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15"/>
  </p:notesMasterIdLst>
  <p:sldIdLst>
    <p:sldId id="256" r:id="rId2"/>
    <p:sldId id="257" r:id="rId3"/>
    <p:sldId id="258" r:id="rId4"/>
    <p:sldId id="259" r:id="rId5"/>
    <p:sldId id="260" r:id="rId6"/>
    <p:sldId id="262" r:id="rId7"/>
    <p:sldId id="263" r:id="rId8"/>
    <p:sldId id="264" r:id="rId9"/>
    <p:sldId id="269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1542" y="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BB7B439-EA98-4346-BCBB-E9530491A1B5}" type="datetimeFigureOut">
              <a:rPr lang="en-US" smtClean="0"/>
              <a:t>10/23/2018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B011B0B-540E-4E27-827E-7D6426A870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95883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011B0B-540E-4E27-827E-7D6426A87050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78297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1B2E3C-F973-4838-AD67-A92146569318}" type="datetimeFigureOut">
              <a:rPr lang="en-US" smtClean="0"/>
              <a:t>10/23/2018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C3798-FDFC-4C3E-A5BF-15896636C0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61737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1B2E3C-F973-4838-AD67-A92146569318}" type="datetimeFigureOut">
              <a:rPr lang="en-US" smtClean="0"/>
              <a:t>10/23/2018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C3798-FDFC-4C3E-A5BF-15896636C0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63484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1B2E3C-F973-4838-AD67-A92146569318}" type="datetimeFigureOut">
              <a:rPr lang="en-US" smtClean="0"/>
              <a:t>10/23/2018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C3798-FDFC-4C3E-A5BF-15896636C0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72121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1B2E3C-F973-4838-AD67-A92146569318}" type="datetimeFigureOut">
              <a:rPr lang="en-US" smtClean="0"/>
              <a:t>10/23/2018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C3798-FDFC-4C3E-A5BF-15896636C0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30570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1B2E3C-F973-4838-AD67-A92146569318}" type="datetimeFigureOut">
              <a:rPr lang="en-US" smtClean="0"/>
              <a:t>10/23/2018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C3798-FDFC-4C3E-A5BF-15896636C0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47469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1B2E3C-F973-4838-AD67-A92146569318}" type="datetimeFigureOut">
              <a:rPr lang="en-US" smtClean="0"/>
              <a:t>10/23/2018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C3798-FDFC-4C3E-A5BF-15896636C0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99062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1B2E3C-F973-4838-AD67-A92146569318}" type="datetimeFigureOut">
              <a:rPr lang="en-US" smtClean="0"/>
              <a:t>10/23/2018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C3798-FDFC-4C3E-A5BF-15896636C0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7578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1B2E3C-F973-4838-AD67-A92146569318}" type="datetimeFigureOut">
              <a:rPr lang="en-US" smtClean="0"/>
              <a:t>10/23/2018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C3798-FDFC-4C3E-A5BF-15896636C0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82246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1B2E3C-F973-4838-AD67-A92146569318}" type="datetimeFigureOut">
              <a:rPr lang="en-US" smtClean="0"/>
              <a:t>10/23/2018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C3798-FDFC-4C3E-A5BF-15896636C0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61803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1B2E3C-F973-4838-AD67-A92146569318}" type="datetimeFigureOut">
              <a:rPr lang="en-US" smtClean="0"/>
              <a:t>10/23/2018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C3798-FDFC-4C3E-A5BF-15896636C0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38515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1B2E3C-F973-4838-AD67-A92146569318}" type="datetimeFigureOut">
              <a:rPr lang="en-US" smtClean="0"/>
              <a:t>10/23/2018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C3798-FDFC-4C3E-A5BF-15896636C0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98484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1B2E3C-F973-4838-AD67-A92146569318}" type="datetimeFigureOut">
              <a:rPr lang="en-US" smtClean="0"/>
              <a:t>10/23/2018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8C3798-FDFC-4C3E-A5BF-15896636C0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51540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1026"/>
          <p:cNvSpPr>
            <a:spLocks noGrp="1" noChangeArrowheads="1"/>
          </p:cNvSpPr>
          <p:nvPr>
            <p:ph type="title"/>
          </p:nvPr>
        </p:nvSpPr>
        <p:spPr>
          <a:xfrm>
            <a:off x="304800" y="1941979"/>
            <a:ext cx="8610600" cy="1938992"/>
          </a:xfrm>
        </p:spPr>
        <p:txBody>
          <a:bodyPr>
            <a:spAutoFit/>
          </a:bodyPr>
          <a:lstStyle/>
          <a:p>
            <a:r>
              <a:rPr lang="en-US" sz="60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Money and the Federal Reserve System</a:t>
            </a:r>
          </a:p>
        </p:txBody>
      </p:sp>
    </p:spTree>
    <p:extLst>
      <p:ext uri="{BB962C8B-B14F-4D97-AF65-F5344CB8AC3E}">
        <p14:creationId xmlns:p14="http://schemas.microsoft.com/office/powerpoint/2010/main" val="82715933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1015832"/>
            <a:ext cx="7772400" cy="496161"/>
          </a:xfrm>
        </p:spPr>
        <p:txBody>
          <a:bodyPr>
            <a:spAutoFit/>
          </a:bodyPr>
          <a:lstStyle/>
          <a:p>
            <a:pPr algn="l">
              <a:lnSpc>
                <a:spcPct val="80000"/>
              </a:lnSpc>
            </a:pPr>
            <a:r>
              <a:rPr lang="en-US" sz="32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Federal Open Market Committee</a:t>
            </a:r>
          </a:p>
        </p:txBody>
      </p:sp>
      <p:sp>
        <p:nvSpPr>
          <p:cNvPr id="4280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532993"/>
            <a:ext cx="7924800" cy="830997"/>
          </a:xfrm>
        </p:spPr>
        <p:txBody>
          <a:bodyPr>
            <a:spAutoFit/>
          </a:bodyPr>
          <a:lstStyle/>
          <a:p>
            <a:pPr marL="0" indent="0">
              <a:buFontTx/>
              <a:buNone/>
            </a:pP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The </a:t>
            </a:r>
            <a:r>
              <a:rPr lang="en-US" sz="24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FOMC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is a committee that directs the buying and selling of U.S. government securities</a:t>
            </a:r>
          </a:p>
        </p:txBody>
      </p:sp>
      <p:sp>
        <p:nvSpPr>
          <p:cNvPr id="11269" name="Rectangle 2"/>
          <p:cNvSpPr txBox="1">
            <a:spLocks noChangeArrowheads="1"/>
          </p:cNvSpPr>
          <p:nvPr/>
        </p:nvSpPr>
        <p:spPr bwMode="auto">
          <a:xfrm>
            <a:off x="533400" y="2466806"/>
            <a:ext cx="5257800" cy="4961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>
            <a:lvl1pPr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lnSpc>
                <a:spcPct val="80000"/>
              </a:lnSpc>
            </a:pPr>
            <a:r>
              <a:rPr lang="en-US" sz="32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Purpose of the FOMC</a:t>
            </a: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762000" y="2980793"/>
            <a:ext cx="7543800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20000"/>
              </a:spcBef>
            </a:pP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To increase the money supply if we have unemployment and decrease it if we have inflation</a:t>
            </a:r>
          </a:p>
        </p:txBody>
      </p:sp>
      <p:sp>
        <p:nvSpPr>
          <p:cNvPr id="11271" name="Rectangle 2"/>
          <p:cNvSpPr txBox="1">
            <a:spLocks noChangeArrowheads="1"/>
          </p:cNvSpPr>
          <p:nvPr/>
        </p:nvSpPr>
        <p:spPr bwMode="auto">
          <a:xfrm>
            <a:off x="533400" y="3987631"/>
            <a:ext cx="6248400" cy="4961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>
            <a:lvl1pPr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lnSpc>
                <a:spcPct val="80000"/>
              </a:lnSpc>
            </a:pPr>
            <a:r>
              <a:rPr lang="en-US" sz="32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Federal Advisory Council</a:t>
            </a:r>
          </a:p>
        </p:txBody>
      </p:sp>
      <p:sp>
        <p:nvSpPr>
          <p:cNvPr id="9" name="Rectangle 3"/>
          <p:cNvSpPr txBox="1">
            <a:spLocks noChangeArrowheads="1"/>
          </p:cNvSpPr>
          <p:nvPr/>
        </p:nvSpPr>
        <p:spPr bwMode="auto">
          <a:xfrm>
            <a:off x="685800" y="4503206"/>
            <a:ext cx="8153400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20000"/>
              </a:spcBef>
            </a:pP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12 prominent commercial bankers who council board members but who do not have voting rights</a:t>
            </a:r>
          </a:p>
        </p:txBody>
      </p:sp>
      <p:sp>
        <p:nvSpPr>
          <p:cNvPr id="11273" name="Rectangle 2"/>
          <p:cNvSpPr txBox="1">
            <a:spLocks noChangeArrowheads="1"/>
          </p:cNvSpPr>
          <p:nvPr/>
        </p:nvSpPr>
        <p:spPr bwMode="auto">
          <a:xfrm>
            <a:off x="685800" y="5485868"/>
            <a:ext cx="7162800" cy="387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>
            <a:lvl1pPr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lnSpc>
                <a:spcPct val="80000"/>
              </a:lnSpc>
            </a:pPr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70% percent of all deposits reside in member banks</a:t>
            </a:r>
          </a:p>
        </p:txBody>
      </p:sp>
      <p:sp>
        <p:nvSpPr>
          <p:cNvPr id="10" name="Rectangle 2">
            <a:extLst>
              <a:ext uri="{FF2B5EF4-FFF2-40B4-BE49-F238E27FC236}">
                <a16:creationId xmlns:a16="http://schemas.microsoft.com/office/drawing/2014/main" id="{CD1C9D86-5955-4D02-A417-3676E275A6FE}"/>
              </a:ext>
            </a:extLst>
          </p:cNvPr>
          <p:cNvSpPr txBox="1">
            <a:spLocks noChangeArrowheads="1"/>
          </p:cNvSpPr>
          <p:nvPr/>
        </p:nvSpPr>
        <p:spPr>
          <a:xfrm>
            <a:off x="228600" y="255585"/>
            <a:ext cx="8610600" cy="53553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80000"/>
              </a:lnSpc>
            </a:pPr>
            <a:r>
              <a:rPr lang="en-US" sz="36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Federal Reserve Committees and Councils</a:t>
            </a:r>
          </a:p>
        </p:txBody>
      </p:sp>
    </p:spTree>
    <p:extLst>
      <p:ext uri="{BB962C8B-B14F-4D97-AF65-F5344CB8AC3E}">
        <p14:creationId xmlns:p14="http://schemas.microsoft.com/office/powerpoint/2010/main" val="1554208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80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12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12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12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8035" grpId="0" build="p" autoUpdateAnimBg="0"/>
      <p:bldP spid="11269" grpId="0"/>
      <p:bldP spid="7" grpId="0" build="p" autoUpdateAnimBg="0"/>
      <p:bldP spid="11271" grpId="0"/>
      <p:bldP spid="9" grpId="0" build="p" autoUpdateAnimBg="0"/>
      <p:bldP spid="1127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AutoShape 5"/>
          <p:cNvSpPr>
            <a:spLocks noChangeArrowheads="1"/>
          </p:cNvSpPr>
          <p:nvPr/>
        </p:nvSpPr>
        <p:spPr bwMode="auto">
          <a:xfrm>
            <a:off x="1676400" y="869950"/>
            <a:ext cx="5638800" cy="5715000"/>
          </a:xfrm>
          <a:prstGeom prst="triangle">
            <a:avLst>
              <a:gd name="adj" fmla="val 50000"/>
            </a:avLst>
          </a:prstGeom>
          <a:solidFill>
            <a:schemeClr val="accent1"/>
          </a:solidFill>
          <a:ln>
            <a:noFill/>
          </a:ln>
          <a:extLst/>
        </p:spPr>
        <p:txBody>
          <a:bodyPr wrap="none" anchor="ctr"/>
          <a:lstStyle/>
          <a:p>
            <a:pPr eaLnBrk="0" hangingPunct="0">
              <a:lnSpc>
                <a:spcPct val="90000"/>
              </a:lnSpc>
              <a:spcBef>
                <a:spcPct val="20000"/>
              </a:spcBef>
            </a:pPr>
            <a:endParaRPr lang="en-US"/>
          </a:p>
        </p:txBody>
      </p:sp>
      <p:sp>
        <p:nvSpPr>
          <p:cNvPr id="12291" name="Line 6"/>
          <p:cNvSpPr>
            <a:spLocks noChangeShapeType="1"/>
          </p:cNvSpPr>
          <p:nvPr/>
        </p:nvSpPr>
        <p:spPr bwMode="auto">
          <a:xfrm>
            <a:off x="3581400" y="2743200"/>
            <a:ext cx="18288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2292" name="Line 7"/>
          <p:cNvSpPr>
            <a:spLocks noChangeShapeType="1"/>
          </p:cNvSpPr>
          <p:nvPr/>
        </p:nvSpPr>
        <p:spPr bwMode="auto">
          <a:xfrm>
            <a:off x="2667000" y="4648200"/>
            <a:ext cx="36576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2293" name="Text Box 11"/>
          <p:cNvSpPr txBox="1">
            <a:spLocks noChangeArrowheads="1"/>
          </p:cNvSpPr>
          <p:nvPr/>
        </p:nvSpPr>
        <p:spPr bwMode="auto">
          <a:xfrm>
            <a:off x="228600" y="228600"/>
            <a:ext cx="7848600" cy="590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lnSpc>
                <a:spcPct val="90000"/>
              </a:lnSpc>
              <a:spcBef>
                <a:spcPct val="50000"/>
              </a:spcBef>
            </a:pPr>
            <a:r>
              <a:rPr lang="en-US" sz="36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Federal Reserve Organization</a:t>
            </a:r>
          </a:p>
        </p:txBody>
      </p:sp>
      <p:sp>
        <p:nvSpPr>
          <p:cNvPr id="12294" name="Rectangle 1"/>
          <p:cNvSpPr>
            <a:spLocks noChangeArrowheads="1"/>
          </p:cNvSpPr>
          <p:nvPr/>
        </p:nvSpPr>
        <p:spPr bwMode="auto">
          <a:xfrm>
            <a:off x="3848100" y="2055813"/>
            <a:ext cx="1257300" cy="590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0" hangingPunct="0">
              <a:lnSpc>
                <a:spcPct val="90000"/>
              </a:lnSpc>
              <a:spcBef>
                <a:spcPct val="20000"/>
              </a:spcBef>
            </a:pPr>
            <a:r>
              <a:rPr lang="en-US" sz="1800" b="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Board of Governors</a:t>
            </a:r>
          </a:p>
        </p:txBody>
      </p:sp>
      <p:sp>
        <p:nvSpPr>
          <p:cNvPr id="12295" name="Rectangle 2"/>
          <p:cNvSpPr>
            <a:spLocks noChangeArrowheads="1"/>
          </p:cNvSpPr>
          <p:nvPr/>
        </p:nvSpPr>
        <p:spPr bwMode="auto">
          <a:xfrm>
            <a:off x="3048000" y="3417888"/>
            <a:ext cx="2895600" cy="8679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  <a:spcBef>
                <a:spcPct val="20000"/>
              </a:spcBef>
            </a:pPr>
            <a:r>
              <a:rPr lang="en-US" sz="2800" b="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Regional  Fed Banks</a:t>
            </a:r>
          </a:p>
        </p:txBody>
      </p:sp>
      <p:sp>
        <p:nvSpPr>
          <p:cNvPr id="12296" name="Rectangle 3"/>
          <p:cNvSpPr>
            <a:spLocks noChangeArrowheads="1"/>
          </p:cNvSpPr>
          <p:nvPr/>
        </p:nvSpPr>
        <p:spPr bwMode="auto">
          <a:xfrm>
            <a:off x="2286000" y="5105400"/>
            <a:ext cx="4572000" cy="5909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0" hangingPunct="0">
              <a:lnSpc>
                <a:spcPct val="90000"/>
              </a:lnSpc>
              <a:spcBef>
                <a:spcPct val="20000"/>
              </a:spcBef>
            </a:pPr>
            <a:r>
              <a:rPr lang="en-US" sz="3600" b="1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U.S. Banking System</a:t>
            </a:r>
          </a:p>
        </p:txBody>
      </p:sp>
    </p:spTree>
    <p:extLst>
      <p:ext uri="{BB962C8B-B14F-4D97-AF65-F5344CB8AC3E}">
        <p14:creationId xmlns:p14="http://schemas.microsoft.com/office/powerpoint/2010/main" val="1883601056"/>
      </p:ext>
    </p:extLst>
  </p:cSld>
  <p:clrMapOvr>
    <a:masterClrMapping/>
  </p:clrMapOvr>
  <p:transition spd="med">
    <p:zoom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220538"/>
            <a:ext cx="8610600" cy="505075"/>
          </a:xfrm>
        </p:spPr>
        <p:txBody>
          <a:bodyPr>
            <a:spAutoFit/>
          </a:bodyPr>
          <a:lstStyle/>
          <a:p>
            <a:pPr algn="l">
              <a:lnSpc>
                <a:spcPct val="70000"/>
              </a:lnSpc>
            </a:pPr>
            <a:r>
              <a:rPr lang="en-US" sz="36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Federal Reserve Bank Operations</a:t>
            </a:r>
          </a:p>
        </p:txBody>
      </p:sp>
      <p:sp>
        <p:nvSpPr>
          <p:cNvPr id="4352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966788"/>
            <a:ext cx="8594725" cy="350865"/>
          </a:xfrm>
        </p:spPr>
        <p:txBody>
          <a:bodyPr>
            <a:spAutoFit/>
          </a:bodyPr>
          <a:lstStyle/>
          <a:p>
            <a:pPr>
              <a:lnSpc>
                <a:spcPct val="60000"/>
              </a:lnSpc>
            </a:pP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Controls the money supply</a:t>
            </a:r>
          </a:p>
        </p:txBody>
      </p:sp>
      <p:sp>
        <p:nvSpPr>
          <p:cNvPr id="2" name="Rectangle 1"/>
          <p:cNvSpPr/>
          <p:nvPr/>
        </p:nvSpPr>
        <p:spPr>
          <a:xfrm>
            <a:off x="381000" y="1447800"/>
            <a:ext cx="6781800" cy="381002"/>
          </a:xfrm>
          <a:prstGeom prst="rect">
            <a:avLst/>
          </a:prstGeom>
        </p:spPr>
        <p:txBody>
          <a:bodyPr>
            <a:spAutoFit/>
          </a:bodyPr>
          <a:lstStyle/>
          <a:p>
            <a:pPr marL="339725" indent="-339725" eaLnBrk="0" hangingPunct="0">
              <a:lnSpc>
                <a:spcPct val="60000"/>
              </a:lnSpc>
              <a:spcBef>
                <a:spcPct val="20000"/>
              </a:spcBef>
              <a:buFont typeface="Arial" panose="020B0604020202020204" pitchFamily="34" charset="0"/>
              <a:buChar char="•"/>
              <a:defRPr/>
            </a:pPr>
            <a:r>
              <a:rPr lang="en-US" sz="2800" kern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Clears checks</a:t>
            </a:r>
          </a:p>
        </p:txBody>
      </p:sp>
      <p:sp>
        <p:nvSpPr>
          <p:cNvPr id="3" name="Rectangle 2"/>
          <p:cNvSpPr/>
          <p:nvPr/>
        </p:nvSpPr>
        <p:spPr>
          <a:xfrm>
            <a:off x="381000" y="1981200"/>
            <a:ext cx="6324600" cy="381002"/>
          </a:xfrm>
          <a:prstGeom prst="rect">
            <a:avLst/>
          </a:prstGeom>
        </p:spPr>
        <p:txBody>
          <a:bodyPr>
            <a:spAutoFit/>
          </a:bodyPr>
          <a:lstStyle/>
          <a:p>
            <a:pPr marL="339725" indent="-339725" eaLnBrk="0" hangingPunct="0">
              <a:lnSpc>
                <a:spcPct val="60000"/>
              </a:lnSpc>
              <a:spcBef>
                <a:spcPct val="20000"/>
              </a:spcBef>
              <a:buFont typeface="Arial" panose="020B0604020202020204" pitchFamily="34" charset="0"/>
              <a:buChar char="•"/>
              <a:defRPr/>
            </a:pPr>
            <a:r>
              <a:rPr lang="en-US" sz="2800" kern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Supervises and regulates banks</a:t>
            </a:r>
          </a:p>
        </p:txBody>
      </p:sp>
      <p:sp>
        <p:nvSpPr>
          <p:cNvPr id="4" name="Rectangle 3"/>
          <p:cNvSpPr/>
          <p:nvPr/>
        </p:nvSpPr>
        <p:spPr>
          <a:xfrm>
            <a:off x="381000" y="2514600"/>
            <a:ext cx="6172200" cy="381002"/>
          </a:xfrm>
          <a:prstGeom prst="rect">
            <a:avLst/>
          </a:prstGeom>
        </p:spPr>
        <p:txBody>
          <a:bodyPr>
            <a:spAutoFit/>
          </a:bodyPr>
          <a:lstStyle/>
          <a:p>
            <a:pPr marL="339725" indent="-339725" eaLnBrk="0" hangingPunct="0">
              <a:lnSpc>
                <a:spcPct val="60000"/>
              </a:lnSpc>
              <a:spcBef>
                <a:spcPct val="20000"/>
              </a:spcBef>
              <a:buFont typeface="Arial" panose="020B0604020202020204" pitchFamily="34" charset="0"/>
              <a:buChar char="•"/>
              <a:defRPr/>
            </a:pPr>
            <a:r>
              <a:rPr lang="en-US" sz="2800" kern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Maintains and circulates currency</a:t>
            </a:r>
          </a:p>
        </p:txBody>
      </p:sp>
      <p:sp>
        <p:nvSpPr>
          <p:cNvPr id="6" name="Rectangle 5"/>
          <p:cNvSpPr/>
          <p:nvPr/>
        </p:nvSpPr>
        <p:spPr>
          <a:xfrm>
            <a:off x="381000" y="3060700"/>
            <a:ext cx="4572000" cy="381002"/>
          </a:xfrm>
          <a:prstGeom prst="rect">
            <a:avLst/>
          </a:prstGeom>
        </p:spPr>
        <p:txBody>
          <a:bodyPr>
            <a:spAutoFit/>
          </a:bodyPr>
          <a:lstStyle/>
          <a:p>
            <a:pPr marL="339725" indent="-339725" eaLnBrk="0" hangingPunct="0">
              <a:lnSpc>
                <a:spcPct val="60000"/>
              </a:lnSpc>
              <a:spcBef>
                <a:spcPct val="20000"/>
              </a:spcBef>
              <a:buFont typeface="Arial" panose="020B0604020202020204" pitchFamily="34" charset="0"/>
              <a:buChar char="•"/>
              <a:defRPr/>
            </a:pPr>
            <a:r>
              <a:rPr lang="en-US" sz="2800" kern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Protects consumers</a:t>
            </a:r>
          </a:p>
        </p:txBody>
      </p:sp>
      <p:sp>
        <p:nvSpPr>
          <p:cNvPr id="7" name="Rectangle 6"/>
          <p:cNvSpPr/>
          <p:nvPr/>
        </p:nvSpPr>
        <p:spPr>
          <a:xfrm>
            <a:off x="381000" y="3465513"/>
            <a:ext cx="8458200" cy="954087"/>
          </a:xfrm>
          <a:prstGeom prst="rect">
            <a:avLst/>
          </a:prstGeom>
        </p:spPr>
        <p:txBody>
          <a:bodyPr>
            <a:spAutoFit/>
          </a:bodyPr>
          <a:lstStyle/>
          <a:p>
            <a:pPr marL="339725" indent="-339725" eaLnBrk="0" hangingPunct="0"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r>
              <a:rPr lang="en-US" sz="2800" kern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Maintains federal government checking accounts and gold</a:t>
            </a:r>
          </a:p>
        </p:txBody>
      </p:sp>
    </p:spTree>
    <p:extLst>
      <p:ext uri="{BB962C8B-B14F-4D97-AF65-F5344CB8AC3E}">
        <p14:creationId xmlns:p14="http://schemas.microsoft.com/office/powerpoint/2010/main" val="30641890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5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5203" grpId="0" build="p" autoUpdateAnimBg="0"/>
      <p:bldP spid="2" grpId="0"/>
      <p:bldP spid="3" grpId="0"/>
      <p:bldP spid="4" grpId="0"/>
      <p:bldP spid="6" grpId="0"/>
      <p:bldP spid="7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304800"/>
            <a:ext cx="8839200" cy="646331"/>
          </a:xfrm>
        </p:spPr>
        <p:txBody>
          <a:bodyPr wrap="square">
            <a:spAutoFit/>
          </a:bodyPr>
          <a:lstStyle/>
          <a:p>
            <a:pPr algn="l"/>
            <a:r>
              <a:rPr lang="en-US" sz="36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Federal Deposit Insurance Corporation (FDIC)</a:t>
            </a:r>
          </a:p>
        </p:txBody>
      </p:sp>
      <p:sp>
        <p:nvSpPr>
          <p:cNvPr id="4362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990600"/>
            <a:ext cx="7543800" cy="830997"/>
          </a:xfrm>
        </p:spPr>
        <p:txBody>
          <a:bodyPr>
            <a:spAutoFit/>
          </a:bodyPr>
          <a:lstStyle/>
          <a:p>
            <a:pPr marL="0" indent="0">
              <a:buFontTx/>
              <a:buNone/>
            </a:pP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The FDIC is a government agency established in 1933 to insure commercial bank deposits up to a specified limit</a:t>
            </a:r>
          </a:p>
        </p:txBody>
      </p:sp>
      <p:sp>
        <p:nvSpPr>
          <p:cNvPr id="14340" name="Rectangle 2"/>
          <p:cNvSpPr txBox="1">
            <a:spLocks noChangeArrowheads="1"/>
          </p:cNvSpPr>
          <p:nvPr/>
        </p:nvSpPr>
        <p:spPr bwMode="auto">
          <a:xfrm>
            <a:off x="228600" y="2286000"/>
            <a:ext cx="7696200" cy="488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lnSpc>
                <a:spcPct val="70000"/>
              </a:lnSpc>
            </a:pPr>
            <a:r>
              <a:rPr lang="en-US" sz="36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 Monetary Control Act of 1980</a:t>
            </a: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533400" y="2667000"/>
            <a:ext cx="8229600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20000"/>
              </a:spcBef>
            </a:pP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A 1980 law that gave the Fed greater control of nonmember banks and makes all financial institutions more competitive</a:t>
            </a:r>
          </a:p>
        </p:txBody>
      </p:sp>
    </p:spTree>
    <p:extLst>
      <p:ext uri="{BB962C8B-B14F-4D97-AF65-F5344CB8AC3E}">
        <p14:creationId xmlns:p14="http://schemas.microsoft.com/office/powerpoint/2010/main" val="33072737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6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43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6227" grpId="0" build="p" autoUpdateAnimBg="0"/>
      <p:bldP spid="14340" grpId="0"/>
      <p:bldP spid="7" grpId="0" build="p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07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835025"/>
            <a:ext cx="8077200" cy="1298575"/>
          </a:xfrm>
        </p:spPr>
        <p:txBody>
          <a:bodyPr>
            <a:spAutoFit/>
          </a:bodyPr>
          <a:lstStyle/>
          <a:p>
            <a:pPr>
              <a:lnSpc>
                <a:spcPct val="80000"/>
              </a:lnSpc>
            </a:pP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Functions of Money</a:t>
            </a:r>
          </a:p>
          <a:p>
            <a:pPr>
              <a:lnSpc>
                <a:spcPct val="80000"/>
              </a:lnSpc>
            </a:pP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Definitions of Money</a:t>
            </a:r>
          </a:p>
          <a:p>
            <a:pPr>
              <a:lnSpc>
                <a:spcPct val="80000"/>
              </a:lnSpc>
            </a:pP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Federal Reserve System</a:t>
            </a:r>
          </a:p>
        </p:txBody>
      </p:sp>
      <p:sp>
        <p:nvSpPr>
          <p:cNvPr id="3075" name="Title 1"/>
          <p:cNvSpPr>
            <a:spLocks noGrp="1"/>
          </p:cNvSpPr>
          <p:nvPr>
            <p:ph type="title"/>
          </p:nvPr>
        </p:nvSpPr>
        <p:spPr>
          <a:xfrm>
            <a:off x="228600" y="152400"/>
            <a:ext cx="7772400" cy="533400"/>
          </a:xfrm>
        </p:spPr>
        <p:txBody>
          <a:bodyPr>
            <a:normAutofit fontScale="90000"/>
          </a:bodyPr>
          <a:lstStyle/>
          <a:p>
            <a:pPr algn="l"/>
            <a:r>
              <a:rPr lang="en-US" sz="36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Money and the Fed</a:t>
            </a: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381000" y="2438400"/>
            <a:ext cx="8686800" cy="7318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en-US" sz="28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Barter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is the direct exchange of one good for another good, rather than for money</a:t>
            </a:r>
          </a:p>
        </p:txBody>
      </p:sp>
      <p:sp>
        <p:nvSpPr>
          <p:cNvPr id="3" name="Rectangle 2"/>
          <p:cNvSpPr/>
          <p:nvPr/>
        </p:nvSpPr>
        <p:spPr>
          <a:xfrm>
            <a:off x="609600" y="3228975"/>
            <a:ext cx="4572000" cy="425450"/>
          </a:xfrm>
          <a:prstGeom prst="rect">
            <a:avLst/>
          </a:prstGeom>
        </p:spPr>
        <p:txBody>
          <a:bodyPr>
            <a:spAutoFit/>
          </a:bodyPr>
          <a:lstStyle/>
          <a:p>
            <a:pPr eaLnBrk="0" hangingPunct="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sz="2400" kern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requires a </a:t>
            </a:r>
            <a:r>
              <a:rPr lang="en-US" sz="2400" i="1" kern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coincidence of wants</a:t>
            </a:r>
            <a:endParaRPr 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pSp>
        <p:nvGrpSpPr>
          <p:cNvPr id="2" name="Group 1"/>
          <p:cNvGrpSpPr>
            <a:grpSpLocks/>
          </p:cNvGrpSpPr>
          <p:nvPr/>
        </p:nvGrpSpPr>
        <p:grpSpPr bwMode="auto">
          <a:xfrm>
            <a:off x="381000" y="3730625"/>
            <a:ext cx="5334000" cy="1600200"/>
            <a:chOff x="381000" y="4343400"/>
            <a:chExt cx="5334000" cy="1600200"/>
          </a:xfrm>
        </p:grpSpPr>
        <p:sp>
          <p:nvSpPr>
            <p:cNvPr id="6" name="Rectangle 5"/>
            <p:cNvSpPr/>
            <p:nvPr/>
          </p:nvSpPr>
          <p:spPr>
            <a:xfrm>
              <a:off x="381000" y="4343400"/>
              <a:ext cx="5334000" cy="436563"/>
            </a:xfrm>
            <a:prstGeom prst="rect">
              <a:avLst/>
            </a:prstGeom>
          </p:spPr>
          <p:txBody>
            <a:bodyPr>
              <a:spAutoFit/>
            </a:bodyPr>
            <a:lstStyle/>
            <a:p>
              <a:pPr marL="342900" indent="-342900" eaLnBrk="0" hangingPunct="0">
                <a:lnSpc>
                  <a:spcPct val="80000"/>
                </a:lnSpc>
                <a:spcBef>
                  <a:spcPct val="20000"/>
                </a:spcBef>
                <a:defRPr/>
              </a:pPr>
              <a:r>
                <a:rPr lang="en-US" sz="2800" kern="0" dirty="0">
                  <a:solidFill>
                    <a:srgbClr val="0070C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Money</a:t>
              </a:r>
              <a:r>
                <a:rPr lang="en-US" sz="2400" kern="0" dirty="0">
                  <a:solidFill>
                    <a:srgbClr val="00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 is anything that serves as a </a:t>
              </a:r>
            </a:p>
          </p:txBody>
        </p:sp>
        <p:sp>
          <p:nvSpPr>
            <p:cNvPr id="9" name="Rectangle 8"/>
            <p:cNvSpPr/>
            <p:nvPr/>
          </p:nvSpPr>
          <p:spPr>
            <a:xfrm>
              <a:off x="609600" y="4816475"/>
              <a:ext cx="4572000" cy="1127125"/>
            </a:xfrm>
            <a:prstGeom prst="rect">
              <a:avLst/>
            </a:prstGeom>
          </p:spPr>
          <p:txBody>
            <a:bodyPr>
              <a:spAutoFit/>
            </a:bodyPr>
            <a:lstStyle/>
            <a:p>
              <a:pPr marL="342900" indent="-342900" eaLnBrk="0" hangingPunct="0">
                <a:lnSpc>
                  <a:spcPct val="80000"/>
                </a:lnSpc>
                <a:spcBef>
                  <a:spcPct val="20000"/>
                </a:spcBef>
                <a:buFont typeface="Arial" pitchFamily="34" charset="0"/>
                <a:buChar char="•"/>
                <a:defRPr/>
              </a:pPr>
              <a:r>
                <a:rPr lang="en-US" sz="2400" kern="0" dirty="0">
                  <a:solidFill>
                    <a:srgbClr val="00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medium of exchange, </a:t>
              </a:r>
            </a:p>
            <a:p>
              <a:pPr marL="342900" indent="-342900" eaLnBrk="0" hangingPunct="0">
                <a:lnSpc>
                  <a:spcPct val="80000"/>
                </a:lnSpc>
                <a:spcBef>
                  <a:spcPct val="20000"/>
                </a:spcBef>
                <a:buFont typeface="Arial" pitchFamily="34" charset="0"/>
                <a:buChar char="•"/>
                <a:defRPr/>
              </a:pPr>
              <a:r>
                <a:rPr lang="en-US" sz="2400" kern="0" dirty="0">
                  <a:solidFill>
                    <a:srgbClr val="00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unit of account, and </a:t>
              </a:r>
            </a:p>
            <a:p>
              <a:pPr marL="342900" indent="-342900" eaLnBrk="0" hangingPunct="0">
                <a:lnSpc>
                  <a:spcPct val="80000"/>
                </a:lnSpc>
                <a:spcBef>
                  <a:spcPct val="20000"/>
                </a:spcBef>
                <a:buFont typeface="Arial" pitchFamily="34" charset="0"/>
                <a:buChar char="•"/>
                <a:defRPr/>
              </a:pPr>
              <a:r>
                <a:rPr lang="en-US" sz="2400" kern="0" dirty="0">
                  <a:solidFill>
                    <a:srgbClr val="00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store of value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5517640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07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07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07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0739" grpId="0" build="p" autoUpdateAnimBg="0"/>
      <p:bldP spid="7" grpId="0" build="p" autoUpdateAnimBg="0"/>
      <p:bldP spid="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894648"/>
            <a:ext cx="8305800" cy="781752"/>
          </a:xfrm>
        </p:spPr>
        <p:txBody>
          <a:bodyPr wrap="square">
            <a:spAutoFit/>
          </a:bodyPr>
          <a:lstStyle/>
          <a:p>
            <a:pPr algn="l">
              <a:lnSpc>
                <a:spcPct val="80000"/>
              </a:lnSpc>
            </a:pPr>
            <a:r>
              <a:rPr lang="en-US" sz="28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Medium of Exchange </a:t>
            </a:r>
            <a:r>
              <a:rPr lang="en-US" sz="28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– </a:t>
            </a:r>
            <a:r>
              <a:rPr lang="en-US" sz="2800" b="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Money must to be widely accepted in exchange for goods and services</a:t>
            </a:r>
          </a:p>
        </p:txBody>
      </p:sp>
      <p:sp>
        <p:nvSpPr>
          <p:cNvPr id="4100" name="Rectangle 2"/>
          <p:cNvSpPr txBox="1">
            <a:spLocks noChangeArrowheads="1"/>
          </p:cNvSpPr>
          <p:nvPr/>
        </p:nvSpPr>
        <p:spPr bwMode="auto">
          <a:xfrm>
            <a:off x="228600" y="228600"/>
            <a:ext cx="8610600" cy="534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lnSpc>
                <a:spcPct val="80000"/>
              </a:lnSpc>
            </a:pPr>
            <a:r>
              <a:rPr lang="en-US" sz="36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Functions of Money</a:t>
            </a:r>
          </a:p>
        </p:txBody>
      </p:sp>
      <p:sp>
        <p:nvSpPr>
          <p:cNvPr id="4101" name="Rectangle 2"/>
          <p:cNvSpPr txBox="1">
            <a:spLocks noChangeArrowheads="1"/>
          </p:cNvSpPr>
          <p:nvPr/>
        </p:nvSpPr>
        <p:spPr bwMode="auto">
          <a:xfrm>
            <a:off x="228600" y="2362200"/>
            <a:ext cx="8382000" cy="7817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lnSpc>
                <a:spcPct val="80000"/>
              </a:lnSpc>
            </a:pPr>
            <a:r>
              <a:rPr lang="en-US" sz="28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Unit of Account – </a:t>
            </a: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Money provides a common measurement of the relative value of goods and services</a:t>
            </a:r>
          </a:p>
        </p:txBody>
      </p:sp>
      <p:sp>
        <p:nvSpPr>
          <p:cNvPr id="4103" name="Rectangle 2"/>
          <p:cNvSpPr txBox="1">
            <a:spLocks noChangeArrowheads="1"/>
          </p:cNvSpPr>
          <p:nvPr/>
        </p:nvSpPr>
        <p:spPr bwMode="auto">
          <a:xfrm>
            <a:off x="228600" y="3906155"/>
            <a:ext cx="8382000" cy="7817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lnSpc>
                <a:spcPct val="80000"/>
              </a:lnSpc>
            </a:pPr>
            <a:r>
              <a:rPr lang="en-US" sz="28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Store of Value – </a:t>
            </a: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Money provides a safe and cost effective method of store value to future use</a:t>
            </a:r>
            <a:endParaRPr lang="en-US" sz="2800" b="1" dirty="0">
              <a:solidFill>
                <a:srgbClr val="0070C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1" name="Rectangle 3"/>
          <p:cNvSpPr txBox="1">
            <a:spLocks noChangeArrowheads="1"/>
          </p:cNvSpPr>
          <p:nvPr/>
        </p:nvSpPr>
        <p:spPr bwMode="auto">
          <a:xfrm>
            <a:off x="685800" y="3290907"/>
            <a:ext cx="5943600" cy="387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en-US" sz="2400" i="1" dirty="0">
                <a:latin typeface="Calibri" panose="020F0502020204030204" pitchFamily="34" charset="0"/>
                <a:cs typeface="Calibri" panose="020F0502020204030204" pitchFamily="34" charset="0"/>
              </a:rPr>
              <a:t>How many chickens is a hog worth?</a:t>
            </a:r>
          </a:p>
        </p:txBody>
      </p:sp>
      <p:sp>
        <p:nvSpPr>
          <p:cNvPr id="12" name="Rectangle 3"/>
          <p:cNvSpPr txBox="1">
            <a:spLocks noChangeArrowheads="1"/>
          </p:cNvSpPr>
          <p:nvPr/>
        </p:nvSpPr>
        <p:spPr bwMode="auto">
          <a:xfrm>
            <a:off x="609600" y="1752600"/>
            <a:ext cx="6324600" cy="387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en-US" sz="2400" i="1" dirty="0">
                <a:latin typeface="Calibri" panose="020F0502020204030204" pitchFamily="34" charset="0"/>
                <a:cs typeface="Calibri" panose="020F0502020204030204" pitchFamily="34" charset="0"/>
              </a:rPr>
              <a:t>Finding chicken farmer that wants a hog?</a:t>
            </a:r>
          </a:p>
        </p:txBody>
      </p:sp>
      <p:sp>
        <p:nvSpPr>
          <p:cNvPr id="13" name="Rectangle 3"/>
          <p:cNvSpPr txBox="1">
            <a:spLocks noChangeArrowheads="1"/>
          </p:cNvSpPr>
          <p:nvPr/>
        </p:nvSpPr>
        <p:spPr bwMode="auto">
          <a:xfrm>
            <a:off x="685800" y="4764107"/>
            <a:ext cx="5943600" cy="387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en-US" sz="2400" i="1" dirty="0">
                <a:latin typeface="Calibri" panose="020F0502020204030204" pitchFamily="34" charset="0"/>
                <a:cs typeface="Calibri" panose="020F0502020204030204" pitchFamily="34" charset="0"/>
              </a:rPr>
              <a:t>Hogs are costly store as savings</a:t>
            </a:r>
          </a:p>
        </p:txBody>
      </p:sp>
      <p:sp>
        <p:nvSpPr>
          <p:cNvPr id="14" name="Rectangle 3"/>
          <p:cNvSpPr txBox="1">
            <a:spLocks noChangeArrowheads="1"/>
          </p:cNvSpPr>
          <p:nvPr/>
        </p:nvSpPr>
        <p:spPr bwMode="auto">
          <a:xfrm>
            <a:off x="228600" y="5297507"/>
            <a:ext cx="8153400" cy="8925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buFontTx/>
              <a:buNone/>
              <a:defRPr/>
            </a:pPr>
            <a:r>
              <a:rPr lang="en-US" sz="2800" b="1" dirty="0">
                <a:solidFill>
                  <a:srgbClr val="0070C0"/>
                </a:solidFill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Money is Liquid: 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It is available to spend in exchange for goods and services without any additional expense</a:t>
            </a:r>
          </a:p>
        </p:txBody>
      </p:sp>
    </p:spTree>
    <p:extLst>
      <p:ext uri="{BB962C8B-B14F-4D97-AF65-F5344CB8AC3E}">
        <p14:creationId xmlns:p14="http://schemas.microsoft.com/office/powerpoint/2010/main" val="1232741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4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/>
      <p:bldP spid="4101" grpId="0"/>
      <p:bldP spid="4103" grpId="0"/>
      <p:bldP spid="11" grpId="0" build="p" autoUpdateAnimBg="0"/>
      <p:bldP spid="12" grpId="0" build="p" autoUpdateAnimBg="0"/>
      <p:bldP spid="13" grpId="0" build="p" autoUpdateAnimBg="0"/>
      <p:bldP spid="14" grpId="0" build="p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026"/>
          <p:cNvSpPr>
            <a:spLocks noGrp="1" noChangeArrowheads="1"/>
          </p:cNvSpPr>
          <p:nvPr>
            <p:ph type="title"/>
          </p:nvPr>
        </p:nvSpPr>
        <p:spPr>
          <a:xfrm>
            <a:off x="228600" y="297394"/>
            <a:ext cx="8610600" cy="546625"/>
          </a:xfrm>
        </p:spPr>
        <p:txBody>
          <a:bodyPr>
            <a:spAutoFit/>
          </a:bodyPr>
          <a:lstStyle/>
          <a:p>
            <a:pPr algn="l">
              <a:lnSpc>
                <a:spcPct val="80000"/>
              </a:lnSpc>
            </a:pPr>
            <a:r>
              <a:rPr lang="en-US" sz="36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Money and Scarcity</a:t>
            </a:r>
          </a:p>
        </p:txBody>
      </p:sp>
      <p:sp>
        <p:nvSpPr>
          <p:cNvPr id="365571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381000" y="762000"/>
            <a:ext cx="7696200" cy="1200329"/>
          </a:xfrm>
        </p:spPr>
        <p:txBody>
          <a:bodyPr>
            <a:spAutoFit/>
          </a:bodyPr>
          <a:lstStyle/>
          <a:p>
            <a:pPr marL="0" indent="0">
              <a:buFontTx/>
              <a:buNone/>
            </a:pP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The supply of money must be great enough to meet ordinary transactions needs, but not be so plentiful that it becomes worthless</a:t>
            </a:r>
          </a:p>
        </p:txBody>
      </p:sp>
      <p:sp>
        <p:nvSpPr>
          <p:cNvPr id="5125" name="Rectangle 1026"/>
          <p:cNvSpPr txBox="1">
            <a:spLocks noChangeArrowheads="1"/>
          </p:cNvSpPr>
          <p:nvPr/>
        </p:nvSpPr>
        <p:spPr bwMode="auto">
          <a:xfrm>
            <a:off x="228600" y="2209800"/>
            <a:ext cx="6400800" cy="534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lnSpc>
                <a:spcPct val="80000"/>
              </a:lnSpc>
            </a:pPr>
            <a:r>
              <a:rPr lang="en-US" sz="36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Other Properties of Money</a:t>
            </a:r>
          </a:p>
        </p:txBody>
      </p:sp>
      <p:sp>
        <p:nvSpPr>
          <p:cNvPr id="7" name="Rectangle 1027"/>
          <p:cNvSpPr txBox="1">
            <a:spLocks noChangeArrowheads="1"/>
          </p:cNvSpPr>
          <p:nvPr/>
        </p:nvSpPr>
        <p:spPr bwMode="auto">
          <a:xfrm>
            <a:off x="762000" y="2767013"/>
            <a:ext cx="2514600" cy="17912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20000"/>
              </a:spcBef>
              <a:buFontTx/>
              <a:buChar char="•"/>
            </a:pP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portable</a:t>
            </a:r>
          </a:p>
          <a:p>
            <a:pPr>
              <a:spcBef>
                <a:spcPct val="20000"/>
              </a:spcBef>
              <a:buFontTx/>
              <a:buChar char="•"/>
            </a:pP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divisible</a:t>
            </a:r>
          </a:p>
          <a:p>
            <a:pPr>
              <a:spcBef>
                <a:spcPct val="20000"/>
              </a:spcBef>
              <a:buFontTx/>
              <a:buChar char="•"/>
            </a:pP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uniform</a:t>
            </a:r>
          </a:p>
          <a:p>
            <a:pPr>
              <a:spcBef>
                <a:spcPct val="20000"/>
              </a:spcBef>
              <a:buFontTx/>
              <a:buChar char="•"/>
            </a:pP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acceptable</a:t>
            </a:r>
          </a:p>
        </p:txBody>
      </p:sp>
    </p:spTree>
    <p:extLst>
      <p:ext uri="{BB962C8B-B14F-4D97-AF65-F5344CB8AC3E}">
        <p14:creationId xmlns:p14="http://schemas.microsoft.com/office/powerpoint/2010/main" val="36291935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55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5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5571" grpId="0" build="p" autoUpdateAnimBg="0"/>
      <p:bldP spid="5125" grpId="0"/>
      <p:bldP spid="7" grpId="0" build="p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222782"/>
            <a:ext cx="8610600" cy="546625"/>
          </a:xfrm>
        </p:spPr>
        <p:txBody>
          <a:bodyPr>
            <a:spAutoFit/>
          </a:bodyPr>
          <a:lstStyle/>
          <a:p>
            <a:pPr algn="l">
              <a:lnSpc>
                <a:spcPct val="80000"/>
              </a:lnSpc>
            </a:pPr>
            <a:r>
              <a:rPr lang="en-US" sz="36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Commodity Money</a:t>
            </a:r>
          </a:p>
        </p:txBody>
      </p:sp>
      <p:sp>
        <p:nvSpPr>
          <p:cNvPr id="3676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693003"/>
            <a:ext cx="8382000" cy="830997"/>
          </a:xfrm>
        </p:spPr>
        <p:txBody>
          <a:bodyPr>
            <a:spAutoFit/>
          </a:bodyPr>
          <a:lstStyle/>
          <a:p>
            <a:pPr marL="0" indent="0">
              <a:buFontTx/>
              <a:buNone/>
            </a:pP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Anything that serves as money while having market value in other uses</a:t>
            </a:r>
          </a:p>
        </p:txBody>
      </p:sp>
      <p:sp>
        <p:nvSpPr>
          <p:cNvPr id="6148" name="Rectangle 2"/>
          <p:cNvSpPr txBox="1">
            <a:spLocks noChangeArrowheads="1"/>
          </p:cNvSpPr>
          <p:nvPr/>
        </p:nvSpPr>
        <p:spPr bwMode="auto">
          <a:xfrm>
            <a:off x="304800" y="1751012"/>
            <a:ext cx="7467600" cy="534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lnSpc>
                <a:spcPct val="80000"/>
              </a:lnSpc>
            </a:pPr>
            <a:r>
              <a:rPr lang="en-US" sz="36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Money Backed by Commodity</a:t>
            </a: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457200" y="2209800"/>
            <a:ext cx="8077200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20000"/>
              </a:spcBef>
            </a:pP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Paper money was exchangeable for gold until 1934, and in 1963 Congress removed the right to exchange $1 bills for silver</a:t>
            </a:r>
          </a:p>
        </p:txBody>
      </p:sp>
      <p:sp>
        <p:nvSpPr>
          <p:cNvPr id="6150" name="Rectangle 2"/>
          <p:cNvSpPr txBox="1">
            <a:spLocks noChangeArrowheads="1"/>
          </p:cNvSpPr>
          <p:nvPr/>
        </p:nvSpPr>
        <p:spPr bwMode="auto">
          <a:xfrm>
            <a:off x="304800" y="3276600"/>
            <a:ext cx="5029200" cy="536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lnSpc>
                <a:spcPct val="80000"/>
              </a:lnSpc>
            </a:pPr>
            <a:r>
              <a:rPr lang="en-US" sz="36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Fiat Money</a:t>
            </a:r>
          </a:p>
        </p:txBody>
      </p:sp>
      <p:sp>
        <p:nvSpPr>
          <p:cNvPr id="9" name="Rectangle 3"/>
          <p:cNvSpPr txBox="1">
            <a:spLocks noChangeArrowheads="1"/>
          </p:cNvSpPr>
          <p:nvPr/>
        </p:nvSpPr>
        <p:spPr bwMode="auto">
          <a:xfrm>
            <a:off x="457200" y="3740150"/>
            <a:ext cx="8077200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20000"/>
              </a:spcBef>
            </a:pP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Money accepted by law and not because of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redeemability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or intrinsic value</a:t>
            </a:r>
          </a:p>
        </p:txBody>
      </p:sp>
      <p:sp>
        <p:nvSpPr>
          <p:cNvPr id="2" name="Rectangle 1"/>
          <p:cNvSpPr/>
          <p:nvPr/>
        </p:nvSpPr>
        <p:spPr>
          <a:xfrm>
            <a:off x="838200" y="4502150"/>
            <a:ext cx="6705600" cy="830997"/>
          </a:xfrm>
          <a:prstGeom prst="rect">
            <a:avLst/>
          </a:prstGeom>
        </p:spPr>
        <p:txBody>
          <a:bodyPr>
            <a:spAutoFit/>
          </a:bodyPr>
          <a:lstStyle/>
          <a:p>
            <a:pPr eaLnBrk="0" hangingPunct="0">
              <a:spcBef>
                <a:spcPct val="20000"/>
              </a:spcBef>
              <a:defRPr/>
            </a:pPr>
            <a:r>
              <a:rPr lang="en-US" sz="2400" i="1" kern="0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All our bills claim that “This note is legal tender for all debts public and private”</a:t>
            </a:r>
          </a:p>
        </p:txBody>
      </p:sp>
      <p:sp>
        <p:nvSpPr>
          <p:cNvPr id="6153" name="Rectangle 2"/>
          <p:cNvSpPr txBox="1">
            <a:spLocks noChangeArrowheads="1"/>
          </p:cNvSpPr>
          <p:nvPr/>
        </p:nvSpPr>
        <p:spPr bwMode="auto">
          <a:xfrm>
            <a:off x="457200" y="5446713"/>
            <a:ext cx="7772400" cy="7318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>
            <a:lvl1pPr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lnSpc>
                <a:spcPct val="80000"/>
              </a:lnSpc>
            </a:pPr>
            <a:r>
              <a:rPr lang="en-US" sz="28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Legal Tender: 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Dollar bills cannot be refused as payment for a debt</a:t>
            </a:r>
          </a:p>
        </p:txBody>
      </p:sp>
    </p:spTree>
    <p:extLst>
      <p:ext uri="{BB962C8B-B14F-4D97-AF65-F5344CB8AC3E}">
        <p14:creationId xmlns:p14="http://schemas.microsoft.com/office/powerpoint/2010/main" val="14298933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76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6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7619" grpId="0" build="p" autoUpdateAnimBg="0"/>
      <p:bldP spid="6148" grpId="0"/>
      <p:bldP spid="7" grpId="0" build="p" autoUpdateAnimBg="0"/>
      <p:bldP spid="6150" grpId="0"/>
      <p:bldP spid="9" grpId="0" build="p" autoUpdateAnimBg="0"/>
      <p:bldP spid="2" grpId="0"/>
      <p:bldP spid="615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902148"/>
            <a:ext cx="7543800" cy="978729"/>
          </a:xfrm>
        </p:spPr>
        <p:txBody>
          <a:bodyPr wrap="square">
            <a:spAutoFit/>
          </a:bodyPr>
          <a:lstStyle/>
          <a:p>
            <a:pPr algn="l">
              <a:lnSpc>
                <a:spcPct val="80000"/>
              </a:lnSpc>
            </a:pPr>
            <a:r>
              <a:rPr lang="en-US" sz="32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Currency:</a:t>
            </a:r>
            <a:r>
              <a:rPr lang="en-US" sz="36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Money, including coins and paper money</a:t>
            </a:r>
            <a:br>
              <a:rPr lang="en-US" sz="36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endParaRPr lang="en-US" sz="3600" b="1" dirty="0">
              <a:solidFill>
                <a:srgbClr val="0070C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196" name="Rectangle 2"/>
          <p:cNvSpPr txBox="1">
            <a:spLocks noChangeArrowheads="1"/>
          </p:cNvSpPr>
          <p:nvPr/>
        </p:nvSpPr>
        <p:spPr bwMode="auto">
          <a:xfrm>
            <a:off x="381000" y="1589785"/>
            <a:ext cx="8153400" cy="14810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>
            <a:lvl1pPr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lnSpc>
                <a:spcPct val="80000"/>
              </a:lnSpc>
            </a:pPr>
            <a:r>
              <a:rPr lang="en-US" sz="32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Checkable Deposits: 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The total of checking account balances in financial institutions convertible to currency “on demand” by writing a check without advance notice</a:t>
            </a:r>
          </a:p>
          <a:p>
            <a:pPr>
              <a:lnSpc>
                <a:spcPct val="80000"/>
              </a:lnSpc>
            </a:pPr>
            <a:endParaRPr lang="en-US" sz="3200" b="1" dirty="0">
              <a:solidFill>
                <a:srgbClr val="0070C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198" name="Rectangle 2"/>
          <p:cNvSpPr txBox="1">
            <a:spLocks noChangeArrowheads="1"/>
          </p:cNvSpPr>
          <p:nvPr/>
        </p:nvSpPr>
        <p:spPr bwMode="auto">
          <a:xfrm>
            <a:off x="377687" y="2836209"/>
            <a:ext cx="7543800" cy="11757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>
            <a:lvl1pPr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lnSpc>
                <a:spcPct val="80000"/>
              </a:lnSpc>
            </a:pPr>
            <a:r>
              <a:rPr lang="en-US" sz="32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M1: 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The narrowest definition of the money supply. It includes currency, traveler’s checks, and checkable deposits</a:t>
            </a:r>
            <a:endParaRPr lang="en-US" sz="3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80000"/>
              </a:lnSpc>
            </a:pPr>
            <a:endParaRPr lang="en-US" sz="3200" b="1" dirty="0">
              <a:solidFill>
                <a:srgbClr val="0070C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200" name="Rectangle 2"/>
          <p:cNvSpPr txBox="1">
            <a:spLocks noChangeArrowheads="1"/>
          </p:cNvSpPr>
          <p:nvPr/>
        </p:nvSpPr>
        <p:spPr bwMode="auto">
          <a:xfrm>
            <a:off x="377686" y="3840271"/>
            <a:ext cx="7775713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>
            <a:lvl1pPr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en-US" sz="32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M2: 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The definition of the money supply that equals M1 plus near monies, such as savings deposits and small time deposits of less than $100,000</a:t>
            </a:r>
          </a:p>
          <a:p>
            <a:endParaRPr lang="en-US" sz="3200" b="1" dirty="0">
              <a:solidFill>
                <a:srgbClr val="0070C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2" name="Rectangle 3"/>
          <p:cNvSpPr txBox="1">
            <a:spLocks noChangeArrowheads="1"/>
          </p:cNvSpPr>
          <p:nvPr/>
        </p:nvSpPr>
        <p:spPr bwMode="auto">
          <a:xfrm>
            <a:off x="467139" y="5410200"/>
            <a:ext cx="4333461" cy="4862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en-US" sz="32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M1</a:t>
            </a:r>
            <a:r>
              <a:rPr lang="en-US" sz="3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is more liquid an </a:t>
            </a:r>
            <a:r>
              <a:rPr lang="en-US" sz="32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M2</a:t>
            </a:r>
            <a:endParaRPr lang="en-US" sz="2400" b="1" dirty="0">
              <a:solidFill>
                <a:srgbClr val="0070C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3" name="Rectangle 2">
            <a:extLst>
              <a:ext uri="{FF2B5EF4-FFF2-40B4-BE49-F238E27FC236}">
                <a16:creationId xmlns:a16="http://schemas.microsoft.com/office/drawing/2014/main" id="{13E61961-52CE-4F7C-8C20-50BCD131FE72}"/>
              </a:ext>
            </a:extLst>
          </p:cNvPr>
          <p:cNvSpPr txBox="1">
            <a:spLocks noChangeArrowheads="1"/>
          </p:cNvSpPr>
          <p:nvPr/>
        </p:nvSpPr>
        <p:spPr>
          <a:xfrm>
            <a:off x="152400" y="88925"/>
            <a:ext cx="7543800" cy="77626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80000"/>
              </a:lnSpc>
            </a:pPr>
            <a:r>
              <a:rPr lang="en-US" sz="36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U.S.A. Money Definitions</a:t>
            </a:r>
          </a:p>
        </p:txBody>
      </p:sp>
    </p:spTree>
    <p:extLst>
      <p:ext uri="{BB962C8B-B14F-4D97-AF65-F5344CB8AC3E}">
        <p14:creationId xmlns:p14="http://schemas.microsoft.com/office/powerpoint/2010/main" val="12797756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6" grpId="0"/>
      <p:bldP spid="8198" grpId="0"/>
      <p:bldP spid="8200" grpId="0"/>
      <p:bldP spid="12" grpId="0" build="p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ChangeArrowheads="1"/>
          </p:cNvSpPr>
          <p:nvPr/>
        </p:nvSpPr>
        <p:spPr bwMode="auto">
          <a:xfrm>
            <a:off x="304800" y="6324600"/>
            <a:ext cx="4572000" cy="258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0" hangingPunct="0">
              <a:lnSpc>
                <a:spcPct val="90000"/>
              </a:lnSpc>
              <a:spcBef>
                <a:spcPct val="20000"/>
              </a:spcBef>
            </a:pPr>
            <a:r>
              <a:rPr lang="en-US" sz="1200" dirty="0"/>
              <a:t>Source: http://www.federalreserve.gov/releases/h6/current/</a:t>
            </a:r>
          </a:p>
        </p:txBody>
      </p:sp>
      <p:sp>
        <p:nvSpPr>
          <p:cNvPr id="9219" name="Rectangle 6"/>
          <p:cNvSpPr>
            <a:spLocks noChangeArrowheads="1"/>
          </p:cNvSpPr>
          <p:nvPr/>
        </p:nvSpPr>
        <p:spPr bwMode="auto">
          <a:xfrm>
            <a:off x="381000" y="5143500"/>
            <a:ext cx="2095500" cy="258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0" hangingPunct="0">
              <a:lnSpc>
                <a:spcPct val="90000"/>
              </a:lnSpc>
              <a:spcBef>
                <a:spcPct val="20000"/>
              </a:spcBef>
            </a:pPr>
            <a:r>
              <a:rPr lang="en-US" sz="1200" i="1">
                <a:latin typeface="Calibri" panose="020F0502020204030204" pitchFamily="34" charset="0"/>
                <a:cs typeface="Calibri" panose="020F0502020204030204" pitchFamily="34" charset="0"/>
              </a:rPr>
              <a:t>Billions of dollars </a:t>
            </a:r>
          </a:p>
        </p:txBody>
      </p:sp>
      <p:sp>
        <p:nvSpPr>
          <p:cNvPr id="9220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222782"/>
            <a:ext cx="5257800" cy="546625"/>
          </a:xfrm>
        </p:spPr>
        <p:txBody>
          <a:bodyPr>
            <a:spAutoFit/>
          </a:bodyPr>
          <a:lstStyle/>
          <a:p>
            <a:pPr algn="l">
              <a:lnSpc>
                <a:spcPct val="80000"/>
              </a:lnSpc>
            </a:pPr>
            <a:r>
              <a:rPr lang="en-US" sz="36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Money Measures</a:t>
            </a:r>
          </a:p>
        </p:txBody>
      </p:sp>
      <p:sp>
        <p:nvSpPr>
          <p:cNvPr id="9" name="Rectangle 3"/>
          <p:cNvSpPr txBox="1">
            <a:spLocks noChangeArrowheads="1"/>
          </p:cNvSpPr>
          <p:nvPr/>
        </p:nvSpPr>
        <p:spPr bwMode="auto">
          <a:xfrm>
            <a:off x="381000" y="1136650"/>
            <a:ext cx="4572000" cy="387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en-US" sz="2400">
                <a:latin typeface="Calibri" panose="020F0502020204030204" pitchFamily="34" charset="0"/>
                <a:cs typeface="Calibri" panose="020F0502020204030204" pitchFamily="34" charset="0"/>
              </a:rPr>
              <a:t>Currency and travelers’ checks</a:t>
            </a:r>
          </a:p>
        </p:txBody>
      </p:sp>
      <p:sp>
        <p:nvSpPr>
          <p:cNvPr id="10" name="Rectangle 3"/>
          <p:cNvSpPr txBox="1">
            <a:spLocks noChangeArrowheads="1"/>
          </p:cNvSpPr>
          <p:nvPr/>
        </p:nvSpPr>
        <p:spPr bwMode="auto">
          <a:xfrm>
            <a:off x="381000" y="1517650"/>
            <a:ext cx="4572000" cy="387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en-US" sz="2400">
                <a:latin typeface="Calibri" panose="020F0502020204030204" pitchFamily="34" charset="0"/>
                <a:cs typeface="Calibri" panose="020F0502020204030204" pitchFamily="34" charset="0"/>
              </a:rPr>
              <a:t>Demand deposits</a:t>
            </a:r>
          </a:p>
        </p:txBody>
      </p:sp>
      <p:sp>
        <p:nvSpPr>
          <p:cNvPr id="11" name="Rectangle 3"/>
          <p:cNvSpPr txBox="1">
            <a:spLocks noChangeArrowheads="1"/>
          </p:cNvSpPr>
          <p:nvPr/>
        </p:nvSpPr>
        <p:spPr bwMode="auto">
          <a:xfrm>
            <a:off x="381000" y="1905000"/>
            <a:ext cx="4572000" cy="387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en-US" sz="2400">
                <a:latin typeface="Calibri" panose="020F0502020204030204" pitchFamily="34" charset="0"/>
                <a:cs typeface="Calibri" panose="020F0502020204030204" pitchFamily="34" charset="0"/>
              </a:rPr>
              <a:t>Checkable deposits</a:t>
            </a:r>
          </a:p>
        </p:txBody>
      </p:sp>
      <p:sp>
        <p:nvSpPr>
          <p:cNvPr id="12" name="Rectangle 3"/>
          <p:cNvSpPr txBox="1">
            <a:spLocks noChangeArrowheads="1"/>
          </p:cNvSpPr>
          <p:nvPr/>
        </p:nvSpPr>
        <p:spPr bwMode="auto">
          <a:xfrm>
            <a:off x="5181600" y="1128713"/>
            <a:ext cx="1416050" cy="3889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$1,420.1</a:t>
            </a:r>
          </a:p>
        </p:txBody>
      </p:sp>
      <p:sp>
        <p:nvSpPr>
          <p:cNvPr id="13" name="Rectangle 3"/>
          <p:cNvSpPr txBox="1">
            <a:spLocks noChangeArrowheads="1"/>
          </p:cNvSpPr>
          <p:nvPr/>
        </p:nvSpPr>
        <p:spPr bwMode="auto">
          <a:xfrm>
            <a:off x="5181600" y="1524000"/>
            <a:ext cx="1416050" cy="387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$1,322.2</a:t>
            </a:r>
          </a:p>
        </p:txBody>
      </p:sp>
      <p:sp>
        <p:nvSpPr>
          <p:cNvPr id="14" name="Rectangle 3"/>
          <p:cNvSpPr txBox="1">
            <a:spLocks noChangeArrowheads="1"/>
          </p:cNvSpPr>
          <p:nvPr/>
        </p:nvSpPr>
        <p:spPr bwMode="auto">
          <a:xfrm>
            <a:off x="5181600" y="1905000"/>
            <a:ext cx="1416050" cy="387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$554.8</a:t>
            </a:r>
          </a:p>
        </p:txBody>
      </p:sp>
      <p:cxnSp>
        <p:nvCxnSpPr>
          <p:cNvPr id="9227" name="Straight Connector 2"/>
          <p:cNvCxnSpPr>
            <a:cxnSpLocks noChangeShapeType="1"/>
          </p:cNvCxnSpPr>
          <p:nvPr/>
        </p:nvCxnSpPr>
        <p:spPr bwMode="auto">
          <a:xfrm>
            <a:off x="5181600" y="2292350"/>
            <a:ext cx="1416050" cy="0"/>
          </a:xfrm>
          <a:prstGeom prst="line">
            <a:avLst/>
          </a:prstGeom>
          <a:noFill/>
          <a:ln w="25400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7" name="Rectangle 3"/>
          <p:cNvSpPr txBox="1">
            <a:spLocks noChangeArrowheads="1"/>
          </p:cNvSpPr>
          <p:nvPr/>
        </p:nvSpPr>
        <p:spPr bwMode="auto">
          <a:xfrm>
            <a:off x="381000" y="2355850"/>
            <a:ext cx="4572000" cy="387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en-US" sz="2400" b="1">
                <a:latin typeface="Calibri" panose="020F0502020204030204" pitchFamily="34" charset="0"/>
                <a:cs typeface="Calibri" panose="020F0502020204030204" pitchFamily="34" charset="0"/>
              </a:rPr>
              <a:t>M1</a:t>
            </a:r>
          </a:p>
        </p:txBody>
      </p:sp>
      <p:sp>
        <p:nvSpPr>
          <p:cNvPr id="18" name="Rectangle 3"/>
          <p:cNvSpPr txBox="1">
            <a:spLocks noChangeArrowheads="1"/>
          </p:cNvSpPr>
          <p:nvPr/>
        </p:nvSpPr>
        <p:spPr bwMode="auto">
          <a:xfrm>
            <a:off x="5181600" y="2347913"/>
            <a:ext cx="1416050" cy="3889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$3,297.1</a:t>
            </a:r>
          </a:p>
        </p:txBody>
      </p:sp>
      <p:sp>
        <p:nvSpPr>
          <p:cNvPr id="19" name="Rectangle 3"/>
          <p:cNvSpPr txBox="1">
            <a:spLocks noChangeArrowheads="1"/>
          </p:cNvSpPr>
          <p:nvPr/>
        </p:nvSpPr>
        <p:spPr bwMode="auto">
          <a:xfrm>
            <a:off x="381000" y="3270250"/>
            <a:ext cx="4572000" cy="387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en-US" sz="2400">
                <a:latin typeface="Calibri" panose="020F0502020204030204" pitchFamily="34" charset="0"/>
                <a:cs typeface="Calibri" panose="020F0502020204030204" pitchFamily="34" charset="0"/>
              </a:rPr>
              <a:t>Savings deposits</a:t>
            </a:r>
          </a:p>
        </p:txBody>
      </p:sp>
      <p:sp>
        <p:nvSpPr>
          <p:cNvPr id="20" name="Rectangle 3"/>
          <p:cNvSpPr txBox="1">
            <a:spLocks noChangeArrowheads="1"/>
          </p:cNvSpPr>
          <p:nvPr/>
        </p:nvSpPr>
        <p:spPr bwMode="auto">
          <a:xfrm>
            <a:off x="381000" y="3651250"/>
            <a:ext cx="4572000" cy="387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en-US" sz="2400">
                <a:latin typeface="Calibri" panose="020F0502020204030204" pitchFamily="34" charset="0"/>
                <a:cs typeface="Calibri" panose="020F0502020204030204" pitchFamily="34" charset="0"/>
              </a:rPr>
              <a:t>Small time deposits </a:t>
            </a:r>
            <a:r>
              <a:rPr lang="en-US" sz="1800" i="1">
                <a:latin typeface="Calibri" panose="020F0502020204030204" pitchFamily="34" charset="0"/>
                <a:cs typeface="Calibri" panose="020F0502020204030204" pitchFamily="34" charset="0"/>
              </a:rPr>
              <a:t>(less $100,000)</a:t>
            </a:r>
          </a:p>
        </p:txBody>
      </p:sp>
      <p:sp>
        <p:nvSpPr>
          <p:cNvPr id="21" name="Rectangle 3"/>
          <p:cNvSpPr txBox="1">
            <a:spLocks noChangeArrowheads="1"/>
          </p:cNvSpPr>
          <p:nvPr/>
        </p:nvSpPr>
        <p:spPr bwMode="auto">
          <a:xfrm>
            <a:off x="381000" y="4038600"/>
            <a:ext cx="4572000" cy="387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en-US" sz="2400">
                <a:latin typeface="Calibri" panose="020F0502020204030204" pitchFamily="34" charset="0"/>
                <a:cs typeface="Calibri" panose="020F0502020204030204" pitchFamily="34" charset="0"/>
              </a:rPr>
              <a:t>Money market funds</a:t>
            </a:r>
          </a:p>
        </p:txBody>
      </p:sp>
      <p:sp>
        <p:nvSpPr>
          <p:cNvPr id="22" name="Rectangle 3"/>
          <p:cNvSpPr txBox="1">
            <a:spLocks noChangeArrowheads="1"/>
          </p:cNvSpPr>
          <p:nvPr/>
        </p:nvSpPr>
        <p:spPr bwMode="auto">
          <a:xfrm>
            <a:off x="5181600" y="3262313"/>
            <a:ext cx="1416050" cy="3889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$8,852.5</a:t>
            </a:r>
          </a:p>
        </p:txBody>
      </p:sp>
      <p:sp>
        <p:nvSpPr>
          <p:cNvPr id="23" name="Rectangle 3"/>
          <p:cNvSpPr txBox="1">
            <a:spLocks noChangeArrowheads="1"/>
          </p:cNvSpPr>
          <p:nvPr/>
        </p:nvSpPr>
        <p:spPr bwMode="auto">
          <a:xfrm>
            <a:off x="5181600" y="3657600"/>
            <a:ext cx="1416050" cy="387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$370.8</a:t>
            </a:r>
          </a:p>
        </p:txBody>
      </p:sp>
      <p:sp>
        <p:nvSpPr>
          <p:cNvPr id="24" name="Rectangle 3"/>
          <p:cNvSpPr txBox="1">
            <a:spLocks noChangeArrowheads="1"/>
          </p:cNvSpPr>
          <p:nvPr/>
        </p:nvSpPr>
        <p:spPr bwMode="auto">
          <a:xfrm>
            <a:off x="5181600" y="4038600"/>
            <a:ext cx="1416050" cy="387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$714.4</a:t>
            </a:r>
          </a:p>
        </p:txBody>
      </p:sp>
      <p:cxnSp>
        <p:nvCxnSpPr>
          <p:cNvPr id="9236" name="Straight Connector 24"/>
          <p:cNvCxnSpPr>
            <a:cxnSpLocks noChangeShapeType="1"/>
          </p:cNvCxnSpPr>
          <p:nvPr/>
        </p:nvCxnSpPr>
        <p:spPr bwMode="auto">
          <a:xfrm>
            <a:off x="5181600" y="4425950"/>
            <a:ext cx="1416050" cy="0"/>
          </a:xfrm>
          <a:prstGeom prst="line">
            <a:avLst/>
          </a:prstGeom>
          <a:noFill/>
          <a:ln w="25400" algn="ctr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6" name="Rectangle 3"/>
          <p:cNvSpPr txBox="1">
            <a:spLocks noChangeArrowheads="1"/>
          </p:cNvSpPr>
          <p:nvPr/>
        </p:nvSpPr>
        <p:spPr bwMode="auto">
          <a:xfrm>
            <a:off x="381000" y="4489450"/>
            <a:ext cx="4572000" cy="387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en-US" sz="2400" b="1">
                <a:latin typeface="Calibri" panose="020F0502020204030204" pitchFamily="34" charset="0"/>
                <a:cs typeface="Calibri" panose="020F0502020204030204" pitchFamily="34" charset="0"/>
              </a:rPr>
              <a:t>M2</a:t>
            </a:r>
          </a:p>
        </p:txBody>
      </p:sp>
      <p:sp>
        <p:nvSpPr>
          <p:cNvPr id="27" name="Rectangle 3"/>
          <p:cNvSpPr txBox="1">
            <a:spLocks noChangeArrowheads="1"/>
          </p:cNvSpPr>
          <p:nvPr/>
        </p:nvSpPr>
        <p:spPr bwMode="auto">
          <a:xfrm>
            <a:off x="5181600" y="4481513"/>
            <a:ext cx="1492250" cy="3877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$9,937.7</a:t>
            </a:r>
          </a:p>
        </p:txBody>
      </p:sp>
      <p:sp>
        <p:nvSpPr>
          <p:cNvPr id="28" name="Rectangle 3"/>
          <p:cNvSpPr txBox="1">
            <a:spLocks noChangeArrowheads="1"/>
          </p:cNvSpPr>
          <p:nvPr/>
        </p:nvSpPr>
        <p:spPr bwMode="auto">
          <a:xfrm>
            <a:off x="533400" y="2813050"/>
            <a:ext cx="4572000" cy="387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en-US" sz="24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plus</a:t>
            </a:r>
          </a:p>
        </p:txBody>
      </p:sp>
    </p:spTree>
    <p:extLst>
      <p:ext uri="{BB962C8B-B14F-4D97-AF65-F5344CB8AC3E}">
        <p14:creationId xmlns:p14="http://schemas.microsoft.com/office/powerpoint/2010/main" val="41000384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92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9" grpId="0"/>
      <p:bldP spid="9" grpId="0" build="p" autoUpdateAnimBg="0"/>
      <p:bldP spid="10" grpId="0" build="p" autoUpdateAnimBg="0"/>
      <p:bldP spid="11" grpId="0" build="p" autoUpdateAnimBg="0"/>
      <p:bldP spid="12" grpId="0" build="p" autoUpdateAnimBg="0"/>
      <p:bldP spid="13" grpId="0" build="p" autoUpdateAnimBg="0"/>
      <p:bldP spid="14" grpId="0" build="p" autoUpdateAnimBg="0"/>
      <p:bldP spid="17" grpId="0" build="p" autoUpdateAnimBg="0"/>
      <p:bldP spid="18" grpId="0" build="p" autoUpdateAnimBg="0"/>
      <p:bldP spid="19" grpId="0" build="p" autoUpdateAnimBg="0"/>
      <p:bldP spid="20" grpId="0" build="p" autoUpdateAnimBg="0"/>
      <p:bldP spid="21" grpId="0" build="p" autoUpdateAnimBg="0"/>
      <p:bldP spid="22" grpId="0" build="p" autoUpdateAnimBg="0"/>
      <p:bldP spid="23" grpId="0" build="p" autoUpdateAnimBg="0"/>
      <p:bldP spid="24" grpId="0" build="p" autoUpdateAnimBg="0"/>
      <p:bldP spid="26" grpId="0" build="p" autoUpdateAnimBg="0"/>
      <p:bldP spid="27" grpId="0" build="p" autoUpdateAnimBg="0"/>
      <p:bldP spid="28" grpId="0" build="p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222782"/>
            <a:ext cx="8610600" cy="546625"/>
          </a:xfrm>
        </p:spPr>
        <p:txBody>
          <a:bodyPr>
            <a:spAutoFit/>
          </a:bodyPr>
          <a:lstStyle/>
          <a:p>
            <a:pPr algn="l">
              <a:lnSpc>
                <a:spcPct val="80000"/>
              </a:lnSpc>
            </a:pPr>
            <a:r>
              <a:rPr lang="en-US" sz="36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Federal Reserve System</a:t>
            </a:r>
          </a:p>
        </p:txBody>
      </p:sp>
      <p:sp>
        <p:nvSpPr>
          <p:cNvPr id="3788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762000"/>
            <a:ext cx="8153400" cy="830997"/>
          </a:xfrm>
        </p:spPr>
        <p:txBody>
          <a:bodyPr>
            <a:spAutoFit/>
          </a:bodyPr>
          <a:lstStyle/>
          <a:p>
            <a:pPr marL="0" indent="0">
              <a:buFontTx/>
              <a:buNone/>
            </a:pP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The 12 central banks service banks and other financial institutions within each of the Federal Reserve districts</a:t>
            </a:r>
          </a:p>
        </p:txBody>
      </p:sp>
      <p:sp>
        <p:nvSpPr>
          <p:cNvPr id="10244" name="Rectangle 2"/>
          <p:cNvSpPr txBox="1">
            <a:spLocks noChangeArrowheads="1"/>
          </p:cNvSpPr>
          <p:nvPr/>
        </p:nvSpPr>
        <p:spPr bwMode="auto">
          <a:xfrm>
            <a:off x="457200" y="1776835"/>
            <a:ext cx="5867400" cy="4961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lnSpc>
                <a:spcPct val="80000"/>
              </a:lnSpc>
            </a:pPr>
            <a:r>
              <a:rPr lang="en-US" sz="32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Board of Governors</a:t>
            </a: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685800" y="2213828"/>
            <a:ext cx="8077200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20000"/>
              </a:spcBef>
            </a:pP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The seven members appointed by the President and confirmed by the U.S. Senate</a:t>
            </a:r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 bwMode="auto">
          <a:xfrm>
            <a:off x="685800" y="3052028"/>
            <a:ext cx="72390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20000"/>
              </a:spcBef>
            </a:pP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They serve for a non-renewable fourteen-year term</a:t>
            </a:r>
          </a:p>
        </p:txBody>
      </p:sp>
      <p:sp>
        <p:nvSpPr>
          <p:cNvPr id="9" name="Rectangle 3"/>
          <p:cNvSpPr txBox="1">
            <a:spLocks noChangeArrowheads="1"/>
          </p:cNvSpPr>
          <p:nvPr/>
        </p:nvSpPr>
        <p:spPr bwMode="auto">
          <a:xfrm>
            <a:off x="685800" y="3512403"/>
            <a:ext cx="8153400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20000"/>
              </a:spcBef>
            </a:pP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The governors supervise and control the money supply and the banking system of the U.S.</a:t>
            </a:r>
          </a:p>
        </p:txBody>
      </p:sp>
      <p:sp>
        <p:nvSpPr>
          <p:cNvPr id="10248" name="Rectangle 1026"/>
          <p:cNvSpPr txBox="1">
            <a:spLocks noChangeArrowheads="1"/>
          </p:cNvSpPr>
          <p:nvPr/>
        </p:nvSpPr>
        <p:spPr bwMode="auto">
          <a:xfrm>
            <a:off x="457200" y="4567237"/>
            <a:ext cx="8305800" cy="4961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lnSpc>
                <a:spcPct val="80000"/>
              </a:lnSpc>
            </a:pPr>
            <a:r>
              <a:rPr lang="en-US" sz="32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Chairman of the Board of Governors</a:t>
            </a:r>
          </a:p>
        </p:txBody>
      </p:sp>
      <p:sp>
        <p:nvSpPr>
          <p:cNvPr id="11" name="Rectangle 1027"/>
          <p:cNvSpPr txBox="1">
            <a:spLocks noChangeArrowheads="1"/>
          </p:cNvSpPr>
          <p:nvPr/>
        </p:nvSpPr>
        <p:spPr bwMode="auto">
          <a:xfrm>
            <a:off x="685800" y="5024437"/>
            <a:ext cx="8305800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54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20000"/>
              </a:spcBef>
            </a:pP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The President designates one member of the Board to serve as chair for a renewable four-year term</a:t>
            </a:r>
          </a:p>
        </p:txBody>
      </p:sp>
      <p:sp>
        <p:nvSpPr>
          <p:cNvPr id="2" name="Rectangle 1"/>
          <p:cNvSpPr/>
          <p:nvPr/>
        </p:nvSpPr>
        <p:spPr>
          <a:xfrm>
            <a:off x="5334000" y="5441950"/>
            <a:ext cx="2133600" cy="425450"/>
          </a:xfrm>
          <a:prstGeom prst="rect">
            <a:avLst/>
          </a:prstGeom>
        </p:spPr>
        <p:txBody>
          <a:bodyPr>
            <a:spAutoFit/>
          </a:bodyPr>
          <a:lstStyle/>
          <a:p>
            <a:pPr eaLnBrk="0" hangingPunct="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sz="2400" i="1" kern="0" dirty="0">
                <a:solidFill>
                  <a:srgbClr val="0070C0"/>
                </a:solidFill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Jerome Powell</a:t>
            </a:r>
            <a:endParaRPr lang="en-US" sz="2400" i="1" dirty="0">
              <a:solidFill>
                <a:srgbClr val="0070C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21430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88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02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02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8883" grpId="0" build="p" autoUpdateAnimBg="0"/>
      <p:bldP spid="10244" grpId="0"/>
      <p:bldP spid="7" grpId="0" build="p" autoUpdateAnimBg="0"/>
      <p:bldP spid="8" grpId="0" build="p" autoUpdateAnimBg="0"/>
      <p:bldP spid="9" grpId="0" build="p" autoUpdateAnimBg="0"/>
      <p:bldP spid="10248" grpId="0"/>
      <p:bldP spid="11" grpId="0" build="p" autoUpdateAnimBg="0"/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222782"/>
            <a:ext cx="8610600" cy="546625"/>
          </a:xfrm>
        </p:spPr>
        <p:txBody>
          <a:bodyPr>
            <a:spAutoFit/>
          </a:bodyPr>
          <a:lstStyle/>
          <a:p>
            <a:pPr algn="l">
              <a:lnSpc>
                <a:spcPct val="80000"/>
              </a:lnSpc>
            </a:pPr>
            <a:r>
              <a:rPr lang="en-US" sz="36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Federal Reserve System</a:t>
            </a:r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5C0D73EB-D21B-44A5-8A65-7C8D7A2AA4FC}"/>
              </a:ext>
            </a:extLst>
          </p:cNvPr>
          <p:cNvGrpSpPr/>
          <p:nvPr/>
        </p:nvGrpSpPr>
        <p:grpSpPr>
          <a:xfrm>
            <a:off x="1041348" y="2209800"/>
            <a:ext cx="6924294" cy="3837782"/>
            <a:chOff x="1041348" y="2728968"/>
            <a:chExt cx="6924294" cy="3837782"/>
          </a:xfrm>
        </p:grpSpPr>
        <p:grpSp>
          <p:nvGrpSpPr>
            <p:cNvPr id="14" name="Group 205">
              <a:extLst>
                <a:ext uri="{FF2B5EF4-FFF2-40B4-BE49-F238E27FC236}">
                  <a16:creationId xmlns:a16="http://schemas.microsoft.com/office/drawing/2014/main" id="{43E1244A-BEFA-4E40-B78E-09269B5E8CC3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555552" y="2728968"/>
              <a:ext cx="6410090" cy="3837782"/>
              <a:chOff x="935" y="1112"/>
              <a:chExt cx="4039" cy="2155"/>
            </a:xfrm>
          </p:grpSpPr>
          <p:sp>
            <p:nvSpPr>
              <p:cNvPr id="280" name="Freeform 5">
                <a:extLst>
                  <a:ext uri="{FF2B5EF4-FFF2-40B4-BE49-F238E27FC236}">
                    <a16:creationId xmlns:a16="http://schemas.microsoft.com/office/drawing/2014/main" id="{46F3C428-BD81-422A-B87D-064A4AA1E0E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462" y="1151"/>
                <a:ext cx="431" cy="697"/>
              </a:xfrm>
              <a:custGeom>
                <a:avLst/>
                <a:gdLst>
                  <a:gd name="T0" fmla="*/ 382 w 431"/>
                  <a:gd name="T1" fmla="*/ 697 h 697"/>
                  <a:gd name="T2" fmla="*/ 307 w 431"/>
                  <a:gd name="T3" fmla="*/ 697 h 697"/>
                  <a:gd name="T4" fmla="*/ 234 w 431"/>
                  <a:gd name="T5" fmla="*/ 697 h 697"/>
                  <a:gd name="T6" fmla="*/ 160 w 431"/>
                  <a:gd name="T7" fmla="*/ 697 h 697"/>
                  <a:gd name="T8" fmla="*/ 87 w 431"/>
                  <a:gd name="T9" fmla="*/ 697 h 697"/>
                  <a:gd name="T10" fmla="*/ 14 w 431"/>
                  <a:gd name="T11" fmla="*/ 697 h 697"/>
                  <a:gd name="T12" fmla="*/ 14 w 431"/>
                  <a:gd name="T13" fmla="*/ 519 h 697"/>
                  <a:gd name="T14" fmla="*/ 22 w 431"/>
                  <a:gd name="T15" fmla="*/ 495 h 697"/>
                  <a:gd name="T16" fmla="*/ 14 w 431"/>
                  <a:gd name="T17" fmla="*/ 480 h 697"/>
                  <a:gd name="T18" fmla="*/ 2 w 431"/>
                  <a:gd name="T19" fmla="*/ 473 h 697"/>
                  <a:gd name="T20" fmla="*/ 7 w 431"/>
                  <a:gd name="T21" fmla="*/ 451 h 697"/>
                  <a:gd name="T22" fmla="*/ 26 w 431"/>
                  <a:gd name="T23" fmla="*/ 407 h 697"/>
                  <a:gd name="T24" fmla="*/ 48 w 431"/>
                  <a:gd name="T25" fmla="*/ 358 h 697"/>
                  <a:gd name="T26" fmla="*/ 31 w 431"/>
                  <a:gd name="T27" fmla="*/ 324 h 697"/>
                  <a:gd name="T28" fmla="*/ 12 w 431"/>
                  <a:gd name="T29" fmla="*/ 273 h 697"/>
                  <a:gd name="T30" fmla="*/ 46 w 431"/>
                  <a:gd name="T31" fmla="*/ 0 h 697"/>
                  <a:gd name="T32" fmla="*/ 87 w 431"/>
                  <a:gd name="T33" fmla="*/ 112 h 697"/>
                  <a:gd name="T34" fmla="*/ 100 w 431"/>
                  <a:gd name="T35" fmla="*/ 129 h 697"/>
                  <a:gd name="T36" fmla="*/ 107 w 431"/>
                  <a:gd name="T37" fmla="*/ 149 h 697"/>
                  <a:gd name="T38" fmla="*/ 109 w 431"/>
                  <a:gd name="T39" fmla="*/ 158 h 697"/>
                  <a:gd name="T40" fmla="*/ 117 w 431"/>
                  <a:gd name="T41" fmla="*/ 171 h 697"/>
                  <a:gd name="T42" fmla="*/ 134 w 431"/>
                  <a:gd name="T43" fmla="*/ 185 h 697"/>
                  <a:gd name="T44" fmla="*/ 151 w 431"/>
                  <a:gd name="T45" fmla="*/ 207 h 697"/>
                  <a:gd name="T46" fmla="*/ 160 w 431"/>
                  <a:gd name="T47" fmla="*/ 219 h 697"/>
                  <a:gd name="T48" fmla="*/ 170 w 431"/>
                  <a:gd name="T49" fmla="*/ 234 h 697"/>
                  <a:gd name="T50" fmla="*/ 180 w 431"/>
                  <a:gd name="T51" fmla="*/ 236 h 697"/>
                  <a:gd name="T52" fmla="*/ 190 w 431"/>
                  <a:gd name="T53" fmla="*/ 244 h 697"/>
                  <a:gd name="T54" fmla="*/ 202 w 431"/>
                  <a:gd name="T55" fmla="*/ 246 h 697"/>
                  <a:gd name="T56" fmla="*/ 199 w 431"/>
                  <a:gd name="T57" fmla="*/ 256 h 697"/>
                  <a:gd name="T58" fmla="*/ 197 w 431"/>
                  <a:gd name="T59" fmla="*/ 263 h 697"/>
                  <a:gd name="T60" fmla="*/ 192 w 431"/>
                  <a:gd name="T61" fmla="*/ 280 h 697"/>
                  <a:gd name="T62" fmla="*/ 190 w 431"/>
                  <a:gd name="T63" fmla="*/ 293 h 697"/>
                  <a:gd name="T64" fmla="*/ 190 w 431"/>
                  <a:gd name="T65" fmla="*/ 305 h 697"/>
                  <a:gd name="T66" fmla="*/ 195 w 431"/>
                  <a:gd name="T67" fmla="*/ 314 h 697"/>
                  <a:gd name="T68" fmla="*/ 190 w 431"/>
                  <a:gd name="T69" fmla="*/ 324 h 697"/>
                  <a:gd name="T70" fmla="*/ 190 w 431"/>
                  <a:gd name="T71" fmla="*/ 339 h 697"/>
                  <a:gd name="T72" fmla="*/ 187 w 431"/>
                  <a:gd name="T73" fmla="*/ 349 h 697"/>
                  <a:gd name="T74" fmla="*/ 199 w 431"/>
                  <a:gd name="T75" fmla="*/ 361 h 697"/>
                  <a:gd name="T76" fmla="*/ 212 w 431"/>
                  <a:gd name="T77" fmla="*/ 353 h 697"/>
                  <a:gd name="T78" fmla="*/ 221 w 431"/>
                  <a:gd name="T79" fmla="*/ 346 h 697"/>
                  <a:gd name="T80" fmla="*/ 224 w 431"/>
                  <a:gd name="T81" fmla="*/ 339 h 697"/>
                  <a:gd name="T82" fmla="*/ 239 w 431"/>
                  <a:gd name="T83" fmla="*/ 351 h 697"/>
                  <a:gd name="T84" fmla="*/ 241 w 431"/>
                  <a:gd name="T85" fmla="*/ 363 h 697"/>
                  <a:gd name="T86" fmla="*/ 246 w 431"/>
                  <a:gd name="T87" fmla="*/ 378 h 697"/>
                  <a:gd name="T88" fmla="*/ 253 w 431"/>
                  <a:gd name="T89" fmla="*/ 392 h 697"/>
                  <a:gd name="T90" fmla="*/ 265 w 431"/>
                  <a:gd name="T91" fmla="*/ 410 h 697"/>
                  <a:gd name="T92" fmla="*/ 263 w 431"/>
                  <a:gd name="T93" fmla="*/ 422 h 697"/>
                  <a:gd name="T94" fmla="*/ 278 w 431"/>
                  <a:gd name="T95" fmla="*/ 427 h 697"/>
                  <a:gd name="T96" fmla="*/ 290 w 431"/>
                  <a:gd name="T97" fmla="*/ 439 h 697"/>
                  <a:gd name="T98" fmla="*/ 290 w 431"/>
                  <a:gd name="T99" fmla="*/ 449 h 697"/>
                  <a:gd name="T100" fmla="*/ 295 w 431"/>
                  <a:gd name="T101" fmla="*/ 461 h 697"/>
                  <a:gd name="T102" fmla="*/ 307 w 431"/>
                  <a:gd name="T103" fmla="*/ 468 h 697"/>
                  <a:gd name="T104" fmla="*/ 329 w 431"/>
                  <a:gd name="T105" fmla="*/ 458 h 697"/>
                  <a:gd name="T106" fmla="*/ 341 w 431"/>
                  <a:gd name="T107" fmla="*/ 458 h 697"/>
                  <a:gd name="T108" fmla="*/ 353 w 431"/>
                  <a:gd name="T109" fmla="*/ 453 h 697"/>
                  <a:gd name="T110" fmla="*/ 375 w 431"/>
                  <a:gd name="T111" fmla="*/ 453 h 697"/>
                  <a:gd name="T112" fmla="*/ 397 w 431"/>
                  <a:gd name="T113" fmla="*/ 453 h 697"/>
                  <a:gd name="T114" fmla="*/ 399 w 431"/>
                  <a:gd name="T115" fmla="*/ 449 h 697"/>
                  <a:gd name="T116" fmla="*/ 402 w 431"/>
                  <a:gd name="T117" fmla="*/ 439 h 697"/>
                  <a:gd name="T118" fmla="*/ 414 w 431"/>
                  <a:gd name="T119" fmla="*/ 436 h 697"/>
                  <a:gd name="T120" fmla="*/ 421 w 431"/>
                  <a:gd name="T121" fmla="*/ 451 h 69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</a:cxnLst>
                <a:rect l="0" t="0" r="r" b="b"/>
                <a:pathLst>
                  <a:path w="431" h="697">
                    <a:moveTo>
                      <a:pt x="431" y="458"/>
                    </a:moveTo>
                    <a:lnTo>
                      <a:pt x="431" y="473"/>
                    </a:lnTo>
                    <a:lnTo>
                      <a:pt x="431" y="578"/>
                    </a:lnTo>
                    <a:lnTo>
                      <a:pt x="431" y="624"/>
                    </a:lnTo>
                    <a:lnTo>
                      <a:pt x="431" y="653"/>
                    </a:lnTo>
                    <a:lnTo>
                      <a:pt x="431" y="697"/>
                    </a:lnTo>
                    <a:lnTo>
                      <a:pt x="426" y="697"/>
                    </a:lnTo>
                    <a:lnTo>
                      <a:pt x="421" y="697"/>
                    </a:lnTo>
                    <a:lnTo>
                      <a:pt x="416" y="697"/>
                    </a:lnTo>
                    <a:lnTo>
                      <a:pt x="412" y="697"/>
                    </a:lnTo>
                    <a:lnTo>
                      <a:pt x="407" y="697"/>
                    </a:lnTo>
                    <a:lnTo>
                      <a:pt x="404" y="697"/>
                    </a:lnTo>
                    <a:lnTo>
                      <a:pt x="399" y="697"/>
                    </a:lnTo>
                    <a:lnTo>
                      <a:pt x="395" y="697"/>
                    </a:lnTo>
                    <a:lnTo>
                      <a:pt x="392" y="697"/>
                    </a:lnTo>
                    <a:lnTo>
                      <a:pt x="387" y="697"/>
                    </a:lnTo>
                    <a:lnTo>
                      <a:pt x="382" y="697"/>
                    </a:lnTo>
                    <a:lnTo>
                      <a:pt x="377" y="697"/>
                    </a:lnTo>
                    <a:lnTo>
                      <a:pt x="373" y="697"/>
                    </a:lnTo>
                    <a:lnTo>
                      <a:pt x="368" y="697"/>
                    </a:lnTo>
                    <a:lnTo>
                      <a:pt x="365" y="697"/>
                    </a:lnTo>
                    <a:lnTo>
                      <a:pt x="360" y="697"/>
                    </a:lnTo>
                    <a:lnTo>
                      <a:pt x="356" y="697"/>
                    </a:lnTo>
                    <a:lnTo>
                      <a:pt x="353" y="697"/>
                    </a:lnTo>
                    <a:lnTo>
                      <a:pt x="348" y="697"/>
                    </a:lnTo>
                    <a:lnTo>
                      <a:pt x="343" y="697"/>
                    </a:lnTo>
                    <a:lnTo>
                      <a:pt x="338" y="697"/>
                    </a:lnTo>
                    <a:lnTo>
                      <a:pt x="334" y="697"/>
                    </a:lnTo>
                    <a:lnTo>
                      <a:pt x="329" y="697"/>
                    </a:lnTo>
                    <a:lnTo>
                      <a:pt x="326" y="697"/>
                    </a:lnTo>
                    <a:lnTo>
                      <a:pt x="321" y="697"/>
                    </a:lnTo>
                    <a:lnTo>
                      <a:pt x="317" y="697"/>
                    </a:lnTo>
                    <a:lnTo>
                      <a:pt x="312" y="697"/>
                    </a:lnTo>
                    <a:lnTo>
                      <a:pt x="307" y="697"/>
                    </a:lnTo>
                    <a:lnTo>
                      <a:pt x="302" y="697"/>
                    </a:lnTo>
                    <a:lnTo>
                      <a:pt x="299" y="697"/>
                    </a:lnTo>
                    <a:lnTo>
                      <a:pt x="295" y="697"/>
                    </a:lnTo>
                    <a:lnTo>
                      <a:pt x="290" y="697"/>
                    </a:lnTo>
                    <a:lnTo>
                      <a:pt x="287" y="697"/>
                    </a:lnTo>
                    <a:lnTo>
                      <a:pt x="282" y="697"/>
                    </a:lnTo>
                    <a:lnTo>
                      <a:pt x="278" y="697"/>
                    </a:lnTo>
                    <a:lnTo>
                      <a:pt x="273" y="697"/>
                    </a:lnTo>
                    <a:lnTo>
                      <a:pt x="268" y="697"/>
                    </a:lnTo>
                    <a:lnTo>
                      <a:pt x="263" y="697"/>
                    </a:lnTo>
                    <a:lnTo>
                      <a:pt x="260" y="697"/>
                    </a:lnTo>
                    <a:lnTo>
                      <a:pt x="256" y="697"/>
                    </a:lnTo>
                    <a:lnTo>
                      <a:pt x="251" y="697"/>
                    </a:lnTo>
                    <a:lnTo>
                      <a:pt x="248" y="697"/>
                    </a:lnTo>
                    <a:lnTo>
                      <a:pt x="243" y="697"/>
                    </a:lnTo>
                    <a:lnTo>
                      <a:pt x="239" y="697"/>
                    </a:lnTo>
                    <a:lnTo>
                      <a:pt x="234" y="697"/>
                    </a:lnTo>
                    <a:lnTo>
                      <a:pt x="229" y="697"/>
                    </a:lnTo>
                    <a:lnTo>
                      <a:pt x="224" y="697"/>
                    </a:lnTo>
                    <a:lnTo>
                      <a:pt x="221" y="697"/>
                    </a:lnTo>
                    <a:lnTo>
                      <a:pt x="217" y="697"/>
                    </a:lnTo>
                    <a:lnTo>
                      <a:pt x="212" y="697"/>
                    </a:lnTo>
                    <a:lnTo>
                      <a:pt x="209" y="697"/>
                    </a:lnTo>
                    <a:lnTo>
                      <a:pt x="204" y="697"/>
                    </a:lnTo>
                    <a:lnTo>
                      <a:pt x="199" y="697"/>
                    </a:lnTo>
                    <a:lnTo>
                      <a:pt x="195" y="697"/>
                    </a:lnTo>
                    <a:lnTo>
                      <a:pt x="190" y="697"/>
                    </a:lnTo>
                    <a:lnTo>
                      <a:pt x="185" y="697"/>
                    </a:lnTo>
                    <a:lnTo>
                      <a:pt x="182" y="697"/>
                    </a:lnTo>
                    <a:lnTo>
                      <a:pt x="178" y="697"/>
                    </a:lnTo>
                    <a:lnTo>
                      <a:pt x="173" y="697"/>
                    </a:lnTo>
                    <a:lnTo>
                      <a:pt x="170" y="697"/>
                    </a:lnTo>
                    <a:lnTo>
                      <a:pt x="165" y="697"/>
                    </a:lnTo>
                    <a:lnTo>
                      <a:pt x="160" y="697"/>
                    </a:lnTo>
                    <a:lnTo>
                      <a:pt x="156" y="697"/>
                    </a:lnTo>
                    <a:lnTo>
                      <a:pt x="151" y="697"/>
                    </a:lnTo>
                    <a:lnTo>
                      <a:pt x="146" y="697"/>
                    </a:lnTo>
                    <a:lnTo>
                      <a:pt x="143" y="697"/>
                    </a:lnTo>
                    <a:lnTo>
                      <a:pt x="139" y="697"/>
                    </a:lnTo>
                    <a:lnTo>
                      <a:pt x="134" y="697"/>
                    </a:lnTo>
                    <a:lnTo>
                      <a:pt x="131" y="697"/>
                    </a:lnTo>
                    <a:lnTo>
                      <a:pt x="126" y="697"/>
                    </a:lnTo>
                    <a:lnTo>
                      <a:pt x="121" y="697"/>
                    </a:lnTo>
                    <a:lnTo>
                      <a:pt x="117" y="697"/>
                    </a:lnTo>
                    <a:lnTo>
                      <a:pt x="112" y="697"/>
                    </a:lnTo>
                    <a:lnTo>
                      <a:pt x="107" y="697"/>
                    </a:lnTo>
                    <a:lnTo>
                      <a:pt x="104" y="697"/>
                    </a:lnTo>
                    <a:lnTo>
                      <a:pt x="100" y="697"/>
                    </a:lnTo>
                    <a:lnTo>
                      <a:pt x="95" y="697"/>
                    </a:lnTo>
                    <a:lnTo>
                      <a:pt x="92" y="697"/>
                    </a:lnTo>
                    <a:lnTo>
                      <a:pt x="87" y="697"/>
                    </a:lnTo>
                    <a:lnTo>
                      <a:pt x="82" y="697"/>
                    </a:lnTo>
                    <a:lnTo>
                      <a:pt x="78" y="697"/>
                    </a:lnTo>
                    <a:lnTo>
                      <a:pt x="73" y="697"/>
                    </a:lnTo>
                    <a:lnTo>
                      <a:pt x="68" y="697"/>
                    </a:lnTo>
                    <a:lnTo>
                      <a:pt x="65" y="697"/>
                    </a:lnTo>
                    <a:lnTo>
                      <a:pt x="61" y="697"/>
                    </a:lnTo>
                    <a:lnTo>
                      <a:pt x="56" y="697"/>
                    </a:lnTo>
                    <a:lnTo>
                      <a:pt x="53" y="697"/>
                    </a:lnTo>
                    <a:lnTo>
                      <a:pt x="48" y="697"/>
                    </a:lnTo>
                    <a:lnTo>
                      <a:pt x="43" y="697"/>
                    </a:lnTo>
                    <a:lnTo>
                      <a:pt x="39" y="697"/>
                    </a:lnTo>
                    <a:lnTo>
                      <a:pt x="34" y="697"/>
                    </a:lnTo>
                    <a:lnTo>
                      <a:pt x="29" y="697"/>
                    </a:lnTo>
                    <a:lnTo>
                      <a:pt x="26" y="697"/>
                    </a:lnTo>
                    <a:lnTo>
                      <a:pt x="22" y="697"/>
                    </a:lnTo>
                    <a:lnTo>
                      <a:pt x="17" y="697"/>
                    </a:lnTo>
                    <a:lnTo>
                      <a:pt x="14" y="697"/>
                    </a:lnTo>
                    <a:lnTo>
                      <a:pt x="14" y="687"/>
                    </a:lnTo>
                    <a:lnTo>
                      <a:pt x="14" y="678"/>
                    </a:lnTo>
                    <a:lnTo>
                      <a:pt x="14" y="658"/>
                    </a:lnTo>
                    <a:lnTo>
                      <a:pt x="14" y="648"/>
                    </a:lnTo>
                    <a:lnTo>
                      <a:pt x="14" y="629"/>
                    </a:lnTo>
                    <a:lnTo>
                      <a:pt x="14" y="609"/>
                    </a:lnTo>
                    <a:lnTo>
                      <a:pt x="14" y="600"/>
                    </a:lnTo>
                    <a:lnTo>
                      <a:pt x="14" y="590"/>
                    </a:lnTo>
                    <a:lnTo>
                      <a:pt x="14" y="570"/>
                    </a:lnTo>
                    <a:lnTo>
                      <a:pt x="14" y="551"/>
                    </a:lnTo>
                    <a:lnTo>
                      <a:pt x="14" y="541"/>
                    </a:lnTo>
                    <a:lnTo>
                      <a:pt x="14" y="527"/>
                    </a:lnTo>
                    <a:lnTo>
                      <a:pt x="12" y="527"/>
                    </a:lnTo>
                    <a:lnTo>
                      <a:pt x="12" y="524"/>
                    </a:lnTo>
                    <a:lnTo>
                      <a:pt x="12" y="522"/>
                    </a:lnTo>
                    <a:lnTo>
                      <a:pt x="14" y="522"/>
                    </a:lnTo>
                    <a:lnTo>
                      <a:pt x="14" y="519"/>
                    </a:lnTo>
                    <a:lnTo>
                      <a:pt x="17" y="519"/>
                    </a:lnTo>
                    <a:lnTo>
                      <a:pt x="17" y="517"/>
                    </a:lnTo>
                    <a:lnTo>
                      <a:pt x="17" y="514"/>
                    </a:lnTo>
                    <a:lnTo>
                      <a:pt x="17" y="512"/>
                    </a:lnTo>
                    <a:lnTo>
                      <a:pt x="19" y="507"/>
                    </a:lnTo>
                    <a:lnTo>
                      <a:pt x="19" y="507"/>
                    </a:lnTo>
                    <a:lnTo>
                      <a:pt x="19" y="505"/>
                    </a:lnTo>
                    <a:lnTo>
                      <a:pt x="19" y="505"/>
                    </a:lnTo>
                    <a:lnTo>
                      <a:pt x="19" y="505"/>
                    </a:lnTo>
                    <a:lnTo>
                      <a:pt x="19" y="502"/>
                    </a:lnTo>
                    <a:lnTo>
                      <a:pt x="17" y="497"/>
                    </a:lnTo>
                    <a:lnTo>
                      <a:pt x="17" y="497"/>
                    </a:lnTo>
                    <a:lnTo>
                      <a:pt x="17" y="495"/>
                    </a:lnTo>
                    <a:lnTo>
                      <a:pt x="19" y="495"/>
                    </a:lnTo>
                    <a:lnTo>
                      <a:pt x="19" y="495"/>
                    </a:lnTo>
                    <a:lnTo>
                      <a:pt x="19" y="495"/>
                    </a:lnTo>
                    <a:lnTo>
                      <a:pt x="22" y="495"/>
                    </a:lnTo>
                    <a:lnTo>
                      <a:pt x="22" y="492"/>
                    </a:lnTo>
                    <a:lnTo>
                      <a:pt x="22" y="492"/>
                    </a:lnTo>
                    <a:lnTo>
                      <a:pt x="22" y="490"/>
                    </a:lnTo>
                    <a:lnTo>
                      <a:pt x="22" y="490"/>
                    </a:lnTo>
                    <a:lnTo>
                      <a:pt x="22" y="490"/>
                    </a:lnTo>
                    <a:lnTo>
                      <a:pt x="22" y="490"/>
                    </a:lnTo>
                    <a:lnTo>
                      <a:pt x="22" y="488"/>
                    </a:lnTo>
                    <a:lnTo>
                      <a:pt x="19" y="488"/>
                    </a:lnTo>
                    <a:lnTo>
                      <a:pt x="19" y="485"/>
                    </a:lnTo>
                    <a:lnTo>
                      <a:pt x="17" y="485"/>
                    </a:lnTo>
                    <a:lnTo>
                      <a:pt x="17" y="485"/>
                    </a:lnTo>
                    <a:lnTo>
                      <a:pt x="17" y="483"/>
                    </a:lnTo>
                    <a:lnTo>
                      <a:pt x="17" y="483"/>
                    </a:lnTo>
                    <a:lnTo>
                      <a:pt x="17" y="480"/>
                    </a:lnTo>
                    <a:lnTo>
                      <a:pt x="17" y="480"/>
                    </a:lnTo>
                    <a:lnTo>
                      <a:pt x="17" y="480"/>
                    </a:lnTo>
                    <a:lnTo>
                      <a:pt x="14" y="480"/>
                    </a:lnTo>
                    <a:lnTo>
                      <a:pt x="12" y="480"/>
                    </a:lnTo>
                    <a:lnTo>
                      <a:pt x="12" y="480"/>
                    </a:lnTo>
                    <a:lnTo>
                      <a:pt x="9" y="480"/>
                    </a:lnTo>
                    <a:lnTo>
                      <a:pt x="9" y="480"/>
                    </a:lnTo>
                    <a:lnTo>
                      <a:pt x="9" y="478"/>
                    </a:lnTo>
                    <a:lnTo>
                      <a:pt x="9" y="478"/>
                    </a:lnTo>
                    <a:lnTo>
                      <a:pt x="7" y="478"/>
                    </a:lnTo>
                    <a:lnTo>
                      <a:pt x="7" y="478"/>
                    </a:lnTo>
                    <a:lnTo>
                      <a:pt x="7" y="478"/>
                    </a:lnTo>
                    <a:lnTo>
                      <a:pt x="4" y="480"/>
                    </a:lnTo>
                    <a:lnTo>
                      <a:pt x="4" y="480"/>
                    </a:lnTo>
                    <a:lnTo>
                      <a:pt x="2" y="478"/>
                    </a:lnTo>
                    <a:lnTo>
                      <a:pt x="2" y="478"/>
                    </a:lnTo>
                    <a:lnTo>
                      <a:pt x="0" y="475"/>
                    </a:lnTo>
                    <a:lnTo>
                      <a:pt x="0" y="475"/>
                    </a:lnTo>
                    <a:lnTo>
                      <a:pt x="0" y="473"/>
                    </a:lnTo>
                    <a:lnTo>
                      <a:pt x="2" y="473"/>
                    </a:lnTo>
                    <a:lnTo>
                      <a:pt x="0" y="470"/>
                    </a:lnTo>
                    <a:lnTo>
                      <a:pt x="0" y="468"/>
                    </a:lnTo>
                    <a:lnTo>
                      <a:pt x="0" y="468"/>
                    </a:lnTo>
                    <a:lnTo>
                      <a:pt x="0" y="466"/>
                    </a:lnTo>
                    <a:lnTo>
                      <a:pt x="0" y="463"/>
                    </a:lnTo>
                    <a:lnTo>
                      <a:pt x="2" y="463"/>
                    </a:lnTo>
                    <a:lnTo>
                      <a:pt x="0" y="458"/>
                    </a:lnTo>
                    <a:lnTo>
                      <a:pt x="0" y="458"/>
                    </a:lnTo>
                    <a:lnTo>
                      <a:pt x="2" y="458"/>
                    </a:lnTo>
                    <a:lnTo>
                      <a:pt x="2" y="458"/>
                    </a:lnTo>
                    <a:lnTo>
                      <a:pt x="2" y="456"/>
                    </a:lnTo>
                    <a:lnTo>
                      <a:pt x="2" y="456"/>
                    </a:lnTo>
                    <a:lnTo>
                      <a:pt x="4" y="456"/>
                    </a:lnTo>
                    <a:lnTo>
                      <a:pt x="4" y="456"/>
                    </a:lnTo>
                    <a:lnTo>
                      <a:pt x="4" y="453"/>
                    </a:lnTo>
                    <a:lnTo>
                      <a:pt x="7" y="453"/>
                    </a:lnTo>
                    <a:lnTo>
                      <a:pt x="7" y="451"/>
                    </a:lnTo>
                    <a:lnTo>
                      <a:pt x="7" y="446"/>
                    </a:lnTo>
                    <a:lnTo>
                      <a:pt x="7" y="444"/>
                    </a:lnTo>
                    <a:lnTo>
                      <a:pt x="9" y="441"/>
                    </a:lnTo>
                    <a:lnTo>
                      <a:pt x="12" y="436"/>
                    </a:lnTo>
                    <a:lnTo>
                      <a:pt x="12" y="434"/>
                    </a:lnTo>
                    <a:lnTo>
                      <a:pt x="14" y="434"/>
                    </a:lnTo>
                    <a:lnTo>
                      <a:pt x="19" y="431"/>
                    </a:lnTo>
                    <a:lnTo>
                      <a:pt x="19" y="429"/>
                    </a:lnTo>
                    <a:lnTo>
                      <a:pt x="19" y="429"/>
                    </a:lnTo>
                    <a:lnTo>
                      <a:pt x="24" y="422"/>
                    </a:lnTo>
                    <a:lnTo>
                      <a:pt x="26" y="419"/>
                    </a:lnTo>
                    <a:lnTo>
                      <a:pt x="26" y="417"/>
                    </a:lnTo>
                    <a:lnTo>
                      <a:pt x="26" y="412"/>
                    </a:lnTo>
                    <a:lnTo>
                      <a:pt x="26" y="410"/>
                    </a:lnTo>
                    <a:lnTo>
                      <a:pt x="26" y="410"/>
                    </a:lnTo>
                    <a:lnTo>
                      <a:pt x="26" y="410"/>
                    </a:lnTo>
                    <a:lnTo>
                      <a:pt x="26" y="407"/>
                    </a:lnTo>
                    <a:lnTo>
                      <a:pt x="26" y="407"/>
                    </a:lnTo>
                    <a:lnTo>
                      <a:pt x="26" y="407"/>
                    </a:lnTo>
                    <a:lnTo>
                      <a:pt x="26" y="405"/>
                    </a:lnTo>
                    <a:lnTo>
                      <a:pt x="31" y="400"/>
                    </a:lnTo>
                    <a:lnTo>
                      <a:pt x="34" y="392"/>
                    </a:lnTo>
                    <a:lnTo>
                      <a:pt x="36" y="390"/>
                    </a:lnTo>
                    <a:lnTo>
                      <a:pt x="36" y="383"/>
                    </a:lnTo>
                    <a:lnTo>
                      <a:pt x="39" y="383"/>
                    </a:lnTo>
                    <a:lnTo>
                      <a:pt x="39" y="380"/>
                    </a:lnTo>
                    <a:lnTo>
                      <a:pt x="39" y="375"/>
                    </a:lnTo>
                    <a:lnTo>
                      <a:pt x="39" y="375"/>
                    </a:lnTo>
                    <a:lnTo>
                      <a:pt x="41" y="373"/>
                    </a:lnTo>
                    <a:lnTo>
                      <a:pt x="43" y="371"/>
                    </a:lnTo>
                    <a:lnTo>
                      <a:pt x="43" y="366"/>
                    </a:lnTo>
                    <a:lnTo>
                      <a:pt x="46" y="361"/>
                    </a:lnTo>
                    <a:lnTo>
                      <a:pt x="46" y="361"/>
                    </a:lnTo>
                    <a:lnTo>
                      <a:pt x="48" y="358"/>
                    </a:lnTo>
                    <a:lnTo>
                      <a:pt x="48" y="356"/>
                    </a:lnTo>
                    <a:lnTo>
                      <a:pt x="48" y="356"/>
                    </a:lnTo>
                    <a:lnTo>
                      <a:pt x="51" y="353"/>
                    </a:lnTo>
                    <a:lnTo>
                      <a:pt x="53" y="351"/>
                    </a:lnTo>
                    <a:lnTo>
                      <a:pt x="53" y="349"/>
                    </a:lnTo>
                    <a:lnTo>
                      <a:pt x="53" y="346"/>
                    </a:lnTo>
                    <a:lnTo>
                      <a:pt x="51" y="344"/>
                    </a:lnTo>
                    <a:lnTo>
                      <a:pt x="48" y="341"/>
                    </a:lnTo>
                    <a:lnTo>
                      <a:pt x="48" y="336"/>
                    </a:lnTo>
                    <a:lnTo>
                      <a:pt x="48" y="334"/>
                    </a:lnTo>
                    <a:lnTo>
                      <a:pt x="46" y="334"/>
                    </a:lnTo>
                    <a:lnTo>
                      <a:pt x="46" y="332"/>
                    </a:lnTo>
                    <a:lnTo>
                      <a:pt x="43" y="332"/>
                    </a:lnTo>
                    <a:lnTo>
                      <a:pt x="39" y="329"/>
                    </a:lnTo>
                    <a:lnTo>
                      <a:pt x="36" y="327"/>
                    </a:lnTo>
                    <a:lnTo>
                      <a:pt x="36" y="327"/>
                    </a:lnTo>
                    <a:lnTo>
                      <a:pt x="31" y="324"/>
                    </a:lnTo>
                    <a:lnTo>
                      <a:pt x="31" y="324"/>
                    </a:lnTo>
                    <a:lnTo>
                      <a:pt x="29" y="322"/>
                    </a:lnTo>
                    <a:lnTo>
                      <a:pt x="26" y="319"/>
                    </a:lnTo>
                    <a:lnTo>
                      <a:pt x="24" y="312"/>
                    </a:lnTo>
                    <a:lnTo>
                      <a:pt x="24" y="310"/>
                    </a:lnTo>
                    <a:lnTo>
                      <a:pt x="22" y="305"/>
                    </a:lnTo>
                    <a:lnTo>
                      <a:pt x="17" y="300"/>
                    </a:lnTo>
                    <a:lnTo>
                      <a:pt x="17" y="300"/>
                    </a:lnTo>
                    <a:lnTo>
                      <a:pt x="19" y="297"/>
                    </a:lnTo>
                    <a:lnTo>
                      <a:pt x="19" y="295"/>
                    </a:lnTo>
                    <a:lnTo>
                      <a:pt x="22" y="293"/>
                    </a:lnTo>
                    <a:lnTo>
                      <a:pt x="22" y="290"/>
                    </a:lnTo>
                    <a:lnTo>
                      <a:pt x="19" y="288"/>
                    </a:lnTo>
                    <a:lnTo>
                      <a:pt x="19" y="283"/>
                    </a:lnTo>
                    <a:lnTo>
                      <a:pt x="17" y="280"/>
                    </a:lnTo>
                    <a:lnTo>
                      <a:pt x="14" y="278"/>
                    </a:lnTo>
                    <a:lnTo>
                      <a:pt x="12" y="273"/>
                    </a:lnTo>
                    <a:lnTo>
                      <a:pt x="12" y="271"/>
                    </a:lnTo>
                    <a:lnTo>
                      <a:pt x="12" y="268"/>
                    </a:lnTo>
                    <a:lnTo>
                      <a:pt x="12" y="266"/>
                    </a:lnTo>
                    <a:lnTo>
                      <a:pt x="12" y="263"/>
                    </a:lnTo>
                    <a:lnTo>
                      <a:pt x="12" y="246"/>
                    </a:lnTo>
                    <a:lnTo>
                      <a:pt x="12" y="215"/>
                    </a:lnTo>
                    <a:lnTo>
                      <a:pt x="12" y="129"/>
                    </a:lnTo>
                    <a:lnTo>
                      <a:pt x="12" y="83"/>
                    </a:lnTo>
                    <a:lnTo>
                      <a:pt x="12" y="34"/>
                    </a:lnTo>
                    <a:lnTo>
                      <a:pt x="12" y="0"/>
                    </a:lnTo>
                    <a:lnTo>
                      <a:pt x="17" y="0"/>
                    </a:lnTo>
                    <a:lnTo>
                      <a:pt x="19" y="0"/>
                    </a:lnTo>
                    <a:lnTo>
                      <a:pt x="24" y="0"/>
                    </a:lnTo>
                    <a:lnTo>
                      <a:pt x="31" y="0"/>
                    </a:lnTo>
                    <a:lnTo>
                      <a:pt x="34" y="0"/>
                    </a:lnTo>
                    <a:lnTo>
                      <a:pt x="41" y="0"/>
                    </a:lnTo>
                    <a:lnTo>
                      <a:pt x="46" y="0"/>
                    </a:lnTo>
                    <a:lnTo>
                      <a:pt x="48" y="0"/>
                    </a:lnTo>
                    <a:lnTo>
                      <a:pt x="56" y="0"/>
                    </a:lnTo>
                    <a:lnTo>
                      <a:pt x="61" y="0"/>
                    </a:lnTo>
                    <a:lnTo>
                      <a:pt x="65" y="0"/>
                    </a:lnTo>
                    <a:lnTo>
                      <a:pt x="70" y="0"/>
                    </a:lnTo>
                    <a:lnTo>
                      <a:pt x="75" y="0"/>
                    </a:lnTo>
                    <a:lnTo>
                      <a:pt x="80" y="0"/>
                    </a:lnTo>
                    <a:lnTo>
                      <a:pt x="80" y="37"/>
                    </a:lnTo>
                    <a:lnTo>
                      <a:pt x="80" y="49"/>
                    </a:lnTo>
                    <a:lnTo>
                      <a:pt x="80" y="76"/>
                    </a:lnTo>
                    <a:lnTo>
                      <a:pt x="80" y="100"/>
                    </a:lnTo>
                    <a:lnTo>
                      <a:pt x="80" y="105"/>
                    </a:lnTo>
                    <a:lnTo>
                      <a:pt x="80" y="105"/>
                    </a:lnTo>
                    <a:lnTo>
                      <a:pt x="82" y="105"/>
                    </a:lnTo>
                    <a:lnTo>
                      <a:pt x="82" y="107"/>
                    </a:lnTo>
                    <a:lnTo>
                      <a:pt x="85" y="110"/>
                    </a:lnTo>
                    <a:lnTo>
                      <a:pt x="87" y="112"/>
                    </a:lnTo>
                    <a:lnTo>
                      <a:pt x="87" y="115"/>
                    </a:lnTo>
                    <a:lnTo>
                      <a:pt x="87" y="115"/>
                    </a:lnTo>
                    <a:lnTo>
                      <a:pt x="90" y="115"/>
                    </a:lnTo>
                    <a:lnTo>
                      <a:pt x="90" y="117"/>
                    </a:lnTo>
                    <a:lnTo>
                      <a:pt x="90" y="117"/>
                    </a:lnTo>
                    <a:lnTo>
                      <a:pt x="90" y="117"/>
                    </a:lnTo>
                    <a:lnTo>
                      <a:pt x="92" y="119"/>
                    </a:lnTo>
                    <a:lnTo>
                      <a:pt x="92" y="119"/>
                    </a:lnTo>
                    <a:lnTo>
                      <a:pt x="95" y="119"/>
                    </a:lnTo>
                    <a:lnTo>
                      <a:pt x="95" y="122"/>
                    </a:lnTo>
                    <a:lnTo>
                      <a:pt x="95" y="122"/>
                    </a:lnTo>
                    <a:lnTo>
                      <a:pt x="95" y="122"/>
                    </a:lnTo>
                    <a:lnTo>
                      <a:pt x="97" y="127"/>
                    </a:lnTo>
                    <a:lnTo>
                      <a:pt x="97" y="127"/>
                    </a:lnTo>
                    <a:lnTo>
                      <a:pt x="97" y="129"/>
                    </a:lnTo>
                    <a:lnTo>
                      <a:pt x="100" y="129"/>
                    </a:lnTo>
                    <a:lnTo>
                      <a:pt x="100" y="129"/>
                    </a:lnTo>
                    <a:lnTo>
                      <a:pt x="100" y="132"/>
                    </a:lnTo>
                    <a:lnTo>
                      <a:pt x="100" y="132"/>
                    </a:lnTo>
                    <a:lnTo>
                      <a:pt x="100" y="132"/>
                    </a:lnTo>
                    <a:lnTo>
                      <a:pt x="102" y="134"/>
                    </a:lnTo>
                    <a:lnTo>
                      <a:pt x="102" y="134"/>
                    </a:lnTo>
                    <a:lnTo>
                      <a:pt x="104" y="134"/>
                    </a:lnTo>
                    <a:lnTo>
                      <a:pt x="104" y="137"/>
                    </a:lnTo>
                    <a:lnTo>
                      <a:pt x="104" y="137"/>
                    </a:lnTo>
                    <a:lnTo>
                      <a:pt x="104" y="137"/>
                    </a:lnTo>
                    <a:lnTo>
                      <a:pt x="104" y="139"/>
                    </a:lnTo>
                    <a:lnTo>
                      <a:pt x="104" y="141"/>
                    </a:lnTo>
                    <a:lnTo>
                      <a:pt x="107" y="144"/>
                    </a:lnTo>
                    <a:lnTo>
                      <a:pt x="107" y="144"/>
                    </a:lnTo>
                    <a:lnTo>
                      <a:pt x="107" y="146"/>
                    </a:lnTo>
                    <a:lnTo>
                      <a:pt x="107" y="146"/>
                    </a:lnTo>
                    <a:lnTo>
                      <a:pt x="107" y="146"/>
                    </a:lnTo>
                    <a:lnTo>
                      <a:pt x="107" y="149"/>
                    </a:lnTo>
                    <a:lnTo>
                      <a:pt x="107" y="149"/>
                    </a:lnTo>
                    <a:lnTo>
                      <a:pt x="104" y="149"/>
                    </a:lnTo>
                    <a:lnTo>
                      <a:pt x="104" y="149"/>
                    </a:lnTo>
                    <a:lnTo>
                      <a:pt x="104" y="149"/>
                    </a:lnTo>
                    <a:lnTo>
                      <a:pt x="102" y="151"/>
                    </a:lnTo>
                    <a:lnTo>
                      <a:pt x="102" y="151"/>
                    </a:lnTo>
                    <a:lnTo>
                      <a:pt x="104" y="151"/>
                    </a:lnTo>
                    <a:lnTo>
                      <a:pt x="104" y="154"/>
                    </a:lnTo>
                    <a:lnTo>
                      <a:pt x="107" y="154"/>
                    </a:lnTo>
                    <a:lnTo>
                      <a:pt x="107" y="154"/>
                    </a:lnTo>
                    <a:lnTo>
                      <a:pt x="107" y="156"/>
                    </a:lnTo>
                    <a:lnTo>
                      <a:pt x="107" y="156"/>
                    </a:lnTo>
                    <a:lnTo>
                      <a:pt x="107" y="156"/>
                    </a:lnTo>
                    <a:lnTo>
                      <a:pt x="109" y="158"/>
                    </a:lnTo>
                    <a:lnTo>
                      <a:pt x="109" y="158"/>
                    </a:lnTo>
                    <a:lnTo>
                      <a:pt x="109" y="158"/>
                    </a:lnTo>
                    <a:lnTo>
                      <a:pt x="109" y="158"/>
                    </a:lnTo>
                    <a:lnTo>
                      <a:pt x="109" y="158"/>
                    </a:lnTo>
                    <a:lnTo>
                      <a:pt x="109" y="161"/>
                    </a:lnTo>
                    <a:lnTo>
                      <a:pt x="109" y="161"/>
                    </a:lnTo>
                    <a:lnTo>
                      <a:pt x="107" y="161"/>
                    </a:lnTo>
                    <a:lnTo>
                      <a:pt x="104" y="161"/>
                    </a:lnTo>
                    <a:lnTo>
                      <a:pt x="104" y="161"/>
                    </a:lnTo>
                    <a:lnTo>
                      <a:pt x="104" y="161"/>
                    </a:lnTo>
                    <a:lnTo>
                      <a:pt x="104" y="161"/>
                    </a:lnTo>
                    <a:lnTo>
                      <a:pt x="104" y="161"/>
                    </a:lnTo>
                    <a:lnTo>
                      <a:pt x="104" y="161"/>
                    </a:lnTo>
                    <a:lnTo>
                      <a:pt x="104" y="163"/>
                    </a:lnTo>
                    <a:lnTo>
                      <a:pt x="104" y="163"/>
                    </a:lnTo>
                    <a:lnTo>
                      <a:pt x="104" y="163"/>
                    </a:lnTo>
                    <a:lnTo>
                      <a:pt x="109" y="163"/>
                    </a:lnTo>
                    <a:lnTo>
                      <a:pt x="114" y="168"/>
                    </a:lnTo>
                    <a:lnTo>
                      <a:pt x="114" y="168"/>
                    </a:lnTo>
                    <a:lnTo>
                      <a:pt x="117" y="171"/>
                    </a:lnTo>
                    <a:lnTo>
                      <a:pt x="117" y="173"/>
                    </a:lnTo>
                    <a:lnTo>
                      <a:pt x="119" y="176"/>
                    </a:lnTo>
                    <a:lnTo>
                      <a:pt x="119" y="176"/>
                    </a:lnTo>
                    <a:lnTo>
                      <a:pt x="119" y="176"/>
                    </a:lnTo>
                    <a:lnTo>
                      <a:pt x="119" y="176"/>
                    </a:lnTo>
                    <a:lnTo>
                      <a:pt x="121" y="178"/>
                    </a:lnTo>
                    <a:lnTo>
                      <a:pt x="124" y="178"/>
                    </a:lnTo>
                    <a:lnTo>
                      <a:pt x="129" y="180"/>
                    </a:lnTo>
                    <a:lnTo>
                      <a:pt x="131" y="180"/>
                    </a:lnTo>
                    <a:lnTo>
                      <a:pt x="131" y="180"/>
                    </a:lnTo>
                    <a:lnTo>
                      <a:pt x="131" y="180"/>
                    </a:lnTo>
                    <a:lnTo>
                      <a:pt x="131" y="183"/>
                    </a:lnTo>
                    <a:lnTo>
                      <a:pt x="134" y="185"/>
                    </a:lnTo>
                    <a:lnTo>
                      <a:pt x="134" y="185"/>
                    </a:lnTo>
                    <a:lnTo>
                      <a:pt x="134" y="185"/>
                    </a:lnTo>
                    <a:lnTo>
                      <a:pt x="134" y="185"/>
                    </a:lnTo>
                    <a:lnTo>
                      <a:pt x="134" y="185"/>
                    </a:lnTo>
                    <a:lnTo>
                      <a:pt x="134" y="188"/>
                    </a:lnTo>
                    <a:lnTo>
                      <a:pt x="134" y="188"/>
                    </a:lnTo>
                    <a:lnTo>
                      <a:pt x="136" y="188"/>
                    </a:lnTo>
                    <a:lnTo>
                      <a:pt x="136" y="188"/>
                    </a:lnTo>
                    <a:lnTo>
                      <a:pt x="136" y="190"/>
                    </a:lnTo>
                    <a:lnTo>
                      <a:pt x="136" y="190"/>
                    </a:lnTo>
                    <a:lnTo>
                      <a:pt x="139" y="190"/>
                    </a:lnTo>
                    <a:lnTo>
                      <a:pt x="139" y="190"/>
                    </a:lnTo>
                    <a:lnTo>
                      <a:pt x="141" y="193"/>
                    </a:lnTo>
                    <a:lnTo>
                      <a:pt x="141" y="193"/>
                    </a:lnTo>
                    <a:lnTo>
                      <a:pt x="143" y="195"/>
                    </a:lnTo>
                    <a:lnTo>
                      <a:pt x="143" y="197"/>
                    </a:lnTo>
                    <a:lnTo>
                      <a:pt x="148" y="205"/>
                    </a:lnTo>
                    <a:lnTo>
                      <a:pt x="151" y="205"/>
                    </a:lnTo>
                    <a:lnTo>
                      <a:pt x="151" y="205"/>
                    </a:lnTo>
                    <a:lnTo>
                      <a:pt x="151" y="207"/>
                    </a:lnTo>
                    <a:lnTo>
                      <a:pt x="151" y="207"/>
                    </a:lnTo>
                    <a:lnTo>
                      <a:pt x="151" y="207"/>
                    </a:lnTo>
                    <a:lnTo>
                      <a:pt x="151" y="210"/>
                    </a:lnTo>
                    <a:lnTo>
                      <a:pt x="151" y="210"/>
                    </a:lnTo>
                    <a:lnTo>
                      <a:pt x="153" y="210"/>
                    </a:lnTo>
                    <a:lnTo>
                      <a:pt x="153" y="210"/>
                    </a:lnTo>
                    <a:lnTo>
                      <a:pt x="156" y="210"/>
                    </a:lnTo>
                    <a:lnTo>
                      <a:pt x="156" y="210"/>
                    </a:lnTo>
                    <a:lnTo>
                      <a:pt x="158" y="212"/>
                    </a:lnTo>
                    <a:lnTo>
                      <a:pt x="158" y="215"/>
                    </a:lnTo>
                    <a:lnTo>
                      <a:pt x="158" y="215"/>
                    </a:lnTo>
                    <a:lnTo>
                      <a:pt x="160" y="215"/>
                    </a:lnTo>
                    <a:lnTo>
                      <a:pt x="160" y="217"/>
                    </a:lnTo>
                    <a:lnTo>
                      <a:pt x="160" y="217"/>
                    </a:lnTo>
                    <a:lnTo>
                      <a:pt x="160" y="217"/>
                    </a:lnTo>
                    <a:lnTo>
                      <a:pt x="160" y="217"/>
                    </a:lnTo>
                    <a:lnTo>
                      <a:pt x="160" y="217"/>
                    </a:lnTo>
                    <a:lnTo>
                      <a:pt x="160" y="219"/>
                    </a:lnTo>
                    <a:lnTo>
                      <a:pt x="160" y="219"/>
                    </a:lnTo>
                    <a:lnTo>
                      <a:pt x="160" y="222"/>
                    </a:lnTo>
                    <a:lnTo>
                      <a:pt x="160" y="222"/>
                    </a:lnTo>
                    <a:lnTo>
                      <a:pt x="160" y="224"/>
                    </a:lnTo>
                    <a:lnTo>
                      <a:pt x="160" y="224"/>
                    </a:lnTo>
                    <a:lnTo>
                      <a:pt x="163" y="224"/>
                    </a:lnTo>
                    <a:lnTo>
                      <a:pt x="165" y="227"/>
                    </a:lnTo>
                    <a:lnTo>
                      <a:pt x="165" y="227"/>
                    </a:lnTo>
                    <a:lnTo>
                      <a:pt x="165" y="229"/>
                    </a:lnTo>
                    <a:lnTo>
                      <a:pt x="168" y="229"/>
                    </a:lnTo>
                    <a:lnTo>
                      <a:pt x="168" y="229"/>
                    </a:lnTo>
                    <a:lnTo>
                      <a:pt x="170" y="229"/>
                    </a:lnTo>
                    <a:lnTo>
                      <a:pt x="170" y="232"/>
                    </a:lnTo>
                    <a:lnTo>
                      <a:pt x="170" y="232"/>
                    </a:lnTo>
                    <a:lnTo>
                      <a:pt x="170" y="232"/>
                    </a:lnTo>
                    <a:lnTo>
                      <a:pt x="170" y="232"/>
                    </a:lnTo>
                    <a:lnTo>
                      <a:pt x="170" y="234"/>
                    </a:lnTo>
                    <a:lnTo>
                      <a:pt x="170" y="236"/>
                    </a:lnTo>
                    <a:lnTo>
                      <a:pt x="170" y="236"/>
                    </a:lnTo>
                    <a:lnTo>
                      <a:pt x="170" y="236"/>
                    </a:lnTo>
                    <a:lnTo>
                      <a:pt x="170" y="236"/>
                    </a:lnTo>
                    <a:lnTo>
                      <a:pt x="173" y="236"/>
                    </a:lnTo>
                    <a:lnTo>
                      <a:pt x="173" y="236"/>
                    </a:lnTo>
                    <a:lnTo>
                      <a:pt x="173" y="236"/>
                    </a:lnTo>
                    <a:lnTo>
                      <a:pt x="175" y="234"/>
                    </a:lnTo>
                    <a:lnTo>
                      <a:pt x="175" y="234"/>
                    </a:lnTo>
                    <a:lnTo>
                      <a:pt x="175" y="234"/>
                    </a:lnTo>
                    <a:lnTo>
                      <a:pt x="175" y="234"/>
                    </a:lnTo>
                    <a:lnTo>
                      <a:pt x="178" y="234"/>
                    </a:lnTo>
                    <a:lnTo>
                      <a:pt x="178" y="234"/>
                    </a:lnTo>
                    <a:lnTo>
                      <a:pt x="178" y="234"/>
                    </a:lnTo>
                    <a:lnTo>
                      <a:pt x="180" y="234"/>
                    </a:lnTo>
                    <a:lnTo>
                      <a:pt x="180" y="236"/>
                    </a:lnTo>
                    <a:lnTo>
                      <a:pt x="180" y="236"/>
                    </a:lnTo>
                    <a:lnTo>
                      <a:pt x="180" y="236"/>
                    </a:lnTo>
                    <a:lnTo>
                      <a:pt x="180" y="239"/>
                    </a:lnTo>
                    <a:lnTo>
                      <a:pt x="180" y="239"/>
                    </a:lnTo>
                    <a:lnTo>
                      <a:pt x="180" y="239"/>
                    </a:lnTo>
                    <a:lnTo>
                      <a:pt x="180" y="239"/>
                    </a:lnTo>
                    <a:lnTo>
                      <a:pt x="180" y="241"/>
                    </a:lnTo>
                    <a:lnTo>
                      <a:pt x="180" y="241"/>
                    </a:lnTo>
                    <a:lnTo>
                      <a:pt x="180" y="241"/>
                    </a:lnTo>
                    <a:lnTo>
                      <a:pt x="180" y="241"/>
                    </a:lnTo>
                    <a:lnTo>
                      <a:pt x="182" y="244"/>
                    </a:lnTo>
                    <a:lnTo>
                      <a:pt x="185" y="244"/>
                    </a:lnTo>
                    <a:lnTo>
                      <a:pt x="185" y="244"/>
                    </a:lnTo>
                    <a:lnTo>
                      <a:pt x="185" y="244"/>
                    </a:lnTo>
                    <a:lnTo>
                      <a:pt x="187" y="244"/>
                    </a:lnTo>
                    <a:lnTo>
                      <a:pt x="187" y="244"/>
                    </a:lnTo>
                    <a:lnTo>
                      <a:pt x="190" y="244"/>
                    </a:lnTo>
                    <a:lnTo>
                      <a:pt x="190" y="244"/>
                    </a:lnTo>
                    <a:lnTo>
                      <a:pt x="190" y="244"/>
                    </a:lnTo>
                    <a:lnTo>
                      <a:pt x="190" y="244"/>
                    </a:lnTo>
                    <a:lnTo>
                      <a:pt x="192" y="244"/>
                    </a:lnTo>
                    <a:lnTo>
                      <a:pt x="192" y="244"/>
                    </a:lnTo>
                    <a:lnTo>
                      <a:pt x="192" y="244"/>
                    </a:lnTo>
                    <a:lnTo>
                      <a:pt x="195" y="241"/>
                    </a:lnTo>
                    <a:lnTo>
                      <a:pt x="195" y="241"/>
                    </a:lnTo>
                    <a:lnTo>
                      <a:pt x="199" y="241"/>
                    </a:lnTo>
                    <a:lnTo>
                      <a:pt x="199" y="241"/>
                    </a:lnTo>
                    <a:lnTo>
                      <a:pt x="199" y="241"/>
                    </a:lnTo>
                    <a:lnTo>
                      <a:pt x="202" y="241"/>
                    </a:lnTo>
                    <a:lnTo>
                      <a:pt x="202" y="241"/>
                    </a:lnTo>
                    <a:lnTo>
                      <a:pt x="202" y="241"/>
                    </a:lnTo>
                    <a:lnTo>
                      <a:pt x="202" y="244"/>
                    </a:lnTo>
                    <a:lnTo>
                      <a:pt x="202" y="244"/>
                    </a:lnTo>
                    <a:lnTo>
                      <a:pt x="202" y="246"/>
                    </a:lnTo>
                    <a:lnTo>
                      <a:pt x="202" y="246"/>
                    </a:lnTo>
                    <a:lnTo>
                      <a:pt x="202" y="249"/>
                    </a:lnTo>
                    <a:lnTo>
                      <a:pt x="202" y="249"/>
                    </a:lnTo>
                    <a:lnTo>
                      <a:pt x="202" y="249"/>
                    </a:lnTo>
                    <a:lnTo>
                      <a:pt x="202" y="249"/>
                    </a:lnTo>
                    <a:lnTo>
                      <a:pt x="202" y="249"/>
                    </a:lnTo>
                    <a:lnTo>
                      <a:pt x="202" y="251"/>
                    </a:lnTo>
                    <a:lnTo>
                      <a:pt x="202" y="251"/>
                    </a:lnTo>
                    <a:lnTo>
                      <a:pt x="199" y="251"/>
                    </a:lnTo>
                    <a:lnTo>
                      <a:pt x="199" y="251"/>
                    </a:lnTo>
                    <a:lnTo>
                      <a:pt x="199" y="254"/>
                    </a:lnTo>
                    <a:lnTo>
                      <a:pt x="199" y="254"/>
                    </a:lnTo>
                    <a:lnTo>
                      <a:pt x="199" y="254"/>
                    </a:lnTo>
                    <a:lnTo>
                      <a:pt x="199" y="254"/>
                    </a:lnTo>
                    <a:lnTo>
                      <a:pt x="199" y="254"/>
                    </a:lnTo>
                    <a:lnTo>
                      <a:pt x="199" y="256"/>
                    </a:lnTo>
                    <a:lnTo>
                      <a:pt x="199" y="256"/>
                    </a:lnTo>
                    <a:lnTo>
                      <a:pt x="199" y="256"/>
                    </a:lnTo>
                    <a:lnTo>
                      <a:pt x="199" y="256"/>
                    </a:lnTo>
                    <a:lnTo>
                      <a:pt x="199" y="256"/>
                    </a:lnTo>
                    <a:lnTo>
                      <a:pt x="199" y="256"/>
                    </a:lnTo>
                    <a:lnTo>
                      <a:pt x="197" y="258"/>
                    </a:lnTo>
                    <a:lnTo>
                      <a:pt x="197" y="258"/>
                    </a:lnTo>
                    <a:lnTo>
                      <a:pt x="197" y="258"/>
                    </a:lnTo>
                    <a:lnTo>
                      <a:pt x="197" y="258"/>
                    </a:lnTo>
                    <a:lnTo>
                      <a:pt x="197" y="258"/>
                    </a:lnTo>
                    <a:lnTo>
                      <a:pt x="197" y="258"/>
                    </a:lnTo>
                    <a:lnTo>
                      <a:pt x="197" y="258"/>
                    </a:lnTo>
                    <a:lnTo>
                      <a:pt x="197" y="261"/>
                    </a:lnTo>
                    <a:lnTo>
                      <a:pt x="197" y="261"/>
                    </a:lnTo>
                    <a:lnTo>
                      <a:pt x="197" y="261"/>
                    </a:lnTo>
                    <a:lnTo>
                      <a:pt x="199" y="263"/>
                    </a:lnTo>
                    <a:lnTo>
                      <a:pt x="199" y="263"/>
                    </a:lnTo>
                    <a:lnTo>
                      <a:pt x="199" y="263"/>
                    </a:lnTo>
                    <a:lnTo>
                      <a:pt x="197" y="263"/>
                    </a:lnTo>
                    <a:lnTo>
                      <a:pt x="197" y="266"/>
                    </a:lnTo>
                    <a:lnTo>
                      <a:pt x="197" y="268"/>
                    </a:lnTo>
                    <a:lnTo>
                      <a:pt x="197" y="268"/>
                    </a:lnTo>
                    <a:lnTo>
                      <a:pt x="197" y="271"/>
                    </a:lnTo>
                    <a:lnTo>
                      <a:pt x="197" y="273"/>
                    </a:lnTo>
                    <a:lnTo>
                      <a:pt x="197" y="273"/>
                    </a:lnTo>
                    <a:lnTo>
                      <a:pt x="197" y="273"/>
                    </a:lnTo>
                    <a:lnTo>
                      <a:pt x="197" y="273"/>
                    </a:lnTo>
                    <a:lnTo>
                      <a:pt x="195" y="275"/>
                    </a:lnTo>
                    <a:lnTo>
                      <a:pt x="195" y="278"/>
                    </a:lnTo>
                    <a:lnTo>
                      <a:pt x="195" y="278"/>
                    </a:lnTo>
                    <a:lnTo>
                      <a:pt x="195" y="278"/>
                    </a:lnTo>
                    <a:lnTo>
                      <a:pt x="195" y="280"/>
                    </a:lnTo>
                    <a:lnTo>
                      <a:pt x="195" y="280"/>
                    </a:lnTo>
                    <a:lnTo>
                      <a:pt x="195" y="280"/>
                    </a:lnTo>
                    <a:lnTo>
                      <a:pt x="192" y="280"/>
                    </a:lnTo>
                    <a:lnTo>
                      <a:pt x="192" y="280"/>
                    </a:lnTo>
                    <a:lnTo>
                      <a:pt x="192" y="283"/>
                    </a:lnTo>
                    <a:lnTo>
                      <a:pt x="192" y="283"/>
                    </a:lnTo>
                    <a:lnTo>
                      <a:pt x="192" y="283"/>
                    </a:lnTo>
                    <a:lnTo>
                      <a:pt x="192" y="283"/>
                    </a:lnTo>
                    <a:lnTo>
                      <a:pt x="195" y="285"/>
                    </a:lnTo>
                    <a:lnTo>
                      <a:pt x="195" y="285"/>
                    </a:lnTo>
                    <a:lnTo>
                      <a:pt x="195" y="285"/>
                    </a:lnTo>
                    <a:lnTo>
                      <a:pt x="195" y="288"/>
                    </a:lnTo>
                    <a:lnTo>
                      <a:pt x="195" y="288"/>
                    </a:lnTo>
                    <a:lnTo>
                      <a:pt x="195" y="290"/>
                    </a:lnTo>
                    <a:lnTo>
                      <a:pt x="195" y="290"/>
                    </a:lnTo>
                    <a:lnTo>
                      <a:pt x="195" y="290"/>
                    </a:lnTo>
                    <a:lnTo>
                      <a:pt x="195" y="290"/>
                    </a:lnTo>
                    <a:lnTo>
                      <a:pt x="192" y="290"/>
                    </a:lnTo>
                    <a:lnTo>
                      <a:pt x="192" y="290"/>
                    </a:lnTo>
                    <a:lnTo>
                      <a:pt x="190" y="293"/>
                    </a:lnTo>
                    <a:lnTo>
                      <a:pt x="190" y="293"/>
                    </a:lnTo>
                    <a:lnTo>
                      <a:pt x="190" y="293"/>
                    </a:lnTo>
                    <a:lnTo>
                      <a:pt x="190" y="293"/>
                    </a:lnTo>
                    <a:lnTo>
                      <a:pt x="190" y="293"/>
                    </a:lnTo>
                    <a:lnTo>
                      <a:pt x="190" y="293"/>
                    </a:lnTo>
                    <a:lnTo>
                      <a:pt x="190" y="293"/>
                    </a:lnTo>
                    <a:lnTo>
                      <a:pt x="190" y="295"/>
                    </a:lnTo>
                    <a:lnTo>
                      <a:pt x="192" y="297"/>
                    </a:lnTo>
                    <a:lnTo>
                      <a:pt x="192" y="297"/>
                    </a:lnTo>
                    <a:lnTo>
                      <a:pt x="192" y="297"/>
                    </a:lnTo>
                    <a:lnTo>
                      <a:pt x="192" y="300"/>
                    </a:lnTo>
                    <a:lnTo>
                      <a:pt x="192" y="300"/>
                    </a:lnTo>
                    <a:lnTo>
                      <a:pt x="192" y="300"/>
                    </a:lnTo>
                    <a:lnTo>
                      <a:pt x="192" y="300"/>
                    </a:lnTo>
                    <a:lnTo>
                      <a:pt x="190" y="302"/>
                    </a:lnTo>
                    <a:lnTo>
                      <a:pt x="190" y="302"/>
                    </a:lnTo>
                    <a:lnTo>
                      <a:pt x="190" y="305"/>
                    </a:lnTo>
                    <a:lnTo>
                      <a:pt x="190" y="305"/>
                    </a:lnTo>
                    <a:lnTo>
                      <a:pt x="190" y="305"/>
                    </a:lnTo>
                    <a:lnTo>
                      <a:pt x="192" y="307"/>
                    </a:lnTo>
                    <a:lnTo>
                      <a:pt x="192" y="307"/>
                    </a:lnTo>
                    <a:lnTo>
                      <a:pt x="192" y="307"/>
                    </a:lnTo>
                    <a:lnTo>
                      <a:pt x="192" y="307"/>
                    </a:lnTo>
                    <a:lnTo>
                      <a:pt x="192" y="310"/>
                    </a:lnTo>
                    <a:lnTo>
                      <a:pt x="192" y="310"/>
                    </a:lnTo>
                    <a:lnTo>
                      <a:pt x="195" y="310"/>
                    </a:lnTo>
                    <a:lnTo>
                      <a:pt x="195" y="310"/>
                    </a:lnTo>
                    <a:lnTo>
                      <a:pt x="197" y="310"/>
                    </a:lnTo>
                    <a:lnTo>
                      <a:pt x="197" y="312"/>
                    </a:lnTo>
                    <a:lnTo>
                      <a:pt x="197" y="312"/>
                    </a:lnTo>
                    <a:lnTo>
                      <a:pt x="197" y="312"/>
                    </a:lnTo>
                    <a:lnTo>
                      <a:pt x="195" y="314"/>
                    </a:lnTo>
                    <a:lnTo>
                      <a:pt x="195" y="314"/>
                    </a:lnTo>
                    <a:lnTo>
                      <a:pt x="195" y="314"/>
                    </a:lnTo>
                    <a:lnTo>
                      <a:pt x="195" y="314"/>
                    </a:lnTo>
                    <a:lnTo>
                      <a:pt x="195" y="317"/>
                    </a:lnTo>
                    <a:lnTo>
                      <a:pt x="195" y="317"/>
                    </a:lnTo>
                    <a:lnTo>
                      <a:pt x="195" y="317"/>
                    </a:lnTo>
                    <a:lnTo>
                      <a:pt x="197" y="319"/>
                    </a:lnTo>
                    <a:lnTo>
                      <a:pt x="197" y="319"/>
                    </a:lnTo>
                    <a:lnTo>
                      <a:pt x="197" y="322"/>
                    </a:lnTo>
                    <a:lnTo>
                      <a:pt x="197" y="322"/>
                    </a:lnTo>
                    <a:lnTo>
                      <a:pt x="195" y="324"/>
                    </a:lnTo>
                    <a:lnTo>
                      <a:pt x="195" y="324"/>
                    </a:lnTo>
                    <a:lnTo>
                      <a:pt x="195" y="324"/>
                    </a:lnTo>
                    <a:lnTo>
                      <a:pt x="195" y="324"/>
                    </a:lnTo>
                    <a:lnTo>
                      <a:pt x="192" y="324"/>
                    </a:lnTo>
                    <a:lnTo>
                      <a:pt x="190" y="324"/>
                    </a:lnTo>
                    <a:lnTo>
                      <a:pt x="190" y="324"/>
                    </a:lnTo>
                    <a:lnTo>
                      <a:pt x="190" y="324"/>
                    </a:lnTo>
                    <a:lnTo>
                      <a:pt x="190" y="324"/>
                    </a:lnTo>
                    <a:lnTo>
                      <a:pt x="190" y="324"/>
                    </a:lnTo>
                    <a:lnTo>
                      <a:pt x="190" y="327"/>
                    </a:lnTo>
                    <a:lnTo>
                      <a:pt x="187" y="327"/>
                    </a:lnTo>
                    <a:lnTo>
                      <a:pt x="187" y="329"/>
                    </a:lnTo>
                    <a:lnTo>
                      <a:pt x="187" y="329"/>
                    </a:lnTo>
                    <a:lnTo>
                      <a:pt x="187" y="329"/>
                    </a:lnTo>
                    <a:lnTo>
                      <a:pt x="187" y="329"/>
                    </a:lnTo>
                    <a:lnTo>
                      <a:pt x="187" y="332"/>
                    </a:lnTo>
                    <a:lnTo>
                      <a:pt x="185" y="332"/>
                    </a:lnTo>
                    <a:lnTo>
                      <a:pt x="185" y="332"/>
                    </a:lnTo>
                    <a:lnTo>
                      <a:pt x="185" y="332"/>
                    </a:lnTo>
                    <a:lnTo>
                      <a:pt x="187" y="334"/>
                    </a:lnTo>
                    <a:lnTo>
                      <a:pt x="187" y="334"/>
                    </a:lnTo>
                    <a:lnTo>
                      <a:pt x="187" y="334"/>
                    </a:lnTo>
                    <a:lnTo>
                      <a:pt x="187" y="336"/>
                    </a:lnTo>
                    <a:lnTo>
                      <a:pt x="190" y="336"/>
                    </a:lnTo>
                    <a:lnTo>
                      <a:pt x="190" y="339"/>
                    </a:lnTo>
                    <a:lnTo>
                      <a:pt x="190" y="339"/>
                    </a:lnTo>
                    <a:lnTo>
                      <a:pt x="190" y="339"/>
                    </a:lnTo>
                    <a:lnTo>
                      <a:pt x="190" y="341"/>
                    </a:lnTo>
                    <a:lnTo>
                      <a:pt x="190" y="341"/>
                    </a:lnTo>
                    <a:lnTo>
                      <a:pt x="190" y="341"/>
                    </a:lnTo>
                    <a:lnTo>
                      <a:pt x="190" y="341"/>
                    </a:lnTo>
                    <a:lnTo>
                      <a:pt x="190" y="344"/>
                    </a:lnTo>
                    <a:lnTo>
                      <a:pt x="190" y="344"/>
                    </a:lnTo>
                    <a:lnTo>
                      <a:pt x="190" y="344"/>
                    </a:lnTo>
                    <a:lnTo>
                      <a:pt x="187" y="344"/>
                    </a:lnTo>
                    <a:lnTo>
                      <a:pt x="187" y="346"/>
                    </a:lnTo>
                    <a:lnTo>
                      <a:pt x="187" y="346"/>
                    </a:lnTo>
                    <a:lnTo>
                      <a:pt x="187" y="346"/>
                    </a:lnTo>
                    <a:lnTo>
                      <a:pt x="187" y="346"/>
                    </a:lnTo>
                    <a:lnTo>
                      <a:pt x="187" y="349"/>
                    </a:lnTo>
                    <a:lnTo>
                      <a:pt x="187" y="349"/>
                    </a:lnTo>
                    <a:lnTo>
                      <a:pt x="187" y="349"/>
                    </a:lnTo>
                    <a:lnTo>
                      <a:pt x="187" y="349"/>
                    </a:lnTo>
                    <a:lnTo>
                      <a:pt x="187" y="351"/>
                    </a:lnTo>
                    <a:lnTo>
                      <a:pt x="187" y="351"/>
                    </a:lnTo>
                    <a:lnTo>
                      <a:pt x="187" y="351"/>
                    </a:lnTo>
                    <a:lnTo>
                      <a:pt x="187" y="351"/>
                    </a:lnTo>
                    <a:lnTo>
                      <a:pt x="187" y="353"/>
                    </a:lnTo>
                    <a:lnTo>
                      <a:pt x="190" y="353"/>
                    </a:lnTo>
                    <a:lnTo>
                      <a:pt x="192" y="353"/>
                    </a:lnTo>
                    <a:lnTo>
                      <a:pt x="192" y="353"/>
                    </a:lnTo>
                    <a:lnTo>
                      <a:pt x="195" y="356"/>
                    </a:lnTo>
                    <a:lnTo>
                      <a:pt x="195" y="356"/>
                    </a:lnTo>
                    <a:lnTo>
                      <a:pt x="195" y="356"/>
                    </a:lnTo>
                    <a:lnTo>
                      <a:pt x="195" y="356"/>
                    </a:lnTo>
                    <a:lnTo>
                      <a:pt x="197" y="358"/>
                    </a:lnTo>
                    <a:lnTo>
                      <a:pt x="197" y="358"/>
                    </a:lnTo>
                    <a:lnTo>
                      <a:pt x="199" y="358"/>
                    </a:lnTo>
                    <a:lnTo>
                      <a:pt x="199" y="361"/>
                    </a:lnTo>
                    <a:lnTo>
                      <a:pt x="199" y="361"/>
                    </a:lnTo>
                    <a:lnTo>
                      <a:pt x="199" y="361"/>
                    </a:lnTo>
                    <a:lnTo>
                      <a:pt x="202" y="361"/>
                    </a:lnTo>
                    <a:lnTo>
                      <a:pt x="202" y="361"/>
                    </a:lnTo>
                    <a:lnTo>
                      <a:pt x="204" y="361"/>
                    </a:lnTo>
                    <a:lnTo>
                      <a:pt x="204" y="361"/>
                    </a:lnTo>
                    <a:lnTo>
                      <a:pt x="204" y="361"/>
                    </a:lnTo>
                    <a:lnTo>
                      <a:pt x="207" y="358"/>
                    </a:lnTo>
                    <a:lnTo>
                      <a:pt x="207" y="358"/>
                    </a:lnTo>
                    <a:lnTo>
                      <a:pt x="207" y="358"/>
                    </a:lnTo>
                    <a:lnTo>
                      <a:pt x="207" y="356"/>
                    </a:lnTo>
                    <a:lnTo>
                      <a:pt x="207" y="356"/>
                    </a:lnTo>
                    <a:lnTo>
                      <a:pt x="207" y="356"/>
                    </a:lnTo>
                    <a:lnTo>
                      <a:pt x="209" y="356"/>
                    </a:lnTo>
                    <a:lnTo>
                      <a:pt x="209" y="356"/>
                    </a:lnTo>
                    <a:lnTo>
                      <a:pt x="209" y="353"/>
                    </a:lnTo>
                    <a:lnTo>
                      <a:pt x="209" y="353"/>
                    </a:lnTo>
                    <a:lnTo>
                      <a:pt x="212" y="353"/>
                    </a:lnTo>
                    <a:lnTo>
                      <a:pt x="212" y="353"/>
                    </a:lnTo>
                    <a:lnTo>
                      <a:pt x="212" y="353"/>
                    </a:lnTo>
                    <a:lnTo>
                      <a:pt x="214" y="353"/>
                    </a:lnTo>
                    <a:lnTo>
                      <a:pt x="217" y="351"/>
                    </a:lnTo>
                    <a:lnTo>
                      <a:pt x="217" y="351"/>
                    </a:lnTo>
                    <a:lnTo>
                      <a:pt x="217" y="351"/>
                    </a:lnTo>
                    <a:lnTo>
                      <a:pt x="217" y="351"/>
                    </a:lnTo>
                    <a:lnTo>
                      <a:pt x="217" y="351"/>
                    </a:lnTo>
                    <a:lnTo>
                      <a:pt x="217" y="351"/>
                    </a:lnTo>
                    <a:lnTo>
                      <a:pt x="219" y="349"/>
                    </a:lnTo>
                    <a:lnTo>
                      <a:pt x="219" y="349"/>
                    </a:lnTo>
                    <a:lnTo>
                      <a:pt x="219" y="349"/>
                    </a:lnTo>
                    <a:lnTo>
                      <a:pt x="219" y="349"/>
                    </a:lnTo>
                    <a:lnTo>
                      <a:pt x="219" y="349"/>
                    </a:lnTo>
                    <a:lnTo>
                      <a:pt x="219" y="346"/>
                    </a:lnTo>
                    <a:lnTo>
                      <a:pt x="221" y="346"/>
                    </a:lnTo>
                    <a:lnTo>
                      <a:pt x="221" y="346"/>
                    </a:lnTo>
                    <a:lnTo>
                      <a:pt x="221" y="346"/>
                    </a:lnTo>
                    <a:lnTo>
                      <a:pt x="221" y="344"/>
                    </a:lnTo>
                    <a:lnTo>
                      <a:pt x="221" y="344"/>
                    </a:lnTo>
                    <a:lnTo>
                      <a:pt x="224" y="344"/>
                    </a:lnTo>
                    <a:lnTo>
                      <a:pt x="224" y="344"/>
                    </a:lnTo>
                    <a:lnTo>
                      <a:pt x="224" y="344"/>
                    </a:lnTo>
                    <a:lnTo>
                      <a:pt x="224" y="344"/>
                    </a:lnTo>
                    <a:lnTo>
                      <a:pt x="224" y="344"/>
                    </a:lnTo>
                    <a:lnTo>
                      <a:pt x="224" y="341"/>
                    </a:lnTo>
                    <a:lnTo>
                      <a:pt x="224" y="341"/>
                    </a:lnTo>
                    <a:lnTo>
                      <a:pt x="224" y="341"/>
                    </a:lnTo>
                    <a:lnTo>
                      <a:pt x="224" y="341"/>
                    </a:lnTo>
                    <a:lnTo>
                      <a:pt x="224" y="339"/>
                    </a:lnTo>
                    <a:lnTo>
                      <a:pt x="224" y="339"/>
                    </a:lnTo>
                    <a:lnTo>
                      <a:pt x="224" y="339"/>
                    </a:lnTo>
                    <a:lnTo>
                      <a:pt x="224" y="339"/>
                    </a:lnTo>
                    <a:lnTo>
                      <a:pt x="224" y="339"/>
                    </a:lnTo>
                    <a:lnTo>
                      <a:pt x="226" y="339"/>
                    </a:lnTo>
                    <a:lnTo>
                      <a:pt x="226" y="339"/>
                    </a:lnTo>
                    <a:lnTo>
                      <a:pt x="229" y="341"/>
                    </a:lnTo>
                    <a:lnTo>
                      <a:pt x="231" y="344"/>
                    </a:lnTo>
                    <a:lnTo>
                      <a:pt x="231" y="344"/>
                    </a:lnTo>
                    <a:lnTo>
                      <a:pt x="231" y="344"/>
                    </a:lnTo>
                    <a:lnTo>
                      <a:pt x="231" y="346"/>
                    </a:lnTo>
                    <a:lnTo>
                      <a:pt x="234" y="346"/>
                    </a:lnTo>
                    <a:lnTo>
                      <a:pt x="234" y="346"/>
                    </a:lnTo>
                    <a:lnTo>
                      <a:pt x="236" y="349"/>
                    </a:lnTo>
                    <a:lnTo>
                      <a:pt x="239" y="349"/>
                    </a:lnTo>
                    <a:lnTo>
                      <a:pt x="239" y="349"/>
                    </a:lnTo>
                    <a:lnTo>
                      <a:pt x="239" y="349"/>
                    </a:lnTo>
                    <a:lnTo>
                      <a:pt x="239" y="349"/>
                    </a:lnTo>
                    <a:lnTo>
                      <a:pt x="239" y="351"/>
                    </a:lnTo>
                    <a:lnTo>
                      <a:pt x="239" y="351"/>
                    </a:lnTo>
                    <a:lnTo>
                      <a:pt x="239" y="351"/>
                    </a:lnTo>
                    <a:lnTo>
                      <a:pt x="239" y="351"/>
                    </a:lnTo>
                    <a:lnTo>
                      <a:pt x="239" y="353"/>
                    </a:lnTo>
                    <a:lnTo>
                      <a:pt x="239" y="353"/>
                    </a:lnTo>
                    <a:lnTo>
                      <a:pt x="239" y="356"/>
                    </a:lnTo>
                    <a:lnTo>
                      <a:pt x="239" y="356"/>
                    </a:lnTo>
                    <a:lnTo>
                      <a:pt x="239" y="356"/>
                    </a:lnTo>
                    <a:lnTo>
                      <a:pt x="239" y="356"/>
                    </a:lnTo>
                    <a:lnTo>
                      <a:pt x="241" y="358"/>
                    </a:lnTo>
                    <a:lnTo>
                      <a:pt x="241" y="358"/>
                    </a:lnTo>
                    <a:lnTo>
                      <a:pt x="241" y="358"/>
                    </a:lnTo>
                    <a:lnTo>
                      <a:pt x="241" y="358"/>
                    </a:lnTo>
                    <a:lnTo>
                      <a:pt x="241" y="361"/>
                    </a:lnTo>
                    <a:lnTo>
                      <a:pt x="241" y="361"/>
                    </a:lnTo>
                    <a:lnTo>
                      <a:pt x="241" y="361"/>
                    </a:lnTo>
                    <a:lnTo>
                      <a:pt x="241" y="363"/>
                    </a:lnTo>
                    <a:lnTo>
                      <a:pt x="241" y="363"/>
                    </a:lnTo>
                    <a:lnTo>
                      <a:pt x="241" y="363"/>
                    </a:lnTo>
                    <a:lnTo>
                      <a:pt x="241" y="366"/>
                    </a:lnTo>
                    <a:lnTo>
                      <a:pt x="241" y="366"/>
                    </a:lnTo>
                    <a:lnTo>
                      <a:pt x="241" y="366"/>
                    </a:lnTo>
                    <a:lnTo>
                      <a:pt x="241" y="366"/>
                    </a:lnTo>
                    <a:lnTo>
                      <a:pt x="241" y="368"/>
                    </a:lnTo>
                    <a:lnTo>
                      <a:pt x="241" y="368"/>
                    </a:lnTo>
                    <a:lnTo>
                      <a:pt x="243" y="371"/>
                    </a:lnTo>
                    <a:lnTo>
                      <a:pt x="243" y="371"/>
                    </a:lnTo>
                    <a:lnTo>
                      <a:pt x="243" y="371"/>
                    </a:lnTo>
                    <a:lnTo>
                      <a:pt x="243" y="373"/>
                    </a:lnTo>
                    <a:lnTo>
                      <a:pt x="243" y="375"/>
                    </a:lnTo>
                    <a:lnTo>
                      <a:pt x="243" y="375"/>
                    </a:lnTo>
                    <a:lnTo>
                      <a:pt x="243" y="375"/>
                    </a:lnTo>
                    <a:lnTo>
                      <a:pt x="243" y="378"/>
                    </a:lnTo>
                    <a:lnTo>
                      <a:pt x="243" y="378"/>
                    </a:lnTo>
                    <a:lnTo>
                      <a:pt x="243" y="378"/>
                    </a:lnTo>
                    <a:lnTo>
                      <a:pt x="246" y="378"/>
                    </a:lnTo>
                    <a:lnTo>
                      <a:pt x="246" y="380"/>
                    </a:lnTo>
                    <a:lnTo>
                      <a:pt x="246" y="380"/>
                    </a:lnTo>
                    <a:lnTo>
                      <a:pt x="248" y="380"/>
                    </a:lnTo>
                    <a:lnTo>
                      <a:pt x="248" y="383"/>
                    </a:lnTo>
                    <a:lnTo>
                      <a:pt x="248" y="383"/>
                    </a:lnTo>
                    <a:lnTo>
                      <a:pt x="248" y="383"/>
                    </a:lnTo>
                    <a:lnTo>
                      <a:pt x="248" y="383"/>
                    </a:lnTo>
                    <a:lnTo>
                      <a:pt x="248" y="385"/>
                    </a:lnTo>
                    <a:lnTo>
                      <a:pt x="251" y="388"/>
                    </a:lnTo>
                    <a:lnTo>
                      <a:pt x="251" y="388"/>
                    </a:lnTo>
                    <a:lnTo>
                      <a:pt x="253" y="388"/>
                    </a:lnTo>
                    <a:lnTo>
                      <a:pt x="253" y="390"/>
                    </a:lnTo>
                    <a:lnTo>
                      <a:pt x="253" y="390"/>
                    </a:lnTo>
                    <a:lnTo>
                      <a:pt x="253" y="390"/>
                    </a:lnTo>
                    <a:lnTo>
                      <a:pt x="253" y="392"/>
                    </a:lnTo>
                    <a:lnTo>
                      <a:pt x="253" y="392"/>
                    </a:lnTo>
                    <a:lnTo>
                      <a:pt x="253" y="392"/>
                    </a:lnTo>
                    <a:lnTo>
                      <a:pt x="256" y="392"/>
                    </a:lnTo>
                    <a:lnTo>
                      <a:pt x="256" y="392"/>
                    </a:lnTo>
                    <a:lnTo>
                      <a:pt x="256" y="395"/>
                    </a:lnTo>
                    <a:lnTo>
                      <a:pt x="256" y="395"/>
                    </a:lnTo>
                    <a:lnTo>
                      <a:pt x="256" y="395"/>
                    </a:lnTo>
                    <a:lnTo>
                      <a:pt x="256" y="397"/>
                    </a:lnTo>
                    <a:lnTo>
                      <a:pt x="256" y="397"/>
                    </a:lnTo>
                    <a:lnTo>
                      <a:pt x="258" y="397"/>
                    </a:lnTo>
                    <a:lnTo>
                      <a:pt x="258" y="397"/>
                    </a:lnTo>
                    <a:lnTo>
                      <a:pt x="260" y="397"/>
                    </a:lnTo>
                    <a:lnTo>
                      <a:pt x="260" y="400"/>
                    </a:lnTo>
                    <a:lnTo>
                      <a:pt x="260" y="400"/>
                    </a:lnTo>
                    <a:lnTo>
                      <a:pt x="263" y="402"/>
                    </a:lnTo>
                    <a:lnTo>
                      <a:pt x="263" y="405"/>
                    </a:lnTo>
                    <a:lnTo>
                      <a:pt x="263" y="407"/>
                    </a:lnTo>
                    <a:lnTo>
                      <a:pt x="263" y="407"/>
                    </a:lnTo>
                    <a:lnTo>
                      <a:pt x="265" y="410"/>
                    </a:lnTo>
                    <a:lnTo>
                      <a:pt x="265" y="410"/>
                    </a:lnTo>
                    <a:lnTo>
                      <a:pt x="263" y="410"/>
                    </a:lnTo>
                    <a:lnTo>
                      <a:pt x="263" y="412"/>
                    </a:lnTo>
                    <a:lnTo>
                      <a:pt x="263" y="412"/>
                    </a:lnTo>
                    <a:lnTo>
                      <a:pt x="263" y="412"/>
                    </a:lnTo>
                    <a:lnTo>
                      <a:pt x="263" y="412"/>
                    </a:lnTo>
                    <a:lnTo>
                      <a:pt x="263" y="414"/>
                    </a:lnTo>
                    <a:lnTo>
                      <a:pt x="260" y="414"/>
                    </a:lnTo>
                    <a:lnTo>
                      <a:pt x="260" y="414"/>
                    </a:lnTo>
                    <a:lnTo>
                      <a:pt x="260" y="414"/>
                    </a:lnTo>
                    <a:lnTo>
                      <a:pt x="260" y="414"/>
                    </a:lnTo>
                    <a:lnTo>
                      <a:pt x="260" y="414"/>
                    </a:lnTo>
                    <a:lnTo>
                      <a:pt x="260" y="417"/>
                    </a:lnTo>
                    <a:lnTo>
                      <a:pt x="260" y="417"/>
                    </a:lnTo>
                    <a:lnTo>
                      <a:pt x="263" y="417"/>
                    </a:lnTo>
                    <a:lnTo>
                      <a:pt x="263" y="419"/>
                    </a:lnTo>
                    <a:lnTo>
                      <a:pt x="263" y="422"/>
                    </a:lnTo>
                    <a:lnTo>
                      <a:pt x="263" y="422"/>
                    </a:lnTo>
                    <a:lnTo>
                      <a:pt x="265" y="422"/>
                    </a:lnTo>
                    <a:lnTo>
                      <a:pt x="265" y="424"/>
                    </a:lnTo>
                    <a:lnTo>
                      <a:pt x="268" y="424"/>
                    </a:lnTo>
                    <a:lnTo>
                      <a:pt x="270" y="427"/>
                    </a:lnTo>
                    <a:lnTo>
                      <a:pt x="270" y="427"/>
                    </a:lnTo>
                    <a:lnTo>
                      <a:pt x="270" y="427"/>
                    </a:lnTo>
                    <a:lnTo>
                      <a:pt x="270" y="429"/>
                    </a:lnTo>
                    <a:lnTo>
                      <a:pt x="270" y="429"/>
                    </a:lnTo>
                    <a:lnTo>
                      <a:pt x="273" y="429"/>
                    </a:lnTo>
                    <a:lnTo>
                      <a:pt x="273" y="429"/>
                    </a:lnTo>
                    <a:lnTo>
                      <a:pt x="273" y="429"/>
                    </a:lnTo>
                    <a:lnTo>
                      <a:pt x="275" y="429"/>
                    </a:lnTo>
                    <a:lnTo>
                      <a:pt x="275" y="427"/>
                    </a:lnTo>
                    <a:lnTo>
                      <a:pt x="275" y="427"/>
                    </a:lnTo>
                    <a:lnTo>
                      <a:pt x="275" y="427"/>
                    </a:lnTo>
                    <a:lnTo>
                      <a:pt x="278" y="427"/>
                    </a:lnTo>
                    <a:lnTo>
                      <a:pt x="278" y="427"/>
                    </a:lnTo>
                    <a:lnTo>
                      <a:pt x="280" y="427"/>
                    </a:lnTo>
                    <a:lnTo>
                      <a:pt x="282" y="429"/>
                    </a:lnTo>
                    <a:lnTo>
                      <a:pt x="282" y="429"/>
                    </a:lnTo>
                    <a:lnTo>
                      <a:pt x="285" y="431"/>
                    </a:lnTo>
                    <a:lnTo>
                      <a:pt x="285" y="431"/>
                    </a:lnTo>
                    <a:lnTo>
                      <a:pt x="285" y="431"/>
                    </a:lnTo>
                    <a:lnTo>
                      <a:pt x="285" y="434"/>
                    </a:lnTo>
                    <a:lnTo>
                      <a:pt x="287" y="434"/>
                    </a:lnTo>
                    <a:lnTo>
                      <a:pt x="287" y="434"/>
                    </a:lnTo>
                    <a:lnTo>
                      <a:pt x="287" y="434"/>
                    </a:lnTo>
                    <a:lnTo>
                      <a:pt x="287" y="436"/>
                    </a:lnTo>
                    <a:lnTo>
                      <a:pt x="287" y="436"/>
                    </a:lnTo>
                    <a:lnTo>
                      <a:pt x="287" y="436"/>
                    </a:lnTo>
                    <a:lnTo>
                      <a:pt x="287" y="436"/>
                    </a:lnTo>
                    <a:lnTo>
                      <a:pt x="287" y="436"/>
                    </a:lnTo>
                    <a:lnTo>
                      <a:pt x="290" y="439"/>
                    </a:lnTo>
                    <a:lnTo>
                      <a:pt x="290" y="439"/>
                    </a:lnTo>
                    <a:lnTo>
                      <a:pt x="290" y="439"/>
                    </a:lnTo>
                    <a:lnTo>
                      <a:pt x="290" y="441"/>
                    </a:lnTo>
                    <a:lnTo>
                      <a:pt x="290" y="441"/>
                    </a:lnTo>
                    <a:lnTo>
                      <a:pt x="290" y="441"/>
                    </a:lnTo>
                    <a:lnTo>
                      <a:pt x="292" y="444"/>
                    </a:lnTo>
                    <a:lnTo>
                      <a:pt x="292" y="444"/>
                    </a:lnTo>
                    <a:lnTo>
                      <a:pt x="292" y="444"/>
                    </a:lnTo>
                    <a:lnTo>
                      <a:pt x="292" y="444"/>
                    </a:lnTo>
                    <a:lnTo>
                      <a:pt x="292" y="444"/>
                    </a:lnTo>
                    <a:lnTo>
                      <a:pt x="290" y="446"/>
                    </a:lnTo>
                    <a:lnTo>
                      <a:pt x="290" y="446"/>
                    </a:lnTo>
                    <a:lnTo>
                      <a:pt x="290" y="446"/>
                    </a:lnTo>
                    <a:lnTo>
                      <a:pt x="290" y="446"/>
                    </a:lnTo>
                    <a:lnTo>
                      <a:pt x="290" y="446"/>
                    </a:lnTo>
                    <a:lnTo>
                      <a:pt x="290" y="449"/>
                    </a:lnTo>
                    <a:lnTo>
                      <a:pt x="290" y="449"/>
                    </a:lnTo>
                    <a:lnTo>
                      <a:pt x="292" y="451"/>
                    </a:lnTo>
                    <a:lnTo>
                      <a:pt x="292" y="451"/>
                    </a:lnTo>
                    <a:lnTo>
                      <a:pt x="292" y="451"/>
                    </a:lnTo>
                    <a:lnTo>
                      <a:pt x="292" y="451"/>
                    </a:lnTo>
                    <a:lnTo>
                      <a:pt x="292" y="453"/>
                    </a:lnTo>
                    <a:lnTo>
                      <a:pt x="292" y="453"/>
                    </a:lnTo>
                    <a:lnTo>
                      <a:pt x="295" y="453"/>
                    </a:lnTo>
                    <a:lnTo>
                      <a:pt x="295" y="453"/>
                    </a:lnTo>
                    <a:lnTo>
                      <a:pt x="295" y="453"/>
                    </a:lnTo>
                    <a:lnTo>
                      <a:pt x="295" y="456"/>
                    </a:lnTo>
                    <a:lnTo>
                      <a:pt x="295" y="456"/>
                    </a:lnTo>
                    <a:lnTo>
                      <a:pt x="295" y="458"/>
                    </a:lnTo>
                    <a:lnTo>
                      <a:pt x="295" y="458"/>
                    </a:lnTo>
                    <a:lnTo>
                      <a:pt x="295" y="458"/>
                    </a:lnTo>
                    <a:lnTo>
                      <a:pt x="295" y="458"/>
                    </a:lnTo>
                    <a:lnTo>
                      <a:pt x="295" y="461"/>
                    </a:lnTo>
                    <a:lnTo>
                      <a:pt x="295" y="461"/>
                    </a:lnTo>
                    <a:lnTo>
                      <a:pt x="295" y="461"/>
                    </a:lnTo>
                    <a:lnTo>
                      <a:pt x="295" y="463"/>
                    </a:lnTo>
                    <a:lnTo>
                      <a:pt x="297" y="463"/>
                    </a:lnTo>
                    <a:lnTo>
                      <a:pt x="297" y="463"/>
                    </a:lnTo>
                    <a:lnTo>
                      <a:pt x="297" y="463"/>
                    </a:lnTo>
                    <a:lnTo>
                      <a:pt x="299" y="466"/>
                    </a:lnTo>
                    <a:lnTo>
                      <a:pt x="299" y="466"/>
                    </a:lnTo>
                    <a:lnTo>
                      <a:pt x="299" y="466"/>
                    </a:lnTo>
                    <a:lnTo>
                      <a:pt x="302" y="466"/>
                    </a:lnTo>
                    <a:lnTo>
                      <a:pt x="302" y="466"/>
                    </a:lnTo>
                    <a:lnTo>
                      <a:pt x="304" y="468"/>
                    </a:lnTo>
                    <a:lnTo>
                      <a:pt x="304" y="470"/>
                    </a:lnTo>
                    <a:lnTo>
                      <a:pt x="304" y="470"/>
                    </a:lnTo>
                    <a:lnTo>
                      <a:pt x="307" y="470"/>
                    </a:lnTo>
                    <a:lnTo>
                      <a:pt x="307" y="468"/>
                    </a:lnTo>
                    <a:lnTo>
                      <a:pt x="307" y="468"/>
                    </a:lnTo>
                    <a:lnTo>
                      <a:pt x="307" y="468"/>
                    </a:lnTo>
                    <a:lnTo>
                      <a:pt x="307" y="466"/>
                    </a:lnTo>
                    <a:lnTo>
                      <a:pt x="307" y="466"/>
                    </a:lnTo>
                    <a:lnTo>
                      <a:pt x="307" y="466"/>
                    </a:lnTo>
                    <a:lnTo>
                      <a:pt x="307" y="466"/>
                    </a:lnTo>
                    <a:lnTo>
                      <a:pt x="307" y="463"/>
                    </a:lnTo>
                    <a:lnTo>
                      <a:pt x="307" y="463"/>
                    </a:lnTo>
                    <a:lnTo>
                      <a:pt x="307" y="463"/>
                    </a:lnTo>
                    <a:lnTo>
                      <a:pt x="312" y="458"/>
                    </a:lnTo>
                    <a:lnTo>
                      <a:pt x="312" y="458"/>
                    </a:lnTo>
                    <a:lnTo>
                      <a:pt x="314" y="458"/>
                    </a:lnTo>
                    <a:lnTo>
                      <a:pt x="314" y="458"/>
                    </a:lnTo>
                    <a:lnTo>
                      <a:pt x="314" y="458"/>
                    </a:lnTo>
                    <a:lnTo>
                      <a:pt x="317" y="458"/>
                    </a:lnTo>
                    <a:lnTo>
                      <a:pt x="317" y="458"/>
                    </a:lnTo>
                    <a:lnTo>
                      <a:pt x="319" y="458"/>
                    </a:lnTo>
                    <a:lnTo>
                      <a:pt x="326" y="458"/>
                    </a:lnTo>
                    <a:lnTo>
                      <a:pt x="329" y="458"/>
                    </a:lnTo>
                    <a:lnTo>
                      <a:pt x="329" y="458"/>
                    </a:lnTo>
                    <a:lnTo>
                      <a:pt x="329" y="458"/>
                    </a:lnTo>
                    <a:lnTo>
                      <a:pt x="329" y="461"/>
                    </a:lnTo>
                    <a:lnTo>
                      <a:pt x="329" y="461"/>
                    </a:lnTo>
                    <a:lnTo>
                      <a:pt x="331" y="461"/>
                    </a:lnTo>
                    <a:lnTo>
                      <a:pt x="331" y="461"/>
                    </a:lnTo>
                    <a:lnTo>
                      <a:pt x="334" y="461"/>
                    </a:lnTo>
                    <a:lnTo>
                      <a:pt x="334" y="461"/>
                    </a:lnTo>
                    <a:lnTo>
                      <a:pt x="334" y="461"/>
                    </a:lnTo>
                    <a:lnTo>
                      <a:pt x="336" y="461"/>
                    </a:lnTo>
                    <a:lnTo>
                      <a:pt x="336" y="461"/>
                    </a:lnTo>
                    <a:lnTo>
                      <a:pt x="336" y="461"/>
                    </a:lnTo>
                    <a:lnTo>
                      <a:pt x="336" y="461"/>
                    </a:lnTo>
                    <a:lnTo>
                      <a:pt x="338" y="461"/>
                    </a:lnTo>
                    <a:lnTo>
                      <a:pt x="338" y="461"/>
                    </a:lnTo>
                    <a:lnTo>
                      <a:pt x="338" y="461"/>
                    </a:lnTo>
                    <a:lnTo>
                      <a:pt x="341" y="458"/>
                    </a:lnTo>
                    <a:lnTo>
                      <a:pt x="341" y="456"/>
                    </a:lnTo>
                    <a:lnTo>
                      <a:pt x="341" y="453"/>
                    </a:lnTo>
                    <a:lnTo>
                      <a:pt x="341" y="453"/>
                    </a:lnTo>
                    <a:lnTo>
                      <a:pt x="341" y="453"/>
                    </a:lnTo>
                    <a:lnTo>
                      <a:pt x="343" y="453"/>
                    </a:lnTo>
                    <a:lnTo>
                      <a:pt x="343" y="453"/>
                    </a:lnTo>
                    <a:lnTo>
                      <a:pt x="346" y="453"/>
                    </a:lnTo>
                    <a:lnTo>
                      <a:pt x="346" y="451"/>
                    </a:lnTo>
                    <a:lnTo>
                      <a:pt x="346" y="451"/>
                    </a:lnTo>
                    <a:lnTo>
                      <a:pt x="346" y="451"/>
                    </a:lnTo>
                    <a:lnTo>
                      <a:pt x="348" y="451"/>
                    </a:lnTo>
                    <a:lnTo>
                      <a:pt x="348" y="451"/>
                    </a:lnTo>
                    <a:lnTo>
                      <a:pt x="348" y="451"/>
                    </a:lnTo>
                    <a:lnTo>
                      <a:pt x="351" y="453"/>
                    </a:lnTo>
                    <a:lnTo>
                      <a:pt x="351" y="453"/>
                    </a:lnTo>
                    <a:lnTo>
                      <a:pt x="351" y="453"/>
                    </a:lnTo>
                    <a:lnTo>
                      <a:pt x="353" y="453"/>
                    </a:lnTo>
                    <a:lnTo>
                      <a:pt x="353" y="453"/>
                    </a:lnTo>
                    <a:lnTo>
                      <a:pt x="356" y="453"/>
                    </a:lnTo>
                    <a:lnTo>
                      <a:pt x="358" y="453"/>
                    </a:lnTo>
                    <a:lnTo>
                      <a:pt x="358" y="453"/>
                    </a:lnTo>
                    <a:lnTo>
                      <a:pt x="363" y="453"/>
                    </a:lnTo>
                    <a:lnTo>
                      <a:pt x="365" y="453"/>
                    </a:lnTo>
                    <a:lnTo>
                      <a:pt x="365" y="453"/>
                    </a:lnTo>
                    <a:lnTo>
                      <a:pt x="368" y="453"/>
                    </a:lnTo>
                    <a:lnTo>
                      <a:pt x="368" y="453"/>
                    </a:lnTo>
                    <a:lnTo>
                      <a:pt x="368" y="451"/>
                    </a:lnTo>
                    <a:lnTo>
                      <a:pt x="370" y="451"/>
                    </a:lnTo>
                    <a:lnTo>
                      <a:pt x="370" y="451"/>
                    </a:lnTo>
                    <a:lnTo>
                      <a:pt x="370" y="451"/>
                    </a:lnTo>
                    <a:lnTo>
                      <a:pt x="373" y="451"/>
                    </a:lnTo>
                    <a:lnTo>
                      <a:pt x="375" y="451"/>
                    </a:lnTo>
                    <a:lnTo>
                      <a:pt x="375" y="453"/>
                    </a:lnTo>
                    <a:lnTo>
                      <a:pt x="375" y="453"/>
                    </a:lnTo>
                    <a:lnTo>
                      <a:pt x="375" y="453"/>
                    </a:lnTo>
                    <a:lnTo>
                      <a:pt x="377" y="453"/>
                    </a:lnTo>
                    <a:lnTo>
                      <a:pt x="377" y="453"/>
                    </a:lnTo>
                    <a:lnTo>
                      <a:pt x="377" y="456"/>
                    </a:lnTo>
                    <a:lnTo>
                      <a:pt x="377" y="456"/>
                    </a:lnTo>
                    <a:lnTo>
                      <a:pt x="377" y="456"/>
                    </a:lnTo>
                    <a:lnTo>
                      <a:pt x="380" y="453"/>
                    </a:lnTo>
                    <a:lnTo>
                      <a:pt x="380" y="453"/>
                    </a:lnTo>
                    <a:lnTo>
                      <a:pt x="382" y="453"/>
                    </a:lnTo>
                    <a:lnTo>
                      <a:pt x="382" y="453"/>
                    </a:lnTo>
                    <a:lnTo>
                      <a:pt x="382" y="453"/>
                    </a:lnTo>
                    <a:lnTo>
                      <a:pt x="387" y="451"/>
                    </a:lnTo>
                    <a:lnTo>
                      <a:pt x="387" y="451"/>
                    </a:lnTo>
                    <a:lnTo>
                      <a:pt x="392" y="451"/>
                    </a:lnTo>
                    <a:lnTo>
                      <a:pt x="395" y="451"/>
                    </a:lnTo>
                    <a:lnTo>
                      <a:pt x="397" y="451"/>
                    </a:lnTo>
                    <a:lnTo>
                      <a:pt x="397" y="453"/>
                    </a:lnTo>
                    <a:lnTo>
                      <a:pt x="399" y="453"/>
                    </a:lnTo>
                    <a:lnTo>
                      <a:pt x="399" y="453"/>
                    </a:lnTo>
                    <a:lnTo>
                      <a:pt x="399" y="453"/>
                    </a:lnTo>
                    <a:lnTo>
                      <a:pt x="402" y="453"/>
                    </a:lnTo>
                    <a:lnTo>
                      <a:pt x="402" y="453"/>
                    </a:lnTo>
                    <a:lnTo>
                      <a:pt x="402" y="453"/>
                    </a:lnTo>
                    <a:lnTo>
                      <a:pt x="402" y="451"/>
                    </a:lnTo>
                    <a:lnTo>
                      <a:pt x="402" y="451"/>
                    </a:lnTo>
                    <a:lnTo>
                      <a:pt x="402" y="451"/>
                    </a:lnTo>
                    <a:lnTo>
                      <a:pt x="399" y="451"/>
                    </a:lnTo>
                    <a:lnTo>
                      <a:pt x="399" y="451"/>
                    </a:lnTo>
                    <a:lnTo>
                      <a:pt x="399" y="451"/>
                    </a:lnTo>
                    <a:lnTo>
                      <a:pt x="399" y="451"/>
                    </a:lnTo>
                    <a:lnTo>
                      <a:pt x="399" y="451"/>
                    </a:lnTo>
                    <a:lnTo>
                      <a:pt x="399" y="449"/>
                    </a:lnTo>
                    <a:lnTo>
                      <a:pt x="399" y="449"/>
                    </a:lnTo>
                    <a:lnTo>
                      <a:pt x="399" y="449"/>
                    </a:lnTo>
                    <a:lnTo>
                      <a:pt x="399" y="446"/>
                    </a:lnTo>
                    <a:lnTo>
                      <a:pt x="399" y="446"/>
                    </a:lnTo>
                    <a:lnTo>
                      <a:pt x="399" y="446"/>
                    </a:lnTo>
                    <a:lnTo>
                      <a:pt x="399" y="446"/>
                    </a:lnTo>
                    <a:lnTo>
                      <a:pt x="399" y="444"/>
                    </a:lnTo>
                    <a:lnTo>
                      <a:pt x="399" y="444"/>
                    </a:lnTo>
                    <a:lnTo>
                      <a:pt x="399" y="444"/>
                    </a:lnTo>
                    <a:lnTo>
                      <a:pt x="399" y="444"/>
                    </a:lnTo>
                    <a:lnTo>
                      <a:pt x="402" y="441"/>
                    </a:lnTo>
                    <a:lnTo>
                      <a:pt x="402" y="441"/>
                    </a:lnTo>
                    <a:lnTo>
                      <a:pt x="402" y="441"/>
                    </a:lnTo>
                    <a:lnTo>
                      <a:pt x="402" y="441"/>
                    </a:lnTo>
                    <a:lnTo>
                      <a:pt x="402" y="441"/>
                    </a:lnTo>
                    <a:lnTo>
                      <a:pt x="402" y="439"/>
                    </a:lnTo>
                    <a:lnTo>
                      <a:pt x="402" y="439"/>
                    </a:lnTo>
                    <a:lnTo>
                      <a:pt x="402" y="439"/>
                    </a:lnTo>
                    <a:lnTo>
                      <a:pt x="402" y="439"/>
                    </a:lnTo>
                    <a:lnTo>
                      <a:pt x="402" y="439"/>
                    </a:lnTo>
                    <a:lnTo>
                      <a:pt x="402" y="439"/>
                    </a:lnTo>
                    <a:lnTo>
                      <a:pt x="402" y="436"/>
                    </a:lnTo>
                    <a:lnTo>
                      <a:pt x="402" y="436"/>
                    </a:lnTo>
                    <a:lnTo>
                      <a:pt x="402" y="436"/>
                    </a:lnTo>
                    <a:lnTo>
                      <a:pt x="404" y="436"/>
                    </a:lnTo>
                    <a:lnTo>
                      <a:pt x="404" y="436"/>
                    </a:lnTo>
                    <a:lnTo>
                      <a:pt x="407" y="434"/>
                    </a:lnTo>
                    <a:lnTo>
                      <a:pt x="407" y="434"/>
                    </a:lnTo>
                    <a:lnTo>
                      <a:pt x="407" y="434"/>
                    </a:lnTo>
                    <a:lnTo>
                      <a:pt x="407" y="434"/>
                    </a:lnTo>
                    <a:lnTo>
                      <a:pt x="407" y="431"/>
                    </a:lnTo>
                    <a:lnTo>
                      <a:pt x="409" y="431"/>
                    </a:lnTo>
                    <a:lnTo>
                      <a:pt x="409" y="434"/>
                    </a:lnTo>
                    <a:lnTo>
                      <a:pt x="412" y="434"/>
                    </a:lnTo>
                    <a:lnTo>
                      <a:pt x="412" y="434"/>
                    </a:lnTo>
                    <a:lnTo>
                      <a:pt x="414" y="436"/>
                    </a:lnTo>
                    <a:lnTo>
                      <a:pt x="416" y="441"/>
                    </a:lnTo>
                    <a:lnTo>
                      <a:pt x="416" y="441"/>
                    </a:lnTo>
                    <a:lnTo>
                      <a:pt x="416" y="444"/>
                    </a:lnTo>
                    <a:lnTo>
                      <a:pt x="416" y="444"/>
                    </a:lnTo>
                    <a:lnTo>
                      <a:pt x="419" y="444"/>
                    </a:lnTo>
                    <a:lnTo>
                      <a:pt x="419" y="444"/>
                    </a:lnTo>
                    <a:lnTo>
                      <a:pt x="419" y="444"/>
                    </a:lnTo>
                    <a:lnTo>
                      <a:pt x="419" y="446"/>
                    </a:lnTo>
                    <a:lnTo>
                      <a:pt x="419" y="446"/>
                    </a:lnTo>
                    <a:lnTo>
                      <a:pt x="419" y="446"/>
                    </a:lnTo>
                    <a:lnTo>
                      <a:pt x="419" y="449"/>
                    </a:lnTo>
                    <a:lnTo>
                      <a:pt x="419" y="449"/>
                    </a:lnTo>
                    <a:lnTo>
                      <a:pt x="419" y="449"/>
                    </a:lnTo>
                    <a:lnTo>
                      <a:pt x="419" y="449"/>
                    </a:lnTo>
                    <a:lnTo>
                      <a:pt x="421" y="449"/>
                    </a:lnTo>
                    <a:lnTo>
                      <a:pt x="421" y="451"/>
                    </a:lnTo>
                    <a:lnTo>
                      <a:pt x="421" y="451"/>
                    </a:lnTo>
                    <a:lnTo>
                      <a:pt x="424" y="451"/>
                    </a:lnTo>
                    <a:lnTo>
                      <a:pt x="424" y="453"/>
                    </a:lnTo>
                    <a:lnTo>
                      <a:pt x="426" y="456"/>
                    </a:lnTo>
                    <a:lnTo>
                      <a:pt x="426" y="456"/>
                    </a:lnTo>
                    <a:lnTo>
                      <a:pt x="431" y="458"/>
                    </a:lnTo>
                    <a:close/>
                  </a:path>
                </a:pathLst>
              </a:custGeom>
              <a:solidFill>
                <a:srgbClr val="EAB08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200" dirty="0"/>
              </a:p>
            </p:txBody>
          </p:sp>
          <p:sp>
            <p:nvSpPr>
              <p:cNvPr id="281" name="Freeform 6">
                <a:extLst>
                  <a:ext uri="{FF2B5EF4-FFF2-40B4-BE49-F238E27FC236}">
                    <a16:creationId xmlns:a16="http://schemas.microsoft.com/office/drawing/2014/main" id="{E948067F-8C4E-4F5C-91A6-9086B3A8317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462" y="1151"/>
                <a:ext cx="431" cy="697"/>
              </a:xfrm>
              <a:custGeom>
                <a:avLst/>
                <a:gdLst>
                  <a:gd name="T0" fmla="*/ 382 w 431"/>
                  <a:gd name="T1" fmla="*/ 697 h 697"/>
                  <a:gd name="T2" fmla="*/ 307 w 431"/>
                  <a:gd name="T3" fmla="*/ 697 h 697"/>
                  <a:gd name="T4" fmla="*/ 234 w 431"/>
                  <a:gd name="T5" fmla="*/ 697 h 697"/>
                  <a:gd name="T6" fmla="*/ 160 w 431"/>
                  <a:gd name="T7" fmla="*/ 697 h 697"/>
                  <a:gd name="T8" fmla="*/ 87 w 431"/>
                  <a:gd name="T9" fmla="*/ 697 h 697"/>
                  <a:gd name="T10" fmla="*/ 14 w 431"/>
                  <a:gd name="T11" fmla="*/ 697 h 697"/>
                  <a:gd name="T12" fmla="*/ 14 w 431"/>
                  <a:gd name="T13" fmla="*/ 519 h 697"/>
                  <a:gd name="T14" fmla="*/ 22 w 431"/>
                  <a:gd name="T15" fmla="*/ 495 h 697"/>
                  <a:gd name="T16" fmla="*/ 14 w 431"/>
                  <a:gd name="T17" fmla="*/ 480 h 697"/>
                  <a:gd name="T18" fmla="*/ 2 w 431"/>
                  <a:gd name="T19" fmla="*/ 473 h 697"/>
                  <a:gd name="T20" fmla="*/ 7 w 431"/>
                  <a:gd name="T21" fmla="*/ 451 h 697"/>
                  <a:gd name="T22" fmla="*/ 26 w 431"/>
                  <a:gd name="T23" fmla="*/ 407 h 697"/>
                  <a:gd name="T24" fmla="*/ 48 w 431"/>
                  <a:gd name="T25" fmla="*/ 358 h 697"/>
                  <a:gd name="T26" fmla="*/ 31 w 431"/>
                  <a:gd name="T27" fmla="*/ 324 h 697"/>
                  <a:gd name="T28" fmla="*/ 12 w 431"/>
                  <a:gd name="T29" fmla="*/ 273 h 697"/>
                  <a:gd name="T30" fmla="*/ 46 w 431"/>
                  <a:gd name="T31" fmla="*/ 0 h 697"/>
                  <a:gd name="T32" fmla="*/ 87 w 431"/>
                  <a:gd name="T33" fmla="*/ 112 h 697"/>
                  <a:gd name="T34" fmla="*/ 100 w 431"/>
                  <a:gd name="T35" fmla="*/ 129 h 697"/>
                  <a:gd name="T36" fmla="*/ 107 w 431"/>
                  <a:gd name="T37" fmla="*/ 149 h 697"/>
                  <a:gd name="T38" fmla="*/ 109 w 431"/>
                  <a:gd name="T39" fmla="*/ 158 h 697"/>
                  <a:gd name="T40" fmla="*/ 117 w 431"/>
                  <a:gd name="T41" fmla="*/ 171 h 697"/>
                  <a:gd name="T42" fmla="*/ 134 w 431"/>
                  <a:gd name="T43" fmla="*/ 185 h 697"/>
                  <a:gd name="T44" fmla="*/ 151 w 431"/>
                  <a:gd name="T45" fmla="*/ 207 h 697"/>
                  <a:gd name="T46" fmla="*/ 160 w 431"/>
                  <a:gd name="T47" fmla="*/ 219 h 697"/>
                  <a:gd name="T48" fmla="*/ 170 w 431"/>
                  <a:gd name="T49" fmla="*/ 234 h 697"/>
                  <a:gd name="T50" fmla="*/ 180 w 431"/>
                  <a:gd name="T51" fmla="*/ 236 h 697"/>
                  <a:gd name="T52" fmla="*/ 190 w 431"/>
                  <a:gd name="T53" fmla="*/ 244 h 697"/>
                  <a:gd name="T54" fmla="*/ 202 w 431"/>
                  <a:gd name="T55" fmla="*/ 246 h 697"/>
                  <a:gd name="T56" fmla="*/ 199 w 431"/>
                  <a:gd name="T57" fmla="*/ 256 h 697"/>
                  <a:gd name="T58" fmla="*/ 197 w 431"/>
                  <a:gd name="T59" fmla="*/ 263 h 697"/>
                  <a:gd name="T60" fmla="*/ 192 w 431"/>
                  <a:gd name="T61" fmla="*/ 280 h 697"/>
                  <a:gd name="T62" fmla="*/ 190 w 431"/>
                  <a:gd name="T63" fmla="*/ 293 h 697"/>
                  <a:gd name="T64" fmla="*/ 190 w 431"/>
                  <a:gd name="T65" fmla="*/ 305 h 697"/>
                  <a:gd name="T66" fmla="*/ 195 w 431"/>
                  <a:gd name="T67" fmla="*/ 314 h 697"/>
                  <a:gd name="T68" fmla="*/ 190 w 431"/>
                  <a:gd name="T69" fmla="*/ 324 h 697"/>
                  <a:gd name="T70" fmla="*/ 190 w 431"/>
                  <a:gd name="T71" fmla="*/ 339 h 697"/>
                  <a:gd name="T72" fmla="*/ 187 w 431"/>
                  <a:gd name="T73" fmla="*/ 349 h 697"/>
                  <a:gd name="T74" fmla="*/ 199 w 431"/>
                  <a:gd name="T75" fmla="*/ 361 h 697"/>
                  <a:gd name="T76" fmla="*/ 212 w 431"/>
                  <a:gd name="T77" fmla="*/ 353 h 697"/>
                  <a:gd name="T78" fmla="*/ 221 w 431"/>
                  <a:gd name="T79" fmla="*/ 346 h 697"/>
                  <a:gd name="T80" fmla="*/ 224 w 431"/>
                  <a:gd name="T81" fmla="*/ 339 h 697"/>
                  <a:gd name="T82" fmla="*/ 239 w 431"/>
                  <a:gd name="T83" fmla="*/ 351 h 697"/>
                  <a:gd name="T84" fmla="*/ 241 w 431"/>
                  <a:gd name="T85" fmla="*/ 363 h 697"/>
                  <a:gd name="T86" fmla="*/ 246 w 431"/>
                  <a:gd name="T87" fmla="*/ 378 h 697"/>
                  <a:gd name="T88" fmla="*/ 253 w 431"/>
                  <a:gd name="T89" fmla="*/ 392 h 697"/>
                  <a:gd name="T90" fmla="*/ 265 w 431"/>
                  <a:gd name="T91" fmla="*/ 410 h 697"/>
                  <a:gd name="T92" fmla="*/ 263 w 431"/>
                  <a:gd name="T93" fmla="*/ 422 h 697"/>
                  <a:gd name="T94" fmla="*/ 278 w 431"/>
                  <a:gd name="T95" fmla="*/ 427 h 697"/>
                  <a:gd name="T96" fmla="*/ 290 w 431"/>
                  <a:gd name="T97" fmla="*/ 439 h 697"/>
                  <a:gd name="T98" fmla="*/ 290 w 431"/>
                  <a:gd name="T99" fmla="*/ 449 h 697"/>
                  <a:gd name="T100" fmla="*/ 295 w 431"/>
                  <a:gd name="T101" fmla="*/ 461 h 697"/>
                  <a:gd name="T102" fmla="*/ 307 w 431"/>
                  <a:gd name="T103" fmla="*/ 468 h 697"/>
                  <a:gd name="T104" fmla="*/ 329 w 431"/>
                  <a:gd name="T105" fmla="*/ 458 h 697"/>
                  <a:gd name="T106" fmla="*/ 341 w 431"/>
                  <a:gd name="T107" fmla="*/ 458 h 697"/>
                  <a:gd name="T108" fmla="*/ 353 w 431"/>
                  <a:gd name="T109" fmla="*/ 453 h 697"/>
                  <a:gd name="T110" fmla="*/ 375 w 431"/>
                  <a:gd name="T111" fmla="*/ 453 h 697"/>
                  <a:gd name="T112" fmla="*/ 397 w 431"/>
                  <a:gd name="T113" fmla="*/ 453 h 697"/>
                  <a:gd name="T114" fmla="*/ 399 w 431"/>
                  <a:gd name="T115" fmla="*/ 449 h 697"/>
                  <a:gd name="T116" fmla="*/ 402 w 431"/>
                  <a:gd name="T117" fmla="*/ 439 h 697"/>
                  <a:gd name="T118" fmla="*/ 414 w 431"/>
                  <a:gd name="T119" fmla="*/ 436 h 697"/>
                  <a:gd name="T120" fmla="*/ 421 w 431"/>
                  <a:gd name="T121" fmla="*/ 451 h 69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</a:cxnLst>
                <a:rect l="0" t="0" r="r" b="b"/>
                <a:pathLst>
                  <a:path w="431" h="697">
                    <a:moveTo>
                      <a:pt x="431" y="458"/>
                    </a:moveTo>
                    <a:lnTo>
                      <a:pt x="431" y="473"/>
                    </a:lnTo>
                    <a:lnTo>
                      <a:pt x="431" y="578"/>
                    </a:lnTo>
                    <a:lnTo>
                      <a:pt x="431" y="624"/>
                    </a:lnTo>
                    <a:lnTo>
                      <a:pt x="431" y="653"/>
                    </a:lnTo>
                    <a:lnTo>
                      <a:pt x="431" y="697"/>
                    </a:lnTo>
                    <a:lnTo>
                      <a:pt x="426" y="697"/>
                    </a:lnTo>
                    <a:lnTo>
                      <a:pt x="421" y="697"/>
                    </a:lnTo>
                    <a:lnTo>
                      <a:pt x="416" y="697"/>
                    </a:lnTo>
                    <a:lnTo>
                      <a:pt x="412" y="697"/>
                    </a:lnTo>
                    <a:lnTo>
                      <a:pt x="407" y="697"/>
                    </a:lnTo>
                    <a:lnTo>
                      <a:pt x="404" y="697"/>
                    </a:lnTo>
                    <a:lnTo>
                      <a:pt x="399" y="697"/>
                    </a:lnTo>
                    <a:lnTo>
                      <a:pt x="395" y="697"/>
                    </a:lnTo>
                    <a:lnTo>
                      <a:pt x="392" y="697"/>
                    </a:lnTo>
                    <a:lnTo>
                      <a:pt x="387" y="697"/>
                    </a:lnTo>
                    <a:lnTo>
                      <a:pt x="382" y="697"/>
                    </a:lnTo>
                    <a:lnTo>
                      <a:pt x="377" y="697"/>
                    </a:lnTo>
                    <a:lnTo>
                      <a:pt x="373" y="697"/>
                    </a:lnTo>
                    <a:lnTo>
                      <a:pt x="368" y="697"/>
                    </a:lnTo>
                    <a:lnTo>
                      <a:pt x="365" y="697"/>
                    </a:lnTo>
                    <a:lnTo>
                      <a:pt x="360" y="697"/>
                    </a:lnTo>
                    <a:lnTo>
                      <a:pt x="356" y="697"/>
                    </a:lnTo>
                    <a:lnTo>
                      <a:pt x="353" y="697"/>
                    </a:lnTo>
                    <a:lnTo>
                      <a:pt x="348" y="697"/>
                    </a:lnTo>
                    <a:lnTo>
                      <a:pt x="343" y="697"/>
                    </a:lnTo>
                    <a:lnTo>
                      <a:pt x="338" y="697"/>
                    </a:lnTo>
                    <a:lnTo>
                      <a:pt x="334" y="697"/>
                    </a:lnTo>
                    <a:lnTo>
                      <a:pt x="329" y="697"/>
                    </a:lnTo>
                    <a:lnTo>
                      <a:pt x="326" y="697"/>
                    </a:lnTo>
                    <a:lnTo>
                      <a:pt x="321" y="697"/>
                    </a:lnTo>
                    <a:lnTo>
                      <a:pt x="317" y="697"/>
                    </a:lnTo>
                    <a:lnTo>
                      <a:pt x="312" y="697"/>
                    </a:lnTo>
                    <a:lnTo>
                      <a:pt x="307" y="697"/>
                    </a:lnTo>
                    <a:lnTo>
                      <a:pt x="302" y="697"/>
                    </a:lnTo>
                    <a:lnTo>
                      <a:pt x="299" y="697"/>
                    </a:lnTo>
                    <a:lnTo>
                      <a:pt x="295" y="697"/>
                    </a:lnTo>
                    <a:lnTo>
                      <a:pt x="290" y="697"/>
                    </a:lnTo>
                    <a:lnTo>
                      <a:pt x="287" y="697"/>
                    </a:lnTo>
                    <a:lnTo>
                      <a:pt x="282" y="697"/>
                    </a:lnTo>
                    <a:lnTo>
                      <a:pt x="278" y="697"/>
                    </a:lnTo>
                    <a:lnTo>
                      <a:pt x="273" y="697"/>
                    </a:lnTo>
                    <a:lnTo>
                      <a:pt x="268" y="697"/>
                    </a:lnTo>
                    <a:lnTo>
                      <a:pt x="263" y="697"/>
                    </a:lnTo>
                    <a:lnTo>
                      <a:pt x="260" y="697"/>
                    </a:lnTo>
                    <a:lnTo>
                      <a:pt x="256" y="697"/>
                    </a:lnTo>
                    <a:lnTo>
                      <a:pt x="251" y="697"/>
                    </a:lnTo>
                    <a:lnTo>
                      <a:pt x="248" y="697"/>
                    </a:lnTo>
                    <a:lnTo>
                      <a:pt x="243" y="697"/>
                    </a:lnTo>
                    <a:lnTo>
                      <a:pt x="239" y="697"/>
                    </a:lnTo>
                    <a:lnTo>
                      <a:pt x="234" y="697"/>
                    </a:lnTo>
                    <a:lnTo>
                      <a:pt x="229" y="697"/>
                    </a:lnTo>
                    <a:lnTo>
                      <a:pt x="224" y="697"/>
                    </a:lnTo>
                    <a:lnTo>
                      <a:pt x="221" y="697"/>
                    </a:lnTo>
                    <a:lnTo>
                      <a:pt x="217" y="697"/>
                    </a:lnTo>
                    <a:lnTo>
                      <a:pt x="212" y="697"/>
                    </a:lnTo>
                    <a:lnTo>
                      <a:pt x="209" y="697"/>
                    </a:lnTo>
                    <a:lnTo>
                      <a:pt x="204" y="697"/>
                    </a:lnTo>
                    <a:lnTo>
                      <a:pt x="199" y="697"/>
                    </a:lnTo>
                    <a:lnTo>
                      <a:pt x="195" y="697"/>
                    </a:lnTo>
                    <a:lnTo>
                      <a:pt x="190" y="697"/>
                    </a:lnTo>
                    <a:lnTo>
                      <a:pt x="185" y="697"/>
                    </a:lnTo>
                    <a:lnTo>
                      <a:pt x="182" y="697"/>
                    </a:lnTo>
                    <a:lnTo>
                      <a:pt x="178" y="697"/>
                    </a:lnTo>
                    <a:lnTo>
                      <a:pt x="173" y="697"/>
                    </a:lnTo>
                    <a:lnTo>
                      <a:pt x="170" y="697"/>
                    </a:lnTo>
                    <a:lnTo>
                      <a:pt x="165" y="697"/>
                    </a:lnTo>
                    <a:lnTo>
                      <a:pt x="160" y="697"/>
                    </a:lnTo>
                    <a:lnTo>
                      <a:pt x="156" y="697"/>
                    </a:lnTo>
                    <a:lnTo>
                      <a:pt x="151" y="697"/>
                    </a:lnTo>
                    <a:lnTo>
                      <a:pt x="146" y="697"/>
                    </a:lnTo>
                    <a:lnTo>
                      <a:pt x="143" y="697"/>
                    </a:lnTo>
                    <a:lnTo>
                      <a:pt x="139" y="697"/>
                    </a:lnTo>
                    <a:lnTo>
                      <a:pt x="134" y="697"/>
                    </a:lnTo>
                    <a:lnTo>
                      <a:pt x="131" y="697"/>
                    </a:lnTo>
                    <a:lnTo>
                      <a:pt x="126" y="697"/>
                    </a:lnTo>
                    <a:lnTo>
                      <a:pt x="121" y="697"/>
                    </a:lnTo>
                    <a:lnTo>
                      <a:pt x="117" y="697"/>
                    </a:lnTo>
                    <a:lnTo>
                      <a:pt x="112" y="697"/>
                    </a:lnTo>
                    <a:lnTo>
                      <a:pt x="107" y="697"/>
                    </a:lnTo>
                    <a:lnTo>
                      <a:pt x="104" y="697"/>
                    </a:lnTo>
                    <a:lnTo>
                      <a:pt x="100" y="697"/>
                    </a:lnTo>
                    <a:lnTo>
                      <a:pt x="95" y="697"/>
                    </a:lnTo>
                    <a:lnTo>
                      <a:pt x="92" y="697"/>
                    </a:lnTo>
                    <a:lnTo>
                      <a:pt x="87" y="697"/>
                    </a:lnTo>
                    <a:lnTo>
                      <a:pt x="82" y="697"/>
                    </a:lnTo>
                    <a:lnTo>
                      <a:pt x="78" y="697"/>
                    </a:lnTo>
                    <a:lnTo>
                      <a:pt x="73" y="697"/>
                    </a:lnTo>
                    <a:lnTo>
                      <a:pt x="68" y="697"/>
                    </a:lnTo>
                    <a:lnTo>
                      <a:pt x="65" y="697"/>
                    </a:lnTo>
                    <a:lnTo>
                      <a:pt x="61" y="697"/>
                    </a:lnTo>
                    <a:lnTo>
                      <a:pt x="56" y="697"/>
                    </a:lnTo>
                    <a:lnTo>
                      <a:pt x="53" y="697"/>
                    </a:lnTo>
                    <a:lnTo>
                      <a:pt x="48" y="697"/>
                    </a:lnTo>
                    <a:lnTo>
                      <a:pt x="43" y="697"/>
                    </a:lnTo>
                    <a:lnTo>
                      <a:pt x="39" y="697"/>
                    </a:lnTo>
                    <a:lnTo>
                      <a:pt x="34" y="697"/>
                    </a:lnTo>
                    <a:lnTo>
                      <a:pt x="29" y="697"/>
                    </a:lnTo>
                    <a:lnTo>
                      <a:pt x="26" y="697"/>
                    </a:lnTo>
                    <a:lnTo>
                      <a:pt x="22" y="697"/>
                    </a:lnTo>
                    <a:lnTo>
                      <a:pt x="17" y="697"/>
                    </a:lnTo>
                    <a:lnTo>
                      <a:pt x="14" y="697"/>
                    </a:lnTo>
                    <a:lnTo>
                      <a:pt x="14" y="687"/>
                    </a:lnTo>
                    <a:lnTo>
                      <a:pt x="14" y="678"/>
                    </a:lnTo>
                    <a:lnTo>
                      <a:pt x="14" y="658"/>
                    </a:lnTo>
                    <a:lnTo>
                      <a:pt x="14" y="648"/>
                    </a:lnTo>
                    <a:lnTo>
                      <a:pt x="14" y="629"/>
                    </a:lnTo>
                    <a:lnTo>
                      <a:pt x="14" y="609"/>
                    </a:lnTo>
                    <a:lnTo>
                      <a:pt x="14" y="600"/>
                    </a:lnTo>
                    <a:lnTo>
                      <a:pt x="14" y="590"/>
                    </a:lnTo>
                    <a:lnTo>
                      <a:pt x="14" y="570"/>
                    </a:lnTo>
                    <a:lnTo>
                      <a:pt x="14" y="551"/>
                    </a:lnTo>
                    <a:lnTo>
                      <a:pt x="14" y="541"/>
                    </a:lnTo>
                    <a:lnTo>
                      <a:pt x="14" y="527"/>
                    </a:lnTo>
                    <a:lnTo>
                      <a:pt x="12" y="527"/>
                    </a:lnTo>
                    <a:lnTo>
                      <a:pt x="12" y="524"/>
                    </a:lnTo>
                    <a:lnTo>
                      <a:pt x="12" y="522"/>
                    </a:lnTo>
                    <a:lnTo>
                      <a:pt x="14" y="522"/>
                    </a:lnTo>
                    <a:lnTo>
                      <a:pt x="14" y="519"/>
                    </a:lnTo>
                    <a:lnTo>
                      <a:pt x="17" y="519"/>
                    </a:lnTo>
                    <a:lnTo>
                      <a:pt x="17" y="517"/>
                    </a:lnTo>
                    <a:lnTo>
                      <a:pt x="17" y="514"/>
                    </a:lnTo>
                    <a:lnTo>
                      <a:pt x="17" y="512"/>
                    </a:lnTo>
                    <a:lnTo>
                      <a:pt x="19" y="507"/>
                    </a:lnTo>
                    <a:lnTo>
                      <a:pt x="19" y="507"/>
                    </a:lnTo>
                    <a:lnTo>
                      <a:pt x="19" y="505"/>
                    </a:lnTo>
                    <a:lnTo>
                      <a:pt x="19" y="505"/>
                    </a:lnTo>
                    <a:lnTo>
                      <a:pt x="19" y="505"/>
                    </a:lnTo>
                    <a:lnTo>
                      <a:pt x="19" y="502"/>
                    </a:lnTo>
                    <a:lnTo>
                      <a:pt x="17" y="497"/>
                    </a:lnTo>
                    <a:lnTo>
                      <a:pt x="17" y="497"/>
                    </a:lnTo>
                    <a:lnTo>
                      <a:pt x="17" y="495"/>
                    </a:lnTo>
                    <a:lnTo>
                      <a:pt x="19" y="495"/>
                    </a:lnTo>
                    <a:lnTo>
                      <a:pt x="19" y="495"/>
                    </a:lnTo>
                    <a:lnTo>
                      <a:pt x="19" y="495"/>
                    </a:lnTo>
                    <a:lnTo>
                      <a:pt x="22" y="495"/>
                    </a:lnTo>
                    <a:lnTo>
                      <a:pt x="22" y="492"/>
                    </a:lnTo>
                    <a:lnTo>
                      <a:pt x="22" y="492"/>
                    </a:lnTo>
                    <a:lnTo>
                      <a:pt x="22" y="490"/>
                    </a:lnTo>
                    <a:lnTo>
                      <a:pt x="22" y="490"/>
                    </a:lnTo>
                    <a:lnTo>
                      <a:pt x="22" y="490"/>
                    </a:lnTo>
                    <a:lnTo>
                      <a:pt x="22" y="490"/>
                    </a:lnTo>
                    <a:lnTo>
                      <a:pt x="22" y="488"/>
                    </a:lnTo>
                    <a:lnTo>
                      <a:pt x="19" y="488"/>
                    </a:lnTo>
                    <a:lnTo>
                      <a:pt x="19" y="485"/>
                    </a:lnTo>
                    <a:lnTo>
                      <a:pt x="17" y="485"/>
                    </a:lnTo>
                    <a:lnTo>
                      <a:pt x="17" y="485"/>
                    </a:lnTo>
                    <a:lnTo>
                      <a:pt x="17" y="483"/>
                    </a:lnTo>
                    <a:lnTo>
                      <a:pt x="17" y="483"/>
                    </a:lnTo>
                    <a:lnTo>
                      <a:pt x="17" y="480"/>
                    </a:lnTo>
                    <a:lnTo>
                      <a:pt x="17" y="480"/>
                    </a:lnTo>
                    <a:lnTo>
                      <a:pt x="17" y="480"/>
                    </a:lnTo>
                    <a:lnTo>
                      <a:pt x="14" y="480"/>
                    </a:lnTo>
                    <a:lnTo>
                      <a:pt x="12" y="480"/>
                    </a:lnTo>
                    <a:lnTo>
                      <a:pt x="12" y="480"/>
                    </a:lnTo>
                    <a:lnTo>
                      <a:pt x="9" y="480"/>
                    </a:lnTo>
                    <a:lnTo>
                      <a:pt x="9" y="480"/>
                    </a:lnTo>
                    <a:lnTo>
                      <a:pt x="9" y="478"/>
                    </a:lnTo>
                    <a:lnTo>
                      <a:pt x="9" y="478"/>
                    </a:lnTo>
                    <a:lnTo>
                      <a:pt x="7" y="478"/>
                    </a:lnTo>
                    <a:lnTo>
                      <a:pt x="7" y="478"/>
                    </a:lnTo>
                    <a:lnTo>
                      <a:pt x="7" y="478"/>
                    </a:lnTo>
                    <a:lnTo>
                      <a:pt x="4" y="480"/>
                    </a:lnTo>
                    <a:lnTo>
                      <a:pt x="4" y="480"/>
                    </a:lnTo>
                    <a:lnTo>
                      <a:pt x="2" y="478"/>
                    </a:lnTo>
                    <a:lnTo>
                      <a:pt x="2" y="478"/>
                    </a:lnTo>
                    <a:lnTo>
                      <a:pt x="0" y="475"/>
                    </a:lnTo>
                    <a:lnTo>
                      <a:pt x="0" y="475"/>
                    </a:lnTo>
                    <a:lnTo>
                      <a:pt x="0" y="473"/>
                    </a:lnTo>
                    <a:lnTo>
                      <a:pt x="2" y="473"/>
                    </a:lnTo>
                    <a:lnTo>
                      <a:pt x="0" y="470"/>
                    </a:lnTo>
                    <a:lnTo>
                      <a:pt x="0" y="468"/>
                    </a:lnTo>
                    <a:lnTo>
                      <a:pt x="0" y="468"/>
                    </a:lnTo>
                    <a:lnTo>
                      <a:pt x="0" y="466"/>
                    </a:lnTo>
                    <a:lnTo>
                      <a:pt x="0" y="463"/>
                    </a:lnTo>
                    <a:lnTo>
                      <a:pt x="2" y="463"/>
                    </a:lnTo>
                    <a:lnTo>
                      <a:pt x="0" y="458"/>
                    </a:lnTo>
                    <a:lnTo>
                      <a:pt x="0" y="458"/>
                    </a:lnTo>
                    <a:lnTo>
                      <a:pt x="2" y="458"/>
                    </a:lnTo>
                    <a:lnTo>
                      <a:pt x="2" y="458"/>
                    </a:lnTo>
                    <a:lnTo>
                      <a:pt x="2" y="456"/>
                    </a:lnTo>
                    <a:lnTo>
                      <a:pt x="2" y="456"/>
                    </a:lnTo>
                    <a:lnTo>
                      <a:pt x="4" y="456"/>
                    </a:lnTo>
                    <a:lnTo>
                      <a:pt x="4" y="456"/>
                    </a:lnTo>
                    <a:lnTo>
                      <a:pt x="4" y="453"/>
                    </a:lnTo>
                    <a:lnTo>
                      <a:pt x="7" y="453"/>
                    </a:lnTo>
                    <a:lnTo>
                      <a:pt x="7" y="451"/>
                    </a:lnTo>
                    <a:lnTo>
                      <a:pt x="7" y="446"/>
                    </a:lnTo>
                    <a:lnTo>
                      <a:pt x="7" y="444"/>
                    </a:lnTo>
                    <a:lnTo>
                      <a:pt x="9" y="441"/>
                    </a:lnTo>
                    <a:lnTo>
                      <a:pt x="12" y="436"/>
                    </a:lnTo>
                    <a:lnTo>
                      <a:pt x="12" y="434"/>
                    </a:lnTo>
                    <a:lnTo>
                      <a:pt x="14" y="434"/>
                    </a:lnTo>
                    <a:lnTo>
                      <a:pt x="19" y="431"/>
                    </a:lnTo>
                    <a:lnTo>
                      <a:pt x="19" y="429"/>
                    </a:lnTo>
                    <a:lnTo>
                      <a:pt x="19" y="429"/>
                    </a:lnTo>
                    <a:lnTo>
                      <a:pt x="24" y="422"/>
                    </a:lnTo>
                    <a:lnTo>
                      <a:pt x="26" y="419"/>
                    </a:lnTo>
                    <a:lnTo>
                      <a:pt x="26" y="417"/>
                    </a:lnTo>
                    <a:lnTo>
                      <a:pt x="26" y="412"/>
                    </a:lnTo>
                    <a:lnTo>
                      <a:pt x="26" y="410"/>
                    </a:lnTo>
                    <a:lnTo>
                      <a:pt x="26" y="410"/>
                    </a:lnTo>
                    <a:lnTo>
                      <a:pt x="26" y="410"/>
                    </a:lnTo>
                    <a:lnTo>
                      <a:pt x="26" y="407"/>
                    </a:lnTo>
                    <a:lnTo>
                      <a:pt x="26" y="407"/>
                    </a:lnTo>
                    <a:lnTo>
                      <a:pt x="26" y="407"/>
                    </a:lnTo>
                    <a:lnTo>
                      <a:pt x="26" y="405"/>
                    </a:lnTo>
                    <a:lnTo>
                      <a:pt x="31" y="400"/>
                    </a:lnTo>
                    <a:lnTo>
                      <a:pt x="34" y="392"/>
                    </a:lnTo>
                    <a:lnTo>
                      <a:pt x="36" y="390"/>
                    </a:lnTo>
                    <a:lnTo>
                      <a:pt x="36" y="383"/>
                    </a:lnTo>
                    <a:lnTo>
                      <a:pt x="39" y="383"/>
                    </a:lnTo>
                    <a:lnTo>
                      <a:pt x="39" y="380"/>
                    </a:lnTo>
                    <a:lnTo>
                      <a:pt x="39" y="375"/>
                    </a:lnTo>
                    <a:lnTo>
                      <a:pt x="39" y="375"/>
                    </a:lnTo>
                    <a:lnTo>
                      <a:pt x="41" y="373"/>
                    </a:lnTo>
                    <a:lnTo>
                      <a:pt x="43" y="371"/>
                    </a:lnTo>
                    <a:lnTo>
                      <a:pt x="43" y="366"/>
                    </a:lnTo>
                    <a:lnTo>
                      <a:pt x="46" y="361"/>
                    </a:lnTo>
                    <a:lnTo>
                      <a:pt x="46" y="361"/>
                    </a:lnTo>
                    <a:lnTo>
                      <a:pt x="48" y="358"/>
                    </a:lnTo>
                    <a:lnTo>
                      <a:pt x="48" y="356"/>
                    </a:lnTo>
                    <a:lnTo>
                      <a:pt x="48" y="356"/>
                    </a:lnTo>
                    <a:lnTo>
                      <a:pt x="51" y="353"/>
                    </a:lnTo>
                    <a:lnTo>
                      <a:pt x="53" y="351"/>
                    </a:lnTo>
                    <a:lnTo>
                      <a:pt x="53" y="349"/>
                    </a:lnTo>
                    <a:lnTo>
                      <a:pt x="53" y="346"/>
                    </a:lnTo>
                    <a:lnTo>
                      <a:pt x="51" y="344"/>
                    </a:lnTo>
                    <a:lnTo>
                      <a:pt x="48" y="341"/>
                    </a:lnTo>
                    <a:lnTo>
                      <a:pt x="48" y="336"/>
                    </a:lnTo>
                    <a:lnTo>
                      <a:pt x="48" y="334"/>
                    </a:lnTo>
                    <a:lnTo>
                      <a:pt x="46" y="334"/>
                    </a:lnTo>
                    <a:lnTo>
                      <a:pt x="46" y="332"/>
                    </a:lnTo>
                    <a:lnTo>
                      <a:pt x="43" y="332"/>
                    </a:lnTo>
                    <a:lnTo>
                      <a:pt x="39" y="329"/>
                    </a:lnTo>
                    <a:lnTo>
                      <a:pt x="36" y="327"/>
                    </a:lnTo>
                    <a:lnTo>
                      <a:pt x="36" y="327"/>
                    </a:lnTo>
                    <a:lnTo>
                      <a:pt x="31" y="324"/>
                    </a:lnTo>
                    <a:lnTo>
                      <a:pt x="31" y="324"/>
                    </a:lnTo>
                    <a:lnTo>
                      <a:pt x="29" y="322"/>
                    </a:lnTo>
                    <a:lnTo>
                      <a:pt x="26" y="319"/>
                    </a:lnTo>
                    <a:lnTo>
                      <a:pt x="24" y="312"/>
                    </a:lnTo>
                    <a:lnTo>
                      <a:pt x="24" y="310"/>
                    </a:lnTo>
                    <a:lnTo>
                      <a:pt x="22" y="305"/>
                    </a:lnTo>
                    <a:lnTo>
                      <a:pt x="17" y="300"/>
                    </a:lnTo>
                    <a:lnTo>
                      <a:pt x="17" y="300"/>
                    </a:lnTo>
                    <a:lnTo>
                      <a:pt x="19" y="297"/>
                    </a:lnTo>
                    <a:lnTo>
                      <a:pt x="19" y="295"/>
                    </a:lnTo>
                    <a:lnTo>
                      <a:pt x="22" y="293"/>
                    </a:lnTo>
                    <a:lnTo>
                      <a:pt x="22" y="290"/>
                    </a:lnTo>
                    <a:lnTo>
                      <a:pt x="19" y="288"/>
                    </a:lnTo>
                    <a:lnTo>
                      <a:pt x="19" y="283"/>
                    </a:lnTo>
                    <a:lnTo>
                      <a:pt x="17" y="280"/>
                    </a:lnTo>
                    <a:lnTo>
                      <a:pt x="14" y="278"/>
                    </a:lnTo>
                    <a:lnTo>
                      <a:pt x="12" y="273"/>
                    </a:lnTo>
                    <a:lnTo>
                      <a:pt x="12" y="271"/>
                    </a:lnTo>
                    <a:lnTo>
                      <a:pt x="12" y="268"/>
                    </a:lnTo>
                    <a:lnTo>
                      <a:pt x="12" y="266"/>
                    </a:lnTo>
                    <a:lnTo>
                      <a:pt x="12" y="263"/>
                    </a:lnTo>
                    <a:lnTo>
                      <a:pt x="12" y="246"/>
                    </a:lnTo>
                    <a:lnTo>
                      <a:pt x="12" y="215"/>
                    </a:lnTo>
                    <a:lnTo>
                      <a:pt x="12" y="129"/>
                    </a:lnTo>
                    <a:lnTo>
                      <a:pt x="12" y="83"/>
                    </a:lnTo>
                    <a:lnTo>
                      <a:pt x="12" y="34"/>
                    </a:lnTo>
                    <a:lnTo>
                      <a:pt x="12" y="0"/>
                    </a:lnTo>
                    <a:lnTo>
                      <a:pt x="17" y="0"/>
                    </a:lnTo>
                    <a:lnTo>
                      <a:pt x="19" y="0"/>
                    </a:lnTo>
                    <a:lnTo>
                      <a:pt x="24" y="0"/>
                    </a:lnTo>
                    <a:lnTo>
                      <a:pt x="31" y="0"/>
                    </a:lnTo>
                    <a:lnTo>
                      <a:pt x="34" y="0"/>
                    </a:lnTo>
                    <a:lnTo>
                      <a:pt x="41" y="0"/>
                    </a:lnTo>
                    <a:lnTo>
                      <a:pt x="46" y="0"/>
                    </a:lnTo>
                    <a:lnTo>
                      <a:pt x="48" y="0"/>
                    </a:lnTo>
                    <a:lnTo>
                      <a:pt x="56" y="0"/>
                    </a:lnTo>
                    <a:lnTo>
                      <a:pt x="61" y="0"/>
                    </a:lnTo>
                    <a:lnTo>
                      <a:pt x="65" y="0"/>
                    </a:lnTo>
                    <a:lnTo>
                      <a:pt x="70" y="0"/>
                    </a:lnTo>
                    <a:lnTo>
                      <a:pt x="75" y="0"/>
                    </a:lnTo>
                    <a:lnTo>
                      <a:pt x="80" y="0"/>
                    </a:lnTo>
                    <a:lnTo>
                      <a:pt x="80" y="37"/>
                    </a:lnTo>
                    <a:lnTo>
                      <a:pt x="80" y="49"/>
                    </a:lnTo>
                    <a:lnTo>
                      <a:pt x="80" y="76"/>
                    </a:lnTo>
                    <a:lnTo>
                      <a:pt x="80" y="100"/>
                    </a:lnTo>
                    <a:lnTo>
                      <a:pt x="80" y="105"/>
                    </a:lnTo>
                    <a:lnTo>
                      <a:pt x="80" y="105"/>
                    </a:lnTo>
                    <a:lnTo>
                      <a:pt x="82" y="105"/>
                    </a:lnTo>
                    <a:lnTo>
                      <a:pt x="82" y="107"/>
                    </a:lnTo>
                    <a:lnTo>
                      <a:pt x="85" y="110"/>
                    </a:lnTo>
                    <a:lnTo>
                      <a:pt x="87" y="112"/>
                    </a:lnTo>
                    <a:lnTo>
                      <a:pt x="87" y="115"/>
                    </a:lnTo>
                    <a:lnTo>
                      <a:pt x="87" y="115"/>
                    </a:lnTo>
                    <a:lnTo>
                      <a:pt x="90" y="115"/>
                    </a:lnTo>
                    <a:lnTo>
                      <a:pt x="90" y="117"/>
                    </a:lnTo>
                    <a:lnTo>
                      <a:pt x="90" y="117"/>
                    </a:lnTo>
                    <a:lnTo>
                      <a:pt x="90" y="117"/>
                    </a:lnTo>
                    <a:lnTo>
                      <a:pt x="92" y="119"/>
                    </a:lnTo>
                    <a:lnTo>
                      <a:pt x="92" y="119"/>
                    </a:lnTo>
                    <a:lnTo>
                      <a:pt x="95" y="119"/>
                    </a:lnTo>
                    <a:lnTo>
                      <a:pt x="95" y="122"/>
                    </a:lnTo>
                    <a:lnTo>
                      <a:pt x="95" y="122"/>
                    </a:lnTo>
                    <a:lnTo>
                      <a:pt x="95" y="122"/>
                    </a:lnTo>
                    <a:lnTo>
                      <a:pt x="97" y="127"/>
                    </a:lnTo>
                    <a:lnTo>
                      <a:pt x="97" y="127"/>
                    </a:lnTo>
                    <a:lnTo>
                      <a:pt x="97" y="129"/>
                    </a:lnTo>
                    <a:lnTo>
                      <a:pt x="100" y="129"/>
                    </a:lnTo>
                    <a:lnTo>
                      <a:pt x="100" y="129"/>
                    </a:lnTo>
                    <a:lnTo>
                      <a:pt x="100" y="132"/>
                    </a:lnTo>
                    <a:lnTo>
                      <a:pt x="100" y="132"/>
                    </a:lnTo>
                    <a:lnTo>
                      <a:pt x="100" y="132"/>
                    </a:lnTo>
                    <a:lnTo>
                      <a:pt x="102" y="134"/>
                    </a:lnTo>
                    <a:lnTo>
                      <a:pt x="102" y="134"/>
                    </a:lnTo>
                    <a:lnTo>
                      <a:pt x="104" y="134"/>
                    </a:lnTo>
                    <a:lnTo>
                      <a:pt x="104" y="137"/>
                    </a:lnTo>
                    <a:lnTo>
                      <a:pt x="104" y="137"/>
                    </a:lnTo>
                    <a:lnTo>
                      <a:pt x="104" y="137"/>
                    </a:lnTo>
                    <a:lnTo>
                      <a:pt x="104" y="139"/>
                    </a:lnTo>
                    <a:lnTo>
                      <a:pt x="104" y="141"/>
                    </a:lnTo>
                    <a:lnTo>
                      <a:pt x="107" y="144"/>
                    </a:lnTo>
                    <a:lnTo>
                      <a:pt x="107" y="144"/>
                    </a:lnTo>
                    <a:lnTo>
                      <a:pt x="107" y="146"/>
                    </a:lnTo>
                    <a:lnTo>
                      <a:pt x="107" y="146"/>
                    </a:lnTo>
                    <a:lnTo>
                      <a:pt x="107" y="146"/>
                    </a:lnTo>
                    <a:lnTo>
                      <a:pt x="107" y="149"/>
                    </a:lnTo>
                    <a:lnTo>
                      <a:pt x="107" y="149"/>
                    </a:lnTo>
                    <a:lnTo>
                      <a:pt x="104" y="149"/>
                    </a:lnTo>
                    <a:lnTo>
                      <a:pt x="104" y="149"/>
                    </a:lnTo>
                    <a:lnTo>
                      <a:pt x="104" y="149"/>
                    </a:lnTo>
                    <a:lnTo>
                      <a:pt x="102" y="151"/>
                    </a:lnTo>
                    <a:lnTo>
                      <a:pt x="102" y="151"/>
                    </a:lnTo>
                    <a:lnTo>
                      <a:pt x="104" y="151"/>
                    </a:lnTo>
                    <a:lnTo>
                      <a:pt x="104" y="154"/>
                    </a:lnTo>
                    <a:lnTo>
                      <a:pt x="107" y="154"/>
                    </a:lnTo>
                    <a:lnTo>
                      <a:pt x="107" y="154"/>
                    </a:lnTo>
                    <a:lnTo>
                      <a:pt x="107" y="156"/>
                    </a:lnTo>
                    <a:lnTo>
                      <a:pt x="107" y="156"/>
                    </a:lnTo>
                    <a:lnTo>
                      <a:pt x="107" y="156"/>
                    </a:lnTo>
                    <a:lnTo>
                      <a:pt x="109" y="158"/>
                    </a:lnTo>
                    <a:lnTo>
                      <a:pt x="109" y="158"/>
                    </a:lnTo>
                    <a:lnTo>
                      <a:pt x="109" y="158"/>
                    </a:lnTo>
                    <a:lnTo>
                      <a:pt x="109" y="158"/>
                    </a:lnTo>
                    <a:lnTo>
                      <a:pt x="109" y="158"/>
                    </a:lnTo>
                    <a:lnTo>
                      <a:pt x="109" y="161"/>
                    </a:lnTo>
                    <a:lnTo>
                      <a:pt x="109" y="161"/>
                    </a:lnTo>
                    <a:lnTo>
                      <a:pt x="107" y="161"/>
                    </a:lnTo>
                    <a:lnTo>
                      <a:pt x="104" y="161"/>
                    </a:lnTo>
                    <a:lnTo>
                      <a:pt x="104" y="161"/>
                    </a:lnTo>
                    <a:lnTo>
                      <a:pt x="104" y="161"/>
                    </a:lnTo>
                    <a:lnTo>
                      <a:pt x="104" y="161"/>
                    </a:lnTo>
                    <a:lnTo>
                      <a:pt x="104" y="161"/>
                    </a:lnTo>
                    <a:lnTo>
                      <a:pt x="104" y="161"/>
                    </a:lnTo>
                    <a:lnTo>
                      <a:pt x="104" y="163"/>
                    </a:lnTo>
                    <a:lnTo>
                      <a:pt x="104" y="163"/>
                    </a:lnTo>
                    <a:lnTo>
                      <a:pt x="104" y="163"/>
                    </a:lnTo>
                    <a:lnTo>
                      <a:pt x="109" y="163"/>
                    </a:lnTo>
                    <a:lnTo>
                      <a:pt x="114" y="168"/>
                    </a:lnTo>
                    <a:lnTo>
                      <a:pt x="114" y="168"/>
                    </a:lnTo>
                    <a:lnTo>
                      <a:pt x="117" y="171"/>
                    </a:lnTo>
                    <a:lnTo>
                      <a:pt x="117" y="173"/>
                    </a:lnTo>
                    <a:lnTo>
                      <a:pt x="119" y="176"/>
                    </a:lnTo>
                    <a:lnTo>
                      <a:pt x="119" y="176"/>
                    </a:lnTo>
                    <a:lnTo>
                      <a:pt x="119" y="176"/>
                    </a:lnTo>
                    <a:lnTo>
                      <a:pt x="119" y="176"/>
                    </a:lnTo>
                    <a:lnTo>
                      <a:pt x="121" y="178"/>
                    </a:lnTo>
                    <a:lnTo>
                      <a:pt x="124" y="178"/>
                    </a:lnTo>
                    <a:lnTo>
                      <a:pt x="129" y="180"/>
                    </a:lnTo>
                    <a:lnTo>
                      <a:pt x="131" y="180"/>
                    </a:lnTo>
                    <a:lnTo>
                      <a:pt x="131" y="180"/>
                    </a:lnTo>
                    <a:lnTo>
                      <a:pt x="131" y="180"/>
                    </a:lnTo>
                    <a:lnTo>
                      <a:pt x="131" y="183"/>
                    </a:lnTo>
                    <a:lnTo>
                      <a:pt x="134" y="185"/>
                    </a:lnTo>
                    <a:lnTo>
                      <a:pt x="134" y="185"/>
                    </a:lnTo>
                    <a:lnTo>
                      <a:pt x="134" y="185"/>
                    </a:lnTo>
                    <a:lnTo>
                      <a:pt x="134" y="185"/>
                    </a:lnTo>
                    <a:lnTo>
                      <a:pt x="134" y="185"/>
                    </a:lnTo>
                    <a:lnTo>
                      <a:pt x="134" y="188"/>
                    </a:lnTo>
                    <a:lnTo>
                      <a:pt x="134" y="188"/>
                    </a:lnTo>
                    <a:lnTo>
                      <a:pt x="136" y="188"/>
                    </a:lnTo>
                    <a:lnTo>
                      <a:pt x="136" y="188"/>
                    </a:lnTo>
                    <a:lnTo>
                      <a:pt x="136" y="190"/>
                    </a:lnTo>
                    <a:lnTo>
                      <a:pt x="136" y="190"/>
                    </a:lnTo>
                    <a:lnTo>
                      <a:pt x="139" y="190"/>
                    </a:lnTo>
                    <a:lnTo>
                      <a:pt x="139" y="190"/>
                    </a:lnTo>
                    <a:lnTo>
                      <a:pt x="141" y="193"/>
                    </a:lnTo>
                    <a:lnTo>
                      <a:pt x="141" y="193"/>
                    </a:lnTo>
                    <a:lnTo>
                      <a:pt x="143" y="195"/>
                    </a:lnTo>
                    <a:lnTo>
                      <a:pt x="143" y="197"/>
                    </a:lnTo>
                    <a:lnTo>
                      <a:pt x="148" y="205"/>
                    </a:lnTo>
                    <a:lnTo>
                      <a:pt x="151" y="205"/>
                    </a:lnTo>
                    <a:lnTo>
                      <a:pt x="151" y="205"/>
                    </a:lnTo>
                    <a:lnTo>
                      <a:pt x="151" y="207"/>
                    </a:lnTo>
                    <a:lnTo>
                      <a:pt x="151" y="207"/>
                    </a:lnTo>
                    <a:lnTo>
                      <a:pt x="151" y="207"/>
                    </a:lnTo>
                    <a:lnTo>
                      <a:pt x="151" y="210"/>
                    </a:lnTo>
                    <a:lnTo>
                      <a:pt x="151" y="210"/>
                    </a:lnTo>
                    <a:lnTo>
                      <a:pt x="153" y="210"/>
                    </a:lnTo>
                    <a:lnTo>
                      <a:pt x="153" y="210"/>
                    </a:lnTo>
                    <a:lnTo>
                      <a:pt x="156" y="210"/>
                    </a:lnTo>
                    <a:lnTo>
                      <a:pt x="156" y="210"/>
                    </a:lnTo>
                    <a:lnTo>
                      <a:pt x="158" y="212"/>
                    </a:lnTo>
                    <a:lnTo>
                      <a:pt x="158" y="215"/>
                    </a:lnTo>
                    <a:lnTo>
                      <a:pt x="158" y="215"/>
                    </a:lnTo>
                    <a:lnTo>
                      <a:pt x="160" y="215"/>
                    </a:lnTo>
                    <a:lnTo>
                      <a:pt x="160" y="217"/>
                    </a:lnTo>
                    <a:lnTo>
                      <a:pt x="160" y="217"/>
                    </a:lnTo>
                    <a:lnTo>
                      <a:pt x="160" y="217"/>
                    </a:lnTo>
                    <a:lnTo>
                      <a:pt x="160" y="217"/>
                    </a:lnTo>
                    <a:lnTo>
                      <a:pt x="160" y="217"/>
                    </a:lnTo>
                    <a:lnTo>
                      <a:pt x="160" y="219"/>
                    </a:lnTo>
                    <a:lnTo>
                      <a:pt x="160" y="219"/>
                    </a:lnTo>
                    <a:lnTo>
                      <a:pt x="160" y="222"/>
                    </a:lnTo>
                    <a:lnTo>
                      <a:pt x="160" y="222"/>
                    </a:lnTo>
                    <a:lnTo>
                      <a:pt x="160" y="224"/>
                    </a:lnTo>
                    <a:lnTo>
                      <a:pt x="160" y="224"/>
                    </a:lnTo>
                    <a:lnTo>
                      <a:pt x="163" y="224"/>
                    </a:lnTo>
                    <a:lnTo>
                      <a:pt x="165" y="227"/>
                    </a:lnTo>
                    <a:lnTo>
                      <a:pt x="165" y="227"/>
                    </a:lnTo>
                    <a:lnTo>
                      <a:pt x="165" y="229"/>
                    </a:lnTo>
                    <a:lnTo>
                      <a:pt x="168" y="229"/>
                    </a:lnTo>
                    <a:lnTo>
                      <a:pt x="168" y="229"/>
                    </a:lnTo>
                    <a:lnTo>
                      <a:pt x="170" y="229"/>
                    </a:lnTo>
                    <a:lnTo>
                      <a:pt x="170" y="232"/>
                    </a:lnTo>
                    <a:lnTo>
                      <a:pt x="170" y="232"/>
                    </a:lnTo>
                    <a:lnTo>
                      <a:pt x="170" y="232"/>
                    </a:lnTo>
                    <a:lnTo>
                      <a:pt x="170" y="232"/>
                    </a:lnTo>
                    <a:lnTo>
                      <a:pt x="170" y="234"/>
                    </a:lnTo>
                    <a:lnTo>
                      <a:pt x="170" y="236"/>
                    </a:lnTo>
                    <a:lnTo>
                      <a:pt x="170" y="236"/>
                    </a:lnTo>
                    <a:lnTo>
                      <a:pt x="170" y="236"/>
                    </a:lnTo>
                    <a:lnTo>
                      <a:pt x="170" y="236"/>
                    </a:lnTo>
                    <a:lnTo>
                      <a:pt x="173" y="236"/>
                    </a:lnTo>
                    <a:lnTo>
                      <a:pt x="173" y="236"/>
                    </a:lnTo>
                    <a:lnTo>
                      <a:pt x="173" y="236"/>
                    </a:lnTo>
                    <a:lnTo>
                      <a:pt x="175" y="234"/>
                    </a:lnTo>
                    <a:lnTo>
                      <a:pt x="175" y="234"/>
                    </a:lnTo>
                    <a:lnTo>
                      <a:pt x="175" y="234"/>
                    </a:lnTo>
                    <a:lnTo>
                      <a:pt x="175" y="234"/>
                    </a:lnTo>
                    <a:lnTo>
                      <a:pt x="178" y="234"/>
                    </a:lnTo>
                    <a:lnTo>
                      <a:pt x="178" y="234"/>
                    </a:lnTo>
                    <a:lnTo>
                      <a:pt x="178" y="234"/>
                    </a:lnTo>
                    <a:lnTo>
                      <a:pt x="180" y="234"/>
                    </a:lnTo>
                    <a:lnTo>
                      <a:pt x="180" y="236"/>
                    </a:lnTo>
                    <a:lnTo>
                      <a:pt x="180" y="236"/>
                    </a:lnTo>
                    <a:lnTo>
                      <a:pt x="180" y="236"/>
                    </a:lnTo>
                    <a:lnTo>
                      <a:pt x="180" y="239"/>
                    </a:lnTo>
                    <a:lnTo>
                      <a:pt x="180" y="239"/>
                    </a:lnTo>
                    <a:lnTo>
                      <a:pt x="180" y="239"/>
                    </a:lnTo>
                    <a:lnTo>
                      <a:pt x="180" y="239"/>
                    </a:lnTo>
                    <a:lnTo>
                      <a:pt x="180" y="241"/>
                    </a:lnTo>
                    <a:lnTo>
                      <a:pt x="180" y="241"/>
                    </a:lnTo>
                    <a:lnTo>
                      <a:pt x="180" y="241"/>
                    </a:lnTo>
                    <a:lnTo>
                      <a:pt x="180" y="241"/>
                    </a:lnTo>
                    <a:lnTo>
                      <a:pt x="182" y="244"/>
                    </a:lnTo>
                    <a:lnTo>
                      <a:pt x="185" y="244"/>
                    </a:lnTo>
                    <a:lnTo>
                      <a:pt x="185" y="244"/>
                    </a:lnTo>
                    <a:lnTo>
                      <a:pt x="185" y="244"/>
                    </a:lnTo>
                    <a:lnTo>
                      <a:pt x="187" y="244"/>
                    </a:lnTo>
                    <a:lnTo>
                      <a:pt x="187" y="244"/>
                    </a:lnTo>
                    <a:lnTo>
                      <a:pt x="190" y="244"/>
                    </a:lnTo>
                    <a:lnTo>
                      <a:pt x="190" y="244"/>
                    </a:lnTo>
                    <a:lnTo>
                      <a:pt x="190" y="244"/>
                    </a:lnTo>
                    <a:lnTo>
                      <a:pt x="190" y="244"/>
                    </a:lnTo>
                    <a:lnTo>
                      <a:pt x="192" y="244"/>
                    </a:lnTo>
                    <a:lnTo>
                      <a:pt x="192" y="244"/>
                    </a:lnTo>
                    <a:lnTo>
                      <a:pt x="192" y="244"/>
                    </a:lnTo>
                    <a:lnTo>
                      <a:pt x="195" y="241"/>
                    </a:lnTo>
                    <a:lnTo>
                      <a:pt x="195" y="241"/>
                    </a:lnTo>
                    <a:lnTo>
                      <a:pt x="199" y="241"/>
                    </a:lnTo>
                    <a:lnTo>
                      <a:pt x="199" y="241"/>
                    </a:lnTo>
                    <a:lnTo>
                      <a:pt x="199" y="241"/>
                    </a:lnTo>
                    <a:lnTo>
                      <a:pt x="202" y="241"/>
                    </a:lnTo>
                    <a:lnTo>
                      <a:pt x="202" y="241"/>
                    </a:lnTo>
                    <a:lnTo>
                      <a:pt x="202" y="241"/>
                    </a:lnTo>
                    <a:lnTo>
                      <a:pt x="202" y="244"/>
                    </a:lnTo>
                    <a:lnTo>
                      <a:pt x="202" y="244"/>
                    </a:lnTo>
                    <a:lnTo>
                      <a:pt x="202" y="246"/>
                    </a:lnTo>
                    <a:lnTo>
                      <a:pt x="202" y="246"/>
                    </a:lnTo>
                    <a:lnTo>
                      <a:pt x="202" y="249"/>
                    </a:lnTo>
                    <a:lnTo>
                      <a:pt x="202" y="249"/>
                    </a:lnTo>
                    <a:lnTo>
                      <a:pt x="202" y="249"/>
                    </a:lnTo>
                    <a:lnTo>
                      <a:pt x="202" y="249"/>
                    </a:lnTo>
                    <a:lnTo>
                      <a:pt x="202" y="249"/>
                    </a:lnTo>
                    <a:lnTo>
                      <a:pt x="202" y="251"/>
                    </a:lnTo>
                    <a:lnTo>
                      <a:pt x="202" y="251"/>
                    </a:lnTo>
                    <a:lnTo>
                      <a:pt x="199" y="251"/>
                    </a:lnTo>
                    <a:lnTo>
                      <a:pt x="199" y="251"/>
                    </a:lnTo>
                    <a:lnTo>
                      <a:pt x="199" y="254"/>
                    </a:lnTo>
                    <a:lnTo>
                      <a:pt x="199" y="254"/>
                    </a:lnTo>
                    <a:lnTo>
                      <a:pt x="199" y="254"/>
                    </a:lnTo>
                    <a:lnTo>
                      <a:pt x="199" y="254"/>
                    </a:lnTo>
                    <a:lnTo>
                      <a:pt x="199" y="254"/>
                    </a:lnTo>
                    <a:lnTo>
                      <a:pt x="199" y="256"/>
                    </a:lnTo>
                    <a:lnTo>
                      <a:pt x="199" y="256"/>
                    </a:lnTo>
                    <a:lnTo>
                      <a:pt x="199" y="256"/>
                    </a:lnTo>
                    <a:lnTo>
                      <a:pt x="199" y="256"/>
                    </a:lnTo>
                    <a:lnTo>
                      <a:pt x="199" y="256"/>
                    </a:lnTo>
                    <a:lnTo>
                      <a:pt x="199" y="256"/>
                    </a:lnTo>
                    <a:lnTo>
                      <a:pt x="197" y="258"/>
                    </a:lnTo>
                    <a:lnTo>
                      <a:pt x="197" y="258"/>
                    </a:lnTo>
                    <a:lnTo>
                      <a:pt x="197" y="258"/>
                    </a:lnTo>
                    <a:lnTo>
                      <a:pt x="197" y="258"/>
                    </a:lnTo>
                    <a:lnTo>
                      <a:pt x="197" y="258"/>
                    </a:lnTo>
                    <a:lnTo>
                      <a:pt x="197" y="258"/>
                    </a:lnTo>
                    <a:lnTo>
                      <a:pt x="197" y="258"/>
                    </a:lnTo>
                    <a:lnTo>
                      <a:pt x="197" y="261"/>
                    </a:lnTo>
                    <a:lnTo>
                      <a:pt x="197" y="261"/>
                    </a:lnTo>
                    <a:lnTo>
                      <a:pt x="197" y="261"/>
                    </a:lnTo>
                    <a:lnTo>
                      <a:pt x="199" y="263"/>
                    </a:lnTo>
                    <a:lnTo>
                      <a:pt x="199" y="263"/>
                    </a:lnTo>
                    <a:lnTo>
                      <a:pt x="199" y="263"/>
                    </a:lnTo>
                    <a:lnTo>
                      <a:pt x="197" y="263"/>
                    </a:lnTo>
                    <a:lnTo>
                      <a:pt x="197" y="266"/>
                    </a:lnTo>
                    <a:lnTo>
                      <a:pt x="197" y="268"/>
                    </a:lnTo>
                    <a:lnTo>
                      <a:pt x="197" y="268"/>
                    </a:lnTo>
                    <a:lnTo>
                      <a:pt x="197" y="271"/>
                    </a:lnTo>
                    <a:lnTo>
                      <a:pt x="197" y="273"/>
                    </a:lnTo>
                    <a:lnTo>
                      <a:pt x="197" y="273"/>
                    </a:lnTo>
                    <a:lnTo>
                      <a:pt x="197" y="273"/>
                    </a:lnTo>
                    <a:lnTo>
                      <a:pt x="197" y="273"/>
                    </a:lnTo>
                    <a:lnTo>
                      <a:pt x="195" y="275"/>
                    </a:lnTo>
                    <a:lnTo>
                      <a:pt x="195" y="278"/>
                    </a:lnTo>
                    <a:lnTo>
                      <a:pt x="195" y="278"/>
                    </a:lnTo>
                    <a:lnTo>
                      <a:pt x="195" y="278"/>
                    </a:lnTo>
                    <a:lnTo>
                      <a:pt x="195" y="280"/>
                    </a:lnTo>
                    <a:lnTo>
                      <a:pt x="195" y="280"/>
                    </a:lnTo>
                    <a:lnTo>
                      <a:pt x="195" y="280"/>
                    </a:lnTo>
                    <a:lnTo>
                      <a:pt x="192" y="280"/>
                    </a:lnTo>
                    <a:lnTo>
                      <a:pt x="192" y="280"/>
                    </a:lnTo>
                    <a:lnTo>
                      <a:pt x="192" y="283"/>
                    </a:lnTo>
                    <a:lnTo>
                      <a:pt x="192" y="283"/>
                    </a:lnTo>
                    <a:lnTo>
                      <a:pt x="192" y="283"/>
                    </a:lnTo>
                    <a:lnTo>
                      <a:pt x="192" y="283"/>
                    </a:lnTo>
                    <a:lnTo>
                      <a:pt x="195" y="285"/>
                    </a:lnTo>
                    <a:lnTo>
                      <a:pt x="195" y="285"/>
                    </a:lnTo>
                    <a:lnTo>
                      <a:pt x="195" y="285"/>
                    </a:lnTo>
                    <a:lnTo>
                      <a:pt x="195" y="288"/>
                    </a:lnTo>
                    <a:lnTo>
                      <a:pt x="195" y="288"/>
                    </a:lnTo>
                    <a:lnTo>
                      <a:pt x="195" y="290"/>
                    </a:lnTo>
                    <a:lnTo>
                      <a:pt x="195" y="290"/>
                    </a:lnTo>
                    <a:lnTo>
                      <a:pt x="195" y="290"/>
                    </a:lnTo>
                    <a:lnTo>
                      <a:pt x="195" y="290"/>
                    </a:lnTo>
                    <a:lnTo>
                      <a:pt x="192" y="290"/>
                    </a:lnTo>
                    <a:lnTo>
                      <a:pt x="192" y="290"/>
                    </a:lnTo>
                    <a:lnTo>
                      <a:pt x="190" y="293"/>
                    </a:lnTo>
                    <a:lnTo>
                      <a:pt x="190" y="293"/>
                    </a:lnTo>
                    <a:lnTo>
                      <a:pt x="190" y="293"/>
                    </a:lnTo>
                    <a:lnTo>
                      <a:pt x="190" y="293"/>
                    </a:lnTo>
                    <a:lnTo>
                      <a:pt x="190" y="293"/>
                    </a:lnTo>
                    <a:lnTo>
                      <a:pt x="190" y="293"/>
                    </a:lnTo>
                    <a:lnTo>
                      <a:pt x="190" y="293"/>
                    </a:lnTo>
                    <a:lnTo>
                      <a:pt x="190" y="295"/>
                    </a:lnTo>
                    <a:lnTo>
                      <a:pt x="192" y="297"/>
                    </a:lnTo>
                    <a:lnTo>
                      <a:pt x="192" y="297"/>
                    </a:lnTo>
                    <a:lnTo>
                      <a:pt x="192" y="297"/>
                    </a:lnTo>
                    <a:lnTo>
                      <a:pt x="192" y="300"/>
                    </a:lnTo>
                    <a:lnTo>
                      <a:pt x="192" y="300"/>
                    </a:lnTo>
                    <a:lnTo>
                      <a:pt x="192" y="300"/>
                    </a:lnTo>
                    <a:lnTo>
                      <a:pt x="192" y="300"/>
                    </a:lnTo>
                    <a:lnTo>
                      <a:pt x="190" y="302"/>
                    </a:lnTo>
                    <a:lnTo>
                      <a:pt x="190" y="302"/>
                    </a:lnTo>
                    <a:lnTo>
                      <a:pt x="190" y="305"/>
                    </a:lnTo>
                    <a:lnTo>
                      <a:pt x="190" y="305"/>
                    </a:lnTo>
                    <a:lnTo>
                      <a:pt x="190" y="305"/>
                    </a:lnTo>
                    <a:lnTo>
                      <a:pt x="192" y="307"/>
                    </a:lnTo>
                    <a:lnTo>
                      <a:pt x="192" y="307"/>
                    </a:lnTo>
                    <a:lnTo>
                      <a:pt x="192" y="307"/>
                    </a:lnTo>
                    <a:lnTo>
                      <a:pt x="192" y="307"/>
                    </a:lnTo>
                    <a:lnTo>
                      <a:pt x="192" y="310"/>
                    </a:lnTo>
                    <a:lnTo>
                      <a:pt x="192" y="310"/>
                    </a:lnTo>
                    <a:lnTo>
                      <a:pt x="195" y="310"/>
                    </a:lnTo>
                    <a:lnTo>
                      <a:pt x="195" y="310"/>
                    </a:lnTo>
                    <a:lnTo>
                      <a:pt x="197" y="310"/>
                    </a:lnTo>
                    <a:lnTo>
                      <a:pt x="197" y="312"/>
                    </a:lnTo>
                    <a:lnTo>
                      <a:pt x="197" y="312"/>
                    </a:lnTo>
                    <a:lnTo>
                      <a:pt x="197" y="312"/>
                    </a:lnTo>
                    <a:lnTo>
                      <a:pt x="195" y="314"/>
                    </a:lnTo>
                    <a:lnTo>
                      <a:pt x="195" y="314"/>
                    </a:lnTo>
                    <a:lnTo>
                      <a:pt x="195" y="314"/>
                    </a:lnTo>
                    <a:lnTo>
                      <a:pt x="195" y="314"/>
                    </a:lnTo>
                    <a:lnTo>
                      <a:pt x="195" y="317"/>
                    </a:lnTo>
                    <a:lnTo>
                      <a:pt x="195" y="317"/>
                    </a:lnTo>
                    <a:lnTo>
                      <a:pt x="195" y="317"/>
                    </a:lnTo>
                    <a:lnTo>
                      <a:pt x="197" y="319"/>
                    </a:lnTo>
                    <a:lnTo>
                      <a:pt x="197" y="319"/>
                    </a:lnTo>
                    <a:lnTo>
                      <a:pt x="197" y="322"/>
                    </a:lnTo>
                    <a:lnTo>
                      <a:pt x="197" y="322"/>
                    </a:lnTo>
                    <a:lnTo>
                      <a:pt x="195" y="324"/>
                    </a:lnTo>
                    <a:lnTo>
                      <a:pt x="195" y="324"/>
                    </a:lnTo>
                    <a:lnTo>
                      <a:pt x="195" y="324"/>
                    </a:lnTo>
                    <a:lnTo>
                      <a:pt x="195" y="324"/>
                    </a:lnTo>
                    <a:lnTo>
                      <a:pt x="192" y="324"/>
                    </a:lnTo>
                    <a:lnTo>
                      <a:pt x="190" y="324"/>
                    </a:lnTo>
                    <a:lnTo>
                      <a:pt x="190" y="324"/>
                    </a:lnTo>
                    <a:lnTo>
                      <a:pt x="190" y="324"/>
                    </a:lnTo>
                    <a:lnTo>
                      <a:pt x="190" y="324"/>
                    </a:lnTo>
                    <a:lnTo>
                      <a:pt x="190" y="324"/>
                    </a:lnTo>
                    <a:lnTo>
                      <a:pt x="190" y="327"/>
                    </a:lnTo>
                    <a:lnTo>
                      <a:pt x="187" y="327"/>
                    </a:lnTo>
                    <a:lnTo>
                      <a:pt x="187" y="329"/>
                    </a:lnTo>
                    <a:lnTo>
                      <a:pt x="187" y="329"/>
                    </a:lnTo>
                    <a:lnTo>
                      <a:pt x="187" y="329"/>
                    </a:lnTo>
                    <a:lnTo>
                      <a:pt x="187" y="329"/>
                    </a:lnTo>
                    <a:lnTo>
                      <a:pt x="187" y="332"/>
                    </a:lnTo>
                    <a:lnTo>
                      <a:pt x="185" y="332"/>
                    </a:lnTo>
                    <a:lnTo>
                      <a:pt x="185" y="332"/>
                    </a:lnTo>
                    <a:lnTo>
                      <a:pt x="185" y="332"/>
                    </a:lnTo>
                    <a:lnTo>
                      <a:pt x="187" y="334"/>
                    </a:lnTo>
                    <a:lnTo>
                      <a:pt x="187" y="334"/>
                    </a:lnTo>
                    <a:lnTo>
                      <a:pt x="187" y="334"/>
                    </a:lnTo>
                    <a:lnTo>
                      <a:pt x="187" y="336"/>
                    </a:lnTo>
                    <a:lnTo>
                      <a:pt x="190" y="336"/>
                    </a:lnTo>
                    <a:lnTo>
                      <a:pt x="190" y="339"/>
                    </a:lnTo>
                    <a:lnTo>
                      <a:pt x="190" y="339"/>
                    </a:lnTo>
                    <a:lnTo>
                      <a:pt x="190" y="339"/>
                    </a:lnTo>
                    <a:lnTo>
                      <a:pt x="190" y="341"/>
                    </a:lnTo>
                    <a:lnTo>
                      <a:pt x="190" y="341"/>
                    </a:lnTo>
                    <a:lnTo>
                      <a:pt x="190" y="341"/>
                    </a:lnTo>
                    <a:lnTo>
                      <a:pt x="190" y="341"/>
                    </a:lnTo>
                    <a:lnTo>
                      <a:pt x="190" y="344"/>
                    </a:lnTo>
                    <a:lnTo>
                      <a:pt x="190" y="344"/>
                    </a:lnTo>
                    <a:lnTo>
                      <a:pt x="190" y="344"/>
                    </a:lnTo>
                    <a:lnTo>
                      <a:pt x="187" y="344"/>
                    </a:lnTo>
                    <a:lnTo>
                      <a:pt x="187" y="346"/>
                    </a:lnTo>
                    <a:lnTo>
                      <a:pt x="187" y="346"/>
                    </a:lnTo>
                    <a:lnTo>
                      <a:pt x="187" y="346"/>
                    </a:lnTo>
                    <a:lnTo>
                      <a:pt x="187" y="346"/>
                    </a:lnTo>
                    <a:lnTo>
                      <a:pt x="187" y="349"/>
                    </a:lnTo>
                    <a:lnTo>
                      <a:pt x="187" y="349"/>
                    </a:lnTo>
                    <a:lnTo>
                      <a:pt x="187" y="349"/>
                    </a:lnTo>
                    <a:lnTo>
                      <a:pt x="187" y="349"/>
                    </a:lnTo>
                    <a:lnTo>
                      <a:pt x="187" y="351"/>
                    </a:lnTo>
                    <a:lnTo>
                      <a:pt x="187" y="351"/>
                    </a:lnTo>
                    <a:lnTo>
                      <a:pt x="187" y="351"/>
                    </a:lnTo>
                    <a:lnTo>
                      <a:pt x="187" y="351"/>
                    </a:lnTo>
                    <a:lnTo>
                      <a:pt x="187" y="353"/>
                    </a:lnTo>
                    <a:lnTo>
                      <a:pt x="190" y="353"/>
                    </a:lnTo>
                    <a:lnTo>
                      <a:pt x="192" y="353"/>
                    </a:lnTo>
                    <a:lnTo>
                      <a:pt x="192" y="353"/>
                    </a:lnTo>
                    <a:lnTo>
                      <a:pt x="195" y="356"/>
                    </a:lnTo>
                    <a:lnTo>
                      <a:pt x="195" y="356"/>
                    </a:lnTo>
                    <a:lnTo>
                      <a:pt x="195" y="356"/>
                    </a:lnTo>
                    <a:lnTo>
                      <a:pt x="195" y="356"/>
                    </a:lnTo>
                    <a:lnTo>
                      <a:pt x="197" y="358"/>
                    </a:lnTo>
                    <a:lnTo>
                      <a:pt x="197" y="358"/>
                    </a:lnTo>
                    <a:lnTo>
                      <a:pt x="199" y="358"/>
                    </a:lnTo>
                    <a:lnTo>
                      <a:pt x="199" y="361"/>
                    </a:lnTo>
                    <a:lnTo>
                      <a:pt x="199" y="361"/>
                    </a:lnTo>
                    <a:lnTo>
                      <a:pt x="199" y="361"/>
                    </a:lnTo>
                    <a:lnTo>
                      <a:pt x="202" y="361"/>
                    </a:lnTo>
                    <a:lnTo>
                      <a:pt x="202" y="361"/>
                    </a:lnTo>
                    <a:lnTo>
                      <a:pt x="204" y="361"/>
                    </a:lnTo>
                    <a:lnTo>
                      <a:pt x="204" y="361"/>
                    </a:lnTo>
                    <a:lnTo>
                      <a:pt x="204" y="361"/>
                    </a:lnTo>
                    <a:lnTo>
                      <a:pt x="207" y="358"/>
                    </a:lnTo>
                    <a:lnTo>
                      <a:pt x="207" y="358"/>
                    </a:lnTo>
                    <a:lnTo>
                      <a:pt x="207" y="358"/>
                    </a:lnTo>
                    <a:lnTo>
                      <a:pt x="207" y="356"/>
                    </a:lnTo>
                    <a:lnTo>
                      <a:pt x="207" y="356"/>
                    </a:lnTo>
                    <a:lnTo>
                      <a:pt x="207" y="356"/>
                    </a:lnTo>
                    <a:lnTo>
                      <a:pt x="209" y="356"/>
                    </a:lnTo>
                    <a:lnTo>
                      <a:pt x="209" y="356"/>
                    </a:lnTo>
                    <a:lnTo>
                      <a:pt x="209" y="353"/>
                    </a:lnTo>
                    <a:lnTo>
                      <a:pt x="209" y="353"/>
                    </a:lnTo>
                    <a:lnTo>
                      <a:pt x="212" y="353"/>
                    </a:lnTo>
                    <a:lnTo>
                      <a:pt x="212" y="353"/>
                    </a:lnTo>
                    <a:lnTo>
                      <a:pt x="212" y="353"/>
                    </a:lnTo>
                    <a:lnTo>
                      <a:pt x="214" y="353"/>
                    </a:lnTo>
                    <a:lnTo>
                      <a:pt x="217" y="351"/>
                    </a:lnTo>
                    <a:lnTo>
                      <a:pt x="217" y="351"/>
                    </a:lnTo>
                    <a:lnTo>
                      <a:pt x="217" y="351"/>
                    </a:lnTo>
                    <a:lnTo>
                      <a:pt x="217" y="351"/>
                    </a:lnTo>
                    <a:lnTo>
                      <a:pt x="217" y="351"/>
                    </a:lnTo>
                    <a:lnTo>
                      <a:pt x="217" y="351"/>
                    </a:lnTo>
                    <a:lnTo>
                      <a:pt x="219" y="349"/>
                    </a:lnTo>
                    <a:lnTo>
                      <a:pt x="219" y="349"/>
                    </a:lnTo>
                    <a:lnTo>
                      <a:pt x="219" y="349"/>
                    </a:lnTo>
                    <a:lnTo>
                      <a:pt x="219" y="349"/>
                    </a:lnTo>
                    <a:lnTo>
                      <a:pt x="219" y="349"/>
                    </a:lnTo>
                    <a:lnTo>
                      <a:pt x="219" y="346"/>
                    </a:lnTo>
                    <a:lnTo>
                      <a:pt x="221" y="346"/>
                    </a:lnTo>
                    <a:lnTo>
                      <a:pt x="221" y="346"/>
                    </a:lnTo>
                    <a:lnTo>
                      <a:pt x="221" y="346"/>
                    </a:lnTo>
                    <a:lnTo>
                      <a:pt x="221" y="344"/>
                    </a:lnTo>
                    <a:lnTo>
                      <a:pt x="221" y="344"/>
                    </a:lnTo>
                    <a:lnTo>
                      <a:pt x="224" y="344"/>
                    </a:lnTo>
                    <a:lnTo>
                      <a:pt x="224" y="344"/>
                    </a:lnTo>
                    <a:lnTo>
                      <a:pt x="224" y="344"/>
                    </a:lnTo>
                    <a:lnTo>
                      <a:pt x="224" y="344"/>
                    </a:lnTo>
                    <a:lnTo>
                      <a:pt x="224" y="344"/>
                    </a:lnTo>
                    <a:lnTo>
                      <a:pt x="224" y="341"/>
                    </a:lnTo>
                    <a:lnTo>
                      <a:pt x="224" y="341"/>
                    </a:lnTo>
                    <a:lnTo>
                      <a:pt x="224" y="341"/>
                    </a:lnTo>
                    <a:lnTo>
                      <a:pt x="224" y="341"/>
                    </a:lnTo>
                    <a:lnTo>
                      <a:pt x="224" y="339"/>
                    </a:lnTo>
                    <a:lnTo>
                      <a:pt x="224" y="339"/>
                    </a:lnTo>
                    <a:lnTo>
                      <a:pt x="224" y="339"/>
                    </a:lnTo>
                    <a:lnTo>
                      <a:pt x="224" y="339"/>
                    </a:lnTo>
                    <a:lnTo>
                      <a:pt x="224" y="339"/>
                    </a:lnTo>
                    <a:lnTo>
                      <a:pt x="226" y="339"/>
                    </a:lnTo>
                    <a:lnTo>
                      <a:pt x="226" y="339"/>
                    </a:lnTo>
                    <a:lnTo>
                      <a:pt x="229" y="341"/>
                    </a:lnTo>
                    <a:lnTo>
                      <a:pt x="231" y="344"/>
                    </a:lnTo>
                    <a:lnTo>
                      <a:pt x="231" y="344"/>
                    </a:lnTo>
                    <a:lnTo>
                      <a:pt x="231" y="344"/>
                    </a:lnTo>
                    <a:lnTo>
                      <a:pt x="231" y="346"/>
                    </a:lnTo>
                    <a:lnTo>
                      <a:pt x="234" y="346"/>
                    </a:lnTo>
                    <a:lnTo>
                      <a:pt x="234" y="346"/>
                    </a:lnTo>
                    <a:lnTo>
                      <a:pt x="236" y="349"/>
                    </a:lnTo>
                    <a:lnTo>
                      <a:pt x="239" y="349"/>
                    </a:lnTo>
                    <a:lnTo>
                      <a:pt x="239" y="349"/>
                    </a:lnTo>
                    <a:lnTo>
                      <a:pt x="239" y="349"/>
                    </a:lnTo>
                    <a:lnTo>
                      <a:pt x="239" y="349"/>
                    </a:lnTo>
                    <a:lnTo>
                      <a:pt x="239" y="351"/>
                    </a:lnTo>
                    <a:lnTo>
                      <a:pt x="239" y="351"/>
                    </a:lnTo>
                    <a:lnTo>
                      <a:pt x="239" y="351"/>
                    </a:lnTo>
                    <a:lnTo>
                      <a:pt x="239" y="351"/>
                    </a:lnTo>
                    <a:lnTo>
                      <a:pt x="239" y="353"/>
                    </a:lnTo>
                    <a:lnTo>
                      <a:pt x="239" y="353"/>
                    </a:lnTo>
                    <a:lnTo>
                      <a:pt x="239" y="356"/>
                    </a:lnTo>
                    <a:lnTo>
                      <a:pt x="239" y="356"/>
                    </a:lnTo>
                    <a:lnTo>
                      <a:pt x="239" y="356"/>
                    </a:lnTo>
                    <a:lnTo>
                      <a:pt x="239" y="356"/>
                    </a:lnTo>
                    <a:lnTo>
                      <a:pt x="241" y="358"/>
                    </a:lnTo>
                    <a:lnTo>
                      <a:pt x="241" y="358"/>
                    </a:lnTo>
                    <a:lnTo>
                      <a:pt x="241" y="358"/>
                    </a:lnTo>
                    <a:lnTo>
                      <a:pt x="241" y="358"/>
                    </a:lnTo>
                    <a:lnTo>
                      <a:pt x="241" y="361"/>
                    </a:lnTo>
                    <a:lnTo>
                      <a:pt x="241" y="361"/>
                    </a:lnTo>
                    <a:lnTo>
                      <a:pt x="241" y="361"/>
                    </a:lnTo>
                    <a:lnTo>
                      <a:pt x="241" y="363"/>
                    </a:lnTo>
                    <a:lnTo>
                      <a:pt x="241" y="363"/>
                    </a:lnTo>
                    <a:lnTo>
                      <a:pt x="241" y="363"/>
                    </a:lnTo>
                    <a:lnTo>
                      <a:pt x="241" y="366"/>
                    </a:lnTo>
                    <a:lnTo>
                      <a:pt x="241" y="366"/>
                    </a:lnTo>
                    <a:lnTo>
                      <a:pt x="241" y="366"/>
                    </a:lnTo>
                    <a:lnTo>
                      <a:pt x="241" y="366"/>
                    </a:lnTo>
                    <a:lnTo>
                      <a:pt x="241" y="368"/>
                    </a:lnTo>
                    <a:lnTo>
                      <a:pt x="241" y="368"/>
                    </a:lnTo>
                    <a:lnTo>
                      <a:pt x="243" y="371"/>
                    </a:lnTo>
                    <a:lnTo>
                      <a:pt x="243" y="371"/>
                    </a:lnTo>
                    <a:lnTo>
                      <a:pt x="243" y="371"/>
                    </a:lnTo>
                    <a:lnTo>
                      <a:pt x="243" y="373"/>
                    </a:lnTo>
                    <a:lnTo>
                      <a:pt x="243" y="375"/>
                    </a:lnTo>
                    <a:lnTo>
                      <a:pt x="243" y="375"/>
                    </a:lnTo>
                    <a:lnTo>
                      <a:pt x="243" y="375"/>
                    </a:lnTo>
                    <a:lnTo>
                      <a:pt x="243" y="378"/>
                    </a:lnTo>
                    <a:lnTo>
                      <a:pt x="243" y="378"/>
                    </a:lnTo>
                    <a:lnTo>
                      <a:pt x="243" y="378"/>
                    </a:lnTo>
                    <a:lnTo>
                      <a:pt x="246" y="378"/>
                    </a:lnTo>
                    <a:lnTo>
                      <a:pt x="246" y="380"/>
                    </a:lnTo>
                    <a:lnTo>
                      <a:pt x="246" y="380"/>
                    </a:lnTo>
                    <a:lnTo>
                      <a:pt x="248" y="380"/>
                    </a:lnTo>
                    <a:lnTo>
                      <a:pt x="248" y="383"/>
                    </a:lnTo>
                    <a:lnTo>
                      <a:pt x="248" y="383"/>
                    </a:lnTo>
                    <a:lnTo>
                      <a:pt x="248" y="383"/>
                    </a:lnTo>
                    <a:lnTo>
                      <a:pt x="248" y="383"/>
                    </a:lnTo>
                    <a:lnTo>
                      <a:pt x="248" y="385"/>
                    </a:lnTo>
                    <a:lnTo>
                      <a:pt x="251" y="388"/>
                    </a:lnTo>
                    <a:lnTo>
                      <a:pt x="251" y="388"/>
                    </a:lnTo>
                    <a:lnTo>
                      <a:pt x="253" y="388"/>
                    </a:lnTo>
                    <a:lnTo>
                      <a:pt x="253" y="390"/>
                    </a:lnTo>
                    <a:lnTo>
                      <a:pt x="253" y="390"/>
                    </a:lnTo>
                    <a:lnTo>
                      <a:pt x="253" y="390"/>
                    </a:lnTo>
                    <a:lnTo>
                      <a:pt x="253" y="392"/>
                    </a:lnTo>
                    <a:lnTo>
                      <a:pt x="253" y="392"/>
                    </a:lnTo>
                    <a:lnTo>
                      <a:pt x="253" y="392"/>
                    </a:lnTo>
                    <a:lnTo>
                      <a:pt x="256" y="392"/>
                    </a:lnTo>
                    <a:lnTo>
                      <a:pt x="256" y="392"/>
                    </a:lnTo>
                    <a:lnTo>
                      <a:pt x="256" y="395"/>
                    </a:lnTo>
                    <a:lnTo>
                      <a:pt x="256" y="395"/>
                    </a:lnTo>
                    <a:lnTo>
                      <a:pt x="256" y="395"/>
                    </a:lnTo>
                    <a:lnTo>
                      <a:pt x="256" y="397"/>
                    </a:lnTo>
                    <a:lnTo>
                      <a:pt x="256" y="397"/>
                    </a:lnTo>
                    <a:lnTo>
                      <a:pt x="258" y="397"/>
                    </a:lnTo>
                    <a:lnTo>
                      <a:pt x="258" y="397"/>
                    </a:lnTo>
                    <a:lnTo>
                      <a:pt x="260" y="397"/>
                    </a:lnTo>
                    <a:lnTo>
                      <a:pt x="260" y="400"/>
                    </a:lnTo>
                    <a:lnTo>
                      <a:pt x="260" y="400"/>
                    </a:lnTo>
                    <a:lnTo>
                      <a:pt x="263" y="402"/>
                    </a:lnTo>
                    <a:lnTo>
                      <a:pt x="263" y="405"/>
                    </a:lnTo>
                    <a:lnTo>
                      <a:pt x="263" y="407"/>
                    </a:lnTo>
                    <a:lnTo>
                      <a:pt x="263" y="407"/>
                    </a:lnTo>
                    <a:lnTo>
                      <a:pt x="265" y="410"/>
                    </a:lnTo>
                    <a:lnTo>
                      <a:pt x="265" y="410"/>
                    </a:lnTo>
                    <a:lnTo>
                      <a:pt x="263" y="410"/>
                    </a:lnTo>
                    <a:lnTo>
                      <a:pt x="263" y="412"/>
                    </a:lnTo>
                    <a:lnTo>
                      <a:pt x="263" y="412"/>
                    </a:lnTo>
                    <a:lnTo>
                      <a:pt x="263" y="412"/>
                    </a:lnTo>
                    <a:lnTo>
                      <a:pt x="263" y="412"/>
                    </a:lnTo>
                    <a:lnTo>
                      <a:pt x="263" y="414"/>
                    </a:lnTo>
                    <a:lnTo>
                      <a:pt x="260" y="414"/>
                    </a:lnTo>
                    <a:lnTo>
                      <a:pt x="260" y="414"/>
                    </a:lnTo>
                    <a:lnTo>
                      <a:pt x="260" y="414"/>
                    </a:lnTo>
                    <a:lnTo>
                      <a:pt x="260" y="414"/>
                    </a:lnTo>
                    <a:lnTo>
                      <a:pt x="260" y="414"/>
                    </a:lnTo>
                    <a:lnTo>
                      <a:pt x="260" y="417"/>
                    </a:lnTo>
                    <a:lnTo>
                      <a:pt x="260" y="417"/>
                    </a:lnTo>
                    <a:lnTo>
                      <a:pt x="263" y="417"/>
                    </a:lnTo>
                    <a:lnTo>
                      <a:pt x="263" y="419"/>
                    </a:lnTo>
                    <a:lnTo>
                      <a:pt x="263" y="422"/>
                    </a:lnTo>
                    <a:lnTo>
                      <a:pt x="263" y="422"/>
                    </a:lnTo>
                    <a:lnTo>
                      <a:pt x="265" y="422"/>
                    </a:lnTo>
                    <a:lnTo>
                      <a:pt x="265" y="424"/>
                    </a:lnTo>
                    <a:lnTo>
                      <a:pt x="268" y="424"/>
                    </a:lnTo>
                    <a:lnTo>
                      <a:pt x="270" y="427"/>
                    </a:lnTo>
                    <a:lnTo>
                      <a:pt x="270" y="427"/>
                    </a:lnTo>
                    <a:lnTo>
                      <a:pt x="270" y="427"/>
                    </a:lnTo>
                    <a:lnTo>
                      <a:pt x="270" y="429"/>
                    </a:lnTo>
                    <a:lnTo>
                      <a:pt x="270" y="429"/>
                    </a:lnTo>
                    <a:lnTo>
                      <a:pt x="273" y="429"/>
                    </a:lnTo>
                    <a:lnTo>
                      <a:pt x="273" y="429"/>
                    </a:lnTo>
                    <a:lnTo>
                      <a:pt x="273" y="429"/>
                    </a:lnTo>
                    <a:lnTo>
                      <a:pt x="275" y="429"/>
                    </a:lnTo>
                    <a:lnTo>
                      <a:pt x="275" y="427"/>
                    </a:lnTo>
                    <a:lnTo>
                      <a:pt x="275" y="427"/>
                    </a:lnTo>
                    <a:lnTo>
                      <a:pt x="275" y="427"/>
                    </a:lnTo>
                    <a:lnTo>
                      <a:pt x="278" y="427"/>
                    </a:lnTo>
                    <a:lnTo>
                      <a:pt x="278" y="427"/>
                    </a:lnTo>
                    <a:lnTo>
                      <a:pt x="280" y="427"/>
                    </a:lnTo>
                    <a:lnTo>
                      <a:pt x="282" y="429"/>
                    </a:lnTo>
                    <a:lnTo>
                      <a:pt x="282" y="429"/>
                    </a:lnTo>
                    <a:lnTo>
                      <a:pt x="285" y="431"/>
                    </a:lnTo>
                    <a:lnTo>
                      <a:pt x="285" y="431"/>
                    </a:lnTo>
                    <a:lnTo>
                      <a:pt x="285" y="431"/>
                    </a:lnTo>
                    <a:lnTo>
                      <a:pt x="285" y="434"/>
                    </a:lnTo>
                    <a:lnTo>
                      <a:pt x="287" y="434"/>
                    </a:lnTo>
                    <a:lnTo>
                      <a:pt x="287" y="434"/>
                    </a:lnTo>
                    <a:lnTo>
                      <a:pt x="287" y="434"/>
                    </a:lnTo>
                    <a:lnTo>
                      <a:pt x="287" y="436"/>
                    </a:lnTo>
                    <a:lnTo>
                      <a:pt x="287" y="436"/>
                    </a:lnTo>
                    <a:lnTo>
                      <a:pt x="287" y="436"/>
                    </a:lnTo>
                    <a:lnTo>
                      <a:pt x="287" y="436"/>
                    </a:lnTo>
                    <a:lnTo>
                      <a:pt x="287" y="436"/>
                    </a:lnTo>
                    <a:lnTo>
                      <a:pt x="290" y="439"/>
                    </a:lnTo>
                    <a:lnTo>
                      <a:pt x="290" y="439"/>
                    </a:lnTo>
                    <a:lnTo>
                      <a:pt x="290" y="439"/>
                    </a:lnTo>
                    <a:lnTo>
                      <a:pt x="290" y="441"/>
                    </a:lnTo>
                    <a:lnTo>
                      <a:pt x="290" y="441"/>
                    </a:lnTo>
                    <a:lnTo>
                      <a:pt x="290" y="441"/>
                    </a:lnTo>
                    <a:lnTo>
                      <a:pt x="292" y="444"/>
                    </a:lnTo>
                    <a:lnTo>
                      <a:pt x="292" y="444"/>
                    </a:lnTo>
                    <a:lnTo>
                      <a:pt x="292" y="444"/>
                    </a:lnTo>
                    <a:lnTo>
                      <a:pt x="292" y="444"/>
                    </a:lnTo>
                    <a:lnTo>
                      <a:pt x="292" y="444"/>
                    </a:lnTo>
                    <a:lnTo>
                      <a:pt x="290" y="446"/>
                    </a:lnTo>
                    <a:lnTo>
                      <a:pt x="290" y="446"/>
                    </a:lnTo>
                    <a:lnTo>
                      <a:pt x="290" y="446"/>
                    </a:lnTo>
                    <a:lnTo>
                      <a:pt x="290" y="446"/>
                    </a:lnTo>
                    <a:lnTo>
                      <a:pt x="290" y="446"/>
                    </a:lnTo>
                    <a:lnTo>
                      <a:pt x="290" y="449"/>
                    </a:lnTo>
                    <a:lnTo>
                      <a:pt x="290" y="449"/>
                    </a:lnTo>
                    <a:lnTo>
                      <a:pt x="292" y="451"/>
                    </a:lnTo>
                    <a:lnTo>
                      <a:pt x="292" y="451"/>
                    </a:lnTo>
                    <a:lnTo>
                      <a:pt x="292" y="451"/>
                    </a:lnTo>
                    <a:lnTo>
                      <a:pt x="292" y="451"/>
                    </a:lnTo>
                    <a:lnTo>
                      <a:pt x="292" y="453"/>
                    </a:lnTo>
                    <a:lnTo>
                      <a:pt x="292" y="453"/>
                    </a:lnTo>
                    <a:lnTo>
                      <a:pt x="295" y="453"/>
                    </a:lnTo>
                    <a:lnTo>
                      <a:pt x="295" y="453"/>
                    </a:lnTo>
                    <a:lnTo>
                      <a:pt x="295" y="453"/>
                    </a:lnTo>
                    <a:lnTo>
                      <a:pt x="295" y="456"/>
                    </a:lnTo>
                    <a:lnTo>
                      <a:pt x="295" y="456"/>
                    </a:lnTo>
                    <a:lnTo>
                      <a:pt x="295" y="458"/>
                    </a:lnTo>
                    <a:lnTo>
                      <a:pt x="295" y="458"/>
                    </a:lnTo>
                    <a:lnTo>
                      <a:pt x="295" y="458"/>
                    </a:lnTo>
                    <a:lnTo>
                      <a:pt x="295" y="458"/>
                    </a:lnTo>
                    <a:lnTo>
                      <a:pt x="295" y="461"/>
                    </a:lnTo>
                    <a:lnTo>
                      <a:pt x="295" y="461"/>
                    </a:lnTo>
                    <a:lnTo>
                      <a:pt x="295" y="461"/>
                    </a:lnTo>
                    <a:lnTo>
                      <a:pt x="295" y="463"/>
                    </a:lnTo>
                    <a:lnTo>
                      <a:pt x="297" y="463"/>
                    </a:lnTo>
                    <a:lnTo>
                      <a:pt x="297" y="463"/>
                    </a:lnTo>
                    <a:lnTo>
                      <a:pt x="297" y="463"/>
                    </a:lnTo>
                    <a:lnTo>
                      <a:pt x="299" y="466"/>
                    </a:lnTo>
                    <a:lnTo>
                      <a:pt x="299" y="466"/>
                    </a:lnTo>
                    <a:lnTo>
                      <a:pt x="299" y="466"/>
                    </a:lnTo>
                    <a:lnTo>
                      <a:pt x="302" y="466"/>
                    </a:lnTo>
                    <a:lnTo>
                      <a:pt x="302" y="466"/>
                    </a:lnTo>
                    <a:lnTo>
                      <a:pt x="304" y="468"/>
                    </a:lnTo>
                    <a:lnTo>
                      <a:pt x="304" y="470"/>
                    </a:lnTo>
                    <a:lnTo>
                      <a:pt x="304" y="470"/>
                    </a:lnTo>
                    <a:lnTo>
                      <a:pt x="307" y="470"/>
                    </a:lnTo>
                    <a:lnTo>
                      <a:pt x="307" y="468"/>
                    </a:lnTo>
                    <a:lnTo>
                      <a:pt x="307" y="468"/>
                    </a:lnTo>
                    <a:lnTo>
                      <a:pt x="307" y="468"/>
                    </a:lnTo>
                    <a:lnTo>
                      <a:pt x="307" y="466"/>
                    </a:lnTo>
                    <a:lnTo>
                      <a:pt x="307" y="466"/>
                    </a:lnTo>
                    <a:lnTo>
                      <a:pt x="307" y="466"/>
                    </a:lnTo>
                    <a:lnTo>
                      <a:pt x="307" y="466"/>
                    </a:lnTo>
                    <a:lnTo>
                      <a:pt x="307" y="463"/>
                    </a:lnTo>
                    <a:lnTo>
                      <a:pt x="307" y="463"/>
                    </a:lnTo>
                    <a:lnTo>
                      <a:pt x="307" y="463"/>
                    </a:lnTo>
                    <a:lnTo>
                      <a:pt x="312" y="458"/>
                    </a:lnTo>
                    <a:lnTo>
                      <a:pt x="312" y="458"/>
                    </a:lnTo>
                    <a:lnTo>
                      <a:pt x="314" y="458"/>
                    </a:lnTo>
                    <a:lnTo>
                      <a:pt x="314" y="458"/>
                    </a:lnTo>
                    <a:lnTo>
                      <a:pt x="314" y="458"/>
                    </a:lnTo>
                    <a:lnTo>
                      <a:pt x="317" y="458"/>
                    </a:lnTo>
                    <a:lnTo>
                      <a:pt x="317" y="458"/>
                    </a:lnTo>
                    <a:lnTo>
                      <a:pt x="319" y="458"/>
                    </a:lnTo>
                    <a:lnTo>
                      <a:pt x="326" y="458"/>
                    </a:lnTo>
                    <a:lnTo>
                      <a:pt x="329" y="458"/>
                    </a:lnTo>
                    <a:lnTo>
                      <a:pt x="329" y="458"/>
                    </a:lnTo>
                    <a:lnTo>
                      <a:pt x="329" y="458"/>
                    </a:lnTo>
                    <a:lnTo>
                      <a:pt x="329" y="461"/>
                    </a:lnTo>
                    <a:lnTo>
                      <a:pt x="329" y="461"/>
                    </a:lnTo>
                    <a:lnTo>
                      <a:pt x="331" y="461"/>
                    </a:lnTo>
                    <a:lnTo>
                      <a:pt x="331" y="461"/>
                    </a:lnTo>
                    <a:lnTo>
                      <a:pt x="334" y="461"/>
                    </a:lnTo>
                    <a:lnTo>
                      <a:pt x="334" y="461"/>
                    </a:lnTo>
                    <a:lnTo>
                      <a:pt x="334" y="461"/>
                    </a:lnTo>
                    <a:lnTo>
                      <a:pt x="336" y="461"/>
                    </a:lnTo>
                    <a:lnTo>
                      <a:pt x="336" y="461"/>
                    </a:lnTo>
                    <a:lnTo>
                      <a:pt x="336" y="461"/>
                    </a:lnTo>
                    <a:lnTo>
                      <a:pt x="336" y="461"/>
                    </a:lnTo>
                    <a:lnTo>
                      <a:pt x="338" y="461"/>
                    </a:lnTo>
                    <a:lnTo>
                      <a:pt x="338" y="461"/>
                    </a:lnTo>
                    <a:lnTo>
                      <a:pt x="338" y="461"/>
                    </a:lnTo>
                    <a:lnTo>
                      <a:pt x="341" y="458"/>
                    </a:lnTo>
                    <a:lnTo>
                      <a:pt x="341" y="456"/>
                    </a:lnTo>
                    <a:lnTo>
                      <a:pt x="341" y="453"/>
                    </a:lnTo>
                    <a:lnTo>
                      <a:pt x="341" y="453"/>
                    </a:lnTo>
                    <a:lnTo>
                      <a:pt x="341" y="453"/>
                    </a:lnTo>
                    <a:lnTo>
                      <a:pt x="343" y="453"/>
                    </a:lnTo>
                    <a:lnTo>
                      <a:pt x="343" y="453"/>
                    </a:lnTo>
                    <a:lnTo>
                      <a:pt x="346" y="453"/>
                    </a:lnTo>
                    <a:lnTo>
                      <a:pt x="346" y="451"/>
                    </a:lnTo>
                    <a:lnTo>
                      <a:pt x="346" y="451"/>
                    </a:lnTo>
                    <a:lnTo>
                      <a:pt x="346" y="451"/>
                    </a:lnTo>
                    <a:lnTo>
                      <a:pt x="348" y="451"/>
                    </a:lnTo>
                    <a:lnTo>
                      <a:pt x="348" y="451"/>
                    </a:lnTo>
                    <a:lnTo>
                      <a:pt x="348" y="451"/>
                    </a:lnTo>
                    <a:lnTo>
                      <a:pt x="351" y="453"/>
                    </a:lnTo>
                    <a:lnTo>
                      <a:pt x="351" y="453"/>
                    </a:lnTo>
                    <a:lnTo>
                      <a:pt x="351" y="453"/>
                    </a:lnTo>
                    <a:lnTo>
                      <a:pt x="353" y="453"/>
                    </a:lnTo>
                    <a:lnTo>
                      <a:pt x="353" y="453"/>
                    </a:lnTo>
                    <a:lnTo>
                      <a:pt x="356" y="453"/>
                    </a:lnTo>
                    <a:lnTo>
                      <a:pt x="358" y="453"/>
                    </a:lnTo>
                    <a:lnTo>
                      <a:pt x="358" y="453"/>
                    </a:lnTo>
                    <a:lnTo>
                      <a:pt x="363" y="453"/>
                    </a:lnTo>
                    <a:lnTo>
                      <a:pt x="365" y="453"/>
                    </a:lnTo>
                    <a:lnTo>
                      <a:pt x="365" y="453"/>
                    </a:lnTo>
                    <a:lnTo>
                      <a:pt x="368" y="453"/>
                    </a:lnTo>
                    <a:lnTo>
                      <a:pt x="368" y="453"/>
                    </a:lnTo>
                    <a:lnTo>
                      <a:pt x="368" y="451"/>
                    </a:lnTo>
                    <a:lnTo>
                      <a:pt x="370" y="451"/>
                    </a:lnTo>
                    <a:lnTo>
                      <a:pt x="370" y="451"/>
                    </a:lnTo>
                    <a:lnTo>
                      <a:pt x="370" y="451"/>
                    </a:lnTo>
                    <a:lnTo>
                      <a:pt x="373" y="451"/>
                    </a:lnTo>
                    <a:lnTo>
                      <a:pt x="375" y="451"/>
                    </a:lnTo>
                    <a:lnTo>
                      <a:pt x="375" y="453"/>
                    </a:lnTo>
                    <a:lnTo>
                      <a:pt x="375" y="453"/>
                    </a:lnTo>
                    <a:lnTo>
                      <a:pt x="375" y="453"/>
                    </a:lnTo>
                    <a:lnTo>
                      <a:pt x="377" y="453"/>
                    </a:lnTo>
                    <a:lnTo>
                      <a:pt x="377" y="453"/>
                    </a:lnTo>
                    <a:lnTo>
                      <a:pt x="377" y="456"/>
                    </a:lnTo>
                    <a:lnTo>
                      <a:pt x="377" y="456"/>
                    </a:lnTo>
                    <a:lnTo>
                      <a:pt x="377" y="456"/>
                    </a:lnTo>
                    <a:lnTo>
                      <a:pt x="380" y="453"/>
                    </a:lnTo>
                    <a:lnTo>
                      <a:pt x="380" y="453"/>
                    </a:lnTo>
                    <a:lnTo>
                      <a:pt x="382" y="453"/>
                    </a:lnTo>
                    <a:lnTo>
                      <a:pt x="382" y="453"/>
                    </a:lnTo>
                    <a:lnTo>
                      <a:pt x="382" y="453"/>
                    </a:lnTo>
                    <a:lnTo>
                      <a:pt x="387" y="451"/>
                    </a:lnTo>
                    <a:lnTo>
                      <a:pt x="387" y="451"/>
                    </a:lnTo>
                    <a:lnTo>
                      <a:pt x="392" y="451"/>
                    </a:lnTo>
                    <a:lnTo>
                      <a:pt x="395" y="451"/>
                    </a:lnTo>
                    <a:lnTo>
                      <a:pt x="397" y="451"/>
                    </a:lnTo>
                    <a:lnTo>
                      <a:pt x="397" y="453"/>
                    </a:lnTo>
                    <a:lnTo>
                      <a:pt x="399" y="453"/>
                    </a:lnTo>
                    <a:lnTo>
                      <a:pt x="399" y="453"/>
                    </a:lnTo>
                    <a:lnTo>
                      <a:pt x="399" y="453"/>
                    </a:lnTo>
                    <a:lnTo>
                      <a:pt x="402" y="453"/>
                    </a:lnTo>
                    <a:lnTo>
                      <a:pt x="402" y="453"/>
                    </a:lnTo>
                    <a:lnTo>
                      <a:pt x="402" y="453"/>
                    </a:lnTo>
                    <a:lnTo>
                      <a:pt x="402" y="451"/>
                    </a:lnTo>
                    <a:lnTo>
                      <a:pt x="402" y="451"/>
                    </a:lnTo>
                    <a:lnTo>
                      <a:pt x="402" y="451"/>
                    </a:lnTo>
                    <a:lnTo>
                      <a:pt x="399" y="451"/>
                    </a:lnTo>
                    <a:lnTo>
                      <a:pt x="399" y="451"/>
                    </a:lnTo>
                    <a:lnTo>
                      <a:pt x="399" y="451"/>
                    </a:lnTo>
                    <a:lnTo>
                      <a:pt x="399" y="451"/>
                    </a:lnTo>
                    <a:lnTo>
                      <a:pt x="399" y="451"/>
                    </a:lnTo>
                    <a:lnTo>
                      <a:pt x="399" y="449"/>
                    </a:lnTo>
                    <a:lnTo>
                      <a:pt x="399" y="449"/>
                    </a:lnTo>
                    <a:lnTo>
                      <a:pt x="399" y="449"/>
                    </a:lnTo>
                    <a:lnTo>
                      <a:pt x="399" y="446"/>
                    </a:lnTo>
                    <a:lnTo>
                      <a:pt x="399" y="446"/>
                    </a:lnTo>
                    <a:lnTo>
                      <a:pt x="399" y="446"/>
                    </a:lnTo>
                    <a:lnTo>
                      <a:pt x="399" y="446"/>
                    </a:lnTo>
                    <a:lnTo>
                      <a:pt x="399" y="444"/>
                    </a:lnTo>
                    <a:lnTo>
                      <a:pt x="399" y="444"/>
                    </a:lnTo>
                    <a:lnTo>
                      <a:pt x="399" y="444"/>
                    </a:lnTo>
                    <a:lnTo>
                      <a:pt x="399" y="444"/>
                    </a:lnTo>
                    <a:lnTo>
                      <a:pt x="402" y="441"/>
                    </a:lnTo>
                    <a:lnTo>
                      <a:pt x="402" y="441"/>
                    </a:lnTo>
                    <a:lnTo>
                      <a:pt x="402" y="441"/>
                    </a:lnTo>
                    <a:lnTo>
                      <a:pt x="402" y="441"/>
                    </a:lnTo>
                    <a:lnTo>
                      <a:pt x="402" y="441"/>
                    </a:lnTo>
                    <a:lnTo>
                      <a:pt x="402" y="439"/>
                    </a:lnTo>
                    <a:lnTo>
                      <a:pt x="402" y="439"/>
                    </a:lnTo>
                    <a:lnTo>
                      <a:pt x="402" y="439"/>
                    </a:lnTo>
                    <a:lnTo>
                      <a:pt x="402" y="439"/>
                    </a:lnTo>
                    <a:lnTo>
                      <a:pt x="402" y="439"/>
                    </a:lnTo>
                    <a:lnTo>
                      <a:pt x="402" y="439"/>
                    </a:lnTo>
                    <a:lnTo>
                      <a:pt x="402" y="436"/>
                    </a:lnTo>
                    <a:lnTo>
                      <a:pt x="402" y="436"/>
                    </a:lnTo>
                    <a:lnTo>
                      <a:pt x="402" y="436"/>
                    </a:lnTo>
                    <a:lnTo>
                      <a:pt x="404" y="436"/>
                    </a:lnTo>
                    <a:lnTo>
                      <a:pt x="404" y="436"/>
                    </a:lnTo>
                    <a:lnTo>
                      <a:pt x="407" y="434"/>
                    </a:lnTo>
                    <a:lnTo>
                      <a:pt x="407" y="434"/>
                    </a:lnTo>
                    <a:lnTo>
                      <a:pt x="407" y="434"/>
                    </a:lnTo>
                    <a:lnTo>
                      <a:pt x="407" y="434"/>
                    </a:lnTo>
                    <a:lnTo>
                      <a:pt x="407" y="431"/>
                    </a:lnTo>
                    <a:lnTo>
                      <a:pt x="409" y="431"/>
                    </a:lnTo>
                    <a:lnTo>
                      <a:pt x="409" y="434"/>
                    </a:lnTo>
                    <a:lnTo>
                      <a:pt x="412" y="434"/>
                    </a:lnTo>
                    <a:lnTo>
                      <a:pt x="412" y="434"/>
                    </a:lnTo>
                    <a:lnTo>
                      <a:pt x="414" y="436"/>
                    </a:lnTo>
                    <a:lnTo>
                      <a:pt x="416" y="441"/>
                    </a:lnTo>
                    <a:lnTo>
                      <a:pt x="416" y="441"/>
                    </a:lnTo>
                    <a:lnTo>
                      <a:pt x="416" y="444"/>
                    </a:lnTo>
                    <a:lnTo>
                      <a:pt x="416" y="444"/>
                    </a:lnTo>
                    <a:lnTo>
                      <a:pt x="419" y="444"/>
                    </a:lnTo>
                    <a:lnTo>
                      <a:pt x="419" y="444"/>
                    </a:lnTo>
                    <a:lnTo>
                      <a:pt x="419" y="444"/>
                    </a:lnTo>
                    <a:lnTo>
                      <a:pt x="419" y="446"/>
                    </a:lnTo>
                    <a:lnTo>
                      <a:pt x="419" y="446"/>
                    </a:lnTo>
                    <a:lnTo>
                      <a:pt x="419" y="446"/>
                    </a:lnTo>
                    <a:lnTo>
                      <a:pt x="419" y="449"/>
                    </a:lnTo>
                    <a:lnTo>
                      <a:pt x="419" y="449"/>
                    </a:lnTo>
                    <a:lnTo>
                      <a:pt x="419" y="449"/>
                    </a:lnTo>
                    <a:lnTo>
                      <a:pt x="419" y="449"/>
                    </a:lnTo>
                    <a:lnTo>
                      <a:pt x="421" y="449"/>
                    </a:lnTo>
                    <a:lnTo>
                      <a:pt x="421" y="451"/>
                    </a:lnTo>
                    <a:lnTo>
                      <a:pt x="421" y="451"/>
                    </a:lnTo>
                    <a:lnTo>
                      <a:pt x="424" y="451"/>
                    </a:lnTo>
                    <a:lnTo>
                      <a:pt x="424" y="453"/>
                    </a:lnTo>
                    <a:lnTo>
                      <a:pt x="426" y="456"/>
                    </a:lnTo>
                    <a:lnTo>
                      <a:pt x="426" y="456"/>
                    </a:lnTo>
                    <a:lnTo>
                      <a:pt x="431" y="458"/>
                    </a:lnTo>
                  </a:path>
                </a:pathLst>
              </a:cu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200" dirty="0"/>
              </a:p>
            </p:txBody>
          </p:sp>
          <p:sp>
            <p:nvSpPr>
              <p:cNvPr id="282" name="Freeform 7">
                <a:extLst>
                  <a:ext uri="{FF2B5EF4-FFF2-40B4-BE49-F238E27FC236}">
                    <a16:creationId xmlns:a16="http://schemas.microsoft.com/office/drawing/2014/main" id="{D0825F66-406B-4ED3-A854-A7BE26D176C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89" y="1407"/>
                <a:ext cx="2" cy="10"/>
              </a:xfrm>
              <a:custGeom>
                <a:avLst/>
                <a:gdLst>
                  <a:gd name="T0" fmla="*/ 2 w 2"/>
                  <a:gd name="T1" fmla="*/ 10 h 10"/>
                  <a:gd name="T2" fmla="*/ 2 w 2"/>
                  <a:gd name="T3" fmla="*/ 10 h 10"/>
                  <a:gd name="T4" fmla="*/ 0 w 2"/>
                  <a:gd name="T5" fmla="*/ 7 h 10"/>
                  <a:gd name="T6" fmla="*/ 0 w 2"/>
                  <a:gd name="T7" fmla="*/ 5 h 10"/>
                  <a:gd name="T8" fmla="*/ 0 w 2"/>
                  <a:gd name="T9" fmla="*/ 5 h 10"/>
                  <a:gd name="T10" fmla="*/ 0 w 2"/>
                  <a:gd name="T11" fmla="*/ 5 h 10"/>
                  <a:gd name="T12" fmla="*/ 0 w 2"/>
                  <a:gd name="T13" fmla="*/ 2 h 10"/>
                  <a:gd name="T14" fmla="*/ 0 w 2"/>
                  <a:gd name="T15" fmla="*/ 2 h 10"/>
                  <a:gd name="T16" fmla="*/ 0 w 2"/>
                  <a:gd name="T17" fmla="*/ 2 h 10"/>
                  <a:gd name="T18" fmla="*/ 0 w 2"/>
                  <a:gd name="T19" fmla="*/ 0 h 10"/>
                  <a:gd name="T20" fmla="*/ 0 w 2"/>
                  <a:gd name="T21" fmla="*/ 2 h 10"/>
                  <a:gd name="T22" fmla="*/ 0 w 2"/>
                  <a:gd name="T23" fmla="*/ 2 h 10"/>
                  <a:gd name="T24" fmla="*/ 0 w 2"/>
                  <a:gd name="T25" fmla="*/ 2 h 10"/>
                  <a:gd name="T26" fmla="*/ 2 w 2"/>
                  <a:gd name="T27" fmla="*/ 5 h 10"/>
                  <a:gd name="T28" fmla="*/ 2 w 2"/>
                  <a:gd name="T29" fmla="*/ 5 h 10"/>
                  <a:gd name="T30" fmla="*/ 2 w 2"/>
                  <a:gd name="T31" fmla="*/ 7 h 10"/>
                  <a:gd name="T32" fmla="*/ 2 w 2"/>
                  <a:gd name="T33" fmla="*/ 10 h 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2" h="10">
                    <a:moveTo>
                      <a:pt x="2" y="10"/>
                    </a:moveTo>
                    <a:lnTo>
                      <a:pt x="2" y="10"/>
                    </a:lnTo>
                    <a:lnTo>
                      <a:pt x="0" y="7"/>
                    </a:lnTo>
                    <a:lnTo>
                      <a:pt x="0" y="5"/>
                    </a:lnTo>
                    <a:lnTo>
                      <a:pt x="0" y="5"/>
                    </a:lnTo>
                    <a:lnTo>
                      <a:pt x="0" y="5"/>
                    </a:lnTo>
                    <a:lnTo>
                      <a:pt x="0" y="2"/>
                    </a:lnTo>
                    <a:lnTo>
                      <a:pt x="0" y="2"/>
                    </a:lnTo>
                    <a:lnTo>
                      <a:pt x="0" y="2"/>
                    </a:lnTo>
                    <a:lnTo>
                      <a:pt x="0" y="0"/>
                    </a:lnTo>
                    <a:lnTo>
                      <a:pt x="0" y="2"/>
                    </a:lnTo>
                    <a:lnTo>
                      <a:pt x="0" y="2"/>
                    </a:lnTo>
                    <a:lnTo>
                      <a:pt x="0" y="2"/>
                    </a:lnTo>
                    <a:lnTo>
                      <a:pt x="2" y="5"/>
                    </a:lnTo>
                    <a:lnTo>
                      <a:pt x="2" y="5"/>
                    </a:lnTo>
                    <a:lnTo>
                      <a:pt x="2" y="7"/>
                    </a:lnTo>
                    <a:lnTo>
                      <a:pt x="2" y="10"/>
                    </a:lnTo>
                    <a:close/>
                  </a:path>
                </a:pathLst>
              </a:custGeom>
              <a:solidFill>
                <a:srgbClr val="EAB08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200" dirty="0"/>
              </a:p>
            </p:txBody>
          </p:sp>
          <p:sp>
            <p:nvSpPr>
              <p:cNvPr id="283" name="Freeform 8">
                <a:extLst>
                  <a:ext uri="{FF2B5EF4-FFF2-40B4-BE49-F238E27FC236}">
                    <a16:creationId xmlns:a16="http://schemas.microsoft.com/office/drawing/2014/main" id="{35D0165D-E2DA-4D56-9C4B-BE50C117A9C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89" y="1407"/>
                <a:ext cx="2" cy="10"/>
              </a:xfrm>
              <a:custGeom>
                <a:avLst/>
                <a:gdLst>
                  <a:gd name="T0" fmla="*/ 2 w 2"/>
                  <a:gd name="T1" fmla="*/ 10 h 10"/>
                  <a:gd name="T2" fmla="*/ 2 w 2"/>
                  <a:gd name="T3" fmla="*/ 10 h 10"/>
                  <a:gd name="T4" fmla="*/ 0 w 2"/>
                  <a:gd name="T5" fmla="*/ 7 h 10"/>
                  <a:gd name="T6" fmla="*/ 0 w 2"/>
                  <a:gd name="T7" fmla="*/ 5 h 10"/>
                  <a:gd name="T8" fmla="*/ 0 w 2"/>
                  <a:gd name="T9" fmla="*/ 5 h 10"/>
                  <a:gd name="T10" fmla="*/ 0 w 2"/>
                  <a:gd name="T11" fmla="*/ 5 h 10"/>
                  <a:gd name="T12" fmla="*/ 0 w 2"/>
                  <a:gd name="T13" fmla="*/ 2 h 10"/>
                  <a:gd name="T14" fmla="*/ 0 w 2"/>
                  <a:gd name="T15" fmla="*/ 2 h 10"/>
                  <a:gd name="T16" fmla="*/ 0 w 2"/>
                  <a:gd name="T17" fmla="*/ 2 h 10"/>
                  <a:gd name="T18" fmla="*/ 0 w 2"/>
                  <a:gd name="T19" fmla="*/ 0 h 10"/>
                  <a:gd name="T20" fmla="*/ 0 w 2"/>
                  <a:gd name="T21" fmla="*/ 2 h 10"/>
                  <a:gd name="T22" fmla="*/ 0 w 2"/>
                  <a:gd name="T23" fmla="*/ 2 h 10"/>
                  <a:gd name="T24" fmla="*/ 0 w 2"/>
                  <a:gd name="T25" fmla="*/ 2 h 10"/>
                  <a:gd name="T26" fmla="*/ 2 w 2"/>
                  <a:gd name="T27" fmla="*/ 5 h 10"/>
                  <a:gd name="T28" fmla="*/ 2 w 2"/>
                  <a:gd name="T29" fmla="*/ 5 h 10"/>
                  <a:gd name="T30" fmla="*/ 2 w 2"/>
                  <a:gd name="T31" fmla="*/ 7 h 10"/>
                  <a:gd name="T32" fmla="*/ 2 w 2"/>
                  <a:gd name="T33" fmla="*/ 10 h 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2" h="10">
                    <a:moveTo>
                      <a:pt x="2" y="10"/>
                    </a:moveTo>
                    <a:lnTo>
                      <a:pt x="2" y="10"/>
                    </a:lnTo>
                    <a:lnTo>
                      <a:pt x="0" y="7"/>
                    </a:lnTo>
                    <a:lnTo>
                      <a:pt x="0" y="5"/>
                    </a:lnTo>
                    <a:lnTo>
                      <a:pt x="0" y="5"/>
                    </a:lnTo>
                    <a:lnTo>
                      <a:pt x="0" y="5"/>
                    </a:lnTo>
                    <a:lnTo>
                      <a:pt x="0" y="2"/>
                    </a:lnTo>
                    <a:lnTo>
                      <a:pt x="0" y="2"/>
                    </a:lnTo>
                    <a:lnTo>
                      <a:pt x="0" y="2"/>
                    </a:lnTo>
                    <a:lnTo>
                      <a:pt x="0" y="0"/>
                    </a:lnTo>
                    <a:lnTo>
                      <a:pt x="0" y="2"/>
                    </a:lnTo>
                    <a:lnTo>
                      <a:pt x="0" y="2"/>
                    </a:lnTo>
                    <a:lnTo>
                      <a:pt x="0" y="2"/>
                    </a:lnTo>
                    <a:lnTo>
                      <a:pt x="2" y="5"/>
                    </a:lnTo>
                    <a:lnTo>
                      <a:pt x="2" y="5"/>
                    </a:lnTo>
                    <a:lnTo>
                      <a:pt x="2" y="7"/>
                    </a:lnTo>
                    <a:lnTo>
                      <a:pt x="2" y="10"/>
                    </a:lnTo>
                  </a:path>
                </a:pathLst>
              </a:cu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200" dirty="0"/>
              </a:p>
            </p:txBody>
          </p:sp>
          <p:sp>
            <p:nvSpPr>
              <p:cNvPr id="284" name="Freeform 9">
                <a:extLst>
                  <a:ext uri="{FF2B5EF4-FFF2-40B4-BE49-F238E27FC236}">
                    <a16:creationId xmlns:a16="http://schemas.microsoft.com/office/drawing/2014/main" id="{F79BA783-C0B6-43CD-9FA6-9CABE57CECE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074" y="1341"/>
                <a:ext cx="5" cy="5"/>
              </a:xfrm>
              <a:custGeom>
                <a:avLst/>
                <a:gdLst>
                  <a:gd name="T0" fmla="*/ 5 w 5"/>
                  <a:gd name="T1" fmla="*/ 5 h 5"/>
                  <a:gd name="T2" fmla="*/ 2 w 5"/>
                  <a:gd name="T3" fmla="*/ 5 h 5"/>
                  <a:gd name="T4" fmla="*/ 2 w 5"/>
                  <a:gd name="T5" fmla="*/ 5 h 5"/>
                  <a:gd name="T6" fmla="*/ 2 w 5"/>
                  <a:gd name="T7" fmla="*/ 3 h 5"/>
                  <a:gd name="T8" fmla="*/ 0 w 5"/>
                  <a:gd name="T9" fmla="*/ 3 h 5"/>
                  <a:gd name="T10" fmla="*/ 0 w 5"/>
                  <a:gd name="T11" fmla="*/ 3 h 5"/>
                  <a:gd name="T12" fmla="*/ 2 w 5"/>
                  <a:gd name="T13" fmla="*/ 0 h 5"/>
                  <a:gd name="T14" fmla="*/ 2 w 5"/>
                  <a:gd name="T15" fmla="*/ 0 h 5"/>
                  <a:gd name="T16" fmla="*/ 2 w 5"/>
                  <a:gd name="T17" fmla="*/ 0 h 5"/>
                  <a:gd name="T18" fmla="*/ 2 w 5"/>
                  <a:gd name="T19" fmla="*/ 0 h 5"/>
                  <a:gd name="T20" fmla="*/ 5 w 5"/>
                  <a:gd name="T21" fmla="*/ 0 h 5"/>
                  <a:gd name="T22" fmla="*/ 5 w 5"/>
                  <a:gd name="T23" fmla="*/ 0 h 5"/>
                  <a:gd name="T24" fmla="*/ 5 w 5"/>
                  <a:gd name="T25" fmla="*/ 0 h 5"/>
                  <a:gd name="T26" fmla="*/ 5 w 5"/>
                  <a:gd name="T27" fmla="*/ 3 h 5"/>
                  <a:gd name="T28" fmla="*/ 5 w 5"/>
                  <a:gd name="T29" fmla="*/ 3 h 5"/>
                  <a:gd name="T30" fmla="*/ 5 w 5"/>
                  <a:gd name="T31" fmla="*/ 5 h 5"/>
                  <a:gd name="T32" fmla="*/ 5 w 5"/>
                  <a:gd name="T33" fmla="*/ 5 h 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5" h="5">
                    <a:moveTo>
                      <a:pt x="5" y="5"/>
                    </a:moveTo>
                    <a:lnTo>
                      <a:pt x="2" y="5"/>
                    </a:lnTo>
                    <a:lnTo>
                      <a:pt x="2" y="5"/>
                    </a:lnTo>
                    <a:lnTo>
                      <a:pt x="2" y="3"/>
                    </a:lnTo>
                    <a:lnTo>
                      <a:pt x="0" y="3"/>
                    </a:lnTo>
                    <a:lnTo>
                      <a:pt x="0" y="3"/>
                    </a:lnTo>
                    <a:lnTo>
                      <a:pt x="2" y="0"/>
                    </a:lnTo>
                    <a:lnTo>
                      <a:pt x="2" y="0"/>
                    </a:lnTo>
                    <a:lnTo>
                      <a:pt x="2" y="0"/>
                    </a:lnTo>
                    <a:lnTo>
                      <a:pt x="2" y="0"/>
                    </a:lnTo>
                    <a:lnTo>
                      <a:pt x="5" y="0"/>
                    </a:lnTo>
                    <a:lnTo>
                      <a:pt x="5" y="0"/>
                    </a:lnTo>
                    <a:lnTo>
                      <a:pt x="5" y="0"/>
                    </a:lnTo>
                    <a:lnTo>
                      <a:pt x="5" y="3"/>
                    </a:lnTo>
                    <a:lnTo>
                      <a:pt x="5" y="3"/>
                    </a:lnTo>
                    <a:lnTo>
                      <a:pt x="5" y="5"/>
                    </a:lnTo>
                    <a:lnTo>
                      <a:pt x="5" y="5"/>
                    </a:lnTo>
                    <a:close/>
                  </a:path>
                </a:pathLst>
              </a:custGeom>
              <a:solidFill>
                <a:srgbClr val="EAB08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200" dirty="0"/>
              </a:p>
            </p:txBody>
          </p:sp>
          <p:sp>
            <p:nvSpPr>
              <p:cNvPr id="285" name="Freeform 10">
                <a:extLst>
                  <a:ext uri="{FF2B5EF4-FFF2-40B4-BE49-F238E27FC236}">
                    <a16:creationId xmlns:a16="http://schemas.microsoft.com/office/drawing/2014/main" id="{ACBEE360-111E-488D-9485-24BE256ED2C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074" y="1341"/>
                <a:ext cx="5" cy="5"/>
              </a:xfrm>
              <a:custGeom>
                <a:avLst/>
                <a:gdLst>
                  <a:gd name="T0" fmla="*/ 5 w 5"/>
                  <a:gd name="T1" fmla="*/ 5 h 5"/>
                  <a:gd name="T2" fmla="*/ 2 w 5"/>
                  <a:gd name="T3" fmla="*/ 5 h 5"/>
                  <a:gd name="T4" fmla="*/ 2 w 5"/>
                  <a:gd name="T5" fmla="*/ 5 h 5"/>
                  <a:gd name="T6" fmla="*/ 2 w 5"/>
                  <a:gd name="T7" fmla="*/ 3 h 5"/>
                  <a:gd name="T8" fmla="*/ 0 w 5"/>
                  <a:gd name="T9" fmla="*/ 3 h 5"/>
                  <a:gd name="T10" fmla="*/ 0 w 5"/>
                  <a:gd name="T11" fmla="*/ 3 h 5"/>
                  <a:gd name="T12" fmla="*/ 2 w 5"/>
                  <a:gd name="T13" fmla="*/ 0 h 5"/>
                  <a:gd name="T14" fmla="*/ 2 w 5"/>
                  <a:gd name="T15" fmla="*/ 0 h 5"/>
                  <a:gd name="T16" fmla="*/ 2 w 5"/>
                  <a:gd name="T17" fmla="*/ 0 h 5"/>
                  <a:gd name="T18" fmla="*/ 2 w 5"/>
                  <a:gd name="T19" fmla="*/ 0 h 5"/>
                  <a:gd name="T20" fmla="*/ 5 w 5"/>
                  <a:gd name="T21" fmla="*/ 0 h 5"/>
                  <a:gd name="T22" fmla="*/ 5 w 5"/>
                  <a:gd name="T23" fmla="*/ 0 h 5"/>
                  <a:gd name="T24" fmla="*/ 5 w 5"/>
                  <a:gd name="T25" fmla="*/ 0 h 5"/>
                  <a:gd name="T26" fmla="*/ 5 w 5"/>
                  <a:gd name="T27" fmla="*/ 3 h 5"/>
                  <a:gd name="T28" fmla="*/ 5 w 5"/>
                  <a:gd name="T29" fmla="*/ 3 h 5"/>
                  <a:gd name="T30" fmla="*/ 5 w 5"/>
                  <a:gd name="T31" fmla="*/ 5 h 5"/>
                  <a:gd name="T32" fmla="*/ 5 w 5"/>
                  <a:gd name="T33" fmla="*/ 5 h 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5" h="5">
                    <a:moveTo>
                      <a:pt x="5" y="5"/>
                    </a:moveTo>
                    <a:lnTo>
                      <a:pt x="2" y="5"/>
                    </a:lnTo>
                    <a:lnTo>
                      <a:pt x="2" y="5"/>
                    </a:lnTo>
                    <a:lnTo>
                      <a:pt x="2" y="3"/>
                    </a:lnTo>
                    <a:lnTo>
                      <a:pt x="0" y="3"/>
                    </a:lnTo>
                    <a:lnTo>
                      <a:pt x="0" y="3"/>
                    </a:lnTo>
                    <a:lnTo>
                      <a:pt x="2" y="0"/>
                    </a:lnTo>
                    <a:lnTo>
                      <a:pt x="2" y="0"/>
                    </a:lnTo>
                    <a:lnTo>
                      <a:pt x="2" y="0"/>
                    </a:lnTo>
                    <a:lnTo>
                      <a:pt x="2" y="0"/>
                    </a:lnTo>
                    <a:lnTo>
                      <a:pt x="5" y="0"/>
                    </a:lnTo>
                    <a:lnTo>
                      <a:pt x="5" y="0"/>
                    </a:lnTo>
                    <a:lnTo>
                      <a:pt x="5" y="0"/>
                    </a:lnTo>
                    <a:lnTo>
                      <a:pt x="5" y="3"/>
                    </a:lnTo>
                    <a:lnTo>
                      <a:pt x="5" y="3"/>
                    </a:lnTo>
                    <a:lnTo>
                      <a:pt x="5" y="5"/>
                    </a:lnTo>
                    <a:lnTo>
                      <a:pt x="5" y="5"/>
                    </a:lnTo>
                  </a:path>
                </a:pathLst>
              </a:cu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200" dirty="0"/>
              </a:p>
            </p:txBody>
          </p:sp>
          <p:sp>
            <p:nvSpPr>
              <p:cNvPr id="286" name="Freeform 11">
                <a:extLst>
                  <a:ext uri="{FF2B5EF4-FFF2-40B4-BE49-F238E27FC236}">
                    <a16:creationId xmlns:a16="http://schemas.microsoft.com/office/drawing/2014/main" id="{4E7B9567-72A6-482E-8F18-DBDDF951A31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062" y="1329"/>
                <a:ext cx="5" cy="12"/>
              </a:xfrm>
              <a:custGeom>
                <a:avLst/>
                <a:gdLst>
                  <a:gd name="T0" fmla="*/ 5 w 5"/>
                  <a:gd name="T1" fmla="*/ 12 h 12"/>
                  <a:gd name="T2" fmla="*/ 5 w 5"/>
                  <a:gd name="T3" fmla="*/ 12 h 12"/>
                  <a:gd name="T4" fmla="*/ 2 w 5"/>
                  <a:gd name="T5" fmla="*/ 12 h 12"/>
                  <a:gd name="T6" fmla="*/ 2 w 5"/>
                  <a:gd name="T7" fmla="*/ 12 h 12"/>
                  <a:gd name="T8" fmla="*/ 2 w 5"/>
                  <a:gd name="T9" fmla="*/ 10 h 12"/>
                  <a:gd name="T10" fmla="*/ 2 w 5"/>
                  <a:gd name="T11" fmla="*/ 10 h 12"/>
                  <a:gd name="T12" fmla="*/ 2 w 5"/>
                  <a:gd name="T13" fmla="*/ 10 h 12"/>
                  <a:gd name="T14" fmla="*/ 2 w 5"/>
                  <a:gd name="T15" fmla="*/ 7 h 12"/>
                  <a:gd name="T16" fmla="*/ 0 w 5"/>
                  <a:gd name="T17" fmla="*/ 7 h 12"/>
                  <a:gd name="T18" fmla="*/ 0 w 5"/>
                  <a:gd name="T19" fmla="*/ 5 h 12"/>
                  <a:gd name="T20" fmla="*/ 0 w 5"/>
                  <a:gd name="T21" fmla="*/ 5 h 12"/>
                  <a:gd name="T22" fmla="*/ 2 w 5"/>
                  <a:gd name="T23" fmla="*/ 2 h 12"/>
                  <a:gd name="T24" fmla="*/ 2 w 5"/>
                  <a:gd name="T25" fmla="*/ 2 h 12"/>
                  <a:gd name="T26" fmla="*/ 2 w 5"/>
                  <a:gd name="T27" fmla="*/ 2 h 12"/>
                  <a:gd name="T28" fmla="*/ 2 w 5"/>
                  <a:gd name="T29" fmla="*/ 0 h 12"/>
                  <a:gd name="T30" fmla="*/ 5 w 5"/>
                  <a:gd name="T31" fmla="*/ 0 h 12"/>
                  <a:gd name="T32" fmla="*/ 5 w 5"/>
                  <a:gd name="T33" fmla="*/ 0 h 12"/>
                  <a:gd name="T34" fmla="*/ 5 w 5"/>
                  <a:gd name="T35" fmla="*/ 0 h 12"/>
                  <a:gd name="T36" fmla="*/ 5 w 5"/>
                  <a:gd name="T37" fmla="*/ 0 h 12"/>
                  <a:gd name="T38" fmla="*/ 5 w 5"/>
                  <a:gd name="T39" fmla="*/ 2 h 12"/>
                  <a:gd name="T40" fmla="*/ 5 w 5"/>
                  <a:gd name="T41" fmla="*/ 2 h 12"/>
                  <a:gd name="T42" fmla="*/ 5 w 5"/>
                  <a:gd name="T43" fmla="*/ 5 h 12"/>
                  <a:gd name="T44" fmla="*/ 5 w 5"/>
                  <a:gd name="T45" fmla="*/ 5 h 12"/>
                  <a:gd name="T46" fmla="*/ 5 w 5"/>
                  <a:gd name="T47" fmla="*/ 7 h 12"/>
                  <a:gd name="T48" fmla="*/ 5 w 5"/>
                  <a:gd name="T49" fmla="*/ 7 h 12"/>
                  <a:gd name="T50" fmla="*/ 5 w 5"/>
                  <a:gd name="T51" fmla="*/ 10 h 12"/>
                  <a:gd name="T52" fmla="*/ 5 w 5"/>
                  <a:gd name="T53" fmla="*/ 12 h 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0" t="0" r="r" b="b"/>
                <a:pathLst>
                  <a:path w="5" h="12">
                    <a:moveTo>
                      <a:pt x="5" y="12"/>
                    </a:moveTo>
                    <a:lnTo>
                      <a:pt x="5" y="12"/>
                    </a:lnTo>
                    <a:lnTo>
                      <a:pt x="2" y="12"/>
                    </a:lnTo>
                    <a:lnTo>
                      <a:pt x="2" y="12"/>
                    </a:lnTo>
                    <a:lnTo>
                      <a:pt x="2" y="10"/>
                    </a:lnTo>
                    <a:lnTo>
                      <a:pt x="2" y="10"/>
                    </a:lnTo>
                    <a:lnTo>
                      <a:pt x="2" y="10"/>
                    </a:lnTo>
                    <a:lnTo>
                      <a:pt x="2" y="7"/>
                    </a:lnTo>
                    <a:lnTo>
                      <a:pt x="0" y="7"/>
                    </a:lnTo>
                    <a:lnTo>
                      <a:pt x="0" y="5"/>
                    </a:lnTo>
                    <a:lnTo>
                      <a:pt x="0" y="5"/>
                    </a:lnTo>
                    <a:lnTo>
                      <a:pt x="2" y="2"/>
                    </a:lnTo>
                    <a:lnTo>
                      <a:pt x="2" y="2"/>
                    </a:lnTo>
                    <a:lnTo>
                      <a:pt x="2" y="2"/>
                    </a:lnTo>
                    <a:lnTo>
                      <a:pt x="2" y="0"/>
                    </a:lnTo>
                    <a:lnTo>
                      <a:pt x="5" y="0"/>
                    </a:lnTo>
                    <a:lnTo>
                      <a:pt x="5" y="0"/>
                    </a:lnTo>
                    <a:lnTo>
                      <a:pt x="5" y="0"/>
                    </a:lnTo>
                    <a:lnTo>
                      <a:pt x="5" y="0"/>
                    </a:lnTo>
                    <a:lnTo>
                      <a:pt x="5" y="2"/>
                    </a:lnTo>
                    <a:lnTo>
                      <a:pt x="5" y="2"/>
                    </a:lnTo>
                    <a:lnTo>
                      <a:pt x="5" y="5"/>
                    </a:lnTo>
                    <a:lnTo>
                      <a:pt x="5" y="5"/>
                    </a:lnTo>
                    <a:lnTo>
                      <a:pt x="5" y="7"/>
                    </a:lnTo>
                    <a:lnTo>
                      <a:pt x="5" y="7"/>
                    </a:lnTo>
                    <a:lnTo>
                      <a:pt x="5" y="10"/>
                    </a:lnTo>
                    <a:lnTo>
                      <a:pt x="5" y="12"/>
                    </a:lnTo>
                    <a:close/>
                  </a:path>
                </a:pathLst>
              </a:custGeom>
              <a:solidFill>
                <a:srgbClr val="EAB08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200" dirty="0"/>
              </a:p>
            </p:txBody>
          </p:sp>
          <p:sp>
            <p:nvSpPr>
              <p:cNvPr id="287" name="Freeform 12">
                <a:extLst>
                  <a:ext uri="{FF2B5EF4-FFF2-40B4-BE49-F238E27FC236}">
                    <a16:creationId xmlns:a16="http://schemas.microsoft.com/office/drawing/2014/main" id="{494802CD-855B-4EDE-AE88-F494ABC4954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062" y="1329"/>
                <a:ext cx="5" cy="12"/>
              </a:xfrm>
              <a:custGeom>
                <a:avLst/>
                <a:gdLst>
                  <a:gd name="T0" fmla="*/ 5 w 5"/>
                  <a:gd name="T1" fmla="*/ 12 h 12"/>
                  <a:gd name="T2" fmla="*/ 5 w 5"/>
                  <a:gd name="T3" fmla="*/ 12 h 12"/>
                  <a:gd name="T4" fmla="*/ 2 w 5"/>
                  <a:gd name="T5" fmla="*/ 12 h 12"/>
                  <a:gd name="T6" fmla="*/ 2 w 5"/>
                  <a:gd name="T7" fmla="*/ 12 h 12"/>
                  <a:gd name="T8" fmla="*/ 2 w 5"/>
                  <a:gd name="T9" fmla="*/ 10 h 12"/>
                  <a:gd name="T10" fmla="*/ 2 w 5"/>
                  <a:gd name="T11" fmla="*/ 10 h 12"/>
                  <a:gd name="T12" fmla="*/ 2 w 5"/>
                  <a:gd name="T13" fmla="*/ 10 h 12"/>
                  <a:gd name="T14" fmla="*/ 2 w 5"/>
                  <a:gd name="T15" fmla="*/ 7 h 12"/>
                  <a:gd name="T16" fmla="*/ 0 w 5"/>
                  <a:gd name="T17" fmla="*/ 7 h 12"/>
                  <a:gd name="T18" fmla="*/ 0 w 5"/>
                  <a:gd name="T19" fmla="*/ 5 h 12"/>
                  <a:gd name="T20" fmla="*/ 0 w 5"/>
                  <a:gd name="T21" fmla="*/ 5 h 12"/>
                  <a:gd name="T22" fmla="*/ 2 w 5"/>
                  <a:gd name="T23" fmla="*/ 2 h 12"/>
                  <a:gd name="T24" fmla="*/ 2 w 5"/>
                  <a:gd name="T25" fmla="*/ 2 h 12"/>
                  <a:gd name="T26" fmla="*/ 2 w 5"/>
                  <a:gd name="T27" fmla="*/ 2 h 12"/>
                  <a:gd name="T28" fmla="*/ 2 w 5"/>
                  <a:gd name="T29" fmla="*/ 0 h 12"/>
                  <a:gd name="T30" fmla="*/ 5 w 5"/>
                  <a:gd name="T31" fmla="*/ 0 h 12"/>
                  <a:gd name="T32" fmla="*/ 5 w 5"/>
                  <a:gd name="T33" fmla="*/ 0 h 12"/>
                  <a:gd name="T34" fmla="*/ 5 w 5"/>
                  <a:gd name="T35" fmla="*/ 0 h 12"/>
                  <a:gd name="T36" fmla="*/ 5 w 5"/>
                  <a:gd name="T37" fmla="*/ 0 h 12"/>
                  <a:gd name="T38" fmla="*/ 5 w 5"/>
                  <a:gd name="T39" fmla="*/ 2 h 12"/>
                  <a:gd name="T40" fmla="*/ 5 w 5"/>
                  <a:gd name="T41" fmla="*/ 2 h 12"/>
                  <a:gd name="T42" fmla="*/ 5 w 5"/>
                  <a:gd name="T43" fmla="*/ 5 h 12"/>
                  <a:gd name="T44" fmla="*/ 5 w 5"/>
                  <a:gd name="T45" fmla="*/ 5 h 12"/>
                  <a:gd name="T46" fmla="*/ 5 w 5"/>
                  <a:gd name="T47" fmla="*/ 7 h 12"/>
                  <a:gd name="T48" fmla="*/ 5 w 5"/>
                  <a:gd name="T49" fmla="*/ 7 h 12"/>
                  <a:gd name="T50" fmla="*/ 5 w 5"/>
                  <a:gd name="T51" fmla="*/ 10 h 12"/>
                  <a:gd name="T52" fmla="*/ 5 w 5"/>
                  <a:gd name="T53" fmla="*/ 12 h 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0" t="0" r="r" b="b"/>
                <a:pathLst>
                  <a:path w="5" h="12">
                    <a:moveTo>
                      <a:pt x="5" y="12"/>
                    </a:moveTo>
                    <a:lnTo>
                      <a:pt x="5" y="12"/>
                    </a:lnTo>
                    <a:lnTo>
                      <a:pt x="2" y="12"/>
                    </a:lnTo>
                    <a:lnTo>
                      <a:pt x="2" y="12"/>
                    </a:lnTo>
                    <a:lnTo>
                      <a:pt x="2" y="10"/>
                    </a:lnTo>
                    <a:lnTo>
                      <a:pt x="2" y="10"/>
                    </a:lnTo>
                    <a:lnTo>
                      <a:pt x="2" y="10"/>
                    </a:lnTo>
                    <a:lnTo>
                      <a:pt x="2" y="7"/>
                    </a:lnTo>
                    <a:lnTo>
                      <a:pt x="0" y="7"/>
                    </a:lnTo>
                    <a:lnTo>
                      <a:pt x="0" y="5"/>
                    </a:lnTo>
                    <a:lnTo>
                      <a:pt x="0" y="5"/>
                    </a:lnTo>
                    <a:lnTo>
                      <a:pt x="2" y="2"/>
                    </a:lnTo>
                    <a:lnTo>
                      <a:pt x="2" y="2"/>
                    </a:lnTo>
                    <a:lnTo>
                      <a:pt x="2" y="2"/>
                    </a:lnTo>
                    <a:lnTo>
                      <a:pt x="2" y="0"/>
                    </a:lnTo>
                    <a:lnTo>
                      <a:pt x="5" y="0"/>
                    </a:lnTo>
                    <a:lnTo>
                      <a:pt x="5" y="0"/>
                    </a:lnTo>
                    <a:lnTo>
                      <a:pt x="5" y="0"/>
                    </a:lnTo>
                    <a:lnTo>
                      <a:pt x="5" y="0"/>
                    </a:lnTo>
                    <a:lnTo>
                      <a:pt x="5" y="2"/>
                    </a:lnTo>
                    <a:lnTo>
                      <a:pt x="5" y="2"/>
                    </a:lnTo>
                    <a:lnTo>
                      <a:pt x="5" y="5"/>
                    </a:lnTo>
                    <a:lnTo>
                      <a:pt x="5" y="5"/>
                    </a:lnTo>
                    <a:lnTo>
                      <a:pt x="5" y="7"/>
                    </a:lnTo>
                    <a:lnTo>
                      <a:pt x="5" y="7"/>
                    </a:lnTo>
                    <a:lnTo>
                      <a:pt x="5" y="10"/>
                    </a:lnTo>
                    <a:lnTo>
                      <a:pt x="5" y="12"/>
                    </a:lnTo>
                  </a:path>
                </a:pathLst>
              </a:cu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200" dirty="0"/>
              </a:p>
            </p:txBody>
          </p:sp>
          <p:sp>
            <p:nvSpPr>
              <p:cNvPr id="288" name="Freeform 13">
                <a:extLst>
                  <a:ext uri="{FF2B5EF4-FFF2-40B4-BE49-F238E27FC236}">
                    <a16:creationId xmlns:a16="http://schemas.microsoft.com/office/drawing/2014/main" id="{05F9B711-57B1-461A-8F30-34194BF068B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089" y="1307"/>
                <a:ext cx="12" cy="17"/>
              </a:xfrm>
              <a:custGeom>
                <a:avLst/>
                <a:gdLst>
                  <a:gd name="T0" fmla="*/ 9 w 12"/>
                  <a:gd name="T1" fmla="*/ 10 h 17"/>
                  <a:gd name="T2" fmla="*/ 9 w 12"/>
                  <a:gd name="T3" fmla="*/ 10 h 17"/>
                  <a:gd name="T4" fmla="*/ 12 w 12"/>
                  <a:gd name="T5" fmla="*/ 12 h 17"/>
                  <a:gd name="T6" fmla="*/ 12 w 12"/>
                  <a:gd name="T7" fmla="*/ 12 h 17"/>
                  <a:gd name="T8" fmla="*/ 12 w 12"/>
                  <a:gd name="T9" fmla="*/ 12 h 17"/>
                  <a:gd name="T10" fmla="*/ 9 w 12"/>
                  <a:gd name="T11" fmla="*/ 15 h 17"/>
                  <a:gd name="T12" fmla="*/ 7 w 12"/>
                  <a:gd name="T13" fmla="*/ 17 h 17"/>
                  <a:gd name="T14" fmla="*/ 5 w 12"/>
                  <a:gd name="T15" fmla="*/ 17 h 17"/>
                  <a:gd name="T16" fmla="*/ 5 w 12"/>
                  <a:gd name="T17" fmla="*/ 17 h 17"/>
                  <a:gd name="T18" fmla="*/ 5 w 12"/>
                  <a:gd name="T19" fmla="*/ 15 h 17"/>
                  <a:gd name="T20" fmla="*/ 5 w 12"/>
                  <a:gd name="T21" fmla="*/ 15 h 17"/>
                  <a:gd name="T22" fmla="*/ 7 w 12"/>
                  <a:gd name="T23" fmla="*/ 12 h 17"/>
                  <a:gd name="T24" fmla="*/ 7 w 12"/>
                  <a:gd name="T25" fmla="*/ 12 h 17"/>
                  <a:gd name="T26" fmla="*/ 7 w 12"/>
                  <a:gd name="T27" fmla="*/ 12 h 17"/>
                  <a:gd name="T28" fmla="*/ 7 w 12"/>
                  <a:gd name="T29" fmla="*/ 10 h 17"/>
                  <a:gd name="T30" fmla="*/ 5 w 12"/>
                  <a:gd name="T31" fmla="*/ 12 h 17"/>
                  <a:gd name="T32" fmla="*/ 7 w 12"/>
                  <a:gd name="T33" fmla="*/ 12 h 17"/>
                  <a:gd name="T34" fmla="*/ 5 w 12"/>
                  <a:gd name="T35" fmla="*/ 12 h 17"/>
                  <a:gd name="T36" fmla="*/ 5 w 12"/>
                  <a:gd name="T37" fmla="*/ 12 h 17"/>
                  <a:gd name="T38" fmla="*/ 5 w 12"/>
                  <a:gd name="T39" fmla="*/ 15 h 17"/>
                  <a:gd name="T40" fmla="*/ 5 w 12"/>
                  <a:gd name="T41" fmla="*/ 15 h 17"/>
                  <a:gd name="T42" fmla="*/ 5 w 12"/>
                  <a:gd name="T43" fmla="*/ 17 h 17"/>
                  <a:gd name="T44" fmla="*/ 2 w 12"/>
                  <a:gd name="T45" fmla="*/ 17 h 17"/>
                  <a:gd name="T46" fmla="*/ 2 w 12"/>
                  <a:gd name="T47" fmla="*/ 17 h 17"/>
                  <a:gd name="T48" fmla="*/ 2 w 12"/>
                  <a:gd name="T49" fmla="*/ 17 h 17"/>
                  <a:gd name="T50" fmla="*/ 2 w 12"/>
                  <a:gd name="T51" fmla="*/ 17 h 17"/>
                  <a:gd name="T52" fmla="*/ 2 w 12"/>
                  <a:gd name="T53" fmla="*/ 17 h 17"/>
                  <a:gd name="T54" fmla="*/ 0 w 12"/>
                  <a:gd name="T55" fmla="*/ 15 h 17"/>
                  <a:gd name="T56" fmla="*/ 2 w 12"/>
                  <a:gd name="T57" fmla="*/ 15 h 17"/>
                  <a:gd name="T58" fmla="*/ 2 w 12"/>
                  <a:gd name="T59" fmla="*/ 15 h 17"/>
                  <a:gd name="T60" fmla="*/ 2 w 12"/>
                  <a:gd name="T61" fmla="*/ 12 h 17"/>
                  <a:gd name="T62" fmla="*/ 2 w 12"/>
                  <a:gd name="T63" fmla="*/ 5 h 17"/>
                  <a:gd name="T64" fmla="*/ 2 w 12"/>
                  <a:gd name="T65" fmla="*/ 5 h 17"/>
                  <a:gd name="T66" fmla="*/ 5 w 12"/>
                  <a:gd name="T67" fmla="*/ 2 h 17"/>
                  <a:gd name="T68" fmla="*/ 5 w 12"/>
                  <a:gd name="T69" fmla="*/ 0 h 17"/>
                  <a:gd name="T70" fmla="*/ 7 w 12"/>
                  <a:gd name="T71" fmla="*/ 0 h 17"/>
                  <a:gd name="T72" fmla="*/ 5 w 12"/>
                  <a:gd name="T73" fmla="*/ 2 h 17"/>
                  <a:gd name="T74" fmla="*/ 7 w 12"/>
                  <a:gd name="T75" fmla="*/ 2 h 17"/>
                  <a:gd name="T76" fmla="*/ 7 w 12"/>
                  <a:gd name="T77" fmla="*/ 2 h 17"/>
                  <a:gd name="T78" fmla="*/ 7 w 12"/>
                  <a:gd name="T79" fmla="*/ 5 h 17"/>
                  <a:gd name="T80" fmla="*/ 7 w 12"/>
                  <a:gd name="T81" fmla="*/ 5 h 17"/>
                  <a:gd name="T82" fmla="*/ 7 w 12"/>
                  <a:gd name="T83" fmla="*/ 7 h 17"/>
                  <a:gd name="T84" fmla="*/ 7 w 12"/>
                  <a:gd name="T85" fmla="*/ 7 h 17"/>
                  <a:gd name="T86" fmla="*/ 9 w 12"/>
                  <a:gd name="T87" fmla="*/ 10 h 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</a:cxnLst>
                <a:rect l="0" t="0" r="r" b="b"/>
                <a:pathLst>
                  <a:path w="12" h="17">
                    <a:moveTo>
                      <a:pt x="9" y="10"/>
                    </a:moveTo>
                    <a:lnTo>
                      <a:pt x="9" y="10"/>
                    </a:lnTo>
                    <a:lnTo>
                      <a:pt x="12" y="12"/>
                    </a:lnTo>
                    <a:lnTo>
                      <a:pt x="12" y="12"/>
                    </a:lnTo>
                    <a:lnTo>
                      <a:pt x="12" y="12"/>
                    </a:lnTo>
                    <a:lnTo>
                      <a:pt x="9" y="15"/>
                    </a:lnTo>
                    <a:lnTo>
                      <a:pt x="7" y="17"/>
                    </a:lnTo>
                    <a:lnTo>
                      <a:pt x="5" y="17"/>
                    </a:lnTo>
                    <a:lnTo>
                      <a:pt x="5" y="17"/>
                    </a:lnTo>
                    <a:lnTo>
                      <a:pt x="5" y="15"/>
                    </a:lnTo>
                    <a:lnTo>
                      <a:pt x="5" y="15"/>
                    </a:lnTo>
                    <a:lnTo>
                      <a:pt x="7" y="12"/>
                    </a:lnTo>
                    <a:lnTo>
                      <a:pt x="7" y="12"/>
                    </a:lnTo>
                    <a:lnTo>
                      <a:pt x="7" y="12"/>
                    </a:lnTo>
                    <a:lnTo>
                      <a:pt x="7" y="10"/>
                    </a:lnTo>
                    <a:lnTo>
                      <a:pt x="5" y="12"/>
                    </a:lnTo>
                    <a:lnTo>
                      <a:pt x="7" y="12"/>
                    </a:lnTo>
                    <a:lnTo>
                      <a:pt x="5" y="12"/>
                    </a:lnTo>
                    <a:lnTo>
                      <a:pt x="5" y="12"/>
                    </a:lnTo>
                    <a:lnTo>
                      <a:pt x="5" y="15"/>
                    </a:lnTo>
                    <a:lnTo>
                      <a:pt x="5" y="15"/>
                    </a:lnTo>
                    <a:lnTo>
                      <a:pt x="5" y="17"/>
                    </a:lnTo>
                    <a:lnTo>
                      <a:pt x="2" y="17"/>
                    </a:lnTo>
                    <a:lnTo>
                      <a:pt x="2" y="17"/>
                    </a:lnTo>
                    <a:lnTo>
                      <a:pt x="2" y="17"/>
                    </a:lnTo>
                    <a:lnTo>
                      <a:pt x="2" y="17"/>
                    </a:lnTo>
                    <a:lnTo>
                      <a:pt x="2" y="17"/>
                    </a:lnTo>
                    <a:lnTo>
                      <a:pt x="0" y="15"/>
                    </a:lnTo>
                    <a:lnTo>
                      <a:pt x="2" y="15"/>
                    </a:lnTo>
                    <a:lnTo>
                      <a:pt x="2" y="15"/>
                    </a:lnTo>
                    <a:lnTo>
                      <a:pt x="2" y="12"/>
                    </a:lnTo>
                    <a:lnTo>
                      <a:pt x="2" y="5"/>
                    </a:lnTo>
                    <a:lnTo>
                      <a:pt x="2" y="5"/>
                    </a:lnTo>
                    <a:lnTo>
                      <a:pt x="5" y="2"/>
                    </a:lnTo>
                    <a:lnTo>
                      <a:pt x="5" y="0"/>
                    </a:lnTo>
                    <a:lnTo>
                      <a:pt x="7" y="0"/>
                    </a:lnTo>
                    <a:lnTo>
                      <a:pt x="5" y="2"/>
                    </a:lnTo>
                    <a:lnTo>
                      <a:pt x="7" y="2"/>
                    </a:lnTo>
                    <a:lnTo>
                      <a:pt x="7" y="2"/>
                    </a:lnTo>
                    <a:lnTo>
                      <a:pt x="7" y="5"/>
                    </a:lnTo>
                    <a:lnTo>
                      <a:pt x="7" y="5"/>
                    </a:lnTo>
                    <a:lnTo>
                      <a:pt x="7" y="7"/>
                    </a:lnTo>
                    <a:lnTo>
                      <a:pt x="7" y="7"/>
                    </a:lnTo>
                    <a:lnTo>
                      <a:pt x="9" y="10"/>
                    </a:lnTo>
                    <a:close/>
                  </a:path>
                </a:pathLst>
              </a:custGeom>
              <a:solidFill>
                <a:srgbClr val="EAB08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200" dirty="0"/>
              </a:p>
            </p:txBody>
          </p:sp>
          <p:sp>
            <p:nvSpPr>
              <p:cNvPr id="289" name="Freeform 14">
                <a:extLst>
                  <a:ext uri="{FF2B5EF4-FFF2-40B4-BE49-F238E27FC236}">
                    <a16:creationId xmlns:a16="http://schemas.microsoft.com/office/drawing/2014/main" id="{B90B562F-C02F-49FB-B9F9-129EE31D44D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089" y="1307"/>
                <a:ext cx="12" cy="17"/>
              </a:xfrm>
              <a:custGeom>
                <a:avLst/>
                <a:gdLst>
                  <a:gd name="T0" fmla="*/ 9 w 12"/>
                  <a:gd name="T1" fmla="*/ 10 h 17"/>
                  <a:gd name="T2" fmla="*/ 9 w 12"/>
                  <a:gd name="T3" fmla="*/ 10 h 17"/>
                  <a:gd name="T4" fmla="*/ 12 w 12"/>
                  <a:gd name="T5" fmla="*/ 12 h 17"/>
                  <a:gd name="T6" fmla="*/ 12 w 12"/>
                  <a:gd name="T7" fmla="*/ 12 h 17"/>
                  <a:gd name="T8" fmla="*/ 12 w 12"/>
                  <a:gd name="T9" fmla="*/ 12 h 17"/>
                  <a:gd name="T10" fmla="*/ 9 w 12"/>
                  <a:gd name="T11" fmla="*/ 15 h 17"/>
                  <a:gd name="T12" fmla="*/ 7 w 12"/>
                  <a:gd name="T13" fmla="*/ 17 h 17"/>
                  <a:gd name="T14" fmla="*/ 5 w 12"/>
                  <a:gd name="T15" fmla="*/ 17 h 17"/>
                  <a:gd name="T16" fmla="*/ 5 w 12"/>
                  <a:gd name="T17" fmla="*/ 17 h 17"/>
                  <a:gd name="T18" fmla="*/ 5 w 12"/>
                  <a:gd name="T19" fmla="*/ 15 h 17"/>
                  <a:gd name="T20" fmla="*/ 5 w 12"/>
                  <a:gd name="T21" fmla="*/ 15 h 17"/>
                  <a:gd name="T22" fmla="*/ 7 w 12"/>
                  <a:gd name="T23" fmla="*/ 12 h 17"/>
                  <a:gd name="T24" fmla="*/ 7 w 12"/>
                  <a:gd name="T25" fmla="*/ 12 h 17"/>
                  <a:gd name="T26" fmla="*/ 7 w 12"/>
                  <a:gd name="T27" fmla="*/ 12 h 17"/>
                  <a:gd name="T28" fmla="*/ 7 w 12"/>
                  <a:gd name="T29" fmla="*/ 10 h 17"/>
                  <a:gd name="T30" fmla="*/ 5 w 12"/>
                  <a:gd name="T31" fmla="*/ 12 h 17"/>
                  <a:gd name="T32" fmla="*/ 7 w 12"/>
                  <a:gd name="T33" fmla="*/ 12 h 17"/>
                  <a:gd name="T34" fmla="*/ 5 w 12"/>
                  <a:gd name="T35" fmla="*/ 12 h 17"/>
                  <a:gd name="T36" fmla="*/ 5 w 12"/>
                  <a:gd name="T37" fmla="*/ 12 h 17"/>
                  <a:gd name="T38" fmla="*/ 5 w 12"/>
                  <a:gd name="T39" fmla="*/ 15 h 17"/>
                  <a:gd name="T40" fmla="*/ 5 w 12"/>
                  <a:gd name="T41" fmla="*/ 15 h 17"/>
                  <a:gd name="T42" fmla="*/ 5 w 12"/>
                  <a:gd name="T43" fmla="*/ 17 h 17"/>
                  <a:gd name="T44" fmla="*/ 2 w 12"/>
                  <a:gd name="T45" fmla="*/ 17 h 17"/>
                  <a:gd name="T46" fmla="*/ 2 w 12"/>
                  <a:gd name="T47" fmla="*/ 17 h 17"/>
                  <a:gd name="T48" fmla="*/ 2 w 12"/>
                  <a:gd name="T49" fmla="*/ 17 h 17"/>
                  <a:gd name="T50" fmla="*/ 2 w 12"/>
                  <a:gd name="T51" fmla="*/ 17 h 17"/>
                  <a:gd name="T52" fmla="*/ 2 w 12"/>
                  <a:gd name="T53" fmla="*/ 17 h 17"/>
                  <a:gd name="T54" fmla="*/ 0 w 12"/>
                  <a:gd name="T55" fmla="*/ 15 h 17"/>
                  <a:gd name="T56" fmla="*/ 2 w 12"/>
                  <a:gd name="T57" fmla="*/ 15 h 17"/>
                  <a:gd name="T58" fmla="*/ 2 w 12"/>
                  <a:gd name="T59" fmla="*/ 15 h 17"/>
                  <a:gd name="T60" fmla="*/ 2 w 12"/>
                  <a:gd name="T61" fmla="*/ 12 h 17"/>
                  <a:gd name="T62" fmla="*/ 2 w 12"/>
                  <a:gd name="T63" fmla="*/ 5 h 17"/>
                  <a:gd name="T64" fmla="*/ 2 w 12"/>
                  <a:gd name="T65" fmla="*/ 5 h 17"/>
                  <a:gd name="T66" fmla="*/ 5 w 12"/>
                  <a:gd name="T67" fmla="*/ 2 h 17"/>
                  <a:gd name="T68" fmla="*/ 5 w 12"/>
                  <a:gd name="T69" fmla="*/ 0 h 17"/>
                  <a:gd name="T70" fmla="*/ 7 w 12"/>
                  <a:gd name="T71" fmla="*/ 0 h 17"/>
                  <a:gd name="T72" fmla="*/ 5 w 12"/>
                  <a:gd name="T73" fmla="*/ 2 h 17"/>
                  <a:gd name="T74" fmla="*/ 7 w 12"/>
                  <a:gd name="T75" fmla="*/ 2 h 17"/>
                  <a:gd name="T76" fmla="*/ 7 w 12"/>
                  <a:gd name="T77" fmla="*/ 2 h 17"/>
                  <a:gd name="T78" fmla="*/ 7 w 12"/>
                  <a:gd name="T79" fmla="*/ 5 h 17"/>
                  <a:gd name="T80" fmla="*/ 7 w 12"/>
                  <a:gd name="T81" fmla="*/ 5 h 17"/>
                  <a:gd name="T82" fmla="*/ 7 w 12"/>
                  <a:gd name="T83" fmla="*/ 7 h 17"/>
                  <a:gd name="T84" fmla="*/ 7 w 12"/>
                  <a:gd name="T85" fmla="*/ 7 h 17"/>
                  <a:gd name="T86" fmla="*/ 9 w 12"/>
                  <a:gd name="T87" fmla="*/ 10 h 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</a:cxnLst>
                <a:rect l="0" t="0" r="r" b="b"/>
                <a:pathLst>
                  <a:path w="12" h="17">
                    <a:moveTo>
                      <a:pt x="9" y="10"/>
                    </a:moveTo>
                    <a:lnTo>
                      <a:pt x="9" y="10"/>
                    </a:lnTo>
                    <a:lnTo>
                      <a:pt x="12" y="12"/>
                    </a:lnTo>
                    <a:lnTo>
                      <a:pt x="12" y="12"/>
                    </a:lnTo>
                    <a:lnTo>
                      <a:pt x="12" y="12"/>
                    </a:lnTo>
                    <a:lnTo>
                      <a:pt x="9" y="15"/>
                    </a:lnTo>
                    <a:lnTo>
                      <a:pt x="7" y="17"/>
                    </a:lnTo>
                    <a:lnTo>
                      <a:pt x="5" y="17"/>
                    </a:lnTo>
                    <a:lnTo>
                      <a:pt x="5" y="17"/>
                    </a:lnTo>
                    <a:lnTo>
                      <a:pt x="5" y="15"/>
                    </a:lnTo>
                    <a:lnTo>
                      <a:pt x="5" y="15"/>
                    </a:lnTo>
                    <a:lnTo>
                      <a:pt x="7" y="12"/>
                    </a:lnTo>
                    <a:lnTo>
                      <a:pt x="7" y="12"/>
                    </a:lnTo>
                    <a:lnTo>
                      <a:pt x="7" y="12"/>
                    </a:lnTo>
                    <a:lnTo>
                      <a:pt x="7" y="10"/>
                    </a:lnTo>
                    <a:lnTo>
                      <a:pt x="5" y="12"/>
                    </a:lnTo>
                    <a:lnTo>
                      <a:pt x="7" y="12"/>
                    </a:lnTo>
                    <a:lnTo>
                      <a:pt x="5" y="12"/>
                    </a:lnTo>
                    <a:lnTo>
                      <a:pt x="5" y="12"/>
                    </a:lnTo>
                    <a:lnTo>
                      <a:pt x="5" y="15"/>
                    </a:lnTo>
                    <a:lnTo>
                      <a:pt x="5" y="15"/>
                    </a:lnTo>
                    <a:lnTo>
                      <a:pt x="5" y="17"/>
                    </a:lnTo>
                    <a:lnTo>
                      <a:pt x="2" y="17"/>
                    </a:lnTo>
                    <a:lnTo>
                      <a:pt x="2" y="17"/>
                    </a:lnTo>
                    <a:lnTo>
                      <a:pt x="2" y="17"/>
                    </a:lnTo>
                    <a:lnTo>
                      <a:pt x="2" y="17"/>
                    </a:lnTo>
                    <a:lnTo>
                      <a:pt x="2" y="17"/>
                    </a:lnTo>
                    <a:lnTo>
                      <a:pt x="0" y="15"/>
                    </a:lnTo>
                    <a:lnTo>
                      <a:pt x="2" y="15"/>
                    </a:lnTo>
                    <a:lnTo>
                      <a:pt x="2" y="15"/>
                    </a:lnTo>
                    <a:lnTo>
                      <a:pt x="2" y="12"/>
                    </a:lnTo>
                    <a:lnTo>
                      <a:pt x="2" y="5"/>
                    </a:lnTo>
                    <a:lnTo>
                      <a:pt x="2" y="5"/>
                    </a:lnTo>
                    <a:lnTo>
                      <a:pt x="5" y="2"/>
                    </a:lnTo>
                    <a:lnTo>
                      <a:pt x="5" y="0"/>
                    </a:lnTo>
                    <a:lnTo>
                      <a:pt x="7" y="0"/>
                    </a:lnTo>
                    <a:lnTo>
                      <a:pt x="5" y="2"/>
                    </a:lnTo>
                    <a:lnTo>
                      <a:pt x="7" y="2"/>
                    </a:lnTo>
                    <a:lnTo>
                      <a:pt x="7" y="2"/>
                    </a:lnTo>
                    <a:lnTo>
                      <a:pt x="7" y="5"/>
                    </a:lnTo>
                    <a:lnTo>
                      <a:pt x="7" y="5"/>
                    </a:lnTo>
                    <a:lnTo>
                      <a:pt x="7" y="7"/>
                    </a:lnTo>
                    <a:lnTo>
                      <a:pt x="7" y="7"/>
                    </a:lnTo>
                    <a:lnTo>
                      <a:pt x="9" y="10"/>
                    </a:lnTo>
                  </a:path>
                </a:pathLst>
              </a:cu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200" dirty="0"/>
              </a:p>
            </p:txBody>
          </p:sp>
          <p:sp>
            <p:nvSpPr>
              <p:cNvPr id="290" name="Freeform 15">
                <a:extLst>
                  <a:ext uri="{FF2B5EF4-FFF2-40B4-BE49-F238E27FC236}">
                    <a16:creationId xmlns:a16="http://schemas.microsoft.com/office/drawing/2014/main" id="{11325C89-9907-403B-8C01-7986868797A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35" y="1151"/>
                <a:ext cx="551" cy="353"/>
              </a:xfrm>
              <a:custGeom>
                <a:avLst/>
                <a:gdLst>
                  <a:gd name="T0" fmla="*/ 546 w 551"/>
                  <a:gd name="T1" fmla="*/ 297 h 353"/>
                  <a:gd name="T2" fmla="*/ 444 w 551"/>
                  <a:gd name="T3" fmla="*/ 310 h 353"/>
                  <a:gd name="T4" fmla="*/ 361 w 551"/>
                  <a:gd name="T5" fmla="*/ 317 h 353"/>
                  <a:gd name="T6" fmla="*/ 307 w 551"/>
                  <a:gd name="T7" fmla="*/ 336 h 353"/>
                  <a:gd name="T8" fmla="*/ 271 w 551"/>
                  <a:gd name="T9" fmla="*/ 344 h 353"/>
                  <a:gd name="T10" fmla="*/ 244 w 551"/>
                  <a:gd name="T11" fmla="*/ 339 h 353"/>
                  <a:gd name="T12" fmla="*/ 168 w 551"/>
                  <a:gd name="T13" fmla="*/ 351 h 353"/>
                  <a:gd name="T14" fmla="*/ 137 w 551"/>
                  <a:gd name="T15" fmla="*/ 327 h 353"/>
                  <a:gd name="T16" fmla="*/ 120 w 551"/>
                  <a:gd name="T17" fmla="*/ 293 h 353"/>
                  <a:gd name="T18" fmla="*/ 81 w 551"/>
                  <a:gd name="T19" fmla="*/ 283 h 353"/>
                  <a:gd name="T20" fmla="*/ 54 w 551"/>
                  <a:gd name="T21" fmla="*/ 280 h 353"/>
                  <a:gd name="T22" fmla="*/ 49 w 551"/>
                  <a:gd name="T23" fmla="*/ 278 h 353"/>
                  <a:gd name="T24" fmla="*/ 56 w 551"/>
                  <a:gd name="T25" fmla="*/ 271 h 353"/>
                  <a:gd name="T26" fmla="*/ 56 w 551"/>
                  <a:gd name="T27" fmla="*/ 261 h 353"/>
                  <a:gd name="T28" fmla="*/ 59 w 551"/>
                  <a:gd name="T29" fmla="*/ 244 h 353"/>
                  <a:gd name="T30" fmla="*/ 56 w 551"/>
                  <a:gd name="T31" fmla="*/ 236 h 353"/>
                  <a:gd name="T32" fmla="*/ 46 w 551"/>
                  <a:gd name="T33" fmla="*/ 219 h 353"/>
                  <a:gd name="T34" fmla="*/ 54 w 551"/>
                  <a:gd name="T35" fmla="*/ 217 h 353"/>
                  <a:gd name="T36" fmla="*/ 42 w 551"/>
                  <a:gd name="T37" fmla="*/ 205 h 353"/>
                  <a:gd name="T38" fmla="*/ 42 w 551"/>
                  <a:gd name="T39" fmla="*/ 202 h 353"/>
                  <a:gd name="T40" fmla="*/ 27 w 551"/>
                  <a:gd name="T41" fmla="*/ 144 h 353"/>
                  <a:gd name="T42" fmla="*/ 5 w 551"/>
                  <a:gd name="T43" fmla="*/ 102 h 353"/>
                  <a:gd name="T44" fmla="*/ 5 w 551"/>
                  <a:gd name="T45" fmla="*/ 71 h 353"/>
                  <a:gd name="T46" fmla="*/ 46 w 551"/>
                  <a:gd name="T47" fmla="*/ 85 h 353"/>
                  <a:gd name="T48" fmla="*/ 93 w 551"/>
                  <a:gd name="T49" fmla="*/ 93 h 353"/>
                  <a:gd name="T50" fmla="*/ 122 w 551"/>
                  <a:gd name="T51" fmla="*/ 100 h 353"/>
                  <a:gd name="T52" fmla="*/ 134 w 551"/>
                  <a:gd name="T53" fmla="*/ 100 h 353"/>
                  <a:gd name="T54" fmla="*/ 139 w 551"/>
                  <a:gd name="T55" fmla="*/ 100 h 353"/>
                  <a:gd name="T56" fmla="*/ 139 w 551"/>
                  <a:gd name="T57" fmla="*/ 132 h 353"/>
                  <a:gd name="T58" fmla="*/ 132 w 551"/>
                  <a:gd name="T59" fmla="*/ 124 h 353"/>
                  <a:gd name="T60" fmla="*/ 117 w 551"/>
                  <a:gd name="T61" fmla="*/ 158 h 353"/>
                  <a:gd name="T62" fmla="*/ 115 w 551"/>
                  <a:gd name="T63" fmla="*/ 168 h 353"/>
                  <a:gd name="T64" fmla="*/ 149 w 551"/>
                  <a:gd name="T65" fmla="*/ 119 h 353"/>
                  <a:gd name="T66" fmla="*/ 156 w 551"/>
                  <a:gd name="T67" fmla="*/ 124 h 353"/>
                  <a:gd name="T68" fmla="*/ 151 w 551"/>
                  <a:gd name="T69" fmla="*/ 137 h 353"/>
                  <a:gd name="T70" fmla="*/ 144 w 551"/>
                  <a:gd name="T71" fmla="*/ 146 h 353"/>
                  <a:gd name="T72" fmla="*/ 156 w 551"/>
                  <a:gd name="T73" fmla="*/ 158 h 353"/>
                  <a:gd name="T74" fmla="*/ 146 w 551"/>
                  <a:gd name="T75" fmla="*/ 173 h 353"/>
                  <a:gd name="T76" fmla="*/ 139 w 551"/>
                  <a:gd name="T77" fmla="*/ 180 h 353"/>
                  <a:gd name="T78" fmla="*/ 137 w 551"/>
                  <a:gd name="T79" fmla="*/ 178 h 353"/>
                  <a:gd name="T80" fmla="*/ 124 w 551"/>
                  <a:gd name="T81" fmla="*/ 190 h 353"/>
                  <a:gd name="T82" fmla="*/ 127 w 551"/>
                  <a:gd name="T83" fmla="*/ 190 h 353"/>
                  <a:gd name="T84" fmla="*/ 129 w 551"/>
                  <a:gd name="T85" fmla="*/ 202 h 353"/>
                  <a:gd name="T86" fmla="*/ 134 w 551"/>
                  <a:gd name="T87" fmla="*/ 190 h 353"/>
                  <a:gd name="T88" fmla="*/ 161 w 551"/>
                  <a:gd name="T89" fmla="*/ 180 h 353"/>
                  <a:gd name="T90" fmla="*/ 166 w 551"/>
                  <a:gd name="T91" fmla="*/ 158 h 353"/>
                  <a:gd name="T92" fmla="*/ 163 w 551"/>
                  <a:gd name="T93" fmla="*/ 141 h 353"/>
                  <a:gd name="T94" fmla="*/ 168 w 551"/>
                  <a:gd name="T95" fmla="*/ 117 h 353"/>
                  <a:gd name="T96" fmla="*/ 178 w 551"/>
                  <a:gd name="T97" fmla="*/ 102 h 353"/>
                  <a:gd name="T98" fmla="*/ 159 w 551"/>
                  <a:gd name="T99" fmla="*/ 85 h 353"/>
                  <a:gd name="T100" fmla="*/ 154 w 551"/>
                  <a:gd name="T101" fmla="*/ 85 h 353"/>
                  <a:gd name="T102" fmla="*/ 161 w 551"/>
                  <a:gd name="T103" fmla="*/ 71 h 353"/>
                  <a:gd name="T104" fmla="*/ 146 w 551"/>
                  <a:gd name="T105" fmla="*/ 63 h 353"/>
                  <a:gd name="T106" fmla="*/ 151 w 551"/>
                  <a:gd name="T107" fmla="*/ 56 h 353"/>
                  <a:gd name="T108" fmla="*/ 154 w 551"/>
                  <a:gd name="T109" fmla="*/ 44 h 353"/>
                  <a:gd name="T110" fmla="*/ 156 w 551"/>
                  <a:gd name="T111" fmla="*/ 24 h 353"/>
                  <a:gd name="T112" fmla="*/ 144 w 551"/>
                  <a:gd name="T113" fmla="*/ 20 h 353"/>
                  <a:gd name="T114" fmla="*/ 144 w 551"/>
                  <a:gd name="T115" fmla="*/ 0 h 353"/>
                  <a:gd name="T116" fmla="*/ 234 w 551"/>
                  <a:gd name="T117" fmla="*/ 0 h 353"/>
                  <a:gd name="T118" fmla="*/ 327 w 551"/>
                  <a:gd name="T119" fmla="*/ 0 h 353"/>
                  <a:gd name="T120" fmla="*/ 419 w 551"/>
                  <a:gd name="T121" fmla="*/ 0 h 353"/>
                  <a:gd name="T122" fmla="*/ 512 w 551"/>
                  <a:gd name="T123" fmla="*/ 0 h 35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</a:cxnLst>
                <a:rect l="0" t="0" r="r" b="b"/>
                <a:pathLst>
                  <a:path w="551" h="353">
                    <a:moveTo>
                      <a:pt x="539" y="0"/>
                    </a:moveTo>
                    <a:lnTo>
                      <a:pt x="539" y="83"/>
                    </a:lnTo>
                    <a:lnTo>
                      <a:pt x="539" y="183"/>
                    </a:lnTo>
                    <a:lnTo>
                      <a:pt x="539" y="222"/>
                    </a:lnTo>
                    <a:lnTo>
                      <a:pt x="539" y="246"/>
                    </a:lnTo>
                    <a:lnTo>
                      <a:pt x="539" y="263"/>
                    </a:lnTo>
                    <a:lnTo>
                      <a:pt x="539" y="266"/>
                    </a:lnTo>
                    <a:lnTo>
                      <a:pt x="539" y="268"/>
                    </a:lnTo>
                    <a:lnTo>
                      <a:pt x="539" y="271"/>
                    </a:lnTo>
                    <a:lnTo>
                      <a:pt x="539" y="273"/>
                    </a:lnTo>
                    <a:lnTo>
                      <a:pt x="541" y="278"/>
                    </a:lnTo>
                    <a:lnTo>
                      <a:pt x="544" y="280"/>
                    </a:lnTo>
                    <a:lnTo>
                      <a:pt x="546" y="283"/>
                    </a:lnTo>
                    <a:lnTo>
                      <a:pt x="546" y="288"/>
                    </a:lnTo>
                    <a:lnTo>
                      <a:pt x="549" y="290"/>
                    </a:lnTo>
                    <a:lnTo>
                      <a:pt x="549" y="293"/>
                    </a:lnTo>
                    <a:lnTo>
                      <a:pt x="546" y="295"/>
                    </a:lnTo>
                    <a:lnTo>
                      <a:pt x="546" y="297"/>
                    </a:lnTo>
                    <a:lnTo>
                      <a:pt x="544" y="300"/>
                    </a:lnTo>
                    <a:lnTo>
                      <a:pt x="544" y="300"/>
                    </a:lnTo>
                    <a:lnTo>
                      <a:pt x="549" y="305"/>
                    </a:lnTo>
                    <a:lnTo>
                      <a:pt x="551" y="310"/>
                    </a:lnTo>
                    <a:lnTo>
                      <a:pt x="544" y="310"/>
                    </a:lnTo>
                    <a:lnTo>
                      <a:pt x="541" y="310"/>
                    </a:lnTo>
                    <a:lnTo>
                      <a:pt x="534" y="310"/>
                    </a:lnTo>
                    <a:lnTo>
                      <a:pt x="524" y="310"/>
                    </a:lnTo>
                    <a:lnTo>
                      <a:pt x="517" y="310"/>
                    </a:lnTo>
                    <a:lnTo>
                      <a:pt x="507" y="310"/>
                    </a:lnTo>
                    <a:lnTo>
                      <a:pt x="497" y="310"/>
                    </a:lnTo>
                    <a:lnTo>
                      <a:pt x="488" y="310"/>
                    </a:lnTo>
                    <a:lnTo>
                      <a:pt x="480" y="310"/>
                    </a:lnTo>
                    <a:lnTo>
                      <a:pt x="478" y="310"/>
                    </a:lnTo>
                    <a:lnTo>
                      <a:pt x="471" y="310"/>
                    </a:lnTo>
                    <a:lnTo>
                      <a:pt x="461" y="310"/>
                    </a:lnTo>
                    <a:lnTo>
                      <a:pt x="453" y="310"/>
                    </a:lnTo>
                    <a:lnTo>
                      <a:pt x="444" y="310"/>
                    </a:lnTo>
                    <a:lnTo>
                      <a:pt x="441" y="310"/>
                    </a:lnTo>
                    <a:lnTo>
                      <a:pt x="434" y="310"/>
                    </a:lnTo>
                    <a:lnTo>
                      <a:pt x="427" y="310"/>
                    </a:lnTo>
                    <a:lnTo>
                      <a:pt x="417" y="310"/>
                    </a:lnTo>
                    <a:lnTo>
                      <a:pt x="414" y="310"/>
                    </a:lnTo>
                    <a:lnTo>
                      <a:pt x="407" y="310"/>
                    </a:lnTo>
                    <a:lnTo>
                      <a:pt x="402" y="310"/>
                    </a:lnTo>
                    <a:lnTo>
                      <a:pt x="402" y="310"/>
                    </a:lnTo>
                    <a:lnTo>
                      <a:pt x="397" y="312"/>
                    </a:lnTo>
                    <a:lnTo>
                      <a:pt x="395" y="314"/>
                    </a:lnTo>
                    <a:lnTo>
                      <a:pt x="388" y="314"/>
                    </a:lnTo>
                    <a:lnTo>
                      <a:pt x="383" y="314"/>
                    </a:lnTo>
                    <a:lnTo>
                      <a:pt x="378" y="314"/>
                    </a:lnTo>
                    <a:lnTo>
                      <a:pt x="371" y="317"/>
                    </a:lnTo>
                    <a:lnTo>
                      <a:pt x="368" y="317"/>
                    </a:lnTo>
                    <a:lnTo>
                      <a:pt x="363" y="317"/>
                    </a:lnTo>
                    <a:lnTo>
                      <a:pt x="361" y="317"/>
                    </a:lnTo>
                    <a:lnTo>
                      <a:pt x="361" y="317"/>
                    </a:lnTo>
                    <a:lnTo>
                      <a:pt x="358" y="319"/>
                    </a:lnTo>
                    <a:lnTo>
                      <a:pt x="356" y="322"/>
                    </a:lnTo>
                    <a:lnTo>
                      <a:pt x="349" y="324"/>
                    </a:lnTo>
                    <a:lnTo>
                      <a:pt x="344" y="324"/>
                    </a:lnTo>
                    <a:lnTo>
                      <a:pt x="336" y="324"/>
                    </a:lnTo>
                    <a:lnTo>
                      <a:pt x="336" y="324"/>
                    </a:lnTo>
                    <a:lnTo>
                      <a:pt x="332" y="327"/>
                    </a:lnTo>
                    <a:lnTo>
                      <a:pt x="327" y="329"/>
                    </a:lnTo>
                    <a:lnTo>
                      <a:pt x="322" y="329"/>
                    </a:lnTo>
                    <a:lnTo>
                      <a:pt x="322" y="332"/>
                    </a:lnTo>
                    <a:lnTo>
                      <a:pt x="319" y="334"/>
                    </a:lnTo>
                    <a:lnTo>
                      <a:pt x="317" y="334"/>
                    </a:lnTo>
                    <a:lnTo>
                      <a:pt x="315" y="336"/>
                    </a:lnTo>
                    <a:lnTo>
                      <a:pt x="315" y="336"/>
                    </a:lnTo>
                    <a:lnTo>
                      <a:pt x="312" y="334"/>
                    </a:lnTo>
                    <a:lnTo>
                      <a:pt x="312" y="334"/>
                    </a:lnTo>
                    <a:lnTo>
                      <a:pt x="310" y="336"/>
                    </a:lnTo>
                    <a:lnTo>
                      <a:pt x="307" y="336"/>
                    </a:lnTo>
                    <a:lnTo>
                      <a:pt x="307" y="339"/>
                    </a:lnTo>
                    <a:lnTo>
                      <a:pt x="305" y="339"/>
                    </a:lnTo>
                    <a:lnTo>
                      <a:pt x="302" y="336"/>
                    </a:lnTo>
                    <a:lnTo>
                      <a:pt x="302" y="336"/>
                    </a:lnTo>
                    <a:lnTo>
                      <a:pt x="300" y="339"/>
                    </a:lnTo>
                    <a:lnTo>
                      <a:pt x="300" y="339"/>
                    </a:lnTo>
                    <a:lnTo>
                      <a:pt x="293" y="336"/>
                    </a:lnTo>
                    <a:lnTo>
                      <a:pt x="288" y="336"/>
                    </a:lnTo>
                    <a:lnTo>
                      <a:pt x="288" y="336"/>
                    </a:lnTo>
                    <a:lnTo>
                      <a:pt x="285" y="336"/>
                    </a:lnTo>
                    <a:lnTo>
                      <a:pt x="285" y="339"/>
                    </a:lnTo>
                    <a:lnTo>
                      <a:pt x="285" y="339"/>
                    </a:lnTo>
                    <a:lnTo>
                      <a:pt x="283" y="341"/>
                    </a:lnTo>
                    <a:lnTo>
                      <a:pt x="276" y="341"/>
                    </a:lnTo>
                    <a:lnTo>
                      <a:pt x="276" y="341"/>
                    </a:lnTo>
                    <a:lnTo>
                      <a:pt x="273" y="344"/>
                    </a:lnTo>
                    <a:lnTo>
                      <a:pt x="273" y="344"/>
                    </a:lnTo>
                    <a:lnTo>
                      <a:pt x="271" y="344"/>
                    </a:lnTo>
                    <a:lnTo>
                      <a:pt x="268" y="346"/>
                    </a:lnTo>
                    <a:lnTo>
                      <a:pt x="266" y="344"/>
                    </a:lnTo>
                    <a:lnTo>
                      <a:pt x="266" y="344"/>
                    </a:lnTo>
                    <a:lnTo>
                      <a:pt x="263" y="344"/>
                    </a:lnTo>
                    <a:lnTo>
                      <a:pt x="261" y="344"/>
                    </a:lnTo>
                    <a:lnTo>
                      <a:pt x="261" y="344"/>
                    </a:lnTo>
                    <a:lnTo>
                      <a:pt x="261" y="344"/>
                    </a:lnTo>
                    <a:lnTo>
                      <a:pt x="258" y="344"/>
                    </a:lnTo>
                    <a:lnTo>
                      <a:pt x="258" y="344"/>
                    </a:lnTo>
                    <a:lnTo>
                      <a:pt x="254" y="346"/>
                    </a:lnTo>
                    <a:lnTo>
                      <a:pt x="254" y="346"/>
                    </a:lnTo>
                    <a:lnTo>
                      <a:pt x="251" y="346"/>
                    </a:lnTo>
                    <a:lnTo>
                      <a:pt x="249" y="346"/>
                    </a:lnTo>
                    <a:lnTo>
                      <a:pt x="249" y="344"/>
                    </a:lnTo>
                    <a:lnTo>
                      <a:pt x="249" y="341"/>
                    </a:lnTo>
                    <a:lnTo>
                      <a:pt x="249" y="341"/>
                    </a:lnTo>
                    <a:lnTo>
                      <a:pt x="246" y="339"/>
                    </a:lnTo>
                    <a:lnTo>
                      <a:pt x="244" y="339"/>
                    </a:lnTo>
                    <a:lnTo>
                      <a:pt x="237" y="339"/>
                    </a:lnTo>
                    <a:lnTo>
                      <a:pt x="229" y="336"/>
                    </a:lnTo>
                    <a:lnTo>
                      <a:pt x="224" y="336"/>
                    </a:lnTo>
                    <a:lnTo>
                      <a:pt x="222" y="336"/>
                    </a:lnTo>
                    <a:lnTo>
                      <a:pt x="215" y="336"/>
                    </a:lnTo>
                    <a:lnTo>
                      <a:pt x="212" y="339"/>
                    </a:lnTo>
                    <a:lnTo>
                      <a:pt x="207" y="336"/>
                    </a:lnTo>
                    <a:lnTo>
                      <a:pt x="205" y="336"/>
                    </a:lnTo>
                    <a:lnTo>
                      <a:pt x="202" y="339"/>
                    </a:lnTo>
                    <a:lnTo>
                      <a:pt x="198" y="344"/>
                    </a:lnTo>
                    <a:lnTo>
                      <a:pt x="195" y="344"/>
                    </a:lnTo>
                    <a:lnTo>
                      <a:pt x="190" y="346"/>
                    </a:lnTo>
                    <a:lnTo>
                      <a:pt x="185" y="349"/>
                    </a:lnTo>
                    <a:lnTo>
                      <a:pt x="180" y="349"/>
                    </a:lnTo>
                    <a:lnTo>
                      <a:pt x="176" y="351"/>
                    </a:lnTo>
                    <a:lnTo>
                      <a:pt x="176" y="351"/>
                    </a:lnTo>
                    <a:lnTo>
                      <a:pt x="173" y="353"/>
                    </a:lnTo>
                    <a:lnTo>
                      <a:pt x="168" y="351"/>
                    </a:lnTo>
                    <a:lnTo>
                      <a:pt x="161" y="351"/>
                    </a:lnTo>
                    <a:lnTo>
                      <a:pt x="161" y="349"/>
                    </a:lnTo>
                    <a:lnTo>
                      <a:pt x="156" y="349"/>
                    </a:lnTo>
                    <a:lnTo>
                      <a:pt x="154" y="346"/>
                    </a:lnTo>
                    <a:lnTo>
                      <a:pt x="154" y="346"/>
                    </a:lnTo>
                    <a:lnTo>
                      <a:pt x="151" y="349"/>
                    </a:lnTo>
                    <a:lnTo>
                      <a:pt x="144" y="346"/>
                    </a:lnTo>
                    <a:lnTo>
                      <a:pt x="144" y="346"/>
                    </a:lnTo>
                    <a:lnTo>
                      <a:pt x="141" y="344"/>
                    </a:lnTo>
                    <a:lnTo>
                      <a:pt x="139" y="344"/>
                    </a:lnTo>
                    <a:lnTo>
                      <a:pt x="139" y="341"/>
                    </a:lnTo>
                    <a:lnTo>
                      <a:pt x="139" y="339"/>
                    </a:lnTo>
                    <a:lnTo>
                      <a:pt x="139" y="334"/>
                    </a:lnTo>
                    <a:lnTo>
                      <a:pt x="139" y="334"/>
                    </a:lnTo>
                    <a:lnTo>
                      <a:pt x="139" y="332"/>
                    </a:lnTo>
                    <a:lnTo>
                      <a:pt x="139" y="332"/>
                    </a:lnTo>
                    <a:lnTo>
                      <a:pt x="139" y="329"/>
                    </a:lnTo>
                    <a:lnTo>
                      <a:pt x="137" y="327"/>
                    </a:lnTo>
                    <a:lnTo>
                      <a:pt x="137" y="324"/>
                    </a:lnTo>
                    <a:lnTo>
                      <a:pt x="137" y="322"/>
                    </a:lnTo>
                    <a:lnTo>
                      <a:pt x="137" y="322"/>
                    </a:lnTo>
                    <a:lnTo>
                      <a:pt x="137" y="317"/>
                    </a:lnTo>
                    <a:lnTo>
                      <a:pt x="137" y="312"/>
                    </a:lnTo>
                    <a:lnTo>
                      <a:pt x="137" y="312"/>
                    </a:lnTo>
                    <a:lnTo>
                      <a:pt x="134" y="310"/>
                    </a:lnTo>
                    <a:lnTo>
                      <a:pt x="134" y="310"/>
                    </a:lnTo>
                    <a:lnTo>
                      <a:pt x="132" y="307"/>
                    </a:lnTo>
                    <a:lnTo>
                      <a:pt x="132" y="305"/>
                    </a:lnTo>
                    <a:lnTo>
                      <a:pt x="132" y="302"/>
                    </a:lnTo>
                    <a:lnTo>
                      <a:pt x="129" y="300"/>
                    </a:lnTo>
                    <a:lnTo>
                      <a:pt x="129" y="297"/>
                    </a:lnTo>
                    <a:lnTo>
                      <a:pt x="127" y="297"/>
                    </a:lnTo>
                    <a:lnTo>
                      <a:pt x="124" y="295"/>
                    </a:lnTo>
                    <a:lnTo>
                      <a:pt x="122" y="295"/>
                    </a:lnTo>
                    <a:lnTo>
                      <a:pt x="120" y="295"/>
                    </a:lnTo>
                    <a:lnTo>
                      <a:pt x="120" y="293"/>
                    </a:lnTo>
                    <a:lnTo>
                      <a:pt x="117" y="293"/>
                    </a:lnTo>
                    <a:lnTo>
                      <a:pt x="115" y="290"/>
                    </a:lnTo>
                    <a:lnTo>
                      <a:pt x="115" y="290"/>
                    </a:lnTo>
                    <a:lnTo>
                      <a:pt x="110" y="290"/>
                    </a:lnTo>
                    <a:lnTo>
                      <a:pt x="107" y="293"/>
                    </a:lnTo>
                    <a:lnTo>
                      <a:pt x="105" y="293"/>
                    </a:lnTo>
                    <a:lnTo>
                      <a:pt x="102" y="293"/>
                    </a:lnTo>
                    <a:lnTo>
                      <a:pt x="102" y="293"/>
                    </a:lnTo>
                    <a:lnTo>
                      <a:pt x="100" y="293"/>
                    </a:lnTo>
                    <a:lnTo>
                      <a:pt x="95" y="290"/>
                    </a:lnTo>
                    <a:lnTo>
                      <a:pt x="95" y="288"/>
                    </a:lnTo>
                    <a:lnTo>
                      <a:pt x="93" y="288"/>
                    </a:lnTo>
                    <a:lnTo>
                      <a:pt x="93" y="285"/>
                    </a:lnTo>
                    <a:lnTo>
                      <a:pt x="93" y="283"/>
                    </a:lnTo>
                    <a:lnTo>
                      <a:pt x="90" y="283"/>
                    </a:lnTo>
                    <a:lnTo>
                      <a:pt x="88" y="280"/>
                    </a:lnTo>
                    <a:lnTo>
                      <a:pt x="83" y="283"/>
                    </a:lnTo>
                    <a:lnTo>
                      <a:pt x="81" y="283"/>
                    </a:lnTo>
                    <a:lnTo>
                      <a:pt x="76" y="283"/>
                    </a:lnTo>
                    <a:lnTo>
                      <a:pt x="76" y="280"/>
                    </a:lnTo>
                    <a:lnTo>
                      <a:pt x="76" y="280"/>
                    </a:lnTo>
                    <a:lnTo>
                      <a:pt x="76" y="280"/>
                    </a:lnTo>
                    <a:lnTo>
                      <a:pt x="73" y="278"/>
                    </a:lnTo>
                    <a:lnTo>
                      <a:pt x="73" y="278"/>
                    </a:lnTo>
                    <a:lnTo>
                      <a:pt x="73" y="280"/>
                    </a:lnTo>
                    <a:lnTo>
                      <a:pt x="71" y="280"/>
                    </a:lnTo>
                    <a:lnTo>
                      <a:pt x="68" y="280"/>
                    </a:lnTo>
                    <a:lnTo>
                      <a:pt x="68" y="280"/>
                    </a:lnTo>
                    <a:lnTo>
                      <a:pt x="66" y="280"/>
                    </a:lnTo>
                    <a:lnTo>
                      <a:pt x="66" y="280"/>
                    </a:lnTo>
                    <a:lnTo>
                      <a:pt x="63" y="283"/>
                    </a:lnTo>
                    <a:lnTo>
                      <a:pt x="63" y="283"/>
                    </a:lnTo>
                    <a:lnTo>
                      <a:pt x="61" y="285"/>
                    </a:lnTo>
                    <a:lnTo>
                      <a:pt x="61" y="285"/>
                    </a:lnTo>
                    <a:lnTo>
                      <a:pt x="59" y="283"/>
                    </a:lnTo>
                    <a:lnTo>
                      <a:pt x="54" y="280"/>
                    </a:lnTo>
                    <a:lnTo>
                      <a:pt x="54" y="278"/>
                    </a:lnTo>
                    <a:lnTo>
                      <a:pt x="51" y="278"/>
                    </a:lnTo>
                    <a:lnTo>
                      <a:pt x="51" y="278"/>
                    </a:lnTo>
                    <a:lnTo>
                      <a:pt x="49" y="280"/>
                    </a:lnTo>
                    <a:lnTo>
                      <a:pt x="49" y="280"/>
                    </a:lnTo>
                    <a:lnTo>
                      <a:pt x="49" y="280"/>
                    </a:lnTo>
                    <a:lnTo>
                      <a:pt x="51" y="280"/>
                    </a:lnTo>
                    <a:lnTo>
                      <a:pt x="51" y="280"/>
                    </a:lnTo>
                    <a:lnTo>
                      <a:pt x="49" y="283"/>
                    </a:lnTo>
                    <a:lnTo>
                      <a:pt x="49" y="283"/>
                    </a:lnTo>
                    <a:lnTo>
                      <a:pt x="49" y="283"/>
                    </a:lnTo>
                    <a:lnTo>
                      <a:pt x="49" y="280"/>
                    </a:lnTo>
                    <a:lnTo>
                      <a:pt x="46" y="283"/>
                    </a:lnTo>
                    <a:lnTo>
                      <a:pt x="46" y="283"/>
                    </a:lnTo>
                    <a:lnTo>
                      <a:pt x="46" y="280"/>
                    </a:lnTo>
                    <a:lnTo>
                      <a:pt x="46" y="280"/>
                    </a:lnTo>
                    <a:lnTo>
                      <a:pt x="46" y="280"/>
                    </a:lnTo>
                    <a:lnTo>
                      <a:pt x="49" y="278"/>
                    </a:lnTo>
                    <a:lnTo>
                      <a:pt x="49" y="275"/>
                    </a:lnTo>
                    <a:lnTo>
                      <a:pt x="49" y="275"/>
                    </a:lnTo>
                    <a:lnTo>
                      <a:pt x="49" y="273"/>
                    </a:lnTo>
                    <a:lnTo>
                      <a:pt x="49" y="271"/>
                    </a:lnTo>
                    <a:lnTo>
                      <a:pt x="49" y="266"/>
                    </a:lnTo>
                    <a:lnTo>
                      <a:pt x="49" y="249"/>
                    </a:lnTo>
                    <a:lnTo>
                      <a:pt x="49" y="246"/>
                    </a:lnTo>
                    <a:lnTo>
                      <a:pt x="49" y="244"/>
                    </a:lnTo>
                    <a:lnTo>
                      <a:pt x="49" y="246"/>
                    </a:lnTo>
                    <a:lnTo>
                      <a:pt x="49" y="249"/>
                    </a:lnTo>
                    <a:lnTo>
                      <a:pt x="51" y="249"/>
                    </a:lnTo>
                    <a:lnTo>
                      <a:pt x="51" y="251"/>
                    </a:lnTo>
                    <a:lnTo>
                      <a:pt x="51" y="258"/>
                    </a:lnTo>
                    <a:lnTo>
                      <a:pt x="51" y="263"/>
                    </a:lnTo>
                    <a:lnTo>
                      <a:pt x="51" y="268"/>
                    </a:lnTo>
                    <a:lnTo>
                      <a:pt x="51" y="271"/>
                    </a:lnTo>
                    <a:lnTo>
                      <a:pt x="54" y="271"/>
                    </a:lnTo>
                    <a:lnTo>
                      <a:pt x="56" y="271"/>
                    </a:lnTo>
                    <a:lnTo>
                      <a:pt x="56" y="271"/>
                    </a:lnTo>
                    <a:lnTo>
                      <a:pt x="56" y="268"/>
                    </a:lnTo>
                    <a:lnTo>
                      <a:pt x="59" y="266"/>
                    </a:lnTo>
                    <a:lnTo>
                      <a:pt x="59" y="266"/>
                    </a:lnTo>
                    <a:lnTo>
                      <a:pt x="59" y="266"/>
                    </a:lnTo>
                    <a:lnTo>
                      <a:pt x="61" y="268"/>
                    </a:lnTo>
                    <a:lnTo>
                      <a:pt x="63" y="268"/>
                    </a:lnTo>
                    <a:lnTo>
                      <a:pt x="63" y="268"/>
                    </a:lnTo>
                    <a:lnTo>
                      <a:pt x="61" y="266"/>
                    </a:lnTo>
                    <a:lnTo>
                      <a:pt x="61" y="266"/>
                    </a:lnTo>
                    <a:lnTo>
                      <a:pt x="59" y="266"/>
                    </a:lnTo>
                    <a:lnTo>
                      <a:pt x="59" y="263"/>
                    </a:lnTo>
                    <a:lnTo>
                      <a:pt x="59" y="263"/>
                    </a:lnTo>
                    <a:lnTo>
                      <a:pt x="59" y="263"/>
                    </a:lnTo>
                    <a:lnTo>
                      <a:pt x="59" y="263"/>
                    </a:lnTo>
                    <a:lnTo>
                      <a:pt x="59" y="263"/>
                    </a:lnTo>
                    <a:lnTo>
                      <a:pt x="56" y="261"/>
                    </a:lnTo>
                    <a:lnTo>
                      <a:pt x="56" y="261"/>
                    </a:lnTo>
                    <a:lnTo>
                      <a:pt x="56" y="261"/>
                    </a:lnTo>
                    <a:lnTo>
                      <a:pt x="56" y="258"/>
                    </a:lnTo>
                    <a:lnTo>
                      <a:pt x="56" y="258"/>
                    </a:lnTo>
                    <a:lnTo>
                      <a:pt x="59" y="258"/>
                    </a:lnTo>
                    <a:lnTo>
                      <a:pt x="59" y="258"/>
                    </a:lnTo>
                    <a:lnTo>
                      <a:pt x="59" y="256"/>
                    </a:lnTo>
                    <a:lnTo>
                      <a:pt x="59" y="256"/>
                    </a:lnTo>
                    <a:lnTo>
                      <a:pt x="59" y="254"/>
                    </a:lnTo>
                    <a:lnTo>
                      <a:pt x="59" y="254"/>
                    </a:lnTo>
                    <a:lnTo>
                      <a:pt x="59" y="254"/>
                    </a:lnTo>
                    <a:lnTo>
                      <a:pt x="59" y="251"/>
                    </a:lnTo>
                    <a:lnTo>
                      <a:pt x="56" y="249"/>
                    </a:lnTo>
                    <a:lnTo>
                      <a:pt x="56" y="246"/>
                    </a:lnTo>
                    <a:lnTo>
                      <a:pt x="56" y="246"/>
                    </a:lnTo>
                    <a:lnTo>
                      <a:pt x="59" y="249"/>
                    </a:lnTo>
                    <a:lnTo>
                      <a:pt x="59" y="249"/>
                    </a:lnTo>
                    <a:lnTo>
                      <a:pt x="59" y="246"/>
                    </a:lnTo>
                    <a:lnTo>
                      <a:pt x="59" y="244"/>
                    </a:lnTo>
                    <a:lnTo>
                      <a:pt x="59" y="241"/>
                    </a:lnTo>
                    <a:lnTo>
                      <a:pt x="61" y="239"/>
                    </a:lnTo>
                    <a:lnTo>
                      <a:pt x="63" y="239"/>
                    </a:lnTo>
                    <a:lnTo>
                      <a:pt x="63" y="239"/>
                    </a:lnTo>
                    <a:lnTo>
                      <a:pt x="66" y="241"/>
                    </a:lnTo>
                    <a:lnTo>
                      <a:pt x="66" y="241"/>
                    </a:lnTo>
                    <a:lnTo>
                      <a:pt x="66" y="241"/>
                    </a:lnTo>
                    <a:lnTo>
                      <a:pt x="68" y="241"/>
                    </a:lnTo>
                    <a:lnTo>
                      <a:pt x="68" y="241"/>
                    </a:lnTo>
                    <a:lnTo>
                      <a:pt x="66" y="241"/>
                    </a:lnTo>
                    <a:lnTo>
                      <a:pt x="66" y="239"/>
                    </a:lnTo>
                    <a:lnTo>
                      <a:pt x="63" y="236"/>
                    </a:lnTo>
                    <a:lnTo>
                      <a:pt x="61" y="234"/>
                    </a:lnTo>
                    <a:lnTo>
                      <a:pt x="61" y="234"/>
                    </a:lnTo>
                    <a:lnTo>
                      <a:pt x="59" y="234"/>
                    </a:lnTo>
                    <a:lnTo>
                      <a:pt x="59" y="234"/>
                    </a:lnTo>
                    <a:lnTo>
                      <a:pt x="59" y="236"/>
                    </a:lnTo>
                    <a:lnTo>
                      <a:pt x="56" y="236"/>
                    </a:lnTo>
                    <a:lnTo>
                      <a:pt x="54" y="236"/>
                    </a:lnTo>
                    <a:lnTo>
                      <a:pt x="54" y="236"/>
                    </a:lnTo>
                    <a:lnTo>
                      <a:pt x="54" y="236"/>
                    </a:lnTo>
                    <a:lnTo>
                      <a:pt x="54" y="239"/>
                    </a:lnTo>
                    <a:lnTo>
                      <a:pt x="54" y="236"/>
                    </a:lnTo>
                    <a:lnTo>
                      <a:pt x="54" y="236"/>
                    </a:lnTo>
                    <a:lnTo>
                      <a:pt x="51" y="236"/>
                    </a:lnTo>
                    <a:lnTo>
                      <a:pt x="51" y="236"/>
                    </a:lnTo>
                    <a:lnTo>
                      <a:pt x="49" y="236"/>
                    </a:lnTo>
                    <a:lnTo>
                      <a:pt x="46" y="236"/>
                    </a:lnTo>
                    <a:lnTo>
                      <a:pt x="46" y="236"/>
                    </a:lnTo>
                    <a:lnTo>
                      <a:pt x="46" y="234"/>
                    </a:lnTo>
                    <a:lnTo>
                      <a:pt x="44" y="227"/>
                    </a:lnTo>
                    <a:lnTo>
                      <a:pt x="44" y="224"/>
                    </a:lnTo>
                    <a:lnTo>
                      <a:pt x="44" y="219"/>
                    </a:lnTo>
                    <a:lnTo>
                      <a:pt x="44" y="219"/>
                    </a:lnTo>
                    <a:lnTo>
                      <a:pt x="44" y="217"/>
                    </a:lnTo>
                    <a:lnTo>
                      <a:pt x="46" y="219"/>
                    </a:lnTo>
                    <a:lnTo>
                      <a:pt x="46" y="219"/>
                    </a:lnTo>
                    <a:lnTo>
                      <a:pt x="46" y="222"/>
                    </a:lnTo>
                    <a:lnTo>
                      <a:pt x="46" y="224"/>
                    </a:lnTo>
                    <a:lnTo>
                      <a:pt x="49" y="224"/>
                    </a:lnTo>
                    <a:lnTo>
                      <a:pt x="49" y="224"/>
                    </a:lnTo>
                    <a:lnTo>
                      <a:pt x="51" y="224"/>
                    </a:lnTo>
                    <a:lnTo>
                      <a:pt x="51" y="224"/>
                    </a:lnTo>
                    <a:lnTo>
                      <a:pt x="51" y="224"/>
                    </a:lnTo>
                    <a:lnTo>
                      <a:pt x="51" y="224"/>
                    </a:lnTo>
                    <a:lnTo>
                      <a:pt x="51" y="222"/>
                    </a:lnTo>
                    <a:lnTo>
                      <a:pt x="49" y="222"/>
                    </a:lnTo>
                    <a:lnTo>
                      <a:pt x="49" y="222"/>
                    </a:lnTo>
                    <a:lnTo>
                      <a:pt x="49" y="222"/>
                    </a:lnTo>
                    <a:lnTo>
                      <a:pt x="49" y="219"/>
                    </a:lnTo>
                    <a:lnTo>
                      <a:pt x="51" y="219"/>
                    </a:lnTo>
                    <a:lnTo>
                      <a:pt x="51" y="219"/>
                    </a:lnTo>
                    <a:lnTo>
                      <a:pt x="54" y="217"/>
                    </a:lnTo>
                    <a:lnTo>
                      <a:pt x="54" y="217"/>
                    </a:lnTo>
                    <a:lnTo>
                      <a:pt x="61" y="215"/>
                    </a:lnTo>
                    <a:lnTo>
                      <a:pt x="66" y="212"/>
                    </a:lnTo>
                    <a:lnTo>
                      <a:pt x="63" y="212"/>
                    </a:lnTo>
                    <a:lnTo>
                      <a:pt x="61" y="212"/>
                    </a:lnTo>
                    <a:lnTo>
                      <a:pt x="56" y="212"/>
                    </a:lnTo>
                    <a:lnTo>
                      <a:pt x="56" y="210"/>
                    </a:lnTo>
                    <a:lnTo>
                      <a:pt x="59" y="210"/>
                    </a:lnTo>
                    <a:lnTo>
                      <a:pt x="59" y="210"/>
                    </a:lnTo>
                    <a:lnTo>
                      <a:pt x="54" y="210"/>
                    </a:lnTo>
                    <a:lnTo>
                      <a:pt x="51" y="210"/>
                    </a:lnTo>
                    <a:lnTo>
                      <a:pt x="51" y="210"/>
                    </a:lnTo>
                    <a:lnTo>
                      <a:pt x="51" y="207"/>
                    </a:lnTo>
                    <a:lnTo>
                      <a:pt x="51" y="205"/>
                    </a:lnTo>
                    <a:lnTo>
                      <a:pt x="49" y="205"/>
                    </a:lnTo>
                    <a:lnTo>
                      <a:pt x="46" y="202"/>
                    </a:lnTo>
                    <a:lnTo>
                      <a:pt x="46" y="202"/>
                    </a:lnTo>
                    <a:lnTo>
                      <a:pt x="44" y="202"/>
                    </a:lnTo>
                    <a:lnTo>
                      <a:pt x="42" y="205"/>
                    </a:lnTo>
                    <a:lnTo>
                      <a:pt x="42" y="205"/>
                    </a:lnTo>
                    <a:lnTo>
                      <a:pt x="42" y="207"/>
                    </a:lnTo>
                    <a:lnTo>
                      <a:pt x="42" y="207"/>
                    </a:lnTo>
                    <a:lnTo>
                      <a:pt x="42" y="210"/>
                    </a:lnTo>
                    <a:lnTo>
                      <a:pt x="44" y="210"/>
                    </a:lnTo>
                    <a:lnTo>
                      <a:pt x="44" y="212"/>
                    </a:lnTo>
                    <a:lnTo>
                      <a:pt x="44" y="212"/>
                    </a:lnTo>
                    <a:lnTo>
                      <a:pt x="44" y="212"/>
                    </a:lnTo>
                    <a:lnTo>
                      <a:pt x="44" y="212"/>
                    </a:lnTo>
                    <a:lnTo>
                      <a:pt x="42" y="215"/>
                    </a:lnTo>
                    <a:lnTo>
                      <a:pt x="39" y="215"/>
                    </a:lnTo>
                    <a:lnTo>
                      <a:pt x="39" y="215"/>
                    </a:lnTo>
                    <a:lnTo>
                      <a:pt x="39" y="215"/>
                    </a:lnTo>
                    <a:lnTo>
                      <a:pt x="39" y="212"/>
                    </a:lnTo>
                    <a:lnTo>
                      <a:pt x="39" y="212"/>
                    </a:lnTo>
                    <a:lnTo>
                      <a:pt x="39" y="212"/>
                    </a:lnTo>
                    <a:lnTo>
                      <a:pt x="42" y="205"/>
                    </a:lnTo>
                    <a:lnTo>
                      <a:pt x="42" y="202"/>
                    </a:lnTo>
                    <a:lnTo>
                      <a:pt x="39" y="197"/>
                    </a:lnTo>
                    <a:lnTo>
                      <a:pt x="39" y="188"/>
                    </a:lnTo>
                    <a:lnTo>
                      <a:pt x="37" y="185"/>
                    </a:lnTo>
                    <a:lnTo>
                      <a:pt x="37" y="180"/>
                    </a:lnTo>
                    <a:lnTo>
                      <a:pt x="34" y="178"/>
                    </a:lnTo>
                    <a:lnTo>
                      <a:pt x="34" y="176"/>
                    </a:lnTo>
                    <a:lnTo>
                      <a:pt x="34" y="176"/>
                    </a:lnTo>
                    <a:lnTo>
                      <a:pt x="32" y="176"/>
                    </a:lnTo>
                    <a:lnTo>
                      <a:pt x="32" y="176"/>
                    </a:lnTo>
                    <a:lnTo>
                      <a:pt x="32" y="173"/>
                    </a:lnTo>
                    <a:lnTo>
                      <a:pt x="34" y="173"/>
                    </a:lnTo>
                    <a:lnTo>
                      <a:pt x="32" y="173"/>
                    </a:lnTo>
                    <a:lnTo>
                      <a:pt x="32" y="171"/>
                    </a:lnTo>
                    <a:lnTo>
                      <a:pt x="29" y="171"/>
                    </a:lnTo>
                    <a:lnTo>
                      <a:pt x="29" y="158"/>
                    </a:lnTo>
                    <a:lnTo>
                      <a:pt x="29" y="156"/>
                    </a:lnTo>
                    <a:lnTo>
                      <a:pt x="27" y="151"/>
                    </a:lnTo>
                    <a:lnTo>
                      <a:pt x="27" y="144"/>
                    </a:lnTo>
                    <a:lnTo>
                      <a:pt x="27" y="141"/>
                    </a:lnTo>
                    <a:lnTo>
                      <a:pt x="24" y="137"/>
                    </a:lnTo>
                    <a:lnTo>
                      <a:pt x="22" y="132"/>
                    </a:lnTo>
                    <a:lnTo>
                      <a:pt x="22" y="132"/>
                    </a:lnTo>
                    <a:lnTo>
                      <a:pt x="22" y="132"/>
                    </a:lnTo>
                    <a:lnTo>
                      <a:pt x="20" y="132"/>
                    </a:lnTo>
                    <a:lnTo>
                      <a:pt x="20" y="129"/>
                    </a:lnTo>
                    <a:lnTo>
                      <a:pt x="20" y="127"/>
                    </a:lnTo>
                    <a:lnTo>
                      <a:pt x="17" y="124"/>
                    </a:lnTo>
                    <a:lnTo>
                      <a:pt x="15" y="119"/>
                    </a:lnTo>
                    <a:lnTo>
                      <a:pt x="12" y="119"/>
                    </a:lnTo>
                    <a:lnTo>
                      <a:pt x="12" y="119"/>
                    </a:lnTo>
                    <a:lnTo>
                      <a:pt x="10" y="117"/>
                    </a:lnTo>
                    <a:lnTo>
                      <a:pt x="10" y="117"/>
                    </a:lnTo>
                    <a:lnTo>
                      <a:pt x="7" y="112"/>
                    </a:lnTo>
                    <a:lnTo>
                      <a:pt x="5" y="110"/>
                    </a:lnTo>
                    <a:lnTo>
                      <a:pt x="5" y="105"/>
                    </a:lnTo>
                    <a:lnTo>
                      <a:pt x="5" y="102"/>
                    </a:lnTo>
                    <a:lnTo>
                      <a:pt x="5" y="98"/>
                    </a:lnTo>
                    <a:lnTo>
                      <a:pt x="5" y="95"/>
                    </a:lnTo>
                    <a:lnTo>
                      <a:pt x="3" y="90"/>
                    </a:lnTo>
                    <a:lnTo>
                      <a:pt x="3" y="88"/>
                    </a:lnTo>
                    <a:lnTo>
                      <a:pt x="3" y="88"/>
                    </a:lnTo>
                    <a:lnTo>
                      <a:pt x="3" y="85"/>
                    </a:lnTo>
                    <a:lnTo>
                      <a:pt x="5" y="83"/>
                    </a:lnTo>
                    <a:lnTo>
                      <a:pt x="5" y="83"/>
                    </a:lnTo>
                    <a:lnTo>
                      <a:pt x="3" y="80"/>
                    </a:lnTo>
                    <a:lnTo>
                      <a:pt x="3" y="80"/>
                    </a:lnTo>
                    <a:lnTo>
                      <a:pt x="3" y="80"/>
                    </a:lnTo>
                    <a:lnTo>
                      <a:pt x="5" y="80"/>
                    </a:lnTo>
                    <a:lnTo>
                      <a:pt x="5" y="78"/>
                    </a:lnTo>
                    <a:lnTo>
                      <a:pt x="5" y="76"/>
                    </a:lnTo>
                    <a:lnTo>
                      <a:pt x="5" y="73"/>
                    </a:lnTo>
                    <a:lnTo>
                      <a:pt x="5" y="73"/>
                    </a:lnTo>
                    <a:lnTo>
                      <a:pt x="5" y="71"/>
                    </a:lnTo>
                    <a:lnTo>
                      <a:pt x="5" y="71"/>
                    </a:lnTo>
                    <a:lnTo>
                      <a:pt x="5" y="71"/>
                    </a:lnTo>
                    <a:lnTo>
                      <a:pt x="3" y="68"/>
                    </a:lnTo>
                    <a:lnTo>
                      <a:pt x="0" y="66"/>
                    </a:lnTo>
                    <a:lnTo>
                      <a:pt x="3" y="63"/>
                    </a:lnTo>
                    <a:lnTo>
                      <a:pt x="5" y="66"/>
                    </a:lnTo>
                    <a:lnTo>
                      <a:pt x="10" y="66"/>
                    </a:lnTo>
                    <a:lnTo>
                      <a:pt x="15" y="68"/>
                    </a:lnTo>
                    <a:lnTo>
                      <a:pt x="20" y="71"/>
                    </a:lnTo>
                    <a:lnTo>
                      <a:pt x="22" y="73"/>
                    </a:lnTo>
                    <a:lnTo>
                      <a:pt x="27" y="76"/>
                    </a:lnTo>
                    <a:lnTo>
                      <a:pt x="29" y="76"/>
                    </a:lnTo>
                    <a:lnTo>
                      <a:pt x="29" y="78"/>
                    </a:lnTo>
                    <a:lnTo>
                      <a:pt x="32" y="78"/>
                    </a:lnTo>
                    <a:lnTo>
                      <a:pt x="34" y="78"/>
                    </a:lnTo>
                    <a:lnTo>
                      <a:pt x="37" y="78"/>
                    </a:lnTo>
                    <a:lnTo>
                      <a:pt x="42" y="80"/>
                    </a:lnTo>
                    <a:lnTo>
                      <a:pt x="44" y="80"/>
                    </a:lnTo>
                    <a:lnTo>
                      <a:pt x="46" y="85"/>
                    </a:lnTo>
                    <a:lnTo>
                      <a:pt x="46" y="85"/>
                    </a:lnTo>
                    <a:lnTo>
                      <a:pt x="54" y="88"/>
                    </a:lnTo>
                    <a:lnTo>
                      <a:pt x="56" y="88"/>
                    </a:lnTo>
                    <a:lnTo>
                      <a:pt x="61" y="88"/>
                    </a:lnTo>
                    <a:lnTo>
                      <a:pt x="66" y="88"/>
                    </a:lnTo>
                    <a:lnTo>
                      <a:pt x="71" y="88"/>
                    </a:lnTo>
                    <a:lnTo>
                      <a:pt x="73" y="88"/>
                    </a:lnTo>
                    <a:lnTo>
                      <a:pt x="76" y="90"/>
                    </a:lnTo>
                    <a:lnTo>
                      <a:pt x="78" y="90"/>
                    </a:lnTo>
                    <a:lnTo>
                      <a:pt x="78" y="90"/>
                    </a:lnTo>
                    <a:lnTo>
                      <a:pt x="83" y="90"/>
                    </a:lnTo>
                    <a:lnTo>
                      <a:pt x="85" y="90"/>
                    </a:lnTo>
                    <a:lnTo>
                      <a:pt x="88" y="90"/>
                    </a:lnTo>
                    <a:lnTo>
                      <a:pt x="93" y="90"/>
                    </a:lnTo>
                    <a:lnTo>
                      <a:pt x="93" y="90"/>
                    </a:lnTo>
                    <a:lnTo>
                      <a:pt x="90" y="90"/>
                    </a:lnTo>
                    <a:lnTo>
                      <a:pt x="90" y="93"/>
                    </a:lnTo>
                    <a:lnTo>
                      <a:pt x="93" y="93"/>
                    </a:lnTo>
                    <a:lnTo>
                      <a:pt x="98" y="93"/>
                    </a:lnTo>
                    <a:lnTo>
                      <a:pt x="105" y="93"/>
                    </a:lnTo>
                    <a:lnTo>
                      <a:pt x="107" y="93"/>
                    </a:lnTo>
                    <a:lnTo>
                      <a:pt x="112" y="88"/>
                    </a:lnTo>
                    <a:lnTo>
                      <a:pt x="115" y="85"/>
                    </a:lnTo>
                    <a:lnTo>
                      <a:pt x="112" y="88"/>
                    </a:lnTo>
                    <a:lnTo>
                      <a:pt x="112" y="88"/>
                    </a:lnTo>
                    <a:lnTo>
                      <a:pt x="112" y="88"/>
                    </a:lnTo>
                    <a:lnTo>
                      <a:pt x="110" y="88"/>
                    </a:lnTo>
                    <a:lnTo>
                      <a:pt x="110" y="90"/>
                    </a:lnTo>
                    <a:lnTo>
                      <a:pt x="112" y="90"/>
                    </a:lnTo>
                    <a:lnTo>
                      <a:pt x="115" y="90"/>
                    </a:lnTo>
                    <a:lnTo>
                      <a:pt x="117" y="93"/>
                    </a:lnTo>
                    <a:lnTo>
                      <a:pt x="120" y="95"/>
                    </a:lnTo>
                    <a:lnTo>
                      <a:pt x="120" y="98"/>
                    </a:lnTo>
                    <a:lnTo>
                      <a:pt x="120" y="100"/>
                    </a:lnTo>
                    <a:lnTo>
                      <a:pt x="122" y="100"/>
                    </a:lnTo>
                    <a:lnTo>
                      <a:pt x="122" y="100"/>
                    </a:lnTo>
                    <a:lnTo>
                      <a:pt x="122" y="98"/>
                    </a:lnTo>
                    <a:lnTo>
                      <a:pt x="122" y="95"/>
                    </a:lnTo>
                    <a:lnTo>
                      <a:pt x="124" y="95"/>
                    </a:lnTo>
                    <a:lnTo>
                      <a:pt x="127" y="95"/>
                    </a:lnTo>
                    <a:lnTo>
                      <a:pt x="127" y="95"/>
                    </a:lnTo>
                    <a:lnTo>
                      <a:pt x="127" y="95"/>
                    </a:lnTo>
                    <a:lnTo>
                      <a:pt x="127" y="98"/>
                    </a:lnTo>
                    <a:lnTo>
                      <a:pt x="129" y="98"/>
                    </a:lnTo>
                    <a:lnTo>
                      <a:pt x="129" y="98"/>
                    </a:lnTo>
                    <a:lnTo>
                      <a:pt x="129" y="98"/>
                    </a:lnTo>
                    <a:lnTo>
                      <a:pt x="132" y="100"/>
                    </a:lnTo>
                    <a:lnTo>
                      <a:pt x="132" y="102"/>
                    </a:lnTo>
                    <a:lnTo>
                      <a:pt x="132" y="105"/>
                    </a:lnTo>
                    <a:lnTo>
                      <a:pt x="132" y="105"/>
                    </a:lnTo>
                    <a:lnTo>
                      <a:pt x="132" y="105"/>
                    </a:lnTo>
                    <a:lnTo>
                      <a:pt x="132" y="105"/>
                    </a:lnTo>
                    <a:lnTo>
                      <a:pt x="134" y="105"/>
                    </a:lnTo>
                    <a:lnTo>
                      <a:pt x="134" y="100"/>
                    </a:lnTo>
                    <a:lnTo>
                      <a:pt x="134" y="100"/>
                    </a:lnTo>
                    <a:lnTo>
                      <a:pt x="132" y="98"/>
                    </a:lnTo>
                    <a:lnTo>
                      <a:pt x="129" y="95"/>
                    </a:lnTo>
                    <a:lnTo>
                      <a:pt x="132" y="93"/>
                    </a:lnTo>
                    <a:lnTo>
                      <a:pt x="132" y="93"/>
                    </a:lnTo>
                    <a:lnTo>
                      <a:pt x="132" y="93"/>
                    </a:lnTo>
                    <a:lnTo>
                      <a:pt x="134" y="90"/>
                    </a:lnTo>
                    <a:lnTo>
                      <a:pt x="137" y="90"/>
                    </a:lnTo>
                    <a:lnTo>
                      <a:pt x="139" y="90"/>
                    </a:lnTo>
                    <a:lnTo>
                      <a:pt x="139" y="93"/>
                    </a:lnTo>
                    <a:lnTo>
                      <a:pt x="139" y="93"/>
                    </a:lnTo>
                    <a:lnTo>
                      <a:pt x="137" y="95"/>
                    </a:lnTo>
                    <a:lnTo>
                      <a:pt x="137" y="95"/>
                    </a:lnTo>
                    <a:lnTo>
                      <a:pt x="137" y="95"/>
                    </a:lnTo>
                    <a:lnTo>
                      <a:pt x="137" y="98"/>
                    </a:lnTo>
                    <a:lnTo>
                      <a:pt x="137" y="98"/>
                    </a:lnTo>
                    <a:lnTo>
                      <a:pt x="139" y="98"/>
                    </a:lnTo>
                    <a:lnTo>
                      <a:pt x="139" y="100"/>
                    </a:lnTo>
                    <a:lnTo>
                      <a:pt x="141" y="105"/>
                    </a:lnTo>
                    <a:lnTo>
                      <a:pt x="141" y="105"/>
                    </a:lnTo>
                    <a:lnTo>
                      <a:pt x="144" y="107"/>
                    </a:lnTo>
                    <a:lnTo>
                      <a:pt x="144" y="107"/>
                    </a:lnTo>
                    <a:lnTo>
                      <a:pt x="144" y="107"/>
                    </a:lnTo>
                    <a:lnTo>
                      <a:pt x="144" y="110"/>
                    </a:lnTo>
                    <a:lnTo>
                      <a:pt x="144" y="112"/>
                    </a:lnTo>
                    <a:lnTo>
                      <a:pt x="149" y="117"/>
                    </a:lnTo>
                    <a:lnTo>
                      <a:pt x="149" y="117"/>
                    </a:lnTo>
                    <a:lnTo>
                      <a:pt x="149" y="117"/>
                    </a:lnTo>
                    <a:lnTo>
                      <a:pt x="146" y="117"/>
                    </a:lnTo>
                    <a:lnTo>
                      <a:pt x="146" y="117"/>
                    </a:lnTo>
                    <a:lnTo>
                      <a:pt x="144" y="119"/>
                    </a:lnTo>
                    <a:lnTo>
                      <a:pt x="144" y="122"/>
                    </a:lnTo>
                    <a:lnTo>
                      <a:pt x="144" y="122"/>
                    </a:lnTo>
                    <a:lnTo>
                      <a:pt x="141" y="127"/>
                    </a:lnTo>
                    <a:lnTo>
                      <a:pt x="139" y="129"/>
                    </a:lnTo>
                    <a:lnTo>
                      <a:pt x="139" y="132"/>
                    </a:lnTo>
                    <a:lnTo>
                      <a:pt x="137" y="134"/>
                    </a:lnTo>
                    <a:lnTo>
                      <a:pt x="137" y="137"/>
                    </a:lnTo>
                    <a:lnTo>
                      <a:pt x="137" y="137"/>
                    </a:lnTo>
                    <a:lnTo>
                      <a:pt x="137" y="137"/>
                    </a:lnTo>
                    <a:lnTo>
                      <a:pt x="137" y="139"/>
                    </a:lnTo>
                    <a:lnTo>
                      <a:pt x="134" y="139"/>
                    </a:lnTo>
                    <a:lnTo>
                      <a:pt x="134" y="137"/>
                    </a:lnTo>
                    <a:lnTo>
                      <a:pt x="134" y="137"/>
                    </a:lnTo>
                    <a:lnTo>
                      <a:pt x="134" y="134"/>
                    </a:lnTo>
                    <a:lnTo>
                      <a:pt x="137" y="127"/>
                    </a:lnTo>
                    <a:lnTo>
                      <a:pt x="137" y="124"/>
                    </a:lnTo>
                    <a:lnTo>
                      <a:pt x="137" y="122"/>
                    </a:lnTo>
                    <a:lnTo>
                      <a:pt x="134" y="122"/>
                    </a:lnTo>
                    <a:lnTo>
                      <a:pt x="134" y="124"/>
                    </a:lnTo>
                    <a:lnTo>
                      <a:pt x="134" y="127"/>
                    </a:lnTo>
                    <a:lnTo>
                      <a:pt x="134" y="127"/>
                    </a:lnTo>
                    <a:lnTo>
                      <a:pt x="134" y="124"/>
                    </a:lnTo>
                    <a:lnTo>
                      <a:pt x="132" y="124"/>
                    </a:lnTo>
                    <a:lnTo>
                      <a:pt x="132" y="122"/>
                    </a:lnTo>
                    <a:lnTo>
                      <a:pt x="132" y="124"/>
                    </a:lnTo>
                    <a:lnTo>
                      <a:pt x="132" y="127"/>
                    </a:lnTo>
                    <a:lnTo>
                      <a:pt x="132" y="129"/>
                    </a:lnTo>
                    <a:lnTo>
                      <a:pt x="134" y="132"/>
                    </a:lnTo>
                    <a:lnTo>
                      <a:pt x="132" y="132"/>
                    </a:lnTo>
                    <a:lnTo>
                      <a:pt x="132" y="134"/>
                    </a:lnTo>
                    <a:lnTo>
                      <a:pt x="129" y="137"/>
                    </a:lnTo>
                    <a:lnTo>
                      <a:pt x="129" y="139"/>
                    </a:lnTo>
                    <a:lnTo>
                      <a:pt x="129" y="141"/>
                    </a:lnTo>
                    <a:lnTo>
                      <a:pt x="127" y="141"/>
                    </a:lnTo>
                    <a:lnTo>
                      <a:pt x="127" y="141"/>
                    </a:lnTo>
                    <a:lnTo>
                      <a:pt x="127" y="141"/>
                    </a:lnTo>
                    <a:lnTo>
                      <a:pt x="122" y="149"/>
                    </a:lnTo>
                    <a:lnTo>
                      <a:pt x="120" y="149"/>
                    </a:lnTo>
                    <a:lnTo>
                      <a:pt x="120" y="151"/>
                    </a:lnTo>
                    <a:lnTo>
                      <a:pt x="117" y="156"/>
                    </a:lnTo>
                    <a:lnTo>
                      <a:pt x="117" y="158"/>
                    </a:lnTo>
                    <a:lnTo>
                      <a:pt x="115" y="161"/>
                    </a:lnTo>
                    <a:lnTo>
                      <a:pt x="115" y="161"/>
                    </a:lnTo>
                    <a:lnTo>
                      <a:pt x="112" y="166"/>
                    </a:lnTo>
                    <a:lnTo>
                      <a:pt x="110" y="171"/>
                    </a:lnTo>
                    <a:lnTo>
                      <a:pt x="110" y="171"/>
                    </a:lnTo>
                    <a:lnTo>
                      <a:pt x="112" y="173"/>
                    </a:lnTo>
                    <a:lnTo>
                      <a:pt x="117" y="173"/>
                    </a:lnTo>
                    <a:lnTo>
                      <a:pt x="122" y="171"/>
                    </a:lnTo>
                    <a:lnTo>
                      <a:pt x="127" y="168"/>
                    </a:lnTo>
                    <a:lnTo>
                      <a:pt x="129" y="168"/>
                    </a:lnTo>
                    <a:lnTo>
                      <a:pt x="132" y="166"/>
                    </a:lnTo>
                    <a:lnTo>
                      <a:pt x="134" y="163"/>
                    </a:lnTo>
                    <a:lnTo>
                      <a:pt x="132" y="163"/>
                    </a:lnTo>
                    <a:lnTo>
                      <a:pt x="129" y="163"/>
                    </a:lnTo>
                    <a:lnTo>
                      <a:pt x="124" y="168"/>
                    </a:lnTo>
                    <a:lnTo>
                      <a:pt x="117" y="171"/>
                    </a:lnTo>
                    <a:lnTo>
                      <a:pt x="115" y="171"/>
                    </a:lnTo>
                    <a:lnTo>
                      <a:pt x="115" y="168"/>
                    </a:lnTo>
                    <a:lnTo>
                      <a:pt x="115" y="166"/>
                    </a:lnTo>
                    <a:lnTo>
                      <a:pt x="115" y="166"/>
                    </a:lnTo>
                    <a:lnTo>
                      <a:pt x="117" y="163"/>
                    </a:lnTo>
                    <a:lnTo>
                      <a:pt x="117" y="161"/>
                    </a:lnTo>
                    <a:lnTo>
                      <a:pt x="120" y="154"/>
                    </a:lnTo>
                    <a:lnTo>
                      <a:pt x="124" y="146"/>
                    </a:lnTo>
                    <a:lnTo>
                      <a:pt x="124" y="146"/>
                    </a:lnTo>
                    <a:lnTo>
                      <a:pt x="127" y="146"/>
                    </a:lnTo>
                    <a:lnTo>
                      <a:pt x="132" y="144"/>
                    </a:lnTo>
                    <a:lnTo>
                      <a:pt x="137" y="141"/>
                    </a:lnTo>
                    <a:lnTo>
                      <a:pt x="137" y="139"/>
                    </a:lnTo>
                    <a:lnTo>
                      <a:pt x="139" y="139"/>
                    </a:lnTo>
                    <a:lnTo>
                      <a:pt x="139" y="137"/>
                    </a:lnTo>
                    <a:lnTo>
                      <a:pt x="139" y="134"/>
                    </a:lnTo>
                    <a:lnTo>
                      <a:pt x="141" y="132"/>
                    </a:lnTo>
                    <a:lnTo>
                      <a:pt x="144" y="124"/>
                    </a:lnTo>
                    <a:lnTo>
                      <a:pt x="146" y="122"/>
                    </a:lnTo>
                    <a:lnTo>
                      <a:pt x="149" y="119"/>
                    </a:lnTo>
                    <a:lnTo>
                      <a:pt x="149" y="119"/>
                    </a:lnTo>
                    <a:lnTo>
                      <a:pt x="151" y="119"/>
                    </a:lnTo>
                    <a:lnTo>
                      <a:pt x="151" y="122"/>
                    </a:lnTo>
                    <a:lnTo>
                      <a:pt x="151" y="122"/>
                    </a:lnTo>
                    <a:lnTo>
                      <a:pt x="151" y="122"/>
                    </a:lnTo>
                    <a:lnTo>
                      <a:pt x="151" y="124"/>
                    </a:lnTo>
                    <a:lnTo>
                      <a:pt x="151" y="122"/>
                    </a:lnTo>
                    <a:lnTo>
                      <a:pt x="151" y="119"/>
                    </a:lnTo>
                    <a:lnTo>
                      <a:pt x="151" y="115"/>
                    </a:lnTo>
                    <a:lnTo>
                      <a:pt x="151" y="115"/>
                    </a:lnTo>
                    <a:lnTo>
                      <a:pt x="149" y="112"/>
                    </a:lnTo>
                    <a:lnTo>
                      <a:pt x="149" y="110"/>
                    </a:lnTo>
                    <a:lnTo>
                      <a:pt x="154" y="112"/>
                    </a:lnTo>
                    <a:lnTo>
                      <a:pt x="156" y="115"/>
                    </a:lnTo>
                    <a:lnTo>
                      <a:pt x="156" y="117"/>
                    </a:lnTo>
                    <a:lnTo>
                      <a:pt x="156" y="119"/>
                    </a:lnTo>
                    <a:lnTo>
                      <a:pt x="156" y="122"/>
                    </a:lnTo>
                    <a:lnTo>
                      <a:pt x="156" y="124"/>
                    </a:lnTo>
                    <a:lnTo>
                      <a:pt x="159" y="124"/>
                    </a:lnTo>
                    <a:lnTo>
                      <a:pt x="159" y="124"/>
                    </a:lnTo>
                    <a:lnTo>
                      <a:pt x="156" y="127"/>
                    </a:lnTo>
                    <a:lnTo>
                      <a:pt x="156" y="127"/>
                    </a:lnTo>
                    <a:lnTo>
                      <a:pt x="159" y="127"/>
                    </a:lnTo>
                    <a:lnTo>
                      <a:pt x="159" y="127"/>
                    </a:lnTo>
                    <a:lnTo>
                      <a:pt x="159" y="129"/>
                    </a:lnTo>
                    <a:lnTo>
                      <a:pt x="159" y="129"/>
                    </a:lnTo>
                    <a:lnTo>
                      <a:pt x="159" y="132"/>
                    </a:lnTo>
                    <a:lnTo>
                      <a:pt x="159" y="132"/>
                    </a:lnTo>
                    <a:lnTo>
                      <a:pt x="159" y="132"/>
                    </a:lnTo>
                    <a:lnTo>
                      <a:pt x="159" y="132"/>
                    </a:lnTo>
                    <a:lnTo>
                      <a:pt x="154" y="132"/>
                    </a:lnTo>
                    <a:lnTo>
                      <a:pt x="154" y="132"/>
                    </a:lnTo>
                    <a:lnTo>
                      <a:pt x="154" y="134"/>
                    </a:lnTo>
                    <a:lnTo>
                      <a:pt x="151" y="134"/>
                    </a:lnTo>
                    <a:lnTo>
                      <a:pt x="151" y="137"/>
                    </a:lnTo>
                    <a:lnTo>
                      <a:pt x="151" y="137"/>
                    </a:lnTo>
                    <a:lnTo>
                      <a:pt x="146" y="132"/>
                    </a:lnTo>
                    <a:lnTo>
                      <a:pt x="146" y="132"/>
                    </a:lnTo>
                    <a:lnTo>
                      <a:pt x="146" y="134"/>
                    </a:lnTo>
                    <a:lnTo>
                      <a:pt x="146" y="134"/>
                    </a:lnTo>
                    <a:lnTo>
                      <a:pt x="146" y="134"/>
                    </a:lnTo>
                    <a:lnTo>
                      <a:pt x="149" y="137"/>
                    </a:lnTo>
                    <a:lnTo>
                      <a:pt x="149" y="137"/>
                    </a:lnTo>
                    <a:lnTo>
                      <a:pt x="151" y="146"/>
                    </a:lnTo>
                    <a:lnTo>
                      <a:pt x="149" y="146"/>
                    </a:lnTo>
                    <a:lnTo>
                      <a:pt x="151" y="149"/>
                    </a:lnTo>
                    <a:lnTo>
                      <a:pt x="149" y="149"/>
                    </a:lnTo>
                    <a:lnTo>
                      <a:pt x="146" y="146"/>
                    </a:lnTo>
                    <a:lnTo>
                      <a:pt x="144" y="141"/>
                    </a:lnTo>
                    <a:lnTo>
                      <a:pt x="144" y="141"/>
                    </a:lnTo>
                    <a:lnTo>
                      <a:pt x="144" y="144"/>
                    </a:lnTo>
                    <a:lnTo>
                      <a:pt x="144" y="144"/>
                    </a:lnTo>
                    <a:lnTo>
                      <a:pt x="144" y="146"/>
                    </a:lnTo>
                    <a:lnTo>
                      <a:pt x="144" y="146"/>
                    </a:lnTo>
                    <a:lnTo>
                      <a:pt x="144" y="146"/>
                    </a:lnTo>
                    <a:lnTo>
                      <a:pt x="146" y="149"/>
                    </a:lnTo>
                    <a:lnTo>
                      <a:pt x="146" y="149"/>
                    </a:lnTo>
                    <a:lnTo>
                      <a:pt x="146" y="149"/>
                    </a:lnTo>
                    <a:lnTo>
                      <a:pt x="146" y="151"/>
                    </a:lnTo>
                    <a:lnTo>
                      <a:pt x="146" y="151"/>
                    </a:lnTo>
                    <a:lnTo>
                      <a:pt x="144" y="154"/>
                    </a:lnTo>
                    <a:lnTo>
                      <a:pt x="144" y="154"/>
                    </a:lnTo>
                    <a:lnTo>
                      <a:pt x="149" y="151"/>
                    </a:lnTo>
                    <a:lnTo>
                      <a:pt x="149" y="151"/>
                    </a:lnTo>
                    <a:lnTo>
                      <a:pt x="151" y="149"/>
                    </a:lnTo>
                    <a:lnTo>
                      <a:pt x="154" y="149"/>
                    </a:lnTo>
                    <a:lnTo>
                      <a:pt x="154" y="149"/>
                    </a:lnTo>
                    <a:lnTo>
                      <a:pt x="154" y="151"/>
                    </a:lnTo>
                    <a:lnTo>
                      <a:pt x="154" y="154"/>
                    </a:lnTo>
                    <a:lnTo>
                      <a:pt x="156" y="154"/>
                    </a:lnTo>
                    <a:lnTo>
                      <a:pt x="156" y="156"/>
                    </a:lnTo>
                    <a:lnTo>
                      <a:pt x="156" y="158"/>
                    </a:lnTo>
                    <a:lnTo>
                      <a:pt x="154" y="161"/>
                    </a:lnTo>
                    <a:lnTo>
                      <a:pt x="154" y="163"/>
                    </a:lnTo>
                    <a:lnTo>
                      <a:pt x="154" y="166"/>
                    </a:lnTo>
                    <a:lnTo>
                      <a:pt x="154" y="168"/>
                    </a:lnTo>
                    <a:lnTo>
                      <a:pt x="154" y="171"/>
                    </a:lnTo>
                    <a:lnTo>
                      <a:pt x="154" y="171"/>
                    </a:lnTo>
                    <a:lnTo>
                      <a:pt x="154" y="173"/>
                    </a:lnTo>
                    <a:lnTo>
                      <a:pt x="151" y="173"/>
                    </a:lnTo>
                    <a:lnTo>
                      <a:pt x="151" y="173"/>
                    </a:lnTo>
                    <a:lnTo>
                      <a:pt x="154" y="178"/>
                    </a:lnTo>
                    <a:lnTo>
                      <a:pt x="154" y="178"/>
                    </a:lnTo>
                    <a:lnTo>
                      <a:pt x="151" y="180"/>
                    </a:lnTo>
                    <a:lnTo>
                      <a:pt x="151" y="180"/>
                    </a:lnTo>
                    <a:lnTo>
                      <a:pt x="146" y="178"/>
                    </a:lnTo>
                    <a:lnTo>
                      <a:pt x="144" y="178"/>
                    </a:lnTo>
                    <a:lnTo>
                      <a:pt x="144" y="176"/>
                    </a:lnTo>
                    <a:lnTo>
                      <a:pt x="144" y="176"/>
                    </a:lnTo>
                    <a:lnTo>
                      <a:pt x="146" y="173"/>
                    </a:lnTo>
                    <a:lnTo>
                      <a:pt x="146" y="173"/>
                    </a:lnTo>
                    <a:lnTo>
                      <a:pt x="146" y="171"/>
                    </a:lnTo>
                    <a:lnTo>
                      <a:pt x="149" y="168"/>
                    </a:lnTo>
                    <a:lnTo>
                      <a:pt x="149" y="166"/>
                    </a:lnTo>
                    <a:lnTo>
                      <a:pt x="146" y="168"/>
                    </a:lnTo>
                    <a:lnTo>
                      <a:pt x="146" y="168"/>
                    </a:lnTo>
                    <a:lnTo>
                      <a:pt x="144" y="171"/>
                    </a:lnTo>
                    <a:lnTo>
                      <a:pt x="144" y="171"/>
                    </a:lnTo>
                    <a:lnTo>
                      <a:pt x="144" y="173"/>
                    </a:lnTo>
                    <a:lnTo>
                      <a:pt x="141" y="173"/>
                    </a:lnTo>
                    <a:lnTo>
                      <a:pt x="141" y="173"/>
                    </a:lnTo>
                    <a:lnTo>
                      <a:pt x="141" y="173"/>
                    </a:lnTo>
                    <a:lnTo>
                      <a:pt x="141" y="173"/>
                    </a:lnTo>
                    <a:lnTo>
                      <a:pt x="141" y="176"/>
                    </a:lnTo>
                    <a:lnTo>
                      <a:pt x="141" y="176"/>
                    </a:lnTo>
                    <a:lnTo>
                      <a:pt x="139" y="178"/>
                    </a:lnTo>
                    <a:lnTo>
                      <a:pt x="139" y="178"/>
                    </a:lnTo>
                    <a:lnTo>
                      <a:pt x="139" y="180"/>
                    </a:lnTo>
                    <a:lnTo>
                      <a:pt x="141" y="183"/>
                    </a:lnTo>
                    <a:lnTo>
                      <a:pt x="141" y="185"/>
                    </a:lnTo>
                    <a:lnTo>
                      <a:pt x="141" y="185"/>
                    </a:lnTo>
                    <a:lnTo>
                      <a:pt x="141" y="185"/>
                    </a:lnTo>
                    <a:lnTo>
                      <a:pt x="141" y="185"/>
                    </a:lnTo>
                    <a:lnTo>
                      <a:pt x="139" y="185"/>
                    </a:lnTo>
                    <a:lnTo>
                      <a:pt x="139" y="185"/>
                    </a:lnTo>
                    <a:lnTo>
                      <a:pt x="139" y="185"/>
                    </a:lnTo>
                    <a:lnTo>
                      <a:pt x="139" y="185"/>
                    </a:lnTo>
                    <a:lnTo>
                      <a:pt x="139" y="188"/>
                    </a:lnTo>
                    <a:lnTo>
                      <a:pt x="139" y="188"/>
                    </a:lnTo>
                    <a:lnTo>
                      <a:pt x="139" y="188"/>
                    </a:lnTo>
                    <a:lnTo>
                      <a:pt x="139" y="190"/>
                    </a:lnTo>
                    <a:lnTo>
                      <a:pt x="137" y="188"/>
                    </a:lnTo>
                    <a:lnTo>
                      <a:pt x="134" y="183"/>
                    </a:lnTo>
                    <a:lnTo>
                      <a:pt x="134" y="180"/>
                    </a:lnTo>
                    <a:lnTo>
                      <a:pt x="137" y="178"/>
                    </a:lnTo>
                    <a:lnTo>
                      <a:pt x="137" y="178"/>
                    </a:lnTo>
                    <a:lnTo>
                      <a:pt x="137" y="176"/>
                    </a:lnTo>
                    <a:lnTo>
                      <a:pt x="137" y="173"/>
                    </a:lnTo>
                    <a:lnTo>
                      <a:pt x="137" y="173"/>
                    </a:lnTo>
                    <a:lnTo>
                      <a:pt x="137" y="171"/>
                    </a:lnTo>
                    <a:lnTo>
                      <a:pt x="137" y="171"/>
                    </a:lnTo>
                    <a:lnTo>
                      <a:pt x="137" y="168"/>
                    </a:lnTo>
                    <a:lnTo>
                      <a:pt x="134" y="168"/>
                    </a:lnTo>
                    <a:lnTo>
                      <a:pt x="137" y="168"/>
                    </a:lnTo>
                    <a:lnTo>
                      <a:pt x="134" y="168"/>
                    </a:lnTo>
                    <a:lnTo>
                      <a:pt x="134" y="173"/>
                    </a:lnTo>
                    <a:lnTo>
                      <a:pt x="132" y="176"/>
                    </a:lnTo>
                    <a:lnTo>
                      <a:pt x="132" y="178"/>
                    </a:lnTo>
                    <a:lnTo>
                      <a:pt x="129" y="178"/>
                    </a:lnTo>
                    <a:lnTo>
                      <a:pt x="129" y="178"/>
                    </a:lnTo>
                    <a:lnTo>
                      <a:pt x="127" y="178"/>
                    </a:lnTo>
                    <a:lnTo>
                      <a:pt x="127" y="180"/>
                    </a:lnTo>
                    <a:lnTo>
                      <a:pt x="124" y="188"/>
                    </a:lnTo>
                    <a:lnTo>
                      <a:pt x="124" y="190"/>
                    </a:lnTo>
                    <a:lnTo>
                      <a:pt x="122" y="190"/>
                    </a:lnTo>
                    <a:lnTo>
                      <a:pt x="120" y="193"/>
                    </a:lnTo>
                    <a:lnTo>
                      <a:pt x="117" y="193"/>
                    </a:lnTo>
                    <a:lnTo>
                      <a:pt x="117" y="195"/>
                    </a:lnTo>
                    <a:lnTo>
                      <a:pt x="117" y="195"/>
                    </a:lnTo>
                    <a:lnTo>
                      <a:pt x="120" y="193"/>
                    </a:lnTo>
                    <a:lnTo>
                      <a:pt x="120" y="193"/>
                    </a:lnTo>
                    <a:lnTo>
                      <a:pt x="120" y="195"/>
                    </a:lnTo>
                    <a:lnTo>
                      <a:pt x="120" y="195"/>
                    </a:lnTo>
                    <a:lnTo>
                      <a:pt x="120" y="195"/>
                    </a:lnTo>
                    <a:lnTo>
                      <a:pt x="117" y="197"/>
                    </a:lnTo>
                    <a:lnTo>
                      <a:pt x="117" y="197"/>
                    </a:lnTo>
                    <a:lnTo>
                      <a:pt x="117" y="197"/>
                    </a:lnTo>
                    <a:lnTo>
                      <a:pt x="122" y="195"/>
                    </a:lnTo>
                    <a:lnTo>
                      <a:pt x="124" y="193"/>
                    </a:lnTo>
                    <a:lnTo>
                      <a:pt x="124" y="193"/>
                    </a:lnTo>
                    <a:lnTo>
                      <a:pt x="124" y="193"/>
                    </a:lnTo>
                    <a:lnTo>
                      <a:pt x="127" y="190"/>
                    </a:lnTo>
                    <a:lnTo>
                      <a:pt x="127" y="190"/>
                    </a:lnTo>
                    <a:lnTo>
                      <a:pt x="127" y="193"/>
                    </a:lnTo>
                    <a:lnTo>
                      <a:pt x="124" y="197"/>
                    </a:lnTo>
                    <a:lnTo>
                      <a:pt x="122" y="197"/>
                    </a:lnTo>
                    <a:lnTo>
                      <a:pt x="122" y="200"/>
                    </a:lnTo>
                    <a:lnTo>
                      <a:pt x="122" y="200"/>
                    </a:lnTo>
                    <a:lnTo>
                      <a:pt x="124" y="200"/>
                    </a:lnTo>
                    <a:lnTo>
                      <a:pt x="127" y="197"/>
                    </a:lnTo>
                    <a:lnTo>
                      <a:pt x="127" y="195"/>
                    </a:lnTo>
                    <a:lnTo>
                      <a:pt x="127" y="195"/>
                    </a:lnTo>
                    <a:lnTo>
                      <a:pt x="127" y="197"/>
                    </a:lnTo>
                    <a:lnTo>
                      <a:pt x="127" y="197"/>
                    </a:lnTo>
                    <a:lnTo>
                      <a:pt x="127" y="200"/>
                    </a:lnTo>
                    <a:lnTo>
                      <a:pt x="127" y="200"/>
                    </a:lnTo>
                    <a:lnTo>
                      <a:pt x="127" y="202"/>
                    </a:lnTo>
                    <a:lnTo>
                      <a:pt x="129" y="202"/>
                    </a:lnTo>
                    <a:lnTo>
                      <a:pt x="129" y="202"/>
                    </a:lnTo>
                    <a:lnTo>
                      <a:pt x="129" y="202"/>
                    </a:lnTo>
                    <a:lnTo>
                      <a:pt x="129" y="200"/>
                    </a:lnTo>
                    <a:lnTo>
                      <a:pt x="129" y="200"/>
                    </a:lnTo>
                    <a:lnTo>
                      <a:pt x="129" y="197"/>
                    </a:lnTo>
                    <a:lnTo>
                      <a:pt x="129" y="197"/>
                    </a:lnTo>
                    <a:lnTo>
                      <a:pt x="129" y="195"/>
                    </a:lnTo>
                    <a:lnTo>
                      <a:pt x="129" y="195"/>
                    </a:lnTo>
                    <a:lnTo>
                      <a:pt x="129" y="193"/>
                    </a:lnTo>
                    <a:lnTo>
                      <a:pt x="132" y="190"/>
                    </a:lnTo>
                    <a:lnTo>
                      <a:pt x="132" y="193"/>
                    </a:lnTo>
                    <a:lnTo>
                      <a:pt x="132" y="193"/>
                    </a:lnTo>
                    <a:lnTo>
                      <a:pt x="132" y="193"/>
                    </a:lnTo>
                    <a:lnTo>
                      <a:pt x="132" y="195"/>
                    </a:lnTo>
                    <a:lnTo>
                      <a:pt x="132" y="195"/>
                    </a:lnTo>
                    <a:lnTo>
                      <a:pt x="134" y="195"/>
                    </a:lnTo>
                    <a:lnTo>
                      <a:pt x="134" y="193"/>
                    </a:lnTo>
                    <a:lnTo>
                      <a:pt x="134" y="193"/>
                    </a:lnTo>
                    <a:lnTo>
                      <a:pt x="134" y="193"/>
                    </a:lnTo>
                    <a:lnTo>
                      <a:pt x="134" y="190"/>
                    </a:lnTo>
                    <a:lnTo>
                      <a:pt x="137" y="193"/>
                    </a:lnTo>
                    <a:lnTo>
                      <a:pt x="137" y="193"/>
                    </a:lnTo>
                    <a:lnTo>
                      <a:pt x="137" y="193"/>
                    </a:lnTo>
                    <a:lnTo>
                      <a:pt x="139" y="195"/>
                    </a:lnTo>
                    <a:lnTo>
                      <a:pt x="139" y="195"/>
                    </a:lnTo>
                    <a:lnTo>
                      <a:pt x="141" y="197"/>
                    </a:lnTo>
                    <a:lnTo>
                      <a:pt x="141" y="197"/>
                    </a:lnTo>
                    <a:lnTo>
                      <a:pt x="141" y="200"/>
                    </a:lnTo>
                    <a:lnTo>
                      <a:pt x="144" y="197"/>
                    </a:lnTo>
                    <a:lnTo>
                      <a:pt x="146" y="195"/>
                    </a:lnTo>
                    <a:lnTo>
                      <a:pt x="151" y="188"/>
                    </a:lnTo>
                    <a:lnTo>
                      <a:pt x="151" y="185"/>
                    </a:lnTo>
                    <a:lnTo>
                      <a:pt x="154" y="183"/>
                    </a:lnTo>
                    <a:lnTo>
                      <a:pt x="154" y="180"/>
                    </a:lnTo>
                    <a:lnTo>
                      <a:pt x="154" y="176"/>
                    </a:lnTo>
                    <a:lnTo>
                      <a:pt x="156" y="176"/>
                    </a:lnTo>
                    <a:lnTo>
                      <a:pt x="159" y="178"/>
                    </a:lnTo>
                    <a:lnTo>
                      <a:pt x="161" y="180"/>
                    </a:lnTo>
                    <a:lnTo>
                      <a:pt x="161" y="180"/>
                    </a:lnTo>
                    <a:lnTo>
                      <a:pt x="163" y="180"/>
                    </a:lnTo>
                    <a:lnTo>
                      <a:pt x="163" y="178"/>
                    </a:lnTo>
                    <a:lnTo>
                      <a:pt x="163" y="178"/>
                    </a:lnTo>
                    <a:lnTo>
                      <a:pt x="161" y="178"/>
                    </a:lnTo>
                    <a:lnTo>
                      <a:pt x="161" y="176"/>
                    </a:lnTo>
                    <a:lnTo>
                      <a:pt x="163" y="176"/>
                    </a:lnTo>
                    <a:lnTo>
                      <a:pt x="163" y="176"/>
                    </a:lnTo>
                    <a:lnTo>
                      <a:pt x="163" y="173"/>
                    </a:lnTo>
                    <a:lnTo>
                      <a:pt x="166" y="173"/>
                    </a:lnTo>
                    <a:lnTo>
                      <a:pt x="168" y="173"/>
                    </a:lnTo>
                    <a:lnTo>
                      <a:pt x="168" y="171"/>
                    </a:lnTo>
                    <a:lnTo>
                      <a:pt x="168" y="171"/>
                    </a:lnTo>
                    <a:lnTo>
                      <a:pt x="168" y="168"/>
                    </a:lnTo>
                    <a:lnTo>
                      <a:pt x="168" y="166"/>
                    </a:lnTo>
                    <a:lnTo>
                      <a:pt x="166" y="163"/>
                    </a:lnTo>
                    <a:lnTo>
                      <a:pt x="166" y="163"/>
                    </a:lnTo>
                    <a:lnTo>
                      <a:pt x="166" y="158"/>
                    </a:lnTo>
                    <a:lnTo>
                      <a:pt x="166" y="156"/>
                    </a:lnTo>
                    <a:lnTo>
                      <a:pt x="166" y="156"/>
                    </a:lnTo>
                    <a:lnTo>
                      <a:pt x="166" y="154"/>
                    </a:lnTo>
                    <a:lnTo>
                      <a:pt x="163" y="149"/>
                    </a:lnTo>
                    <a:lnTo>
                      <a:pt x="163" y="149"/>
                    </a:lnTo>
                    <a:lnTo>
                      <a:pt x="163" y="149"/>
                    </a:lnTo>
                    <a:lnTo>
                      <a:pt x="163" y="146"/>
                    </a:lnTo>
                    <a:lnTo>
                      <a:pt x="166" y="146"/>
                    </a:lnTo>
                    <a:lnTo>
                      <a:pt x="166" y="149"/>
                    </a:lnTo>
                    <a:lnTo>
                      <a:pt x="166" y="149"/>
                    </a:lnTo>
                    <a:lnTo>
                      <a:pt x="168" y="151"/>
                    </a:lnTo>
                    <a:lnTo>
                      <a:pt x="168" y="149"/>
                    </a:lnTo>
                    <a:lnTo>
                      <a:pt x="168" y="146"/>
                    </a:lnTo>
                    <a:lnTo>
                      <a:pt x="168" y="144"/>
                    </a:lnTo>
                    <a:lnTo>
                      <a:pt x="166" y="144"/>
                    </a:lnTo>
                    <a:lnTo>
                      <a:pt x="163" y="141"/>
                    </a:lnTo>
                    <a:lnTo>
                      <a:pt x="163" y="141"/>
                    </a:lnTo>
                    <a:lnTo>
                      <a:pt x="163" y="141"/>
                    </a:lnTo>
                    <a:lnTo>
                      <a:pt x="161" y="139"/>
                    </a:lnTo>
                    <a:lnTo>
                      <a:pt x="161" y="139"/>
                    </a:lnTo>
                    <a:lnTo>
                      <a:pt x="163" y="139"/>
                    </a:lnTo>
                    <a:lnTo>
                      <a:pt x="163" y="139"/>
                    </a:lnTo>
                    <a:lnTo>
                      <a:pt x="163" y="137"/>
                    </a:lnTo>
                    <a:lnTo>
                      <a:pt x="163" y="137"/>
                    </a:lnTo>
                    <a:lnTo>
                      <a:pt x="166" y="134"/>
                    </a:lnTo>
                    <a:lnTo>
                      <a:pt x="166" y="134"/>
                    </a:lnTo>
                    <a:lnTo>
                      <a:pt x="166" y="132"/>
                    </a:lnTo>
                    <a:lnTo>
                      <a:pt x="166" y="132"/>
                    </a:lnTo>
                    <a:lnTo>
                      <a:pt x="163" y="129"/>
                    </a:lnTo>
                    <a:lnTo>
                      <a:pt x="163" y="127"/>
                    </a:lnTo>
                    <a:lnTo>
                      <a:pt x="163" y="127"/>
                    </a:lnTo>
                    <a:lnTo>
                      <a:pt x="163" y="124"/>
                    </a:lnTo>
                    <a:lnTo>
                      <a:pt x="163" y="122"/>
                    </a:lnTo>
                    <a:lnTo>
                      <a:pt x="166" y="122"/>
                    </a:lnTo>
                    <a:lnTo>
                      <a:pt x="168" y="119"/>
                    </a:lnTo>
                    <a:lnTo>
                      <a:pt x="168" y="117"/>
                    </a:lnTo>
                    <a:lnTo>
                      <a:pt x="168" y="115"/>
                    </a:lnTo>
                    <a:lnTo>
                      <a:pt x="168" y="115"/>
                    </a:lnTo>
                    <a:lnTo>
                      <a:pt x="168" y="112"/>
                    </a:lnTo>
                    <a:lnTo>
                      <a:pt x="168" y="112"/>
                    </a:lnTo>
                    <a:lnTo>
                      <a:pt x="168" y="110"/>
                    </a:lnTo>
                    <a:lnTo>
                      <a:pt x="171" y="110"/>
                    </a:lnTo>
                    <a:lnTo>
                      <a:pt x="171" y="110"/>
                    </a:lnTo>
                    <a:lnTo>
                      <a:pt x="171" y="110"/>
                    </a:lnTo>
                    <a:lnTo>
                      <a:pt x="173" y="107"/>
                    </a:lnTo>
                    <a:lnTo>
                      <a:pt x="176" y="107"/>
                    </a:lnTo>
                    <a:lnTo>
                      <a:pt x="176" y="107"/>
                    </a:lnTo>
                    <a:lnTo>
                      <a:pt x="178" y="107"/>
                    </a:lnTo>
                    <a:lnTo>
                      <a:pt x="178" y="105"/>
                    </a:lnTo>
                    <a:lnTo>
                      <a:pt x="178" y="102"/>
                    </a:lnTo>
                    <a:lnTo>
                      <a:pt x="178" y="102"/>
                    </a:lnTo>
                    <a:lnTo>
                      <a:pt x="178" y="102"/>
                    </a:lnTo>
                    <a:lnTo>
                      <a:pt x="178" y="102"/>
                    </a:lnTo>
                    <a:lnTo>
                      <a:pt x="178" y="102"/>
                    </a:lnTo>
                    <a:lnTo>
                      <a:pt x="178" y="100"/>
                    </a:lnTo>
                    <a:lnTo>
                      <a:pt x="176" y="100"/>
                    </a:lnTo>
                    <a:lnTo>
                      <a:pt x="176" y="102"/>
                    </a:lnTo>
                    <a:lnTo>
                      <a:pt x="171" y="98"/>
                    </a:lnTo>
                    <a:lnTo>
                      <a:pt x="168" y="95"/>
                    </a:lnTo>
                    <a:lnTo>
                      <a:pt x="166" y="93"/>
                    </a:lnTo>
                    <a:lnTo>
                      <a:pt x="166" y="88"/>
                    </a:lnTo>
                    <a:lnTo>
                      <a:pt x="166" y="85"/>
                    </a:lnTo>
                    <a:lnTo>
                      <a:pt x="166" y="83"/>
                    </a:lnTo>
                    <a:lnTo>
                      <a:pt x="163" y="80"/>
                    </a:lnTo>
                    <a:lnTo>
                      <a:pt x="163" y="80"/>
                    </a:lnTo>
                    <a:lnTo>
                      <a:pt x="161" y="80"/>
                    </a:lnTo>
                    <a:lnTo>
                      <a:pt x="161" y="80"/>
                    </a:lnTo>
                    <a:lnTo>
                      <a:pt x="161" y="80"/>
                    </a:lnTo>
                    <a:lnTo>
                      <a:pt x="161" y="80"/>
                    </a:lnTo>
                    <a:lnTo>
                      <a:pt x="161" y="83"/>
                    </a:lnTo>
                    <a:lnTo>
                      <a:pt x="159" y="85"/>
                    </a:lnTo>
                    <a:lnTo>
                      <a:pt x="159" y="85"/>
                    </a:lnTo>
                    <a:lnTo>
                      <a:pt x="159" y="88"/>
                    </a:lnTo>
                    <a:lnTo>
                      <a:pt x="161" y="90"/>
                    </a:lnTo>
                    <a:lnTo>
                      <a:pt x="161" y="90"/>
                    </a:lnTo>
                    <a:lnTo>
                      <a:pt x="161" y="93"/>
                    </a:lnTo>
                    <a:lnTo>
                      <a:pt x="163" y="93"/>
                    </a:lnTo>
                    <a:lnTo>
                      <a:pt x="163" y="93"/>
                    </a:lnTo>
                    <a:lnTo>
                      <a:pt x="166" y="95"/>
                    </a:lnTo>
                    <a:lnTo>
                      <a:pt x="166" y="95"/>
                    </a:lnTo>
                    <a:lnTo>
                      <a:pt x="168" y="100"/>
                    </a:lnTo>
                    <a:lnTo>
                      <a:pt x="166" y="100"/>
                    </a:lnTo>
                    <a:lnTo>
                      <a:pt x="166" y="98"/>
                    </a:lnTo>
                    <a:lnTo>
                      <a:pt x="163" y="95"/>
                    </a:lnTo>
                    <a:lnTo>
                      <a:pt x="163" y="95"/>
                    </a:lnTo>
                    <a:lnTo>
                      <a:pt x="159" y="93"/>
                    </a:lnTo>
                    <a:lnTo>
                      <a:pt x="159" y="90"/>
                    </a:lnTo>
                    <a:lnTo>
                      <a:pt x="156" y="90"/>
                    </a:lnTo>
                    <a:lnTo>
                      <a:pt x="156" y="88"/>
                    </a:lnTo>
                    <a:lnTo>
                      <a:pt x="154" y="85"/>
                    </a:lnTo>
                    <a:lnTo>
                      <a:pt x="154" y="83"/>
                    </a:lnTo>
                    <a:lnTo>
                      <a:pt x="156" y="80"/>
                    </a:lnTo>
                    <a:lnTo>
                      <a:pt x="156" y="78"/>
                    </a:lnTo>
                    <a:lnTo>
                      <a:pt x="159" y="78"/>
                    </a:lnTo>
                    <a:lnTo>
                      <a:pt x="161" y="78"/>
                    </a:lnTo>
                    <a:lnTo>
                      <a:pt x="161" y="78"/>
                    </a:lnTo>
                    <a:lnTo>
                      <a:pt x="163" y="78"/>
                    </a:lnTo>
                    <a:lnTo>
                      <a:pt x="163" y="80"/>
                    </a:lnTo>
                    <a:lnTo>
                      <a:pt x="163" y="80"/>
                    </a:lnTo>
                    <a:lnTo>
                      <a:pt x="166" y="80"/>
                    </a:lnTo>
                    <a:lnTo>
                      <a:pt x="163" y="78"/>
                    </a:lnTo>
                    <a:lnTo>
                      <a:pt x="163" y="78"/>
                    </a:lnTo>
                    <a:lnTo>
                      <a:pt x="166" y="76"/>
                    </a:lnTo>
                    <a:lnTo>
                      <a:pt x="166" y="76"/>
                    </a:lnTo>
                    <a:lnTo>
                      <a:pt x="166" y="73"/>
                    </a:lnTo>
                    <a:lnTo>
                      <a:pt x="166" y="73"/>
                    </a:lnTo>
                    <a:lnTo>
                      <a:pt x="163" y="73"/>
                    </a:lnTo>
                    <a:lnTo>
                      <a:pt x="161" y="71"/>
                    </a:lnTo>
                    <a:lnTo>
                      <a:pt x="161" y="68"/>
                    </a:lnTo>
                    <a:lnTo>
                      <a:pt x="159" y="68"/>
                    </a:lnTo>
                    <a:lnTo>
                      <a:pt x="159" y="66"/>
                    </a:lnTo>
                    <a:lnTo>
                      <a:pt x="156" y="66"/>
                    </a:lnTo>
                    <a:lnTo>
                      <a:pt x="156" y="66"/>
                    </a:lnTo>
                    <a:lnTo>
                      <a:pt x="154" y="66"/>
                    </a:lnTo>
                    <a:lnTo>
                      <a:pt x="154" y="63"/>
                    </a:lnTo>
                    <a:lnTo>
                      <a:pt x="151" y="61"/>
                    </a:lnTo>
                    <a:lnTo>
                      <a:pt x="151" y="61"/>
                    </a:lnTo>
                    <a:lnTo>
                      <a:pt x="154" y="61"/>
                    </a:lnTo>
                    <a:lnTo>
                      <a:pt x="154" y="59"/>
                    </a:lnTo>
                    <a:lnTo>
                      <a:pt x="151" y="59"/>
                    </a:lnTo>
                    <a:lnTo>
                      <a:pt x="151" y="59"/>
                    </a:lnTo>
                    <a:lnTo>
                      <a:pt x="151" y="59"/>
                    </a:lnTo>
                    <a:lnTo>
                      <a:pt x="149" y="61"/>
                    </a:lnTo>
                    <a:lnTo>
                      <a:pt x="149" y="61"/>
                    </a:lnTo>
                    <a:lnTo>
                      <a:pt x="149" y="63"/>
                    </a:lnTo>
                    <a:lnTo>
                      <a:pt x="146" y="63"/>
                    </a:lnTo>
                    <a:lnTo>
                      <a:pt x="146" y="63"/>
                    </a:lnTo>
                    <a:lnTo>
                      <a:pt x="144" y="61"/>
                    </a:lnTo>
                    <a:lnTo>
                      <a:pt x="144" y="59"/>
                    </a:lnTo>
                    <a:lnTo>
                      <a:pt x="144" y="59"/>
                    </a:lnTo>
                    <a:lnTo>
                      <a:pt x="146" y="59"/>
                    </a:lnTo>
                    <a:lnTo>
                      <a:pt x="146" y="56"/>
                    </a:lnTo>
                    <a:lnTo>
                      <a:pt x="144" y="56"/>
                    </a:lnTo>
                    <a:lnTo>
                      <a:pt x="144" y="54"/>
                    </a:lnTo>
                    <a:lnTo>
                      <a:pt x="144" y="54"/>
                    </a:lnTo>
                    <a:lnTo>
                      <a:pt x="141" y="54"/>
                    </a:lnTo>
                    <a:lnTo>
                      <a:pt x="144" y="54"/>
                    </a:lnTo>
                    <a:lnTo>
                      <a:pt x="144" y="51"/>
                    </a:lnTo>
                    <a:lnTo>
                      <a:pt x="144" y="54"/>
                    </a:lnTo>
                    <a:lnTo>
                      <a:pt x="146" y="51"/>
                    </a:lnTo>
                    <a:lnTo>
                      <a:pt x="149" y="51"/>
                    </a:lnTo>
                    <a:lnTo>
                      <a:pt x="149" y="51"/>
                    </a:lnTo>
                    <a:lnTo>
                      <a:pt x="151" y="56"/>
                    </a:lnTo>
                    <a:lnTo>
                      <a:pt x="151" y="56"/>
                    </a:lnTo>
                    <a:lnTo>
                      <a:pt x="151" y="54"/>
                    </a:lnTo>
                    <a:lnTo>
                      <a:pt x="151" y="54"/>
                    </a:lnTo>
                    <a:lnTo>
                      <a:pt x="154" y="54"/>
                    </a:lnTo>
                    <a:lnTo>
                      <a:pt x="156" y="56"/>
                    </a:lnTo>
                    <a:lnTo>
                      <a:pt x="156" y="56"/>
                    </a:lnTo>
                    <a:lnTo>
                      <a:pt x="156" y="59"/>
                    </a:lnTo>
                    <a:lnTo>
                      <a:pt x="159" y="56"/>
                    </a:lnTo>
                    <a:lnTo>
                      <a:pt x="159" y="56"/>
                    </a:lnTo>
                    <a:lnTo>
                      <a:pt x="159" y="56"/>
                    </a:lnTo>
                    <a:lnTo>
                      <a:pt x="159" y="54"/>
                    </a:lnTo>
                    <a:lnTo>
                      <a:pt x="159" y="54"/>
                    </a:lnTo>
                    <a:lnTo>
                      <a:pt x="159" y="51"/>
                    </a:lnTo>
                    <a:lnTo>
                      <a:pt x="159" y="49"/>
                    </a:lnTo>
                    <a:lnTo>
                      <a:pt x="156" y="49"/>
                    </a:lnTo>
                    <a:lnTo>
                      <a:pt x="156" y="46"/>
                    </a:lnTo>
                    <a:lnTo>
                      <a:pt x="154" y="44"/>
                    </a:lnTo>
                    <a:lnTo>
                      <a:pt x="151" y="44"/>
                    </a:lnTo>
                    <a:lnTo>
                      <a:pt x="154" y="44"/>
                    </a:lnTo>
                    <a:lnTo>
                      <a:pt x="156" y="44"/>
                    </a:lnTo>
                    <a:lnTo>
                      <a:pt x="159" y="46"/>
                    </a:lnTo>
                    <a:lnTo>
                      <a:pt x="159" y="46"/>
                    </a:lnTo>
                    <a:lnTo>
                      <a:pt x="161" y="46"/>
                    </a:lnTo>
                    <a:lnTo>
                      <a:pt x="161" y="44"/>
                    </a:lnTo>
                    <a:lnTo>
                      <a:pt x="161" y="41"/>
                    </a:lnTo>
                    <a:lnTo>
                      <a:pt x="161" y="39"/>
                    </a:lnTo>
                    <a:lnTo>
                      <a:pt x="159" y="39"/>
                    </a:lnTo>
                    <a:lnTo>
                      <a:pt x="159" y="39"/>
                    </a:lnTo>
                    <a:lnTo>
                      <a:pt x="159" y="39"/>
                    </a:lnTo>
                    <a:lnTo>
                      <a:pt x="159" y="37"/>
                    </a:lnTo>
                    <a:lnTo>
                      <a:pt x="156" y="37"/>
                    </a:lnTo>
                    <a:lnTo>
                      <a:pt x="156" y="34"/>
                    </a:lnTo>
                    <a:lnTo>
                      <a:pt x="156" y="32"/>
                    </a:lnTo>
                    <a:lnTo>
                      <a:pt x="156" y="32"/>
                    </a:lnTo>
                    <a:lnTo>
                      <a:pt x="156" y="29"/>
                    </a:lnTo>
                    <a:lnTo>
                      <a:pt x="156" y="27"/>
                    </a:lnTo>
                    <a:lnTo>
                      <a:pt x="156" y="24"/>
                    </a:lnTo>
                    <a:lnTo>
                      <a:pt x="154" y="24"/>
                    </a:lnTo>
                    <a:lnTo>
                      <a:pt x="154" y="22"/>
                    </a:lnTo>
                    <a:lnTo>
                      <a:pt x="151" y="22"/>
                    </a:lnTo>
                    <a:lnTo>
                      <a:pt x="151" y="24"/>
                    </a:lnTo>
                    <a:lnTo>
                      <a:pt x="149" y="24"/>
                    </a:lnTo>
                    <a:lnTo>
                      <a:pt x="146" y="29"/>
                    </a:lnTo>
                    <a:lnTo>
                      <a:pt x="146" y="29"/>
                    </a:lnTo>
                    <a:lnTo>
                      <a:pt x="146" y="29"/>
                    </a:lnTo>
                    <a:lnTo>
                      <a:pt x="146" y="27"/>
                    </a:lnTo>
                    <a:lnTo>
                      <a:pt x="144" y="27"/>
                    </a:lnTo>
                    <a:lnTo>
                      <a:pt x="146" y="27"/>
                    </a:lnTo>
                    <a:lnTo>
                      <a:pt x="146" y="24"/>
                    </a:lnTo>
                    <a:lnTo>
                      <a:pt x="146" y="24"/>
                    </a:lnTo>
                    <a:lnTo>
                      <a:pt x="146" y="22"/>
                    </a:lnTo>
                    <a:lnTo>
                      <a:pt x="144" y="22"/>
                    </a:lnTo>
                    <a:lnTo>
                      <a:pt x="144" y="20"/>
                    </a:lnTo>
                    <a:lnTo>
                      <a:pt x="141" y="22"/>
                    </a:lnTo>
                    <a:lnTo>
                      <a:pt x="144" y="20"/>
                    </a:lnTo>
                    <a:lnTo>
                      <a:pt x="141" y="17"/>
                    </a:lnTo>
                    <a:lnTo>
                      <a:pt x="141" y="17"/>
                    </a:lnTo>
                    <a:lnTo>
                      <a:pt x="139" y="15"/>
                    </a:lnTo>
                    <a:lnTo>
                      <a:pt x="139" y="12"/>
                    </a:lnTo>
                    <a:lnTo>
                      <a:pt x="139" y="12"/>
                    </a:lnTo>
                    <a:lnTo>
                      <a:pt x="139" y="10"/>
                    </a:lnTo>
                    <a:lnTo>
                      <a:pt x="139" y="10"/>
                    </a:lnTo>
                    <a:lnTo>
                      <a:pt x="139" y="10"/>
                    </a:lnTo>
                    <a:lnTo>
                      <a:pt x="139" y="7"/>
                    </a:lnTo>
                    <a:lnTo>
                      <a:pt x="139" y="7"/>
                    </a:lnTo>
                    <a:lnTo>
                      <a:pt x="137" y="7"/>
                    </a:lnTo>
                    <a:lnTo>
                      <a:pt x="134" y="5"/>
                    </a:lnTo>
                    <a:lnTo>
                      <a:pt x="137" y="2"/>
                    </a:lnTo>
                    <a:lnTo>
                      <a:pt x="137" y="2"/>
                    </a:lnTo>
                    <a:lnTo>
                      <a:pt x="141" y="5"/>
                    </a:lnTo>
                    <a:lnTo>
                      <a:pt x="139" y="2"/>
                    </a:lnTo>
                    <a:lnTo>
                      <a:pt x="139" y="0"/>
                    </a:lnTo>
                    <a:lnTo>
                      <a:pt x="144" y="0"/>
                    </a:lnTo>
                    <a:lnTo>
                      <a:pt x="146" y="0"/>
                    </a:lnTo>
                    <a:lnTo>
                      <a:pt x="151" y="0"/>
                    </a:lnTo>
                    <a:lnTo>
                      <a:pt x="159" y="0"/>
                    </a:lnTo>
                    <a:lnTo>
                      <a:pt x="161" y="0"/>
                    </a:lnTo>
                    <a:lnTo>
                      <a:pt x="168" y="0"/>
                    </a:lnTo>
                    <a:lnTo>
                      <a:pt x="173" y="0"/>
                    </a:lnTo>
                    <a:lnTo>
                      <a:pt x="178" y="0"/>
                    </a:lnTo>
                    <a:lnTo>
                      <a:pt x="183" y="0"/>
                    </a:lnTo>
                    <a:lnTo>
                      <a:pt x="188" y="0"/>
                    </a:lnTo>
                    <a:lnTo>
                      <a:pt x="193" y="0"/>
                    </a:lnTo>
                    <a:lnTo>
                      <a:pt x="198" y="0"/>
                    </a:lnTo>
                    <a:lnTo>
                      <a:pt x="205" y="0"/>
                    </a:lnTo>
                    <a:lnTo>
                      <a:pt x="207" y="0"/>
                    </a:lnTo>
                    <a:lnTo>
                      <a:pt x="215" y="0"/>
                    </a:lnTo>
                    <a:lnTo>
                      <a:pt x="219" y="0"/>
                    </a:lnTo>
                    <a:lnTo>
                      <a:pt x="222" y="0"/>
                    </a:lnTo>
                    <a:lnTo>
                      <a:pt x="229" y="0"/>
                    </a:lnTo>
                    <a:lnTo>
                      <a:pt x="234" y="0"/>
                    </a:lnTo>
                    <a:lnTo>
                      <a:pt x="239" y="0"/>
                    </a:lnTo>
                    <a:lnTo>
                      <a:pt x="244" y="0"/>
                    </a:lnTo>
                    <a:lnTo>
                      <a:pt x="249" y="0"/>
                    </a:lnTo>
                    <a:lnTo>
                      <a:pt x="254" y="0"/>
                    </a:lnTo>
                    <a:lnTo>
                      <a:pt x="258" y="0"/>
                    </a:lnTo>
                    <a:lnTo>
                      <a:pt x="266" y="0"/>
                    </a:lnTo>
                    <a:lnTo>
                      <a:pt x="268" y="0"/>
                    </a:lnTo>
                    <a:lnTo>
                      <a:pt x="276" y="0"/>
                    </a:lnTo>
                    <a:lnTo>
                      <a:pt x="280" y="0"/>
                    </a:lnTo>
                    <a:lnTo>
                      <a:pt x="285" y="0"/>
                    </a:lnTo>
                    <a:lnTo>
                      <a:pt x="290" y="0"/>
                    </a:lnTo>
                    <a:lnTo>
                      <a:pt x="295" y="0"/>
                    </a:lnTo>
                    <a:lnTo>
                      <a:pt x="300" y="0"/>
                    </a:lnTo>
                    <a:lnTo>
                      <a:pt x="305" y="0"/>
                    </a:lnTo>
                    <a:lnTo>
                      <a:pt x="312" y="0"/>
                    </a:lnTo>
                    <a:lnTo>
                      <a:pt x="315" y="0"/>
                    </a:lnTo>
                    <a:lnTo>
                      <a:pt x="322" y="0"/>
                    </a:lnTo>
                    <a:lnTo>
                      <a:pt x="327" y="0"/>
                    </a:lnTo>
                    <a:lnTo>
                      <a:pt x="332" y="0"/>
                    </a:lnTo>
                    <a:lnTo>
                      <a:pt x="336" y="0"/>
                    </a:lnTo>
                    <a:lnTo>
                      <a:pt x="341" y="0"/>
                    </a:lnTo>
                    <a:lnTo>
                      <a:pt x="346" y="0"/>
                    </a:lnTo>
                    <a:lnTo>
                      <a:pt x="351" y="0"/>
                    </a:lnTo>
                    <a:lnTo>
                      <a:pt x="358" y="0"/>
                    </a:lnTo>
                    <a:lnTo>
                      <a:pt x="361" y="0"/>
                    </a:lnTo>
                    <a:lnTo>
                      <a:pt x="368" y="0"/>
                    </a:lnTo>
                    <a:lnTo>
                      <a:pt x="373" y="0"/>
                    </a:lnTo>
                    <a:lnTo>
                      <a:pt x="375" y="0"/>
                    </a:lnTo>
                    <a:lnTo>
                      <a:pt x="383" y="0"/>
                    </a:lnTo>
                    <a:lnTo>
                      <a:pt x="388" y="0"/>
                    </a:lnTo>
                    <a:lnTo>
                      <a:pt x="393" y="0"/>
                    </a:lnTo>
                    <a:lnTo>
                      <a:pt x="397" y="0"/>
                    </a:lnTo>
                    <a:lnTo>
                      <a:pt x="405" y="0"/>
                    </a:lnTo>
                    <a:lnTo>
                      <a:pt x="407" y="0"/>
                    </a:lnTo>
                    <a:lnTo>
                      <a:pt x="412" y="0"/>
                    </a:lnTo>
                    <a:lnTo>
                      <a:pt x="419" y="0"/>
                    </a:lnTo>
                    <a:lnTo>
                      <a:pt x="422" y="0"/>
                    </a:lnTo>
                    <a:lnTo>
                      <a:pt x="429" y="0"/>
                    </a:lnTo>
                    <a:lnTo>
                      <a:pt x="434" y="0"/>
                    </a:lnTo>
                    <a:lnTo>
                      <a:pt x="439" y="0"/>
                    </a:lnTo>
                    <a:lnTo>
                      <a:pt x="444" y="0"/>
                    </a:lnTo>
                    <a:lnTo>
                      <a:pt x="449" y="0"/>
                    </a:lnTo>
                    <a:lnTo>
                      <a:pt x="453" y="0"/>
                    </a:lnTo>
                    <a:lnTo>
                      <a:pt x="458" y="0"/>
                    </a:lnTo>
                    <a:lnTo>
                      <a:pt x="466" y="0"/>
                    </a:lnTo>
                    <a:lnTo>
                      <a:pt x="468" y="0"/>
                    </a:lnTo>
                    <a:lnTo>
                      <a:pt x="475" y="0"/>
                    </a:lnTo>
                    <a:lnTo>
                      <a:pt x="480" y="0"/>
                    </a:lnTo>
                    <a:lnTo>
                      <a:pt x="485" y="0"/>
                    </a:lnTo>
                    <a:lnTo>
                      <a:pt x="490" y="0"/>
                    </a:lnTo>
                    <a:lnTo>
                      <a:pt x="495" y="0"/>
                    </a:lnTo>
                    <a:lnTo>
                      <a:pt x="500" y="0"/>
                    </a:lnTo>
                    <a:lnTo>
                      <a:pt x="505" y="0"/>
                    </a:lnTo>
                    <a:lnTo>
                      <a:pt x="512" y="0"/>
                    </a:lnTo>
                    <a:lnTo>
                      <a:pt x="514" y="0"/>
                    </a:lnTo>
                    <a:lnTo>
                      <a:pt x="522" y="0"/>
                    </a:lnTo>
                    <a:lnTo>
                      <a:pt x="527" y="0"/>
                    </a:lnTo>
                    <a:lnTo>
                      <a:pt x="531" y="0"/>
                    </a:lnTo>
                    <a:lnTo>
                      <a:pt x="536" y="0"/>
                    </a:lnTo>
                    <a:lnTo>
                      <a:pt x="539" y="0"/>
                    </a:lnTo>
                    <a:close/>
                  </a:path>
                </a:pathLst>
              </a:custGeom>
              <a:solidFill>
                <a:srgbClr val="EAB08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200" dirty="0"/>
              </a:p>
            </p:txBody>
          </p:sp>
          <p:sp>
            <p:nvSpPr>
              <p:cNvPr id="291" name="Freeform 16">
                <a:extLst>
                  <a:ext uri="{FF2B5EF4-FFF2-40B4-BE49-F238E27FC236}">
                    <a16:creationId xmlns:a16="http://schemas.microsoft.com/office/drawing/2014/main" id="{A507943D-8EC2-4AFB-828C-A8440A678AB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35" y="1151"/>
                <a:ext cx="551" cy="353"/>
              </a:xfrm>
              <a:custGeom>
                <a:avLst/>
                <a:gdLst>
                  <a:gd name="T0" fmla="*/ 546 w 551"/>
                  <a:gd name="T1" fmla="*/ 297 h 353"/>
                  <a:gd name="T2" fmla="*/ 444 w 551"/>
                  <a:gd name="T3" fmla="*/ 310 h 353"/>
                  <a:gd name="T4" fmla="*/ 361 w 551"/>
                  <a:gd name="T5" fmla="*/ 317 h 353"/>
                  <a:gd name="T6" fmla="*/ 307 w 551"/>
                  <a:gd name="T7" fmla="*/ 336 h 353"/>
                  <a:gd name="T8" fmla="*/ 271 w 551"/>
                  <a:gd name="T9" fmla="*/ 344 h 353"/>
                  <a:gd name="T10" fmla="*/ 244 w 551"/>
                  <a:gd name="T11" fmla="*/ 339 h 353"/>
                  <a:gd name="T12" fmla="*/ 168 w 551"/>
                  <a:gd name="T13" fmla="*/ 351 h 353"/>
                  <a:gd name="T14" fmla="*/ 137 w 551"/>
                  <a:gd name="T15" fmla="*/ 327 h 353"/>
                  <a:gd name="T16" fmla="*/ 120 w 551"/>
                  <a:gd name="T17" fmla="*/ 293 h 353"/>
                  <a:gd name="T18" fmla="*/ 81 w 551"/>
                  <a:gd name="T19" fmla="*/ 283 h 353"/>
                  <a:gd name="T20" fmla="*/ 54 w 551"/>
                  <a:gd name="T21" fmla="*/ 280 h 353"/>
                  <a:gd name="T22" fmla="*/ 49 w 551"/>
                  <a:gd name="T23" fmla="*/ 278 h 353"/>
                  <a:gd name="T24" fmla="*/ 56 w 551"/>
                  <a:gd name="T25" fmla="*/ 271 h 353"/>
                  <a:gd name="T26" fmla="*/ 56 w 551"/>
                  <a:gd name="T27" fmla="*/ 261 h 353"/>
                  <a:gd name="T28" fmla="*/ 59 w 551"/>
                  <a:gd name="T29" fmla="*/ 244 h 353"/>
                  <a:gd name="T30" fmla="*/ 56 w 551"/>
                  <a:gd name="T31" fmla="*/ 236 h 353"/>
                  <a:gd name="T32" fmla="*/ 46 w 551"/>
                  <a:gd name="T33" fmla="*/ 219 h 353"/>
                  <a:gd name="T34" fmla="*/ 54 w 551"/>
                  <a:gd name="T35" fmla="*/ 217 h 353"/>
                  <a:gd name="T36" fmla="*/ 42 w 551"/>
                  <a:gd name="T37" fmla="*/ 205 h 353"/>
                  <a:gd name="T38" fmla="*/ 42 w 551"/>
                  <a:gd name="T39" fmla="*/ 202 h 353"/>
                  <a:gd name="T40" fmla="*/ 27 w 551"/>
                  <a:gd name="T41" fmla="*/ 144 h 353"/>
                  <a:gd name="T42" fmla="*/ 5 w 551"/>
                  <a:gd name="T43" fmla="*/ 102 h 353"/>
                  <a:gd name="T44" fmla="*/ 5 w 551"/>
                  <a:gd name="T45" fmla="*/ 71 h 353"/>
                  <a:gd name="T46" fmla="*/ 46 w 551"/>
                  <a:gd name="T47" fmla="*/ 85 h 353"/>
                  <a:gd name="T48" fmla="*/ 93 w 551"/>
                  <a:gd name="T49" fmla="*/ 93 h 353"/>
                  <a:gd name="T50" fmla="*/ 122 w 551"/>
                  <a:gd name="T51" fmla="*/ 100 h 353"/>
                  <a:gd name="T52" fmla="*/ 134 w 551"/>
                  <a:gd name="T53" fmla="*/ 100 h 353"/>
                  <a:gd name="T54" fmla="*/ 139 w 551"/>
                  <a:gd name="T55" fmla="*/ 100 h 353"/>
                  <a:gd name="T56" fmla="*/ 139 w 551"/>
                  <a:gd name="T57" fmla="*/ 132 h 353"/>
                  <a:gd name="T58" fmla="*/ 132 w 551"/>
                  <a:gd name="T59" fmla="*/ 124 h 353"/>
                  <a:gd name="T60" fmla="*/ 117 w 551"/>
                  <a:gd name="T61" fmla="*/ 158 h 353"/>
                  <a:gd name="T62" fmla="*/ 115 w 551"/>
                  <a:gd name="T63" fmla="*/ 168 h 353"/>
                  <a:gd name="T64" fmla="*/ 149 w 551"/>
                  <a:gd name="T65" fmla="*/ 119 h 353"/>
                  <a:gd name="T66" fmla="*/ 156 w 551"/>
                  <a:gd name="T67" fmla="*/ 124 h 353"/>
                  <a:gd name="T68" fmla="*/ 151 w 551"/>
                  <a:gd name="T69" fmla="*/ 137 h 353"/>
                  <a:gd name="T70" fmla="*/ 144 w 551"/>
                  <a:gd name="T71" fmla="*/ 146 h 353"/>
                  <a:gd name="T72" fmla="*/ 156 w 551"/>
                  <a:gd name="T73" fmla="*/ 158 h 353"/>
                  <a:gd name="T74" fmla="*/ 146 w 551"/>
                  <a:gd name="T75" fmla="*/ 173 h 353"/>
                  <a:gd name="T76" fmla="*/ 139 w 551"/>
                  <a:gd name="T77" fmla="*/ 180 h 353"/>
                  <a:gd name="T78" fmla="*/ 137 w 551"/>
                  <a:gd name="T79" fmla="*/ 178 h 353"/>
                  <a:gd name="T80" fmla="*/ 124 w 551"/>
                  <a:gd name="T81" fmla="*/ 190 h 353"/>
                  <a:gd name="T82" fmla="*/ 127 w 551"/>
                  <a:gd name="T83" fmla="*/ 190 h 353"/>
                  <a:gd name="T84" fmla="*/ 129 w 551"/>
                  <a:gd name="T85" fmla="*/ 202 h 353"/>
                  <a:gd name="T86" fmla="*/ 134 w 551"/>
                  <a:gd name="T87" fmla="*/ 190 h 353"/>
                  <a:gd name="T88" fmla="*/ 161 w 551"/>
                  <a:gd name="T89" fmla="*/ 180 h 353"/>
                  <a:gd name="T90" fmla="*/ 166 w 551"/>
                  <a:gd name="T91" fmla="*/ 158 h 353"/>
                  <a:gd name="T92" fmla="*/ 163 w 551"/>
                  <a:gd name="T93" fmla="*/ 141 h 353"/>
                  <a:gd name="T94" fmla="*/ 168 w 551"/>
                  <a:gd name="T95" fmla="*/ 117 h 353"/>
                  <a:gd name="T96" fmla="*/ 178 w 551"/>
                  <a:gd name="T97" fmla="*/ 102 h 353"/>
                  <a:gd name="T98" fmla="*/ 159 w 551"/>
                  <a:gd name="T99" fmla="*/ 85 h 353"/>
                  <a:gd name="T100" fmla="*/ 154 w 551"/>
                  <a:gd name="T101" fmla="*/ 85 h 353"/>
                  <a:gd name="T102" fmla="*/ 161 w 551"/>
                  <a:gd name="T103" fmla="*/ 71 h 353"/>
                  <a:gd name="T104" fmla="*/ 146 w 551"/>
                  <a:gd name="T105" fmla="*/ 63 h 353"/>
                  <a:gd name="T106" fmla="*/ 151 w 551"/>
                  <a:gd name="T107" fmla="*/ 56 h 353"/>
                  <a:gd name="T108" fmla="*/ 154 w 551"/>
                  <a:gd name="T109" fmla="*/ 44 h 353"/>
                  <a:gd name="T110" fmla="*/ 156 w 551"/>
                  <a:gd name="T111" fmla="*/ 24 h 353"/>
                  <a:gd name="T112" fmla="*/ 144 w 551"/>
                  <a:gd name="T113" fmla="*/ 20 h 353"/>
                  <a:gd name="T114" fmla="*/ 144 w 551"/>
                  <a:gd name="T115" fmla="*/ 0 h 353"/>
                  <a:gd name="T116" fmla="*/ 234 w 551"/>
                  <a:gd name="T117" fmla="*/ 0 h 353"/>
                  <a:gd name="T118" fmla="*/ 327 w 551"/>
                  <a:gd name="T119" fmla="*/ 0 h 353"/>
                  <a:gd name="T120" fmla="*/ 419 w 551"/>
                  <a:gd name="T121" fmla="*/ 0 h 353"/>
                  <a:gd name="T122" fmla="*/ 512 w 551"/>
                  <a:gd name="T123" fmla="*/ 0 h 35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</a:cxnLst>
                <a:rect l="0" t="0" r="r" b="b"/>
                <a:pathLst>
                  <a:path w="551" h="353">
                    <a:moveTo>
                      <a:pt x="539" y="0"/>
                    </a:moveTo>
                    <a:lnTo>
                      <a:pt x="539" y="83"/>
                    </a:lnTo>
                    <a:lnTo>
                      <a:pt x="539" y="183"/>
                    </a:lnTo>
                    <a:lnTo>
                      <a:pt x="539" y="222"/>
                    </a:lnTo>
                    <a:lnTo>
                      <a:pt x="539" y="246"/>
                    </a:lnTo>
                    <a:lnTo>
                      <a:pt x="539" y="263"/>
                    </a:lnTo>
                    <a:lnTo>
                      <a:pt x="539" y="266"/>
                    </a:lnTo>
                    <a:lnTo>
                      <a:pt x="539" y="268"/>
                    </a:lnTo>
                    <a:lnTo>
                      <a:pt x="539" y="271"/>
                    </a:lnTo>
                    <a:lnTo>
                      <a:pt x="539" y="273"/>
                    </a:lnTo>
                    <a:lnTo>
                      <a:pt x="541" y="278"/>
                    </a:lnTo>
                    <a:lnTo>
                      <a:pt x="544" y="280"/>
                    </a:lnTo>
                    <a:lnTo>
                      <a:pt x="546" y="283"/>
                    </a:lnTo>
                    <a:lnTo>
                      <a:pt x="546" y="288"/>
                    </a:lnTo>
                    <a:lnTo>
                      <a:pt x="549" y="290"/>
                    </a:lnTo>
                    <a:lnTo>
                      <a:pt x="549" y="293"/>
                    </a:lnTo>
                    <a:lnTo>
                      <a:pt x="546" y="295"/>
                    </a:lnTo>
                    <a:lnTo>
                      <a:pt x="546" y="297"/>
                    </a:lnTo>
                    <a:lnTo>
                      <a:pt x="544" y="300"/>
                    </a:lnTo>
                    <a:lnTo>
                      <a:pt x="544" y="300"/>
                    </a:lnTo>
                    <a:lnTo>
                      <a:pt x="549" y="305"/>
                    </a:lnTo>
                    <a:lnTo>
                      <a:pt x="551" y="310"/>
                    </a:lnTo>
                    <a:lnTo>
                      <a:pt x="544" y="310"/>
                    </a:lnTo>
                    <a:lnTo>
                      <a:pt x="541" y="310"/>
                    </a:lnTo>
                    <a:lnTo>
                      <a:pt x="534" y="310"/>
                    </a:lnTo>
                    <a:lnTo>
                      <a:pt x="524" y="310"/>
                    </a:lnTo>
                    <a:lnTo>
                      <a:pt x="517" y="310"/>
                    </a:lnTo>
                    <a:lnTo>
                      <a:pt x="507" y="310"/>
                    </a:lnTo>
                    <a:lnTo>
                      <a:pt x="497" y="310"/>
                    </a:lnTo>
                    <a:lnTo>
                      <a:pt x="488" y="310"/>
                    </a:lnTo>
                    <a:lnTo>
                      <a:pt x="480" y="310"/>
                    </a:lnTo>
                    <a:lnTo>
                      <a:pt x="478" y="310"/>
                    </a:lnTo>
                    <a:lnTo>
                      <a:pt x="471" y="310"/>
                    </a:lnTo>
                    <a:lnTo>
                      <a:pt x="461" y="310"/>
                    </a:lnTo>
                    <a:lnTo>
                      <a:pt x="453" y="310"/>
                    </a:lnTo>
                    <a:lnTo>
                      <a:pt x="444" y="310"/>
                    </a:lnTo>
                    <a:lnTo>
                      <a:pt x="441" y="310"/>
                    </a:lnTo>
                    <a:lnTo>
                      <a:pt x="434" y="310"/>
                    </a:lnTo>
                    <a:lnTo>
                      <a:pt x="427" y="310"/>
                    </a:lnTo>
                    <a:lnTo>
                      <a:pt x="417" y="310"/>
                    </a:lnTo>
                    <a:lnTo>
                      <a:pt x="414" y="310"/>
                    </a:lnTo>
                    <a:lnTo>
                      <a:pt x="407" y="310"/>
                    </a:lnTo>
                    <a:lnTo>
                      <a:pt x="402" y="310"/>
                    </a:lnTo>
                    <a:lnTo>
                      <a:pt x="402" y="310"/>
                    </a:lnTo>
                    <a:lnTo>
                      <a:pt x="397" y="312"/>
                    </a:lnTo>
                    <a:lnTo>
                      <a:pt x="395" y="314"/>
                    </a:lnTo>
                    <a:lnTo>
                      <a:pt x="388" y="314"/>
                    </a:lnTo>
                    <a:lnTo>
                      <a:pt x="383" y="314"/>
                    </a:lnTo>
                    <a:lnTo>
                      <a:pt x="378" y="314"/>
                    </a:lnTo>
                    <a:lnTo>
                      <a:pt x="371" y="317"/>
                    </a:lnTo>
                    <a:lnTo>
                      <a:pt x="368" y="317"/>
                    </a:lnTo>
                    <a:lnTo>
                      <a:pt x="363" y="317"/>
                    </a:lnTo>
                    <a:lnTo>
                      <a:pt x="361" y="317"/>
                    </a:lnTo>
                    <a:lnTo>
                      <a:pt x="361" y="317"/>
                    </a:lnTo>
                    <a:lnTo>
                      <a:pt x="358" y="319"/>
                    </a:lnTo>
                    <a:lnTo>
                      <a:pt x="356" y="322"/>
                    </a:lnTo>
                    <a:lnTo>
                      <a:pt x="349" y="324"/>
                    </a:lnTo>
                    <a:lnTo>
                      <a:pt x="344" y="324"/>
                    </a:lnTo>
                    <a:lnTo>
                      <a:pt x="336" y="324"/>
                    </a:lnTo>
                    <a:lnTo>
                      <a:pt x="336" y="324"/>
                    </a:lnTo>
                    <a:lnTo>
                      <a:pt x="332" y="327"/>
                    </a:lnTo>
                    <a:lnTo>
                      <a:pt x="327" y="329"/>
                    </a:lnTo>
                    <a:lnTo>
                      <a:pt x="322" y="329"/>
                    </a:lnTo>
                    <a:lnTo>
                      <a:pt x="322" y="332"/>
                    </a:lnTo>
                    <a:lnTo>
                      <a:pt x="319" y="334"/>
                    </a:lnTo>
                    <a:lnTo>
                      <a:pt x="317" y="334"/>
                    </a:lnTo>
                    <a:lnTo>
                      <a:pt x="315" y="336"/>
                    </a:lnTo>
                    <a:lnTo>
                      <a:pt x="315" y="336"/>
                    </a:lnTo>
                    <a:lnTo>
                      <a:pt x="312" y="334"/>
                    </a:lnTo>
                    <a:lnTo>
                      <a:pt x="312" y="334"/>
                    </a:lnTo>
                    <a:lnTo>
                      <a:pt x="310" y="336"/>
                    </a:lnTo>
                    <a:lnTo>
                      <a:pt x="307" y="336"/>
                    </a:lnTo>
                    <a:lnTo>
                      <a:pt x="307" y="339"/>
                    </a:lnTo>
                    <a:lnTo>
                      <a:pt x="305" y="339"/>
                    </a:lnTo>
                    <a:lnTo>
                      <a:pt x="302" y="336"/>
                    </a:lnTo>
                    <a:lnTo>
                      <a:pt x="302" y="336"/>
                    </a:lnTo>
                    <a:lnTo>
                      <a:pt x="300" y="339"/>
                    </a:lnTo>
                    <a:lnTo>
                      <a:pt x="300" y="339"/>
                    </a:lnTo>
                    <a:lnTo>
                      <a:pt x="293" y="336"/>
                    </a:lnTo>
                    <a:lnTo>
                      <a:pt x="288" y="336"/>
                    </a:lnTo>
                    <a:lnTo>
                      <a:pt x="288" y="336"/>
                    </a:lnTo>
                    <a:lnTo>
                      <a:pt x="285" y="336"/>
                    </a:lnTo>
                    <a:lnTo>
                      <a:pt x="285" y="339"/>
                    </a:lnTo>
                    <a:lnTo>
                      <a:pt x="285" y="339"/>
                    </a:lnTo>
                    <a:lnTo>
                      <a:pt x="283" y="341"/>
                    </a:lnTo>
                    <a:lnTo>
                      <a:pt x="276" y="341"/>
                    </a:lnTo>
                    <a:lnTo>
                      <a:pt x="276" y="341"/>
                    </a:lnTo>
                    <a:lnTo>
                      <a:pt x="273" y="344"/>
                    </a:lnTo>
                    <a:lnTo>
                      <a:pt x="273" y="344"/>
                    </a:lnTo>
                    <a:lnTo>
                      <a:pt x="271" y="344"/>
                    </a:lnTo>
                    <a:lnTo>
                      <a:pt x="268" y="346"/>
                    </a:lnTo>
                    <a:lnTo>
                      <a:pt x="266" y="344"/>
                    </a:lnTo>
                    <a:lnTo>
                      <a:pt x="266" y="344"/>
                    </a:lnTo>
                    <a:lnTo>
                      <a:pt x="263" y="344"/>
                    </a:lnTo>
                    <a:lnTo>
                      <a:pt x="261" y="344"/>
                    </a:lnTo>
                    <a:lnTo>
                      <a:pt x="261" y="344"/>
                    </a:lnTo>
                    <a:lnTo>
                      <a:pt x="261" y="344"/>
                    </a:lnTo>
                    <a:lnTo>
                      <a:pt x="258" y="344"/>
                    </a:lnTo>
                    <a:lnTo>
                      <a:pt x="258" y="344"/>
                    </a:lnTo>
                    <a:lnTo>
                      <a:pt x="254" y="346"/>
                    </a:lnTo>
                    <a:lnTo>
                      <a:pt x="254" y="346"/>
                    </a:lnTo>
                    <a:lnTo>
                      <a:pt x="251" y="346"/>
                    </a:lnTo>
                    <a:lnTo>
                      <a:pt x="249" y="346"/>
                    </a:lnTo>
                    <a:lnTo>
                      <a:pt x="249" y="344"/>
                    </a:lnTo>
                    <a:lnTo>
                      <a:pt x="249" y="341"/>
                    </a:lnTo>
                    <a:lnTo>
                      <a:pt x="249" y="341"/>
                    </a:lnTo>
                    <a:lnTo>
                      <a:pt x="246" y="339"/>
                    </a:lnTo>
                    <a:lnTo>
                      <a:pt x="244" y="339"/>
                    </a:lnTo>
                    <a:lnTo>
                      <a:pt x="237" y="339"/>
                    </a:lnTo>
                    <a:lnTo>
                      <a:pt x="229" y="336"/>
                    </a:lnTo>
                    <a:lnTo>
                      <a:pt x="224" y="336"/>
                    </a:lnTo>
                    <a:lnTo>
                      <a:pt x="222" y="336"/>
                    </a:lnTo>
                    <a:lnTo>
                      <a:pt x="215" y="336"/>
                    </a:lnTo>
                    <a:lnTo>
                      <a:pt x="212" y="339"/>
                    </a:lnTo>
                    <a:lnTo>
                      <a:pt x="207" y="336"/>
                    </a:lnTo>
                    <a:lnTo>
                      <a:pt x="205" y="336"/>
                    </a:lnTo>
                    <a:lnTo>
                      <a:pt x="202" y="339"/>
                    </a:lnTo>
                    <a:lnTo>
                      <a:pt x="198" y="344"/>
                    </a:lnTo>
                    <a:lnTo>
                      <a:pt x="195" y="344"/>
                    </a:lnTo>
                    <a:lnTo>
                      <a:pt x="190" y="346"/>
                    </a:lnTo>
                    <a:lnTo>
                      <a:pt x="185" y="349"/>
                    </a:lnTo>
                    <a:lnTo>
                      <a:pt x="180" y="349"/>
                    </a:lnTo>
                    <a:lnTo>
                      <a:pt x="176" y="351"/>
                    </a:lnTo>
                    <a:lnTo>
                      <a:pt x="176" y="351"/>
                    </a:lnTo>
                    <a:lnTo>
                      <a:pt x="173" y="353"/>
                    </a:lnTo>
                    <a:lnTo>
                      <a:pt x="168" y="351"/>
                    </a:lnTo>
                    <a:lnTo>
                      <a:pt x="161" y="351"/>
                    </a:lnTo>
                    <a:lnTo>
                      <a:pt x="161" y="349"/>
                    </a:lnTo>
                    <a:lnTo>
                      <a:pt x="156" y="349"/>
                    </a:lnTo>
                    <a:lnTo>
                      <a:pt x="154" y="346"/>
                    </a:lnTo>
                    <a:lnTo>
                      <a:pt x="154" y="346"/>
                    </a:lnTo>
                    <a:lnTo>
                      <a:pt x="151" y="349"/>
                    </a:lnTo>
                    <a:lnTo>
                      <a:pt x="144" y="346"/>
                    </a:lnTo>
                    <a:lnTo>
                      <a:pt x="144" y="346"/>
                    </a:lnTo>
                    <a:lnTo>
                      <a:pt x="141" y="344"/>
                    </a:lnTo>
                    <a:lnTo>
                      <a:pt x="139" y="344"/>
                    </a:lnTo>
                    <a:lnTo>
                      <a:pt x="139" y="341"/>
                    </a:lnTo>
                    <a:lnTo>
                      <a:pt x="139" y="339"/>
                    </a:lnTo>
                    <a:lnTo>
                      <a:pt x="139" y="334"/>
                    </a:lnTo>
                    <a:lnTo>
                      <a:pt x="139" y="334"/>
                    </a:lnTo>
                    <a:lnTo>
                      <a:pt x="139" y="332"/>
                    </a:lnTo>
                    <a:lnTo>
                      <a:pt x="139" y="332"/>
                    </a:lnTo>
                    <a:lnTo>
                      <a:pt x="139" y="329"/>
                    </a:lnTo>
                    <a:lnTo>
                      <a:pt x="137" y="327"/>
                    </a:lnTo>
                    <a:lnTo>
                      <a:pt x="137" y="324"/>
                    </a:lnTo>
                    <a:lnTo>
                      <a:pt x="137" y="322"/>
                    </a:lnTo>
                    <a:lnTo>
                      <a:pt x="137" y="322"/>
                    </a:lnTo>
                    <a:lnTo>
                      <a:pt x="137" y="317"/>
                    </a:lnTo>
                    <a:lnTo>
                      <a:pt x="137" y="312"/>
                    </a:lnTo>
                    <a:lnTo>
                      <a:pt x="137" y="312"/>
                    </a:lnTo>
                    <a:lnTo>
                      <a:pt x="134" y="310"/>
                    </a:lnTo>
                    <a:lnTo>
                      <a:pt x="134" y="310"/>
                    </a:lnTo>
                    <a:lnTo>
                      <a:pt x="132" y="307"/>
                    </a:lnTo>
                    <a:lnTo>
                      <a:pt x="132" y="305"/>
                    </a:lnTo>
                    <a:lnTo>
                      <a:pt x="132" y="302"/>
                    </a:lnTo>
                    <a:lnTo>
                      <a:pt x="129" y="300"/>
                    </a:lnTo>
                    <a:lnTo>
                      <a:pt x="129" y="297"/>
                    </a:lnTo>
                    <a:lnTo>
                      <a:pt x="127" y="297"/>
                    </a:lnTo>
                    <a:lnTo>
                      <a:pt x="124" y="295"/>
                    </a:lnTo>
                    <a:lnTo>
                      <a:pt x="122" y="295"/>
                    </a:lnTo>
                    <a:lnTo>
                      <a:pt x="120" y="295"/>
                    </a:lnTo>
                    <a:lnTo>
                      <a:pt x="120" y="293"/>
                    </a:lnTo>
                    <a:lnTo>
                      <a:pt x="117" y="293"/>
                    </a:lnTo>
                    <a:lnTo>
                      <a:pt x="115" y="290"/>
                    </a:lnTo>
                    <a:lnTo>
                      <a:pt x="115" y="290"/>
                    </a:lnTo>
                    <a:lnTo>
                      <a:pt x="110" y="290"/>
                    </a:lnTo>
                    <a:lnTo>
                      <a:pt x="107" y="293"/>
                    </a:lnTo>
                    <a:lnTo>
                      <a:pt x="105" y="293"/>
                    </a:lnTo>
                    <a:lnTo>
                      <a:pt x="102" y="293"/>
                    </a:lnTo>
                    <a:lnTo>
                      <a:pt x="102" y="293"/>
                    </a:lnTo>
                    <a:lnTo>
                      <a:pt x="100" y="293"/>
                    </a:lnTo>
                    <a:lnTo>
                      <a:pt x="95" y="290"/>
                    </a:lnTo>
                    <a:lnTo>
                      <a:pt x="95" y="288"/>
                    </a:lnTo>
                    <a:lnTo>
                      <a:pt x="93" y="288"/>
                    </a:lnTo>
                    <a:lnTo>
                      <a:pt x="93" y="285"/>
                    </a:lnTo>
                    <a:lnTo>
                      <a:pt x="93" y="283"/>
                    </a:lnTo>
                    <a:lnTo>
                      <a:pt x="90" y="283"/>
                    </a:lnTo>
                    <a:lnTo>
                      <a:pt x="88" y="280"/>
                    </a:lnTo>
                    <a:lnTo>
                      <a:pt x="83" y="283"/>
                    </a:lnTo>
                    <a:lnTo>
                      <a:pt x="81" y="283"/>
                    </a:lnTo>
                    <a:lnTo>
                      <a:pt x="76" y="283"/>
                    </a:lnTo>
                    <a:lnTo>
                      <a:pt x="76" y="280"/>
                    </a:lnTo>
                    <a:lnTo>
                      <a:pt x="76" y="280"/>
                    </a:lnTo>
                    <a:lnTo>
                      <a:pt x="76" y="280"/>
                    </a:lnTo>
                    <a:lnTo>
                      <a:pt x="73" y="278"/>
                    </a:lnTo>
                    <a:lnTo>
                      <a:pt x="73" y="278"/>
                    </a:lnTo>
                    <a:lnTo>
                      <a:pt x="73" y="280"/>
                    </a:lnTo>
                    <a:lnTo>
                      <a:pt x="71" y="280"/>
                    </a:lnTo>
                    <a:lnTo>
                      <a:pt x="68" y="280"/>
                    </a:lnTo>
                    <a:lnTo>
                      <a:pt x="68" y="280"/>
                    </a:lnTo>
                    <a:lnTo>
                      <a:pt x="66" y="280"/>
                    </a:lnTo>
                    <a:lnTo>
                      <a:pt x="66" y="280"/>
                    </a:lnTo>
                    <a:lnTo>
                      <a:pt x="63" y="283"/>
                    </a:lnTo>
                    <a:lnTo>
                      <a:pt x="63" y="283"/>
                    </a:lnTo>
                    <a:lnTo>
                      <a:pt x="61" y="285"/>
                    </a:lnTo>
                    <a:lnTo>
                      <a:pt x="61" y="285"/>
                    </a:lnTo>
                    <a:lnTo>
                      <a:pt x="59" y="283"/>
                    </a:lnTo>
                    <a:lnTo>
                      <a:pt x="54" y="280"/>
                    </a:lnTo>
                    <a:lnTo>
                      <a:pt x="54" y="278"/>
                    </a:lnTo>
                    <a:lnTo>
                      <a:pt x="51" y="278"/>
                    </a:lnTo>
                    <a:lnTo>
                      <a:pt x="51" y="278"/>
                    </a:lnTo>
                    <a:lnTo>
                      <a:pt x="49" y="280"/>
                    </a:lnTo>
                    <a:lnTo>
                      <a:pt x="49" y="280"/>
                    </a:lnTo>
                    <a:lnTo>
                      <a:pt x="49" y="280"/>
                    </a:lnTo>
                    <a:lnTo>
                      <a:pt x="51" y="280"/>
                    </a:lnTo>
                    <a:lnTo>
                      <a:pt x="51" y="280"/>
                    </a:lnTo>
                    <a:lnTo>
                      <a:pt x="49" y="283"/>
                    </a:lnTo>
                    <a:lnTo>
                      <a:pt x="49" y="283"/>
                    </a:lnTo>
                    <a:lnTo>
                      <a:pt x="49" y="283"/>
                    </a:lnTo>
                    <a:lnTo>
                      <a:pt x="49" y="280"/>
                    </a:lnTo>
                    <a:lnTo>
                      <a:pt x="46" y="283"/>
                    </a:lnTo>
                    <a:lnTo>
                      <a:pt x="46" y="283"/>
                    </a:lnTo>
                    <a:lnTo>
                      <a:pt x="46" y="280"/>
                    </a:lnTo>
                    <a:lnTo>
                      <a:pt x="46" y="280"/>
                    </a:lnTo>
                    <a:lnTo>
                      <a:pt x="46" y="280"/>
                    </a:lnTo>
                    <a:lnTo>
                      <a:pt x="49" y="278"/>
                    </a:lnTo>
                    <a:lnTo>
                      <a:pt x="49" y="275"/>
                    </a:lnTo>
                    <a:lnTo>
                      <a:pt x="49" y="275"/>
                    </a:lnTo>
                    <a:lnTo>
                      <a:pt x="49" y="273"/>
                    </a:lnTo>
                    <a:lnTo>
                      <a:pt x="49" y="271"/>
                    </a:lnTo>
                    <a:lnTo>
                      <a:pt x="49" y="266"/>
                    </a:lnTo>
                    <a:lnTo>
                      <a:pt x="49" y="249"/>
                    </a:lnTo>
                    <a:lnTo>
                      <a:pt x="49" y="246"/>
                    </a:lnTo>
                    <a:lnTo>
                      <a:pt x="49" y="244"/>
                    </a:lnTo>
                    <a:lnTo>
                      <a:pt x="49" y="246"/>
                    </a:lnTo>
                    <a:lnTo>
                      <a:pt x="49" y="249"/>
                    </a:lnTo>
                    <a:lnTo>
                      <a:pt x="51" y="249"/>
                    </a:lnTo>
                    <a:lnTo>
                      <a:pt x="51" y="251"/>
                    </a:lnTo>
                    <a:lnTo>
                      <a:pt x="51" y="258"/>
                    </a:lnTo>
                    <a:lnTo>
                      <a:pt x="51" y="263"/>
                    </a:lnTo>
                    <a:lnTo>
                      <a:pt x="51" y="268"/>
                    </a:lnTo>
                    <a:lnTo>
                      <a:pt x="51" y="271"/>
                    </a:lnTo>
                    <a:lnTo>
                      <a:pt x="54" y="271"/>
                    </a:lnTo>
                    <a:lnTo>
                      <a:pt x="56" y="271"/>
                    </a:lnTo>
                    <a:lnTo>
                      <a:pt x="56" y="271"/>
                    </a:lnTo>
                    <a:lnTo>
                      <a:pt x="56" y="268"/>
                    </a:lnTo>
                    <a:lnTo>
                      <a:pt x="59" y="266"/>
                    </a:lnTo>
                    <a:lnTo>
                      <a:pt x="59" y="266"/>
                    </a:lnTo>
                    <a:lnTo>
                      <a:pt x="59" y="266"/>
                    </a:lnTo>
                    <a:lnTo>
                      <a:pt x="61" y="268"/>
                    </a:lnTo>
                    <a:lnTo>
                      <a:pt x="63" y="268"/>
                    </a:lnTo>
                    <a:lnTo>
                      <a:pt x="63" y="268"/>
                    </a:lnTo>
                    <a:lnTo>
                      <a:pt x="61" y="266"/>
                    </a:lnTo>
                    <a:lnTo>
                      <a:pt x="61" y="266"/>
                    </a:lnTo>
                    <a:lnTo>
                      <a:pt x="59" y="266"/>
                    </a:lnTo>
                    <a:lnTo>
                      <a:pt x="59" y="263"/>
                    </a:lnTo>
                    <a:lnTo>
                      <a:pt x="59" y="263"/>
                    </a:lnTo>
                    <a:lnTo>
                      <a:pt x="59" y="263"/>
                    </a:lnTo>
                    <a:lnTo>
                      <a:pt x="59" y="263"/>
                    </a:lnTo>
                    <a:lnTo>
                      <a:pt x="59" y="263"/>
                    </a:lnTo>
                    <a:lnTo>
                      <a:pt x="56" y="261"/>
                    </a:lnTo>
                    <a:lnTo>
                      <a:pt x="56" y="261"/>
                    </a:lnTo>
                    <a:lnTo>
                      <a:pt x="56" y="261"/>
                    </a:lnTo>
                    <a:lnTo>
                      <a:pt x="56" y="258"/>
                    </a:lnTo>
                    <a:lnTo>
                      <a:pt x="56" y="258"/>
                    </a:lnTo>
                    <a:lnTo>
                      <a:pt x="59" y="258"/>
                    </a:lnTo>
                    <a:lnTo>
                      <a:pt x="59" y="258"/>
                    </a:lnTo>
                    <a:lnTo>
                      <a:pt x="59" y="256"/>
                    </a:lnTo>
                    <a:lnTo>
                      <a:pt x="59" y="256"/>
                    </a:lnTo>
                    <a:lnTo>
                      <a:pt x="59" y="254"/>
                    </a:lnTo>
                    <a:lnTo>
                      <a:pt x="59" y="254"/>
                    </a:lnTo>
                    <a:lnTo>
                      <a:pt x="59" y="254"/>
                    </a:lnTo>
                    <a:lnTo>
                      <a:pt x="59" y="251"/>
                    </a:lnTo>
                    <a:lnTo>
                      <a:pt x="56" y="249"/>
                    </a:lnTo>
                    <a:lnTo>
                      <a:pt x="56" y="246"/>
                    </a:lnTo>
                    <a:lnTo>
                      <a:pt x="56" y="246"/>
                    </a:lnTo>
                    <a:lnTo>
                      <a:pt x="59" y="249"/>
                    </a:lnTo>
                    <a:lnTo>
                      <a:pt x="59" y="249"/>
                    </a:lnTo>
                    <a:lnTo>
                      <a:pt x="59" y="246"/>
                    </a:lnTo>
                    <a:lnTo>
                      <a:pt x="59" y="244"/>
                    </a:lnTo>
                    <a:lnTo>
                      <a:pt x="59" y="241"/>
                    </a:lnTo>
                    <a:lnTo>
                      <a:pt x="61" y="239"/>
                    </a:lnTo>
                    <a:lnTo>
                      <a:pt x="63" y="239"/>
                    </a:lnTo>
                    <a:lnTo>
                      <a:pt x="63" y="239"/>
                    </a:lnTo>
                    <a:lnTo>
                      <a:pt x="66" y="241"/>
                    </a:lnTo>
                    <a:lnTo>
                      <a:pt x="66" y="241"/>
                    </a:lnTo>
                    <a:lnTo>
                      <a:pt x="66" y="241"/>
                    </a:lnTo>
                    <a:lnTo>
                      <a:pt x="68" y="241"/>
                    </a:lnTo>
                    <a:lnTo>
                      <a:pt x="68" y="241"/>
                    </a:lnTo>
                    <a:lnTo>
                      <a:pt x="66" y="241"/>
                    </a:lnTo>
                    <a:lnTo>
                      <a:pt x="66" y="239"/>
                    </a:lnTo>
                    <a:lnTo>
                      <a:pt x="63" y="236"/>
                    </a:lnTo>
                    <a:lnTo>
                      <a:pt x="61" y="234"/>
                    </a:lnTo>
                    <a:lnTo>
                      <a:pt x="61" y="234"/>
                    </a:lnTo>
                    <a:lnTo>
                      <a:pt x="59" y="234"/>
                    </a:lnTo>
                    <a:lnTo>
                      <a:pt x="59" y="234"/>
                    </a:lnTo>
                    <a:lnTo>
                      <a:pt x="59" y="236"/>
                    </a:lnTo>
                    <a:lnTo>
                      <a:pt x="56" y="236"/>
                    </a:lnTo>
                    <a:lnTo>
                      <a:pt x="54" y="236"/>
                    </a:lnTo>
                    <a:lnTo>
                      <a:pt x="54" y="236"/>
                    </a:lnTo>
                    <a:lnTo>
                      <a:pt x="54" y="236"/>
                    </a:lnTo>
                    <a:lnTo>
                      <a:pt x="54" y="239"/>
                    </a:lnTo>
                    <a:lnTo>
                      <a:pt x="54" y="236"/>
                    </a:lnTo>
                    <a:lnTo>
                      <a:pt x="54" y="236"/>
                    </a:lnTo>
                    <a:lnTo>
                      <a:pt x="51" y="236"/>
                    </a:lnTo>
                    <a:lnTo>
                      <a:pt x="51" y="236"/>
                    </a:lnTo>
                    <a:lnTo>
                      <a:pt x="49" y="236"/>
                    </a:lnTo>
                    <a:lnTo>
                      <a:pt x="46" y="236"/>
                    </a:lnTo>
                    <a:lnTo>
                      <a:pt x="46" y="236"/>
                    </a:lnTo>
                    <a:lnTo>
                      <a:pt x="46" y="234"/>
                    </a:lnTo>
                    <a:lnTo>
                      <a:pt x="44" y="227"/>
                    </a:lnTo>
                    <a:lnTo>
                      <a:pt x="44" y="224"/>
                    </a:lnTo>
                    <a:lnTo>
                      <a:pt x="44" y="219"/>
                    </a:lnTo>
                    <a:lnTo>
                      <a:pt x="44" y="219"/>
                    </a:lnTo>
                    <a:lnTo>
                      <a:pt x="44" y="217"/>
                    </a:lnTo>
                    <a:lnTo>
                      <a:pt x="46" y="219"/>
                    </a:lnTo>
                    <a:lnTo>
                      <a:pt x="46" y="219"/>
                    </a:lnTo>
                    <a:lnTo>
                      <a:pt x="46" y="222"/>
                    </a:lnTo>
                    <a:lnTo>
                      <a:pt x="46" y="224"/>
                    </a:lnTo>
                    <a:lnTo>
                      <a:pt x="49" y="224"/>
                    </a:lnTo>
                    <a:lnTo>
                      <a:pt x="49" y="224"/>
                    </a:lnTo>
                    <a:lnTo>
                      <a:pt x="51" y="224"/>
                    </a:lnTo>
                    <a:lnTo>
                      <a:pt x="51" y="224"/>
                    </a:lnTo>
                    <a:lnTo>
                      <a:pt x="51" y="224"/>
                    </a:lnTo>
                    <a:lnTo>
                      <a:pt x="51" y="224"/>
                    </a:lnTo>
                    <a:lnTo>
                      <a:pt x="51" y="222"/>
                    </a:lnTo>
                    <a:lnTo>
                      <a:pt x="49" y="222"/>
                    </a:lnTo>
                    <a:lnTo>
                      <a:pt x="49" y="222"/>
                    </a:lnTo>
                    <a:lnTo>
                      <a:pt x="49" y="222"/>
                    </a:lnTo>
                    <a:lnTo>
                      <a:pt x="49" y="219"/>
                    </a:lnTo>
                    <a:lnTo>
                      <a:pt x="51" y="219"/>
                    </a:lnTo>
                    <a:lnTo>
                      <a:pt x="51" y="219"/>
                    </a:lnTo>
                    <a:lnTo>
                      <a:pt x="54" y="217"/>
                    </a:lnTo>
                    <a:lnTo>
                      <a:pt x="54" y="217"/>
                    </a:lnTo>
                    <a:lnTo>
                      <a:pt x="61" y="215"/>
                    </a:lnTo>
                    <a:lnTo>
                      <a:pt x="66" y="212"/>
                    </a:lnTo>
                    <a:lnTo>
                      <a:pt x="63" y="212"/>
                    </a:lnTo>
                    <a:lnTo>
                      <a:pt x="61" y="212"/>
                    </a:lnTo>
                    <a:lnTo>
                      <a:pt x="56" y="212"/>
                    </a:lnTo>
                    <a:lnTo>
                      <a:pt x="56" y="210"/>
                    </a:lnTo>
                    <a:lnTo>
                      <a:pt x="59" y="210"/>
                    </a:lnTo>
                    <a:lnTo>
                      <a:pt x="59" y="210"/>
                    </a:lnTo>
                    <a:lnTo>
                      <a:pt x="54" y="210"/>
                    </a:lnTo>
                    <a:lnTo>
                      <a:pt x="51" y="210"/>
                    </a:lnTo>
                    <a:lnTo>
                      <a:pt x="51" y="210"/>
                    </a:lnTo>
                    <a:lnTo>
                      <a:pt x="51" y="207"/>
                    </a:lnTo>
                    <a:lnTo>
                      <a:pt x="51" y="205"/>
                    </a:lnTo>
                    <a:lnTo>
                      <a:pt x="49" y="205"/>
                    </a:lnTo>
                    <a:lnTo>
                      <a:pt x="46" y="202"/>
                    </a:lnTo>
                    <a:lnTo>
                      <a:pt x="46" y="202"/>
                    </a:lnTo>
                    <a:lnTo>
                      <a:pt x="44" y="202"/>
                    </a:lnTo>
                    <a:lnTo>
                      <a:pt x="42" y="205"/>
                    </a:lnTo>
                    <a:lnTo>
                      <a:pt x="42" y="205"/>
                    </a:lnTo>
                    <a:lnTo>
                      <a:pt x="42" y="207"/>
                    </a:lnTo>
                    <a:lnTo>
                      <a:pt x="42" y="207"/>
                    </a:lnTo>
                    <a:lnTo>
                      <a:pt x="42" y="210"/>
                    </a:lnTo>
                    <a:lnTo>
                      <a:pt x="44" y="210"/>
                    </a:lnTo>
                    <a:lnTo>
                      <a:pt x="44" y="212"/>
                    </a:lnTo>
                    <a:lnTo>
                      <a:pt x="44" y="212"/>
                    </a:lnTo>
                    <a:lnTo>
                      <a:pt x="44" y="212"/>
                    </a:lnTo>
                    <a:lnTo>
                      <a:pt x="44" y="212"/>
                    </a:lnTo>
                    <a:lnTo>
                      <a:pt x="42" y="215"/>
                    </a:lnTo>
                    <a:lnTo>
                      <a:pt x="39" y="215"/>
                    </a:lnTo>
                    <a:lnTo>
                      <a:pt x="39" y="215"/>
                    </a:lnTo>
                    <a:lnTo>
                      <a:pt x="39" y="215"/>
                    </a:lnTo>
                    <a:lnTo>
                      <a:pt x="39" y="212"/>
                    </a:lnTo>
                    <a:lnTo>
                      <a:pt x="39" y="212"/>
                    </a:lnTo>
                    <a:lnTo>
                      <a:pt x="39" y="212"/>
                    </a:lnTo>
                    <a:lnTo>
                      <a:pt x="42" y="205"/>
                    </a:lnTo>
                    <a:lnTo>
                      <a:pt x="42" y="202"/>
                    </a:lnTo>
                    <a:lnTo>
                      <a:pt x="39" y="197"/>
                    </a:lnTo>
                    <a:lnTo>
                      <a:pt x="39" y="188"/>
                    </a:lnTo>
                    <a:lnTo>
                      <a:pt x="37" y="185"/>
                    </a:lnTo>
                    <a:lnTo>
                      <a:pt x="37" y="180"/>
                    </a:lnTo>
                    <a:lnTo>
                      <a:pt x="34" y="178"/>
                    </a:lnTo>
                    <a:lnTo>
                      <a:pt x="34" y="176"/>
                    </a:lnTo>
                    <a:lnTo>
                      <a:pt x="34" y="176"/>
                    </a:lnTo>
                    <a:lnTo>
                      <a:pt x="32" y="176"/>
                    </a:lnTo>
                    <a:lnTo>
                      <a:pt x="32" y="176"/>
                    </a:lnTo>
                    <a:lnTo>
                      <a:pt x="32" y="173"/>
                    </a:lnTo>
                    <a:lnTo>
                      <a:pt x="34" y="173"/>
                    </a:lnTo>
                    <a:lnTo>
                      <a:pt x="32" y="173"/>
                    </a:lnTo>
                    <a:lnTo>
                      <a:pt x="32" y="171"/>
                    </a:lnTo>
                    <a:lnTo>
                      <a:pt x="29" y="171"/>
                    </a:lnTo>
                    <a:lnTo>
                      <a:pt x="29" y="158"/>
                    </a:lnTo>
                    <a:lnTo>
                      <a:pt x="29" y="156"/>
                    </a:lnTo>
                    <a:lnTo>
                      <a:pt x="27" y="151"/>
                    </a:lnTo>
                    <a:lnTo>
                      <a:pt x="27" y="144"/>
                    </a:lnTo>
                    <a:lnTo>
                      <a:pt x="27" y="141"/>
                    </a:lnTo>
                    <a:lnTo>
                      <a:pt x="24" y="137"/>
                    </a:lnTo>
                    <a:lnTo>
                      <a:pt x="22" y="132"/>
                    </a:lnTo>
                    <a:lnTo>
                      <a:pt x="22" y="132"/>
                    </a:lnTo>
                    <a:lnTo>
                      <a:pt x="22" y="132"/>
                    </a:lnTo>
                    <a:lnTo>
                      <a:pt x="20" y="132"/>
                    </a:lnTo>
                    <a:lnTo>
                      <a:pt x="20" y="129"/>
                    </a:lnTo>
                    <a:lnTo>
                      <a:pt x="20" y="127"/>
                    </a:lnTo>
                    <a:lnTo>
                      <a:pt x="17" y="124"/>
                    </a:lnTo>
                    <a:lnTo>
                      <a:pt x="15" y="119"/>
                    </a:lnTo>
                    <a:lnTo>
                      <a:pt x="12" y="119"/>
                    </a:lnTo>
                    <a:lnTo>
                      <a:pt x="12" y="119"/>
                    </a:lnTo>
                    <a:lnTo>
                      <a:pt x="10" y="117"/>
                    </a:lnTo>
                    <a:lnTo>
                      <a:pt x="10" y="117"/>
                    </a:lnTo>
                    <a:lnTo>
                      <a:pt x="7" y="112"/>
                    </a:lnTo>
                    <a:lnTo>
                      <a:pt x="5" y="110"/>
                    </a:lnTo>
                    <a:lnTo>
                      <a:pt x="5" y="105"/>
                    </a:lnTo>
                    <a:lnTo>
                      <a:pt x="5" y="102"/>
                    </a:lnTo>
                    <a:lnTo>
                      <a:pt x="5" y="98"/>
                    </a:lnTo>
                    <a:lnTo>
                      <a:pt x="5" y="95"/>
                    </a:lnTo>
                    <a:lnTo>
                      <a:pt x="3" y="90"/>
                    </a:lnTo>
                    <a:lnTo>
                      <a:pt x="3" y="88"/>
                    </a:lnTo>
                    <a:lnTo>
                      <a:pt x="3" y="88"/>
                    </a:lnTo>
                    <a:lnTo>
                      <a:pt x="3" y="85"/>
                    </a:lnTo>
                    <a:lnTo>
                      <a:pt x="5" y="83"/>
                    </a:lnTo>
                    <a:lnTo>
                      <a:pt x="5" y="83"/>
                    </a:lnTo>
                    <a:lnTo>
                      <a:pt x="3" y="80"/>
                    </a:lnTo>
                    <a:lnTo>
                      <a:pt x="3" y="80"/>
                    </a:lnTo>
                    <a:lnTo>
                      <a:pt x="3" y="80"/>
                    </a:lnTo>
                    <a:lnTo>
                      <a:pt x="5" y="80"/>
                    </a:lnTo>
                    <a:lnTo>
                      <a:pt x="5" y="78"/>
                    </a:lnTo>
                    <a:lnTo>
                      <a:pt x="5" y="76"/>
                    </a:lnTo>
                    <a:lnTo>
                      <a:pt x="5" y="73"/>
                    </a:lnTo>
                    <a:lnTo>
                      <a:pt x="5" y="73"/>
                    </a:lnTo>
                    <a:lnTo>
                      <a:pt x="5" y="71"/>
                    </a:lnTo>
                    <a:lnTo>
                      <a:pt x="5" y="71"/>
                    </a:lnTo>
                    <a:lnTo>
                      <a:pt x="5" y="71"/>
                    </a:lnTo>
                    <a:lnTo>
                      <a:pt x="3" y="68"/>
                    </a:lnTo>
                    <a:lnTo>
                      <a:pt x="0" y="66"/>
                    </a:lnTo>
                    <a:lnTo>
                      <a:pt x="3" y="63"/>
                    </a:lnTo>
                    <a:lnTo>
                      <a:pt x="5" y="66"/>
                    </a:lnTo>
                    <a:lnTo>
                      <a:pt x="10" y="66"/>
                    </a:lnTo>
                    <a:lnTo>
                      <a:pt x="15" y="68"/>
                    </a:lnTo>
                    <a:lnTo>
                      <a:pt x="20" y="71"/>
                    </a:lnTo>
                    <a:lnTo>
                      <a:pt x="22" y="73"/>
                    </a:lnTo>
                    <a:lnTo>
                      <a:pt x="27" y="76"/>
                    </a:lnTo>
                    <a:lnTo>
                      <a:pt x="29" y="76"/>
                    </a:lnTo>
                    <a:lnTo>
                      <a:pt x="29" y="78"/>
                    </a:lnTo>
                    <a:lnTo>
                      <a:pt x="32" y="78"/>
                    </a:lnTo>
                    <a:lnTo>
                      <a:pt x="34" y="78"/>
                    </a:lnTo>
                    <a:lnTo>
                      <a:pt x="37" y="78"/>
                    </a:lnTo>
                    <a:lnTo>
                      <a:pt x="42" y="80"/>
                    </a:lnTo>
                    <a:lnTo>
                      <a:pt x="44" y="80"/>
                    </a:lnTo>
                    <a:lnTo>
                      <a:pt x="46" y="85"/>
                    </a:lnTo>
                    <a:lnTo>
                      <a:pt x="46" y="85"/>
                    </a:lnTo>
                    <a:lnTo>
                      <a:pt x="54" y="88"/>
                    </a:lnTo>
                    <a:lnTo>
                      <a:pt x="56" y="88"/>
                    </a:lnTo>
                    <a:lnTo>
                      <a:pt x="61" y="88"/>
                    </a:lnTo>
                    <a:lnTo>
                      <a:pt x="66" y="88"/>
                    </a:lnTo>
                    <a:lnTo>
                      <a:pt x="71" y="88"/>
                    </a:lnTo>
                    <a:lnTo>
                      <a:pt x="73" y="88"/>
                    </a:lnTo>
                    <a:lnTo>
                      <a:pt x="76" y="90"/>
                    </a:lnTo>
                    <a:lnTo>
                      <a:pt x="78" y="90"/>
                    </a:lnTo>
                    <a:lnTo>
                      <a:pt x="78" y="90"/>
                    </a:lnTo>
                    <a:lnTo>
                      <a:pt x="83" y="90"/>
                    </a:lnTo>
                    <a:lnTo>
                      <a:pt x="85" y="90"/>
                    </a:lnTo>
                    <a:lnTo>
                      <a:pt x="88" y="90"/>
                    </a:lnTo>
                    <a:lnTo>
                      <a:pt x="93" y="90"/>
                    </a:lnTo>
                    <a:lnTo>
                      <a:pt x="93" y="90"/>
                    </a:lnTo>
                    <a:lnTo>
                      <a:pt x="90" y="90"/>
                    </a:lnTo>
                    <a:lnTo>
                      <a:pt x="90" y="93"/>
                    </a:lnTo>
                    <a:lnTo>
                      <a:pt x="93" y="93"/>
                    </a:lnTo>
                    <a:lnTo>
                      <a:pt x="98" y="93"/>
                    </a:lnTo>
                    <a:lnTo>
                      <a:pt x="105" y="93"/>
                    </a:lnTo>
                    <a:lnTo>
                      <a:pt x="107" y="93"/>
                    </a:lnTo>
                    <a:lnTo>
                      <a:pt x="112" y="88"/>
                    </a:lnTo>
                    <a:lnTo>
                      <a:pt x="115" y="85"/>
                    </a:lnTo>
                    <a:lnTo>
                      <a:pt x="112" y="88"/>
                    </a:lnTo>
                    <a:lnTo>
                      <a:pt x="112" y="88"/>
                    </a:lnTo>
                    <a:lnTo>
                      <a:pt x="112" y="88"/>
                    </a:lnTo>
                    <a:lnTo>
                      <a:pt x="110" y="88"/>
                    </a:lnTo>
                    <a:lnTo>
                      <a:pt x="110" y="90"/>
                    </a:lnTo>
                    <a:lnTo>
                      <a:pt x="112" y="90"/>
                    </a:lnTo>
                    <a:lnTo>
                      <a:pt x="115" y="90"/>
                    </a:lnTo>
                    <a:lnTo>
                      <a:pt x="117" y="93"/>
                    </a:lnTo>
                    <a:lnTo>
                      <a:pt x="120" y="95"/>
                    </a:lnTo>
                    <a:lnTo>
                      <a:pt x="120" y="98"/>
                    </a:lnTo>
                    <a:lnTo>
                      <a:pt x="120" y="100"/>
                    </a:lnTo>
                    <a:lnTo>
                      <a:pt x="122" y="100"/>
                    </a:lnTo>
                    <a:lnTo>
                      <a:pt x="122" y="100"/>
                    </a:lnTo>
                    <a:lnTo>
                      <a:pt x="122" y="98"/>
                    </a:lnTo>
                    <a:lnTo>
                      <a:pt x="122" y="95"/>
                    </a:lnTo>
                    <a:lnTo>
                      <a:pt x="124" y="95"/>
                    </a:lnTo>
                    <a:lnTo>
                      <a:pt x="127" y="95"/>
                    </a:lnTo>
                    <a:lnTo>
                      <a:pt x="127" y="95"/>
                    </a:lnTo>
                    <a:lnTo>
                      <a:pt x="127" y="95"/>
                    </a:lnTo>
                    <a:lnTo>
                      <a:pt x="127" y="98"/>
                    </a:lnTo>
                    <a:lnTo>
                      <a:pt x="129" y="98"/>
                    </a:lnTo>
                    <a:lnTo>
                      <a:pt x="129" y="98"/>
                    </a:lnTo>
                    <a:lnTo>
                      <a:pt x="129" y="98"/>
                    </a:lnTo>
                    <a:lnTo>
                      <a:pt x="132" y="100"/>
                    </a:lnTo>
                    <a:lnTo>
                      <a:pt x="132" y="102"/>
                    </a:lnTo>
                    <a:lnTo>
                      <a:pt x="132" y="105"/>
                    </a:lnTo>
                    <a:lnTo>
                      <a:pt x="132" y="105"/>
                    </a:lnTo>
                    <a:lnTo>
                      <a:pt x="132" y="105"/>
                    </a:lnTo>
                    <a:lnTo>
                      <a:pt x="132" y="105"/>
                    </a:lnTo>
                    <a:lnTo>
                      <a:pt x="134" y="105"/>
                    </a:lnTo>
                    <a:lnTo>
                      <a:pt x="134" y="100"/>
                    </a:lnTo>
                    <a:lnTo>
                      <a:pt x="134" y="100"/>
                    </a:lnTo>
                    <a:lnTo>
                      <a:pt x="132" y="98"/>
                    </a:lnTo>
                    <a:lnTo>
                      <a:pt x="129" y="95"/>
                    </a:lnTo>
                    <a:lnTo>
                      <a:pt x="132" y="93"/>
                    </a:lnTo>
                    <a:lnTo>
                      <a:pt x="132" y="93"/>
                    </a:lnTo>
                    <a:lnTo>
                      <a:pt x="132" y="93"/>
                    </a:lnTo>
                    <a:lnTo>
                      <a:pt x="134" y="90"/>
                    </a:lnTo>
                    <a:lnTo>
                      <a:pt x="137" y="90"/>
                    </a:lnTo>
                    <a:lnTo>
                      <a:pt x="139" y="90"/>
                    </a:lnTo>
                    <a:lnTo>
                      <a:pt x="139" y="93"/>
                    </a:lnTo>
                    <a:lnTo>
                      <a:pt x="139" y="93"/>
                    </a:lnTo>
                    <a:lnTo>
                      <a:pt x="137" y="95"/>
                    </a:lnTo>
                    <a:lnTo>
                      <a:pt x="137" y="95"/>
                    </a:lnTo>
                    <a:lnTo>
                      <a:pt x="137" y="95"/>
                    </a:lnTo>
                    <a:lnTo>
                      <a:pt x="137" y="98"/>
                    </a:lnTo>
                    <a:lnTo>
                      <a:pt x="137" y="98"/>
                    </a:lnTo>
                    <a:lnTo>
                      <a:pt x="139" y="98"/>
                    </a:lnTo>
                    <a:lnTo>
                      <a:pt x="139" y="100"/>
                    </a:lnTo>
                    <a:lnTo>
                      <a:pt x="141" y="105"/>
                    </a:lnTo>
                    <a:lnTo>
                      <a:pt x="141" y="105"/>
                    </a:lnTo>
                    <a:lnTo>
                      <a:pt x="144" y="107"/>
                    </a:lnTo>
                    <a:lnTo>
                      <a:pt x="144" y="107"/>
                    </a:lnTo>
                    <a:lnTo>
                      <a:pt x="144" y="107"/>
                    </a:lnTo>
                    <a:lnTo>
                      <a:pt x="144" y="110"/>
                    </a:lnTo>
                    <a:lnTo>
                      <a:pt x="144" y="112"/>
                    </a:lnTo>
                    <a:lnTo>
                      <a:pt x="149" y="117"/>
                    </a:lnTo>
                    <a:lnTo>
                      <a:pt x="149" y="117"/>
                    </a:lnTo>
                    <a:lnTo>
                      <a:pt x="149" y="117"/>
                    </a:lnTo>
                    <a:lnTo>
                      <a:pt x="146" y="117"/>
                    </a:lnTo>
                    <a:lnTo>
                      <a:pt x="146" y="117"/>
                    </a:lnTo>
                    <a:lnTo>
                      <a:pt x="144" y="119"/>
                    </a:lnTo>
                    <a:lnTo>
                      <a:pt x="144" y="122"/>
                    </a:lnTo>
                    <a:lnTo>
                      <a:pt x="144" y="122"/>
                    </a:lnTo>
                    <a:lnTo>
                      <a:pt x="141" y="127"/>
                    </a:lnTo>
                    <a:lnTo>
                      <a:pt x="139" y="129"/>
                    </a:lnTo>
                    <a:lnTo>
                      <a:pt x="139" y="132"/>
                    </a:lnTo>
                    <a:lnTo>
                      <a:pt x="137" y="134"/>
                    </a:lnTo>
                    <a:lnTo>
                      <a:pt x="137" y="137"/>
                    </a:lnTo>
                    <a:lnTo>
                      <a:pt x="137" y="137"/>
                    </a:lnTo>
                    <a:lnTo>
                      <a:pt x="137" y="137"/>
                    </a:lnTo>
                    <a:lnTo>
                      <a:pt x="137" y="139"/>
                    </a:lnTo>
                    <a:lnTo>
                      <a:pt x="134" y="139"/>
                    </a:lnTo>
                    <a:lnTo>
                      <a:pt x="134" y="137"/>
                    </a:lnTo>
                    <a:lnTo>
                      <a:pt x="134" y="137"/>
                    </a:lnTo>
                    <a:lnTo>
                      <a:pt x="134" y="134"/>
                    </a:lnTo>
                    <a:lnTo>
                      <a:pt x="137" y="127"/>
                    </a:lnTo>
                    <a:lnTo>
                      <a:pt x="137" y="124"/>
                    </a:lnTo>
                    <a:lnTo>
                      <a:pt x="137" y="122"/>
                    </a:lnTo>
                    <a:lnTo>
                      <a:pt x="134" y="122"/>
                    </a:lnTo>
                    <a:lnTo>
                      <a:pt x="134" y="124"/>
                    </a:lnTo>
                    <a:lnTo>
                      <a:pt x="134" y="127"/>
                    </a:lnTo>
                    <a:lnTo>
                      <a:pt x="134" y="127"/>
                    </a:lnTo>
                    <a:lnTo>
                      <a:pt x="134" y="124"/>
                    </a:lnTo>
                    <a:lnTo>
                      <a:pt x="132" y="124"/>
                    </a:lnTo>
                    <a:lnTo>
                      <a:pt x="132" y="122"/>
                    </a:lnTo>
                    <a:lnTo>
                      <a:pt x="132" y="124"/>
                    </a:lnTo>
                    <a:lnTo>
                      <a:pt x="132" y="127"/>
                    </a:lnTo>
                    <a:lnTo>
                      <a:pt x="132" y="129"/>
                    </a:lnTo>
                    <a:lnTo>
                      <a:pt x="134" y="132"/>
                    </a:lnTo>
                    <a:lnTo>
                      <a:pt x="132" y="132"/>
                    </a:lnTo>
                    <a:lnTo>
                      <a:pt x="132" y="134"/>
                    </a:lnTo>
                    <a:lnTo>
                      <a:pt x="129" y="137"/>
                    </a:lnTo>
                    <a:lnTo>
                      <a:pt x="129" y="139"/>
                    </a:lnTo>
                    <a:lnTo>
                      <a:pt x="129" y="141"/>
                    </a:lnTo>
                    <a:lnTo>
                      <a:pt x="127" y="141"/>
                    </a:lnTo>
                    <a:lnTo>
                      <a:pt x="127" y="141"/>
                    </a:lnTo>
                    <a:lnTo>
                      <a:pt x="127" y="141"/>
                    </a:lnTo>
                    <a:lnTo>
                      <a:pt x="122" y="149"/>
                    </a:lnTo>
                    <a:lnTo>
                      <a:pt x="120" y="149"/>
                    </a:lnTo>
                    <a:lnTo>
                      <a:pt x="120" y="151"/>
                    </a:lnTo>
                    <a:lnTo>
                      <a:pt x="117" y="156"/>
                    </a:lnTo>
                    <a:lnTo>
                      <a:pt x="117" y="158"/>
                    </a:lnTo>
                    <a:lnTo>
                      <a:pt x="115" y="161"/>
                    </a:lnTo>
                    <a:lnTo>
                      <a:pt x="115" y="161"/>
                    </a:lnTo>
                    <a:lnTo>
                      <a:pt x="112" y="166"/>
                    </a:lnTo>
                    <a:lnTo>
                      <a:pt x="110" y="171"/>
                    </a:lnTo>
                    <a:lnTo>
                      <a:pt x="110" y="171"/>
                    </a:lnTo>
                    <a:lnTo>
                      <a:pt x="112" y="173"/>
                    </a:lnTo>
                    <a:lnTo>
                      <a:pt x="117" y="173"/>
                    </a:lnTo>
                    <a:lnTo>
                      <a:pt x="122" y="171"/>
                    </a:lnTo>
                    <a:lnTo>
                      <a:pt x="127" y="168"/>
                    </a:lnTo>
                    <a:lnTo>
                      <a:pt x="129" y="168"/>
                    </a:lnTo>
                    <a:lnTo>
                      <a:pt x="132" y="166"/>
                    </a:lnTo>
                    <a:lnTo>
                      <a:pt x="134" y="163"/>
                    </a:lnTo>
                    <a:lnTo>
                      <a:pt x="132" y="163"/>
                    </a:lnTo>
                    <a:lnTo>
                      <a:pt x="129" y="163"/>
                    </a:lnTo>
                    <a:lnTo>
                      <a:pt x="124" y="168"/>
                    </a:lnTo>
                    <a:lnTo>
                      <a:pt x="117" y="171"/>
                    </a:lnTo>
                    <a:lnTo>
                      <a:pt x="115" y="171"/>
                    </a:lnTo>
                    <a:lnTo>
                      <a:pt x="115" y="168"/>
                    </a:lnTo>
                    <a:lnTo>
                      <a:pt x="115" y="166"/>
                    </a:lnTo>
                    <a:lnTo>
                      <a:pt x="115" y="166"/>
                    </a:lnTo>
                    <a:lnTo>
                      <a:pt x="117" y="163"/>
                    </a:lnTo>
                    <a:lnTo>
                      <a:pt x="117" y="161"/>
                    </a:lnTo>
                    <a:lnTo>
                      <a:pt x="120" y="154"/>
                    </a:lnTo>
                    <a:lnTo>
                      <a:pt x="124" y="146"/>
                    </a:lnTo>
                    <a:lnTo>
                      <a:pt x="124" y="146"/>
                    </a:lnTo>
                    <a:lnTo>
                      <a:pt x="127" y="146"/>
                    </a:lnTo>
                    <a:lnTo>
                      <a:pt x="132" y="144"/>
                    </a:lnTo>
                    <a:lnTo>
                      <a:pt x="137" y="141"/>
                    </a:lnTo>
                    <a:lnTo>
                      <a:pt x="137" y="139"/>
                    </a:lnTo>
                    <a:lnTo>
                      <a:pt x="139" y="139"/>
                    </a:lnTo>
                    <a:lnTo>
                      <a:pt x="139" y="137"/>
                    </a:lnTo>
                    <a:lnTo>
                      <a:pt x="139" y="134"/>
                    </a:lnTo>
                    <a:lnTo>
                      <a:pt x="141" y="132"/>
                    </a:lnTo>
                    <a:lnTo>
                      <a:pt x="144" y="124"/>
                    </a:lnTo>
                    <a:lnTo>
                      <a:pt x="146" y="122"/>
                    </a:lnTo>
                    <a:lnTo>
                      <a:pt x="149" y="119"/>
                    </a:lnTo>
                    <a:lnTo>
                      <a:pt x="149" y="119"/>
                    </a:lnTo>
                    <a:lnTo>
                      <a:pt x="151" y="119"/>
                    </a:lnTo>
                    <a:lnTo>
                      <a:pt x="151" y="122"/>
                    </a:lnTo>
                    <a:lnTo>
                      <a:pt x="151" y="122"/>
                    </a:lnTo>
                    <a:lnTo>
                      <a:pt x="151" y="122"/>
                    </a:lnTo>
                    <a:lnTo>
                      <a:pt x="151" y="124"/>
                    </a:lnTo>
                    <a:lnTo>
                      <a:pt x="151" y="122"/>
                    </a:lnTo>
                    <a:lnTo>
                      <a:pt x="151" y="119"/>
                    </a:lnTo>
                    <a:lnTo>
                      <a:pt x="151" y="115"/>
                    </a:lnTo>
                    <a:lnTo>
                      <a:pt x="151" y="115"/>
                    </a:lnTo>
                    <a:lnTo>
                      <a:pt x="149" y="112"/>
                    </a:lnTo>
                    <a:lnTo>
                      <a:pt x="149" y="110"/>
                    </a:lnTo>
                    <a:lnTo>
                      <a:pt x="154" y="112"/>
                    </a:lnTo>
                    <a:lnTo>
                      <a:pt x="156" y="115"/>
                    </a:lnTo>
                    <a:lnTo>
                      <a:pt x="156" y="117"/>
                    </a:lnTo>
                    <a:lnTo>
                      <a:pt x="156" y="119"/>
                    </a:lnTo>
                    <a:lnTo>
                      <a:pt x="156" y="122"/>
                    </a:lnTo>
                    <a:lnTo>
                      <a:pt x="156" y="124"/>
                    </a:lnTo>
                    <a:lnTo>
                      <a:pt x="159" y="124"/>
                    </a:lnTo>
                    <a:lnTo>
                      <a:pt x="159" y="124"/>
                    </a:lnTo>
                    <a:lnTo>
                      <a:pt x="156" y="127"/>
                    </a:lnTo>
                    <a:lnTo>
                      <a:pt x="156" y="127"/>
                    </a:lnTo>
                    <a:lnTo>
                      <a:pt x="159" y="127"/>
                    </a:lnTo>
                    <a:lnTo>
                      <a:pt x="159" y="127"/>
                    </a:lnTo>
                    <a:lnTo>
                      <a:pt x="159" y="129"/>
                    </a:lnTo>
                    <a:lnTo>
                      <a:pt x="159" y="129"/>
                    </a:lnTo>
                    <a:lnTo>
                      <a:pt x="159" y="132"/>
                    </a:lnTo>
                    <a:lnTo>
                      <a:pt x="159" y="132"/>
                    </a:lnTo>
                    <a:lnTo>
                      <a:pt x="159" y="132"/>
                    </a:lnTo>
                    <a:lnTo>
                      <a:pt x="159" y="132"/>
                    </a:lnTo>
                    <a:lnTo>
                      <a:pt x="154" y="132"/>
                    </a:lnTo>
                    <a:lnTo>
                      <a:pt x="154" y="132"/>
                    </a:lnTo>
                    <a:lnTo>
                      <a:pt x="154" y="134"/>
                    </a:lnTo>
                    <a:lnTo>
                      <a:pt x="151" y="134"/>
                    </a:lnTo>
                    <a:lnTo>
                      <a:pt x="151" y="137"/>
                    </a:lnTo>
                    <a:lnTo>
                      <a:pt x="151" y="137"/>
                    </a:lnTo>
                    <a:lnTo>
                      <a:pt x="146" y="132"/>
                    </a:lnTo>
                    <a:lnTo>
                      <a:pt x="146" y="132"/>
                    </a:lnTo>
                    <a:lnTo>
                      <a:pt x="146" y="134"/>
                    </a:lnTo>
                    <a:lnTo>
                      <a:pt x="146" y="134"/>
                    </a:lnTo>
                    <a:lnTo>
                      <a:pt x="146" y="134"/>
                    </a:lnTo>
                    <a:lnTo>
                      <a:pt x="149" y="137"/>
                    </a:lnTo>
                    <a:lnTo>
                      <a:pt x="149" y="137"/>
                    </a:lnTo>
                    <a:lnTo>
                      <a:pt x="151" y="146"/>
                    </a:lnTo>
                    <a:lnTo>
                      <a:pt x="149" y="146"/>
                    </a:lnTo>
                    <a:lnTo>
                      <a:pt x="151" y="149"/>
                    </a:lnTo>
                    <a:lnTo>
                      <a:pt x="149" y="149"/>
                    </a:lnTo>
                    <a:lnTo>
                      <a:pt x="146" y="146"/>
                    </a:lnTo>
                    <a:lnTo>
                      <a:pt x="144" y="141"/>
                    </a:lnTo>
                    <a:lnTo>
                      <a:pt x="144" y="141"/>
                    </a:lnTo>
                    <a:lnTo>
                      <a:pt x="144" y="144"/>
                    </a:lnTo>
                    <a:lnTo>
                      <a:pt x="144" y="144"/>
                    </a:lnTo>
                    <a:lnTo>
                      <a:pt x="144" y="146"/>
                    </a:lnTo>
                    <a:lnTo>
                      <a:pt x="144" y="146"/>
                    </a:lnTo>
                    <a:lnTo>
                      <a:pt x="144" y="146"/>
                    </a:lnTo>
                    <a:lnTo>
                      <a:pt x="146" y="149"/>
                    </a:lnTo>
                    <a:lnTo>
                      <a:pt x="146" y="149"/>
                    </a:lnTo>
                    <a:lnTo>
                      <a:pt x="146" y="149"/>
                    </a:lnTo>
                    <a:lnTo>
                      <a:pt x="146" y="151"/>
                    </a:lnTo>
                    <a:lnTo>
                      <a:pt x="146" y="151"/>
                    </a:lnTo>
                    <a:lnTo>
                      <a:pt x="144" y="154"/>
                    </a:lnTo>
                    <a:lnTo>
                      <a:pt x="144" y="154"/>
                    </a:lnTo>
                    <a:lnTo>
                      <a:pt x="149" y="151"/>
                    </a:lnTo>
                    <a:lnTo>
                      <a:pt x="149" y="151"/>
                    </a:lnTo>
                    <a:lnTo>
                      <a:pt x="151" y="149"/>
                    </a:lnTo>
                    <a:lnTo>
                      <a:pt x="154" y="149"/>
                    </a:lnTo>
                    <a:lnTo>
                      <a:pt x="154" y="149"/>
                    </a:lnTo>
                    <a:lnTo>
                      <a:pt x="154" y="151"/>
                    </a:lnTo>
                    <a:lnTo>
                      <a:pt x="154" y="154"/>
                    </a:lnTo>
                    <a:lnTo>
                      <a:pt x="156" y="154"/>
                    </a:lnTo>
                    <a:lnTo>
                      <a:pt x="156" y="156"/>
                    </a:lnTo>
                    <a:lnTo>
                      <a:pt x="156" y="158"/>
                    </a:lnTo>
                    <a:lnTo>
                      <a:pt x="154" y="161"/>
                    </a:lnTo>
                    <a:lnTo>
                      <a:pt x="154" y="163"/>
                    </a:lnTo>
                    <a:lnTo>
                      <a:pt x="154" y="166"/>
                    </a:lnTo>
                    <a:lnTo>
                      <a:pt x="154" y="168"/>
                    </a:lnTo>
                    <a:lnTo>
                      <a:pt x="154" y="171"/>
                    </a:lnTo>
                    <a:lnTo>
                      <a:pt x="154" y="171"/>
                    </a:lnTo>
                    <a:lnTo>
                      <a:pt x="154" y="173"/>
                    </a:lnTo>
                    <a:lnTo>
                      <a:pt x="151" y="173"/>
                    </a:lnTo>
                    <a:lnTo>
                      <a:pt x="151" y="173"/>
                    </a:lnTo>
                    <a:lnTo>
                      <a:pt x="154" y="178"/>
                    </a:lnTo>
                    <a:lnTo>
                      <a:pt x="154" y="178"/>
                    </a:lnTo>
                    <a:lnTo>
                      <a:pt x="151" y="180"/>
                    </a:lnTo>
                    <a:lnTo>
                      <a:pt x="151" y="180"/>
                    </a:lnTo>
                    <a:lnTo>
                      <a:pt x="146" y="178"/>
                    </a:lnTo>
                    <a:lnTo>
                      <a:pt x="144" y="178"/>
                    </a:lnTo>
                    <a:lnTo>
                      <a:pt x="144" y="176"/>
                    </a:lnTo>
                    <a:lnTo>
                      <a:pt x="144" y="176"/>
                    </a:lnTo>
                    <a:lnTo>
                      <a:pt x="146" y="173"/>
                    </a:lnTo>
                    <a:lnTo>
                      <a:pt x="146" y="173"/>
                    </a:lnTo>
                    <a:lnTo>
                      <a:pt x="146" y="171"/>
                    </a:lnTo>
                    <a:lnTo>
                      <a:pt x="149" y="168"/>
                    </a:lnTo>
                    <a:lnTo>
                      <a:pt x="149" y="166"/>
                    </a:lnTo>
                    <a:lnTo>
                      <a:pt x="146" y="168"/>
                    </a:lnTo>
                    <a:lnTo>
                      <a:pt x="146" y="168"/>
                    </a:lnTo>
                    <a:lnTo>
                      <a:pt x="144" y="171"/>
                    </a:lnTo>
                    <a:lnTo>
                      <a:pt x="144" y="171"/>
                    </a:lnTo>
                    <a:lnTo>
                      <a:pt x="144" y="173"/>
                    </a:lnTo>
                    <a:lnTo>
                      <a:pt x="141" y="173"/>
                    </a:lnTo>
                    <a:lnTo>
                      <a:pt x="141" y="173"/>
                    </a:lnTo>
                    <a:lnTo>
                      <a:pt x="141" y="173"/>
                    </a:lnTo>
                    <a:lnTo>
                      <a:pt x="141" y="173"/>
                    </a:lnTo>
                    <a:lnTo>
                      <a:pt x="141" y="176"/>
                    </a:lnTo>
                    <a:lnTo>
                      <a:pt x="141" y="176"/>
                    </a:lnTo>
                    <a:lnTo>
                      <a:pt x="139" y="178"/>
                    </a:lnTo>
                    <a:lnTo>
                      <a:pt x="139" y="178"/>
                    </a:lnTo>
                    <a:lnTo>
                      <a:pt x="139" y="180"/>
                    </a:lnTo>
                    <a:lnTo>
                      <a:pt x="141" y="183"/>
                    </a:lnTo>
                    <a:lnTo>
                      <a:pt x="141" y="185"/>
                    </a:lnTo>
                    <a:lnTo>
                      <a:pt x="141" y="185"/>
                    </a:lnTo>
                    <a:lnTo>
                      <a:pt x="141" y="185"/>
                    </a:lnTo>
                    <a:lnTo>
                      <a:pt x="141" y="185"/>
                    </a:lnTo>
                    <a:lnTo>
                      <a:pt x="139" y="185"/>
                    </a:lnTo>
                    <a:lnTo>
                      <a:pt x="139" y="185"/>
                    </a:lnTo>
                    <a:lnTo>
                      <a:pt x="139" y="185"/>
                    </a:lnTo>
                    <a:lnTo>
                      <a:pt x="139" y="185"/>
                    </a:lnTo>
                    <a:lnTo>
                      <a:pt x="139" y="188"/>
                    </a:lnTo>
                    <a:lnTo>
                      <a:pt x="139" y="188"/>
                    </a:lnTo>
                    <a:lnTo>
                      <a:pt x="139" y="188"/>
                    </a:lnTo>
                    <a:lnTo>
                      <a:pt x="139" y="190"/>
                    </a:lnTo>
                    <a:lnTo>
                      <a:pt x="137" y="188"/>
                    </a:lnTo>
                    <a:lnTo>
                      <a:pt x="134" y="183"/>
                    </a:lnTo>
                    <a:lnTo>
                      <a:pt x="134" y="180"/>
                    </a:lnTo>
                    <a:lnTo>
                      <a:pt x="137" y="178"/>
                    </a:lnTo>
                    <a:lnTo>
                      <a:pt x="137" y="178"/>
                    </a:lnTo>
                    <a:lnTo>
                      <a:pt x="137" y="176"/>
                    </a:lnTo>
                    <a:lnTo>
                      <a:pt x="137" y="173"/>
                    </a:lnTo>
                    <a:lnTo>
                      <a:pt x="137" y="173"/>
                    </a:lnTo>
                    <a:lnTo>
                      <a:pt x="137" y="171"/>
                    </a:lnTo>
                    <a:lnTo>
                      <a:pt x="137" y="171"/>
                    </a:lnTo>
                    <a:lnTo>
                      <a:pt x="137" y="168"/>
                    </a:lnTo>
                    <a:lnTo>
                      <a:pt x="134" y="168"/>
                    </a:lnTo>
                    <a:lnTo>
                      <a:pt x="137" y="168"/>
                    </a:lnTo>
                    <a:lnTo>
                      <a:pt x="134" y="168"/>
                    </a:lnTo>
                    <a:lnTo>
                      <a:pt x="134" y="173"/>
                    </a:lnTo>
                    <a:lnTo>
                      <a:pt x="132" y="176"/>
                    </a:lnTo>
                    <a:lnTo>
                      <a:pt x="132" y="178"/>
                    </a:lnTo>
                    <a:lnTo>
                      <a:pt x="129" y="178"/>
                    </a:lnTo>
                    <a:lnTo>
                      <a:pt x="129" y="178"/>
                    </a:lnTo>
                    <a:lnTo>
                      <a:pt x="127" y="178"/>
                    </a:lnTo>
                    <a:lnTo>
                      <a:pt x="127" y="180"/>
                    </a:lnTo>
                    <a:lnTo>
                      <a:pt x="124" y="188"/>
                    </a:lnTo>
                    <a:lnTo>
                      <a:pt x="124" y="190"/>
                    </a:lnTo>
                    <a:lnTo>
                      <a:pt x="122" y="190"/>
                    </a:lnTo>
                    <a:lnTo>
                      <a:pt x="120" y="193"/>
                    </a:lnTo>
                    <a:lnTo>
                      <a:pt x="117" y="193"/>
                    </a:lnTo>
                    <a:lnTo>
                      <a:pt x="117" y="195"/>
                    </a:lnTo>
                    <a:lnTo>
                      <a:pt x="117" y="195"/>
                    </a:lnTo>
                    <a:lnTo>
                      <a:pt x="120" y="193"/>
                    </a:lnTo>
                    <a:lnTo>
                      <a:pt x="120" y="193"/>
                    </a:lnTo>
                    <a:lnTo>
                      <a:pt x="120" y="195"/>
                    </a:lnTo>
                    <a:lnTo>
                      <a:pt x="120" y="195"/>
                    </a:lnTo>
                    <a:lnTo>
                      <a:pt x="120" y="195"/>
                    </a:lnTo>
                    <a:lnTo>
                      <a:pt x="117" y="197"/>
                    </a:lnTo>
                    <a:lnTo>
                      <a:pt x="117" y="197"/>
                    </a:lnTo>
                    <a:lnTo>
                      <a:pt x="117" y="197"/>
                    </a:lnTo>
                    <a:lnTo>
                      <a:pt x="122" y="195"/>
                    </a:lnTo>
                    <a:lnTo>
                      <a:pt x="124" y="193"/>
                    </a:lnTo>
                    <a:lnTo>
                      <a:pt x="124" y="193"/>
                    </a:lnTo>
                    <a:lnTo>
                      <a:pt x="124" y="193"/>
                    </a:lnTo>
                    <a:lnTo>
                      <a:pt x="127" y="190"/>
                    </a:lnTo>
                    <a:lnTo>
                      <a:pt x="127" y="190"/>
                    </a:lnTo>
                    <a:lnTo>
                      <a:pt x="127" y="193"/>
                    </a:lnTo>
                    <a:lnTo>
                      <a:pt x="124" y="197"/>
                    </a:lnTo>
                    <a:lnTo>
                      <a:pt x="122" y="197"/>
                    </a:lnTo>
                    <a:lnTo>
                      <a:pt x="122" y="200"/>
                    </a:lnTo>
                    <a:lnTo>
                      <a:pt x="122" y="200"/>
                    </a:lnTo>
                    <a:lnTo>
                      <a:pt x="124" y="200"/>
                    </a:lnTo>
                    <a:lnTo>
                      <a:pt x="127" y="197"/>
                    </a:lnTo>
                    <a:lnTo>
                      <a:pt x="127" y="195"/>
                    </a:lnTo>
                    <a:lnTo>
                      <a:pt x="127" y="195"/>
                    </a:lnTo>
                    <a:lnTo>
                      <a:pt x="127" y="197"/>
                    </a:lnTo>
                    <a:lnTo>
                      <a:pt x="127" y="197"/>
                    </a:lnTo>
                    <a:lnTo>
                      <a:pt x="127" y="200"/>
                    </a:lnTo>
                    <a:lnTo>
                      <a:pt x="127" y="200"/>
                    </a:lnTo>
                    <a:lnTo>
                      <a:pt x="127" y="202"/>
                    </a:lnTo>
                    <a:lnTo>
                      <a:pt x="129" y="202"/>
                    </a:lnTo>
                    <a:lnTo>
                      <a:pt x="129" y="202"/>
                    </a:lnTo>
                    <a:lnTo>
                      <a:pt x="129" y="202"/>
                    </a:lnTo>
                    <a:lnTo>
                      <a:pt x="129" y="200"/>
                    </a:lnTo>
                    <a:lnTo>
                      <a:pt x="129" y="200"/>
                    </a:lnTo>
                    <a:lnTo>
                      <a:pt x="129" y="197"/>
                    </a:lnTo>
                    <a:lnTo>
                      <a:pt x="129" y="197"/>
                    </a:lnTo>
                    <a:lnTo>
                      <a:pt x="129" y="195"/>
                    </a:lnTo>
                    <a:lnTo>
                      <a:pt x="129" y="195"/>
                    </a:lnTo>
                    <a:lnTo>
                      <a:pt x="129" y="193"/>
                    </a:lnTo>
                    <a:lnTo>
                      <a:pt x="132" y="190"/>
                    </a:lnTo>
                    <a:lnTo>
                      <a:pt x="132" y="193"/>
                    </a:lnTo>
                    <a:lnTo>
                      <a:pt x="132" y="193"/>
                    </a:lnTo>
                    <a:lnTo>
                      <a:pt x="132" y="193"/>
                    </a:lnTo>
                    <a:lnTo>
                      <a:pt x="132" y="195"/>
                    </a:lnTo>
                    <a:lnTo>
                      <a:pt x="132" y="195"/>
                    </a:lnTo>
                    <a:lnTo>
                      <a:pt x="134" y="195"/>
                    </a:lnTo>
                    <a:lnTo>
                      <a:pt x="134" y="193"/>
                    </a:lnTo>
                    <a:lnTo>
                      <a:pt x="134" y="193"/>
                    </a:lnTo>
                    <a:lnTo>
                      <a:pt x="134" y="193"/>
                    </a:lnTo>
                    <a:lnTo>
                      <a:pt x="134" y="190"/>
                    </a:lnTo>
                    <a:lnTo>
                      <a:pt x="137" y="193"/>
                    </a:lnTo>
                    <a:lnTo>
                      <a:pt x="137" y="193"/>
                    </a:lnTo>
                    <a:lnTo>
                      <a:pt x="137" y="193"/>
                    </a:lnTo>
                    <a:lnTo>
                      <a:pt x="139" y="195"/>
                    </a:lnTo>
                    <a:lnTo>
                      <a:pt x="139" y="195"/>
                    </a:lnTo>
                    <a:lnTo>
                      <a:pt x="141" y="197"/>
                    </a:lnTo>
                    <a:lnTo>
                      <a:pt x="141" y="197"/>
                    </a:lnTo>
                    <a:lnTo>
                      <a:pt x="141" y="200"/>
                    </a:lnTo>
                    <a:lnTo>
                      <a:pt x="144" y="197"/>
                    </a:lnTo>
                    <a:lnTo>
                      <a:pt x="146" y="195"/>
                    </a:lnTo>
                    <a:lnTo>
                      <a:pt x="151" y="188"/>
                    </a:lnTo>
                    <a:lnTo>
                      <a:pt x="151" y="185"/>
                    </a:lnTo>
                    <a:lnTo>
                      <a:pt x="154" y="183"/>
                    </a:lnTo>
                    <a:lnTo>
                      <a:pt x="154" y="180"/>
                    </a:lnTo>
                    <a:lnTo>
                      <a:pt x="154" y="176"/>
                    </a:lnTo>
                    <a:lnTo>
                      <a:pt x="156" y="176"/>
                    </a:lnTo>
                    <a:lnTo>
                      <a:pt x="159" y="178"/>
                    </a:lnTo>
                    <a:lnTo>
                      <a:pt x="161" y="180"/>
                    </a:lnTo>
                    <a:lnTo>
                      <a:pt x="161" y="180"/>
                    </a:lnTo>
                    <a:lnTo>
                      <a:pt x="163" y="180"/>
                    </a:lnTo>
                    <a:lnTo>
                      <a:pt x="163" y="178"/>
                    </a:lnTo>
                    <a:lnTo>
                      <a:pt x="163" y="178"/>
                    </a:lnTo>
                    <a:lnTo>
                      <a:pt x="161" y="178"/>
                    </a:lnTo>
                    <a:lnTo>
                      <a:pt x="161" y="176"/>
                    </a:lnTo>
                    <a:lnTo>
                      <a:pt x="163" y="176"/>
                    </a:lnTo>
                    <a:lnTo>
                      <a:pt x="163" y="176"/>
                    </a:lnTo>
                    <a:lnTo>
                      <a:pt x="163" y="173"/>
                    </a:lnTo>
                    <a:lnTo>
                      <a:pt x="166" y="173"/>
                    </a:lnTo>
                    <a:lnTo>
                      <a:pt x="168" y="173"/>
                    </a:lnTo>
                    <a:lnTo>
                      <a:pt x="168" y="171"/>
                    </a:lnTo>
                    <a:lnTo>
                      <a:pt x="168" y="171"/>
                    </a:lnTo>
                    <a:lnTo>
                      <a:pt x="168" y="168"/>
                    </a:lnTo>
                    <a:lnTo>
                      <a:pt x="168" y="166"/>
                    </a:lnTo>
                    <a:lnTo>
                      <a:pt x="166" y="163"/>
                    </a:lnTo>
                    <a:lnTo>
                      <a:pt x="166" y="163"/>
                    </a:lnTo>
                    <a:lnTo>
                      <a:pt x="166" y="158"/>
                    </a:lnTo>
                    <a:lnTo>
                      <a:pt x="166" y="156"/>
                    </a:lnTo>
                    <a:lnTo>
                      <a:pt x="166" y="156"/>
                    </a:lnTo>
                    <a:lnTo>
                      <a:pt x="166" y="154"/>
                    </a:lnTo>
                    <a:lnTo>
                      <a:pt x="163" y="149"/>
                    </a:lnTo>
                    <a:lnTo>
                      <a:pt x="163" y="149"/>
                    </a:lnTo>
                    <a:lnTo>
                      <a:pt x="163" y="149"/>
                    </a:lnTo>
                    <a:lnTo>
                      <a:pt x="163" y="146"/>
                    </a:lnTo>
                    <a:lnTo>
                      <a:pt x="166" y="146"/>
                    </a:lnTo>
                    <a:lnTo>
                      <a:pt x="166" y="149"/>
                    </a:lnTo>
                    <a:lnTo>
                      <a:pt x="166" y="149"/>
                    </a:lnTo>
                    <a:lnTo>
                      <a:pt x="168" y="151"/>
                    </a:lnTo>
                    <a:lnTo>
                      <a:pt x="168" y="149"/>
                    </a:lnTo>
                    <a:lnTo>
                      <a:pt x="168" y="146"/>
                    </a:lnTo>
                    <a:lnTo>
                      <a:pt x="168" y="144"/>
                    </a:lnTo>
                    <a:lnTo>
                      <a:pt x="166" y="144"/>
                    </a:lnTo>
                    <a:lnTo>
                      <a:pt x="163" y="141"/>
                    </a:lnTo>
                    <a:lnTo>
                      <a:pt x="163" y="141"/>
                    </a:lnTo>
                    <a:lnTo>
                      <a:pt x="163" y="141"/>
                    </a:lnTo>
                    <a:lnTo>
                      <a:pt x="161" y="139"/>
                    </a:lnTo>
                    <a:lnTo>
                      <a:pt x="161" y="139"/>
                    </a:lnTo>
                    <a:lnTo>
                      <a:pt x="163" y="139"/>
                    </a:lnTo>
                    <a:lnTo>
                      <a:pt x="163" y="139"/>
                    </a:lnTo>
                    <a:lnTo>
                      <a:pt x="163" y="137"/>
                    </a:lnTo>
                    <a:lnTo>
                      <a:pt x="163" y="137"/>
                    </a:lnTo>
                    <a:lnTo>
                      <a:pt x="166" y="134"/>
                    </a:lnTo>
                    <a:lnTo>
                      <a:pt x="166" y="134"/>
                    </a:lnTo>
                    <a:lnTo>
                      <a:pt x="166" y="132"/>
                    </a:lnTo>
                    <a:lnTo>
                      <a:pt x="166" y="132"/>
                    </a:lnTo>
                    <a:lnTo>
                      <a:pt x="163" y="129"/>
                    </a:lnTo>
                    <a:lnTo>
                      <a:pt x="163" y="127"/>
                    </a:lnTo>
                    <a:lnTo>
                      <a:pt x="163" y="127"/>
                    </a:lnTo>
                    <a:lnTo>
                      <a:pt x="163" y="124"/>
                    </a:lnTo>
                    <a:lnTo>
                      <a:pt x="163" y="122"/>
                    </a:lnTo>
                    <a:lnTo>
                      <a:pt x="166" y="122"/>
                    </a:lnTo>
                    <a:lnTo>
                      <a:pt x="168" y="119"/>
                    </a:lnTo>
                    <a:lnTo>
                      <a:pt x="168" y="117"/>
                    </a:lnTo>
                    <a:lnTo>
                      <a:pt x="168" y="115"/>
                    </a:lnTo>
                    <a:lnTo>
                      <a:pt x="168" y="115"/>
                    </a:lnTo>
                    <a:lnTo>
                      <a:pt x="168" y="112"/>
                    </a:lnTo>
                    <a:lnTo>
                      <a:pt x="168" y="112"/>
                    </a:lnTo>
                    <a:lnTo>
                      <a:pt x="168" y="110"/>
                    </a:lnTo>
                    <a:lnTo>
                      <a:pt x="171" y="110"/>
                    </a:lnTo>
                    <a:lnTo>
                      <a:pt x="171" y="110"/>
                    </a:lnTo>
                    <a:lnTo>
                      <a:pt x="171" y="110"/>
                    </a:lnTo>
                    <a:lnTo>
                      <a:pt x="173" y="107"/>
                    </a:lnTo>
                    <a:lnTo>
                      <a:pt x="176" y="107"/>
                    </a:lnTo>
                    <a:lnTo>
                      <a:pt x="176" y="107"/>
                    </a:lnTo>
                    <a:lnTo>
                      <a:pt x="178" y="107"/>
                    </a:lnTo>
                    <a:lnTo>
                      <a:pt x="178" y="105"/>
                    </a:lnTo>
                    <a:lnTo>
                      <a:pt x="178" y="102"/>
                    </a:lnTo>
                    <a:lnTo>
                      <a:pt x="178" y="102"/>
                    </a:lnTo>
                    <a:lnTo>
                      <a:pt x="178" y="102"/>
                    </a:lnTo>
                    <a:lnTo>
                      <a:pt x="178" y="102"/>
                    </a:lnTo>
                    <a:lnTo>
                      <a:pt x="178" y="102"/>
                    </a:lnTo>
                    <a:lnTo>
                      <a:pt x="178" y="100"/>
                    </a:lnTo>
                    <a:lnTo>
                      <a:pt x="176" y="100"/>
                    </a:lnTo>
                    <a:lnTo>
                      <a:pt x="176" y="102"/>
                    </a:lnTo>
                    <a:lnTo>
                      <a:pt x="171" y="98"/>
                    </a:lnTo>
                    <a:lnTo>
                      <a:pt x="168" y="95"/>
                    </a:lnTo>
                    <a:lnTo>
                      <a:pt x="166" y="93"/>
                    </a:lnTo>
                    <a:lnTo>
                      <a:pt x="166" y="88"/>
                    </a:lnTo>
                    <a:lnTo>
                      <a:pt x="166" y="85"/>
                    </a:lnTo>
                    <a:lnTo>
                      <a:pt x="166" y="83"/>
                    </a:lnTo>
                    <a:lnTo>
                      <a:pt x="163" y="80"/>
                    </a:lnTo>
                    <a:lnTo>
                      <a:pt x="163" y="80"/>
                    </a:lnTo>
                    <a:lnTo>
                      <a:pt x="161" y="80"/>
                    </a:lnTo>
                    <a:lnTo>
                      <a:pt x="161" y="80"/>
                    </a:lnTo>
                    <a:lnTo>
                      <a:pt x="161" y="80"/>
                    </a:lnTo>
                    <a:lnTo>
                      <a:pt x="161" y="80"/>
                    </a:lnTo>
                    <a:lnTo>
                      <a:pt x="161" y="83"/>
                    </a:lnTo>
                    <a:lnTo>
                      <a:pt x="159" y="85"/>
                    </a:lnTo>
                    <a:lnTo>
                      <a:pt x="159" y="85"/>
                    </a:lnTo>
                    <a:lnTo>
                      <a:pt x="159" y="88"/>
                    </a:lnTo>
                    <a:lnTo>
                      <a:pt x="161" y="90"/>
                    </a:lnTo>
                    <a:lnTo>
                      <a:pt x="161" y="90"/>
                    </a:lnTo>
                    <a:lnTo>
                      <a:pt x="161" y="93"/>
                    </a:lnTo>
                    <a:lnTo>
                      <a:pt x="163" y="93"/>
                    </a:lnTo>
                    <a:lnTo>
                      <a:pt x="163" y="93"/>
                    </a:lnTo>
                    <a:lnTo>
                      <a:pt x="166" y="95"/>
                    </a:lnTo>
                    <a:lnTo>
                      <a:pt x="166" y="95"/>
                    </a:lnTo>
                    <a:lnTo>
                      <a:pt x="168" y="100"/>
                    </a:lnTo>
                    <a:lnTo>
                      <a:pt x="166" y="100"/>
                    </a:lnTo>
                    <a:lnTo>
                      <a:pt x="166" y="98"/>
                    </a:lnTo>
                    <a:lnTo>
                      <a:pt x="163" y="95"/>
                    </a:lnTo>
                    <a:lnTo>
                      <a:pt x="163" y="95"/>
                    </a:lnTo>
                    <a:lnTo>
                      <a:pt x="159" y="93"/>
                    </a:lnTo>
                    <a:lnTo>
                      <a:pt x="159" y="90"/>
                    </a:lnTo>
                    <a:lnTo>
                      <a:pt x="156" y="90"/>
                    </a:lnTo>
                    <a:lnTo>
                      <a:pt x="156" y="88"/>
                    </a:lnTo>
                    <a:lnTo>
                      <a:pt x="154" y="85"/>
                    </a:lnTo>
                    <a:lnTo>
                      <a:pt x="154" y="83"/>
                    </a:lnTo>
                    <a:lnTo>
                      <a:pt x="156" y="80"/>
                    </a:lnTo>
                    <a:lnTo>
                      <a:pt x="156" y="78"/>
                    </a:lnTo>
                    <a:lnTo>
                      <a:pt x="159" y="78"/>
                    </a:lnTo>
                    <a:lnTo>
                      <a:pt x="161" y="78"/>
                    </a:lnTo>
                    <a:lnTo>
                      <a:pt x="161" y="78"/>
                    </a:lnTo>
                    <a:lnTo>
                      <a:pt x="163" y="78"/>
                    </a:lnTo>
                    <a:lnTo>
                      <a:pt x="163" y="80"/>
                    </a:lnTo>
                    <a:lnTo>
                      <a:pt x="163" y="80"/>
                    </a:lnTo>
                    <a:lnTo>
                      <a:pt x="166" y="80"/>
                    </a:lnTo>
                    <a:lnTo>
                      <a:pt x="163" y="78"/>
                    </a:lnTo>
                    <a:lnTo>
                      <a:pt x="163" y="78"/>
                    </a:lnTo>
                    <a:lnTo>
                      <a:pt x="166" y="76"/>
                    </a:lnTo>
                    <a:lnTo>
                      <a:pt x="166" y="76"/>
                    </a:lnTo>
                    <a:lnTo>
                      <a:pt x="166" y="73"/>
                    </a:lnTo>
                    <a:lnTo>
                      <a:pt x="166" y="73"/>
                    </a:lnTo>
                    <a:lnTo>
                      <a:pt x="163" y="73"/>
                    </a:lnTo>
                    <a:lnTo>
                      <a:pt x="161" y="71"/>
                    </a:lnTo>
                    <a:lnTo>
                      <a:pt x="161" y="68"/>
                    </a:lnTo>
                    <a:lnTo>
                      <a:pt x="159" y="68"/>
                    </a:lnTo>
                    <a:lnTo>
                      <a:pt x="159" y="66"/>
                    </a:lnTo>
                    <a:lnTo>
                      <a:pt x="156" y="66"/>
                    </a:lnTo>
                    <a:lnTo>
                      <a:pt x="156" y="66"/>
                    </a:lnTo>
                    <a:lnTo>
                      <a:pt x="154" y="66"/>
                    </a:lnTo>
                    <a:lnTo>
                      <a:pt x="154" y="63"/>
                    </a:lnTo>
                    <a:lnTo>
                      <a:pt x="151" y="61"/>
                    </a:lnTo>
                    <a:lnTo>
                      <a:pt x="151" y="61"/>
                    </a:lnTo>
                    <a:lnTo>
                      <a:pt x="154" y="61"/>
                    </a:lnTo>
                    <a:lnTo>
                      <a:pt x="154" y="59"/>
                    </a:lnTo>
                    <a:lnTo>
                      <a:pt x="151" y="59"/>
                    </a:lnTo>
                    <a:lnTo>
                      <a:pt x="151" y="59"/>
                    </a:lnTo>
                    <a:lnTo>
                      <a:pt x="151" y="59"/>
                    </a:lnTo>
                    <a:lnTo>
                      <a:pt x="149" y="61"/>
                    </a:lnTo>
                    <a:lnTo>
                      <a:pt x="149" y="61"/>
                    </a:lnTo>
                    <a:lnTo>
                      <a:pt x="149" y="63"/>
                    </a:lnTo>
                    <a:lnTo>
                      <a:pt x="146" y="63"/>
                    </a:lnTo>
                    <a:lnTo>
                      <a:pt x="146" y="63"/>
                    </a:lnTo>
                    <a:lnTo>
                      <a:pt x="144" y="61"/>
                    </a:lnTo>
                    <a:lnTo>
                      <a:pt x="144" y="59"/>
                    </a:lnTo>
                    <a:lnTo>
                      <a:pt x="144" y="59"/>
                    </a:lnTo>
                    <a:lnTo>
                      <a:pt x="146" y="59"/>
                    </a:lnTo>
                    <a:lnTo>
                      <a:pt x="146" y="56"/>
                    </a:lnTo>
                    <a:lnTo>
                      <a:pt x="144" y="56"/>
                    </a:lnTo>
                    <a:lnTo>
                      <a:pt x="144" y="54"/>
                    </a:lnTo>
                    <a:lnTo>
                      <a:pt x="144" y="54"/>
                    </a:lnTo>
                    <a:lnTo>
                      <a:pt x="141" y="54"/>
                    </a:lnTo>
                    <a:lnTo>
                      <a:pt x="144" y="54"/>
                    </a:lnTo>
                    <a:lnTo>
                      <a:pt x="144" y="51"/>
                    </a:lnTo>
                    <a:lnTo>
                      <a:pt x="144" y="54"/>
                    </a:lnTo>
                    <a:lnTo>
                      <a:pt x="146" y="51"/>
                    </a:lnTo>
                    <a:lnTo>
                      <a:pt x="149" y="51"/>
                    </a:lnTo>
                    <a:lnTo>
                      <a:pt x="149" y="51"/>
                    </a:lnTo>
                    <a:lnTo>
                      <a:pt x="151" y="56"/>
                    </a:lnTo>
                    <a:lnTo>
                      <a:pt x="151" y="56"/>
                    </a:lnTo>
                    <a:lnTo>
                      <a:pt x="151" y="54"/>
                    </a:lnTo>
                    <a:lnTo>
                      <a:pt x="151" y="54"/>
                    </a:lnTo>
                    <a:lnTo>
                      <a:pt x="154" y="54"/>
                    </a:lnTo>
                    <a:lnTo>
                      <a:pt x="156" y="56"/>
                    </a:lnTo>
                    <a:lnTo>
                      <a:pt x="156" y="56"/>
                    </a:lnTo>
                    <a:lnTo>
                      <a:pt x="156" y="59"/>
                    </a:lnTo>
                    <a:lnTo>
                      <a:pt x="159" y="56"/>
                    </a:lnTo>
                    <a:lnTo>
                      <a:pt x="159" y="56"/>
                    </a:lnTo>
                    <a:lnTo>
                      <a:pt x="159" y="56"/>
                    </a:lnTo>
                    <a:lnTo>
                      <a:pt x="159" y="54"/>
                    </a:lnTo>
                    <a:lnTo>
                      <a:pt x="159" y="54"/>
                    </a:lnTo>
                    <a:lnTo>
                      <a:pt x="159" y="51"/>
                    </a:lnTo>
                    <a:lnTo>
                      <a:pt x="159" y="49"/>
                    </a:lnTo>
                    <a:lnTo>
                      <a:pt x="156" y="49"/>
                    </a:lnTo>
                    <a:lnTo>
                      <a:pt x="156" y="46"/>
                    </a:lnTo>
                    <a:lnTo>
                      <a:pt x="154" y="44"/>
                    </a:lnTo>
                    <a:lnTo>
                      <a:pt x="151" y="44"/>
                    </a:lnTo>
                    <a:lnTo>
                      <a:pt x="154" y="44"/>
                    </a:lnTo>
                    <a:lnTo>
                      <a:pt x="156" y="44"/>
                    </a:lnTo>
                    <a:lnTo>
                      <a:pt x="159" y="46"/>
                    </a:lnTo>
                    <a:lnTo>
                      <a:pt x="159" y="46"/>
                    </a:lnTo>
                    <a:lnTo>
                      <a:pt x="161" y="46"/>
                    </a:lnTo>
                    <a:lnTo>
                      <a:pt x="161" y="44"/>
                    </a:lnTo>
                    <a:lnTo>
                      <a:pt x="161" y="41"/>
                    </a:lnTo>
                    <a:lnTo>
                      <a:pt x="161" y="39"/>
                    </a:lnTo>
                    <a:lnTo>
                      <a:pt x="159" y="39"/>
                    </a:lnTo>
                    <a:lnTo>
                      <a:pt x="159" y="39"/>
                    </a:lnTo>
                    <a:lnTo>
                      <a:pt x="159" y="39"/>
                    </a:lnTo>
                    <a:lnTo>
                      <a:pt x="159" y="37"/>
                    </a:lnTo>
                    <a:lnTo>
                      <a:pt x="156" y="37"/>
                    </a:lnTo>
                    <a:lnTo>
                      <a:pt x="156" y="34"/>
                    </a:lnTo>
                    <a:lnTo>
                      <a:pt x="156" y="32"/>
                    </a:lnTo>
                    <a:lnTo>
                      <a:pt x="156" y="32"/>
                    </a:lnTo>
                    <a:lnTo>
                      <a:pt x="156" y="29"/>
                    </a:lnTo>
                    <a:lnTo>
                      <a:pt x="156" y="27"/>
                    </a:lnTo>
                    <a:lnTo>
                      <a:pt x="156" y="24"/>
                    </a:lnTo>
                    <a:lnTo>
                      <a:pt x="154" y="24"/>
                    </a:lnTo>
                    <a:lnTo>
                      <a:pt x="154" y="22"/>
                    </a:lnTo>
                    <a:lnTo>
                      <a:pt x="151" y="22"/>
                    </a:lnTo>
                    <a:lnTo>
                      <a:pt x="151" y="24"/>
                    </a:lnTo>
                    <a:lnTo>
                      <a:pt x="149" y="24"/>
                    </a:lnTo>
                    <a:lnTo>
                      <a:pt x="146" y="29"/>
                    </a:lnTo>
                    <a:lnTo>
                      <a:pt x="146" y="29"/>
                    </a:lnTo>
                    <a:lnTo>
                      <a:pt x="146" y="29"/>
                    </a:lnTo>
                    <a:lnTo>
                      <a:pt x="146" y="27"/>
                    </a:lnTo>
                    <a:lnTo>
                      <a:pt x="144" y="27"/>
                    </a:lnTo>
                    <a:lnTo>
                      <a:pt x="146" y="27"/>
                    </a:lnTo>
                    <a:lnTo>
                      <a:pt x="146" y="24"/>
                    </a:lnTo>
                    <a:lnTo>
                      <a:pt x="146" y="24"/>
                    </a:lnTo>
                    <a:lnTo>
                      <a:pt x="146" y="22"/>
                    </a:lnTo>
                    <a:lnTo>
                      <a:pt x="144" y="22"/>
                    </a:lnTo>
                    <a:lnTo>
                      <a:pt x="144" y="20"/>
                    </a:lnTo>
                    <a:lnTo>
                      <a:pt x="141" y="22"/>
                    </a:lnTo>
                    <a:lnTo>
                      <a:pt x="144" y="20"/>
                    </a:lnTo>
                    <a:lnTo>
                      <a:pt x="141" y="17"/>
                    </a:lnTo>
                    <a:lnTo>
                      <a:pt x="141" y="17"/>
                    </a:lnTo>
                    <a:lnTo>
                      <a:pt x="139" y="15"/>
                    </a:lnTo>
                    <a:lnTo>
                      <a:pt x="139" y="12"/>
                    </a:lnTo>
                    <a:lnTo>
                      <a:pt x="139" y="12"/>
                    </a:lnTo>
                    <a:lnTo>
                      <a:pt x="139" y="10"/>
                    </a:lnTo>
                    <a:lnTo>
                      <a:pt x="139" y="10"/>
                    </a:lnTo>
                    <a:lnTo>
                      <a:pt x="139" y="10"/>
                    </a:lnTo>
                    <a:lnTo>
                      <a:pt x="139" y="7"/>
                    </a:lnTo>
                    <a:lnTo>
                      <a:pt x="139" y="7"/>
                    </a:lnTo>
                    <a:lnTo>
                      <a:pt x="137" y="7"/>
                    </a:lnTo>
                    <a:lnTo>
                      <a:pt x="134" y="5"/>
                    </a:lnTo>
                    <a:lnTo>
                      <a:pt x="137" y="2"/>
                    </a:lnTo>
                    <a:lnTo>
                      <a:pt x="137" y="2"/>
                    </a:lnTo>
                    <a:lnTo>
                      <a:pt x="141" y="5"/>
                    </a:lnTo>
                    <a:lnTo>
                      <a:pt x="139" y="2"/>
                    </a:lnTo>
                    <a:lnTo>
                      <a:pt x="139" y="0"/>
                    </a:lnTo>
                    <a:lnTo>
                      <a:pt x="144" y="0"/>
                    </a:lnTo>
                    <a:lnTo>
                      <a:pt x="146" y="0"/>
                    </a:lnTo>
                    <a:lnTo>
                      <a:pt x="151" y="0"/>
                    </a:lnTo>
                    <a:lnTo>
                      <a:pt x="159" y="0"/>
                    </a:lnTo>
                    <a:lnTo>
                      <a:pt x="161" y="0"/>
                    </a:lnTo>
                    <a:lnTo>
                      <a:pt x="168" y="0"/>
                    </a:lnTo>
                    <a:lnTo>
                      <a:pt x="173" y="0"/>
                    </a:lnTo>
                    <a:lnTo>
                      <a:pt x="178" y="0"/>
                    </a:lnTo>
                    <a:lnTo>
                      <a:pt x="183" y="0"/>
                    </a:lnTo>
                    <a:lnTo>
                      <a:pt x="188" y="0"/>
                    </a:lnTo>
                    <a:lnTo>
                      <a:pt x="193" y="0"/>
                    </a:lnTo>
                    <a:lnTo>
                      <a:pt x="198" y="0"/>
                    </a:lnTo>
                    <a:lnTo>
                      <a:pt x="205" y="0"/>
                    </a:lnTo>
                    <a:lnTo>
                      <a:pt x="207" y="0"/>
                    </a:lnTo>
                    <a:lnTo>
                      <a:pt x="215" y="0"/>
                    </a:lnTo>
                    <a:lnTo>
                      <a:pt x="219" y="0"/>
                    </a:lnTo>
                    <a:lnTo>
                      <a:pt x="222" y="0"/>
                    </a:lnTo>
                    <a:lnTo>
                      <a:pt x="229" y="0"/>
                    </a:lnTo>
                    <a:lnTo>
                      <a:pt x="234" y="0"/>
                    </a:lnTo>
                    <a:lnTo>
                      <a:pt x="239" y="0"/>
                    </a:lnTo>
                    <a:lnTo>
                      <a:pt x="244" y="0"/>
                    </a:lnTo>
                    <a:lnTo>
                      <a:pt x="249" y="0"/>
                    </a:lnTo>
                    <a:lnTo>
                      <a:pt x="254" y="0"/>
                    </a:lnTo>
                    <a:lnTo>
                      <a:pt x="258" y="0"/>
                    </a:lnTo>
                    <a:lnTo>
                      <a:pt x="266" y="0"/>
                    </a:lnTo>
                    <a:lnTo>
                      <a:pt x="268" y="0"/>
                    </a:lnTo>
                    <a:lnTo>
                      <a:pt x="276" y="0"/>
                    </a:lnTo>
                    <a:lnTo>
                      <a:pt x="280" y="0"/>
                    </a:lnTo>
                    <a:lnTo>
                      <a:pt x="285" y="0"/>
                    </a:lnTo>
                    <a:lnTo>
                      <a:pt x="290" y="0"/>
                    </a:lnTo>
                    <a:lnTo>
                      <a:pt x="295" y="0"/>
                    </a:lnTo>
                    <a:lnTo>
                      <a:pt x="300" y="0"/>
                    </a:lnTo>
                    <a:lnTo>
                      <a:pt x="305" y="0"/>
                    </a:lnTo>
                    <a:lnTo>
                      <a:pt x="312" y="0"/>
                    </a:lnTo>
                    <a:lnTo>
                      <a:pt x="315" y="0"/>
                    </a:lnTo>
                    <a:lnTo>
                      <a:pt x="322" y="0"/>
                    </a:lnTo>
                    <a:lnTo>
                      <a:pt x="327" y="0"/>
                    </a:lnTo>
                    <a:lnTo>
                      <a:pt x="332" y="0"/>
                    </a:lnTo>
                    <a:lnTo>
                      <a:pt x="336" y="0"/>
                    </a:lnTo>
                    <a:lnTo>
                      <a:pt x="341" y="0"/>
                    </a:lnTo>
                    <a:lnTo>
                      <a:pt x="346" y="0"/>
                    </a:lnTo>
                    <a:lnTo>
                      <a:pt x="351" y="0"/>
                    </a:lnTo>
                    <a:lnTo>
                      <a:pt x="358" y="0"/>
                    </a:lnTo>
                    <a:lnTo>
                      <a:pt x="361" y="0"/>
                    </a:lnTo>
                    <a:lnTo>
                      <a:pt x="368" y="0"/>
                    </a:lnTo>
                    <a:lnTo>
                      <a:pt x="373" y="0"/>
                    </a:lnTo>
                    <a:lnTo>
                      <a:pt x="375" y="0"/>
                    </a:lnTo>
                    <a:lnTo>
                      <a:pt x="383" y="0"/>
                    </a:lnTo>
                    <a:lnTo>
                      <a:pt x="388" y="0"/>
                    </a:lnTo>
                    <a:lnTo>
                      <a:pt x="393" y="0"/>
                    </a:lnTo>
                    <a:lnTo>
                      <a:pt x="397" y="0"/>
                    </a:lnTo>
                    <a:lnTo>
                      <a:pt x="405" y="0"/>
                    </a:lnTo>
                    <a:lnTo>
                      <a:pt x="407" y="0"/>
                    </a:lnTo>
                    <a:lnTo>
                      <a:pt x="412" y="0"/>
                    </a:lnTo>
                    <a:lnTo>
                      <a:pt x="419" y="0"/>
                    </a:lnTo>
                    <a:lnTo>
                      <a:pt x="422" y="0"/>
                    </a:lnTo>
                    <a:lnTo>
                      <a:pt x="429" y="0"/>
                    </a:lnTo>
                    <a:lnTo>
                      <a:pt x="434" y="0"/>
                    </a:lnTo>
                    <a:lnTo>
                      <a:pt x="439" y="0"/>
                    </a:lnTo>
                    <a:lnTo>
                      <a:pt x="444" y="0"/>
                    </a:lnTo>
                    <a:lnTo>
                      <a:pt x="449" y="0"/>
                    </a:lnTo>
                    <a:lnTo>
                      <a:pt x="453" y="0"/>
                    </a:lnTo>
                    <a:lnTo>
                      <a:pt x="458" y="0"/>
                    </a:lnTo>
                    <a:lnTo>
                      <a:pt x="466" y="0"/>
                    </a:lnTo>
                    <a:lnTo>
                      <a:pt x="468" y="0"/>
                    </a:lnTo>
                    <a:lnTo>
                      <a:pt x="475" y="0"/>
                    </a:lnTo>
                    <a:lnTo>
                      <a:pt x="480" y="0"/>
                    </a:lnTo>
                    <a:lnTo>
                      <a:pt x="485" y="0"/>
                    </a:lnTo>
                    <a:lnTo>
                      <a:pt x="490" y="0"/>
                    </a:lnTo>
                    <a:lnTo>
                      <a:pt x="495" y="0"/>
                    </a:lnTo>
                    <a:lnTo>
                      <a:pt x="500" y="0"/>
                    </a:lnTo>
                    <a:lnTo>
                      <a:pt x="505" y="0"/>
                    </a:lnTo>
                    <a:lnTo>
                      <a:pt x="512" y="0"/>
                    </a:lnTo>
                    <a:lnTo>
                      <a:pt x="514" y="0"/>
                    </a:lnTo>
                    <a:lnTo>
                      <a:pt x="522" y="0"/>
                    </a:lnTo>
                    <a:lnTo>
                      <a:pt x="527" y="0"/>
                    </a:lnTo>
                    <a:lnTo>
                      <a:pt x="531" y="0"/>
                    </a:lnTo>
                    <a:lnTo>
                      <a:pt x="536" y="0"/>
                    </a:lnTo>
                    <a:lnTo>
                      <a:pt x="539" y="0"/>
                    </a:lnTo>
                  </a:path>
                </a:pathLst>
              </a:cu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200" dirty="0"/>
              </a:p>
            </p:txBody>
          </p:sp>
          <p:sp>
            <p:nvSpPr>
              <p:cNvPr id="292" name="Freeform 17">
                <a:extLst>
                  <a:ext uri="{FF2B5EF4-FFF2-40B4-BE49-F238E27FC236}">
                    <a16:creationId xmlns:a16="http://schemas.microsoft.com/office/drawing/2014/main" id="{916187CB-2048-4D63-A4FE-0E141D25990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630" y="2299"/>
                <a:ext cx="402" cy="478"/>
              </a:xfrm>
              <a:custGeom>
                <a:avLst/>
                <a:gdLst>
                  <a:gd name="T0" fmla="*/ 402 w 402"/>
                  <a:gd name="T1" fmla="*/ 212 h 478"/>
                  <a:gd name="T2" fmla="*/ 402 w 402"/>
                  <a:gd name="T3" fmla="*/ 419 h 478"/>
                  <a:gd name="T4" fmla="*/ 344 w 402"/>
                  <a:gd name="T5" fmla="*/ 478 h 478"/>
                  <a:gd name="T6" fmla="*/ 261 w 402"/>
                  <a:gd name="T7" fmla="*/ 478 h 478"/>
                  <a:gd name="T8" fmla="*/ 234 w 402"/>
                  <a:gd name="T9" fmla="*/ 468 h 478"/>
                  <a:gd name="T10" fmla="*/ 202 w 402"/>
                  <a:gd name="T11" fmla="*/ 456 h 478"/>
                  <a:gd name="T12" fmla="*/ 168 w 402"/>
                  <a:gd name="T13" fmla="*/ 444 h 478"/>
                  <a:gd name="T14" fmla="*/ 134 w 402"/>
                  <a:gd name="T15" fmla="*/ 432 h 478"/>
                  <a:gd name="T16" fmla="*/ 100 w 402"/>
                  <a:gd name="T17" fmla="*/ 419 h 478"/>
                  <a:gd name="T18" fmla="*/ 66 w 402"/>
                  <a:gd name="T19" fmla="*/ 407 h 478"/>
                  <a:gd name="T20" fmla="*/ 31 w 402"/>
                  <a:gd name="T21" fmla="*/ 395 h 478"/>
                  <a:gd name="T22" fmla="*/ 0 w 402"/>
                  <a:gd name="T23" fmla="*/ 383 h 478"/>
                  <a:gd name="T24" fmla="*/ 2 w 402"/>
                  <a:gd name="T25" fmla="*/ 371 h 478"/>
                  <a:gd name="T26" fmla="*/ 14 w 402"/>
                  <a:gd name="T27" fmla="*/ 363 h 478"/>
                  <a:gd name="T28" fmla="*/ 22 w 402"/>
                  <a:gd name="T29" fmla="*/ 356 h 478"/>
                  <a:gd name="T30" fmla="*/ 24 w 402"/>
                  <a:gd name="T31" fmla="*/ 344 h 478"/>
                  <a:gd name="T32" fmla="*/ 7 w 402"/>
                  <a:gd name="T33" fmla="*/ 329 h 478"/>
                  <a:gd name="T34" fmla="*/ 7 w 402"/>
                  <a:gd name="T35" fmla="*/ 312 h 478"/>
                  <a:gd name="T36" fmla="*/ 7 w 402"/>
                  <a:gd name="T37" fmla="*/ 305 h 478"/>
                  <a:gd name="T38" fmla="*/ 17 w 402"/>
                  <a:gd name="T39" fmla="*/ 295 h 478"/>
                  <a:gd name="T40" fmla="*/ 19 w 402"/>
                  <a:gd name="T41" fmla="*/ 288 h 478"/>
                  <a:gd name="T42" fmla="*/ 22 w 402"/>
                  <a:gd name="T43" fmla="*/ 278 h 478"/>
                  <a:gd name="T44" fmla="*/ 22 w 402"/>
                  <a:gd name="T45" fmla="*/ 273 h 478"/>
                  <a:gd name="T46" fmla="*/ 22 w 402"/>
                  <a:gd name="T47" fmla="*/ 263 h 478"/>
                  <a:gd name="T48" fmla="*/ 27 w 402"/>
                  <a:gd name="T49" fmla="*/ 254 h 478"/>
                  <a:gd name="T50" fmla="*/ 39 w 402"/>
                  <a:gd name="T51" fmla="*/ 241 h 478"/>
                  <a:gd name="T52" fmla="*/ 49 w 402"/>
                  <a:gd name="T53" fmla="*/ 229 h 478"/>
                  <a:gd name="T54" fmla="*/ 36 w 402"/>
                  <a:gd name="T55" fmla="*/ 219 h 478"/>
                  <a:gd name="T56" fmla="*/ 31 w 402"/>
                  <a:gd name="T57" fmla="*/ 217 h 478"/>
                  <a:gd name="T58" fmla="*/ 29 w 402"/>
                  <a:gd name="T59" fmla="*/ 215 h 478"/>
                  <a:gd name="T60" fmla="*/ 27 w 402"/>
                  <a:gd name="T61" fmla="*/ 207 h 478"/>
                  <a:gd name="T62" fmla="*/ 19 w 402"/>
                  <a:gd name="T63" fmla="*/ 193 h 478"/>
                  <a:gd name="T64" fmla="*/ 14 w 402"/>
                  <a:gd name="T65" fmla="*/ 185 h 478"/>
                  <a:gd name="T66" fmla="*/ 14 w 402"/>
                  <a:gd name="T67" fmla="*/ 163 h 478"/>
                  <a:gd name="T68" fmla="*/ 14 w 402"/>
                  <a:gd name="T69" fmla="*/ 161 h 478"/>
                  <a:gd name="T70" fmla="*/ 14 w 402"/>
                  <a:gd name="T71" fmla="*/ 141 h 478"/>
                  <a:gd name="T72" fmla="*/ 12 w 402"/>
                  <a:gd name="T73" fmla="*/ 120 h 478"/>
                  <a:gd name="T74" fmla="*/ 10 w 402"/>
                  <a:gd name="T75" fmla="*/ 98 h 478"/>
                  <a:gd name="T76" fmla="*/ 5 w 402"/>
                  <a:gd name="T77" fmla="*/ 85 h 478"/>
                  <a:gd name="T78" fmla="*/ 7 w 402"/>
                  <a:gd name="T79" fmla="*/ 78 h 478"/>
                  <a:gd name="T80" fmla="*/ 17 w 402"/>
                  <a:gd name="T81" fmla="*/ 73 h 478"/>
                  <a:gd name="T82" fmla="*/ 24 w 402"/>
                  <a:gd name="T83" fmla="*/ 76 h 478"/>
                  <a:gd name="T84" fmla="*/ 29 w 402"/>
                  <a:gd name="T85" fmla="*/ 76 h 478"/>
                  <a:gd name="T86" fmla="*/ 34 w 402"/>
                  <a:gd name="T87" fmla="*/ 76 h 478"/>
                  <a:gd name="T88" fmla="*/ 39 w 402"/>
                  <a:gd name="T89" fmla="*/ 85 h 478"/>
                  <a:gd name="T90" fmla="*/ 53 w 402"/>
                  <a:gd name="T91" fmla="*/ 71 h 478"/>
                  <a:gd name="T92" fmla="*/ 53 w 402"/>
                  <a:gd name="T93" fmla="*/ 10 h 478"/>
                  <a:gd name="T94" fmla="*/ 83 w 402"/>
                  <a:gd name="T95" fmla="*/ 0 h 478"/>
                  <a:gd name="T96" fmla="*/ 119 w 402"/>
                  <a:gd name="T97" fmla="*/ 0 h 478"/>
                  <a:gd name="T98" fmla="*/ 158 w 402"/>
                  <a:gd name="T99" fmla="*/ 0 h 478"/>
                  <a:gd name="T100" fmla="*/ 195 w 402"/>
                  <a:gd name="T101" fmla="*/ 0 h 478"/>
                  <a:gd name="T102" fmla="*/ 234 w 402"/>
                  <a:gd name="T103" fmla="*/ 0 h 478"/>
                  <a:gd name="T104" fmla="*/ 273 w 402"/>
                  <a:gd name="T105" fmla="*/ 0 h 478"/>
                  <a:gd name="T106" fmla="*/ 312 w 402"/>
                  <a:gd name="T107" fmla="*/ 0 h 478"/>
                  <a:gd name="T108" fmla="*/ 348 w 402"/>
                  <a:gd name="T109" fmla="*/ 0 h 478"/>
                  <a:gd name="T110" fmla="*/ 387 w 402"/>
                  <a:gd name="T111" fmla="*/ 0 h 47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</a:cxnLst>
                <a:rect l="0" t="0" r="r" b="b"/>
                <a:pathLst>
                  <a:path w="402" h="478">
                    <a:moveTo>
                      <a:pt x="402" y="78"/>
                    </a:moveTo>
                    <a:lnTo>
                      <a:pt x="402" y="107"/>
                    </a:lnTo>
                    <a:lnTo>
                      <a:pt x="402" y="122"/>
                    </a:lnTo>
                    <a:lnTo>
                      <a:pt x="402" y="154"/>
                    </a:lnTo>
                    <a:lnTo>
                      <a:pt x="402" y="168"/>
                    </a:lnTo>
                    <a:lnTo>
                      <a:pt x="402" y="183"/>
                    </a:lnTo>
                    <a:lnTo>
                      <a:pt x="402" y="212"/>
                    </a:lnTo>
                    <a:lnTo>
                      <a:pt x="402" y="244"/>
                    </a:lnTo>
                    <a:lnTo>
                      <a:pt x="402" y="288"/>
                    </a:lnTo>
                    <a:lnTo>
                      <a:pt x="402" y="302"/>
                    </a:lnTo>
                    <a:lnTo>
                      <a:pt x="402" y="332"/>
                    </a:lnTo>
                    <a:lnTo>
                      <a:pt x="402" y="375"/>
                    </a:lnTo>
                    <a:lnTo>
                      <a:pt x="402" y="390"/>
                    </a:lnTo>
                    <a:lnTo>
                      <a:pt x="402" y="419"/>
                    </a:lnTo>
                    <a:lnTo>
                      <a:pt x="402" y="449"/>
                    </a:lnTo>
                    <a:lnTo>
                      <a:pt x="402" y="463"/>
                    </a:lnTo>
                    <a:lnTo>
                      <a:pt x="402" y="478"/>
                    </a:lnTo>
                    <a:lnTo>
                      <a:pt x="390" y="478"/>
                    </a:lnTo>
                    <a:lnTo>
                      <a:pt x="385" y="478"/>
                    </a:lnTo>
                    <a:lnTo>
                      <a:pt x="358" y="478"/>
                    </a:lnTo>
                    <a:lnTo>
                      <a:pt x="344" y="478"/>
                    </a:lnTo>
                    <a:lnTo>
                      <a:pt x="339" y="478"/>
                    </a:lnTo>
                    <a:lnTo>
                      <a:pt x="309" y="478"/>
                    </a:lnTo>
                    <a:lnTo>
                      <a:pt x="283" y="478"/>
                    </a:lnTo>
                    <a:lnTo>
                      <a:pt x="273" y="478"/>
                    </a:lnTo>
                    <a:lnTo>
                      <a:pt x="270" y="478"/>
                    </a:lnTo>
                    <a:lnTo>
                      <a:pt x="266" y="478"/>
                    </a:lnTo>
                    <a:lnTo>
                      <a:pt x="261" y="478"/>
                    </a:lnTo>
                    <a:lnTo>
                      <a:pt x="258" y="475"/>
                    </a:lnTo>
                    <a:lnTo>
                      <a:pt x="253" y="475"/>
                    </a:lnTo>
                    <a:lnTo>
                      <a:pt x="253" y="473"/>
                    </a:lnTo>
                    <a:lnTo>
                      <a:pt x="246" y="473"/>
                    </a:lnTo>
                    <a:lnTo>
                      <a:pt x="241" y="471"/>
                    </a:lnTo>
                    <a:lnTo>
                      <a:pt x="239" y="468"/>
                    </a:lnTo>
                    <a:lnTo>
                      <a:pt x="234" y="468"/>
                    </a:lnTo>
                    <a:lnTo>
                      <a:pt x="231" y="466"/>
                    </a:lnTo>
                    <a:lnTo>
                      <a:pt x="224" y="463"/>
                    </a:lnTo>
                    <a:lnTo>
                      <a:pt x="219" y="461"/>
                    </a:lnTo>
                    <a:lnTo>
                      <a:pt x="214" y="461"/>
                    </a:lnTo>
                    <a:lnTo>
                      <a:pt x="209" y="458"/>
                    </a:lnTo>
                    <a:lnTo>
                      <a:pt x="205" y="456"/>
                    </a:lnTo>
                    <a:lnTo>
                      <a:pt x="202" y="456"/>
                    </a:lnTo>
                    <a:lnTo>
                      <a:pt x="197" y="453"/>
                    </a:lnTo>
                    <a:lnTo>
                      <a:pt x="192" y="451"/>
                    </a:lnTo>
                    <a:lnTo>
                      <a:pt x="185" y="449"/>
                    </a:lnTo>
                    <a:lnTo>
                      <a:pt x="180" y="449"/>
                    </a:lnTo>
                    <a:lnTo>
                      <a:pt x="175" y="446"/>
                    </a:lnTo>
                    <a:lnTo>
                      <a:pt x="173" y="446"/>
                    </a:lnTo>
                    <a:lnTo>
                      <a:pt x="168" y="444"/>
                    </a:lnTo>
                    <a:lnTo>
                      <a:pt x="163" y="441"/>
                    </a:lnTo>
                    <a:lnTo>
                      <a:pt x="158" y="439"/>
                    </a:lnTo>
                    <a:lnTo>
                      <a:pt x="151" y="436"/>
                    </a:lnTo>
                    <a:lnTo>
                      <a:pt x="146" y="436"/>
                    </a:lnTo>
                    <a:lnTo>
                      <a:pt x="144" y="434"/>
                    </a:lnTo>
                    <a:lnTo>
                      <a:pt x="139" y="434"/>
                    </a:lnTo>
                    <a:lnTo>
                      <a:pt x="134" y="432"/>
                    </a:lnTo>
                    <a:lnTo>
                      <a:pt x="129" y="429"/>
                    </a:lnTo>
                    <a:lnTo>
                      <a:pt x="124" y="427"/>
                    </a:lnTo>
                    <a:lnTo>
                      <a:pt x="117" y="424"/>
                    </a:lnTo>
                    <a:lnTo>
                      <a:pt x="117" y="424"/>
                    </a:lnTo>
                    <a:lnTo>
                      <a:pt x="112" y="422"/>
                    </a:lnTo>
                    <a:lnTo>
                      <a:pt x="105" y="419"/>
                    </a:lnTo>
                    <a:lnTo>
                      <a:pt x="100" y="419"/>
                    </a:lnTo>
                    <a:lnTo>
                      <a:pt x="95" y="417"/>
                    </a:lnTo>
                    <a:lnTo>
                      <a:pt x="90" y="414"/>
                    </a:lnTo>
                    <a:lnTo>
                      <a:pt x="88" y="414"/>
                    </a:lnTo>
                    <a:lnTo>
                      <a:pt x="83" y="412"/>
                    </a:lnTo>
                    <a:lnTo>
                      <a:pt x="78" y="410"/>
                    </a:lnTo>
                    <a:lnTo>
                      <a:pt x="71" y="407"/>
                    </a:lnTo>
                    <a:lnTo>
                      <a:pt x="66" y="407"/>
                    </a:lnTo>
                    <a:lnTo>
                      <a:pt x="61" y="405"/>
                    </a:lnTo>
                    <a:lnTo>
                      <a:pt x="58" y="405"/>
                    </a:lnTo>
                    <a:lnTo>
                      <a:pt x="53" y="402"/>
                    </a:lnTo>
                    <a:lnTo>
                      <a:pt x="49" y="400"/>
                    </a:lnTo>
                    <a:lnTo>
                      <a:pt x="44" y="397"/>
                    </a:lnTo>
                    <a:lnTo>
                      <a:pt x="36" y="395"/>
                    </a:lnTo>
                    <a:lnTo>
                      <a:pt x="31" y="395"/>
                    </a:lnTo>
                    <a:lnTo>
                      <a:pt x="29" y="393"/>
                    </a:lnTo>
                    <a:lnTo>
                      <a:pt x="24" y="390"/>
                    </a:lnTo>
                    <a:lnTo>
                      <a:pt x="19" y="390"/>
                    </a:lnTo>
                    <a:lnTo>
                      <a:pt x="14" y="388"/>
                    </a:lnTo>
                    <a:lnTo>
                      <a:pt x="10" y="385"/>
                    </a:lnTo>
                    <a:lnTo>
                      <a:pt x="2" y="383"/>
                    </a:lnTo>
                    <a:lnTo>
                      <a:pt x="0" y="383"/>
                    </a:lnTo>
                    <a:lnTo>
                      <a:pt x="0" y="383"/>
                    </a:lnTo>
                    <a:lnTo>
                      <a:pt x="0" y="380"/>
                    </a:lnTo>
                    <a:lnTo>
                      <a:pt x="0" y="378"/>
                    </a:lnTo>
                    <a:lnTo>
                      <a:pt x="0" y="375"/>
                    </a:lnTo>
                    <a:lnTo>
                      <a:pt x="0" y="373"/>
                    </a:lnTo>
                    <a:lnTo>
                      <a:pt x="2" y="371"/>
                    </a:lnTo>
                    <a:lnTo>
                      <a:pt x="2" y="371"/>
                    </a:lnTo>
                    <a:lnTo>
                      <a:pt x="2" y="371"/>
                    </a:lnTo>
                    <a:lnTo>
                      <a:pt x="5" y="368"/>
                    </a:lnTo>
                    <a:lnTo>
                      <a:pt x="5" y="368"/>
                    </a:lnTo>
                    <a:lnTo>
                      <a:pt x="5" y="366"/>
                    </a:lnTo>
                    <a:lnTo>
                      <a:pt x="5" y="363"/>
                    </a:lnTo>
                    <a:lnTo>
                      <a:pt x="10" y="361"/>
                    </a:lnTo>
                    <a:lnTo>
                      <a:pt x="14" y="363"/>
                    </a:lnTo>
                    <a:lnTo>
                      <a:pt x="17" y="363"/>
                    </a:lnTo>
                    <a:lnTo>
                      <a:pt x="19" y="363"/>
                    </a:lnTo>
                    <a:lnTo>
                      <a:pt x="19" y="361"/>
                    </a:lnTo>
                    <a:lnTo>
                      <a:pt x="19" y="358"/>
                    </a:lnTo>
                    <a:lnTo>
                      <a:pt x="19" y="358"/>
                    </a:lnTo>
                    <a:lnTo>
                      <a:pt x="19" y="356"/>
                    </a:lnTo>
                    <a:lnTo>
                      <a:pt x="22" y="356"/>
                    </a:lnTo>
                    <a:lnTo>
                      <a:pt x="24" y="354"/>
                    </a:lnTo>
                    <a:lnTo>
                      <a:pt x="24" y="354"/>
                    </a:lnTo>
                    <a:lnTo>
                      <a:pt x="24" y="351"/>
                    </a:lnTo>
                    <a:lnTo>
                      <a:pt x="24" y="346"/>
                    </a:lnTo>
                    <a:lnTo>
                      <a:pt x="24" y="344"/>
                    </a:lnTo>
                    <a:lnTo>
                      <a:pt x="24" y="344"/>
                    </a:lnTo>
                    <a:lnTo>
                      <a:pt x="24" y="344"/>
                    </a:lnTo>
                    <a:lnTo>
                      <a:pt x="24" y="341"/>
                    </a:lnTo>
                    <a:lnTo>
                      <a:pt x="22" y="339"/>
                    </a:lnTo>
                    <a:lnTo>
                      <a:pt x="19" y="336"/>
                    </a:lnTo>
                    <a:lnTo>
                      <a:pt x="12" y="336"/>
                    </a:lnTo>
                    <a:lnTo>
                      <a:pt x="10" y="336"/>
                    </a:lnTo>
                    <a:lnTo>
                      <a:pt x="7" y="334"/>
                    </a:lnTo>
                    <a:lnTo>
                      <a:pt x="7" y="329"/>
                    </a:lnTo>
                    <a:lnTo>
                      <a:pt x="10" y="327"/>
                    </a:lnTo>
                    <a:lnTo>
                      <a:pt x="10" y="324"/>
                    </a:lnTo>
                    <a:lnTo>
                      <a:pt x="10" y="319"/>
                    </a:lnTo>
                    <a:lnTo>
                      <a:pt x="7" y="317"/>
                    </a:lnTo>
                    <a:lnTo>
                      <a:pt x="5" y="315"/>
                    </a:lnTo>
                    <a:lnTo>
                      <a:pt x="5" y="315"/>
                    </a:lnTo>
                    <a:lnTo>
                      <a:pt x="7" y="312"/>
                    </a:lnTo>
                    <a:lnTo>
                      <a:pt x="7" y="310"/>
                    </a:lnTo>
                    <a:lnTo>
                      <a:pt x="7" y="310"/>
                    </a:lnTo>
                    <a:lnTo>
                      <a:pt x="7" y="310"/>
                    </a:lnTo>
                    <a:lnTo>
                      <a:pt x="7" y="307"/>
                    </a:lnTo>
                    <a:lnTo>
                      <a:pt x="5" y="307"/>
                    </a:lnTo>
                    <a:lnTo>
                      <a:pt x="5" y="307"/>
                    </a:lnTo>
                    <a:lnTo>
                      <a:pt x="7" y="305"/>
                    </a:lnTo>
                    <a:lnTo>
                      <a:pt x="10" y="305"/>
                    </a:lnTo>
                    <a:lnTo>
                      <a:pt x="12" y="305"/>
                    </a:lnTo>
                    <a:lnTo>
                      <a:pt x="12" y="305"/>
                    </a:lnTo>
                    <a:lnTo>
                      <a:pt x="14" y="300"/>
                    </a:lnTo>
                    <a:lnTo>
                      <a:pt x="17" y="297"/>
                    </a:lnTo>
                    <a:lnTo>
                      <a:pt x="17" y="297"/>
                    </a:lnTo>
                    <a:lnTo>
                      <a:pt x="17" y="295"/>
                    </a:lnTo>
                    <a:lnTo>
                      <a:pt x="19" y="293"/>
                    </a:lnTo>
                    <a:lnTo>
                      <a:pt x="19" y="293"/>
                    </a:lnTo>
                    <a:lnTo>
                      <a:pt x="19" y="293"/>
                    </a:lnTo>
                    <a:lnTo>
                      <a:pt x="19" y="290"/>
                    </a:lnTo>
                    <a:lnTo>
                      <a:pt x="19" y="290"/>
                    </a:lnTo>
                    <a:lnTo>
                      <a:pt x="19" y="288"/>
                    </a:lnTo>
                    <a:lnTo>
                      <a:pt x="19" y="288"/>
                    </a:lnTo>
                    <a:lnTo>
                      <a:pt x="19" y="288"/>
                    </a:lnTo>
                    <a:lnTo>
                      <a:pt x="19" y="285"/>
                    </a:lnTo>
                    <a:lnTo>
                      <a:pt x="19" y="283"/>
                    </a:lnTo>
                    <a:lnTo>
                      <a:pt x="22" y="283"/>
                    </a:lnTo>
                    <a:lnTo>
                      <a:pt x="22" y="280"/>
                    </a:lnTo>
                    <a:lnTo>
                      <a:pt x="22" y="280"/>
                    </a:lnTo>
                    <a:lnTo>
                      <a:pt x="22" y="278"/>
                    </a:lnTo>
                    <a:lnTo>
                      <a:pt x="22" y="278"/>
                    </a:lnTo>
                    <a:lnTo>
                      <a:pt x="22" y="278"/>
                    </a:lnTo>
                    <a:lnTo>
                      <a:pt x="22" y="276"/>
                    </a:lnTo>
                    <a:lnTo>
                      <a:pt x="22" y="276"/>
                    </a:lnTo>
                    <a:lnTo>
                      <a:pt x="22" y="276"/>
                    </a:lnTo>
                    <a:lnTo>
                      <a:pt x="22" y="273"/>
                    </a:lnTo>
                    <a:lnTo>
                      <a:pt x="22" y="273"/>
                    </a:lnTo>
                    <a:lnTo>
                      <a:pt x="19" y="271"/>
                    </a:lnTo>
                    <a:lnTo>
                      <a:pt x="19" y="268"/>
                    </a:lnTo>
                    <a:lnTo>
                      <a:pt x="19" y="268"/>
                    </a:lnTo>
                    <a:lnTo>
                      <a:pt x="22" y="266"/>
                    </a:lnTo>
                    <a:lnTo>
                      <a:pt x="22" y="266"/>
                    </a:lnTo>
                    <a:lnTo>
                      <a:pt x="22" y="266"/>
                    </a:lnTo>
                    <a:lnTo>
                      <a:pt x="22" y="263"/>
                    </a:lnTo>
                    <a:lnTo>
                      <a:pt x="19" y="263"/>
                    </a:lnTo>
                    <a:lnTo>
                      <a:pt x="19" y="261"/>
                    </a:lnTo>
                    <a:lnTo>
                      <a:pt x="19" y="261"/>
                    </a:lnTo>
                    <a:lnTo>
                      <a:pt x="22" y="258"/>
                    </a:lnTo>
                    <a:lnTo>
                      <a:pt x="24" y="256"/>
                    </a:lnTo>
                    <a:lnTo>
                      <a:pt x="24" y="256"/>
                    </a:lnTo>
                    <a:lnTo>
                      <a:pt x="27" y="254"/>
                    </a:lnTo>
                    <a:lnTo>
                      <a:pt x="27" y="254"/>
                    </a:lnTo>
                    <a:lnTo>
                      <a:pt x="27" y="249"/>
                    </a:lnTo>
                    <a:lnTo>
                      <a:pt x="29" y="249"/>
                    </a:lnTo>
                    <a:lnTo>
                      <a:pt x="29" y="246"/>
                    </a:lnTo>
                    <a:lnTo>
                      <a:pt x="31" y="246"/>
                    </a:lnTo>
                    <a:lnTo>
                      <a:pt x="39" y="241"/>
                    </a:lnTo>
                    <a:lnTo>
                      <a:pt x="39" y="241"/>
                    </a:lnTo>
                    <a:lnTo>
                      <a:pt x="41" y="241"/>
                    </a:lnTo>
                    <a:lnTo>
                      <a:pt x="44" y="237"/>
                    </a:lnTo>
                    <a:lnTo>
                      <a:pt x="46" y="234"/>
                    </a:lnTo>
                    <a:lnTo>
                      <a:pt x="49" y="234"/>
                    </a:lnTo>
                    <a:lnTo>
                      <a:pt x="49" y="232"/>
                    </a:lnTo>
                    <a:lnTo>
                      <a:pt x="49" y="232"/>
                    </a:lnTo>
                    <a:lnTo>
                      <a:pt x="49" y="229"/>
                    </a:lnTo>
                    <a:lnTo>
                      <a:pt x="46" y="227"/>
                    </a:lnTo>
                    <a:lnTo>
                      <a:pt x="44" y="227"/>
                    </a:lnTo>
                    <a:lnTo>
                      <a:pt x="44" y="227"/>
                    </a:lnTo>
                    <a:lnTo>
                      <a:pt x="44" y="227"/>
                    </a:lnTo>
                    <a:lnTo>
                      <a:pt x="36" y="222"/>
                    </a:lnTo>
                    <a:lnTo>
                      <a:pt x="36" y="219"/>
                    </a:lnTo>
                    <a:lnTo>
                      <a:pt x="36" y="219"/>
                    </a:lnTo>
                    <a:lnTo>
                      <a:pt x="34" y="219"/>
                    </a:lnTo>
                    <a:lnTo>
                      <a:pt x="34" y="219"/>
                    </a:lnTo>
                    <a:lnTo>
                      <a:pt x="34" y="217"/>
                    </a:lnTo>
                    <a:lnTo>
                      <a:pt x="34" y="217"/>
                    </a:lnTo>
                    <a:lnTo>
                      <a:pt x="31" y="217"/>
                    </a:lnTo>
                    <a:lnTo>
                      <a:pt x="31" y="217"/>
                    </a:lnTo>
                    <a:lnTo>
                      <a:pt x="31" y="217"/>
                    </a:lnTo>
                    <a:lnTo>
                      <a:pt x="31" y="217"/>
                    </a:lnTo>
                    <a:lnTo>
                      <a:pt x="31" y="217"/>
                    </a:lnTo>
                    <a:lnTo>
                      <a:pt x="29" y="217"/>
                    </a:lnTo>
                    <a:lnTo>
                      <a:pt x="29" y="215"/>
                    </a:lnTo>
                    <a:lnTo>
                      <a:pt x="29" y="215"/>
                    </a:lnTo>
                    <a:lnTo>
                      <a:pt x="29" y="215"/>
                    </a:lnTo>
                    <a:lnTo>
                      <a:pt x="29" y="215"/>
                    </a:lnTo>
                    <a:lnTo>
                      <a:pt x="31" y="212"/>
                    </a:lnTo>
                    <a:lnTo>
                      <a:pt x="29" y="212"/>
                    </a:lnTo>
                    <a:lnTo>
                      <a:pt x="29" y="212"/>
                    </a:lnTo>
                    <a:lnTo>
                      <a:pt x="29" y="210"/>
                    </a:lnTo>
                    <a:lnTo>
                      <a:pt x="29" y="210"/>
                    </a:lnTo>
                    <a:lnTo>
                      <a:pt x="27" y="207"/>
                    </a:lnTo>
                    <a:lnTo>
                      <a:pt x="27" y="207"/>
                    </a:lnTo>
                    <a:lnTo>
                      <a:pt x="27" y="207"/>
                    </a:lnTo>
                    <a:lnTo>
                      <a:pt x="27" y="205"/>
                    </a:lnTo>
                    <a:lnTo>
                      <a:pt x="27" y="202"/>
                    </a:lnTo>
                    <a:lnTo>
                      <a:pt x="27" y="202"/>
                    </a:lnTo>
                    <a:lnTo>
                      <a:pt x="27" y="202"/>
                    </a:lnTo>
                    <a:lnTo>
                      <a:pt x="22" y="193"/>
                    </a:lnTo>
                    <a:lnTo>
                      <a:pt x="19" y="193"/>
                    </a:lnTo>
                    <a:lnTo>
                      <a:pt x="19" y="193"/>
                    </a:lnTo>
                    <a:lnTo>
                      <a:pt x="17" y="190"/>
                    </a:lnTo>
                    <a:lnTo>
                      <a:pt x="17" y="188"/>
                    </a:lnTo>
                    <a:lnTo>
                      <a:pt x="17" y="188"/>
                    </a:lnTo>
                    <a:lnTo>
                      <a:pt x="17" y="185"/>
                    </a:lnTo>
                    <a:lnTo>
                      <a:pt x="17" y="185"/>
                    </a:lnTo>
                    <a:lnTo>
                      <a:pt x="14" y="185"/>
                    </a:lnTo>
                    <a:lnTo>
                      <a:pt x="14" y="183"/>
                    </a:lnTo>
                    <a:lnTo>
                      <a:pt x="12" y="183"/>
                    </a:lnTo>
                    <a:lnTo>
                      <a:pt x="12" y="171"/>
                    </a:lnTo>
                    <a:lnTo>
                      <a:pt x="12" y="168"/>
                    </a:lnTo>
                    <a:lnTo>
                      <a:pt x="14" y="166"/>
                    </a:lnTo>
                    <a:lnTo>
                      <a:pt x="14" y="166"/>
                    </a:lnTo>
                    <a:lnTo>
                      <a:pt x="14" y="163"/>
                    </a:lnTo>
                    <a:lnTo>
                      <a:pt x="12" y="163"/>
                    </a:lnTo>
                    <a:lnTo>
                      <a:pt x="12" y="161"/>
                    </a:lnTo>
                    <a:lnTo>
                      <a:pt x="12" y="161"/>
                    </a:lnTo>
                    <a:lnTo>
                      <a:pt x="12" y="161"/>
                    </a:lnTo>
                    <a:lnTo>
                      <a:pt x="14" y="161"/>
                    </a:lnTo>
                    <a:lnTo>
                      <a:pt x="14" y="161"/>
                    </a:lnTo>
                    <a:lnTo>
                      <a:pt x="14" y="161"/>
                    </a:lnTo>
                    <a:lnTo>
                      <a:pt x="14" y="159"/>
                    </a:lnTo>
                    <a:lnTo>
                      <a:pt x="17" y="156"/>
                    </a:lnTo>
                    <a:lnTo>
                      <a:pt x="17" y="154"/>
                    </a:lnTo>
                    <a:lnTo>
                      <a:pt x="17" y="151"/>
                    </a:lnTo>
                    <a:lnTo>
                      <a:pt x="14" y="146"/>
                    </a:lnTo>
                    <a:lnTo>
                      <a:pt x="14" y="144"/>
                    </a:lnTo>
                    <a:lnTo>
                      <a:pt x="14" y="141"/>
                    </a:lnTo>
                    <a:lnTo>
                      <a:pt x="14" y="141"/>
                    </a:lnTo>
                    <a:lnTo>
                      <a:pt x="12" y="137"/>
                    </a:lnTo>
                    <a:lnTo>
                      <a:pt x="10" y="132"/>
                    </a:lnTo>
                    <a:lnTo>
                      <a:pt x="10" y="129"/>
                    </a:lnTo>
                    <a:lnTo>
                      <a:pt x="12" y="124"/>
                    </a:lnTo>
                    <a:lnTo>
                      <a:pt x="10" y="120"/>
                    </a:lnTo>
                    <a:lnTo>
                      <a:pt x="12" y="120"/>
                    </a:lnTo>
                    <a:lnTo>
                      <a:pt x="10" y="117"/>
                    </a:lnTo>
                    <a:lnTo>
                      <a:pt x="7" y="112"/>
                    </a:lnTo>
                    <a:lnTo>
                      <a:pt x="7" y="110"/>
                    </a:lnTo>
                    <a:lnTo>
                      <a:pt x="7" y="107"/>
                    </a:lnTo>
                    <a:lnTo>
                      <a:pt x="7" y="102"/>
                    </a:lnTo>
                    <a:lnTo>
                      <a:pt x="7" y="100"/>
                    </a:lnTo>
                    <a:lnTo>
                      <a:pt x="10" y="98"/>
                    </a:lnTo>
                    <a:lnTo>
                      <a:pt x="10" y="98"/>
                    </a:lnTo>
                    <a:lnTo>
                      <a:pt x="10" y="98"/>
                    </a:lnTo>
                    <a:lnTo>
                      <a:pt x="10" y="95"/>
                    </a:lnTo>
                    <a:lnTo>
                      <a:pt x="7" y="93"/>
                    </a:lnTo>
                    <a:lnTo>
                      <a:pt x="5" y="90"/>
                    </a:lnTo>
                    <a:lnTo>
                      <a:pt x="5" y="88"/>
                    </a:lnTo>
                    <a:lnTo>
                      <a:pt x="5" y="85"/>
                    </a:lnTo>
                    <a:lnTo>
                      <a:pt x="5" y="85"/>
                    </a:lnTo>
                    <a:lnTo>
                      <a:pt x="7" y="83"/>
                    </a:lnTo>
                    <a:lnTo>
                      <a:pt x="7" y="83"/>
                    </a:lnTo>
                    <a:lnTo>
                      <a:pt x="5" y="81"/>
                    </a:lnTo>
                    <a:lnTo>
                      <a:pt x="5" y="81"/>
                    </a:lnTo>
                    <a:lnTo>
                      <a:pt x="5" y="78"/>
                    </a:lnTo>
                    <a:lnTo>
                      <a:pt x="7" y="78"/>
                    </a:lnTo>
                    <a:lnTo>
                      <a:pt x="7" y="78"/>
                    </a:lnTo>
                    <a:lnTo>
                      <a:pt x="7" y="78"/>
                    </a:lnTo>
                    <a:lnTo>
                      <a:pt x="7" y="78"/>
                    </a:lnTo>
                    <a:lnTo>
                      <a:pt x="10" y="76"/>
                    </a:lnTo>
                    <a:lnTo>
                      <a:pt x="12" y="76"/>
                    </a:lnTo>
                    <a:lnTo>
                      <a:pt x="17" y="73"/>
                    </a:lnTo>
                    <a:lnTo>
                      <a:pt x="17" y="73"/>
                    </a:lnTo>
                    <a:lnTo>
                      <a:pt x="17" y="73"/>
                    </a:lnTo>
                    <a:lnTo>
                      <a:pt x="19" y="73"/>
                    </a:lnTo>
                    <a:lnTo>
                      <a:pt x="22" y="73"/>
                    </a:lnTo>
                    <a:lnTo>
                      <a:pt x="22" y="76"/>
                    </a:lnTo>
                    <a:lnTo>
                      <a:pt x="22" y="76"/>
                    </a:lnTo>
                    <a:lnTo>
                      <a:pt x="24" y="76"/>
                    </a:lnTo>
                    <a:lnTo>
                      <a:pt x="24" y="76"/>
                    </a:lnTo>
                    <a:lnTo>
                      <a:pt x="24" y="76"/>
                    </a:lnTo>
                    <a:lnTo>
                      <a:pt x="24" y="76"/>
                    </a:lnTo>
                    <a:lnTo>
                      <a:pt x="27" y="76"/>
                    </a:lnTo>
                    <a:lnTo>
                      <a:pt x="27" y="76"/>
                    </a:lnTo>
                    <a:lnTo>
                      <a:pt x="27" y="76"/>
                    </a:lnTo>
                    <a:lnTo>
                      <a:pt x="29" y="76"/>
                    </a:lnTo>
                    <a:lnTo>
                      <a:pt x="29" y="76"/>
                    </a:lnTo>
                    <a:lnTo>
                      <a:pt x="29" y="73"/>
                    </a:lnTo>
                    <a:lnTo>
                      <a:pt x="29" y="73"/>
                    </a:lnTo>
                    <a:lnTo>
                      <a:pt x="29" y="73"/>
                    </a:lnTo>
                    <a:lnTo>
                      <a:pt x="31" y="73"/>
                    </a:lnTo>
                    <a:lnTo>
                      <a:pt x="31" y="76"/>
                    </a:lnTo>
                    <a:lnTo>
                      <a:pt x="31" y="76"/>
                    </a:lnTo>
                    <a:lnTo>
                      <a:pt x="34" y="76"/>
                    </a:lnTo>
                    <a:lnTo>
                      <a:pt x="34" y="76"/>
                    </a:lnTo>
                    <a:lnTo>
                      <a:pt x="34" y="78"/>
                    </a:lnTo>
                    <a:lnTo>
                      <a:pt x="36" y="81"/>
                    </a:lnTo>
                    <a:lnTo>
                      <a:pt x="36" y="83"/>
                    </a:lnTo>
                    <a:lnTo>
                      <a:pt x="36" y="83"/>
                    </a:lnTo>
                    <a:lnTo>
                      <a:pt x="39" y="85"/>
                    </a:lnTo>
                    <a:lnTo>
                      <a:pt x="39" y="85"/>
                    </a:lnTo>
                    <a:lnTo>
                      <a:pt x="41" y="85"/>
                    </a:lnTo>
                    <a:lnTo>
                      <a:pt x="46" y="85"/>
                    </a:lnTo>
                    <a:lnTo>
                      <a:pt x="49" y="83"/>
                    </a:lnTo>
                    <a:lnTo>
                      <a:pt x="49" y="76"/>
                    </a:lnTo>
                    <a:lnTo>
                      <a:pt x="51" y="73"/>
                    </a:lnTo>
                    <a:lnTo>
                      <a:pt x="51" y="71"/>
                    </a:lnTo>
                    <a:lnTo>
                      <a:pt x="53" y="71"/>
                    </a:lnTo>
                    <a:lnTo>
                      <a:pt x="53" y="68"/>
                    </a:lnTo>
                    <a:lnTo>
                      <a:pt x="53" y="68"/>
                    </a:lnTo>
                    <a:lnTo>
                      <a:pt x="53" y="63"/>
                    </a:lnTo>
                    <a:lnTo>
                      <a:pt x="53" y="54"/>
                    </a:lnTo>
                    <a:lnTo>
                      <a:pt x="53" y="39"/>
                    </a:lnTo>
                    <a:lnTo>
                      <a:pt x="53" y="20"/>
                    </a:lnTo>
                    <a:lnTo>
                      <a:pt x="53" y="10"/>
                    </a:lnTo>
                    <a:lnTo>
                      <a:pt x="53" y="0"/>
                    </a:lnTo>
                    <a:lnTo>
                      <a:pt x="53" y="0"/>
                    </a:lnTo>
                    <a:lnTo>
                      <a:pt x="61" y="0"/>
                    </a:lnTo>
                    <a:lnTo>
                      <a:pt x="63" y="0"/>
                    </a:lnTo>
                    <a:lnTo>
                      <a:pt x="71" y="0"/>
                    </a:lnTo>
                    <a:lnTo>
                      <a:pt x="75" y="0"/>
                    </a:lnTo>
                    <a:lnTo>
                      <a:pt x="83" y="0"/>
                    </a:lnTo>
                    <a:lnTo>
                      <a:pt x="85" y="0"/>
                    </a:lnTo>
                    <a:lnTo>
                      <a:pt x="92" y="0"/>
                    </a:lnTo>
                    <a:lnTo>
                      <a:pt x="97" y="0"/>
                    </a:lnTo>
                    <a:lnTo>
                      <a:pt x="105" y="0"/>
                    </a:lnTo>
                    <a:lnTo>
                      <a:pt x="107" y="0"/>
                    </a:lnTo>
                    <a:lnTo>
                      <a:pt x="114" y="0"/>
                    </a:lnTo>
                    <a:lnTo>
                      <a:pt x="119" y="0"/>
                    </a:lnTo>
                    <a:lnTo>
                      <a:pt x="127" y="0"/>
                    </a:lnTo>
                    <a:lnTo>
                      <a:pt x="129" y="0"/>
                    </a:lnTo>
                    <a:lnTo>
                      <a:pt x="136" y="0"/>
                    </a:lnTo>
                    <a:lnTo>
                      <a:pt x="141" y="0"/>
                    </a:lnTo>
                    <a:lnTo>
                      <a:pt x="149" y="0"/>
                    </a:lnTo>
                    <a:lnTo>
                      <a:pt x="151" y="0"/>
                    </a:lnTo>
                    <a:lnTo>
                      <a:pt x="158" y="0"/>
                    </a:lnTo>
                    <a:lnTo>
                      <a:pt x="163" y="0"/>
                    </a:lnTo>
                    <a:lnTo>
                      <a:pt x="170" y="0"/>
                    </a:lnTo>
                    <a:lnTo>
                      <a:pt x="173" y="0"/>
                    </a:lnTo>
                    <a:lnTo>
                      <a:pt x="180" y="0"/>
                    </a:lnTo>
                    <a:lnTo>
                      <a:pt x="185" y="0"/>
                    </a:lnTo>
                    <a:lnTo>
                      <a:pt x="192" y="0"/>
                    </a:lnTo>
                    <a:lnTo>
                      <a:pt x="195" y="0"/>
                    </a:lnTo>
                    <a:lnTo>
                      <a:pt x="202" y="0"/>
                    </a:lnTo>
                    <a:lnTo>
                      <a:pt x="207" y="0"/>
                    </a:lnTo>
                    <a:lnTo>
                      <a:pt x="212" y="0"/>
                    </a:lnTo>
                    <a:lnTo>
                      <a:pt x="217" y="0"/>
                    </a:lnTo>
                    <a:lnTo>
                      <a:pt x="224" y="0"/>
                    </a:lnTo>
                    <a:lnTo>
                      <a:pt x="229" y="0"/>
                    </a:lnTo>
                    <a:lnTo>
                      <a:pt x="234" y="0"/>
                    </a:lnTo>
                    <a:lnTo>
                      <a:pt x="239" y="0"/>
                    </a:lnTo>
                    <a:lnTo>
                      <a:pt x="246" y="0"/>
                    </a:lnTo>
                    <a:lnTo>
                      <a:pt x="251" y="0"/>
                    </a:lnTo>
                    <a:lnTo>
                      <a:pt x="256" y="0"/>
                    </a:lnTo>
                    <a:lnTo>
                      <a:pt x="261" y="0"/>
                    </a:lnTo>
                    <a:lnTo>
                      <a:pt x="268" y="0"/>
                    </a:lnTo>
                    <a:lnTo>
                      <a:pt x="273" y="0"/>
                    </a:lnTo>
                    <a:lnTo>
                      <a:pt x="278" y="0"/>
                    </a:lnTo>
                    <a:lnTo>
                      <a:pt x="283" y="0"/>
                    </a:lnTo>
                    <a:lnTo>
                      <a:pt x="290" y="0"/>
                    </a:lnTo>
                    <a:lnTo>
                      <a:pt x="292" y="0"/>
                    </a:lnTo>
                    <a:lnTo>
                      <a:pt x="300" y="0"/>
                    </a:lnTo>
                    <a:lnTo>
                      <a:pt x="305" y="0"/>
                    </a:lnTo>
                    <a:lnTo>
                      <a:pt x="312" y="0"/>
                    </a:lnTo>
                    <a:lnTo>
                      <a:pt x="314" y="0"/>
                    </a:lnTo>
                    <a:lnTo>
                      <a:pt x="322" y="0"/>
                    </a:lnTo>
                    <a:lnTo>
                      <a:pt x="326" y="0"/>
                    </a:lnTo>
                    <a:lnTo>
                      <a:pt x="334" y="0"/>
                    </a:lnTo>
                    <a:lnTo>
                      <a:pt x="336" y="0"/>
                    </a:lnTo>
                    <a:lnTo>
                      <a:pt x="344" y="0"/>
                    </a:lnTo>
                    <a:lnTo>
                      <a:pt x="348" y="0"/>
                    </a:lnTo>
                    <a:lnTo>
                      <a:pt x="356" y="0"/>
                    </a:lnTo>
                    <a:lnTo>
                      <a:pt x="358" y="0"/>
                    </a:lnTo>
                    <a:lnTo>
                      <a:pt x="365" y="0"/>
                    </a:lnTo>
                    <a:lnTo>
                      <a:pt x="370" y="0"/>
                    </a:lnTo>
                    <a:lnTo>
                      <a:pt x="378" y="0"/>
                    </a:lnTo>
                    <a:lnTo>
                      <a:pt x="380" y="0"/>
                    </a:lnTo>
                    <a:lnTo>
                      <a:pt x="387" y="0"/>
                    </a:lnTo>
                    <a:lnTo>
                      <a:pt x="392" y="0"/>
                    </a:lnTo>
                    <a:lnTo>
                      <a:pt x="400" y="0"/>
                    </a:lnTo>
                    <a:lnTo>
                      <a:pt x="402" y="0"/>
                    </a:lnTo>
                    <a:lnTo>
                      <a:pt x="402" y="32"/>
                    </a:lnTo>
                    <a:lnTo>
                      <a:pt x="402" y="61"/>
                    </a:lnTo>
                    <a:lnTo>
                      <a:pt x="402" y="78"/>
                    </a:lnTo>
                    <a:close/>
                  </a:path>
                </a:pathLst>
              </a:custGeom>
              <a:solidFill>
                <a:srgbClr val="EAB08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200" dirty="0"/>
              </a:p>
            </p:txBody>
          </p:sp>
          <p:sp>
            <p:nvSpPr>
              <p:cNvPr id="293" name="Freeform 18">
                <a:extLst>
                  <a:ext uri="{FF2B5EF4-FFF2-40B4-BE49-F238E27FC236}">
                    <a16:creationId xmlns:a16="http://schemas.microsoft.com/office/drawing/2014/main" id="{3019CCD8-F8FE-48B9-A584-2F3D11B5160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630" y="2299"/>
                <a:ext cx="402" cy="478"/>
              </a:xfrm>
              <a:custGeom>
                <a:avLst/>
                <a:gdLst>
                  <a:gd name="T0" fmla="*/ 402 w 402"/>
                  <a:gd name="T1" fmla="*/ 212 h 478"/>
                  <a:gd name="T2" fmla="*/ 402 w 402"/>
                  <a:gd name="T3" fmla="*/ 419 h 478"/>
                  <a:gd name="T4" fmla="*/ 344 w 402"/>
                  <a:gd name="T5" fmla="*/ 478 h 478"/>
                  <a:gd name="T6" fmla="*/ 261 w 402"/>
                  <a:gd name="T7" fmla="*/ 478 h 478"/>
                  <a:gd name="T8" fmla="*/ 234 w 402"/>
                  <a:gd name="T9" fmla="*/ 468 h 478"/>
                  <a:gd name="T10" fmla="*/ 202 w 402"/>
                  <a:gd name="T11" fmla="*/ 456 h 478"/>
                  <a:gd name="T12" fmla="*/ 168 w 402"/>
                  <a:gd name="T13" fmla="*/ 444 h 478"/>
                  <a:gd name="T14" fmla="*/ 134 w 402"/>
                  <a:gd name="T15" fmla="*/ 432 h 478"/>
                  <a:gd name="T16" fmla="*/ 100 w 402"/>
                  <a:gd name="T17" fmla="*/ 419 h 478"/>
                  <a:gd name="T18" fmla="*/ 66 w 402"/>
                  <a:gd name="T19" fmla="*/ 407 h 478"/>
                  <a:gd name="T20" fmla="*/ 31 w 402"/>
                  <a:gd name="T21" fmla="*/ 395 h 478"/>
                  <a:gd name="T22" fmla="*/ 0 w 402"/>
                  <a:gd name="T23" fmla="*/ 383 h 478"/>
                  <a:gd name="T24" fmla="*/ 2 w 402"/>
                  <a:gd name="T25" fmla="*/ 371 h 478"/>
                  <a:gd name="T26" fmla="*/ 14 w 402"/>
                  <a:gd name="T27" fmla="*/ 363 h 478"/>
                  <a:gd name="T28" fmla="*/ 22 w 402"/>
                  <a:gd name="T29" fmla="*/ 356 h 478"/>
                  <a:gd name="T30" fmla="*/ 24 w 402"/>
                  <a:gd name="T31" fmla="*/ 344 h 478"/>
                  <a:gd name="T32" fmla="*/ 7 w 402"/>
                  <a:gd name="T33" fmla="*/ 329 h 478"/>
                  <a:gd name="T34" fmla="*/ 7 w 402"/>
                  <a:gd name="T35" fmla="*/ 312 h 478"/>
                  <a:gd name="T36" fmla="*/ 7 w 402"/>
                  <a:gd name="T37" fmla="*/ 305 h 478"/>
                  <a:gd name="T38" fmla="*/ 17 w 402"/>
                  <a:gd name="T39" fmla="*/ 295 h 478"/>
                  <a:gd name="T40" fmla="*/ 19 w 402"/>
                  <a:gd name="T41" fmla="*/ 288 h 478"/>
                  <a:gd name="T42" fmla="*/ 22 w 402"/>
                  <a:gd name="T43" fmla="*/ 278 h 478"/>
                  <a:gd name="T44" fmla="*/ 22 w 402"/>
                  <a:gd name="T45" fmla="*/ 273 h 478"/>
                  <a:gd name="T46" fmla="*/ 22 w 402"/>
                  <a:gd name="T47" fmla="*/ 263 h 478"/>
                  <a:gd name="T48" fmla="*/ 27 w 402"/>
                  <a:gd name="T49" fmla="*/ 254 h 478"/>
                  <a:gd name="T50" fmla="*/ 39 w 402"/>
                  <a:gd name="T51" fmla="*/ 241 h 478"/>
                  <a:gd name="T52" fmla="*/ 49 w 402"/>
                  <a:gd name="T53" fmla="*/ 229 h 478"/>
                  <a:gd name="T54" fmla="*/ 36 w 402"/>
                  <a:gd name="T55" fmla="*/ 219 h 478"/>
                  <a:gd name="T56" fmla="*/ 31 w 402"/>
                  <a:gd name="T57" fmla="*/ 217 h 478"/>
                  <a:gd name="T58" fmla="*/ 29 w 402"/>
                  <a:gd name="T59" fmla="*/ 215 h 478"/>
                  <a:gd name="T60" fmla="*/ 27 w 402"/>
                  <a:gd name="T61" fmla="*/ 207 h 478"/>
                  <a:gd name="T62" fmla="*/ 19 w 402"/>
                  <a:gd name="T63" fmla="*/ 193 h 478"/>
                  <a:gd name="T64" fmla="*/ 14 w 402"/>
                  <a:gd name="T65" fmla="*/ 185 h 478"/>
                  <a:gd name="T66" fmla="*/ 14 w 402"/>
                  <a:gd name="T67" fmla="*/ 163 h 478"/>
                  <a:gd name="T68" fmla="*/ 14 w 402"/>
                  <a:gd name="T69" fmla="*/ 161 h 478"/>
                  <a:gd name="T70" fmla="*/ 14 w 402"/>
                  <a:gd name="T71" fmla="*/ 141 h 478"/>
                  <a:gd name="T72" fmla="*/ 12 w 402"/>
                  <a:gd name="T73" fmla="*/ 120 h 478"/>
                  <a:gd name="T74" fmla="*/ 10 w 402"/>
                  <a:gd name="T75" fmla="*/ 98 h 478"/>
                  <a:gd name="T76" fmla="*/ 5 w 402"/>
                  <a:gd name="T77" fmla="*/ 85 h 478"/>
                  <a:gd name="T78" fmla="*/ 7 w 402"/>
                  <a:gd name="T79" fmla="*/ 78 h 478"/>
                  <a:gd name="T80" fmla="*/ 17 w 402"/>
                  <a:gd name="T81" fmla="*/ 73 h 478"/>
                  <a:gd name="T82" fmla="*/ 24 w 402"/>
                  <a:gd name="T83" fmla="*/ 76 h 478"/>
                  <a:gd name="T84" fmla="*/ 29 w 402"/>
                  <a:gd name="T85" fmla="*/ 76 h 478"/>
                  <a:gd name="T86" fmla="*/ 34 w 402"/>
                  <a:gd name="T87" fmla="*/ 76 h 478"/>
                  <a:gd name="T88" fmla="*/ 39 w 402"/>
                  <a:gd name="T89" fmla="*/ 85 h 478"/>
                  <a:gd name="T90" fmla="*/ 53 w 402"/>
                  <a:gd name="T91" fmla="*/ 71 h 478"/>
                  <a:gd name="T92" fmla="*/ 53 w 402"/>
                  <a:gd name="T93" fmla="*/ 10 h 478"/>
                  <a:gd name="T94" fmla="*/ 83 w 402"/>
                  <a:gd name="T95" fmla="*/ 0 h 478"/>
                  <a:gd name="T96" fmla="*/ 119 w 402"/>
                  <a:gd name="T97" fmla="*/ 0 h 478"/>
                  <a:gd name="T98" fmla="*/ 158 w 402"/>
                  <a:gd name="T99" fmla="*/ 0 h 478"/>
                  <a:gd name="T100" fmla="*/ 195 w 402"/>
                  <a:gd name="T101" fmla="*/ 0 h 478"/>
                  <a:gd name="T102" fmla="*/ 234 w 402"/>
                  <a:gd name="T103" fmla="*/ 0 h 478"/>
                  <a:gd name="T104" fmla="*/ 273 w 402"/>
                  <a:gd name="T105" fmla="*/ 0 h 478"/>
                  <a:gd name="T106" fmla="*/ 312 w 402"/>
                  <a:gd name="T107" fmla="*/ 0 h 478"/>
                  <a:gd name="T108" fmla="*/ 348 w 402"/>
                  <a:gd name="T109" fmla="*/ 0 h 478"/>
                  <a:gd name="T110" fmla="*/ 387 w 402"/>
                  <a:gd name="T111" fmla="*/ 0 h 47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</a:cxnLst>
                <a:rect l="0" t="0" r="r" b="b"/>
                <a:pathLst>
                  <a:path w="402" h="478">
                    <a:moveTo>
                      <a:pt x="402" y="78"/>
                    </a:moveTo>
                    <a:lnTo>
                      <a:pt x="402" y="107"/>
                    </a:lnTo>
                    <a:lnTo>
                      <a:pt x="402" y="122"/>
                    </a:lnTo>
                    <a:lnTo>
                      <a:pt x="402" y="154"/>
                    </a:lnTo>
                    <a:lnTo>
                      <a:pt x="402" y="168"/>
                    </a:lnTo>
                    <a:lnTo>
                      <a:pt x="402" y="183"/>
                    </a:lnTo>
                    <a:lnTo>
                      <a:pt x="402" y="212"/>
                    </a:lnTo>
                    <a:lnTo>
                      <a:pt x="402" y="244"/>
                    </a:lnTo>
                    <a:lnTo>
                      <a:pt x="402" y="288"/>
                    </a:lnTo>
                    <a:lnTo>
                      <a:pt x="402" y="302"/>
                    </a:lnTo>
                    <a:lnTo>
                      <a:pt x="402" y="332"/>
                    </a:lnTo>
                    <a:lnTo>
                      <a:pt x="402" y="375"/>
                    </a:lnTo>
                    <a:lnTo>
                      <a:pt x="402" y="390"/>
                    </a:lnTo>
                    <a:lnTo>
                      <a:pt x="402" y="419"/>
                    </a:lnTo>
                    <a:lnTo>
                      <a:pt x="402" y="449"/>
                    </a:lnTo>
                    <a:lnTo>
                      <a:pt x="402" y="463"/>
                    </a:lnTo>
                    <a:lnTo>
                      <a:pt x="402" y="478"/>
                    </a:lnTo>
                    <a:lnTo>
                      <a:pt x="390" y="478"/>
                    </a:lnTo>
                    <a:lnTo>
                      <a:pt x="385" y="478"/>
                    </a:lnTo>
                    <a:lnTo>
                      <a:pt x="358" y="478"/>
                    </a:lnTo>
                    <a:lnTo>
                      <a:pt x="344" y="478"/>
                    </a:lnTo>
                    <a:lnTo>
                      <a:pt x="339" y="478"/>
                    </a:lnTo>
                    <a:lnTo>
                      <a:pt x="309" y="478"/>
                    </a:lnTo>
                    <a:lnTo>
                      <a:pt x="283" y="478"/>
                    </a:lnTo>
                    <a:lnTo>
                      <a:pt x="273" y="478"/>
                    </a:lnTo>
                    <a:lnTo>
                      <a:pt x="270" y="478"/>
                    </a:lnTo>
                    <a:lnTo>
                      <a:pt x="266" y="478"/>
                    </a:lnTo>
                    <a:lnTo>
                      <a:pt x="261" y="478"/>
                    </a:lnTo>
                    <a:lnTo>
                      <a:pt x="258" y="475"/>
                    </a:lnTo>
                    <a:lnTo>
                      <a:pt x="253" y="475"/>
                    </a:lnTo>
                    <a:lnTo>
                      <a:pt x="253" y="473"/>
                    </a:lnTo>
                    <a:lnTo>
                      <a:pt x="246" y="473"/>
                    </a:lnTo>
                    <a:lnTo>
                      <a:pt x="241" y="471"/>
                    </a:lnTo>
                    <a:lnTo>
                      <a:pt x="239" y="468"/>
                    </a:lnTo>
                    <a:lnTo>
                      <a:pt x="234" y="468"/>
                    </a:lnTo>
                    <a:lnTo>
                      <a:pt x="231" y="466"/>
                    </a:lnTo>
                    <a:lnTo>
                      <a:pt x="224" y="463"/>
                    </a:lnTo>
                    <a:lnTo>
                      <a:pt x="219" y="461"/>
                    </a:lnTo>
                    <a:lnTo>
                      <a:pt x="214" y="461"/>
                    </a:lnTo>
                    <a:lnTo>
                      <a:pt x="209" y="458"/>
                    </a:lnTo>
                    <a:lnTo>
                      <a:pt x="205" y="456"/>
                    </a:lnTo>
                    <a:lnTo>
                      <a:pt x="202" y="456"/>
                    </a:lnTo>
                    <a:lnTo>
                      <a:pt x="197" y="453"/>
                    </a:lnTo>
                    <a:lnTo>
                      <a:pt x="192" y="451"/>
                    </a:lnTo>
                    <a:lnTo>
                      <a:pt x="185" y="449"/>
                    </a:lnTo>
                    <a:lnTo>
                      <a:pt x="180" y="449"/>
                    </a:lnTo>
                    <a:lnTo>
                      <a:pt x="175" y="446"/>
                    </a:lnTo>
                    <a:lnTo>
                      <a:pt x="173" y="446"/>
                    </a:lnTo>
                    <a:lnTo>
                      <a:pt x="168" y="444"/>
                    </a:lnTo>
                    <a:lnTo>
                      <a:pt x="163" y="441"/>
                    </a:lnTo>
                    <a:lnTo>
                      <a:pt x="158" y="439"/>
                    </a:lnTo>
                    <a:lnTo>
                      <a:pt x="151" y="436"/>
                    </a:lnTo>
                    <a:lnTo>
                      <a:pt x="146" y="436"/>
                    </a:lnTo>
                    <a:lnTo>
                      <a:pt x="144" y="434"/>
                    </a:lnTo>
                    <a:lnTo>
                      <a:pt x="139" y="434"/>
                    </a:lnTo>
                    <a:lnTo>
                      <a:pt x="134" y="432"/>
                    </a:lnTo>
                    <a:lnTo>
                      <a:pt x="129" y="429"/>
                    </a:lnTo>
                    <a:lnTo>
                      <a:pt x="124" y="427"/>
                    </a:lnTo>
                    <a:lnTo>
                      <a:pt x="117" y="424"/>
                    </a:lnTo>
                    <a:lnTo>
                      <a:pt x="117" y="424"/>
                    </a:lnTo>
                    <a:lnTo>
                      <a:pt x="112" y="422"/>
                    </a:lnTo>
                    <a:lnTo>
                      <a:pt x="105" y="419"/>
                    </a:lnTo>
                    <a:lnTo>
                      <a:pt x="100" y="419"/>
                    </a:lnTo>
                    <a:lnTo>
                      <a:pt x="95" y="417"/>
                    </a:lnTo>
                    <a:lnTo>
                      <a:pt x="90" y="414"/>
                    </a:lnTo>
                    <a:lnTo>
                      <a:pt x="88" y="414"/>
                    </a:lnTo>
                    <a:lnTo>
                      <a:pt x="83" y="412"/>
                    </a:lnTo>
                    <a:lnTo>
                      <a:pt x="78" y="410"/>
                    </a:lnTo>
                    <a:lnTo>
                      <a:pt x="71" y="407"/>
                    </a:lnTo>
                    <a:lnTo>
                      <a:pt x="66" y="407"/>
                    </a:lnTo>
                    <a:lnTo>
                      <a:pt x="61" y="405"/>
                    </a:lnTo>
                    <a:lnTo>
                      <a:pt x="58" y="405"/>
                    </a:lnTo>
                    <a:lnTo>
                      <a:pt x="53" y="402"/>
                    </a:lnTo>
                    <a:lnTo>
                      <a:pt x="49" y="400"/>
                    </a:lnTo>
                    <a:lnTo>
                      <a:pt x="44" y="397"/>
                    </a:lnTo>
                    <a:lnTo>
                      <a:pt x="36" y="395"/>
                    </a:lnTo>
                    <a:lnTo>
                      <a:pt x="31" y="395"/>
                    </a:lnTo>
                    <a:lnTo>
                      <a:pt x="29" y="393"/>
                    </a:lnTo>
                    <a:lnTo>
                      <a:pt x="24" y="390"/>
                    </a:lnTo>
                    <a:lnTo>
                      <a:pt x="19" y="390"/>
                    </a:lnTo>
                    <a:lnTo>
                      <a:pt x="14" y="388"/>
                    </a:lnTo>
                    <a:lnTo>
                      <a:pt x="10" y="385"/>
                    </a:lnTo>
                    <a:lnTo>
                      <a:pt x="2" y="383"/>
                    </a:lnTo>
                    <a:lnTo>
                      <a:pt x="0" y="383"/>
                    </a:lnTo>
                    <a:lnTo>
                      <a:pt x="0" y="383"/>
                    </a:lnTo>
                    <a:lnTo>
                      <a:pt x="0" y="380"/>
                    </a:lnTo>
                    <a:lnTo>
                      <a:pt x="0" y="378"/>
                    </a:lnTo>
                    <a:lnTo>
                      <a:pt x="0" y="375"/>
                    </a:lnTo>
                    <a:lnTo>
                      <a:pt x="0" y="373"/>
                    </a:lnTo>
                    <a:lnTo>
                      <a:pt x="2" y="371"/>
                    </a:lnTo>
                    <a:lnTo>
                      <a:pt x="2" y="371"/>
                    </a:lnTo>
                    <a:lnTo>
                      <a:pt x="2" y="371"/>
                    </a:lnTo>
                    <a:lnTo>
                      <a:pt x="5" y="368"/>
                    </a:lnTo>
                    <a:lnTo>
                      <a:pt x="5" y="368"/>
                    </a:lnTo>
                    <a:lnTo>
                      <a:pt x="5" y="366"/>
                    </a:lnTo>
                    <a:lnTo>
                      <a:pt x="5" y="363"/>
                    </a:lnTo>
                    <a:lnTo>
                      <a:pt x="10" y="361"/>
                    </a:lnTo>
                    <a:lnTo>
                      <a:pt x="14" y="363"/>
                    </a:lnTo>
                    <a:lnTo>
                      <a:pt x="17" y="363"/>
                    </a:lnTo>
                    <a:lnTo>
                      <a:pt x="19" y="363"/>
                    </a:lnTo>
                    <a:lnTo>
                      <a:pt x="19" y="361"/>
                    </a:lnTo>
                    <a:lnTo>
                      <a:pt x="19" y="358"/>
                    </a:lnTo>
                    <a:lnTo>
                      <a:pt x="19" y="358"/>
                    </a:lnTo>
                    <a:lnTo>
                      <a:pt x="19" y="356"/>
                    </a:lnTo>
                    <a:lnTo>
                      <a:pt x="22" y="356"/>
                    </a:lnTo>
                    <a:lnTo>
                      <a:pt x="24" y="354"/>
                    </a:lnTo>
                    <a:lnTo>
                      <a:pt x="24" y="354"/>
                    </a:lnTo>
                    <a:lnTo>
                      <a:pt x="24" y="351"/>
                    </a:lnTo>
                    <a:lnTo>
                      <a:pt x="24" y="346"/>
                    </a:lnTo>
                    <a:lnTo>
                      <a:pt x="24" y="344"/>
                    </a:lnTo>
                    <a:lnTo>
                      <a:pt x="24" y="344"/>
                    </a:lnTo>
                    <a:lnTo>
                      <a:pt x="24" y="344"/>
                    </a:lnTo>
                    <a:lnTo>
                      <a:pt x="24" y="341"/>
                    </a:lnTo>
                    <a:lnTo>
                      <a:pt x="22" y="339"/>
                    </a:lnTo>
                    <a:lnTo>
                      <a:pt x="19" y="336"/>
                    </a:lnTo>
                    <a:lnTo>
                      <a:pt x="12" y="336"/>
                    </a:lnTo>
                    <a:lnTo>
                      <a:pt x="10" y="336"/>
                    </a:lnTo>
                    <a:lnTo>
                      <a:pt x="7" y="334"/>
                    </a:lnTo>
                    <a:lnTo>
                      <a:pt x="7" y="329"/>
                    </a:lnTo>
                    <a:lnTo>
                      <a:pt x="10" y="327"/>
                    </a:lnTo>
                    <a:lnTo>
                      <a:pt x="10" y="324"/>
                    </a:lnTo>
                    <a:lnTo>
                      <a:pt x="10" y="319"/>
                    </a:lnTo>
                    <a:lnTo>
                      <a:pt x="7" y="317"/>
                    </a:lnTo>
                    <a:lnTo>
                      <a:pt x="5" y="315"/>
                    </a:lnTo>
                    <a:lnTo>
                      <a:pt x="5" y="315"/>
                    </a:lnTo>
                    <a:lnTo>
                      <a:pt x="7" y="312"/>
                    </a:lnTo>
                    <a:lnTo>
                      <a:pt x="7" y="310"/>
                    </a:lnTo>
                    <a:lnTo>
                      <a:pt x="7" y="310"/>
                    </a:lnTo>
                    <a:lnTo>
                      <a:pt x="7" y="310"/>
                    </a:lnTo>
                    <a:lnTo>
                      <a:pt x="7" y="307"/>
                    </a:lnTo>
                    <a:lnTo>
                      <a:pt x="5" y="307"/>
                    </a:lnTo>
                    <a:lnTo>
                      <a:pt x="5" y="307"/>
                    </a:lnTo>
                    <a:lnTo>
                      <a:pt x="7" y="305"/>
                    </a:lnTo>
                    <a:lnTo>
                      <a:pt x="10" y="305"/>
                    </a:lnTo>
                    <a:lnTo>
                      <a:pt x="12" y="305"/>
                    </a:lnTo>
                    <a:lnTo>
                      <a:pt x="12" y="305"/>
                    </a:lnTo>
                    <a:lnTo>
                      <a:pt x="14" y="300"/>
                    </a:lnTo>
                    <a:lnTo>
                      <a:pt x="17" y="297"/>
                    </a:lnTo>
                    <a:lnTo>
                      <a:pt x="17" y="297"/>
                    </a:lnTo>
                    <a:lnTo>
                      <a:pt x="17" y="295"/>
                    </a:lnTo>
                    <a:lnTo>
                      <a:pt x="19" y="293"/>
                    </a:lnTo>
                    <a:lnTo>
                      <a:pt x="19" y="293"/>
                    </a:lnTo>
                    <a:lnTo>
                      <a:pt x="19" y="293"/>
                    </a:lnTo>
                    <a:lnTo>
                      <a:pt x="19" y="290"/>
                    </a:lnTo>
                    <a:lnTo>
                      <a:pt x="19" y="290"/>
                    </a:lnTo>
                    <a:lnTo>
                      <a:pt x="19" y="288"/>
                    </a:lnTo>
                    <a:lnTo>
                      <a:pt x="19" y="288"/>
                    </a:lnTo>
                    <a:lnTo>
                      <a:pt x="19" y="288"/>
                    </a:lnTo>
                    <a:lnTo>
                      <a:pt x="19" y="285"/>
                    </a:lnTo>
                    <a:lnTo>
                      <a:pt x="19" y="283"/>
                    </a:lnTo>
                    <a:lnTo>
                      <a:pt x="22" y="283"/>
                    </a:lnTo>
                    <a:lnTo>
                      <a:pt x="22" y="280"/>
                    </a:lnTo>
                    <a:lnTo>
                      <a:pt x="22" y="280"/>
                    </a:lnTo>
                    <a:lnTo>
                      <a:pt x="22" y="278"/>
                    </a:lnTo>
                    <a:lnTo>
                      <a:pt x="22" y="278"/>
                    </a:lnTo>
                    <a:lnTo>
                      <a:pt x="22" y="278"/>
                    </a:lnTo>
                    <a:lnTo>
                      <a:pt x="22" y="276"/>
                    </a:lnTo>
                    <a:lnTo>
                      <a:pt x="22" y="276"/>
                    </a:lnTo>
                    <a:lnTo>
                      <a:pt x="22" y="276"/>
                    </a:lnTo>
                    <a:lnTo>
                      <a:pt x="22" y="273"/>
                    </a:lnTo>
                    <a:lnTo>
                      <a:pt x="22" y="273"/>
                    </a:lnTo>
                    <a:lnTo>
                      <a:pt x="19" y="271"/>
                    </a:lnTo>
                    <a:lnTo>
                      <a:pt x="19" y="268"/>
                    </a:lnTo>
                    <a:lnTo>
                      <a:pt x="19" y="268"/>
                    </a:lnTo>
                    <a:lnTo>
                      <a:pt x="22" y="266"/>
                    </a:lnTo>
                    <a:lnTo>
                      <a:pt x="22" y="266"/>
                    </a:lnTo>
                    <a:lnTo>
                      <a:pt x="22" y="266"/>
                    </a:lnTo>
                    <a:lnTo>
                      <a:pt x="22" y="263"/>
                    </a:lnTo>
                    <a:lnTo>
                      <a:pt x="19" y="263"/>
                    </a:lnTo>
                    <a:lnTo>
                      <a:pt x="19" y="261"/>
                    </a:lnTo>
                    <a:lnTo>
                      <a:pt x="19" y="261"/>
                    </a:lnTo>
                    <a:lnTo>
                      <a:pt x="22" y="258"/>
                    </a:lnTo>
                    <a:lnTo>
                      <a:pt x="24" y="256"/>
                    </a:lnTo>
                    <a:lnTo>
                      <a:pt x="24" y="256"/>
                    </a:lnTo>
                    <a:lnTo>
                      <a:pt x="27" y="254"/>
                    </a:lnTo>
                    <a:lnTo>
                      <a:pt x="27" y="254"/>
                    </a:lnTo>
                    <a:lnTo>
                      <a:pt x="27" y="249"/>
                    </a:lnTo>
                    <a:lnTo>
                      <a:pt x="29" y="249"/>
                    </a:lnTo>
                    <a:lnTo>
                      <a:pt x="29" y="246"/>
                    </a:lnTo>
                    <a:lnTo>
                      <a:pt x="31" y="246"/>
                    </a:lnTo>
                    <a:lnTo>
                      <a:pt x="39" y="241"/>
                    </a:lnTo>
                    <a:lnTo>
                      <a:pt x="39" y="241"/>
                    </a:lnTo>
                    <a:lnTo>
                      <a:pt x="41" y="241"/>
                    </a:lnTo>
                    <a:lnTo>
                      <a:pt x="44" y="237"/>
                    </a:lnTo>
                    <a:lnTo>
                      <a:pt x="46" y="234"/>
                    </a:lnTo>
                    <a:lnTo>
                      <a:pt x="49" y="234"/>
                    </a:lnTo>
                    <a:lnTo>
                      <a:pt x="49" y="232"/>
                    </a:lnTo>
                    <a:lnTo>
                      <a:pt x="49" y="232"/>
                    </a:lnTo>
                    <a:lnTo>
                      <a:pt x="49" y="229"/>
                    </a:lnTo>
                    <a:lnTo>
                      <a:pt x="46" y="227"/>
                    </a:lnTo>
                    <a:lnTo>
                      <a:pt x="44" y="227"/>
                    </a:lnTo>
                    <a:lnTo>
                      <a:pt x="44" y="227"/>
                    </a:lnTo>
                    <a:lnTo>
                      <a:pt x="44" y="227"/>
                    </a:lnTo>
                    <a:lnTo>
                      <a:pt x="36" y="222"/>
                    </a:lnTo>
                    <a:lnTo>
                      <a:pt x="36" y="219"/>
                    </a:lnTo>
                    <a:lnTo>
                      <a:pt x="36" y="219"/>
                    </a:lnTo>
                    <a:lnTo>
                      <a:pt x="34" y="219"/>
                    </a:lnTo>
                    <a:lnTo>
                      <a:pt x="34" y="219"/>
                    </a:lnTo>
                    <a:lnTo>
                      <a:pt x="34" y="217"/>
                    </a:lnTo>
                    <a:lnTo>
                      <a:pt x="34" y="217"/>
                    </a:lnTo>
                    <a:lnTo>
                      <a:pt x="31" y="217"/>
                    </a:lnTo>
                    <a:lnTo>
                      <a:pt x="31" y="217"/>
                    </a:lnTo>
                    <a:lnTo>
                      <a:pt x="31" y="217"/>
                    </a:lnTo>
                    <a:lnTo>
                      <a:pt x="31" y="217"/>
                    </a:lnTo>
                    <a:lnTo>
                      <a:pt x="31" y="217"/>
                    </a:lnTo>
                    <a:lnTo>
                      <a:pt x="29" y="217"/>
                    </a:lnTo>
                    <a:lnTo>
                      <a:pt x="29" y="215"/>
                    </a:lnTo>
                    <a:lnTo>
                      <a:pt x="29" y="215"/>
                    </a:lnTo>
                    <a:lnTo>
                      <a:pt x="29" y="215"/>
                    </a:lnTo>
                    <a:lnTo>
                      <a:pt x="29" y="215"/>
                    </a:lnTo>
                    <a:lnTo>
                      <a:pt x="31" y="212"/>
                    </a:lnTo>
                    <a:lnTo>
                      <a:pt x="29" y="212"/>
                    </a:lnTo>
                    <a:lnTo>
                      <a:pt x="29" y="212"/>
                    </a:lnTo>
                    <a:lnTo>
                      <a:pt x="29" y="210"/>
                    </a:lnTo>
                    <a:lnTo>
                      <a:pt x="29" y="210"/>
                    </a:lnTo>
                    <a:lnTo>
                      <a:pt x="27" y="207"/>
                    </a:lnTo>
                    <a:lnTo>
                      <a:pt x="27" y="207"/>
                    </a:lnTo>
                    <a:lnTo>
                      <a:pt x="27" y="207"/>
                    </a:lnTo>
                    <a:lnTo>
                      <a:pt x="27" y="205"/>
                    </a:lnTo>
                    <a:lnTo>
                      <a:pt x="27" y="202"/>
                    </a:lnTo>
                    <a:lnTo>
                      <a:pt x="27" y="202"/>
                    </a:lnTo>
                    <a:lnTo>
                      <a:pt x="27" y="202"/>
                    </a:lnTo>
                    <a:lnTo>
                      <a:pt x="22" y="193"/>
                    </a:lnTo>
                    <a:lnTo>
                      <a:pt x="19" y="193"/>
                    </a:lnTo>
                    <a:lnTo>
                      <a:pt x="19" y="193"/>
                    </a:lnTo>
                    <a:lnTo>
                      <a:pt x="17" y="190"/>
                    </a:lnTo>
                    <a:lnTo>
                      <a:pt x="17" y="188"/>
                    </a:lnTo>
                    <a:lnTo>
                      <a:pt x="17" y="188"/>
                    </a:lnTo>
                    <a:lnTo>
                      <a:pt x="17" y="185"/>
                    </a:lnTo>
                    <a:lnTo>
                      <a:pt x="17" y="185"/>
                    </a:lnTo>
                    <a:lnTo>
                      <a:pt x="14" y="185"/>
                    </a:lnTo>
                    <a:lnTo>
                      <a:pt x="14" y="183"/>
                    </a:lnTo>
                    <a:lnTo>
                      <a:pt x="12" y="183"/>
                    </a:lnTo>
                    <a:lnTo>
                      <a:pt x="12" y="171"/>
                    </a:lnTo>
                    <a:lnTo>
                      <a:pt x="12" y="168"/>
                    </a:lnTo>
                    <a:lnTo>
                      <a:pt x="14" y="166"/>
                    </a:lnTo>
                    <a:lnTo>
                      <a:pt x="14" y="166"/>
                    </a:lnTo>
                    <a:lnTo>
                      <a:pt x="14" y="163"/>
                    </a:lnTo>
                    <a:lnTo>
                      <a:pt x="12" y="163"/>
                    </a:lnTo>
                    <a:lnTo>
                      <a:pt x="12" y="161"/>
                    </a:lnTo>
                    <a:lnTo>
                      <a:pt x="12" y="161"/>
                    </a:lnTo>
                    <a:lnTo>
                      <a:pt x="12" y="161"/>
                    </a:lnTo>
                    <a:lnTo>
                      <a:pt x="14" y="161"/>
                    </a:lnTo>
                    <a:lnTo>
                      <a:pt x="14" y="161"/>
                    </a:lnTo>
                    <a:lnTo>
                      <a:pt x="14" y="161"/>
                    </a:lnTo>
                    <a:lnTo>
                      <a:pt x="14" y="159"/>
                    </a:lnTo>
                    <a:lnTo>
                      <a:pt x="17" y="156"/>
                    </a:lnTo>
                    <a:lnTo>
                      <a:pt x="17" y="154"/>
                    </a:lnTo>
                    <a:lnTo>
                      <a:pt x="17" y="151"/>
                    </a:lnTo>
                    <a:lnTo>
                      <a:pt x="14" y="146"/>
                    </a:lnTo>
                    <a:lnTo>
                      <a:pt x="14" y="144"/>
                    </a:lnTo>
                    <a:lnTo>
                      <a:pt x="14" y="141"/>
                    </a:lnTo>
                    <a:lnTo>
                      <a:pt x="14" y="141"/>
                    </a:lnTo>
                    <a:lnTo>
                      <a:pt x="12" y="137"/>
                    </a:lnTo>
                    <a:lnTo>
                      <a:pt x="10" y="132"/>
                    </a:lnTo>
                    <a:lnTo>
                      <a:pt x="10" y="129"/>
                    </a:lnTo>
                    <a:lnTo>
                      <a:pt x="12" y="124"/>
                    </a:lnTo>
                    <a:lnTo>
                      <a:pt x="10" y="120"/>
                    </a:lnTo>
                    <a:lnTo>
                      <a:pt x="12" y="120"/>
                    </a:lnTo>
                    <a:lnTo>
                      <a:pt x="10" y="117"/>
                    </a:lnTo>
                    <a:lnTo>
                      <a:pt x="7" y="112"/>
                    </a:lnTo>
                    <a:lnTo>
                      <a:pt x="7" y="110"/>
                    </a:lnTo>
                    <a:lnTo>
                      <a:pt x="7" y="107"/>
                    </a:lnTo>
                    <a:lnTo>
                      <a:pt x="7" y="102"/>
                    </a:lnTo>
                    <a:lnTo>
                      <a:pt x="7" y="100"/>
                    </a:lnTo>
                    <a:lnTo>
                      <a:pt x="10" y="98"/>
                    </a:lnTo>
                    <a:lnTo>
                      <a:pt x="10" y="98"/>
                    </a:lnTo>
                    <a:lnTo>
                      <a:pt x="10" y="98"/>
                    </a:lnTo>
                    <a:lnTo>
                      <a:pt x="10" y="95"/>
                    </a:lnTo>
                    <a:lnTo>
                      <a:pt x="7" y="93"/>
                    </a:lnTo>
                    <a:lnTo>
                      <a:pt x="5" y="90"/>
                    </a:lnTo>
                    <a:lnTo>
                      <a:pt x="5" y="88"/>
                    </a:lnTo>
                    <a:lnTo>
                      <a:pt x="5" y="85"/>
                    </a:lnTo>
                    <a:lnTo>
                      <a:pt x="5" y="85"/>
                    </a:lnTo>
                    <a:lnTo>
                      <a:pt x="7" y="83"/>
                    </a:lnTo>
                    <a:lnTo>
                      <a:pt x="7" y="83"/>
                    </a:lnTo>
                    <a:lnTo>
                      <a:pt x="5" y="81"/>
                    </a:lnTo>
                    <a:lnTo>
                      <a:pt x="5" y="81"/>
                    </a:lnTo>
                    <a:lnTo>
                      <a:pt x="5" y="78"/>
                    </a:lnTo>
                    <a:lnTo>
                      <a:pt x="7" y="78"/>
                    </a:lnTo>
                    <a:lnTo>
                      <a:pt x="7" y="78"/>
                    </a:lnTo>
                    <a:lnTo>
                      <a:pt x="7" y="78"/>
                    </a:lnTo>
                    <a:lnTo>
                      <a:pt x="7" y="78"/>
                    </a:lnTo>
                    <a:lnTo>
                      <a:pt x="10" y="76"/>
                    </a:lnTo>
                    <a:lnTo>
                      <a:pt x="12" y="76"/>
                    </a:lnTo>
                    <a:lnTo>
                      <a:pt x="17" y="73"/>
                    </a:lnTo>
                    <a:lnTo>
                      <a:pt x="17" y="73"/>
                    </a:lnTo>
                    <a:lnTo>
                      <a:pt x="17" y="73"/>
                    </a:lnTo>
                    <a:lnTo>
                      <a:pt x="19" y="73"/>
                    </a:lnTo>
                    <a:lnTo>
                      <a:pt x="22" y="73"/>
                    </a:lnTo>
                    <a:lnTo>
                      <a:pt x="22" y="76"/>
                    </a:lnTo>
                    <a:lnTo>
                      <a:pt x="22" y="76"/>
                    </a:lnTo>
                    <a:lnTo>
                      <a:pt x="24" y="76"/>
                    </a:lnTo>
                    <a:lnTo>
                      <a:pt x="24" y="76"/>
                    </a:lnTo>
                    <a:lnTo>
                      <a:pt x="24" y="76"/>
                    </a:lnTo>
                    <a:lnTo>
                      <a:pt x="24" y="76"/>
                    </a:lnTo>
                    <a:lnTo>
                      <a:pt x="27" y="76"/>
                    </a:lnTo>
                    <a:lnTo>
                      <a:pt x="27" y="76"/>
                    </a:lnTo>
                    <a:lnTo>
                      <a:pt x="27" y="76"/>
                    </a:lnTo>
                    <a:lnTo>
                      <a:pt x="29" y="76"/>
                    </a:lnTo>
                    <a:lnTo>
                      <a:pt x="29" y="76"/>
                    </a:lnTo>
                    <a:lnTo>
                      <a:pt x="29" y="73"/>
                    </a:lnTo>
                    <a:lnTo>
                      <a:pt x="29" y="73"/>
                    </a:lnTo>
                    <a:lnTo>
                      <a:pt x="29" y="73"/>
                    </a:lnTo>
                    <a:lnTo>
                      <a:pt x="31" y="73"/>
                    </a:lnTo>
                    <a:lnTo>
                      <a:pt x="31" y="76"/>
                    </a:lnTo>
                    <a:lnTo>
                      <a:pt x="31" y="76"/>
                    </a:lnTo>
                    <a:lnTo>
                      <a:pt x="34" y="76"/>
                    </a:lnTo>
                    <a:lnTo>
                      <a:pt x="34" y="76"/>
                    </a:lnTo>
                    <a:lnTo>
                      <a:pt x="34" y="78"/>
                    </a:lnTo>
                    <a:lnTo>
                      <a:pt x="36" y="81"/>
                    </a:lnTo>
                    <a:lnTo>
                      <a:pt x="36" y="83"/>
                    </a:lnTo>
                    <a:lnTo>
                      <a:pt x="36" y="83"/>
                    </a:lnTo>
                    <a:lnTo>
                      <a:pt x="39" y="85"/>
                    </a:lnTo>
                    <a:lnTo>
                      <a:pt x="39" y="85"/>
                    </a:lnTo>
                    <a:lnTo>
                      <a:pt x="41" y="85"/>
                    </a:lnTo>
                    <a:lnTo>
                      <a:pt x="46" y="85"/>
                    </a:lnTo>
                    <a:lnTo>
                      <a:pt x="49" y="83"/>
                    </a:lnTo>
                    <a:lnTo>
                      <a:pt x="49" y="76"/>
                    </a:lnTo>
                    <a:lnTo>
                      <a:pt x="51" y="73"/>
                    </a:lnTo>
                    <a:lnTo>
                      <a:pt x="51" y="71"/>
                    </a:lnTo>
                    <a:lnTo>
                      <a:pt x="53" y="71"/>
                    </a:lnTo>
                    <a:lnTo>
                      <a:pt x="53" y="68"/>
                    </a:lnTo>
                    <a:lnTo>
                      <a:pt x="53" y="68"/>
                    </a:lnTo>
                    <a:lnTo>
                      <a:pt x="53" y="63"/>
                    </a:lnTo>
                    <a:lnTo>
                      <a:pt x="53" y="54"/>
                    </a:lnTo>
                    <a:lnTo>
                      <a:pt x="53" y="39"/>
                    </a:lnTo>
                    <a:lnTo>
                      <a:pt x="53" y="20"/>
                    </a:lnTo>
                    <a:lnTo>
                      <a:pt x="53" y="10"/>
                    </a:lnTo>
                    <a:lnTo>
                      <a:pt x="53" y="0"/>
                    </a:lnTo>
                    <a:lnTo>
                      <a:pt x="53" y="0"/>
                    </a:lnTo>
                    <a:lnTo>
                      <a:pt x="61" y="0"/>
                    </a:lnTo>
                    <a:lnTo>
                      <a:pt x="63" y="0"/>
                    </a:lnTo>
                    <a:lnTo>
                      <a:pt x="71" y="0"/>
                    </a:lnTo>
                    <a:lnTo>
                      <a:pt x="75" y="0"/>
                    </a:lnTo>
                    <a:lnTo>
                      <a:pt x="83" y="0"/>
                    </a:lnTo>
                    <a:lnTo>
                      <a:pt x="85" y="0"/>
                    </a:lnTo>
                    <a:lnTo>
                      <a:pt x="92" y="0"/>
                    </a:lnTo>
                    <a:lnTo>
                      <a:pt x="97" y="0"/>
                    </a:lnTo>
                    <a:lnTo>
                      <a:pt x="105" y="0"/>
                    </a:lnTo>
                    <a:lnTo>
                      <a:pt x="107" y="0"/>
                    </a:lnTo>
                    <a:lnTo>
                      <a:pt x="114" y="0"/>
                    </a:lnTo>
                    <a:lnTo>
                      <a:pt x="119" y="0"/>
                    </a:lnTo>
                    <a:lnTo>
                      <a:pt x="127" y="0"/>
                    </a:lnTo>
                    <a:lnTo>
                      <a:pt x="129" y="0"/>
                    </a:lnTo>
                    <a:lnTo>
                      <a:pt x="136" y="0"/>
                    </a:lnTo>
                    <a:lnTo>
                      <a:pt x="141" y="0"/>
                    </a:lnTo>
                    <a:lnTo>
                      <a:pt x="149" y="0"/>
                    </a:lnTo>
                    <a:lnTo>
                      <a:pt x="151" y="0"/>
                    </a:lnTo>
                    <a:lnTo>
                      <a:pt x="158" y="0"/>
                    </a:lnTo>
                    <a:lnTo>
                      <a:pt x="163" y="0"/>
                    </a:lnTo>
                    <a:lnTo>
                      <a:pt x="170" y="0"/>
                    </a:lnTo>
                    <a:lnTo>
                      <a:pt x="173" y="0"/>
                    </a:lnTo>
                    <a:lnTo>
                      <a:pt x="180" y="0"/>
                    </a:lnTo>
                    <a:lnTo>
                      <a:pt x="185" y="0"/>
                    </a:lnTo>
                    <a:lnTo>
                      <a:pt x="192" y="0"/>
                    </a:lnTo>
                    <a:lnTo>
                      <a:pt x="195" y="0"/>
                    </a:lnTo>
                    <a:lnTo>
                      <a:pt x="202" y="0"/>
                    </a:lnTo>
                    <a:lnTo>
                      <a:pt x="207" y="0"/>
                    </a:lnTo>
                    <a:lnTo>
                      <a:pt x="212" y="0"/>
                    </a:lnTo>
                    <a:lnTo>
                      <a:pt x="217" y="0"/>
                    </a:lnTo>
                    <a:lnTo>
                      <a:pt x="224" y="0"/>
                    </a:lnTo>
                    <a:lnTo>
                      <a:pt x="229" y="0"/>
                    </a:lnTo>
                    <a:lnTo>
                      <a:pt x="234" y="0"/>
                    </a:lnTo>
                    <a:lnTo>
                      <a:pt x="239" y="0"/>
                    </a:lnTo>
                    <a:lnTo>
                      <a:pt x="246" y="0"/>
                    </a:lnTo>
                    <a:lnTo>
                      <a:pt x="251" y="0"/>
                    </a:lnTo>
                    <a:lnTo>
                      <a:pt x="256" y="0"/>
                    </a:lnTo>
                    <a:lnTo>
                      <a:pt x="261" y="0"/>
                    </a:lnTo>
                    <a:lnTo>
                      <a:pt x="268" y="0"/>
                    </a:lnTo>
                    <a:lnTo>
                      <a:pt x="273" y="0"/>
                    </a:lnTo>
                    <a:lnTo>
                      <a:pt x="278" y="0"/>
                    </a:lnTo>
                    <a:lnTo>
                      <a:pt x="283" y="0"/>
                    </a:lnTo>
                    <a:lnTo>
                      <a:pt x="290" y="0"/>
                    </a:lnTo>
                    <a:lnTo>
                      <a:pt x="292" y="0"/>
                    </a:lnTo>
                    <a:lnTo>
                      <a:pt x="300" y="0"/>
                    </a:lnTo>
                    <a:lnTo>
                      <a:pt x="305" y="0"/>
                    </a:lnTo>
                    <a:lnTo>
                      <a:pt x="312" y="0"/>
                    </a:lnTo>
                    <a:lnTo>
                      <a:pt x="314" y="0"/>
                    </a:lnTo>
                    <a:lnTo>
                      <a:pt x="322" y="0"/>
                    </a:lnTo>
                    <a:lnTo>
                      <a:pt x="326" y="0"/>
                    </a:lnTo>
                    <a:lnTo>
                      <a:pt x="334" y="0"/>
                    </a:lnTo>
                    <a:lnTo>
                      <a:pt x="336" y="0"/>
                    </a:lnTo>
                    <a:lnTo>
                      <a:pt x="344" y="0"/>
                    </a:lnTo>
                    <a:lnTo>
                      <a:pt x="348" y="0"/>
                    </a:lnTo>
                    <a:lnTo>
                      <a:pt x="356" y="0"/>
                    </a:lnTo>
                    <a:lnTo>
                      <a:pt x="358" y="0"/>
                    </a:lnTo>
                    <a:lnTo>
                      <a:pt x="365" y="0"/>
                    </a:lnTo>
                    <a:lnTo>
                      <a:pt x="370" y="0"/>
                    </a:lnTo>
                    <a:lnTo>
                      <a:pt x="378" y="0"/>
                    </a:lnTo>
                    <a:lnTo>
                      <a:pt x="380" y="0"/>
                    </a:lnTo>
                    <a:lnTo>
                      <a:pt x="387" y="0"/>
                    </a:lnTo>
                    <a:lnTo>
                      <a:pt x="392" y="0"/>
                    </a:lnTo>
                    <a:lnTo>
                      <a:pt x="400" y="0"/>
                    </a:lnTo>
                    <a:lnTo>
                      <a:pt x="402" y="0"/>
                    </a:lnTo>
                    <a:lnTo>
                      <a:pt x="402" y="32"/>
                    </a:lnTo>
                    <a:lnTo>
                      <a:pt x="402" y="61"/>
                    </a:lnTo>
                    <a:lnTo>
                      <a:pt x="402" y="78"/>
                    </a:lnTo>
                  </a:path>
                </a:pathLst>
              </a:cu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200" dirty="0"/>
              </a:p>
            </p:txBody>
          </p:sp>
          <p:sp>
            <p:nvSpPr>
              <p:cNvPr id="294" name="Freeform 19">
                <a:extLst>
                  <a:ext uri="{FF2B5EF4-FFF2-40B4-BE49-F238E27FC236}">
                    <a16:creationId xmlns:a16="http://schemas.microsoft.com/office/drawing/2014/main" id="{504C942B-79E4-457F-B72B-DE9ECF7151D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59" y="1848"/>
                <a:ext cx="720" cy="831"/>
              </a:xfrm>
              <a:custGeom>
                <a:avLst/>
                <a:gdLst>
                  <a:gd name="T0" fmla="*/ 356 w 720"/>
                  <a:gd name="T1" fmla="*/ 317 h 831"/>
                  <a:gd name="T2" fmla="*/ 427 w 720"/>
                  <a:gd name="T3" fmla="*/ 380 h 831"/>
                  <a:gd name="T4" fmla="*/ 503 w 720"/>
                  <a:gd name="T5" fmla="*/ 451 h 831"/>
                  <a:gd name="T6" fmla="*/ 585 w 720"/>
                  <a:gd name="T7" fmla="*/ 532 h 831"/>
                  <a:gd name="T8" fmla="*/ 663 w 720"/>
                  <a:gd name="T9" fmla="*/ 605 h 831"/>
                  <a:gd name="T10" fmla="*/ 698 w 720"/>
                  <a:gd name="T11" fmla="*/ 656 h 831"/>
                  <a:gd name="T12" fmla="*/ 702 w 720"/>
                  <a:gd name="T13" fmla="*/ 668 h 831"/>
                  <a:gd name="T14" fmla="*/ 712 w 720"/>
                  <a:gd name="T15" fmla="*/ 692 h 831"/>
                  <a:gd name="T16" fmla="*/ 693 w 720"/>
                  <a:gd name="T17" fmla="*/ 717 h 831"/>
                  <a:gd name="T18" fmla="*/ 690 w 720"/>
                  <a:gd name="T19" fmla="*/ 739 h 831"/>
                  <a:gd name="T20" fmla="*/ 678 w 720"/>
                  <a:gd name="T21" fmla="*/ 761 h 831"/>
                  <a:gd name="T22" fmla="*/ 695 w 720"/>
                  <a:gd name="T23" fmla="*/ 795 h 831"/>
                  <a:gd name="T24" fmla="*/ 673 w 720"/>
                  <a:gd name="T25" fmla="*/ 814 h 831"/>
                  <a:gd name="T26" fmla="*/ 529 w 720"/>
                  <a:gd name="T27" fmla="*/ 829 h 831"/>
                  <a:gd name="T28" fmla="*/ 507 w 720"/>
                  <a:gd name="T29" fmla="*/ 819 h 831"/>
                  <a:gd name="T30" fmla="*/ 500 w 720"/>
                  <a:gd name="T31" fmla="*/ 819 h 831"/>
                  <a:gd name="T32" fmla="*/ 483 w 720"/>
                  <a:gd name="T33" fmla="*/ 763 h 831"/>
                  <a:gd name="T34" fmla="*/ 432 w 720"/>
                  <a:gd name="T35" fmla="*/ 727 h 831"/>
                  <a:gd name="T36" fmla="*/ 422 w 720"/>
                  <a:gd name="T37" fmla="*/ 731 h 831"/>
                  <a:gd name="T38" fmla="*/ 405 w 720"/>
                  <a:gd name="T39" fmla="*/ 705 h 831"/>
                  <a:gd name="T40" fmla="*/ 371 w 720"/>
                  <a:gd name="T41" fmla="*/ 700 h 831"/>
                  <a:gd name="T42" fmla="*/ 359 w 720"/>
                  <a:gd name="T43" fmla="*/ 685 h 831"/>
                  <a:gd name="T44" fmla="*/ 325 w 720"/>
                  <a:gd name="T45" fmla="*/ 675 h 831"/>
                  <a:gd name="T46" fmla="*/ 271 w 720"/>
                  <a:gd name="T47" fmla="*/ 663 h 831"/>
                  <a:gd name="T48" fmla="*/ 264 w 720"/>
                  <a:gd name="T49" fmla="*/ 636 h 831"/>
                  <a:gd name="T50" fmla="*/ 256 w 720"/>
                  <a:gd name="T51" fmla="*/ 610 h 831"/>
                  <a:gd name="T52" fmla="*/ 247 w 720"/>
                  <a:gd name="T53" fmla="*/ 590 h 831"/>
                  <a:gd name="T54" fmla="*/ 213 w 720"/>
                  <a:gd name="T55" fmla="*/ 556 h 831"/>
                  <a:gd name="T56" fmla="*/ 191 w 720"/>
                  <a:gd name="T57" fmla="*/ 524 h 831"/>
                  <a:gd name="T58" fmla="*/ 171 w 720"/>
                  <a:gd name="T59" fmla="*/ 495 h 831"/>
                  <a:gd name="T60" fmla="*/ 181 w 720"/>
                  <a:gd name="T61" fmla="*/ 483 h 831"/>
                  <a:gd name="T62" fmla="*/ 174 w 720"/>
                  <a:gd name="T63" fmla="*/ 454 h 831"/>
                  <a:gd name="T64" fmla="*/ 139 w 720"/>
                  <a:gd name="T65" fmla="*/ 429 h 831"/>
                  <a:gd name="T66" fmla="*/ 132 w 720"/>
                  <a:gd name="T67" fmla="*/ 393 h 831"/>
                  <a:gd name="T68" fmla="*/ 142 w 720"/>
                  <a:gd name="T69" fmla="*/ 395 h 831"/>
                  <a:gd name="T70" fmla="*/ 154 w 720"/>
                  <a:gd name="T71" fmla="*/ 407 h 831"/>
                  <a:gd name="T72" fmla="*/ 164 w 720"/>
                  <a:gd name="T73" fmla="*/ 410 h 831"/>
                  <a:gd name="T74" fmla="*/ 152 w 720"/>
                  <a:gd name="T75" fmla="*/ 385 h 831"/>
                  <a:gd name="T76" fmla="*/ 147 w 720"/>
                  <a:gd name="T77" fmla="*/ 363 h 831"/>
                  <a:gd name="T78" fmla="*/ 188 w 720"/>
                  <a:gd name="T79" fmla="*/ 361 h 831"/>
                  <a:gd name="T80" fmla="*/ 195 w 720"/>
                  <a:gd name="T81" fmla="*/ 356 h 831"/>
                  <a:gd name="T82" fmla="*/ 193 w 720"/>
                  <a:gd name="T83" fmla="*/ 354 h 831"/>
                  <a:gd name="T84" fmla="*/ 183 w 720"/>
                  <a:gd name="T85" fmla="*/ 358 h 831"/>
                  <a:gd name="T86" fmla="*/ 176 w 720"/>
                  <a:gd name="T87" fmla="*/ 358 h 831"/>
                  <a:gd name="T88" fmla="*/ 161 w 720"/>
                  <a:gd name="T89" fmla="*/ 356 h 831"/>
                  <a:gd name="T90" fmla="*/ 132 w 720"/>
                  <a:gd name="T91" fmla="*/ 361 h 831"/>
                  <a:gd name="T92" fmla="*/ 135 w 720"/>
                  <a:gd name="T93" fmla="*/ 376 h 831"/>
                  <a:gd name="T94" fmla="*/ 115 w 720"/>
                  <a:gd name="T95" fmla="*/ 368 h 831"/>
                  <a:gd name="T96" fmla="*/ 100 w 720"/>
                  <a:gd name="T97" fmla="*/ 363 h 831"/>
                  <a:gd name="T98" fmla="*/ 110 w 720"/>
                  <a:gd name="T99" fmla="*/ 358 h 831"/>
                  <a:gd name="T100" fmla="*/ 81 w 720"/>
                  <a:gd name="T101" fmla="*/ 319 h 831"/>
                  <a:gd name="T102" fmla="*/ 49 w 720"/>
                  <a:gd name="T103" fmla="*/ 273 h 831"/>
                  <a:gd name="T104" fmla="*/ 44 w 720"/>
                  <a:gd name="T105" fmla="*/ 227 h 831"/>
                  <a:gd name="T106" fmla="*/ 25 w 720"/>
                  <a:gd name="T107" fmla="*/ 183 h 831"/>
                  <a:gd name="T108" fmla="*/ 0 w 720"/>
                  <a:gd name="T109" fmla="*/ 144 h 831"/>
                  <a:gd name="T110" fmla="*/ 8 w 720"/>
                  <a:gd name="T111" fmla="*/ 120 h 831"/>
                  <a:gd name="T112" fmla="*/ 20 w 720"/>
                  <a:gd name="T113" fmla="*/ 107 h 831"/>
                  <a:gd name="T114" fmla="*/ 20 w 720"/>
                  <a:gd name="T115" fmla="*/ 76 h 831"/>
                  <a:gd name="T116" fmla="*/ 18 w 720"/>
                  <a:gd name="T117" fmla="*/ 32 h 831"/>
                  <a:gd name="T118" fmla="*/ 47 w 720"/>
                  <a:gd name="T119" fmla="*/ 0 h 831"/>
                  <a:gd name="T120" fmla="*/ 156 w 720"/>
                  <a:gd name="T121" fmla="*/ 0 h 831"/>
                  <a:gd name="T122" fmla="*/ 266 w 720"/>
                  <a:gd name="T123" fmla="*/ 0 h 83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</a:cxnLst>
                <a:rect l="0" t="0" r="r" b="b"/>
                <a:pathLst>
                  <a:path w="720" h="831">
                    <a:moveTo>
                      <a:pt x="308" y="103"/>
                    </a:moveTo>
                    <a:lnTo>
                      <a:pt x="308" y="137"/>
                    </a:lnTo>
                    <a:lnTo>
                      <a:pt x="308" y="151"/>
                    </a:lnTo>
                    <a:lnTo>
                      <a:pt x="308" y="185"/>
                    </a:lnTo>
                    <a:lnTo>
                      <a:pt x="308" y="268"/>
                    </a:lnTo>
                    <a:lnTo>
                      <a:pt x="308" y="273"/>
                    </a:lnTo>
                    <a:lnTo>
                      <a:pt x="308" y="276"/>
                    </a:lnTo>
                    <a:lnTo>
                      <a:pt x="312" y="280"/>
                    </a:lnTo>
                    <a:lnTo>
                      <a:pt x="317" y="283"/>
                    </a:lnTo>
                    <a:lnTo>
                      <a:pt x="322" y="288"/>
                    </a:lnTo>
                    <a:lnTo>
                      <a:pt x="325" y="290"/>
                    </a:lnTo>
                    <a:lnTo>
                      <a:pt x="330" y="295"/>
                    </a:lnTo>
                    <a:lnTo>
                      <a:pt x="334" y="298"/>
                    </a:lnTo>
                    <a:lnTo>
                      <a:pt x="339" y="302"/>
                    </a:lnTo>
                    <a:lnTo>
                      <a:pt x="339" y="305"/>
                    </a:lnTo>
                    <a:lnTo>
                      <a:pt x="347" y="310"/>
                    </a:lnTo>
                    <a:lnTo>
                      <a:pt x="351" y="312"/>
                    </a:lnTo>
                    <a:lnTo>
                      <a:pt x="356" y="317"/>
                    </a:lnTo>
                    <a:lnTo>
                      <a:pt x="356" y="319"/>
                    </a:lnTo>
                    <a:lnTo>
                      <a:pt x="361" y="322"/>
                    </a:lnTo>
                    <a:lnTo>
                      <a:pt x="366" y="327"/>
                    </a:lnTo>
                    <a:lnTo>
                      <a:pt x="373" y="332"/>
                    </a:lnTo>
                    <a:lnTo>
                      <a:pt x="373" y="334"/>
                    </a:lnTo>
                    <a:lnTo>
                      <a:pt x="378" y="337"/>
                    </a:lnTo>
                    <a:lnTo>
                      <a:pt x="383" y="341"/>
                    </a:lnTo>
                    <a:lnTo>
                      <a:pt x="388" y="346"/>
                    </a:lnTo>
                    <a:lnTo>
                      <a:pt x="390" y="349"/>
                    </a:lnTo>
                    <a:lnTo>
                      <a:pt x="395" y="351"/>
                    </a:lnTo>
                    <a:lnTo>
                      <a:pt x="400" y="356"/>
                    </a:lnTo>
                    <a:lnTo>
                      <a:pt x="405" y="361"/>
                    </a:lnTo>
                    <a:lnTo>
                      <a:pt x="405" y="361"/>
                    </a:lnTo>
                    <a:lnTo>
                      <a:pt x="410" y="366"/>
                    </a:lnTo>
                    <a:lnTo>
                      <a:pt x="417" y="371"/>
                    </a:lnTo>
                    <a:lnTo>
                      <a:pt x="422" y="376"/>
                    </a:lnTo>
                    <a:lnTo>
                      <a:pt x="422" y="376"/>
                    </a:lnTo>
                    <a:lnTo>
                      <a:pt x="427" y="380"/>
                    </a:lnTo>
                    <a:lnTo>
                      <a:pt x="432" y="385"/>
                    </a:lnTo>
                    <a:lnTo>
                      <a:pt x="437" y="390"/>
                    </a:lnTo>
                    <a:lnTo>
                      <a:pt x="439" y="390"/>
                    </a:lnTo>
                    <a:lnTo>
                      <a:pt x="444" y="395"/>
                    </a:lnTo>
                    <a:lnTo>
                      <a:pt x="449" y="402"/>
                    </a:lnTo>
                    <a:lnTo>
                      <a:pt x="451" y="402"/>
                    </a:lnTo>
                    <a:lnTo>
                      <a:pt x="456" y="407"/>
                    </a:lnTo>
                    <a:lnTo>
                      <a:pt x="464" y="415"/>
                    </a:lnTo>
                    <a:lnTo>
                      <a:pt x="464" y="415"/>
                    </a:lnTo>
                    <a:lnTo>
                      <a:pt x="471" y="419"/>
                    </a:lnTo>
                    <a:lnTo>
                      <a:pt x="476" y="427"/>
                    </a:lnTo>
                    <a:lnTo>
                      <a:pt x="478" y="427"/>
                    </a:lnTo>
                    <a:lnTo>
                      <a:pt x="483" y="432"/>
                    </a:lnTo>
                    <a:lnTo>
                      <a:pt x="488" y="436"/>
                    </a:lnTo>
                    <a:lnTo>
                      <a:pt x="490" y="439"/>
                    </a:lnTo>
                    <a:lnTo>
                      <a:pt x="495" y="444"/>
                    </a:lnTo>
                    <a:lnTo>
                      <a:pt x="500" y="449"/>
                    </a:lnTo>
                    <a:lnTo>
                      <a:pt x="503" y="451"/>
                    </a:lnTo>
                    <a:lnTo>
                      <a:pt x="507" y="456"/>
                    </a:lnTo>
                    <a:lnTo>
                      <a:pt x="515" y="463"/>
                    </a:lnTo>
                    <a:lnTo>
                      <a:pt x="522" y="471"/>
                    </a:lnTo>
                    <a:lnTo>
                      <a:pt x="529" y="475"/>
                    </a:lnTo>
                    <a:lnTo>
                      <a:pt x="534" y="480"/>
                    </a:lnTo>
                    <a:lnTo>
                      <a:pt x="542" y="488"/>
                    </a:lnTo>
                    <a:lnTo>
                      <a:pt x="546" y="490"/>
                    </a:lnTo>
                    <a:lnTo>
                      <a:pt x="549" y="495"/>
                    </a:lnTo>
                    <a:lnTo>
                      <a:pt x="551" y="497"/>
                    </a:lnTo>
                    <a:lnTo>
                      <a:pt x="556" y="502"/>
                    </a:lnTo>
                    <a:lnTo>
                      <a:pt x="561" y="507"/>
                    </a:lnTo>
                    <a:lnTo>
                      <a:pt x="564" y="510"/>
                    </a:lnTo>
                    <a:lnTo>
                      <a:pt x="568" y="512"/>
                    </a:lnTo>
                    <a:lnTo>
                      <a:pt x="573" y="517"/>
                    </a:lnTo>
                    <a:lnTo>
                      <a:pt x="576" y="519"/>
                    </a:lnTo>
                    <a:lnTo>
                      <a:pt x="578" y="524"/>
                    </a:lnTo>
                    <a:lnTo>
                      <a:pt x="583" y="529"/>
                    </a:lnTo>
                    <a:lnTo>
                      <a:pt x="585" y="532"/>
                    </a:lnTo>
                    <a:lnTo>
                      <a:pt x="590" y="534"/>
                    </a:lnTo>
                    <a:lnTo>
                      <a:pt x="595" y="539"/>
                    </a:lnTo>
                    <a:lnTo>
                      <a:pt x="598" y="541"/>
                    </a:lnTo>
                    <a:lnTo>
                      <a:pt x="603" y="546"/>
                    </a:lnTo>
                    <a:lnTo>
                      <a:pt x="605" y="549"/>
                    </a:lnTo>
                    <a:lnTo>
                      <a:pt x="610" y="553"/>
                    </a:lnTo>
                    <a:lnTo>
                      <a:pt x="612" y="556"/>
                    </a:lnTo>
                    <a:lnTo>
                      <a:pt x="617" y="561"/>
                    </a:lnTo>
                    <a:lnTo>
                      <a:pt x="620" y="563"/>
                    </a:lnTo>
                    <a:lnTo>
                      <a:pt x="624" y="568"/>
                    </a:lnTo>
                    <a:lnTo>
                      <a:pt x="629" y="571"/>
                    </a:lnTo>
                    <a:lnTo>
                      <a:pt x="632" y="573"/>
                    </a:lnTo>
                    <a:lnTo>
                      <a:pt x="637" y="580"/>
                    </a:lnTo>
                    <a:lnTo>
                      <a:pt x="644" y="585"/>
                    </a:lnTo>
                    <a:lnTo>
                      <a:pt x="649" y="592"/>
                    </a:lnTo>
                    <a:lnTo>
                      <a:pt x="656" y="597"/>
                    </a:lnTo>
                    <a:lnTo>
                      <a:pt x="656" y="600"/>
                    </a:lnTo>
                    <a:lnTo>
                      <a:pt x="663" y="605"/>
                    </a:lnTo>
                    <a:lnTo>
                      <a:pt x="671" y="612"/>
                    </a:lnTo>
                    <a:lnTo>
                      <a:pt x="676" y="617"/>
                    </a:lnTo>
                    <a:lnTo>
                      <a:pt x="683" y="624"/>
                    </a:lnTo>
                    <a:lnTo>
                      <a:pt x="683" y="634"/>
                    </a:lnTo>
                    <a:lnTo>
                      <a:pt x="685" y="634"/>
                    </a:lnTo>
                    <a:lnTo>
                      <a:pt x="685" y="636"/>
                    </a:lnTo>
                    <a:lnTo>
                      <a:pt x="688" y="636"/>
                    </a:lnTo>
                    <a:lnTo>
                      <a:pt x="688" y="636"/>
                    </a:lnTo>
                    <a:lnTo>
                      <a:pt x="688" y="639"/>
                    </a:lnTo>
                    <a:lnTo>
                      <a:pt x="688" y="639"/>
                    </a:lnTo>
                    <a:lnTo>
                      <a:pt x="688" y="641"/>
                    </a:lnTo>
                    <a:lnTo>
                      <a:pt x="690" y="644"/>
                    </a:lnTo>
                    <a:lnTo>
                      <a:pt x="690" y="644"/>
                    </a:lnTo>
                    <a:lnTo>
                      <a:pt x="693" y="644"/>
                    </a:lnTo>
                    <a:lnTo>
                      <a:pt x="698" y="653"/>
                    </a:lnTo>
                    <a:lnTo>
                      <a:pt x="698" y="653"/>
                    </a:lnTo>
                    <a:lnTo>
                      <a:pt x="698" y="653"/>
                    </a:lnTo>
                    <a:lnTo>
                      <a:pt x="698" y="656"/>
                    </a:lnTo>
                    <a:lnTo>
                      <a:pt x="698" y="658"/>
                    </a:lnTo>
                    <a:lnTo>
                      <a:pt x="698" y="658"/>
                    </a:lnTo>
                    <a:lnTo>
                      <a:pt x="698" y="658"/>
                    </a:lnTo>
                    <a:lnTo>
                      <a:pt x="700" y="661"/>
                    </a:lnTo>
                    <a:lnTo>
                      <a:pt x="700" y="661"/>
                    </a:lnTo>
                    <a:lnTo>
                      <a:pt x="700" y="663"/>
                    </a:lnTo>
                    <a:lnTo>
                      <a:pt x="700" y="663"/>
                    </a:lnTo>
                    <a:lnTo>
                      <a:pt x="702" y="663"/>
                    </a:lnTo>
                    <a:lnTo>
                      <a:pt x="700" y="666"/>
                    </a:lnTo>
                    <a:lnTo>
                      <a:pt x="700" y="666"/>
                    </a:lnTo>
                    <a:lnTo>
                      <a:pt x="700" y="666"/>
                    </a:lnTo>
                    <a:lnTo>
                      <a:pt x="700" y="666"/>
                    </a:lnTo>
                    <a:lnTo>
                      <a:pt x="700" y="668"/>
                    </a:lnTo>
                    <a:lnTo>
                      <a:pt x="702" y="668"/>
                    </a:lnTo>
                    <a:lnTo>
                      <a:pt x="702" y="668"/>
                    </a:lnTo>
                    <a:lnTo>
                      <a:pt x="702" y="668"/>
                    </a:lnTo>
                    <a:lnTo>
                      <a:pt x="702" y="668"/>
                    </a:lnTo>
                    <a:lnTo>
                      <a:pt x="702" y="668"/>
                    </a:lnTo>
                    <a:lnTo>
                      <a:pt x="705" y="668"/>
                    </a:lnTo>
                    <a:lnTo>
                      <a:pt x="705" y="668"/>
                    </a:lnTo>
                    <a:lnTo>
                      <a:pt x="705" y="670"/>
                    </a:lnTo>
                    <a:lnTo>
                      <a:pt x="705" y="670"/>
                    </a:lnTo>
                    <a:lnTo>
                      <a:pt x="707" y="670"/>
                    </a:lnTo>
                    <a:lnTo>
                      <a:pt x="707" y="670"/>
                    </a:lnTo>
                    <a:lnTo>
                      <a:pt x="707" y="673"/>
                    </a:lnTo>
                    <a:lnTo>
                      <a:pt x="715" y="678"/>
                    </a:lnTo>
                    <a:lnTo>
                      <a:pt x="715" y="678"/>
                    </a:lnTo>
                    <a:lnTo>
                      <a:pt x="715" y="678"/>
                    </a:lnTo>
                    <a:lnTo>
                      <a:pt x="717" y="678"/>
                    </a:lnTo>
                    <a:lnTo>
                      <a:pt x="720" y="680"/>
                    </a:lnTo>
                    <a:lnTo>
                      <a:pt x="720" y="683"/>
                    </a:lnTo>
                    <a:lnTo>
                      <a:pt x="720" y="683"/>
                    </a:lnTo>
                    <a:lnTo>
                      <a:pt x="720" y="685"/>
                    </a:lnTo>
                    <a:lnTo>
                      <a:pt x="717" y="685"/>
                    </a:lnTo>
                    <a:lnTo>
                      <a:pt x="715" y="688"/>
                    </a:lnTo>
                    <a:lnTo>
                      <a:pt x="712" y="692"/>
                    </a:lnTo>
                    <a:lnTo>
                      <a:pt x="710" y="692"/>
                    </a:lnTo>
                    <a:lnTo>
                      <a:pt x="705" y="697"/>
                    </a:lnTo>
                    <a:lnTo>
                      <a:pt x="702" y="697"/>
                    </a:lnTo>
                    <a:lnTo>
                      <a:pt x="700" y="697"/>
                    </a:lnTo>
                    <a:lnTo>
                      <a:pt x="700" y="700"/>
                    </a:lnTo>
                    <a:lnTo>
                      <a:pt x="698" y="700"/>
                    </a:lnTo>
                    <a:lnTo>
                      <a:pt x="698" y="705"/>
                    </a:lnTo>
                    <a:lnTo>
                      <a:pt x="698" y="705"/>
                    </a:lnTo>
                    <a:lnTo>
                      <a:pt x="695" y="707"/>
                    </a:lnTo>
                    <a:lnTo>
                      <a:pt x="695" y="707"/>
                    </a:lnTo>
                    <a:lnTo>
                      <a:pt x="693" y="709"/>
                    </a:lnTo>
                    <a:lnTo>
                      <a:pt x="690" y="712"/>
                    </a:lnTo>
                    <a:lnTo>
                      <a:pt x="690" y="712"/>
                    </a:lnTo>
                    <a:lnTo>
                      <a:pt x="690" y="714"/>
                    </a:lnTo>
                    <a:lnTo>
                      <a:pt x="693" y="714"/>
                    </a:lnTo>
                    <a:lnTo>
                      <a:pt x="693" y="717"/>
                    </a:lnTo>
                    <a:lnTo>
                      <a:pt x="693" y="717"/>
                    </a:lnTo>
                    <a:lnTo>
                      <a:pt x="693" y="717"/>
                    </a:lnTo>
                    <a:lnTo>
                      <a:pt x="690" y="719"/>
                    </a:lnTo>
                    <a:lnTo>
                      <a:pt x="690" y="719"/>
                    </a:lnTo>
                    <a:lnTo>
                      <a:pt x="690" y="722"/>
                    </a:lnTo>
                    <a:lnTo>
                      <a:pt x="693" y="724"/>
                    </a:lnTo>
                    <a:lnTo>
                      <a:pt x="693" y="724"/>
                    </a:lnTo>
                    <a:lnTo>
                      <a:pt x="693" y="727"/>
                    </a:lnTo>
                    <a:lnTo>
                      <a:pt x="693" y="727"/>
                    </a:lnTo>
                    <a:lnTo>
                      <a:pt x="693" y="727"/>
                    </a:lnTo>
                    <a:lnTo>
                      <a:pt x="693" y="729"/>
                    </a:lnTo>
                    <a:lnTo>
                      <a:pt x="693" y="729"/>
                    </a:lnTo>
                    <a:lnTo>
                      <a:pt x="693" y="729"/>
                    </a:lnTo>
                    <a:lnTo>
                      <a:pt x="693" y="731"/>
                    </a:lnTo>
                    <a:lnTo>
                      <a:pt x="693" y="731"/>
                    </a:lnTo>
                    <a:lnTo>
                      <a:pt x="693" y="734"/>
                    </a:lnTo>
                    <a:lnTo>
                      <a:pt x="690" y="734"/>
                    </a:lnTo>
                    <a:lnTo>
                      <a:pt x="690" y="736"/>
                    </a:lnTo>
                    <a:lnTo>
                      <a:pt x="690" y="739"/>
                    </a:lnTo>
                    <a:lnTo>
                      <a:pt x="690" y="739"/>
                    </a:lnTo>
                    <a:lnTo>
                      <a:pt x="690" y="739"/>
                    </a:lnTo>
                    <a:lnTo>
                      <a:pt x="690" y="741"/>
                    </a:lnTo>
                    <a:lnTo>
                      <a:pt x="690" y="741"/>
                    </a:lnTo>
                    <a:lnTo>
                      <a:pt x="690" y="744"/>
                    </a:lnTo>
                    <a:lnTo>
                      <a:pt x="690" y="744"/>
                    </a:lnTo>
                    <a:lnTo>
                      <a:pt x="690" y="744"/>
                    </a:lnTo>
                    <a:lnTo>
                      <a:pt x="688" y="746"/>
                    </a:lnTo>
                    <a:lnTo>
                      <a:pt x="688" y="748"/>
                    </a:lnTo>
                    <a:lnTo>
                      <a:pt x="688" y="748"/>
                    </a:lnTo>
                    <a:lnTo>
                      <a:pt x="685" y="751"/>
                    </a:lnTo>
                    <a:lnTo>
                      <a:pt x="683" y="756"/>
                    </a:lnTo>
                    <a:lnTo>
                      <a:pt x="683" y="756"/>
                    </a:lnTo>
                    <a:lnTo>
                      <a:pt x="681" y="756"/>
                    </a:lnTo>
                    <a:lnTo>
                      <a:pt x="678" y="756"/>
                    </a:lnTo>
                    <a:lnTo>
                      <a:pt x="676" y="758"/>
                    </a:lnTo>
                    <a:lnTo>
                      <a:pt x="676" y="758"/>
                    </a:lnTo>
                    <a:lnTo>
                      <a:pt x="678" y="758"/>
                    </a:lnTo>
                    <a:lnTo>
                      <a:pt x="678" y="761"/>
                    </a:lnTo>
                    <a:lnTo>
                      <a:pt x="678" y="761"/>
                    </a:lnTo>
                    <a:lnTo>
                      <a:pt x="678" y="761"/>
                    </a:lnTo>
                    <a:lnTo>
                      <a:pt x="678" y="763"/>
                    </a:lnTo>
                    <a:lnTo>
                      <a:pt x="676" y="766"/>
                    </a:lnTo>
                    <a:lnTo>
                      <a:pt x="676" y="766"/>
                    </a:lnTo>
                    <a:lnTo>
                      <a:pt x="678" y="768"/>
                    </a:lnTo>
                    <a:lnTo>
                      <a:pt x="681" y="770"/>
                    </a:lnTo>
                    <a:lnTo>
                      <a:pt x="681" y="775"/>
                    </a:lnTo>
                    <a:lnTo>
                      <a:pt x="681" y="778"/>
                    </a:lnTo>
                    <a:lnTo>
                      <a:pt x="678" y="780"/>
                    </a:lnTo>
                    <a:lnTo>
                      <a:pt x="678" y="785"/>
                    </a:lnTo>
                    <a:lnTo>
                      <a:pt x="681" y="787"/>
                    </a:lnTo>
                    <a:lnTo>
                      <a:pt x="683" y="787"/>
                    </a:lnTo>
                    <a:lnTo>
                      <a:pt x="690" y="787"/>
                    </a:lnTo>
                    <a:lnTo>
                      <a:pt x="693" y="790"/>
                    </a:lnTo>
                    <a:lnTo>
                      <a:pt x="695" y="792"/>
                    </a:lnTo>
                    <a:lnTo>
                      <a:pt x="695" y="795"/>
                    </a:lnTo>
                    <a:lnTo>
                      <a:pt x="695" y="795"/>
                    </a:lnTo>
                    <a:lnTo>
                      <a:pt x="695" y="795"/>
                    </a:lnTo>
                    <a:lnTo>
                      <a:pt x="695" y="797"/>
                    </a:lnTo>
                    <a:lnTo>
                      <a:pt x="695" y="802"/>
                    </a:lnTo>
                    <a:lnTo>
                      <a:pt x="695" y="805"/>
                    </a:lnTo>
                    <a:lnTo>
                      <a:pt x="695" y="805"/>
                    </a:lnTo>
                    <a:lnTo>
                      <a:pt x="693" y="807"/>
                    </a:lnTo>
                    <a:lnTo>
                      <a:pt x="690" y="807"/>
                    </a:lnTo>
                    <a:lnTo>
                      <a:pt x="690" y="809"/>
                    </a:lnTo>
                    <a:lnTo>
                      <a:pt x="690" y="809"/>
                    </a:lnTo>
                    <a:lnTo>
                      <a:pt x="690" y="812"/>
                    </a:lnTo>
                    <a:lnTo>
                      <a:pt x="690" y="814"/>
                    </a:lnTo>
                    <a:lnTo>
                      <a:pt x="688" y="814"/>
                    </a:lnTo>
                    <a:lnTo>
                      <a:pt x="681" y="812"/>
                    </a:lnTo>
                    <a:lnTo>
                      <a:pt x="681" y="812"/>
                    </a:lnTo>
                    <a:lnTo>
                      <a:pt x="676" y="814"/>
                    </a:lnTo>
                    <a:lnTo>
                      <a:pt x="676" y="814"/>
                    </a:lnTo>
                    <a:lnTo>
                      <a:pt x="676" y="814"/>
                    </a:lnTo>
                    <a:lnTo>
                      <a:pt x="673" y="814"/>
                    </a:lnTo>
                    <a:lnTo>
                      <a:pt x="668" y="817"/>
                    </a:lnTo>
                    <a:lnTo>
                      <a:pt x="659" y="817"/>
                    </a:lnTo>
                    <a:lnTo>
                      <a:pt x="654" y="817"/>
                    </a:lnTo>
                    <a:lnTo>
                      <a:pt x="644" y="819"/>
                    </a:lnTo>
                    <a:lnTo>
                      <a:pt x="632" y="819"/>
                    </a:lnTo>
                    <a:lnTo>
                      <a:pt x="627" y="819"/>
                    </a:lnTo>
                    <a:lnTo>
                      <a:pt x="622" y="819"/>
                    </a:lnTo>
                    <a:lnTo>
                      <a:pt x="615" y="822"/>
                    </a:lnTo>
                    <a:lnTo>
                      <a:pt x="607" y="822"/>
                    </a:lnTo>
                    <a:lnTo>
                      <a:pt x="598" y="822"/>
                    </a:lnTo>
                    <a:lnTo>
                      <a:pt x="585" y="824"/>
                    </a:lnTo>
                    <a:lnTo>
                      <a:pt x="576" y="824"/>
                    </a:lnTo>
                    <a:lnTo>
                      <a:pt x="571" y="824"/>
                    </a:lnTo>
                    <a:lnTo>
                      <a:pt x="564" y="826"/>
                    </a:lnTo>
                    <a:lnTo>
                      <a:pt x="551" y="826"/>
                    </a:lnTo>
                    <a:lnTo>
                      <a:pt x="544" y="826"/>
                    </a:lnTo>
                    <a:lnTo>
                      <a:pt x="539" y="826"/>
                    </a:lnTo>
                    <a:lnTo>
                      <a:pt x="529" y="829"/>
                    </a:lnTo>
                    <a:lnTo>
                      <a:pt x="525" y="829"/>
                    </a:lnTo>
                    <a:lnTo>
                      <a:pt x="515" y="829"/>
                    </a:lnTo>
                    <a:lnTo>
                      <a:pt x="510" y="831"/>
                    </a:lnTo>
                    <a:lnTo>
                      <a:pt x="510" y="831"/>
                    </a:lnTo>
                    <a:lnTo>
                      <a:pt x="507" y="829"/>
                    </a:lnTo>
                    <a:lnTo>
                      <a:pt x="507" y="826"/>
                    </a:lnTo>
                    <a:lnTo>
                      <a:pt x="507" y="826"/>
                    </a:lnTo>
                    <a:lnTo>
                      <a:pt x="507" y="824"/>
                    </a:lnTo>
                    <a:lnTo>
                      <a:pt x="507" y="822"/>
                    </a:lnTo>
                    <a:lnTo>
                      <a:pt x="505" y="819"/>
                    </a:lnTo>
                    <a:lnTo>
                      <a:pt x="505" y="817"/>
                    </a:lnTo>
                    <a:lnTo>
                      <a:pt x="503" y="817"/>
                    </a:lnTo>
                    <a:lnTo>
                      <a:pt x="503" y="817"/>
                    </a:lnTo>
                    <a:lnTo>
                      <a:pt x="503" y="817"/>
                    </a:lnTo>
                    <a:lnTo>
                      <a:pt x="505" y="817"/>
                    </a:lnTo>
                    <a:lnTo>
                      <a:pt x="505" y="817"/>
                    </a:lnTo>
                    <a:lnTo>
                      <a:pt x="505" y="817"/>
                    </a:lnTo>
                    <a:lnTo>
                      <a:pt x="507" y="819"/>
                    </a:lnTo>
                    <a:lnTo>
                      <a:pt x="507" y="819"/>
                    </a:lnTo>
                    <a:lnTo>
                      <a:pt x="507" y="822"/>
                    </a:lnTo>
                    <a:lnTo>
                      <a:pt x="510" y="822"/>
                    </a:lnTo>
                    <a:lnTo>
                      <a:pt x="510" y="822"/>
                    </a:lnTo>
                    <a:lnTo>
                      <a:pt x="510" y="822"/>
                    </a:lnTo>
                    <a:lnTo>
                      <a:pt x="510" y="822"/>
                    </a:lnTo>
                    <a:lnTo>
                      <a:pt x="510" y="819"/>
                    </a:lnTo>
                    <a:lnTo>
                      <a:pt x="507" y="817"/>
                    </a:lnTo>
                    <a:lnTo>
                      <a:pt x="507" y="817"/>
                    </a:lnTo>
                    <a:lnTo>
                      <a:pt x="505" y="817"/>
                    </a:lnTo>
                    <a:lnTo>
                      <a:pt x="505" y="814"/>
                    </a:lnTo>
                    <a:lnTo>
                      <a:pt x="503" y="814"/>
                    </a:lnTo>
                    <a:lnTo>
                      <a:pt x="503" y="814"/>
                    </a:lnTo>
                    <a:lnTo>
                      <a:pt x="503" y="814"/>
                    </a:lnTo>
                    <a:lnTo>
                      <a:pt x="500" y="817"/>
                    </a:lnTo>
                    <a:lnTo>
                      <a:pt x="500" y="819"/>
                    </a:lnTo>
                    <a:lnTo>
                      <a:pt x="500" y="819"/>
                    </a:lnTo>
                    <a:lnTo>
                      <a:pt x="500" y="819"/>
                    </a:lnTo>
                    <a:lnTo>
                      <a:pt x="500" y="817"/>
                    </a:lnTo>
                    <a:lnTo>
                      <a:pt x="500" y="817"/>
                    </a:lnTo>
                    <a:lnTo>
                      <a:pt x="500" y="812"/>
                    </a:lnTo>
                    <a:lnTo>
                      <a:pt x="500" y="812"/>
                    </a:lnTo>
                    <a:lnTo>
                      <a:pt x="500" y="809"/>
                    </a:lnTo>
                    <a:lnTo>
                      <a:pt x="498" y="807"/>
                    </a:lnTo>
                    <a:lnTo>
                      <a:pt x="498" y="805"/>
                    </a:lnTo>
                    <a:lnTo>
                      <a:pt x="498" y="805"/>
                    </a:lnTo>
                    <a:lnTo>
                      <a:pt x="500" y="805"/>
                    </a:lnTo>
                    <a:lnTo>
                      <a:pt x="500" y="802"/>
                    </a:lnTo>
                    <a:lnTo>
                      <a:pt x="500" y="800"/>
                    </a:lnTo>
                    <a:lnTo>
                      <a:pt x="498" y="792"/>
                    </a:lnTo>
                    <a:lnTo>
                      <a:pt x="498" y="790"/>
                    </a:lnTo>
                    <a:lnTo>
                      <a:pt x="498" y="790"/>
                    </a:lnTo>
                    <a:lnTo>
                      <a:pt x="495" y="785"/>
                    </a:lnTo>
                    <a:lnTo>
                      <a:pt x="493" y="778"/>
                    </a:lnTo>
                    <a:lnTo>
                      <a:pt x="486" y="770"/>
                    </a:lnTo>
                    <a:lnTo>
                      <a:pt x="483" y="763"/>
                    </a:lnTo>
                    <a:lnTo>
                      <a:pt x="478" y="761"/>
                    </a:lnTo>
                    <a:lnTo>
                      <a:pt x="476" y="758"/>
                    </a:lnTo>
                    <a:lnTo>
                      <a:pt x="471" y="756"/>
                    </a:lnTo>
                    <a:lnTo>
                      <a:pt x="471" y="753"/>
                    </a:lnTo>
                    <a:lnTo>
                      <a:pt x="468" y="751"/>
                    </a:lnTo>
                    <a:lnTo>
                      <a:pt x="466" y="751"/>
                    </a:lnTo>
                    <a:lnTo>
                      <a:pt x="464" y="748"/>
                    </a:lnTo>
                    <a:lnTo>
                      <a:pt x="459" y="744"/>
                    </a:lnTo>
                    <a:lnTo>
                      <a:pt x="454" y="741"/>
                    </a:lnTo>
                    <a:lnTo>
                      <a:pt x="451" y="741"/>
                    </a:lnTo>
                    <a:lnTo>
                      <a:pt x="449" y="739"/>
                    </a:lnTo>
                    <a:lnTo>
                      <a:pt x="444" y="734"/>
                    </a:lnTo>
                    <a:lnTo>
                      <a:pt x="439" y="729"/>
                    </a:lnTo>
                    <a:lnTo>
                      <a:pt x="439" y="729"/>
                    </a:lnTo>
                    <a:lnTo>
                      <a:pt x="437" y="729"/>
                    </a:lnTo>
                    <a:lnTo>
                      <a:pt x="434" y="729"/>
                    </a:lnTo>
                    <a:lnTo>
                      <a:pt x="434" y="729"/>
                    </a:lnTo>
                    <a:lnTo>
                      <a:pt x="432" y="727"/>
                    </a:lnTo>
                    <a:lnTo>
                      <a:pt x="432" y="727"/>
                    </a:lnTo>
                    <a:lnTo>
                      <a:pt x="432" y="727"/>
                    </a:lnTo>
                    <a:lnTo>
                      <a:pt x="429" y="729"/>
                    </a:lnTo>
                    <a:lnTo>
                      <a:pt x="429" y="729"/>
                    </a:lnTo>
                    <a:lnTo>
                      <a:pt x="429" y="729"/>
                    </a:lnTo>
                    <a:lnTo>
                      <a:pt x="429" y="731"/>
                    </a:lnTo>
                    <a:lnTo>
                      <a:pt x="429" y="731"/>
                    </a:lnTo>
                    <a:lnTo>
                      <a:pt x="429" y="731"/>
                    </a:lnTo>
                    <a:lnTo>
                      <a:pt x="427" y="734"/>
                    </a:lnTo>
                    <a:lnTo>
                      <a:pt x="427" y="734"/>
                    </a:lnTo>
                    <a:lnTo>
                      <a:pt x="427" y="734"/>
                    </a:lnTo>
                    <a:lnTo>
                      <a:pt x="425" y="731"/>
                    </a:lnTo>
                    <a:lnTo>
                      <a:pt x="425" y="731"/>
                    </a:lnTo>
                    <a:lnTo>
                      <a:pt x="425" y="731"/>
                    </a:lnTo>
                    <a:lnTo>
                      <a:pt x="425" y="731"/>
                    </a:lnTo>
                    <a:lnTo>
                      <a:pt x="422" y="731"/>
                    </a:lnTo>
                    <a:lnTo>
                      <a:pt x="422" y="731"/>
                    </a:lnTo>
                    <a:lnTo>
                      <a:pt x="422" y="731"/>
                    </a:lnTo>
                    <a:lnTo>
                      <a:pt x="420" y="731"/>
                    </a:lnTo>
                    <a:lnTo>
                      <a:pt x="420" y="731"/>
                    </a:lnTo>
                    <a:lnTo>
                      <a:pt x="420" y="731"/>
                    </a:lnTo>
                    <a:lnTo>
                      <a:pt x="417" y="729"/>
                    </a:lnTo>
                    <a:lnTo>
                      <a:pt x="417" y="727"/>
                    </a:lnTo>
                    <a:lnTo>
                      <a:pt x="420" y="727"/>
                    </a:lnTo>
                    <a:lnTo>
                      <a:pt x="420" y="724"/>
                    </a:lnTo>
                    <a:lnTo>
                      <a:pt x="420" y="722"/>
                    </a:lnTo>
                    <a:lnTo>
                      <a:pt x="420" y="722"/>
                    </a:lnTo>
                    <a:lnTo>
                      <a:pt x="420" y="719"/>
                    </a:lnTo>
                    <a:lnTo>
                      <a:pt x="417" y="717"/>
                    </a:lnTo>
                    <a:lnTo>
                      <a:pt x="417" y="712"/>
                    </a:lnTo>
                    <a:lnTo>
                      <a:pt x="415" y="707"/>
                    </a:lnTo>
                    <a:lnTo>
                      <a:pt x="412" y="707"/>
                    </a:lnTo>
                    <a:lnTo>
                      <a:pt x="410" y="705"/>
                    </a:lnTo>
                    <a:lnTo>
                      <a:pt x="408" y="705"/>
                    </a:lnTo>
                    <a:lnTo>
                      <a:pt x="408" y="705"/>
                    </a:lnTo>
                    <a:lnTo>
                      <a:pt x="405" y="705"/>
                    </a:lnTo>
                    <a:lnTo>
                      <a:pt x="405" y="705"/>
                    </a:lnTo>
                    <a:lnTo>
                      <a:pt x="405" y="705"/>
                    </a:lnTo>
                    <a:lnTo>
                      <a:pt x="403" y="705"/>
                    </a:lnTo>
                    <a:lnTo>
                      <a:pt x="398" y="705"/>
                    </a:lnTo>
                    <a:lnTo>
                      <a:pt x="393" y="707"/>
                    </a:lnTo>
                    <a:lnTo>
                      <a:pt x="393" y="707"/>
                    </a:lnTo>
                    <a:lnTo>
                      <a:pt x="390" y="707"/>
                    </a:lnTo>
                    <a:lnTo>
                      <a:pt x="390" y="707"/>
                    </a:lnTo>
                    <a:lnTo>
                      <a:pt x="388" y="705"/>
                    </a:lnTo>
                    <a:lnTo>
                      <a:pt x="383" y="705"/>
                    </a:lnTo>
                    <a:lnTo>
                      <a:pt x="378" y="702"/>
                    </a:lnTo>
                    <a:lnTo>
                      <a:pt x="376" y="702"/>
                    </a:lnTo>
                    <a:lnTo>
                      <a:pt x="371" y="700"/>
                    </a:lnTo>
                    <a:lnTo>
                      <a:pt x="369" y="700"/>
                    </a:lnTo>
                    <a:lnTo>
                      <a:pt x="369" y="700"/>
                    </a:lnTo>
                    <a:lnTo>
                      <a:pt x="369" y="700"/>
                    </a:lnTo>
                    <a:lnTo>
                      <a:pt x="369" y="700"/>
                    </a:lnTo>
                    <a:lnTo>
                      <a:pt x="371" y="700"/>
                    </a:lnTo>
                    <a:lnTo>
                      <a:pt x="369" y="700"/>
                    </a:lnTo>
                    <a:lnTo>
                      <a:pt x="366" y="700"/>
                    </a:lnTo>
                    <a:lnTo>
                      <a:pt x="364" y="695"/>
                    </a:lnTo>
                    <a:lnTo>
                      <a:pt x="364" y="695"/>
                    </a:lnTo>
                    <a:lnTo>
                      <a:pt x="361" y="695"/>
                    </a:lnTo>
                    <a:lnTo>
                      <a:pt x="361" y="695"/>
                    </a:lnTo>
                    <a:lnTo>
                      <a:pt x="361" y="695"/>
                    </a:lnTo>
                    <a:lnTo>
                      <a:pt x="361" y="692"/>
                    </a:lnTo>
                    <a:lnTo>
                      <a:pt x="361" y="692"/>
                    </a:lnTo>
                    <a:lnTo>
                      <a:pt x="361" y="692"/>
                    </a:lnTo>
                    <a:lnTo>
                      <a:pt x="359" y="690"/>
                    </a:lnTo>
                    <a:lnTo>
                      <a:pt x="359" y="690"/>
                    </a:lnTo>
                    <a:lnTo>
                      <a:pt x="361" y="688"/>
                    </a:lnTo>
                    <a:lnTo>
                      <a:pt x="359" y="688"/>
                    </a:lnTo>
                    <a:lnTo>
                      <a:pt x="359" y="688"/>
                    </a:lnTo>
                    <a:lnTo>
                      <a:pt x="359" y="688"/>
                    </a:lnTo>
                    <a:lnTo>
                      <a:pt x="359" y="685"/>
                    </a:lnTo>
                    <a:lnTo>
                      <a:pt x="359" y="685"/>
                    </a:lnTo>
                    <a:lnTo>
                      <a:pt x="356" y="685"/>
                    </a:lnTo>
                    <a:lnTo>
                      <a:pt x="356" y="685"/>
                    </a:lnTo>
                    <a:lnTo>
                      <a:pt x="354" y="685"/>
                    </a:lnTo>
                    <a:lnTo>
                      <a:pt x="349" y="680"/>
                    </a:lnTo>
                    <a:lnTo>
                      <a:pt x="347" y="678"/>
                    </a:lnTo>
                    <a:lnTo>
                      <a:pt x="344" y="678"/>
                    </a:lnTo>
                    <a:lnTo>
                      <a:pt x="339" y="675"/>
                    </a:lnTo>
                    <a:lnTo>
                      <a:pt x="337" y="673"/>
                    </a:lnTo>
                    <a:lnTo>
                      <a:pt x="337" y="673"/>
                    </a:lnTo>
                    <a:lnTo>
                      <a:pt x="337" y="673"/>
                    </a:lnTo>
                    <a:lnTo>
                      <a:pt x="334" y="673"/>
                    </a:lnTo>
                    <a:lnTo>
                      <a:pt x="332" y="673"/>
                    </a:lnTo>
                    <a:lnTo>
                      <a:pt x="330" y="673"/>
                    </a:lnTo>
                    <a:lnTo>
                      <a:pt x="330" y="673"/>
                    </a:lnTo>
                    <a:lnTo>
                      <a:pt x="327" y="675"/>
                    </a:lnTo>
                    <a:lnTo>
                      <a:pt x="327" y="675"/>
                    </a:lnTo>
                    <a:lnTo>
                      <a:pt x="327" y="675"/>
                    </a:lnTo>
                    <a:lnTo>
                      <a:pt x="325" y="675"/>
                    </a:lnTo>
                    <a:lnTo>
                      <a:pt x="322" y="673"/>
                    </a:lnTo>
                    <a:lnTo>
                      <a:pt x="322" y="673"/>
                    </a:lnTo>
                    <a:lnTo>
                      <a:pt x="320" y="673"/>
                    </a:lnTo>
                    <a:lnTo>
                      <a:pt x="320" y="673"/>
                    </a:lnTo>
                    <a:lnTo>
                      <a:pt x="317" y="673"/>
                    </a:lnTo>
                    <a:lnTo>
                      <a:pt x="317" y="673"/>
                    </a:lnTo>
                    <a:lnTo>
                      <a:pt x="310" y="670"/>
                    </a:lnTo>
                    <a:lnTo>
                      <a:pt x="310" y="670"/>
                    </a:lnTo>
                    <a:lnTo>
                      <a:pt x="305" y="668"/>
                    </a:lnTo>
                    <a:lnTo>
                      <a:pt x="300" y="670"/>
                    </a:lnTo>
                    <a:lnTo>
                      <a:pt x="298" y="668"/>
                    </a:lnTo>
                    <a:lnTo>
                      <a:pt x="295" y="668"/>
                    </a:lnTo>
                    <a:lnTo>
                      <a:pt x="288" y="668"/>
                    </a:lnTo>
                    <a:lnTo>
                      <a:pt x="286" y="668"/>
                    </a:lnTo>
                    <a:lnTo>
                      <a:pt x="278" y="670"/>
                    </a:lnTo>
                    <a:lnTo>
                      <a:pt x="276" y="670"/>
                    </a:lnTo>
                    <a:lnTo>
                      <a:pt x="273" y="666"/>
                    </a:lnTo>
                    <a:lnTo>
                      <a:pt x="271" y="663"/>
                    </a:lnTo>
                    <a:lnTo>
                      <a:pt x="269" y="661"/>
                    </a:lnTo>
                    <a:lnTo>
                      <a:pt x="266" y="661"/>
                    </a:lnTo>
                    <a:lnTo>
                      <a:pt x="266" y="661"/>
                    </a:lnTo>
                    <a:lnTo>
                      <a:pt x="264" y="661"/>
                    </a:lnTo>
                    <a:lnTo>
                      <a:pt x="261" y="661"/>
                    </a:lnTo>
                    <a:lnTo>
                      <a:pt x="261" y="658"/>
                    </a:lnTo>
                    <a:lnTo>
                      <a:pt x="264" y="658"/>
                    </a:lnTo>
                    <a:lnTo>
                      <a:pt x="264" y="656"/>
                    </a:lnTo>
                    <a:lnTo>
                      <a:pt x="264" y="653"/>
                    </a:lnTo>
                    <a:lnTo>
                      <a:pt x="264" y="651"/>
                    </a:lnTo>
                    <a:lnTo>
                      <a:pt x="264" y="651"/>
                    </a:lnTo>
                    <a:lnTo>
                      <a:pt x="266" y="649"/>
                    </a:lnTo>
                    <a:lnTo>
                      <a:pt x="264" y="646"/>
                    </a:lnTo>
                    <a:lnTo>
                      <a:pt x="264" y="646"/>
                    </a:lnTo>
                    <a:lnTo>
                      <a:pt x="264" y="644"/>
                    </a:lnTo>
                    <a:lnTo>
                      <a:pt x="264" y="641"/>
                    </a:lnTo>
                    <a:lnTo>
                      <a:pt x="264" y="639"/>
                    </a:lnTo>
                    <a:lnTo>
                      <a:pt x="264" y="636"/>
                    </a:lnTo>
                    <a:lnTo>
                      <a:pt x="264" y="636"/>
                    </a:lnTo>
                    <a:lnTo>
                      <a:pt x="264" y="634"/>
                    </a:lnTo>
                    <a:lnTo>
                      <a:pt x="264" y="634"/>
                    </a:lnTo>
                    <a:lnTo>
                      <a:pt x="264" y="634"/>
                    </a:lnTo>
                    <a:lnTo>
                      <a:pt x="261" y="631"/>
                    </a:lnTo>
                    <a:lnTo>
                      <a:pt x="261" y="631"/>
                    </a:lnTo>
                    <a:lnTo>
                      <a:pt x="261" y="629"/>
                    </a:lnTo>
                    <a:lnTo>
                      <a:pt x="264" y="624"/>
                    </a:lnTo>
                    <a:lnTo>
                      <a:pt x="264" y="622"/>
                    </a:lnTo>
                    <a:lnTo>
                      <a:pt x="264" y="617"/>
                    </a:lnTo>
                    <a:lnTo>
                      <a:pt x="264" y="614"/>
                    </a:lnTo>
                    <a:lnTo>
                      <a:pt x="264" y="612"/>
                    </a:lnTo>
                    <a:lnTo>
                      <a:pt x="261" y="612"/>
                    </a:lnTo>
                    <a:lnTo>
                      <a:pt x="261" y="612"/>
                    </a:lnTo>
                    <a:lnTo>
                      <a:pt x="261" y="610"/>
                    </a:lnTo>
                    <a:lnTo>
                      <a:pt x="259" y="610"/>
                    </a:lnTo>
                    <a:lnTo>
                      <a:pt x="259" y="610"/>
                    </a:lnTo>
                    <a:lnTo>
                      <a:pt x="256" y="610"/>
                    </a:lnTo>
                    <a:lnTo>
                      <a:pt x="256" y="610"/>
                    </a:lnTo>
                    <a:lnTo>
                      <a:pt x="254" y="610"/>
                    </a:lnTo>
                    <a:lnTo>
                      <a:pt x="254" y="610"/>
                    </a:lnTo>
                    <a:lnTo>
                      <a:pt x="252" y="607"/>
                    </a:lnTo>
                    <a:lnTo>
                      <a:pt x="249" y="607"/>
                    </a:lnTo>
                    <a:lnTo>
                      <a:pt x="247" y="605"/>
                    </a:lnTo>
                    <a:lnTo>
                      <a:pt x="247" y="605"/>
                    </a:lnTo>
                    <a:lnTo>
                      <a:pt x="247" y="602"/>
                    </a:lnTo>
                    <a:lnTo>
                      <a:pt x="247" y="600"/>
                    </a:lnTo>
                    <a:lnTo>
                      <a:pt x="247" y="592"/>
                    </a:lnTo>
                    <a:lnTo>
                      <a:pt x="249" y="595"/>
                    </a:lnTo>
                    <a:lnTo>
                      <a:pt x="247" y="595"/>
                    </a:lnTo>
                    <a:lnTo>
                      <a:pt x="249" y="597"/>
                    </a:lnTo>
                    <a:lnTo>
                      <a:pt x="249" y="595"/>
                    </a:lnTo>
                    <a:lnTo>
                      <a:pt x="249" y="595"/>
                    </a:lnTo>
                    <a:lnTo>
                      <a:pt x="249" y="595"/>
                    </a:lnTo>
                    <a:lnTo>
                      <a:pt x="249" y="592"/>
                    </a:lnTo>
                    <a:lnTo>
                      <a:pt x="247" y="590"/>
                    </a:lnTo>
                    <a:lnTo>
                      <a:pt x="247" y="590"/>
                    </a:lnTo>
                    <a:lnTo>
                      <a:pt x="247" y="588"/>
                    </a:lnTo>
                    <a:lnTo>
                      <a:pt x="247" y="588"/>
                    </a:lnTo>
                    <a:lnTo>
                      <a:pt x="244" y="585"/>
                    </a:lnTo>
                    <a:lnTo>
                      <a:pt x="239" y="585"/>
                    </a:lnTo>
                    <a:lnTo>
                      <a:pt x="237" y="583"/>
                    </a:lnTo>
                    <a:lnTo>
                      <a:pt x="234" y="583"/>
                    </a:lnTo>
                    <a:lnTo>
                      <a:pt x="232" y="580"/>
                    </a:lnTo>
                    <a:lnTo>
                      <a:pt x="230" y="575"/>
                    </a:lnTo>
                    <a:lnTo>
                      <a:pt x="230" y="573"/>
                    </a:lnTo>
                    <a:lnTo>
                      <a:pt x="227" y="571"/>
                    </a:lnTo>
                    <a:lnTo>
                      <a:pt x="225" y="571"/>
                    </a:lnTo>
                    <a:lnTo>
                      <a:pt x="220" y="568"/>
                    </a:lnTo>
                    <a:lnTo>
                      <a:pt x="220" y="568"/>
                    </a:lnTo>
                    <a:lnTo>
                      <a:pt x="215" y="561"/>
                    </a:lnTo>
                    <a:lnTo>
                      <a:pt x="215" y="558"/>
                    </a:lnTo>
                    <a:lnTo>
                      <a:pt x="215" y="556"/>
                    </a:lnTo>
                    <a:lnTo>
                      <a:pt x="213" y="556"/>
                    </a:lnTo>
                    <a:lnTo>
                      <a:pt x="210" y="553"/>
                    </a:lnTo>
                    <a:lnTo>
                      <a:pt x="210" y="551"/>
                    </a:lnTo>
                    <a:lnTo>
                      <a:pt x="208" y="549"/>
                    </a:lnTo>
                    <a:lnTo>
                      <a:pt x="205" y="549"/>
                    </a:lnTo>
                    <a:lnTo>
                      <a:pt x="205" y="546"/>
                    </a:lnTo>
                    <a:lnTo>
                      <a:pt x="205" y="544"/>
                    </a:lnTo>
                    <a:lnTo>
                      <a:pt x="205" y="541"/>
                    </a:lnTo>
                    <a:lnTo>
                      <a:pt x="205" y="541"/>
                    </a:lnTo>
                    <a:lnTo>
                      <a:pt x="203" y="539"/>
                    </a:lnTo>
                    <a:lnTo>
                      <a:pt x="203" y="539"/>
                    </a:lnTo>
                    <a:lnTo>
                      <a:pt x="200" y="536"/>
                    </a:lnTo>
                    <a:lnTo>
                      <a:pt x="200" y="536"/>
                    </a:lnTo>
                    <a:lnTo>
                      <a:pt x="198" y="536"/>
                    </a:lnTo>
                    <a:lnTo>
                      <a:pt x="198" y="536"/>
                    </a:lnTo>
                    <a:lnTo>
                      <a:pt x="195" y="534"/>
                    </a:lnTo>
                    <a:lnTo>
                      <a:pt x="195" y="532"/>
                    </a:lnTo>
                    <a:lnTo>
                      <a:pt x="193" y="524"/>
                    </a:lnTo>
                    <a:lnTo>
                      <a:pt x="191" y="524"/>
                    </a:lnTo>
                    <a:lnTo>
                      <a:pt x="183" y="519"/>
                    </a:lnTo>
                    <a:lnTo>
                      <a:pt x="181" y="517"/>
                    </a:lnTo>
                    <a:lnTo>
                      <a:pt x="181" y="517"/>
                    </a:lnTo>
                    <a:lnTo>
                      <a:pt x="178" y="517"/>
                    </a:lnTo>
                    <a:lnTo>
                      <a:pt x="178" y="514"/>
                    </a:lnTo>
                    <a:lnTo>
                      <a:pt x="178" y="514"/>
                    </a:lnTo>
                    <a:lnTo>
                      <a:pt x="178" y="514"/>
                    </a:lnTo>
                    <a:lnTo>
                      <a:pt x="178" y="514"/>
                    </a:lnTo>
                    <a:lnTo>
                      <a:pt x="176" y="512"/>
                    </a:lnTo>
                    <a:lnTo>
                      <a:pt x="176" y="512"/>
                    </a:lnTo>
                    <a:lnTo>
                      <a:pt x="176" y="512"/>
                    </a:lnTo>
                    <a:lnTo>
                      <a:pt x="176" y="512"/>
                    </a:lnTo>
                    <a:lnTo>
                      <a:pt x="176" y="510"/>
                    </a:lnTo>
                    <a:lnTo>
                      <a:pt x="176" y="507"/>
                    </a:lnTo>
                    <a:lnTo>
                      <a:pt x="176" y="507"/>
                    </a:lnTo>
                    <a:lnTo>
                      <a:pt x="174" y="502"/>
                    </a:lnTo>
                    <a:lnTo>
                      <a:pt x="174" y="500"/>
                    </a:lnTo>
                    <a:lnTo>
                      <a:pt x="171" y="495"/>
                    </a:lnTo>
                    <a:lnTo>
                      <a:pt x="171" y="493"/>
                    </a:lnTo>
                    <a:lnTo>
                      <a:pt x="171" y="493"/>
                    </a:lnTo>
                    <a:lnTo>
                      <a:pt x="174" y="493"/>
                    </a:lnTo>
                    <a:lnTo>
                      <a:pt x="174" y="493"/>
                    </a:lnTo>
                    <a:lnTo>
                      <a:pt x="174" y="490"/>
                    </a:lnTo>
                    <a:lnTo>
                      <a:pt x="174" y="490"/>
                    </a:lnTo>
                    <a:lnTo>
                      <a:pt x="171" y="490"/>
                    </a:lnTo>
                    <a:lnTo>
                      <a:pt x="171" y="490"/>
                    </a:lnTo>
                    <a:lnTo>
                      <a:pt x="171" y="488"/>
                    </a:lnTo>
                    <a:lnTo>
                      <a:pt x="171" y="485"/>
                    </a:lnTo>
                    <a:lnTo>
                      <a:pt x="171" y="483"/>
                    </a:lnTo>
                    <a:lnTo>
                      <a:pt x="174" y="483"/>
                    </a:lnTo>
                    <a:lnTo>
                      <a:pt x="174" y="483"/>
                    </a:lnTo>
                    <a:lnTo>
                      <a:pt x="176" y="485"/>
                    </a:lnTo>
                    <a:lnTo>
                      <a:pt x="176" y="485"/>
                    </a:lnTo>
                    <a:lnTo>
                      <a:pt x="178" y="485"/>
                    </a:lnTo>
                    <a:lnTo>
                      <a:pt x="178" y="483"/>
                    </a:lnTo>
                    <a:lnTo>
                      <a:pt x="181" y="483"/>
                    </a:lnTo>
                    <a:lnTo>
                      <a:pt x="181" y="480"/>
                    </a:lnTo>
                    <a:lnTo>
                      <a:pt x="181" y="475"/>
                    </a:lnTo>
                    <a:lnTo>
                      <a:pt x="181" y="475"/>
                    </a:lnTo>
                    <a:lnTo>
                      <a:pt x="183" y="475"/>
                    </a:lnTo>
                    <a:lnTo>
                      <a:pt x="183" y="475"/>
                    </a:lnTo>
                    <a:lnTo>
                      <a:pt x="186" y="475"/>
                    </a:lnTo>
                    <a:lnTo>
                      <a:pt x="186" y="475"/>
                    </a:lnTo>
                    <a:lnTo>
                      <a:pt x="186" y="473"/>
                    </a:lnTo>
                    <a:lnTo>
                      <a:pt x="183" y="473"/>
                    </a:lnTo>
                    <a:lnTo>
                      <a:pt x="183" y="473"/>
                    </a:lnTo>
                    <a:lnTo>
                      <a:pt x="183" y="473"/>
                    </a:lnTo>
                    <a:lnTo>
                      <a:pt x="183" y="473"/>
                    </a:lnTo>
                    <a:lnTo>
                      <a:pt x="181" y="473"/>
                    </a:lnTo>
                    <a:lnTo>
                      <a:pt x="183" y="468"/>
                    </a:lnTo>
                    <a:lnTo>
                      <a:pt x="181" y="466"/>
                    </a:lnTo>
                    <a:lnTo>
                      <a:pt x="178" y="458"/>
                    </a:lnTo>
                    <a:lnTo>
                      <a:pt x="176" y="456"/>
                    </a:lnTo>
                    <a:lnTo>
                      <a:pt x="174" y="454"/>
                    </a:lnTo>
                    <a:lnTo>
                      <a:pt x="171" y="454"/>
                    </a:lnTo>
                    <a:lnTo>
                      <a:pt x="169" y="456"/>
                    </a:lnTo>
                    <a:lnTo>
                      <a:pt x="169" y="456"/>
                    </a:lnTo>
                    <a:lnTo>
                      <a:pt x="166" y="456"/>
                    </a:lnTo>
                    <a:lnTo>
                      <a:pt x="166" y="456"/>
                    </a:lnTo>
                    <a:lnTo>
                      <a:pt x="164" y="456"/>
                    </a:lnTo>
                    <a:lnTo>
                      <a:pt x="161" y="456"/>
                    </a:lnTo>
                    <a:lnTo>
                      <a:pt x="161" y="456"/>
                    </a:lnTo>
                    <a:lnTo>
                      <a:pt x="156" y="451"/>
                    </a:lnTo>
                    <a:lnTo>
                      <a:pt x="154" y="449"/>
                    </a:lnTo>
                    <a:lnTo>
                      <a:pt x="149" y="444"/>
                    </a:lnTo>
                    <a:lnTo>
                      <a:pt x="144" y="441"/>
                    </a:lnTo>
                    <a:lnTo>
                      <a:pt x="144" y="439"/>
                    </a:lnTo>
                    <a:lnTo>
                      <a:pt x="144" y="439"/>
                    </a:lnTo>
                    <a:lnTo>
                      <a:pt x="142" y="436"/>
                    </a:lnTo>
                    <a:lnTo>
                      <a:pt x="142" y="436"/>
                    </a:lnTo>
                    <a:lnTo>
                      <a:pt x="139" y="432"/>
                    </a:lnTo>
                    <a:lnTo>
                      <a:pt x="139" y="429"/>
                    </a:lnTo>
                    <a:lnTo>
                      <a:pt x="139" y="427"/>
                    </a:lnTo>
                    <a:lnTo>
                      <a:pt x="139" y="422"/>
                    </a:lnTo>
                    <a:lnTo>
                      <a:pt x="139" y="419"/>
                    </a:lnTo>
                    <a:lnTo>
                      <a:pt x="139" y="417"/>
                    </a:lnTo>
                    <a:lnTo>
                      <a:pt x="139" y="417"/>
                    </a:lnTo>
                    <a:lnTo>
                      <a:pt x="137" y="415"/>
                    </a:lnTo>
                    <a:lnTo>
                      <a:pt x="137" y="415"/>
                    </a:lnTo>
                    <a:lnTo>
                      <a:pt x="137" y="410"/>
                    </a:lnTo>
                    <a:lnTo>
                      <a:pt x="135" y="407"/>
                    </a:lnTo>
                    <a:lnTo>
                      <a:pt x="135" y="407"/>
                    </a:lnTo>
                    <a:lnTo>
                      <a:pt x="135" y="407"/>
                    </a:lnTo>
                    <a:lnTo>
                      <a:pt x="132" y="407"/>
                    </a:lnTo>
                    <a:lnTo>
                      <a:pt x="132" y="407"/>
                    </a:lnTo>
                    <a:lnTo>
                      <a:pt x="132" y="402"/>
                    </a:lnTo>
                    <a:lnTo>
                      <a:pt x="132" y="400"/>
                    </a:lnTo>
                    <a:lnTo>
                      <a:pt x="132" y="397"/>
                    </a:lnTo>
                    <a:lnTo>
                      <a:pt x="135" y="397"/>
                    </a:lnTo>
                    <a:lnTo>
                      <a:pt x="132" y="393"/>
                    </a:lnTo>
                    <a:lnTo>
                      <a:pt x="132" y="390"/>
                    </a:lnTo>
                    <a:lnTo>
                      <a:pt x="132" y="385"/>
                    </a:lnTo>
                    <a:lnTo>
                      <a:pt x="132" y="383"/>
                    </a:lnTo>
                    <a:lnTo>
                      <a:pt x="135" y="380"/>
                    </a:lnTo>
                    <a:lnTo>
                      <a:pt x="135" y="380"/>
                    </a:lnTo>
                    <a:lnTo>
                      <a:pt x="139" y="380"/>
                    </a:lnTo>
                    <a:lnTo>
                      <a:pt x="139" y="380"/>
                    </a:lnTo>
                    <a:lnTo>
                      <a:pt x="142" y="383"/>
                    </a:lnTo>
                    <a:lnTo>
                      <a:pt x="142" y="385"/>
                    </a:lnTo>
                    <a:lnTo>
                      <a:pt x="142" y="385"/>
                    </a:lnTo>
                    <a:lnTo>
                      <a:pt x="142" y="388"/>
                    </a:lnTo>
                    <a:lnTo>
                      <a:pt x="142" y="388"/>
                    </a:lnTo>
                    <a:lnTo>
                      <a:pt x="144" y="388"/>
                    </a:lnTo>
                    <a:lnTo>
                      <a:pt x="142" y="388"/>
                    </a:lnTo>
                    <a:lnTo>
                      <a:pt x="142" y="388"/>
                    </a:lnTo>
                    <a:lnTo>
                      <a:pt x="142" y="390"/>
                    </a:lnTo>
                    <a:lnTo>
                      <a:pt x="142" y="395"/>
                    </a:lnTo>
                    <a:lnTo>
                      <a:pt x="142" y="395"/>
                    </a:lnTo>
                    <a:lnTo>
                      <a:pt x="142" y="397"/>
                    </a:lnTo>
                    <a:lnTo>
                      <a:pt x="142" y="397"/>
                    </a:lnTo>
                    <a:lnTo>
                      <a:pt x="142" y="397"/>
                    </a:lnTo>
                    <a:lnTo>
                      <a:pt x="142" y="400"/>
                    </a:lnTo>
                    <a:lnTo>
                      <a:pt x="144" y="400"/>
                    </a:lnTo>
                    <a:lnTo>
                      <a:pt x="144" y="400"/>
                    </a:lnTo>
                    <a:lnTo>
                      <a:pt x="144" y="400"/>
                    </a:lnTo>
                    <a:lnTo>
                      <a:pt x="147" y="400"/>
                    </a:lnTo>
                    <a:lnTo>
                      <a:pt x="147" y="402"/>
                    </a:lnTo>
                    <a:lnTo>
                      <a:pt x="147" y="402"/>
                    </a:lnTo>
                    <a:lnTo>
                      <a:pt x="149" y="402"/>
                    </a:lnTo>
                    <a:lnTo>
                      <a:pt x="149" y="402"/>
                    </a:lnTo>
                    <a:lnTo>
                      <a:pt x="152" y="402"/>
                    </a:lnTo>
                    <a:lnTo>
                      <a:pt x="152" y="405"/>
                    </a:lnTo>
                    <a:lnTo>
                      <a:pt x="152" y="405"/>
                    </a:lnTo>
                    <a:lnTo>
                      <a:pt x="152" y="405"/>
                    </a:lnTo>
                    <a:lnTo>
                      <a:pt x="154" y="405"/>
                    </a:lnTo>
                    <a:lnTo>
                      <a:pt x="154" y="407"/>
                    </a:lnTo>
                    <a:lnTo>
                      <a:pt x="154" y="407"/>
                    </a:lnTo>
                    <a:lnTo>
                      <a:pt x="156" y="407"/>
                    </a:lnTo>
                    <a:lnTo>
                      <a:pt x="156" y="407"/>
                    </a:lnTo>
                    <a:lnTo>
                      <a:pt x="156" y="407"/>
                    </a:lnTo>
                    <a:lnTo>
                      <a:pt x="156" y="407"/>
                    </a:lnTo>
                    <a:lnTo>
                      <a:pt x="159" y="407"/>
                    </a:lnTo>
                    <a:lnTo>
                      <a:pt x="159" y="410"/>
                    </a:lnTo>
                    <a:lnTo>
                      <a:pt x="159" y="410"/>
                    </a:lnTo>
                    <a:lnTo>
                      <a:pt x="161" y="412"/>
                    </a:lnTo>
                    <a:lnTo>
                      <a:pt x="161" y="412"/>
                    </a:lnTo>
                    <a:lnTo>
                      <a:pt x="164" y="412"/>
                    </a:lnTo>
                    <a:lnTo>
                      <a:pt x="166" y="412"/>
                    </a:lnTo>
                    <a:lnTo>
                      <a:pt x="166" y="412"/>
                    </a:lnTo>
                    <a:lnTo>
                      <a:pt x="166" y="410"/>
                    </a:lnTo>
                    <a:lnTo>
                      <a:pt x="164" y="410"/>
                    </a:lnTo>
                    <a:lnTo>
                      <a:pt x="164" y="410"/>
                    </a:lnTo>
                    <a:lnTo>
                      <a:pt x="164" y="410"/>
                    </a:lnTo>
                    <a:lnTo>
                      <a:pt x="164" y="410"/>
                    </a:lnTo>
                    <a:lnTo>
                      <a:pt x="164" y="410"/>
                    </a:lnTo>
                    <a:lnTo>
                      <a:pt x="164" y="407"/>
                    </a:lnTo>
                    <a:lnTo>
                      <a:pt x="164" y="407"/>
                    </a:lnTo>
                    <a:lnTo>
                      <a:pt x="164" y="407"/>
                    </a:lnTo>
                    <a:lnTo>
                      <a:pt x="161" y="407"/>
                    </a:lnTo>
                    <a:lnTo>
                      <a:pt x="161" y="407"/>
                    </a:lnTo>
                    <a:lnTo>
                      <a:pt x="159" y="405"/>
                    </a:lnTo>
                    <a:lnTo>
                      <a:pt x="156" y="395"/>
                    </a:lnTo>
                    <a:lnTo>
                      <a:pt x="154" y="390"/>
                    </a:lnTo>
                    <a:lnTo>
                      <a:pt x="154" y="390"/>
                    </a:lnTo>
                    <a:lnTo>
                      <a:pt x="154" y="390"/>
                    </a:lnTo>
                    <a:lnTo>
                      <a:pt x="152" y="390"/>
                    </a:lnTo>
                    <a:lnTo>
                      <a:pt x="152" y="390"/>
                    </a:lnTo>
                    <a:lnTo>
                      <a:pt x="152" y="388"/>
                    </a:lnTo>
                    <a:lnTo>
                      <a:pt x="152" y="388"/>
                    </a:lnTo>
                    <a:lnTo>
                      <a:pt x="149" y="388"/>
                    </a:lnTo>
                    <a:lnTo>
                      <a:pt x="154" y="385"/>
                    </a:lnTo>
                    <a:lnTo>
                      <a:pt x="152" y="385"/>
                    </a:lnTo>
                    <a:lnTo>
                      <a:pt x="149" y="385"/>
                    </a:lnTo>
                    <a:lnTo>
                      <a:pt x="147" y="383"/>
                    </a:lnTo>
                    <a:lnTo>
                      <a:pt x="147" y="383"/>
                    </a:lnTo>
                    <a:lnTo>
                      <a:pt x="147" y="380"/>
                    </a:lnTo>
                    <a:lnTo>
                      <a:pt x="147" y="378"/>
                    </a:lnTo>
                    <a:lnTo>
                      <a:pt x="147" y="373"/>
                    </a:lnTo>
                    <a:lnTo>
                      <a:pt x="144" y="373"/>
                    </a:lnTo>
                    <a:lnTo>
                      <a:pt x="142" y="371"/>
                    </a:lnTo>
                    <a:lnTo>
                      <a:pt x="139" y="368"/>
                    </a:lnTo>
                    <a:lnTo>
                      <a:pt x="139" y="368"/>
                    </a:lnTo>
                    <a:lnTo>
                      <a:pt x="142" y="366"/>
                    </a:lnTo>
                    <a:lnTo>
                      <a:pt x="142" y="366"/>
                    </a:lnTo>
                    <a:lnTo>
                      <a:pt x="142" y="363"/>
                    </a:lnTo>
                    <a:lnTo>
                      <a:pt x="142" y="363"/>
                    </a:lnTo>
                    <a:lnTo>
                      <a:pt x="144" y="363"/>
                    </a:lnTo>
                    <a:lnTo>
                      <a:pt x="144" y="363"/>
                    </a:lnTo>
                    <a:lnTo>
                      <a:pt x="144" y="363"/>
                    </a:lnTo>
                    <a:lnTo>
                      <a:pt x="147" y="363"/>
                    </a:lnTo>
                    <a:lnTo>
                      <a:pt x="149" y="358"/>
                    </a:lnTo>
                    <a:lnTo>
                      <a:pt x="152" y="358"/>
                    </a:lnTo>
                    <a:lnTo>
                      <a:pt x="152" y="358"/>
                    </a:lnTo>
                    <a:lnTo>
                      <a:pt x="154" y="358"/>
                    </a:lnTo>
                    <a:lnTo>
                      <a:pt x="156" y="361"/>
                    </a:lnTo>
                    <a:lnTo>
                      <a:pt x="156" y="361"/>
                    </a:lnTo>
                    <a:lnTo>
                      <a:pt x="159" y="361"/>
                    </a:lnTo>
                    <a:lnTo>
                      <a:pt x="161" y="358"/>
                    </a:lnTo>
                    <a:lnTo>
                      <a:pt x="164" y="358"/>
                    </a:lnTo>
                    <a:lnTo>
                      <a:pt x="171" y="358"/>
                    </a:lnTo>
                    <a:lnTo>
                      <a:pt x="174" y="358"/>
                    </a:lnTo>
                    <a:lnTo>
                      <a:pt x="176" y="361"/>
                    </a:lnTo>
                    <a:lnTo>
                      <a:pt x="183" y="361"/>
                    </a:lnTo>
                    <a:lnTo>
                      <a:pt x="183" y="361"/>
                    </a:lnTo>
                    <a:lnTo>
                      <a:pt x="188" y="363"/>
                    </a:lnTo>
                    <a:lnTo>
                      <a:pt x="188" y="363"/>
                    </a:lnTo>
                    <a:lnTo>
                      <a:pt x="191" y="361"/>
                    </a:lnTo>
                    <a:lnTo>
                      <a:pt x="188" y="361"/>
                    </a:lnTo>
                    <a:lnTo>
                      <a:pt x="188" y="361"/>
                    </a:lnTo>
                    <a:lnTo>
                      <a:pt x="188" y="361"/>
                    </a:lnTo>
                    <a:lnTo>
                      <a:pt x="188" y="361"/>
                    </a:lnTo>
                    <a:lnTo>
                      <a:pt x="188" y="361"/>
                    </a:lnTo>
                    <a:lnTo>
                      <a:pt x="191" y="358"/>
                    </a:lnTo>
                    <a:lnTo>
                      <a:pt x="191" y="358"/>
                    </a:lnTo>
                    <a:lnTo>
                      <a:pt x="191" y="358"/>
                    </a:lnTo>
                    <a:lnTo>
                      <a:pt x="191" y="358"/>
                    </a:lnTo>
                    <a:lnTo>
                      <a:pt x="191" y="356"/>
                    </a:lnTo>
                    <a:lnTo>
                      <a:pt x="191" y="356"/>
                    </a:lnTo>
                    <a:lnTo>
                      <a:pt x="191" y="356"/>
                    </a:lnTo>
                    <a:lnTo>
                      <a:pt x="193" y="356"/>
                    </a:lnTo>
                    <a:lnTo>
                      <a:pt x="193" y="356"/>
                    </a:lnTo>
                    <a:lnTo>
                      <a:pt x="193" y="356"/>
                    </a:lnTo>
                    <a:lnTo>
                      <a:pt x="195" y="356"/>
                    </a:lnTo>
                    <a:lnTo>
                      <a:pt x="195" y="356"/>
                    </a:lnTo>
                    <a:lnTo>
                      <a:pt x="195" y="356"/>
                    </a:lnTo>
                    <a:lnTo>
                      <a:pt x="195" y="356"/>
                    </a:lnTo>
                    <a:lnTo>
                      <a:pt x="195" y="356"/>
                    </a:lnTo>
                    <a:lnTo>
                      <a:pt x="198" y="358"/>
                    </a:lnTo>
                    <a:lnTo>
                      <a:pt x="200" y="358"/>
                    </a:lnTo>
                    <a:lnTo>
                      <a:pt x="200" y="361"/>
                    </a:lnTo>
                    <a:lnTo>
                      <a:pt x="203" y="358"/>
                    </a:lnTo>
                    <a:lnTo>
                      <a:pt x="203" y="361"/>
                    </a:lnTo>
                    <a:lnTo>
                      <a:pt x="205" y="363"/>
                    </a:lnTo>
                    <a:lnTo>
                      <a:pt x="205" y="363"/>
                    </a:lnTo>
                    <a:lnTo>
                      <a:pt x="208" y="363"/>
                    </a:lnTo>
                    <a:lnTo>
                      <a:pt x="208" y="363"/>
                    </a:lnTo>
                    <a:lnTo>
                      <a:pt x="205" y="361"/>
                    </a:lnTo>
                    <a:lnTo>
                      <a:pt x="205" y="361"/>
                    </a:lnTo>
                    <a:lnTo>
                      <a:pt x="203" y="358"/>
                    </a:lnTo>
                    <a:lnTo>
                      <a:pt x="203" y="358"/>
                    </a:lnTo>
                    <a:lnTo>
                      <a:pt x="198" y="356"/>
                    </a:lnTo>
                    <a:lnTo>
                      <a:pt x="198" y="354"/>
                    </a:lnTo>
                    <a:lnTo>
                      <a:pt x="195" y="354"/>
                    </a:lnTo>
                    <a:lnTo>
                      <a:pt x="193" y="354"/>
                    </a:lnTo>
                    <a:lnTo>
                      <a:pt x="193" y="354"/>
                    </a:lnTo>
                    <a:lnTo>
                      <a:pt x="193" y="356"/>
                    </a:lnTo>
                    <a:lnTo>
                      <a:pt x="193" y="356"/>
                    </a:lnTo>
                    <a:lnTo>
                      <a:pt x="193" y="356"/>
                    </a:lnTo>
                    <a:lnTo>
                      <a:pt x="191" y="356"/>
                    </a:lnTo>
                    <a:lnTo>
                      <a:pt x="191" y="356"/>
                    </a:lnTo>
                    <a:lnTo>
                      <a:pt x="191" y="356"/>
                    </a:lnTo>
                    <a:lnTo>
                      <a:pt x="191" y="356"/>
                    </a:lnTo>
                    <a:lnTo>
                      <a:pt x="191" y="356"/>
                    </a:lnTo>
                    <a:lnTo>
                      <a:pt x="191" y="358"/>
                    </a:lnTo>
                    <a:lnTo>
                      <a:pt x="188" y="358"/>
                    </a:lnTo>
                    <a:lnTo>
                      <a:pt x="188" y="361"/>
                    </a:lnTo>
                    <a:lnTo>
                      <a:pt x="183" y="361"/>
                    </a:lnTo>
                    <a:lnTo>
                      <a:pt x="183" y="361"/>
                    </a:lnTo>
                    <a:lnTo>
                      <a:pt x="183" y="358"/>
                    </a:lnTo>
                    <a:lnTo>
                      <a:pt x="183" y="358"/>
                    </a:lnTo>
                    <a:lnTo>
                      <a:pt x="183" y="358"/>
                    </a:lnTo>
                    <a:lnTo>
                      <a:pt x="183" y="358"/>
                    </a:lnTo>
                    <a:lnTo>
                      <a:pt x="186" y="356"/>
                    </a:lnTo>
                    <a:lnTo>
                      <a:pt x="186" y="356"/>
                    </a:lnTo>
                    <a:lnTo>
                      <a:pt x="186" y="356"/>
                    </a:lnTo>
                    <a:lnTo>
                      <a:pt x="188" y="356"/>
                    </a:lnTo>
                    <a:lnTo>
                      <a:pt x="188" y="354"/>
                    </a:lnTo>
                    <a:lnTo>
                      <a:pt x="188" y="354"/>
                    </a:lnTo>
                    <a:lnTo>
                      <a:pt x="191" y="351"/>
                    </a:lnTo>
                    <a:lnTo>
                      <a:pt x="188" y="351"/>
                    </a:lnTo>
                    <a:lnTo>
                      <a:pt x="188" y="354"/>
                    </a:lnTo>
                    <a:lnTo>
                      <a:pt x="186" y="356"/>
                    </a:lnTo>
                    <a:lnTo>
                      <a:pt x="183" y="356"/>
                    </a:lnTo>
                    <a:lnTo>
                      <a:pt x="181" y="356"/>
                    </a:lnTo>
                    <a:lnTo>
                      <a:pt x="181" y="358"/>
                    </a:lnTo>
                    <a:lnTo>
                      <a:pt x="178" y="356"/>
                    </a:lnTo>
                    <a:lnTo>
                      <a:pt x="178" y="356"/>
                    </a:lnTo>
                    <a:lnTo>
                      <a:pt x="176" y="358"/>
                    </a:lnTo>
                    <a:lnTo>
                      <a:pt x="176" y="358"/>
                    </a:lnTo>
                    <a:lnTo>
                      <a:pt x="176" y="358"/>
                    </a:lnTo>
                    <a:lnTo>
                      <a:pt x="174" y="358"/>
                    </a:lnTo>
                    <a:lnTo>
                      <a:pt x="174" y="358"/>
                    </a:lnTo>
                    <a:lnTo>
                      <a:pt x="174" y="358"/>
                    </a:lnTo>
                    <a:lnTo>
                      <a:pt x="174" y="358"/>
                    </a:lnTo>
                    <a:lnTo>
                      <a:pt x="174" y="356"/>
                    </a:lnTo>
                    <a:lnTo>
                      <a:pt x="171" y="356"/>
                    </a:lnTo>
                    <a:lnTo>
                      <a:pt x="169" y="356"/>
                    </a:lnTo>
                    <a:lnTo>
                      <a:pt x="169" y="354"/>
                    </a:lnTo>
                    <a:lnTo>
                      <a:pt x="169" y="351"/>
                    </a:lnTo>
                    <a:lnTo>
                      <a:pt x="169" y="351"/>
                    </a:lnTo>
                    <a:lnTo>
                      <a:pt x="166" y="351"/>
                    </a:lnTo>
                    <a:lnTo>
                      <a:pt x="166" y="351"/>
                    </a:lnTo>
                    <a:lnTo>
                      <a:pt x="164" y="351"/>
                    </a:lnTo>
                    <a:lnTo>
                      <a:pt x="164" y="354"/>
                    </a:lnTo>
                    <a:lnTo>
                      <a:pt x="164" y="354"/>
                    </a:lnTo>
                    <a:lnTo>
                      <a:pt x="164" y="354"/>
                    </a:lnTo>
                    <a:lnTo>
                      <a:pt x="161" y="356"/>
                    </a:lnTo>
                    <a:lnTo>
                      <a:pt x="161" y="356"/>
                    </a:lnTo>
                    <a:lnTo>
                      <a:pt x="159" y="358"/>
                    </a:lnTo>
                    <a:lnTo>
                      <a:pt x="159" y="358"/>
                    </a:lnTo>
                    <a:lnTo>
                      <a:pt x="159" y="358"/>
                    </a:lnTo>
                    <a:lnTo>
                      <a:pt x="156" y="358"/>
                    </a:lnTo>
                    <a:lnTo>
                      <a:pt x="152" y="358"/>
                    </a:lnTo>
                    <a:lnTo>
                      <a:pt x="152" y="356"/>
                    </a:lnTo>
                    <a:lnTo>
                      <a:pt x="149" y="356"/>
                    </a:lnTo>
                    <a:lnTo>
                      <a:pt x="149" y="356"/>
                    </a:lnTo>
                    <a:lnTo>
                      <a:pt x="149" y="356"/>
                    </a:lnTo>
                    <a:lnTo>
                      <a:pt x="147" y="354"/>
                    </a:lnTo>
                    <a:lnTo>
                      <a:pt x="142" y="351"/>
                    </a:lnTo>
                    <a:lnTo>
                      <a:pt x="139" y="349"/>
                    </a:lnTo>
                    <a:lnTo>
                      <a:pt x="139" y="351"/>
                    </a:lnTo>
                    <a:lnTo>
                      <a:pt x="137" y="354"/>
                    </a:lnTo>
                    <a:lnTo>
                      <a:pt x="135" y="354"/>
                    </a:lnTo>
                    <a:lnTo>
                      <a:pt x="132" y="354"/>
                    </a:lnTo>
                    <a:lnTo>
                      <a:pt x="132" y="356"/>
                    </a:lnTo>
                    <a:lnTo>
                      <a:pt x="132" y="361"/>
                    </a:lnTo>
                    <a:lnTo>
                      <a:pt x="135" y="363"/>
                    </a:lnTo>
                    <a:lnTo>
                      <a:pt x="135" y="363"/>
                    </a:lnTo>
                    <a:lnTo>
                      <a:pt x="137" y="366"/>
                    </a:lnTo>
                    <a:lnTo>
                      <a:pt x="135" y="366"/>
                    </a:lnTo>
                    <a:lnTo>
                      <a:pt x="135" y="366"/>
                    </a:lnTo>
                    <a:lnTo>
                      <a:pt x="135" y="368"/>
                    </a:lnTo>
                    <a:lnTo>
                      <a:pt x="135" y="368"/>
                    </a:lnTo>
                    <a:lnTo>
                      <a:pt x="135" y="368"/>
                    </a:lnTo>
                    <a:lnTo>
                      <a:pt x="132" y="368"/>
                    </a:lnTo>
                    <a:lnTo>
                      <a:pt x="132" y="368"/>
                    </a:lnTo>
                    <a:lnTo>
                      <a:pt x="135" y="371"/>
                    </a:lnTo>
                    <a:lnTo>
                      <a:pt x="135" y="373"/>
                    </a:lnTo>
                    <a:lnTo>
                      <a:pt x="137" y="373"/>
                    </a:lnTo>
                    <a:lnTo>
                      <a:pt x="137" y="376"/>
                    </a:lnTo>
                    <a:lnTo>
                      <a:pt x="137" y="376"/>
                    </a:lnTo>
                    <a:lnTo>
                      <a:pt x="135" y="376"/>
                    </a:lnTo>
                    <a:lnTo>
                      <a:pt x="135" y="373"/>
                    </a:lnTo>
                    <a:lnTo>
                      <a:pt x="135" y="376"/>
                    </a:lnTo>
                    <a:lnTo>
                      <a:pt x="135" y="376"/>
                    </a:lnTo>
                    <a:lnTo>
                      <a:pt x="135" y="378"/>
                    </a:lnTo>
                    <a:lnTo>
                      <a:pt x="135" y="378"/>
                    </a:lnTo>
                    <a:lnTo>
                      <a:pt x="135" y="380"/>
                    </a:lnTo>
                    <a:lnTo>
                      <a:pt x="132" y="380"/>
                    </a:lnTo>
                    <a:lnTo>
                      <a:pt x="130" y="378"/>
                    </a:lnTo>
                    <a:lnTo>
                      <a:pt x="130" y="378"/>
                    </a:lnTo>
                    <a:lnTo>
                      <a:pt x="130" y="378"/>
                    </a:lnTo>
                    <a:lnTo>
                      <a:pt x="127" y="376"/>
                    </a:lnTo>
                    <a:lnTo>
                      <a:pt x="125" y="373"/>
                    </a:lnTo>
                    <a:lnTo>
                      <a:pt x="120" y="371"/>
                    </a:lnTo>
                    <a:lnTo>
                      <a:pt x="120" y="371"/>
                    </a:lnTo>
                    <a:lnTo>
                      <a:pt x="120" y="373"/>
                    </a:lnTo>
                    <a:lnTo>
                      <a:pt x="120" y="373"/>
                    </a:lnTo>
                    <a:lnTo>
                      <a:pt x="117" y="373"/>
                    </a:lnTo>
                    <a:lnTo>
                      <a:pt x="117" y="371"/>
                    </a:lnTo>
                    <a:lnTo>
                      <a:pt x="115" y="368"/>
                    </a:lnTo>
                    <a:lnTo>
                      <a:pt x="115" y="368"/>
                    </a:lnTo>
                    <a:lnTo>
                      <a:pt x="113" y="368"/>
                    </a:lnTo>
                    <a:lnTo>
                      <a:pt x="113" y="366"/>
                    </a:lnTo>
                    <a:lnTo>
                      <a:pt x="113" y="363"/>
                    </a:lnTo>
                    <a:lnTo>
                      <a:pt x="110" y="363"/>
                    </a:lnTo>
                    <a:lnTo>
                      <a:pt x="110" y="363"/>
                    </a:lnTo>
                    <a:lnTo>
                      <a:pt x="105" y="361"/>
                    </a:lnTo>
                    <a:lnTo>
                      <a:pt x="105" y="358"/>
                    </a:lnTo>
                    <a:lnTo>
                      <a:pt x="103" y="356"/>
                    </a:lnTo>
                    <a:lnTo>
                      <a:pt x="103" y="358"/>
                    </a:lnTo>
                    <a:lnTo>
                      <a:pt x="103" y="358"/>
                    </a:lnTo>
                    <a:lnTo>
                      <a:pt x="100" y="358"/>
                    </a:lnTo>
                    <a:lnTo>
                      <a:pt x="100" y="358"/>
                    </a:lnTo>
                    <a:lnTo>
                      <a:pt x="103" y="358"/>
                    </a:lnTo>
                    <a:lnTo>
                      <a:pt x="103" y="361"/>
                    </a:lnTo>
                    <a:lnTo>
                      <a:pt x="103" y="361"/>
                    </a:lnTo>
                    <a:lnTo>
                      <a:pt x="100" y="361"/>
                    </a:lnTo>
                    <a:lnTo>
                      <a:pt x="100" y="361"/>
                    </a:lnTo>
                    <a:lnTo>
                      <a:pt x="100" y="363"/>
                    </a:lnTo>
                    <a:lnTo>
                      <a:pt x="100" y="363"/>
                    </a:lnTo>
                    <a:lnTo>
                      <a:pt x="100" y="363"/>
                    </a:lnTo>
                    <a:lnTo>
                      <a:pt x="100" y="363"/>
                    </a:lnTo>
                    <a:lnTo>
                      <a:pt x="98" y="366"/>
                    </a:lnTo>
                    <a:lnTo>
                      <a:pt x="98" y="366"/>
                    </a:lnTo>
                    <a:lnTo>
                      <a:pt x="96" y="366"/>
                    </a:lnTo>
                    <a:lnTo>
                      <a:pt x="98" y="363"/>
                    </a:lnTo>
                    <a:lnTo>
                      <a:pt x="98" y="358"/>
                    </a:lnTo>
                    <a:lnTo>
                      <a:pt x="100" y="351"/>
                    </a:lnTo>
                    <a:lnTo>
                      <a:pt x="100" y="349"/>
                    </a:lnTo>
                    <a:lnTo>
                      <a:pt x="98" y="344"/>
                    </a:lnTo>
                    <a:lnTo>
                      <a:pt x="100" y="344"/>
                    </a:lnTo>
                    <a:lnTo>
                      <a:pt x="105" y="349"/>
                    </a:lnTo>
                    <a:lnTo>
                      <a:pt x="105" y="349"/>
                    </a:lnTo>
                    <a:lnTo>
                      <a:pt x="105" y="351"/>
                    </a:lnTo>
                    <a:lnTo>
                      <a:pt x="108" y="354"/>
                    </a:lnTo>
                    <a:lnTo>
                      <a:pt x="108" y="356"/>
                    </a:lnTo>
                    <a:lnTo>
                      <a:pt x="110" y="358"/>
                    </a:lnTo>
                    <a:lnTo>
                      <a:pt x="110" y="356"/>
                    </a:lnTo>
                    <a:lnTo>
                      <a:pt x="108" y="354"/>
                    </a:lnTo>
                    <a:lnTo>
                      <a:pt x="105" y="351"/>
                    </a:lnTo>
                    <a:lnTo>
                      <a:pt x="103" y="344"/>
                    </a:lnTo>
                    <a:lnTo>
                      <a:pt x="100" y="341"/>
                    </a:lnTo>
                    <a:lnTo>
                      <a:pt x="100" y="341"/>
                    </a:lnTo>
                    <a:lnTo>
                      <a:pt x="100" y="339"/>
                    </a:lnTo>
                    <a:lnTo>
                      <a:pt x="100" y="339"/>
                    </a:lnTo>
                    <a:lnTo>
                      <a:pt x="98" y="337"/>
                    </a:lnTo>
                    <a:lnTo>
                      <a:pt x="93" y="334"/>
                    </a:lnTo>
                    <a:lnTo>
                      <a:pt x="93" y="337"/>
                    </a:lnTo>
                    <a:lnTo>
                      <a:pt x="93" y="337"/>
                    </a:lnTo>
                    <a:lnTo>
                      <a:pt x="93" y="337"/>
                    </a:lnTo>
                    <a:lnTo>
                      <a:pt x="93" y="332"/>
                    </a:lnTo>
                    <a:lnTo>
                      <a:pt x="91" y="329"/>
                    </a:lnTo>
                    <a:lnTo>
                      <a:pt x="91" y="324"/>
                    </a:lnTo>
                    <a:lnTo>
                      <a:pt x="88" y="322"/>
                    </a:lnTo>
                    <a:lnTo>
                      <a:pt x="81" y="319"/>
                    </a:lnTo>
                    <a:lnTo>
                      <a:pt x="78" y="317"/>
                    </a:lnTo>
                    <a:lnTo>
                      <a:pt x="76" y="315"/>
                    </a:lnTo>
                    <a:lnTo>
                      <a:pt x="71" y="310"/>
                    </a:lnTo>
                    <a:lnTo>
                      <a:pt x="66" y="302"/>
                    </a:lnTo>
                    <a:lnTo>
                      <a:pt x="66" y="300"/>
                    </a:lnTo>
                    <a:lnTo>
                      <a:pt x="64" y="298"/>
                    </a:lnTo>
                    <a:lnTo>
                      <a:pt x="61" y="295"/>
                    </a:lnTo>
                    <a:lnTo>
                      <a:pt x="59" y="295"/>
                    </a:lnTo>
                    <a:lnTo>
                      <a:pt x="59" y="293"/>
                    </a:lnTo>
                    <a:lnTo>
                      <a:pt x="59" y="293"/>
                    </a:lnTo>
                    <a:lnTo>
                      <a:pt x="54" y="290"/>
                    </a:lnTo>
                    <a:lnTo>
                      <a:pt x="49" y="283"/>
                    </a:lnTo>
                    <a:lnTo>
                      <a:pt x="47" y="280"/>
                    </a:lnTo>
                    <a:lnTo>
                      <a:pt x="47" y="278"/>
                    </a:lnTo>
                    <a:lnTo>
                      <a:pt x="47" y="276"/>
                    </a:lnTo>
                    <a:lnTo>
                      <a:pt x="49" y="276"/>
                    </a:lnTo>
                    <a:lnTo>
                      <a:pt x="49" y="276"/>
                    </a:lnTo>
                    <a:lnTo>
                      <a:pt x="49" y="273"/>
                    </a:lnTo>
                    <a:lnTo>
                      <a:pt x="49" y="271"/>
                    </a:lnTo>
                    <a:lnTo>
                      <a:pt x="49" y="268"/>
                    </a:lnTo>
                    <a:lnTo>
                      <a:pt x="49" y="268"/>
                    </a:lnTo>
                    <a:lnTo>
                      <a:pt x="49" y="266"/>
                    </a:lnTo>
                    <a:lnTo>
                      <a:pt x="49" y="263"/>
                    </a:lnTo>
                    <a:lnTo>
                      <a:pt x="47" y="259"/>
                    </a:lnTo>
                    <a:lnTo>
                      <a:pt x="44" y="259"/>
                    </a:lnTo>
                    <a:lnTo>
                      <a:pt x="44" y="256"/>
                    </a:lnTo>
                    <a:lnTo>
                      <a:pt x="44" y="251"/>
                    </a:lnTo>
                    <a:lnTo>
                      <a:pt x="42" y="249"/>
                    </a:lnTo>
                    <a:lnTo>
                      <a:pt x="42" y="249"/>
                    </a:lnTo>
                    <a:lnTo>
                      <a:pt x="42" y="246"/>
                    </a:lnTo>
                    <a:lnTo>
                      <a:pt x="42" y="246"/>
                    </a:lnTo>
                    <a:lnTo>
                      <a:pt x="39" y="241"/>
                    </a:lnTo>
                    <a:lnTo>
                      <a:pt x="42" y="239"/>
                    </a:lnTo>
                    <a:lnTo>
                      <a:pt x="42" y="234"/>
                    </a:lnTo>
                    <a:lnTo>
                      <a:pt x="42" y="229"/>
                    </a:lnTo>
                    <a:lnTo>
                      <a:pt x="44" y="227"/>
                    </a:lnTo>
                    <a:lnTo>
                      <a:pt x="44" y="227"/>
                    </a:lnTo>
                    <a:lnTo>
                      <a:pt x="44" y="224"/>
                    </a:lnTo>
                    <a:lnTo>
                      <a:pt x="42" y="220"/>
                    </a:lnTo>
                    <a:lnTo>
                      <a:pt x="44" y="215"/>
                    </a:lnTo>
                    <a:lnTo>
                      <a:pt x="42" y="212"/>
                    </a:lnTo>
                    <a:lnTo>
                      <a:pt x="42" y="212"/>
                    </a:lnTo>
                    <a:lnTo>
                      <a:pt x="42" y="210"/>
                    </a:lnTo>
                    <a:lnTo>
                      <a:pt x="42" y="210"/>
                    </a:lnTo>
                    <a:lnTo>
                      <a:pt x="42" y="210"/>
                    </a:lnTo>
                    <a:lnTo>
                      <a:pt x="39" y="210"/>
                    </a:lnTo>
                    <a:lnTo>
                      <a:pt x="39" y="207"/>
                    </a:lnTo>
                    <a:lnTo>
                      <a:pt x="39" y="205"/>
                    </a:lnTo>
                    <a:lnTo>
                      <a:pt x="39" y="202"/>
                    </a:lnTo>
                    <a:lnTo>
                      <a:pt x="39" y="200"/>
                    </a:lnTo>
                    <a:lnTo>
                      <a:pt x="35" y="193"/>
                    </a:lnTo>
                    <a:lnTo>
                      <a:pt x="27" y="185"/>
                    </a:lnTo>
                    <a:lnTo>
                      <a:pt x="27" y="183"/>
                    </a:lnTo>
                    <a:lnTo>
                      <a:pt x="25" y="183"/>
                    </a:lnTo>
                    <a:lnTo>
                      <a:pt x="25" y="183"/>
                    </a:lnTo>
                    <a:lnTo>
                      <a:pt x="22" y="183"/>
                    </a:lnTo>
                    <a:lnTo>
                      <a:pt x="22" y="181"/>
                    </a:lnTo>
                    <a:lnTo>
                      <a:pt x="22" y="181"/>
                    </a:lnTo>
                    <a:lnTo>
                      <a:pt x="22" y="178"/>
                    </a:lnTo>
                    <a:lnTo>
                      <a:pt x="20" y="176"/>
                    </a:lnTo>
                    <a:lnTo>
                      <a:pt x="18" y="173"/>
                    </a:lnTo>
                    <a:lnTo>
                      <a:pt x="15" y="171"/>
                    </a:lnTo>
                    <a:lnTo>
                      <a:pt x="10" y="166"/>
                    </a:lnTo>
                    <a:lnTo>
                      <a:pt x="5" y="163"/>
                    </a:lnTo>
                    <a:lnTo>
                      <a:pt x="5" y="161"/>
                    </a:lnTo>
                    <a:lnTo>
                      <a:pt x="3" y="161"/>
                    </a:lnTo>
                    <a:lnTo>
                      <a:pt x="3" y="159"/>
                    </a:lnTo>
                    <a:lnTo>
                      <a:pt x="3" y="154"/>
                    </a:lnTo>
                    <a:lnTo>
                      <a:pt x="3" y="154"/>
                    </a:lnTo>
                    <a:lnTo>
                      <a:pt x="0" y="146"/>
                    </a:lnTo>
                    <a:lnTo>
                      <a:pt x="0" y="144"/>
                    </a:lnTo>
                    <a:lnTo>
                      <a:pt x="0" y="144"/>
                    </a:lnTo>
                    <a:lnTo>
                      <a:pt x="0" y="142"/>
                    </a:lnTo>
                    <a:lnTo>
                      <a:pt x="0" y="142"/>
                    </a:lnTo>
                    <a:lnTo>
                      <a:pt x="0" y="139"/>
                    </a:lnTo>
                    <a:lnTo>
                      <a:pt x="3" y="139"/>
                    </a:lnTo>
                    <a:lnTo>
                      <a:pt x="3" y="137"/>
                    </a:lnTo>
                    <a:lnTo>
                      <a:pt x="3" y="134"/>
                    </a:lnTo>
                    <a:lnTo>
                      <a:pt x="3" y="132"/>
                    </a:lnTo>
                    <a:lnTo>
                      <a:pt x="5" y="127"/>
                    </a:lnTo>
                    <a:lnTo>
                      <a:pt x="5" y="127"/>
                    </a:lnTo>
                    <a:lnTo>
                      <a:pt x="5" y="127"/>
                    </a:lnTo>
                    <a:lnTo>
                      <a:pt x="5" y="127"/>
                    </a:lnTo>
                    <a:lnTo>
                      <a:pt x="5" y="127"/>
                    </a:lnTo>
                    <a:lnTo>
                      <a:pt x="8" y="127"/>
                    </a:lnTo>
                    <a:lnTo>
                      <a:pt x="5" y="127"/>
                    </a:lnTo>
                    <a:lnTo>
                      <a:pt x="5" y="124"/>
                    </a:lnTo>
                    <a:lnTo>
                      <a:pt x="5" y="124"/>
                    </a:lnTo>
                    <a:lnTo>
                      <a:pt x="8" y="122"/>
                    </a:lnTo>
                    <a:lnTo>
                      <a:pt x="8" y="120"/>
                    </a:lnTo>
                    <a:lnTo>
                      <a:pt x="10" y="117"/>
                    </a:lnTo>
                    <a:lnTo>
                      <a:pt x="10" y="117"/>
                    </a:lnTo>
                    <a:lnTo>
                      <a:pt x="10" y="120"/>
                    </a:lnTo>
                    <a:lnTo>
                      <a:pt x="10" y="120"/>
                    </a:lnTo>
                    <a:lnTo>
                      <a:pt x="10" y="122"/>
                    </a:lnTo>
                    <a:lnTo>
                      <a:pt x="13" y="122"/>
                    </a:lnTo>
                    <a:lnTo>
                      <a:pt x="13" y="120"/>
                    </a:lnTo>
                    <a:lnTo>
                      <a:pt x="13" y="117"/>
                    </a:lnTo>
                    <a:lnTo>
                      <a:pt x="15" y="115"/>
                    </a:lnTo>
                    <a:lnTo>
                      <a:pt x="15" y="112"/>
                    </a:lnTo>
                    <a:lnTo>
                      <a:pt x="18" y="110"/>
                    </a:lnTo>
                    <a:lnTo>
                      <a:pt x="18" y="110"/>
                    </a:lnTo>
                    <a:lnTo>
                      <a:pt x="20" y="110"/>
                    </a:lnTo>
                    <a:lnTo>
                      <a:pt x="22" y="110"/>
                    </a:lnTo>
                    <a:lnTo>
                      <a:pt x="22" y="107"/>
                    </a:lnTo>
                    <a:lnTo>
                      <a:pt x="22" y="107"/>
                    </a:lnTo>
                    <a:lnTo>
                      <a:pt x="22" y="107"/>
                    </a:lnTo>
                    <a:lnTo>
                      <a:pt x="20" y="107"/>
                    </a:lnTo>
                    <a:lnTo>
                      <a:pt x="18" y="107"/>
                    </a:lnTo>
                    <a:lnTo>
                      <a:pt x="18" y="107"/>
                    </a:lnTo>
                    <a:lnTo>
                      <a:pt x="15" y="112"/>
                    </a:lnTo>
                    <a:lnTo>
                      <a:pt x="13" y="115"/>
                    </a:lnTo>
                    <a:lnTo>
                      <a:pt x="13" y="115"/>
                    </a:lnTo>
                    <a:lnTo>
                      <a:pt x="13" y="112"/>
                    </a:lnTo>
                    <a:lnTo>
                      <a:pt x="15" y="107"/>
                    </a:lnTo>
                    <a:lnTo>
                      <a:pt x="18" y="100"/>
                    </a:lnTo>
                    <a:lnTo>
                      <a:pt x="20" y="93"/>
                    </a:lnTo>
                    <a:lnTo>
                      <a:pt x="20" y="93"/>
                    </a:lnTo>
                    <a:lnTo>
                      <a:pt x="20" y="90"/>
                    </a:lnTo>
                    <a:lnTo>
                      <a:pt x="18" y="85"/>
                    </a:lnTo>
                    <a:lnTo>
                      <a:pt x="18" y="85"/>
                    </a:lnTo>
                    <a:lnTo>
                      <a:pt x="18" y="83"/>
                    </a:lnTo>
                    <a:lnTo>
                      <a:pt x="18" y="83"/>
                    </a:lnTo>
                    <a:lnTo>
                      <a:pt x="18" y="81"/>
                    </a:lnTo>
                    <a:lnTo>
                      <a:pt x="18" y="78"/>
                    </a:lnTo>
                    <a:lnTo>
                      <a:pt x="20" y="76"/>
                    </a:lnTo>
                    <a:lnTo>
                      <a:pt x="20" y="73"/>
                    </a:lnTo>
                    <a:lnTo>
                      <a:pt x="22" y="66"/>
                    </a:lnTo>
                    <a:lnTo>
                      <a:pt x="22" y="61"/>
                    </a:lnTo>
                    <a:lnTo>
                      <a:pt x="25" y="56"/>
                    </a:lnTo>
                    <a:lnTo>
                      <a:pt x="25" y="54"/>
                    </a:lnTo>
                    <a:lnTo>
                      <a:pt x="22" y="46"/>
                    </a:lnTo>
                    <a:lnTo>
                      <a:pt x="22" y="44"/>
                    </a:lnTo>
                    <a:lnTo>
                      <a:pt x="22" y="44"/>
                    </a:lnTo>
                    <a:lnTo>
                      <a:pt x="22" y="42"/>
                    </a:lnTo>
                    <a:lnTo>
                      <a:pt x="22" y="42"/>
                    </a:lnTo>
                    <a:lnTo>
                      <a:pt x="22" y="42"/>
                    </a:lnTo>
                    <a:lnTo>
                      <a:pt x="20" y="39"/>
                    </a:lnTo>
                    <a:lnTo>
                      <a:pt x="20" y="39"/>
                    </a:lnTo>
                    <a:lnTo>
                      <a:pt x="20" y="37"/>
                    </a:lnTo>
                    <a:lnTo>
                      <a:pt x="20" y="37"/>
                    </a:lnTo>
                    <a:lnTo>
                      <a:pt x="20" y="37"/>
                    </a:lnTo>
                    <a:lnTo>
                      <a:pt x="20" y="34"/>
                    </a:lnTo>
                    <a:lnTo>
                      <a:pt x="18" y="32"/>
                    </a:lnTo>
                    <a:lnTo>
                      <a:pt x="18" y="29"/>
                    </a:lnTo>
                    <a:lnTo>
                      <a:pt x="18" y="27"/>
                    </a:lnTo>
                    <a:lnTo>
                      <a:pt x="15" y="25"/>
                    </a:lnTo>
                    <a:lnTo>
                      <a:pt x="13" y="22"/>
                    </a:lnTo>
                    <a:lnTo>
                      <a:pt x="10" y="20"/>
                    </a:lnTo>
                    <a:lnTo>
                      <a:pt x="10" y="20"/>
                    </a:lnTo>
                    <a:lnTo>
                      <a:pt x="10" y="17"/>
                    </a:lnTo>
                    <a:lnTo>
                      <a:pt x="13" y="15"/>
                    </a:lnTo>
                    <a:lnTo>
                      <a:pt x="13" y="12"/>
                    </a:lnTo>
                    <a:lnTo>
                      <a:pt x="15" y="3"/>
                    </a:lnTo>
                    <a:lnTo>
                      <a:pt x="13" y="3"/>
                    </a:lnTo>
                    <a:lnTo>
                      <a:pt x="13" y="3"/>
                    </a:lnTo>
                    <a:lnTo>
                      <a:pt x="13" y="0"/>
                    </a:lnTo>
                    <a:lnTo>
                      <a:pt x="22" y="0"/>
                    </a:lnTo>
                    <a:lnTo>
                      <a:pt x="30" y="0"/>
                    </a:lnTo>
                    <a:lnTo>
                      <a:pt x="32" y="0"/>
                    </a:lnTo>
                    <a:lnTo>
                      <a:pt x="39" y="0"/>
                    </a:lnTo>
                    <a:lnTo>
                      <a:pt x="47" y="0"/>
                    </a:lnTo>
                    <a:lnTo>
                      <a:pt x="52" y="0"/>
                    </a:lnTo>
                    <a:lnTo>
                      <a:pt x="59" y="0"/>
                    </a:lnTo>
                    <a:lnTo>
                      <a:pt x="66" y="0"/>
                    </a:lnTo>
                    <a:lnTo>
                      <a:pt x="69" y="0"/>
                    </a:lnTo>
                    <a:lnTo>
                      <a:pt x="76" y="0"/>
                    </a:lnTo>
                    <a:lnTo>
                      <a:pt x="83" y="0"/>
                    </a:lnTo>
                    <a:lnTo>
                      <a:pt x="88" y="0"/>
                    </a:lnTo>
                    <a:lnTo>
                      <a:pt x="96" y="0"/>
                    </a:lnTo>
                    <a:lnTo>
                      <a:pt x="103" y="0"/>
                    </a:lnTo>
                    <a:lnTo>
                      <a:pt x="105" y="0"/>
                    </a:lnTo>
                    <a:lnTo>
                      <a:pt x="113" y="0"/>
                    </a:lnTo>
                    <a:lnTo>
                      <a:pt x="120" y="0"/>
                    </a:lnTo>
                    <a:lnTo>
                      <a:pt x="125" y="0"/>
                    </a:lnTo>
                    <a:lnTo>
                      <a:pt x="132" y="0"/>
                    </a:lnTo>
                    <a:lnTo>
                      <a:pt x="139" y="0"/>
                    </a:lnTo>
                    <a:lnTo>
                      <a:pt x="144" y="0"/>
                    </a:lnTo>
                    <a:lnTo>
                      <a:pt x="149" y="0"/>
                    </a:lnTo>
                    <a:lnTo>
                      <a:pt x="156" y="0"/>
                    </a:lnTo>
                    <a:lnTo>
                      <a:pt x="161" y="0"/>
                    </a:lnTo>
                    <a:lnTo>
                      <a:pt x="169" y="0"/>
                    </a:lnTo>
                    <a:lnTo>
                      <a:pt x="176" y="0"/>
                    </a:lnTo>
                    <a:lnTo>
                      <a:pt x="181" y="0"/>
                    </a:lnTo>
                    <a:lnTo>
                      <a:pt x="186" y="0"/>
                    </a:lnTo>
                    <a:lnTo>
                      <a:pt x="193" y="0"/>
                    </a:lnTo>
                    <a:lnTo>
                      <a:pt x="198" y="0"/>
                    </a:lnTo>
                    <a:lnTo>
                      <a:pt x="205" y="0"/>
                    </a:lnTo>
                    <a:lnTo>
                      <a:pt x="213" y="0"/>
                    </a:lnTo>
                    <a:lnTo>
                      <a:pt x="217" y="0"/>
                    </a:lnTo>
                    <a:lnTo>
                      <a:pt x="222" y="0"/>
                    </a:lnTo>
                    <a:lnTo>
                      <a:pt x="230" y="0"/>
                    </a:lnTo>
                    <a:lnTo>
                      <a:pt x="234" y="0"/>
                    </a:lnTo>
                    <a:lnTo>
                      <a:pt x="242" y="0"/>
                    </a:lnTo>
                    <a:lnTo>
                      <a:pt x="249" y="0"/>
                    </a:lnTo>
                    <a:lnTo>
                      <a:pt x="254" y="0"/>
                    </a:lnTo>
                    <a:lnTo>
                      <a:pt x="259" y="0"/>
                    </a:lnTo>
                    <a:lnTo>
                      <a:pt x="266" y="0"/>
                    </a:lnTo>
                    <a:lnTo>
                      <a:pt x="271" y="0"/>
                    </a:lnTo>
                    <a:lnTo>
                      <a:pt x="278" y="0"/>
                    </a:lnTo>
                    <a:lnTo>
                      <a:pt x="286" y="0"/>
                    </a:lnTo>
                    <a:lnTo>
                      <a:pt x="291" y="0"/>
                    </a:lnTo>
                    <a:lnTo>
                      <a:pt x="295" y="0"/>
                    </a:lnTo>
                    <a:lnTo>
                      <a:pt x="303" y="0"/>
                    </a:lnTo>
                    <a:lnTo>
                      <a:pt x="308" y="0"/>
                    </a:lnTo>
                    <a:lnTo>
                      <a:pt x="308" y="51"/>
                    </a:lnTo>
                    <a:lnTo>
                      <a:pt x="308" y="103"/>
                    </a:lnTo>
                    <a:close/>
                  </a:path>
                </a:pathLst>
              </a:custGeom>
              <a:solidFill>
                <a:srgbClr val="EAB08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200" dirty="0"/>
              </a:p>
            </p:txBody>
          </p:sp>
          <p:sp>
            <p:nvSpPr>
              <p:cNvPr id="295" name="Freeform 20">
                <a:extLst>
                  <a:ext uri="{FF2B5EF4-FFF2-40B4-BE49-F238E27FC236}">
                    <a16:creationId xmlns:a16="http://schemas.microsoft.com/office/drawing/2014/main" id="{8AA8EFD7-2622-4492-8E77-0E9F0353A99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59" y="1848"/>
                <a:ext cx="720" cy="831"/>
              </a:xfrm>
              <a:custGeom>
                <a:avLst/>
                <a:gdLst>
                  <a:gd name="T0" fmla="*/ 356 w 720"/>
                  <a:gd name="T1" fmla="*/ 317 h 831"/>
                  <a:gd name="T2" fmla="*/ 427 w 720"/>
                  <a:gd name="T3" fmla="*/ 380 h 831"/>
                  <a:gd name="T4" fmla="*/ 503 w 720"/>
                  <a:gd name="T5" fmla="*/ 451 h 831"/>
                  <a:gd name="T6" fmla="*/ 585 w 720"/>
                  <a:gd name="T7" fmla="*/ 532 h 831"/>
                  <a:gd name="T8" fmla="*/ 663 w 720"/>
                  <a:gd name="T9" fmla="*/ 605 h 831"/>
                  <a:gd name="T10" fmla="*/ 698 w 720"/>
                  <a:gd name="T11" fmla="*/ 656 h 831"/>
                  <a:gd name="T12" fmla="*/ 702 w 720"/>
                  <a:gd name="T13" fmla="*/ 668 h 831"/>
                  <a:gd name="T14" fmla="*/ 712 w 720"/>
                  <a:gd name="T15" fmla="*/ 692 h 831"/>
                  <a:gd name="T16" fmla="*/ 693 w 720"/>
                  <a:gd name="T17" fmla="*/ 717 h 831"/>
                  <a:gd name="T18" fmla="*/ 690 w 720"/>
                  <a:gd name="T19" fmla="*/ 739 h 831"/>
                  <a:gd name="T20" fmla="*/ 678 w 720"/>
                  <a:gd name="T21" fmla="*/ 761 h 831"/>
                  <a:gd name="T22" fmla="*/ 695 w 720"/>
                  <a:gd name="T23" fmla="*/ 795 h 831"/>
                  <a:gd name="T24" fmla="*/ 673 w 720"/>
                  <a:gd name="T25" fmla="*/ 814 h 831"/>
                  <a:gd name="T26" fmla="*/ 529 w 720"/>
                  <a:gd name="T27" fmla="*/ 829 h 831"/>
                  <a:gd name="T28" fmla="*/ 507 w 720"/>
                  <a:gd name="T29" fmla="*/ 819 h 831"/>
                  <a:gd name="T30" fmla="*/ 500 w 720"/>
                  <a:gd name="T31" fmla="*/ 819 h 831"/>
                  <a:gd name="T32" fmla="*/ 483 w 720"/>
                  <a:gd name="T33" fmla="*/ 763 h 831"/>
                  <a:gd name="T34" fmla="*/ 432 w 720"/>
                  <a:gd name="T35" fmla="*/ 727 h 831"/>
                  <a:gd name="T36" fmla="*/ 422 w 720"/>
                  <a:gd name="T37" fmla="*/ 731 h 831"/>
                  <a:gd name="T38" fmla="*/ 405 w 720"/>
                  <a:gd name="T39" fmla="*/ 705 h 831"/>
                  <a:gd name="T40" fmla="*/ 371 w 720"/>
                  <a:gd name="T41" fmla="*/ 700 h 831"/>
                  <a:gd name="T42" fmla="*/ 359 w 720"/>
                  <a:gd name="T43" fmla="*/ 685 h 831"/>
                  <a:gd name="T44" fmla="*/ 325 w 720"/>
                  <a:gd name="T45" fmla="*/ 675 h 831"/>
                  <a:gd name="T46" fmla="*/ 271 w 720"/>
                  <a:gd name="T47" fmla="*/ 663 h 831"/>
                  <a:gd name="T48" fmla="*/ 264 w 720"/>
                  <a:gd name="T49" fmla="*/ 636 h 831"/>
                  <a:gd name="T50" fmla="*/ 256 w 720"/>
                  <a:gd name="T51" fmla="*/ 610 h 831"/>
                  <a:gd name="T52" fmla="*/ 247 w 720"/>
                  <a:gd name="T53" fmla="*/ 590 h 831"/>
                  <a:gd name="T54" fmla="*/ 213 w 720"/>
                  <a:gd name="T55" fmla="*/ 556 h 831"/>
                  <a:gd name="T56" fmla="*/ 191 w 720"/>
                  <a:gd name="T57" fmla="*/ 524 h 831"/>
                  <a:gd name="T58" fmla="*/ 171 w 720"/>
                  <a:gd name="T59" fmla="*/ 495 h 831"/>
                  <a:gd name="T60" fmla="*/ 181 w 720"/>
                  <a:gd name="T61" fmla="*/ 483 h 831"/>
                  <a:gd name="T62" fmla="*/ 174 w 720"/>
                  <a:gd name="T63" fmla="*/ 454 h 831"/>
                  <a:gd name="T64" fmla="*/ 139 w 720"/>
                  <a:gd name="T65" fmla="*/ 429 h 831"/>
                  <a:gd name="T66" fmla="*/ 132 w 720"/>
                  <a:gd name="T67" fmla="*/ 393 h 831"/>
                  <a:gd name="T68" fmla="*/ 142 w 720"/>
                  <a:gd name="T69" fmla="*/ 395 h 831"/>
                  <a:gd name="T70" fmla="*/ 154 w 720"/>
                  <a:gd name="T71" fmla="*/ 407 h 831"/>
                  <a:gd name="T72" fmla="*/ 164 w 720"/>
                  <a:gd name="T73" fmla="*/ 410 h 831"/>
                  <a:gd name="T74" fmla="*/ 152 w 720"/>
                  <a:gd name="T75" fmla="*/ 385 h 831"/>
                  <a:gd name="T76" fmla="*/ 147 w 720"/>
                  <a:gd name="T77" fmla="*/ 363 h 831"/>
                  <a:gd name="T78" fmla="*/ 188 w 720"/>
                  <a:gd name="T79" fmla="*/ 361 h 831"/>
                  <a:gd name="T80" fmla="*/ 195 w 720"/>
                  <a:gd name="T81" fmla="*/ 356 h 831"/>
                  <a:gd name="T82" fmla="*/ 193 w 720"/>
                  <a:gd name="T83" fmla="*/ 354 h 831"/>
                  <a:gd name="T84" fmla="*/ 183 w 720"/>
                  <a:gd name="T85" fmla="*/ 358 h 831"/>
                  <a:gd name="T86" fmla="*/ 176 w 720"/>
                  <a:gd name="T87" fmla="*/ 358 h 831"/>
                  <a:gd name="T88" fmla="*/ 161 w 720"/>
                  <a:gd name="T89" fmla="*/ 356 h 831"/>
                  <a:gd name="T90" fmla="*/ 132 w 720"/>
                  <a:gd name="T91" fmla="*/ 361 h 831"/>
                  <a:gd name="T92" fmla="*/ 135 w 720"/>
                  <a:gd name="T93" fmla="*/ 376 h 831"/>
                  <a:gd name="T94" fmla="*/ 115 w 720"/>
                  <a:gd name="T95" fmla="*/ 368 h 831"/>
                  <a:gd name="T96" fmla="*/ 100 w 720"/>
                  <a:gd name="T97" fmla="*/ 363 h 831"/>
                  <a:gd name="T98" fmla="*/ 110 w 720"/>
                  <a:gd name="T99" fmla="*/ 358 h 831"/>
                  <a:gd name="T100" fmla="*/ 81 w 720"/>
                  <a:gd name="T101" fmla="*/ 319 h 831"/>
                  <a:gd name="T102" fmla="*/ 49 w 720"/>
                  <a:gd name="T103" fmla="*/ 273 h 831"/>
                  <a:gd name="T104" fmla="*/ 44 w 720"/>
                  <a:gd name="T105" fmla="*/ 227 h 831"/>
                  <a:gd name="T106" fmla="*/ 25 w 720"/>
                  <a:gd name="T107" fmla="*/ 183 h 831"/>
                  <a:gd name="T108" fmla="*/ 0 w 720"/>
                  <a:gd name="T109" fmla="*/ 144 h 831"/>
                  <a:gd name="T110" fmla="*/ 8 w 720"/>
                  <a:gd name="T111" fmla="*/ 120 h 831"/>
                  <a:gd name="T112" fmla="*/ 20 w 720"/>
                  <a:gd name="T113" fmla="*/ 107 h 831"/>
                  <a:gd name="T114" fmla="*/ 20 w 720"/>
                  <a:gd name="T115" fmla="*/ 76 h 831"/>
                  <a:gd name="T116" fmla="*/ 18 w 720"/>
                  <a:gd name="T117" fmla="*/ 32 h 831"/>
                  <a:gd name="T118" fmla="*/ 47 w 720"/>
                  <a:gd name="T119" fmla="*/ 0 h 831"/>
                  <a:gd name="T120" fmla="*/ 156 w 720"/>
                  <a:gd name="T121" fmla="*/ 0 h 831"/>
                  <a:gd name="T122" fmla="*/ 266 w 720"/>
                  <a:gd name="T123" fmla="*/ 0 h 83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</a:cxnLst>
                <a:rect l="0" t="0" r="r" b="b"/>
                <a:pathLst>
                  <a:path w="720" h="831">
                    <a:moveTo>
                      <a:pt x="308" y="103"/>
                    </a:moveTo>
                    <a:lnTo>
                      <a:pt x="308" y="137"/>
                    </a:lnTo>
                    <a:lnTo>
                      <a:pt x="308" y="151"/>
                    </a:lnTo>
                    <a:lnTo>
                      <a:pt x="308" y="185"/>
                    </a:lnTo>
                    <a:lnTo>
                      <a:pt x="308" y="268"/>
                    </a:lnTo>
                    <a:lnTo>
                      <a:pt x="308" y="273"/>
                    </a:lnTo>
                    <a:lnTo>
                      <a:pt x="308" y="276"/>
                    </a:lnTo>
                    <a:lnTo>
                      <a:pt x="312" y="280"/>
                    </a:lnTo>
                    <a:lnTo>
                      <a:pt x="317" y="283"/>
                    </a:lnTo>
                    <a:lnTo>
                      <a:pt x="322" y="288"/>
                    </a:lnTo>
                    <a:lnTo>
                      <a:pt x="325" y="290"/>
                    </a:lnTo>
                    <a:lnTo>
                      <a:pt x="330" y="295"/>
                    </a:lnTo>
                    <a:lnTo>
                      <a:pt x="334" y="298"/>
                    </a:lnTo>
                    <a:lnTo>
                      <a:pt x="339" y="302"/>
                    </a:lnTo>
                    <a:lnTo>
                      <a:pt x="339" y="305"/>
                    </a:lnTo>
                    <a:lnTo>
                      <a:pt x="347" y="310"/>
                    </a:lnTo>
                    <a:lnTo>
                      <a:pt x="351" y="312"/>
                    </a:lnTo>
                    <a:lnTo>
                      <a:pt x="356" y="317"/>
                    </a:lnTo>
                    <a:lnTo>
                      <a:pt x="356" y="319"/>
                    </a:lnTo>
                    <a:lnTo>
                      <a:pt x="361" y="322"/>
                    </a:lnTo>
                    <a:lnTo>
                      <a:pt x="366" y="327"/>
                    </a:lnTo>
                    <a:lnTo>
                      <a:pt x="373" y="332"/>
                    </a:lnTo>
                    <a:lnTo>
                      <a:pt x="373" y="334"/>
                    </a:lnTo>
                    <a:lnTo>
                      <a:pt x="378" y="337"/>
                    </a:lnTo>
                    <a:lnTo>
                      <a:pt x="383" y="341"/>
                    </a:lnTo>
                    <a:lnTo>
                      <a:pt x="388" y="346"/>
                    </a:lnTo>
                    <a:lnTo>
                      <a:pt x="390" y="349"/>
                    </a:lnTo>
                    <a:lnTo>
                      <a:pt x="395" y="351"/>
                    </a:lnTo>
                    <a:lnTo>
                      <a:pt x="400" y="356"/>
                    </a:lnTo>
                    <a:lnTo>
                      <a:pt x="405" y="361"/>
                    </a:lnTo>
                    <a:lnTo>
                      <a:pt x="405" y="361"/>
                    </a:lnTo>
                    <a:lnTo>
                      <a:pt x="410" y="366"/>
                    </a:lnTo>
                    <a:lnTo>
                      <a:pt x="417" y="371"/>
                    </a:lnTo>
                    <a:lnTo>
                      <a:pt x="422" y="376"/>
                    </a:lnTo>
                    <a:lnTo>
                      <a:pt x="422" y="376"/>
                    </a:lnTo>
                    <a:lnTo>
                      <a:pt x="427" y="380"/>
                    </a:lnTo>
                    <a:lnTo>
                      <a:pt x="432" y="385"/>
                    </a:lnTo>
                    <a:lnTo>
                      <a:pt x="437" y="390"/>
                    </a:lnTo>
                    <a:lnTo>
                      <a:pt x="439" y="390"/>
                    </a:lnTo>
                    <a:lnTo>
                      <a:pt x="444" y="395"/>
                    </a:lnTo>
                    <a:lnTo>
                      <a:pt x="449" y="402"/>
                    </a:lnTo>
                    <a:lnTo>
                      <a:pt x="451" y="402"/>
                    </a:lnTo>
                    <a:lnTo>
                      <a:pt x="456" y="407"/>
                    </a:lnTo>
                    <a:lnTo>
                      <a:pt x="464" y="415"/>
                    </a:lnTo>
                    <a:lnTo>
                      <a:pt x="464" y="415"/>
                    </a:lnTo>
                    <a:lnTo>
                      <a:pt x="471" y="419"/>
                    </a:lnTo>
                    <a:lnTo>
                      <a:pt x="476" y="427"/>
                    </a:lnTo>
                    <a:lnTo>
                      <a:pt x="478" y="427"/>
                    </a:lnTo>
                    <a:lnTo>
                      <a:pt x="483" y="432"/>
                    </a:lnTo>
                    <a:lnTo>
                      <a:pt x="488" y="436"/>
                    </a:lnTo>
                    <a:lnTo>
                      <a:pt x="490" y="439"/>
                    </a:lnTo>
                    <a:lnTo>
                      <a:pt x="495" y="444"/>
                    </a:lnTo>
                    <a:lnTo>
                      <a:pt x="500" y="449"/>
                    </a:lnTo>
                    <a:lnTo>
                      <a:pt x="503" y="451"/>
                    </a:lnTo>
                    <a:lnTo>
                      <a:pt x="507" y="456"/>
                    </a:lnTo>
                    <a:lnTo>
                      <a:pt x="515" y="463"/>
                    </a:lnTo>
                    <a:lnTo>
                      <a:pt x="522" y="471"/>
                    </a:lnTo>
                    <a:lnTo>
                      <a:pt x="529" y="475"/>
                    </a:lnTo>
                    <a:lnTo>
                      <a:pt x="534" y="480"/>
                    </a:lnTo>
                    <a:lnTo>
                      <a:pt x="542" y="488"/>
                    </a:lnTo>
                    <a:lnTo>
                      <a:pt x="546" y="490"/>
                    </a:lnTo>
                    <a:lnTo>
                      <a:pt x="549" y="495"/>
                    </a:lnTo>
                    <a:lnTo>
                      <a:pt x="551" y="497"/>
                    </a:lnTo>
                    <a:lnTo>
                      <a:pt x="556" y="502"/>
                    </a:lnTo>
                    <a:lnTo>
                      <a:pt x="561" y="507"/>
                    </a:lnTo>
                    <a:lnTo>
                      <a:pt x="564" y="510"/>
                    </a:lnTo>
                    <a:lnTo>
                      <a:pt x="568" y="512"/>
                    </a:lnTo>
                    <a:lnTo>
                      <a:pt x="573" y="517"/>
                    </a:lnTo>
                    <a:lnTo>
                      <a:pt x="576" y="519"/>
                    </a:lnTo>
                    <a:lnTo>
                      <a:pt x="578" y="524"/>
                    </a:lnTo>
                    <a:lnTo>
                      <a:pt x="583" y="529"/>
                    </a:lnTo>
                    <a:lnTo>
                      <a:pt x="585" y="532"/>
                    </a:lnTo>
                    <a:lnTo>
                      <a:pt x="590" y="534"/>
                    </a:lnTo>
                    <a:lnTo>
                      <a:pt x="595" y="539"/>
                    </a:lnTo>
                    <a:lnTo>
                      <a:pt x="598" y="541"/>
                    </a:lnTo>
                    <a:lnTo>
                      <a:pt x="603" y="546"/>
                    </a:lnTo>
                    <a:lnTo>
                      <a:pt x="605" y="549"/>
                    </a:lnTo>
                    <a:lnTo>
                      <a:pt x="610" y="553"/>
                    </a:lnTo>
                    <a:lnTo>
                      <a:pt x="612" y="556"/>
                    </a:lnTo>
                    <a:lnTo>
                      <a:pt x="617" y="561"/>
                    </a:lnTo>
                    <a:lnTo>
                      <a:pt x="620" y="563"/>
                    </a:lnTo>
                    <a:lnTo>
                      <a:pt x="624" y="568"/>
                    </a:lnTo>
                    <a:lnTo>
                      <a:pt x="629" y="571"/>
                    </a:lnTo>
                    <a:lnTo>
                      <a:pt x="632" y="573"/>
                    </a:lnTo>
                    <a:lnTo>
                      <a:pt x="637" y="580"/>
                    </a:lnTo>
                    <a:lnTo>
                      <a:pt x="644" y="585"/>
                    </a:lnTo>
                    <a:lnTo>
                      <a:pt x="649" y="592"/>
                    </a:lnTo>
                    <a:lnTo>
                      <a:pt x="656" y="597"/>
                    </a:lnTo>
                    <a:lnTo>
                      <a:pt x="656" y="600"/>
                    </a:lnTo>
                    <a:lnTo>
                      <a:pt x="663" y="605"/>
                    </a:lnTo>
                    <a:lnTo>
                      <a:pt x="671" y="612"/>
                    </a:lnTo>
                    <a:lnTo>
                      <a:pt x="676" y="617"/>
                    </a:lnTo>
                    <a:lnTo>
                      <a:pt x="683" y="624"/>
                    </a:lnTo>
                    <a:lnTo>
                      <a:pt x="683" y="634"/>
                    </a:lnTo>
                    <a:lnTo>
                      <a:pt x="685" y="634"/>
                    </a:lnTo>
                    <a:lnTo>
                      <a:pt x="685" y="636"/>
                    </a:lnTo>
                    <a:lnTo>
                      <a:pt x="688" y="636"/>
                    </a:lnTo>
                    <a:lnTo>
                      <a:pt x="688" y="636"/>
                    </a:lnTo>
                    <a:lnTo>
                      <a:pt x="688" y="639"/>
                    </a:lnTo>
                    <a:lnTo>
                      <a:pt x="688" y="639"/>
                    </a:lnTo>
                    <a:lnTo>
                      <a:pt x="688" y="641"/>
                    </a:lnTo>
                    <a:lnTo>
                      <a:pt x="690" y="644"/>
                    </a:lnTo>
                    <a:lnTo>
                      <a:pt x="690" y="644"/>
                    </a:lnTo>
                    <a:lnTo>
                      <a:pt x="693" y="644"/>
                    </a:lnTo>
                    <a:lnTo>
                      <a:pt x="698" y="653"/>
                    </a:lnTo>
                    <a:lnTo>
                      <a:pt x="698" y="653"/>
                    </a:lnTo>
                    <a:lnTo>
                      <a:pt x="698" y="653"/>
                    </a:lnTo>
                    <a:lnTo>
                      <a:pt x="698" y="656"/>
                    </a:lnTo>
                    <a:lnTo>
                      <a:pt x="698" y="658"/>
                    </a:lnTo>
                    <a:lnTo>
                      <a:pt x="698" y="658"/>
                    </a:lnTo>
                    <a:lnTo>
                      <a:pt x="698" y="658"/>
                    </a:lnTo>
                    <a:lnTo>
                      <a:pt x="700" y="661"/>
                    </a:lnTo>
                    <a:lnTo>
                      <a:pt x="700" y="661"/>
                    </a:lnTo>
                    <a:lnTo>
                      <a:pt x="700" y="663"/>
                    </a:lnTo>
                    <a:lnTo>
                      <a:pt x="700" y="663"/>
                    </a:lnTo>
                    <a:lnTo>
                      <a:pt x="702" y="663"/>
                    </a:lnTo>
                    <a:lnTo>
                      <a:pt x="700" y="666"/>
                    </a:lnTo>
                    <a:lnTo>
                      <a:pt x="700" y="666"/>
                    </a:lnTo>
                    <a:lnTo>
                      <a:pt x="700" y="666"/>
                    </a:lnTo>
                    <a:lnTo>
                      <a:pt x="700" y="666"/>
                    </a:lnTo>
                    <a:lnTo>
                      <a:pt x="700" y="668"/>
                    </a:lnTo>
                    <a:lnTo>
                      <a:pt x="702" y="668"/>
                    </a:lnTo>
                    <a:lnTo>
                      <a:pt x="702" y="668"/>
                    </a:lnTo>
                    <a:lnTo>
                      <a:pt x="702" y="668"/>
                    </a:lnTo>
                    <a:lnTo>
                      <a:pt x="702" y="668"/>
                    </a:lnTo>
                    <a:lnTo>
                      <a:pt x="702" y="668"/>
                    </a:lnTo>
                    <a:lnTo>
                      <a:pt x="705" y="668"/>
                    </a:lnTo>
                    <a:lnTo>
                      <a:pt x="705" y="668"/>
                    </a:lnTo>
                    <a:lnTo>
                      <a:pt x="705" y="670"/>
                    </a:lnTo>
                    <a:lnTo>
                      <a:pt x="705" y="670"/>
                    </a:lnTo>
                    <a:lnTo>
                      <a:pt x="707" y="670"/>
                    </a:lnTo>
                    <a:lnTo>
                      <a:pt x="707" y="670"/>
                    </a:lnTo>
                    <a:lnTo>
                      <a:pt x="707" y="673"/>
                    </a:lnTo>
                    <a:lnTo>
                      <a:pt x="715" y="678"/>
                    </a:lnTo>
                    <a:lnTo>
                      <a:pt x="715" y="678"/>
                    </a:lnTo>
                    <a:lnTo>
                      <a:pt x="715" y="678"/>
                    </a:lnTo>
                    <a:lnTo>
                      <a:pt x="717" y="678"/>
                    </a:lnTo>
                    <a:lnTo>
                      <a:pt x="720" y="680"/>
                    </a:lnTo>
                    <a:lnTo>
                      <a:pt x="720" y="683"/>
                    </a:lnTo>
                    <a:lnTo>
                      <a:pt x="720" y="683"/>
                    </a:lnTo>
                    <a:lnTo>
                      <a:pt x="720" y="685"/>
                    </a:lnTo>
                    <a:lnTo>
                      <a:pt x="717" y="685"/>
                    </a:lnTo>
                    <a:lnTo>
                      <a:pt x="715" y="688"/>
                    </a:lnTo>
                    <a:lnTo>
                      <a:pt x="712" y="692"/>
                    </a:lnTo>
                    <a:lnTo>
                      <a:pt x="710" y="692"/>
                    </a:lnTo>
                    <a:lnTo>
                      <a:pt x="705" y="697"/>
                    </a:lnTo>
                    <a:lnTo>
                      <a:pt x="702" y="697"/>
                    </a:lnTo>
                    <a:lnTo>
                      <a:pt x="700" y="697"/>
                    </a:lnTo>
                    <a:lnTo>
                      <a:pt x="700" y="700"/>
                    </a:lnTo>
                    <a:lnTo>
                      <a:pt x="698" y="700"/>
                    </a:lnTo>
                    <a:lnTo>
                      <a:pt x="698" y="705"/>
                    </a:lnTo>
                    <a:lnTo>
                      <a:pt x="698" y="705"/>
                    </a:lnTo>
                    <a:lnTo>
                      <a:pt x="695" y="707"/>
                    </a:lnTo>
                    <a:lnTo>
                      <a:pt x="695" y="707"/>
                    </a:lnTo>
                    <a:lnTo>
                      <a:pt x="693" y="709"/>
                    </a:lnTo>
                    <a:lnTo>
                      <a:pt x="690" y="712"/>
                    </a:lnTo>
                    <a:lnTo>
                      <a:pt x="690" y="712"/>
                    </a:lnTo>
                    <a:lnTo>
                      <a:pt x="690" y="714"/>
                    </a:lnTo>
                    <a:lnTo>
                      <a:pt x="693" y="714"/>
                    </a:lnTo>
                    <a:lnTo>
                      <a:pt x="693" y="717"/>
                    </a:lnTo>
                    <a:lnTo>
                      <a:pt x="693" y="717"/>
                    </a:lnTo>
                    <a:lnTo>
                      <a:pt x="693" y="717"/>
                    </a:lnTo>
                    <a:lnTo>
                      <a:pt x="690" y="719"/>
                    </a:lnTo>
                    <a:lnTo>
                      <a:pt x="690" y="719"/>
                    </a:lnTo>
                    <a:lnTo>
                      <a:pt x="690" y="722"/>
                    </a:lnTo>
                    <a:lnTo>
                      <a:pt x="693" y="724"/>
                    </a:lnTo>
                    <a:lnTo>
                      <a:pt x="693" y="724"/>
                    </a:lnTo>
                    <a:lnTo>
                      <a:pt x="693" y="727"/>
                    </a:lnTo>
                    <a:lnTo>
                      <a:pt x="693" y="727"/>
                    </a:lnTo>
                    <a:lnTo>
                      <a:pt x="693" y="727"/>
                    </a:lnTo>
                    <a:lnTo>
                      <a:pt x="693" y="729"/>
                    </a:lnTo>
                    <a:lnTo>
                      <a:pt x="693" y="729"/>
                    </a:lnTo>
                    <a:lnTo>
                      <a:pt x="693" y="729"/>
                    </a:lnTo>
                    <a:lnTo>
                      <a:pt x="693" y="731"/>
                    </a:lnTo>
                    <a:lnTo>
                      <a:pt x="693" y="731"/>
                    </a:lnTo>
                    <a:lnTo>
                      <a:pt x="693" y="734"/>
                    </a:lnTo>
                    <a:lnTo>
                      <a:pt x="690" y="734"/>
                    </a:lnTo>
                    <a:lnTo>
                      <a:pt x="690" y="736"/>
                    </a:lnTo>
                    <a:lnTo>
                      <a:pt x="690" y="739"/>
                    </a:lnTo>
                    <a:lnTo>
                      <a:pt x="690" y="739"/>
                    </a:lnTo>
                    <a:lnTo>
                      <a:pt x="690" y="739"/>
                    </a:lnTo>
                    <a:lnTo>
                      <a:pt x="690" y="741"/>
                    </a:lnTo>
                    <a:lnTo>
                      <a:pt x="690" y="741"/>
                    </a:lnTo>
                    <a:lnTo>
                      <a:pt x="690" y="744"/>
                    </a:lnTo>
                    <a:lnTo>
                      <a:pt x="690" y="744"/>
                    </a:lnTo>
                    <a:lnTo>
                      <a:pt x="690" y="744"/>
                    </a:lnTo>
                    <a:lnTo>
                      <a:pt x="688" y="746"/>
                    </a:lnTo>
                    <a:lnTo>
                      <a:pt x="688" y="748"/>
                    </a:lnTo>
                    <a:lnTo>
                      <a:pt x="688" y="748"/>
                    </a:lnTo>
                    <a:lnTo>
                      <a:pt x="685" y="751"/>
                    </a:lnTo>
                    <a:lnTo>
                      <a:pt x="683" y="756"/>
                    </a:lnTo>
                    <a:lnTo>
                      <a:pt x="683" y="756"/>
                    </a:lnTo>
                    <a:lnTo>
                      <a:pt x="681" y="756"/>
                    </a:lnTo>
                    <a:lnTo>
                      <a:pt x="678" y="756"/>
                    </a:lnTo>
                    <a:lnTo>
                      <a:pt x="676" y="758"/>
                    </a:lnTo>
                    <a:lnTo>
                      <a:pt x="676" y="758"/>
                    </a:lnTo>
                    <a:lnTo>
                      <a:pt x="678" y="758"/>
                    </a:lnTo>
                    <a:lnTo>
                      <a:pt x="678" y="761"/>
                    </a:lnTo>
                    <a:lnTo>
                      <a:pt x="678" y="761"/>
                    </a:lnTo>
                    <a:lnTo>
                      <a:pt x="678" y="761"/>
                    </a:lnTo>
                    <a:lnTo>
                      <a:pt x="678" y="763"/>
                    </a:lnTo>
                    <a:lnTo>
                      <a:pt x="676" y="766"/>
                    </a:lnTo>
                    <a:lnTo>
                      <a:pt x="676" y="766"/>
                    </a:lnTo>
                    <a:lnTo>
                      <a:pt x="678" y="768"/>
                    </a:lnTo>
                    <a:lnTo>
                      <a:pt x="681" y="770"/>
                    </a:lnTo>
                    <a:lnTo>
                      <a:pt x="681" y="775"/>
                    </a:lnTo>
                    <a:lnTo>
                      <a:pt x="681" y="778"/>
                    </a:lnTo>
                    <a:lnTo>
                      <a:pt x="678" y="780"/>
                    </a:lnTo>
                    <a:lnTo>
                      <a:pt x="678" y="785"/>
                    </a:lnTo>
                    <a:lnTo>
                      <a:pt x="681" y="787"/>
                    </a:lnTo>
                    <a:lnTo>
                      <a:pt x="683" y="787"/>
                    </a:lnTo>
                    <a:lnTo>
                      <a:pt x="690" y="787"/>
                    </a:lnTo>
                    <a:lnTo>
                      <a:pt x="693" y="790"/>
                    </a:lnTo>
                    <a:lnTo>
                      <a:pt x="695" y="792"/>
                    </a:lnTo>
                    <a:lnTo>
                      <a:pt x="695" y="795"/>
                    </a:lnTo>
                    <a:lnTo>
                      <a:pt x="695" y="795"/>
                    </a:lnTo>
                    <a:lnTo>
                      <a:pt x="695" y="795"/>
                    </a:lnTo>
                    <a:lnTo>
                      <a:pt x="695" y="797"/>
                    </a:lnTo>
                    <a:lnTo>
                      <a:pt x="695" y="802"/>
                    </a:lnTo>
                    <a:lnTo>
                      <a:pt x="695" y="805"/>
                    </a:lnTo>
                    <a:lnTo>
                      <a:pt x="695" y="805"/>
                    </a:lnTo>
                    <a:lnTo>
                      <a:pt x="693" y="807"/>
                    </a:lnTo>
                    <a:lnTo>
                      <a:pt x="690" y="807"/>
                    </a:lnTo>
                    <a:lnTo>
                      <a:pt x="690" y="809"/>
                    </a:lnTo>
                    <a:lnTo>
                      <a:pt x="690" y="809"/>
                    </a:lnTo>
                    <a:lnTo>
                      <a:pt x="690" y="812"/>
                    </a:lnTo>
                    <a:lnTo>
                      <a:pt x="690" y="814"/>
                    </a:lnTo>
                    <a:lnTo>
                      <a:pt x="688" y="814"/>
                    </a:lnTo>
                    <a:lnTo>
                      <a:pt x="681" y="812"/>
                    </a:lnTo>
                    <a:lnTo>
                      <a:pt x="681" y="812"/>
                    </a:lnTo>
                    <a:lnTo>
                      <a:pt x="676" y="814"/>
                    </a:lnTo>
                    <a:lnTo>
                      <a:pt x="676" y="814"/>
                    </a:lnTo>
                    <a:lnTo>
                      <a:pt x="676" y="814"/>
                    </a:lnTo>
                    <a:lnTo>
                      <a:pt x="673" y="814"/>
                    </a:lnTo>
                    <a:lnTo>
                      <a:pt x="668" y="817"/>
                    </a:lnTo>
                    <a:lnTo>
                      <a:pt x="659" y="817"/>
                    </a:lnTo>
                    <a:lnTo>
                      <a:pt x="654" y="817"/>
                    </a:lnTo>
                    <a:lnTo>
                      <a:pt x="644" y="819"/>
                    </a:lnTo>
                    <a:lnTo>
                      <a:pt x="632" y="819"/>
                    </a:lnTo>
                    <a:lnTo>
                      <a:pt x="627" y="819"/>
                    </a:lnTo>
                    <a:lnTo>
                      <a:pt x="622" y="819"/>
                    </a:lnTo>
                    <a:lnTo>
                      <a:pt x="615" y="822"/>
                    </a:lnTo>
                    <a:lnTo>
                      <a:pt x="607" y="822"/>
                    </a:lnTo>
                    <a:lnTo>
                      <a:pt x="598" y="822"/>
                    </a:lnTo>
                    <a:lnTo>
                      <a:pt x="585" y="824"/>
                    </a:lnTo>
                    <a:lnTo>
                      <a:pt x="576" y="824"/>
                    </a:lnTo>
                    <a:lnTo>
                      <a:pt x="571" y="824"/>
                    </a:lnTo>
                    <a:lnTo>
                      <a:pt x="564" y="826"/>
                    </a:lnTo>
                    <a:lnTo>
                      <a:pt x="551" y="826"/>
                    </a:lnTo>
                    <a:lnTo>
                      <a:pt x="544" y="826"/>
                    </a:lnTo>
                    <a:lnTo>
                      <a:pt x="539" y="826"/>
                    </a:lnTo>
                    <a:lnTo>
                      <a:pt x="529" y="829"/>
                    </a:lnTo>
                    <a:lnTo>
                      <a:pt x="525" y="829"/>
                    </a:lnTo>
                    <a:lnTo>
                      <a:pt x="515" y="829"/>
                    </a:lnTo>
                    <a:lnTo>
                      <a:pt x="510" y="831"/>
                    </a:lnTo>
                    <a:lnTo>
                      <a:pt x="510" y="831"/>
                    </a:lnTo>
                    <a:lnTo>
                      <a:pt x="507" y="829"/>
                    </a:lnTo>
                    <a:lnTo>
                      <a:pt x="507" y="826"/>
                    </a:lnTo>
                    <a:lnTo>
                      <a:pt x="507" y="826"/>
                    </a:lnTo>
                    <a:lnTo>
                      <a:pt x="507" y="824"/>
                    </a:lnTo>
                    <a:lnTo>
                      <a:pt x="507" y="822"/>
                    </a:lnTo>
                    <a:lnTo>
                      <a:pt x="505" y="819"/>
                    </a:lnTo>
                    <a:lnTo>
                      <a:pt x="505" y="817"/>
                    </a:lnTo>
                    <a:lnTo>
                      <a:pt x="503" y="817"/>
                    </a:lnTo>
                    <a:lnTo>
                      <a:pt x="503" y="817"/>
                    </a:lnTo>
                    <a:lnTo>
                      <a:pt x="503" y="817"/>
                    </a:lnTo>
                    <a:lnTo>
                      <a:pt x="505" y="817"/>
                    </a:lnTo>
                    <a:lnTo>
                      <a:pt x="505" y="817"/>
                    </a:lnTo>
                    <a:lnTo>
                      <a:pt x="505" y="817"/>
                    </a:lnTo>
                    <a:lnTo>
                      <a:pt x="507" y="819"/>
                    </a:lnTo>
                    <a:lnTo>
                      <a:pt x="507" y="819"/>
                    </a:lnTo>
                    <a:lnTo>
                      <a:pt x="507" y="822"/>
                    </a:lnTo>
                    <a:lnTo>
                      <a:pt x="510" y="822"/>
                    </a:lnTo>
                    <a:lnTo>
                      <a:pt x="510" y="822"/>
                    </a:lnTo>
                    <a:lnTo>
                      <a:pt x="510" y="822"/>
                    </a:lnTo>
                    <a:lnTo>
                      <a:pt x="510" y="822"/>
                    </a:lnTo>
                    <a:lnTo>
                      <a:pt x="510" y="819"/>
                    </a:lnTo>
                    <a:lnTo>
                      <a:pt x="507" y="817"/>
                    </a:lnTo>
                    <a:lnTo>
                      <a:pt x="507" y="817"/>
                    </a:lnTo>
                    <a:lnTo>
                      <a:pt x="505" y="817"/>
                    </a:lnTo>
                    <a:lnTo>
                      <a:pt x="505" y="814"/>
                    </a:lnTo>
                    <a:lnTo>
                      <a:pt x="503" y="814"/>
                    </a:lnTo>
                    <a:lnTo>
                      <a:pt x="503" y="814"/>
                    </a:lnTo>
                    <a:lnTo>
                      <a:pt x="503" y="814"/>
                    </a:lnTo>
                    <a:lnTo>
                      <a:pt x="500" y="817"/>
                    </a:lnTo>
                    <a:lnTo>
                      <a:pt x="500" y="819"/>
                    </a:lnTo>
                    <a:lnTo>
                      <a:pt x="500" y="819"/>
                    </a:lnTo>
                    <a:lnTo>
                      <a:pt x="500" y="819"/>
                    </a:lnTo>
                    <a:lnTo>
                      <a:pt x="500" y="817"/>
                    </a:lnTo>
                    <a:lnTo>
                      <a:pt x="500" y="817"/>
                    </a:lnTo>
                    <a:lnTo>
                      <a:pt x="500" y="812"/>
                    </a:lnTo>
                    <a:lnTo>
                      <a:pt x="500" y="812"/>
                    </a:lnTo>
                    <a:lnTo>
                      <a:pt x="500" y="809"/>
                    </a:lnTo>
                    <a:lnTo>
                      <a:pt x="498" y="807"/>
                    </a:lnTo>
                    <a:lnTo>
                      <a:pt x="498" y="805"/>
                    </a:lnTo>
                    <a:lnTo>
                      <a:pt x="498" y="805"/>
                    </a:lnTo>
                    <a:lnTo>
                      <a:pt x="500" y="805"/>
                    </a:lnTo>
                    <a:lnTo>
                      <a:pt x="500" y="802"/>
                    </a:lnTo>
                    <a:lnTo>
                      <a:pt x="500" y="800"/>
                    </a:lnTo>
                    <a:lnTo>
                      <a:pt x="498" y="792"/>
                    </a:lnTo>
                    <a:lnTo>
                      <a:pt x="498" y="790"/>
                    </a:lnTo>
                    <a:lnTo>
                      <a:pt x="498" y="790"/>
                    </a:lnTo>
                    <a:lnTo>
                      <a:pt x="495" y="785"/>
                    </a:lnTo>
                    <a:lnTo>
                      <a:pt x="493" y="778"/>
                    </a:lnTo>
                    <a:lnTo>
                      <a:pt x="486" y="770"/>
                    </a:lnTo>
                    <a:lnTo>
                      <a:pt x="483" y="763"/>
                    </a:lnTo>
                    <a:lnTo>
                      <a:pt x="478" y="761"/>
                    </a:lnTo>
                    <a:lnTo>
                      <a:pt x="476" y="758"/>
                    </a:lnTo>
                    <a:lnTo>
                      <a:pt x="471" y="756"/>
                    </a:lnTo>
                    <a:lnTo>
                      <a:pt x="471" y="753"/>
                    </a:lnTo>
                    <a:lnTo>
                      <a:pt x="468" y="751"/>
                    </a:lnTo>
                    <a:lnTo>
                      <a:pt x="466" y="751"/>
                    </a:lnTo>
                    <a:lnTo>
                      <a:pt x="464" y="748"/>
                    </a:lnTo>
                    <a:lnTo>
                      <a:pt x="459" y="744"/>
                    </a:lnTo>
                    <a:lnTo>
                      <a:pt x="454" y="741"/>
                    </a:lnTo>
                    <a:lnTo>
                      <a:pt x="451" y="741"/>
                    </a:lnTo>
                    <a:lnTo>
                      <a:pt x="449" y="739"/>
                    </a:lnTo>
                    <a:lnTo>
                      <a:pt x="444" y="734"/>
                    </a:lnTo>
                    <a:lnTo>
                      <a:pt x="439" y="729"/>
                    </a:lnTo>
                    <a:lnTo>
                      <a:pt x="439" y="729"/>
                    </a:lnTo>
                    <a:lnTo>
                      <a:pt x="437" y="729"/>
                    </a:lnTo>
                    <a:lnTo>
                      <a:pt x="434" y="729"/>
                    </a:lnTo>
                    <a:lnTo>
                      <a:pt x="434" y="729"/>
                    </a:lnTo>
                    <a:lnTo>
                      <a:pt x="432" y="727"/>
                    </a:lnTo>
                    <a:lnTo>
                      <a:pt x="432" y="727"/>
                    </a:lnTo>
                    <a:lnTo>
                      <a:pt x="432" y="727"/>
                    </a:lnTo>
                    <a:lnTo>
                      <a:pt x="429" y="729"/>
                    </a:lnTo>
                    <a:lnTo>
                      <a:pt x="429" y="729"/>
                    </a:lnTo>
                    <a:lnTo>
                      <a:pt x="429" y="729"/>
                    </a:lnTo>
                    <a:lnTo>
                      <a:pt x="429" y="731"/>
                    </a:lnTo>
                    <a:lnTo>
                      <a:pt x="429" y="731"/>
                    </a:lnTo>
                    <a:lnTo>
                      <a:pt x="429" y="731"/>
                    </a:lnTo>
                    <a:lnTo>
                      <a:pt x="427" y="734"/>
                    </a:lnTo>
                    <a:lnTo>
                      <a:pt x="427" y="734"/>
                    </a:lnTo>
                    <a:lnTo>
                      <a:pt x="427" y="734"/>
                    </a:lnTo>
                    <a:lnTo>
                      <a:pt x="425" y="731"/>
                    </a:lnTo>
                    <a:lnTo>
                      <a:pt x="425" y="731"/>
                    </a:lnTo>
                    <a:lnTo>
                      <a:pt x="425" y="731"/>
                    </a:lnTo>
                    <a:lnTo>
                      <a:pt x="425" y="731"/>
                    </a:lnTo>
                    <a:lnTo>
                      <a:pt x="422" y="731"/>
                    </a:lnTo>
                    <a:lnTo>
                      <a:pt x="422" y="731"/>
                    </a:lnTo>
                    <a:lnTo>
                      <a:pt x="422" y="731"/>
                    </a:lnTo>
                    <a:lnTo>
                      <a:pt x="420" y="731"/>
                    </a:lnTo>
                    <a:lnTo>
                      <a:pt x="420" y="731"/>
                    </a:lnTo>
                    <a:lnTo>
                      <a:pt x="420" y="731"/>
                    </a:lnTo>
                    <a:lnTo>
                      <a:pt x="417" y="729"/>
                    </a:lnTo>
                    <a:lnTo>
                      <a:pt x="417" y="727"/>
                    </a:lnTo>
                    <a:lnTo>
                      <a:pt x="420" y="727"/>
                    </a:lnTo>
                    <a:lnTo>
                      <a:pt x="420" y="724"/>
                    </a:lnTo>
                    <a:lnTo>
                      <a:pt x="420" y="722"/>
                    </a:lnTo>
                    <a:lnTo>
                      <a:pt x="420" y="722"/>
                    </a:lnTo>
                    <a:lnTo>
                      <a:pt x="420" y="719"/>
                    </a:lnTo>
                    <a:lnTo>
                      <a:pt x="417" y="717"/>
                    </a:lnTo>
                    <a:lnTo>
                      <a:pt x="417" y="712"/>
                    </a:lnTo>
                    <a:lnTo>
                      <a:pt x="415" y="707"/>
                    </a:lnTo>
                    <a:lnTo>
                      <a:pt x="412" y="707"/>
                    </a:lnTo>
                    <a:lnTo>
                      <a:pt x="410" y="705"/>
                    </a:lnTo>
                    <a:lnTo>
                      <a:pt x="408" y="705"/>
                    </a:lnTo>
                    <a:lnTo>
                      <a:pt x="408" y="705"/>
                    </a:lnTo>
                    <a:lnTo>
                      <a:pt x="405" y="705"/>
                    </a:lnTo>
                    <a:lnTo>
                      <a:pt x="405" y="705"/>
                    </a:lnTo>
                    <a:lnTo>
                      <a:pt x="405" y="705"/>
                    </a:lnTo>
                    <a:lnTo>
                      <a:pt x="403" y="705"/>
                    </a:lnTo>
                    <a:lnTo>
                      <a:pt x="398" y="705"/>
                    </a:lnTo>
                    <a:lnTo>
                      <a:pt x="393" y="707"/>
                    </a:lnTo>
                    <a:lnTo>
                      <a:pt x="393" y="707"/>
                    </a:lnTo>
                    <a:lnTo>
                      <a:pt x="390" y="707"/>
                    </a:lnTo>
                    <a:lnTo>
                      <a:pt x="390" y="707"/>
                    </a:lnTo>
                    <a:lnTo>
                      <a:pt x="388" y="705"/>
                    </a:lnTo>
                    <a:lnTo>
                      <a:pt x="383" y="705"/>
                    </a:lnTo>
                    <a:lnTo>
                      <a:pt x="378" y="702"/>
                    </a:lnTo>
                    <a:lnTo>
                      <a:pt x="376" y="702"/>
                    </a:lnTo>
                    <a:lnTo>
                      <a:pt x="371" y="700"/>
                    </a:lnTo>
                    <a:lnTo>
                      <a:pt x="369" y="700"/>
                    </a:lnTo>
                    <a:lnTo>
                      <a:pt x="369" y="700"/>
                    </a:lnTo>
                    <a:lnTo>
                      <a:pt x="369" y="700"/>
                    </a:lnTo>
                    <a:lnTo>
                      <a:pt x="369" y="700"/>
                    </a:lnTo>
                    <a:lnTo>
                      <a:pt x="371" y="700"/>
                    </a:lnTo>
                    <a:lnTo>
                      <a:pt x="369" y="700"/>
                    </a:lnTo>
                    <a:lnTo>
                      <a:pt x="366" y="700"/>
                    </a:lnTo>
                    <a:lnTo>
                      <a:pt x="364" y="695"/>
                    </a:lnTo>
                    <a:lnTo>
                      <a:pt x="364" y="695"/>
                    </a:lnTo>
                    <a:lnTo>
                      <a:pt x="361" y="695"/>
                    </a:lnTo>
                    <a:lnTo>
                      <a:pt x="361" y="695"/>
                    </a:lnTo>
                    <a:lnTo>
                      <a:pt x="361" y="695"/>
                    </a:lnTo>
                    <a:lnTo>
                      <a:pt x="361" y="692"/>
                    </a:lnTo>
                    <a:lnTo>
                      <a:pt x="361" y="692"/>
                    </a:lnTo>
                    <a:lnTo>
                      <a:pt x="361" y="692"/>
                    </a:lnTo>
                    <a:lnTo>
                      <a:pt x="359" y="690"/>
                    </a:lnTo>
                    <a:lnTo>
                      <a:pt x="359" y="690"/>
                    </a:lnTo>
                    <a:lnTo>
                      <a:pt x="361" y="688"/>
                    </a:lnTo>
                    <a:lnTo>
                      <a:pt x="359" y="688"/>
                    </a:lnTo>
                    <a:lnTo>
                      <a:pt x="359" y="688"/>
                    </a:lnTo>
                    <a:lnTo>
                      <a:pt x="359" y="688"/>
                    </a:lnTo>
                    <a:lnTo>
                      <a:pt x="359" y="685"/>
                    </a:lnTo>
                    <a:lnTo>
                      <a:pt x="359" y="685"/>
                    </a:lnTo>
                    <a:lnTo>
                      <a:pt x="356" y="685"/>
                    </a:lnTo>
                    <a:lnTo>
                      <a:pt x="356" y="685"/>
                    </a:lnTo>
                    <a:lnTo>
                      <a:pt x="354" y="685"/>
                    </a:lnTo>
                    <a:lnTo>
                      <a:pt x="349" y="680"/>
                    </a:lnTo>
                    <a:lnTo>
                      <a:pt x="347" y="678"/>
                    </a:lnTo>
                    <a:lnTo>
                      <a:pt x="344" y="678"/>
                    </a:lnTo>
                    <a:lnTo>
                      <a:pt x="339" y="675"/>
                    </a:lnTo>
                    <a:lnTo>
                      <a:pt x="337" y="673"/>
                    </a:lnTo>
                    <a:lnTo>
                      <a:pt x="337" y="673"/>
                    </a:lnTo>
                    <a:lnTo>
                      <a:pt x="337" y="673"/>
                    </a:lnTo>
                    <a:lnTo>
                      <a:pt x="334" y="673"/>
                    </a:lnTo>
                    <a:lnTo>
                      <a:pt x="332" y="673"/>
                    </a:lnTo>
                    <a:lnTo>
                      <a:pt x="330" y="673"/>
                    </a:lnTo>
                    <a:lnTo>
                      <a:pt x="330" y="673"/>
                    </a:lnTo>
                    <a:lnTo>
                      <a:pt x="327" y="675"/>
                    </a:lnTo>
                    <a:lnTo>
                      <a:pt x="327" y="675"/>
                    </a:lnTo>
                    <a:lnTo>
                      <a:pt x="327" y="675"/>
                    </a:lnTo>
                    <a:lnTo>
                      <a:pt x="325" y="675"/>
                    </a:lnTo>
                    <a:lnTo>
                      <a:pt x="322" y="673"/>
                    </a:lnTo>
                    <a:lnTo>
                      <a:pt x="322" y="673"/>
                    </a:lnTo>
                    <a:lnTo>
                      <a:pt x="320" y="673"/>
                    </a:lnTo>
                    <a:lnTo>
                      <a:pt x="320" y="673"/>
                    </a:lnTo>
                    <a:lnTo>
                      <a:pt x="317" y="673"/>
                    </a:lnTo>
                    <a:lnTo>
                      <a:pt x="317" y="673"/>
                    </a:lnTo>
                    <a:lnTo>
                      <a:pt x="310" y="670"/>
                    </a:lnTo>
                    <a:lnTo>
                      <a:pt x="310" y="670"/>
                    </a:lnTo>
                    <a:lnTo>
                      <a:pt x="305" y="668"/>
                    </a:lnTo>
                    <a:lnTo>
                      <a:pt x="300" y="670"/>
                    </a:lnTo>
                    <a:lnTo>
                      <a:pt x="298" y="668"/>
                    </a:lnTo>
                    <a:lnTo>
                      <a:pt x="295" y="668"/>
                    </a:lnTo>
                    <a:lnTo>
                      <a:pt x="288" y="668"/>
                    </a:lnTo>
                    <a:lnTo>
                      <a:pt x="286" y="668"/>
                    </a:lnTo>
                    <a:lnTo>
                      <a:pt x="278" y="670"/>
                    </a:lnTo>
                    <a:lnTo>
                      <a:pt x="276" y="670"/>
                    </a:lnTo>
                    <a:lnTo>
                      <a:pt x="273" y="666"/>
                    </a:lnTo>
                    <a:lnTo>
                      <a:pt x="271" y="663"/>
                    </a:lnTo>
                    <a:lnTo>
                      <a:pt x="269" y="661"/>
                    </a:lnTo>
                    <a:lnTo>
                      <a:pt x="266" y="661"/>
                    </a:lnTo>
                    <a:lnTo>
                      <a:pt x="266" y="661"/>
                    </a:lnTo>
                    <a:lnTo>
                      <a:pt x="264" y="661"/>
                    </a:lnTo>
                    <a:lnTo>
                      <a:pt x="261" y="661"/>
                    </a:lnTo>
                    <a:lnTo>
                      <a:pt x="261" y="658"/>
                    </a:lnTo>
                    <a:lnTo>
                      <a:pt x="264" y="658"/>
                    </a:lnTo>
                    <a:lnTo>
                      <a:pt x="264" y="656"/>
                    </a:lnTo>
                    <a:lnTo>
                      <a:pt x="264" y="653"/>
                    </a:lnTo>
                    <a:lnTo>
                      <a:pt x="264" y="651"/>
                    </a:lnTo>
                    <a:lnTo>
                      <a:pt x="264" y="651"/>
                    </a:lnTo>
                    <a:lnTo>
                      <a:pt x="266" y="649"/>
                    </a:lnTo>
                    <a:lnTo>
                      <a:pt x="264" y="646"/>
                    </a:lnTo>
                    <a:lnTo>
                      <a:pt x="264" y="646"/>
                    </a:lnTo>
                    <a:lnTo>
                      <a:pt x="264" y="644"/>
                    </a:lnTo>
                    <a:lnTo>
                      <a:pt x="264" y="641"/>
                    </a:lnTo>
                    <a:lnTo>
                      <a:pt x="264" y="639"/>
                    </a:lnTo>
                    <a:lnTo>
                      <a:pt x="264" y="636"/>
                    </a:lnTo>
                    <a:lnTo>
                      <a:pt x="264" y="636"/>
                    </a:lnTo>
                    <a:lnTo>
                      <a:pt x="264" y="634"/>
                    </a:lnTo>
                    <a:lnTo>
                      <a:pt x="264" y="634"/>
                    </a:lnTo>
                    <a:lnTo>
                      <a:pt x="264" y="634"/>
                    </a:lnTo>
                    <a:lnTo>
                      <a:pt x="261" y="631"/>
                    </a:lnTo>
                    <a:lnTo>
                      <a:pt x="261" y="631"/>
                    </a:lnTo>
                    <a:lnTo>
                      <a:pt x="261" y="629"/>
                    </a:lnTo>
                    <a:lnTo>
                      <a:pt x="264" y="624"/>
                    </a:lnTo>
                    <a:lnTo>
                      <a:pt x="264" y="622"/>
                    </a:lnTo>
                    <a:lnTo>
                      <a:pt x="264" y="617"/>
                    </a:lnTo>
                    <a:lnTo>
                      <a:pt x="264" y="614"/>
                    </a:lnTo>
                    <a:lnTo>
                      <a:pt x="264" y="612"/>
                    </a:lnTo>
                    <a:lnTo>
                      <a:pt x="261" y="612"/>
                    </a:lnTo>
                    <a:lnTo>
                      <a:pt x="261" y="612"/>
                    </a:lnTo>
                    <a:lnTo>
                      <a:pt x="261" y="610"/>
                    </a:lnTo>
                    <a:lnTo>
                      <a:pt x="259" y="610"/>
                    </a:lnTo>
                    <a:lnTo>
                      <a:pt x="259" y="610"/>
                    </a:lnTo>
                    <a:lnTo>
                      <a:pt x="256" y="610"/>
                    </a:lnTo>
                    <a:lnTo>
                      <a:pt x="256" y="610"/>
                    </a:lnTo>
                    <a:lnTo>
                      <a:pt x="254" y="610"/>
                    </a:lnTo>
                    <a:lnTo>
                      <a:pt x="254" y="610"/>
                    </a:lnTo>
                    <a:lnTo>
                      <a:pt x="252" y="607"/>
                    </a:lnTo>
                    <a:lnTo>
                      <a:pt x="249" y="607"/>
                    </a:lnTo>
                    <a:lnTo>
                      <a:pt x="247" y="605"/>
                    </a:lnTo>
                    <a:lnTo>
                      <a:pt x="247" y="605"/>
                    </a:lnTo>
                    <a:lnTo>
                      <a:pt x="247" y="602"/>
                    </a:lnTo>
                    <a:lnTo>
                      <a:pt x="247" y="600"/>
                    </a:lnTo>
                    <a:lnTo>
                      <a:pt x="247" y="592"/>
                    </a:lnTo>
                    <a:lnTo>
                      <a:pt x="249" y="595"/>
                    </a:lnTo>
                    <a:lnTo>
                      <a:pt x="247" y="595"/>
                    </a:lnTo>
                    <a:lnTo>
                      <a:pt x="249" y="597"/>
                    </a:lnTo>
                    <a:lnTo>
                      <a:pt x="249" y="595"/>
                    </a:lnTo>
                    <a:lnTo>
                      <a:pt x="249" y="595"/>
                    </a:lnTo>
                    <a:lnTo>
                      <a:pt x="249" y="595"/>
                    </a:lnTo>
                    <a:lnTo>
                      <a:pt x="249" y="592"/>
                    </a:lnTo>
                    <a:lnTo>
                      <a:pt x="247" y="590"/>
                    </a:lnTo>
                    <a:lnTo>
                      <a:pt x="247" y="590"/>
                    </a:lnTo>
                    <a:lnTo>
                      <a:pt x="247" y="588"/>
                    </a:lnTo>
                    <a:lnTo>
                      <a:pt x="247" y="588"/>
                    </a:lnTo>
                    <a:lnTo>
                      <a:pt x="244" y="585"/>
                    </a:lnTo>
                    <a:lnTo>
                      <a:pt x="239" y="585"/>
                    </a:lnTo>
                    <a:lnTo>
                      <a:pt x="237" y="583"/>
                    </a:lnTo>
                    <a:lnTo>
                      <a:pt x="234" y="583"/>
                    </a:lnTo>
                    <a:lnTo>
                      <a:pt x="232" y="580"/>
                    </a:lnTo>
                    <a:lnTo>
                      <a:pt x="230" y="575"/>
                    </a:lnTo>
                    <a:lnTo>
                      <a:pt x="230" y="573"/>
                    </a:lnTo>
                    <a:lnTo>
                      <a:pt x="227" y="571"/>
                    </a:lnTo>
                    <a:lnTo>
                      <a:pt x="225" y="571"/>
                    </a:lnTo>
                    <a:lnTo>
                      <a:pt x="220" y="568"/>
                    </a:lnTo>
                    <a:lnTo>
                      <a:pt x="220" y="568"/>
                    </a:lnTo>
                    <a:lnTo>
                      <a:pt x="215" y="561"/>
                    </a:lnTo>
                    <a:lnTo>
                      <a:pt x="215" y="558"/>
                    </a:lnTo>
                    <a:lnTo>
                      <a:pt x="215" y="556"/>
                    </a:lnTo>
                    <a:lnTo>
                      <a:pt x="213" y="556"/>
                    </a:lnTo>
                    <a:lnTo>
                      <a:pt x="210" y="553"/>
                    </a:lnTo>
                    <a:lnTo>
                      <a:pt x="210" y="551"/>
                    </a:lnTo>
                    <a:lnTo>
                      <a:pt x="208" y="549"/>
                    </a:lnTo>
                    <a:lnTo>
                      <a:pt x="205" y="549"/>
                    </a:lnTo>
                    <a:lnTo>
                      <a:pt x="205" y="546"/>
                    </a:lnTo>
                    <a:lnTo>
                      <a:pt x="205" y="544"/>
                    </a:lnTo>
                    <a:lnTo>
                      <a:pt x="205" y="541"/>
                    </a:lnTo>
                    <a:lnTo>
                      <a:pt x="205" y="541"/>
                    </a:lnTo>
                    <a:lnTo>
                      <a:pt x="203" y="539"/>
                    </a:lnTo>
                    <a:lnTo>
                      <a:pt x="203" y="539"/>
                    </a:lnTo>
                    <a:lnTo>
                      <a:pt x="200" y="536"/>
                    </a:lnTo>
                    <a:lnTo>
                      <a:pt x="200" y="536"/>
                    </a:lnTo>
                    <a:lnTo>
                      <a:pt x="198" y="536"/>
                    </a:lnTo>
                    <a:lnTo>
                      <a:pt x="198" y="536"/>
                    </a:lnTo>
                    <a:lnTo>
                      <a:pt x="195" y="534"/>
                    </a:lnTo>
                    <a:lnTo>
                      <a:pt x="195" y="532"/>
                    </a:lnTo>
                    <a:lnTo>
                      <a:pt x="193" y="524"/>
                    </a:lnTo>
                    <a:lnTo>
                      <a:pt x="191" y="524"/>
                    </a:lnTo>
                    <a:lnTo>
                      <a:pt x="183" y="519"/>
                    </a:lnTo>
                    <a:lnTo>
                      <a:pt x="181" y="517"/>
                    </a:lnTo>
                    <a:lnTo>
                      <a:pt x="181" y="517"/>
                    </a:lnTo>
                    <a:lnTo>
                      <a:pt x="178" y="517"/>
                    </a:lnTo>
                    <a:lnTo>
                      <a:pt x="178" y="514"/>
                    </a:lnTo>
                    <a:lnTo>
                      <a:pt x="178" y="514"/>
                    </a:lnTo>
                    <a:lnTo>
                      <a:pt x="178" y="514"/>
                    </a:lnTo>
                    <a:lnTo>
                      <a:pt x="178" y="514"/>
                    </a:lnTo>
                    <a:lnTo>
                      <a:pt x="176" y="512"/>
                    </a:lnTo>
                    <a:lnTo>
                      <a:pt x="176" y="512"/>
                    </a:lnTo>
                    <a:lnTo>
                      <a:pt x="176" y="512"/>
                    </a:lnTo>
                    <a:lnTo>
                      <a:pt x="176" y="512"/>
                    </a:lnTo>
                    <a:lnTo>
                      <a:pt x="176" y="510"/>
                    </a:lnTo>
                    <a:lnTo>
                      <a:pt x="176" y="507"/>
                    </a:lnTo>
                    <a:lnTo>
                      <a:pt x="176" y="507"/>
                    </a:lnTo>
                    <a:lnTo>
                      <a:pt x="174" y="502"/>
                    </a:lnTo>
                    <a:lnTo>
                      <a:pt x="174" y="500"/>
                    </a:lnTo>
                    <a:lnTo>
                      <a:pt x="171" y="495"/>
                    </a:lnTo>
                    <a:lnTo>
                      <a:pt x="171" y="493"/>
                    </a:lnTo>
                    <a:lnTo>
                      <a:pt x="171" y="493"/>
                    </a:lnTo>
                    <a:lnTo>
                      <a:pt x="174" y="493"/>
                    </a:lnTo>
                    <a:lnTo>
                      <a:pt x="174" y="493"/>
                    </a:lnTo>
                    <a:lnTo>
                      <a:pt x="174" y="490"/>
                    </a:lnTo>
                    <a:lnTo>
                      <a:pt x="174" y="490"/>
                    </a:lnTo>
                    <a:lnTo>
                      <a:pt x="171" y="490"/>
                    </a:lnTo>
                    <a:lnTo>
                      <a:pt x="171" y="490"/>
                    </a:lnTo>
                    <a:lnTo>
                      <a:pt x="171" y="488"/>
                    </a:lnTo>
                    <a:lnTo>
                      <a:pt x="171" y="485"/>
                    </a:lnTo>
                    <a:lnTo>
                      <a:pt x="171" y="483"/>
                    </a:lnTo>
                    <a:lnTo>
                      <a:pt x="174" y="483"/>
                    </a:lnTo>
                    <a:lnTo>
                      <a:pt x="174" y="483"/>
                    </a:lnTo>
                    <a:lnTo>
                      <a:pt x="176" y="485"/>
                    </a:lnTo>
                    <a:lnTo>
                      <a:pt x="176" y="485"/>
                    </a:lnTo>
                    <a:lnTo>
                      <a:pt x="178" y="485"/>
                    </a:lnTo>
                    <a:lnTo>
                      <a:pt x="178" y="483"/>
                    </a:lnTo>
                    <a:lnTo>
                      <a:pt x="181" y="483"/>
                    </a:lnTo>
                    <a:lnTo>
                      <a:pt x="181" y="480"/>
                    </a:lnTo>
                    <a:lnTo>
                      <a:pt x="181" y="475"/>
                    </a:lnTo>
                    <a:lnTo>
                      <a:pt x="181" y="475"/>
                    </a:lnTo>
                    <a:lnTo>
                      <a:pt x="183" y="475"/>
                    </a:lnTo>
                    <a:lnTo>
                      <a:pt x="183" y="475"/>
                    </a:lnTo>
                    <a:lnTo>
                      <a:pt x="186" y="475"/>
                    </a:lnTo>
                    <a:lnTo>
                      <a:pt x="186" y="475"/>
                    </a:lnTo>
                    <a:lnTo>
                      <a:pt x="186" y="473"/>
                    </a:lnTo>
                    <a:lnTo>
                      <a:pt x="183" y="473"/>
                    </a:lnTo>
                    <a:lnTo>
                      <a:pt x="183" y="473"/>
                    </a:lnTo>
                    <a:lnTo>
                      <a:pt x="183" y="473"/>
                    </a:lnTo>
                    <a:lnTo>
                      <a:pt x="183" y="473"/>
                    </a:lnTo>
                    <a:lnTo>
                      <a:pt x="181" y="473"/>
                    </a:lnTo>
                    <a:lnTo>
                      <a:pt x="183" y="468"/>
                    </a:lnTo>
                    <a:lnTo>
                      <a:pt x="181" y="466"/>
                    </a:lnTo>
                    <a:lnTo>
                      <a:pt x="178" y="458"/>
                    </a:lnTo>
                    <a:lnTo>
                      <a:pt x="176" y="456"/>
                    </a:lnTo>
                    <a:lnTo>
                      <a:pt x="174" y="454"/>
                    </a:lnTo>
                    <a:lnTo>
                      <a:pt x="171" y="454"/>
                    </a:lnTo>
                    <a:lnTo>
                      <a:pt x="169" y="456"/>
                    </a:lnTo>
                    <a:lnTo>
                      <a:pt x="169" y="456"/>
                    </a:lnTo>
                    <a:lnTo>
                      <a:pt x="166" y="456"/>
                    </a:lnTo>
                    <a:lnTo>
                      <a:pt x="166" y="456"/>
                    </a:lnTo>
                    <a:lnTo>
                      <a:pt x="164" y="456"/>
                    </a:lnTo>
                    <a:lnTo>
                      <a:pt x="161" y="456"/>
                    </a:lnTo>
                    <a:lnTo>
                      <a:pt x="161" y="456"/>
                    </a:lnTo>
                    <a:lnTo>
                      <a:pt x="156" y="451"/>
                    </a:lnTo>
                    <a:lnTo>
                      <a:pt x="154" y="449"/>
                    </a:lnTo>
                    <a:lnTo>
                      <a:pt x="149" y="444"/>
                    </a:lnTo>
                    <a:lnTo>
                      <a:pt x="144" y="441"/>
                    </a:lnTo>
                    <a:lnTo>
                      <a:pt x="144" y="439"/>
                    </a:lnTo>
                    <a:lnTo>
                      <a:pt x="144" y="439"/>
                    </a:lnTo>
                    <a:lnTo>
                      <a:pt x="142" y="436"/>
                    </a:lnTo>
                    <a:lnTo>
                      <a:pt x="142" y="436"/>
                    </a:lnTo>
                    <a:lnTo>
                      <a:pt x="139" y="432"/>
                    </a:lnTo>
                    <a:lnTo>
                      <a:pt x="139" y="429"/>
                    </a:lnTo>
                    <a:lnTo>
                      <a:pt x="139" y="427"/>
                    </a:lnTo>
                    <a:lnTo>
                      <a:pt x="139" y="422"/>
                    </a:lnTo>
                    <a:lnTo>
                      <a:pt x="139" y="419"/>
                    </a:lnTo>
                    <a:lnTo>
                      <a:pt x="139" y="417"/>
                    </a:lnTo>
                    <a:lnTo>
                      <a:pt x="139" y="417"/>
                    </a:lnTo>
                    <a:lnTo>
                      <a:pt x="137" y="415"/>
                    </a:lnTo>
                    <a:lnTo>
                      <a:pt x="137" y="415"/>
                    </a:lnTo>
                    <a:lnTo>
                      <a:pt x="137" y="410"/>
                    </a:lnTo>
                    <a:lnTo>
                      <a:pt x="135" y="407"/>
                    </a:lnTo>
                    <a:lnTo>
                      <a:pt x="135" y="407"/>
                    </a:lnTo>
                    <a:lnTo>
                      <a:pt x="135" y="407"/>
                    </a:lnTo>
                    <a:lnTo>
                      <a:pt x="132" y="407"/>
                    </a:lnTo>
                    <a:lnTo>
                      <a:pt x="132" y="407"/>
                    </a:lnTo>
                    <a:lnTo>
                      <a:pt x="132" y="402"/>
                    </a:lnTo>
                    <a:lnTo>
                      <a:pt x="132" y="400"/>
                    </a:lnTo>
                    <a:lnTo>
                      <a:pt x="132" y="397"/>
                    </a:lnTo>
                    <a:lnTo>
                      <a:pt x="135" y="397"/>
                    </a:lnTo>
                    <a:lnTo>
                      <a:pt x="132" y="393"/>
                    </a:lnTo>
                    <a:lnTo>
                      <a:pt x="132" y="390"/>
                    </a:lnTo>
                    <a:lnTo>
                      <a:pt x="132" y="385"/>
                    </a:lnTo>
                    <a:lnTo>
                      <a:pt x="132" y="383"/>
                    </a:lnTo>
                    <a:lnTo>
                      <a:pt x="135" y="380"/>
                    </a:lnTo>
                    <a:lnTo>
                      <a:pt x="135" y="380"/>
                    </a:lnTo>
                    <a:lnTo>
                      <a:pt x="139" y="380"/>
                    </a:lnTo>
                    <a:lnTo>
                      <a:pt x="139" y="380"/>
                    </a:lnTo>
                    <a:lnTo>
                      <a:pt x="142" y="383"/>
                    </a:lnTo>
                    <a:lnTo>
                      <a:pt x="142" y="385"/>
                    </a:lnTo>
                    <a:lnTo>
                      <a:pt x="142" y="385"/>
                    </a:lnTo>
                    <a:lnTo>
                      <a:pt x="142" y="388"/>
                    </a:lnTo>
                    <a:lnTo>
                      <a:pt x="142" y="388"/>
                    </a:lnTo>
                    <a:lnTo>
                      <a:pt x="144" y="388"/>
                    </a:lnTo>
                    <a:lnTo>
                      <a:pt x="142" y="388"/>
                    </a:lnTo>
                    <a:lnTo>
                      <a:pt x="142" y="388"/>
                    </a:lnTo>
                    <a:lnTo>
                      <a:pt x="142" y="390"/>
                    </a:lnTo>
                    <a:lnTo>
                      <a:pt x="142" y="395"/>
                    </a:lnTo>
                    <a:lnTo>
                      <a:pt x="142" y="395"/>
                    </a:lnTo>
                    <a:lnTo>
                      <a:pt x="142" y="397"/>
                    </a:lnTo>
                    <a:lnTo>
                      <a:pt x="142" y="397"/>
                    </a:lnTo>
                    <a:lnTo>
                      <a:pt x="142" y="397"/>
                    </a:lnTo>
                    <a:lnTo>
                      <a:pt x="142" y="400"/>
                    </a:lnTo>
                    <a:lnTo>
                      <a:pt x="144" y="400"/>
                    </a:lnTo>
                    <a:lnTo>
                      <a:pt x="144" y="400"/>
                    </a:lnTo>
                    <a:lnTo>
                      <a:pt x="144" y="400"/>
                    </a:lnTo>
                    <a:lnTo>
                      <a:pt x="147" y="400"/>
                    </a:lnTo>
                    <a:lnTo>
                      <a:pt x="147" y="402"/>
                    </a:lnTo>
                    <a:lnTo>
                      <a:pt x="147" y="402"/>
                    </a:lnTo>
                    <a:lnTo>
                      <a:pt x="149" y="402"/>
                    </a:lnTo>
                    <a:lnTo>
                      <a:pt x="149" y="402"/>
                    </a:lnTo>
                    <a:lnTo>
                      <a:pt x="152" y="402"/>
                    </a:lnTo>
                    <a:lnTo>
                      <a:pt x="152" y="405"/>
                    </a:lnTo>
                    <a:lnTo>
                      <a:pt x="152" y="405"/>
                    </a:lnTo>
                    <a:lnTo>
                      <a:pt x="152" y="405"/>
                    </a:lnTo>
                    <a:lnTo>
                      <a:pt x="154" y="405"/>
                    </a:lnTo>
                    <a:lnTo>
                      <a:pt x="154" y="407"/>
                    </a:lnTo>
                    <a:lnTo>
                      <a:pt x="154" y="407"/>
                    </a:lnTo>
                    <a:lnTo>
                      <a:pt x="156" y="407"/>
                    </a:lnTo>
                    <a:lnTo>
                      <a:pt x="156" y="407"/>
                    </a:lnTo>
                    <a:lnTo>
                      <a:pt x="156" y="407"/>
                    </a:lnTo>
                    <a:lnTo>
                      <a:pt x="156" y="407"/>
                    </a:lnTo>
                    <a:lnTo>
                      <a:pt x="159" y="407"/>
                    </a:lnTo>
                    <a:lnTo>
                      <a:pt x="159" y="410"/>
                    </a:lnTo>
                    <a:lnTo>
                      <a:pt x="159" y="410"/>
                    </a:lnTo>
                    <a:lnTo>
                      <a:pt x="161" y="412"/>
                    </a:lnTo>
                    <a:lnTo>
                      <a:pt x="161" y="412"/>
                    </a:lnTo>
                    <a:lnTo>
                      <a:pt x="164" y="412"/>
                    </a:lnTo>
                    <a:lnTo>
                      <a:pt x="166" y="412"/>
                    </a:lnTo>
                    <a:lnTo>
                      <a:pt x="166" y="412"/>
                    </a:lnTo>
                    <a:lnTo>
                      <a:pt x="166" y="410"/>
                    </a:lnTo>
                    <a:lnTo>
                      <a:pt x="164" y="410"/>
                    </a:lnTo>
                    <a:lnTo>
                      <a:pt x="164" y="410"/>
                    </a:lnTo>
                    <a:lnTo>
                      <a:pt x="164" y="410"/>
                    </a:lnTo>
                    <a:lnTo>
                      <a:pt x="164" y="410"/>
                    </a:lnTo>
                    <a:lnTo>
                      <a:pt x="164" y="410"/>
                    </a:lnTo>
                    <a:lnTo>
                      <a:pt x="164" y="407"/>
                    </a:lnTo>
                    <a:lnTo>
                      <a:pt x="164" y="407"/>
                    </a:lnTo>
                    <a:lnTo>
                      <a:pt x="164" y="407"/>
                    </a:lnTo>
                    <a:lnTo>
                      <a:pt x="161" y="407"/>
                    </a:lnTo>
                    <a:lnTo>
                      <a:pt x="161" y="407"/>
                    </a:lnTo>
                    <a:lnTo>
                      <a:pt x="159" y="405"/>
                    </a:lnTo>
                    <a:lnTo>
                      <a:pt x="156" y="395"/>
                    </a:lnTo>
                    <a:lnTo>
                      <a:pt x="154" y="390"/>
                    </a:lnTo>
                    <a:lnTo>
                      <a:pt x="154" y="390"/>
                    </a:lnTo>
                    <a:lnTo>
                      <a:pt x="154" y="390"/>
                    </a:lnTo>
                    <a:lnTo>
                      <a:pt x="152" y="390"/>
                    </a:lnTo>
                    <a:lnTo>
                      <a:pt x="152" y="390"/>
                    </a:lnTo>
                    <a:lnTo>
                      <a:pt x="152" y="388"/>
                    </a:lnTo>
                    <a:lnTo>
                      <a:pt x="152" y="388"/>
                    </a:lnTo>
                    <a:lnTo>
                      <a:pt x="149" y="388"/>
                    </a:lnTo>
                    <a:lnTo>
                      <a:pt x="154" y="385"/>
                    </a:lnTo>
                    <a:lnTo>
                      <a:pt x="152" y="385"/>
                    </a:lnTo>
                    <a:lnTo>
                      <a:pt x="149" y="385"/>
                    </a:lnTo>
                    <a:lnTo>
                      <a:pt x="147" y="383"/>
                    </a:lnTo>
                    <a:lnTo>
                      <a:pt x="147" y="383"/>
                    </a:lnTo>
                    <a:lnTo>
                      <a:pt x="147" y="380"/>
                    </a:lnTo>
                    <a:lnTo>
                      <a:pt x="147" y="378"/>
                    </a:lnTo>
                    <a:lnTo>
                      <a:pt x="147" y="373"/>
                    </a:lnTo>
                    <a:lnTo>
                      <a:pt x="144" y="373"/>
                    </a:lnTo>
                    <a:lnTo>
                      <a:pt x="142" y="371"/>
                    </a:lnTo>
                    <a:lnTo>
                      <a:pt x="139" y="368"/>
                    </a:lnTo>
                    <a:lnTo>
                      <a:pt x="139" y="368"/>
                    </a:lnTo>
                    <a:lnTo>
                      <a:pt x="142" y="366"/>
                    </a:lnTo>
                    <a:lnTo>
                      <a:pt x="142" y="366"/>
                    </a:lnTo>
                    <a:lnTo>
                      <a:pt x="142" y="363"/>
                    </a:lnTo>
                    <a:lnTo>
                      <a:pt x="142" y="363"/>
                    </a:lnTo>
                    <a:lnTo>
                      <a:pt x="144" y="363"/>
                    </a:lnTo>
                    <a:lnTo>
                      <a:pt x="144" y="363"/>
                    </a:lnTo>
                    <a:lnTo>
                      <a:pt x="144" y="363"/>
                    </a:lnTo>
                    <a:lnTo>
                      <a:pt x="147" y="363"/>
                    </a:lnTo>
                    <a:lnTo>
                      <a:pt x="149" y="358"/>
                    </a:lnTo>
                    <a:lnTo>
                      <a:pt x="152" y="358"/>
                    </a:lnTo>
                    <a:lnTo>
                      <a:pt x="152" y="358"/>
                    </a:lnTo>
                    <a:lnTo>
                      <a:pt x="154" y="358"/>
                    </a:lnTo>
                    <a:lnTo>
                      <a:pt x="156" y="361"/>
                    </a:lnTo>
                    <a:lnTo>
                      <a:pt x="156" y="361"/>
                    </a:lnTo>
                    <a:lnTo>
                      <a:pt x="159" y="361"/>
                    </a:lnTo>
                    <a:lnTo>
                      <a:pt x="161" y="358"/>
                    </a:lnTo>
                    <a:lnTo>
                      <a:pt x="164" y="358"/>
                    </a:lnTo>
                    <a:lnTo>
                      <a:pt x="171" y="358"/>
                    </a:lnTo>
                    <a:lnTo>
                      <a:pt x="174" y="358"/>
                    </a:lnTo>
                    <a:lnTo>
                      <a:pt x="176" y="361"/>
                    </a:lnTo>
                    <a:lnTo>
                      <a:pt x="183" y="361"/>
                    </a:lnTo>
                    <a:lnTo>
                      <a:pt x="183" y="361"/>
                    </a:lnTo>
                    <a:lnTo>
                      <a:pt x="188" y="363"/>
                    </a:lnTo>
                    <a:lnTo>
                      <a:pt x="188" y="363"/>
                    </a:lnTo>
                    <a:lnTo>
                      <a:pt x="191" y="361"/>
                    </a:lnTo>
                    <a:lnTo>
                      <a:pt x="188" y="361"/>
                    </a:lnTo>
                    <a:lnTo>
                      <a:pt x="188" y="361"/>
                    </a:lnTo>
                    <a:lnTo>
                      <a:pt x="188" y="361"/>
                    </a:lnTo>
                    <a:lnTo>
                      <a:pt x="188" y="361"/>
                    </a:lnTo>
                    <a:lnTo>
                      <a:pt x="188" y="361"/>
                    </a:lnTo>
                    <a:lnTo>
                      <a:pt x="191" y="358"/>
                    </a:lnTo>
                    <a:lnTo>
                      <a:pt x="191" y="358"/>
                    </a:lnTo>
                    <a:lnTo>
                      <a:pt x="191" y="358"/>
                    </a:lnTo>
                    <a:lnTo>
                      <a:pt x="191" y="358"/>
                    </a:lnTo>
                    <a:lnTo>
                      <a:pt x="191" y="356"/>
                    </a:lnTo>
                    <a:lnTo>
                      <a:pt x="191" y="356"/>
                    </a:lnTo>
                    <a:lnTo>
                      <a:pt x="191" y="356"/>
                    </a:lnTo>
                    <a:lnTo>
                      <a:pt x="193" y="356"/>
                    </a:lnTo>
                    <a:lnTo>
                      <a:pt x="193" y="356"/>
                    </a:lnTo>
                    <a:lnTo>
                      <a:pt x="193" y="356"/>
                    </a:lnTo>
                    <a:lnTo>
                      <a:pt x="195" y="356"/>
                    </a:lnTo>
                    <a:lnTo>
                      <a:pt x="195" y="356"/>
                    </a:lnTo>
                    <a:lnTo>
                      <a:pt x="195" y="356"/>
                    </a:lnTo>
                    <a:lnTo>
                      <a:pt x="195" y="356"/>
                    </a:lnTo>
                    <a:lnTo>
                      <a:pt x="195" y="356"/>
                    </a:lnTo>
                    <a:lnTo>
                      <a:pt x="198" y="358"/>
                    </a:lnTo>
                    <a:lnTo>
                      <a:pt x="200" y="358"/>
                    </a:lnTo>
                    <a:lnTo>
                      <a:pt x="200" y="361"/>
                    </a:lnTo>
                    <a:lnTo>
                      <a:pt x="203" y="358"/>
                    </a:lnTo>
                    <a:lnTo>
                      <a:pt x="203" y="361"/>
                    </a:lnTo>
                    <a:lnTo>
                      <a:pt x="205" y="363"/>
                    </a:lnTo>
                    <a:lnTo>
                      <a:pt x="205" y="363"/>
                    </a:lnTo>
                    <a:lnTo>
                      <a:pt x="208" y="363"/>
                    </a:lnTo>
                    <a:lnTo>
                      <a:pt x="208" y="363"/>
                    </a:lnTo>
                    <a:lnTo>
                      <a:pt x="205" y="361"/>
                    </a:lnTo>
                    <a:lnTo>
                      <a:pt x="205" y="361"/>
                    </a:lnTo>
                    <a:lnTo>
                      <a:pt x="203" y="358"/>
                    </a:lnTo>
                    <a:lnTo>
                      <a:pt x="203" y="358"/>
                    </a:lnTo>
                    <a:lnTo>
                      <a:pt x="198" y="356"/>
                    </a:lnTo>
                    <a:lnTo>
                      <a:pt x="198" y="354"/>
                    </a:lnTo>
                    <a:lnTo>
                      <a:pt x="195" y="354"/>
                    </a:lnTo>
                    <a:lnTo>
                      <a:pt x="193" y="354"/>
                    </a:lnTo>
                    <a:lnTo>
                      <a:pt x="193" y="354"/>
                    </a:lnTo>
                    <a:lnTo>
                      <a:pt x="193" y="356"/>
                    </a:lnTo>
                    <a:lnTo>
                      <a:pt x="193" y="356"/>
                    </a:lnTo>
                    <a:lnTo>
                      <a:pt x="193" y="356"/>
                    </a:lnTo>
                    <a:lnTo>
                      <a:pt x="191" y="356"/>
                    </a:lnTo>
                    <a:lnTo>
                      <a:pt x="191" y="356"/>
                    </a:lnTo>
                    <a:lnTo>
                      <a:pt x="191" y="356"/>
                    </a:lnTo>
                    <a:lnTo>
                      <a:pt x="191" y="356"/>
                    </a:lnTo>
                    <a:lnTo>
                      <a:pt x="191" y="356"/>
                    </a:lnTo>
                    <a:lnTo>
                      <a:pt x="191" y="358"/>
                    </a:lnTo>
                    <a:lnTo>
                      <a:pt x="188" y="358"/>
                    </a:lnTo>
                    <a:lnTo>
                      <a:pt x="188" y="361"/>
                    </a:lnTo>
                    <a:lnTo>
                      <a:pt x="183" y="361"/>
                    </a:lnTo>
                    <a:lnTo>
                      <a:pt x="183" y="361"/>
                    </a:lnTo>
                    <a:lnTo>
                      <a:pt x="183" y="358"/>
                    </a:lnTo>
                    <a:lnTo>
                      <a:pt x="183" y="358"/>
                    </a:lnTo>
                    <a:lnTo>
                      <a:pt x="183" y="358"/>
                    </a:lnTo>
                    <a:lnTo>
                      <a:pt x="183" y="358"/>
                    </a:lnTo>
                    <a:lnTo>
                      <a:pt x="186" y="356"/>
                    </a:lnTo>
                    <a:lnTo>
                      <a:pt x="186" y="356"/>
                    </a:lnTo>
                    <a:lnTo>
                      <a:pt x="186" y="356"/>
                    </a:lnTo>
                    <a:lnTo>
                      <a:pt x="188" y="356"/>
                    </a:lnTo>
                    <a:lnTo>
                      <a:pt x="188" y="354"/>
                    </a:lnTo>
                    <a:lnTo>
                      <a:pt x="188" y="354"/>
                    </a:lnTo>
                    <a:lnTo>
                      <a:pt x="191" y="351"/>
                    </a:lnTo>
                    <a:lnTo>
                      <a:pt x="188" y="351"/>
                    </a:lnTo>
                    <a:lnTo>
                      <a:pt x="188" y="354"/>
                    </a:lnTo>
                    <a:lnTo>
                      <a:pt x="186" y="356"/>
                    </a:lnTo>
                    <a:lnTo>
                      <a:pt x="183" y="356"/>
                    </a:lnTo>
                    <a:lnTo>
                      <a:pt x="181" y="356"/>
                    </a:lnTo>
                    <a:lnTo>
                      <a:pt x="181" y="358"/>
                    </a:lnTo>
                    <a:lnTo>
                      <a:pt x="178" y="356"/>
                    </a:lnTo>
                    <a:lnTo>
                      <a:pt x="178" y="356"/>
                    </a:lnTo>
                    <a:lnTo>
                      <a:pt x="176" y="358"/>
                    </a:lnTo>
                    <a:lnTo>
                      <a:pt x="176" y="358"/>
                    </a:lnTo>
                    <a:lnTo>
                      <a:pt x="176" y="358"/>
                    </a:lnTo>
                    <a:lnTo>
                      <a:pt x="174" y="358"/>
                    </a:lnTo>
                    <a:lnTo>
                      <a:pt x="174" y="358"/>
                    </a:lnTo>
                    <a:lnTo>
                      <a:pt x="174" y="358"/>
                    </a:lnTo>
                    <a:lnTo>
                      <a:pt x="174" y="358"/>
                    </a:lnTo>
                    <a:lnTo>
                      <a:pt x="174" y="356"/>
                    </a:lnTo>
                    <a:lnTo>
                      <a:pt x="171" y="356"/>
                    </a:lnTo>
                    <a:lnTo>
                      <a:pt x="169" y="356"/>
                    </a:lnTo>
                    <a:lnTo>
                      <a:pt x="169" y="354"/>
                    </a:lnTo>
                    <a:lnTo>
                      <a:pt x="169" y="351"/>
                    </a:lnTo>
                    <a:lnTo>
                      <a:pt x="169" y="351"/>
                    </a:lnTo>
                    <a:lnTo>
                      <a:pt x="166" y="351"/>
                    </a:lnTo>
                    <a:lnTo>
                      <a:pt x="166" y="351"/>
                    </a:lnTo>
                    <a:lnTo>
                      <a:pt x="164" y="351"/>
                    </a:lnTo>
                    <a:lnTo>
                      <a:pt x="164" y="354"/>
                    </a:lnTo>
                    <a:lnTo>
                      <a:pt x="164" y="354"/>
                    </a:lnTo>
                    <a:lnTo>
                      <a:pt x="164" y="354"/>
                    </a:lnTo>
                    <a:lnTo>
                      <a:pt x="161" y="356"/>
                    </a:lnTo>
                    <a:lnTo>
                      <a:pt x="161" y="356"/>
                    </a:lnTo>
                    <a:lnTo>
                      <a:pt x="159" y="358"/>
                    </a:lnTo>
                    <a:lnTo>
                      <a:pt x="159" y="358"/>
                    </a:lnTo>
                    <a:lnTo>
                      <a:pt x="159" y="358"/>
                    </a:lnTo>
                    <a:lnTo>
                      <a:pt x="156" y="358"/>
                    </a:lnTo>
                    <a:lnTo>
                      <a:pt x="152" y="358"/>
                    </a:lnTo>
                    <a:lnTo>
                      <a:pt x="152" y="356"/>
                    </a:lnTo>
                    <a:lnTo>
                      <a:pt x="149" y="356"/>
                    </a:lnTo>
                    <a:lnTo>
                      <a:pt x="149" y="356"/>
                    </a:lnTo>
                    <a:lnTo>
                      <a:pt x="149" y="356"/>
                    </a:lnTo>
                    <a:lnTo>
                      <a:pt x="147" y="354"/>
                    </a:lnTo>
                    <a:lnTo>
                      <a:pt x="142" y="351"/>
                    </a:lnTo>
                    <a:lnTo>
                      <a:pt x="139" y="349"/>
                    </a:lnTo>
                    <a:lnTo>
                      <a:pt x="139" y="351"/>
                    </a:lnTo>
                    <a:lnTo>
                      <a:pt x="137" y="354"/>
                    </a:lnTo>
                    <a:lnTo>
                      <a:pt x="135" y="354"/>
                    </a:lnTo>
                    <a:lnTo>
                      <a:pt x="132" y="354"/>
                    </a:lnTo>
                    <a:lnTo>
                      <a:pt x="132" y="356"/>
                    </a:lnTo>
                    <a:lnTo>
                      <a:pt x="132" y="361"/>
                    </a:lnTo>
                    <a:lnTo>
                      <a:pt x="135" y="363"/>
                    </a:lnTo>
                    <a:lnTo>
                      <a:pt x="135" y="363"/>
                    </a:lnTo>
                    <a:lnTo>
                      <a:pt x="137" y="366"/>
                    </a:lnTo>
                    <a:lnTo>
                      <a:pt x="135" y="366"/>
                    </a:lnTo>
                    <a:lnTo>
                      <a:pt x="135" y="366"/>
                    </a:lnTo>
                    <a:lnTo>
                      <a:pt x="135" y="368"/>
                    </a:lnTo>
                    <a:lnTo>
                      <a:pt x="135" y="368"/>
                    </a:lnTo>
                    <a:lnTo>
                      <a:pt x="135" y="368"/>
                    </a:lnTo>
                    <a:lnTo>
                      <a:pt x="132" y="368"/>
                    </a:lnTo>
                    <a:lnTo>
                      <a:pt x="132" y="368"/>
                    </a:lnTo>
                    <a:lnTo>
                      <a:pt x="135" y="371"/>
                    </a:lnTo>
                    <a:lnTo>
                      <a:pt x="135" y="373"/>
                    </a:lnTo>
                    <a:lnTo>
                      <a:pt x="137" y="373"/>
                    </a:lnTo>
                    <a:lnTo>
                      <a:pt x="137" y="376"/>
                    </a:lnTo>
                    <a:lnTo>
                      <a:pt x="137" y="376"/>
                    </a:lnTo>
                    <a:lnTo>
                      <a:pt x="135" y="376"/>
                    </a:lnTo>
                    <a:lnTo>
                      <a:pt x="135" y="373"/>
                    </a:lnTo>
                    <a:lnTo>
                      <a:pt x="135" y="376"/>
                    </a:lnTo>
                    <a:lnTo>
                      <a:pt x="135" y="376"/>
                    </a:lnTo>
                    <a:lnTo>
                      <a:pt x="135" y="378"/>
                    </a:lnTo>
                    <a:lnTo>
                      <a:pt x="135" y="378"/>
                    </a:lnTo>
                    <a:lnTo>
                      <a:pt x="135" y="380"/>
                    </a:lnTo>
                    <a:lnTo>
                      <a:pt x="132" y="380"/>
                    </a:lnTo>
                    <a:lnTo>
                      <a:pt x="130" y="378"/>
                    </a:lnTo>
                    <a:lnTo>
                      <a:pt x="130" y="378"/>
                    </a:lnTo>
                    <a:lnTo>
                      <a:pt x="130" y="378"/>
                    </a:lnTo>
                    <a:lnTo>
                      <a:pt x="127" y="376"/>
                    </a:lnTo>
                    <a:lnTo>
                      <a:pt x="125" y="373"/>
                    </a:lnTo>
                    <a:lnTo>
                      <a:pt x="120" y="371"/>
                    </a:lnTo>
                    <a:lnTo>
                      <a:pt x="120" y="371"/>
                    </a:lnTo>
                    <a:lnTo>
                      <a:pt x="120" y="373"/>
                    </a:lnTo>
                    <a:lnTo>
                      <a:pt x="120" y="373"/>
                    </a:lnTo>
                    <a:lnTo>
                      <a:pt x="117" y="373"/>
                    </a:lnTo>
                    <a:lnTo>
                      <a:pt x="117" y="371"/>
                    </a:lnTo>
                    <a:lnTo>
                      <a:pt x="115" y="368"/>
                    </a:lnTo>
                    <a:lnTo>
                      <a:pt x="115" y="368"/>
                    </a:lnTo>
                    <a:lnTo>
                      <a:pt x="113" y="368"/>
                    </a:lnTo>
                    <a:lnTo>
                      <a:pt x="113" y="366"/>
                    </a:lnTo>
                    <a:lnTo>
                      <a:pt x="113" y="363"/>
                    </a:lnTo>
                    <a:lnTo>
                      <a:pt x="110" y="363"/>
                    </a:lnTo>
                    <a:lnTo>
                      <a:pt x="110" y="363"/>
                    </a:lnTo>
                    <a:lnTo>
                      <a:pt x="105" y="361"/>
                    </a:lnTo>
                    <a:lnTo>
                      <a:pt x="105" y="358"/>
                    </a:lnTo>
                    <a:lnTo>
                      <a:pt x="103" y="356"/>
                    </a:lnTo>
                    <a:lnTo>
                      <a:pt x="103" y="358"/>
                    </a:lnTo>
                    <a:lnTo>
                      <a:pt x="103" y="358"/>
                    </a:lnTo>
                    <a:lnTo>
                      <a:pt x="100" y="358"/>
                    </a:lnTo>
                    <a:lnTo>
                      <a:pt x="100" y="358"/>
                    </a:lnTo>
                    <a:lnTo>
                      <a:pt x="103" y="358"/>
                    </a:lnTo>
                    <a:lnTo>
                      <a:pt x="103" y="361"/>
                    </a:lnTo>
                    <a:lnTo>
                      <a:pt x="103" y="361"/>
                    </a:lnTo>
                    <a:lnTo>
                      <a:pt x="100" y="361"/>
                    </a:lnTo>
                    <a:lnTo>
                      <a:pt x="100" y="361"/>
                    </a:lnTo>
                    <a:lnTo>
                      <a:pt x="100" y="363"/>
                    </a:lnTo>
                    <a:lnTo>
                      <a:pt x="100" y="363"/>
                    </a:lnTo>
                    <a:lnTo>
                      <a:pt x="100" y="363"/>
                    </a:lnTo>
                    <a:lnTo>
                      <a:pt x="100" y="363"/>
                    </a:lnTo>
                    <a:lnTo>
                      <a:pt x="98" y="366"/>
                    </a:lnTo>
                    <a:lnTo>
                      <a:pt x="98" y="366"/>
                    </a:lnTo>
                    <a:lnTo>
                      <a:pt x="96" y="366"/>
                    </a:lnTo>
                    <a:lnTo>
                      <a:pt x="98" y="363"/>
                    </a:lnTo>
                    <a:lnTo>
                      <a:pt x="98" y="358"/>
                    </a:lnTo>
                    <a:lnTo>
                      <a:pt x="100" y="351"/>
                    </a:lnTo>
                    <a:lnTo>
                      <a:pt x="100" y="349"/>
                    </a:lnTo>
                    <a:lnTo>
                      <a:pt x="98" y="344"/>
                    </a:lnTo>
                    <a:lnTo>
                      <a:pt x="100" y="344"/>
                    </a:lnTo>
                    <a:lnTo>
                      <a:pt x="105" y="349"/>
                    </a:lnTo>
                    <a:lnTo>
                      <a:pt x="105" y="349"/>
                    </a:lnTo>
                    <a:lnTo>
                      <a:pt x="105" y="351"/>
                    </a:lnTo>
                    <a:lnTo>
                      <a:pt x="108" y="354"/>
                    </a:lnTo>
                    <a:lnTo>
                      <a:pt x="108" y="356"/>
                    </a:lnTo>
                    <a:lnTo>
                      <a:pt x="110" y="358"/>
                    </a:lnTo>
                    <a:lnTo>
                      <a:pt x="110" y="356"/>
                    </a:lnTo>
                    <a:lnTo>
                      <a:pt x="108" y="354"/>
                    </a:lnTo>
                    <a:lnTo>
                      <a:pt x="105" y="351"/>
                    </a:lnTo>
                    <a:lnTo>
                      <a:pt x="103" y="344"/>
                    </a:lnTo>
                    <a:lnTo>
                      <a:pt x="100" y="341"/>
                    </a:lnTo>
                    <a:lnTo>
                      <a:pt x="100" y="341"/>
                    </a:lnTo>
                    <a:lnTo>
                      <a:pt x="100" y="339"/>
                    </a:lnTo>
                    <a:lnTo>
                      <a:pt x="100" y="339"/>
                    </a:lnTo>
                    <a:lnTo>
                      <a:pt x="98" y="337"/>
                    </a:lnTo>
                    <a:lnTo>
                      <a:pt x="93" y="334"/>
                    </a:lnTo>
                    <a:lnTo>
                      <a:pt x="93" y="337"/>
                    </a:lnTo>
                    <a:lnTo>
                      <a:pt x="93" y="337"/>
                    </a:lnTo>
                    <a:lnTo>
                      <a:pt x="93" y="337"/>
                    </a:lnTo>
                    <a:lnTo>
                      <a:pt x="93" y="332"/>
                    </a:lnTo>
                    <a:lnTo>
                      <a:pt x="91" y="329"/>
                    </a:lnTo>
                    <a:lnTo>
                      <a:pt x="91" y="324"/>
                    </a:lnTo>
                    <a:lnTo>
                      <a:pt x="88" y="322"/>
                    </a:lnTo>
                    <a:lnTo>
                      <a:pt x="81" y="319"/>
                    </a:lnTo>
                    <a:lnTo>
                      <a:pt x="78" y="317"/>
                    </a:lnTo>
                    <a:lnTo>
                      <a:pt x="76" y="315"/>
                    </a:lnTo>
                    <a:lnTo>
                      <a:pt x="71" y="310"/>
                    </a:lnTo>
                    <a:lnTo>
                      <a:pt x="66" y="302"/>
                    </a:lnTo>
                    <a:lnTo>
                      <a:pt x="66" y="300"/>
                    </a:lnTo>
                    <a:lnTo>
                      <a:pt x="64" y="298"/>
                    </a:lnTo>
                    <a:lnTo>
                      <a:pt x="61" y="295"/>
                    </a:lnTo>
                    <a:lnTo>
                      <a:pt x="59" y="295"/>
                    </a:lnTo>
                    <a:lnTo>
                      <a:pt x="59" y="293"/>
                    </a:lnTo>
                    <a:lnTo>
                      <a:pt x="59" y="293"/>
                    </a:lnTo>
                    <a:lnTo>
                      <a:pt x="54" y="290"/>
                    </a:lnTo>
                    <a:lnTo>
                      <a:pt x="49" y="283"/>
                    </a:lnTo>
                    <a:lnTo>
                      <a:pt x="47" y="280"/>
                    </a:lnTo>
                    <a:lnTo>
                      <a:pt x="47" y="278"/>
                    </a:lnTo>
                    <a:lnTo>
                      <a:pt x="47" y="276"/>
                    </a:lnTo>
                    <a:lnTo>
                      <a:pt x="49" y="276"/>
                    </a:lnTo>
                    <a:lnTo>
                      <a:pt x="49" y="276"/>
                    </a:lnTo>
                    <a:lnTo>
                      <a:pt x="49" y="273"/>
                    </a:lnTo>
                    <a:lnTo>
                      <a:pt x="49" y="271"/>
                    </a:lnTo>
                    <a:lnTo>
                      <a:pt x="49" y="268"/>
                    </a:lnTo>
                    <a:lnTo>
                      <a:pt x="49" y="268"/>
                    </a:lnTo>
                    <a:lnTo>
                      <a:pt x="49" y="266"/>
                    </a:lnTo>
                    <a:lnTo>
                      <a:pt x="49" y="263"/>
                    </a:lnTo>
                    <a:lnTo>
                      <a:pt x="47" y="259"/>
                    </a:lnTo>
                    <a:lnTo>
                      <a:pt x="44" y="259"/>
                    </a:lnTo>
                    <a:lnTo>
                      <a:pt x="44" y="256"/>
                    </a:lnTo>
                    <a:lnTo>
                      <a:pt x="44" y="251"/>
                    </a:lnTo>
                    <a:lnTo>
                      <a:pt x="42" y="249"/>
                    </a:lnTo>
                    <a:lnTo>
                      <a:pt x="42" y="249"/>
                    </a:lnTo>
                    <a:lnTo>
                      <a:pt x="42" y="246"/>
                    </a:lnTo>
                    <a:lnTo>
                      <a:pt x="42" y="246"/>
                    </a:lnTo>
                    <a:lnTo>
                      <a:pt x="39" y="241"/>
                    </a:lnTo>
                    <a:lnTo>
                      <a:pt x="42" y="239"/>
                    </a:lnTo>
                    <a:lnTo>
                      <a:pt x="42" y="234"/>
                    </a:lnTo>
                    <a:lnTo>
                      <a:pt x="42" y="229"/>
                    </a:lnTo>
                    <a:lnTo>
                      <a:pt x="44" y="227"/>
                    </a:lnTo>
                    <a:lnTo>
                      <a:pt x="44" y="227"/>
                    </a:lnTo>
                    <a:lnTo>
                      <a:pt x="44" y="224"/>
                    </a:lnTo>
                    <a:lnTo>
                      <a:pt x="42" y="220"/>
                    </a:lnTo>
                    <a:lnTo>
                      <a:pt x="44" y="215"/>
                    </a:lnTo>
                    <a:lnTo>
                      <a:pt x="42" y="212"/>
                    </a:lnTo>
                    <a:lnTo>
                      <a:pt x="42" y="212"/>
                    </a:lnTo>
                    <a:lnTo>
                      <a:pt x="42" y="210"/>
                    </a:lnTo>
                    <a:lnTo>
                      <a:pt x="42" y="210"/>
                    </a:lnTo>
                    <a:lnTo>
                      <a:pt x="42" y="210"/>
                    </a:lnTo>
                    <a:lnTo>
                      <a:pt x="39" y="210"/>
                    </a:lnTo>
                    <a:lnTo>
                      <a:pt x="39" y="207"/>
                    </a:lnTo>
                    <a:lnTo>
                      <a:pt x="39" y="205"/>
                    </a:lnTo>
                    <a:lnTo>
                      <a:pt x="39" y="202"/>
                    </a:lnTo>
                    <a:lnTo>
                      <a:pt x="39" y="200"/>
                    </a:lnTo>
                    <a:lnTo>
                      <a:pt x="35" y="193"/>
                    </a:lnTo>
                    <a:lnTo>
                      <a:pt x="27" y="185"/>
                    </a:lnTo>
                    <a:lnTo>
                      <a:pt x="27" y="183"/>
                    </a:lnTo>
                    <a:lnTo>
                      <a:pt x="25" y="183"/>
                    </a:lnTo>
                    <a:lnTo>
                      <a:pt x="25" y="183"/>
                    </a:lnTo>
                    <a:lnTo>
                      <a:pt x="22" y="183"/>
                    </a:lnTo>
                    <a:lnTo>
                      <a:pt x="22" y="181"/>
                    </a:lnTo>
                    <a:lnTo>
                      <a:pt x="22" y="181"/>
                    </a:lnTo>
                    <a:lnTo>
                      <a:pt x="22" y="178"/>
                    </a:lnTo>
                    <a:lnTo>
                      <a:pt x="20" y="176"/>
                    </a:lnTo>
                    <a:lnTo>
                      <a:pt x="18" y="173"/>
                    </a:lnTo>
                    <a:lnTo>
                      <a:pt x="15" y="171"/>
                    </a:lnTo>
                    <a:lnTo>
                      <a:pt x="10" y="166"/>
                    </a:lnTo>
                    <a:lnTo>
                      <a:pt x="5" y="163"/>
                    </a:lnTo>
                    <a:lnTo>
                      <a:pt x="5" y="161"/>
                    </a:lnTo>
                    <a:lnTo>
                      <a:pt x="3" y="161"/>
                    </a:lnTo>
                    <a:lnTo>
                      <a:pt x="3" y="159"/>
                    </a:lnTo>
                    <a:lnTo>
                      <a:pt x="3" y="154"/>
                    </a:lnTo>
                    <a:lnTo>
                      <a:pt x="3" y="154"/>
                    </a:lnTo>
                    <a:lnTo>
                      <a:pt x="0" y="146"/>
                    </a:lnTo>
                    <a:lnTo>
                      <a:pt x="0" y="144"/>
                    </a:lnTo>
                    <a:lnTo>
                      <a:pt x="0" y="144"/>
                    </a:lnTo>
                    <a:lnTo>
                      <a:pt x="0" y="142"/>
                    </a:lnTo>
                    <a:lnTo>
                      <a:pt x="0" y="142"/>
                    </a:lnTo>
                    <a:lnTo>
                      <a:pt x="0" y="139"/>
                    </a:lnTo>
                    <a:lnTo>
                      <a:pt x="3" y="139"/>
                    </a:lnTo>
                    <a:lnTo>
                      <a:pt x="3" y="137"/>
                    </a:lnTo>
                    <a:lnTo>
                      <a:pt x="3" y="134"/>
                    </a:lnTo>
                    <a:lnTo>
                      <a:pt x="3" y="132"/>
                    </a:lnTo>
                    <a:lnTo>
                      <a:pt x="5" y="127"/>
                    </a:lnTo>
                    <a:lnTo>
                      <a:pt x="5" y="127"/>
                    </a:lnTo>
                    <a:lnTo>
                      <a:pt x="5" y="127"/>
                    </a:lnTo>
                    <a:lnTo>
                      <a:pt x="5" y="127"/>
                    </a:lnTo>
                    <a:lnTo>
                      <a:pt x="5" y="127"/>
                    </a:lnTo>
                    <a:lnTo>
                      <a:pt x="8" y="127"/>
                    </a:lnTo>
                    <a:lnTo>
                      <a:pt x="5" y="127"/>
                    </a:lnTo>
                    <a:lnTo>
                      <a:pt x="5" y="124"/>
                    </a:lnTo>
                    <a:lnTo>
                      <a:pt x="5" y="124"/>
                    </a:lnTo>
                    <a:lnTo>
                      <a:pt x="8" y="122"/>
                    </a:lnTo>
                    <a:lnTo>
                      <a:pt x="8" y="120"/>
                    </a:lnTo>
                    <a:lnTo>
                      <a:pt x="10" y="117"/>
                    </a:lnTo>
                    <a:lnTo>
                      <a:pt x="10" y="117"/>
                    </a:lnTo>
                    <a:lnTo>
                      <a:pt x="10" y="120"/>
                    </a:lnTo>
                    <a:lnTo>
                      <a:pt x="10" y="120"/>
                    </a:lnTo>
                    <a:lnTo>
                      <a:pt x="10" y="122"/>
                    </a:lnTo>
                    <a:lnTo>
                      <a:pt x="13" y="122"/>
                    </a:lnTo>
                    <a:lnTo>
                      <a:pt x="13" y="120"/>
                    </a:lnTo>
                    <a:lnTo>
                      <a:pt x="13" y="117"/>
                    </a:lnTo>
                    <a:lnTo>
                      <a:pt x="15" y="115"/>
                    </a:lnTo>
                    <a:lnTo>
                      <a:pt x="15" y="112"/>
                    </a:lnTo>
                    <a:lnTo>
                      <a:pt x="18" y="110"/>
                    </a:lnTo>
                    <a:lnTo>
                      <a:pt x="18" y="110"/>
                    </a:lnTo>
                    <a:lnTo>
                      <a:pt x="20" y="110"/>
                    </a:lnTo>
                    <a:lnTo>
                      <a:pt x="22" y="110"/>
                    </a:lnTo>
                    <a:lnTo>
                      <a:pt x="22" y="107"/>
                    </a:lnTo>
                    <a:lnTo>
                      <a:pt x="22" y="107"/>
                    </a:lnTo>
                    <a:lnTo>
                      <a:pt x="22" y="107"/>
                    </a:lnTo>
                    <a:lnTo>
                      <a:pt x="20" y="107"/>
                    </a:lnTo>
                    <a:lnTo>
                      <a:pt x="18" y="107"/>
                    </a:lnTo>
                    <a:lnTo>
                      <a:pt x="18" y="107"/>
                    </a:lnTo>
                    <a:lnTo>
                      <a:pt x="15" y="112"/>
                    </a:lnTo>
                    <a:lnTo>
                      <a:pt x="13" y="115"/>
                    </a:lnTo>
                    <a:lnTo>
                      <a:pt x="13" y="115"/>
                    </a:lnTo>
                    <a:lnTo>
                      <a:pt x="13" y="112"/>
                    </a:lnTo>
                    <a:lnTo>
                      <a:pt x="15" y="107"/>
                    </a:lnTo>
                    <a:lnTo>
                      <a:pt x="18" y="100"/>
                    </a:lnTo>
                    <a:lnTo>
                      <a:pt x="20" y="93"/>
                    </a:lnTo>
                    <a:lnTo>
                      <a:pt x="20" y="93"/>
                    </a:lnTo>
                    <a:lnTo>
                      <a:pt x="20" y="90"/>
                    </a:lnTo>
                    <a:lnTo>
                      <a:pt x="18" y="85"/>
                    </a:lnTo>
                    <a:lnTo>
                      <a:pt x="18" y="85"/>
                    </a:lnTo>
                    <a:lnTo>
                      <a:pt x="18" y="83"/>
                    </a:lnTo>
                    <a:lnTo>
                      <a:pt x="18" y="83"/>
                    </a:lnTo>
                    <a:lnTo>
                      <a:pt x="18" y="81"/>
                    </a:lnTo>
                    <a:lnTo>
                      <a:pt x="18" y="78"/>
                    </a:lnTo>
                    <a:lnTo>
                      <a:pt x="20" y="76"/>
                    </a:lnTo>
                    <a:lnTo>
                      <a:pt x="20" y="73"/>
                    </a:lnTo>
                    <a:lnTo>
                      <a:pt x="22" y="66"/>
                    </a:lnTo>
                    <a:lnTo>
                      <a:pt x="22" y="61"/>
                    </a:lnTo>
                    <a:lnTo>
                      <a:pt x="25" y="56"/>
                    </a:lnTo>
                    <a:lnTo>
                      <a:pt x="25" y="54"/>
                    </a:lnTo>
                    <a:lnTo>
                      <a:pt x="22" y="46"/>
                    </a:lnTo>
                    <a:lnTo>
                      <a:pt x="22" y="44"/>
                    </a:lnTo>
                    <a:lnTo>
                      <a:pt x="22" y="44"/>
                    </a:lnTo>
                    <a:lnTo>
                      <a:pt x="22" y="42"/>
                    </a:lnTo>
                    <a:lnTo>
                      <a:pt x="22" y="42"/>
                    </a:lnTo>
                    <a:lnTo>
                      <a:pt x="22" y="42"/>
                    </a:lnTo>
                    <a:lnTo>
                      <a:pt x="20" y="39"/>
                    </a:lnTo>
                    <a:lnTo>
                      <a:pt x="20" y="39"/>
                    </a:lnTo>
                    <a:lnTo>
                      <a:pt x="20" y="37"/>
                    </a:lnTo>
                    <a:lnTo>
                      <a:pt x="20" y="37"/>
                    </a:lnTo>
                    <a:lnTo>
                      <a:pt x="20" y="37"/>
                    </a:lnTo>
                    <a:lnTo>
                      <a:pt x="20" y="34"/>
                    </a:lnTo>
                    <a:lnTo>
                      <a:pt x="18" y="32"/>
                    </a:lnTo>
                    <a:lnTo>
                      <a:pt x="18" y="29"/>
                    </a:lnTo>
                    <a:lnTo>
                      <a:pt x="18" y="27"/>
                    </a:lnTo>
                    <a:lnTo>
                      <a:pt x="15" y="25"/>
                    </a:lnTo>
                    <a:lnTo>
                      <a:pt x="13" y="22"/>
                    </a:lnTo>
                    <a:lnTo>
                      <a:pt x="10" y="20"/>
                    </a:lnTo>
                    <a:lnTo>
                      <a:pt x="10" y="20"/>
                    </a:lnTo>
                    <a:lnTo>
                      <a:pt x="10" y="17"/>
                    </a:lnTo>
                    <a:lnTo>
                      <a:pt x="13" y="15"/>
                    </a:lnTo>
                    <a:lnTo>
                      <a:pt x="13" y="12"/>
                    </a:lnTo>
                    <a:lnTo>
                      <a:pt x="15" y="3"/>
                    </a:lnTo>
                    <a:lnTo>
                      <a:pt x="13" y="3"/>
                    </a:lnTo>
                    <a:lnTo>
                      <a:pt x="13" y="3"/>
                    </a:lnTo>
                    <a:lnTo>
                      <a:pt x="13" y="0"/>
                    </a:lnTo>
                    <a:lnTo>
                      <a:pt x="22" y="0"/>
                    </a:lnTo>
                    <a:lnTo>
                      <a:pt x="30" y="0"/>
                    </a:lnTo>
                    <a:lnTo>
                      <a:pt x="32" y="0"/>
                    </a:lnTo>
                    <a:lnTo>
                      <a:pt x="39" y="0"/>
                    </a:lnTo>
                    <a:lnTo>
                      <a:pt x="47" y="0"/>
                    </a:lnTo>
                    <a:lnTo>
                      <a:pt x="52" y="0"/>
                    </a:lnTo>
                    <a:lnTo>
                      <a:pt x="59" y="0"/>
                    </a:lnTo>
                    <a:lnTo>
                      <a:pt x="66" y="0"/>
                    </a:lnTo>
                    <a:lnTo>
                      <a:pt x="69" y="0"/>
                    </a:lnTo>
                    <a:lnTo>
                      <a:pt x="76" y="0"/>
                    </a:lnTo>
                    <a:lnTo>
                      <a:pt x="83" y="0"/>
                    </a:lnTo>
                    <a:lnTo>
                      <a:pt x="88" y="0"/>
                    </a:lnTo>
                    <a:lnTo>
                      <a:pt x="96" y="0"/>
                    </a:lnTo>
                    <a:lnTo>
                      <a:pt x="103" y="0"/>
                    </a:lnTo>
                    <a:lnTo>
                      <a:pt x="105" y="0"/>
                    </a:lnTo>
                    <a:lnTo>
                      <a:pt x="113" y="0"/>
                    </a:lnTo>
                    <a:lnTo>
                      <a:pt x="120" y="0"/>
                    </a:lnTo>
                    <a:lnTo>
                      <a:pt x="125" y="0"/>
                    </a:lnTo>
                    <a:lnTo>
                      <a:pt x="132" y="0"/>
                    </a:lnTo>
                    <a:lnTo>
                      <a:pt x="139" y="0"/>
                    </a:lnTo>
                    <a:lnTo>
                      <a:pt x="144" y="0"/>
                    </a:lnTo>
                    <a:lnTo>
                      <a:pt x="149" y="0"/>
                    </a:lnTo>
                    <a:lnTo>
                      <a:pt x="156" y="0"/>
                    </a:lnTo>
                    <a:lnTo>
                      <a:pt x="161" y="0"/>
                    </a:lnTo>
                    <a:lnTo>
                      <a:pt x="169" y="0"/>
                    </a:lnTo>
                    <a:lnTo>
                      <a:pt x="176" y="0"/>
                    </a:lnTo>
                    <a:lnTo>
                      <a:pt x="181" y="0"/>
                    </a:lnTo>
                    <a:lnTo>
                      <a:pt x="186" y="0"/>
                    </a:lnTo>
                    <a:lnTo>
                      <a:pt x="193" y="0"/>
                    </a:lnTo>
                    <a:lnTo>
                      <a:pt x="198" y="0"/>
                    </a:lnTo>
                    <a:lnTo>
                      <a:pt x="205" y="0"/>
                    </a:lnTo>
                    <a:lnTo>
                      <a:pt x="213" y="0"/>
                    </a:lnTo>
                    <a:lnTo>
                      <a:pt x="217" y="0"/>
                    </a:lnTo>
                    <a:lnTo>
                      <a:pt x="222" y="0"/>
                    </a:lnTo>
                    <a:lnTo>
                      <a:pt x="230" y="0"/>
                    </a:lnTo>
                    <a:lnTo>
                      <a:pt x="234" y="0"/>
                    </a:lnTo>
                    <a:lnTo>
                      <a:pt x="242" y="0"/>
                    </a:lnTo>
                    <a:lnTo>
                      <a:pt x="249" y="0"/>
                    </a:lnTo>
                    <a:lnTo>
                      <a:pt x="254" y="0"/>
                    </a:lnTo>
                    <a:lnTo>
                      <a:pt x="259" y="0"/>
                    </a:lnTo>
                    <a:lnTo>
                      <a:pt x="266" y="0"/>
                    </a:lnTo>
                    <a:lnTo>
                      <a:pt x="271" y="0"/>
                    </a:lnTo>
                    <a:lnTo>
                      <a:pt x="278" y="0"/>
                    </a:lnTo>
                    <a:lnTo>
                      <a:pt x="286" y="0"/>
                    </a:lnTo>
                    <a:lnTo>
                      <a:pt x="291" y="0"/>
                    </a:lnTo>
                    <a:lnTo>
                      <a:pt x="295" y="0"/>
                    </a:lnTo>
                    <a:lnTo>
                      <a:pt x="303" y="0"/>
                    </a:lnTo>
                    <a:lnTo>
                      <a:pt x="308" y="0"/>
                    </a:lnTo>
                    <a:lnTo>
                      <a:pt x="308" y="51"/>
                    </a:lnTo>
                    <a:lnTo>
                      <a:pt x="308" y="103"/>
                    </a:lnTo>
                  </a:path>
                </a:pathLst>
              </a:cu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200" dirty="0"/>
              </a:p>
            </p:txBody>
          </p:sp>
          <p:sp>
            <p:nvSpPr>
              <p:cNvPr id="296" name="Freeform 21">
                <a:extLst>
                  <a:ext uri="{FF2B5EF4-FFF2-40B4-BE49-F238E27FC236}">
                    <a16:creationId xmlns:a16="http://schemas.microsoft.com/office/drawing/2014/main" id="{4380A92D-D05C-4BEA-A7F8-AF3330F4405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67" y="1848"/>
                <a:ext cx="416" cy="624"/>
              </a:xfrm>
              <a:custGeom>
                <a:avLst/>
                <a:gdLst>
                  <a:gd name="T0" fmla="*/ 409 w 416"/>
                  <a:gd name="T1" fmla="*/ 536 h 624"/>
                  <a:gd name="T2" fmla="*/ 399 w 416"/>
                  <a:gd name="T3" fmla="*/ 534 h 624"/>
                  <a:gd name="T4" fmla="*/ 394 w 416"/>
                  <a:gd name="T5" fmla="*/ 527 h 624"/>
                  <a:gd name="T6" fmla="*/ 392 w 416"/>
                  <a:gd name="T7" fmla="*/ 524 h 624"/>
                  <a:gd name="T8" fmla="*/ 390 w 416"/>
                  <a:gd name="T9" fmla="*/ 527 h 624"/>
                  <a:gd name="T10" fmla="*/ 385 w 416"/>
                  <a:gd name="T11" fmla="*/ 527 h 624"/>
                  <a:gd name="T12" fmla="*/ 380 w 416"/>
                  <a:gd name="T13" fmla="*/ 524 h 624"/>
                  <a:gd name="T14" fmla="*/ 370 w 416"/>
                  <a:gd name="T15" fmla="*/ 529 h 624"/>
                  <a:gd name="T16" fmla="*/ 368 w 416"/>
                  <a:gd name="T17" fmla="*/ 532 h 624"/>
                  <a:gd name="T18" fmla="*/ 368 w 416"/>
                  <a:gd name="T19" fmla="*/ 539 h 624"/>
                  <a:gd name="T20" fmla="*/ 373 w 416"/>
                  <a:gd name="T21" fmla="*/ 549 h 624"/>
                  <a:gd name="T22" fmla="*/ 370 w 416"/>
                  <a:gd name="T23" fmla="*/ 561 h 624"/>
                  <a:gd name="T24" fmla="*/ 375 w 416"/>
                  <a:gd name="T25" fmla="*/ 575 h 624"/>
                  <a:gd name="T26" fmla="*/ 377 w 416"/>
                  <a:gd name="T27" fmla="*/ 592 h 624"/>
                  <a:gd name="T28" fmla="*/ 380 w 416"/>
                  <a:gd name="T29" fmla="*/ 607 h 624"/>
                  <a:gd name="T30" fmla="*/ 375 w 416"/>
                  <a:gd name="T31" fmla="*/ 612 h 624"/>
                  <a:gd name="T32" fmla="*/ 377 w 416"/>
                  <a:gd name="T33" fmla="*/ 617 h 624"/>
                  <a:gd name="T34" fmla="*/ 368 w 416"/>
                  <a:gd name="T35" fmla="*/ 617 h 624"/>
                  <a:gd name="T36" fmla="*/ 338 w 416"/>
                  <a:gd name="T37" fmla="*/ 588 h 624"/>
                  <a:gd name="T38" fmla="*/ 314 w 416"/>
                  <a:gd name="T39" fmla="*/ 566 h 624"/>
                  <a:gd name="T40" fmla="*/ 297 w 416"/>
                  <a:gd name="T41" fmla="*/ 549 h 624"/>
                  <a:gd name="T42" fmla="*/ 277 w 416"/>
                  <a:gd name="T43" fmla="*/ 532 h 624"/>
                  <a:gd name="T44" fmla="*/ 258 w 416"/>
                  <a:gd name="T45" fmla="*/ 512 h 624"/>
                  <a:gd name="T46" fmla="*/ 241 w 416"/>
                  <a:gd name="T47" fmla="*/ 495 h 624"/>
                  <a:gd name="T48" fmla="*/ 214 w 416"/>
                  <a:gd name="T49" fmla="*/ 468 h 624"/>
                  <a:gd name="T50" fmla="*/ 182 w 416"/>
                  <a:gd name="T51" fmla="*/ 439 h 624"/>
                  <a:gd name="T52" fmla="*/ 158 w 416"/>
                  <a:gd name="T53" fmla="*/ 417 h 624"/>
                  <a:gd name="T54" fmla="*/ 139 w 416"/>
                  <a:gd name="T55" fmla="*/ 397 h 624"/>
                  <a:gd name="T56" fmla="*/ 117 w 416"/>
                  <a:gd name="T57" fmla="*/ 378 h 624"/>
                  <a:gd name="T58" fmla="*/ 97 w 416"/>
                  <a:gd name="T59" fmla="*/ 361 h 624"/>
                  <a:gd name="T60" fmla="*/ 78 w 416"/>
                  <a:gd name="T61" fmla="*/ 344 h 624"/>
                  <a:gd name="T62" fmla="*/ 56 w 416"/>
                  <a:gd name="T63" fmla="*/ 324 h 624"/>
                  <a:gd name="T64" fmla="*/ 34 w 416"/>
                  <a:gd name="T65" fmla="*/ 305 h 624"/>
                  <a:gd name="T66" fmla="*/ 17 w 416"/>
                  <a:gd name="T67" fmla="*/ 290 h 624"/>
                  <a:gd name="T68" fmla="*/ 0 w 416"/>
                  <a:gd name="T69" fmla="*/ 273 h 624"/>
                  <a:gd name="T70" fmla="*/ 0 w 416"/>
                  <a:gd name="T71" fmla="*/ 0 h 624"/>
                  <a:gd name="T72" fmla="*/ 22 w 416"/>
                  <a:gd name="T73" fmla="*/ 0 h 624"/>
                  <a:gd name="T74" fmla="*/ 43 w 416"/>
                  <a:gd name="T75" fmla="*/ 0 h 624"/>
                  <a:gd name="T76" fmla="*/ 65 w 416"/>
                  <a:gd name="T77" fmla="*/ 0 h 624"/>
                  <a:gd name="T78" fmla="*/ 87 w 416"/>
                  <a:gd name="T79" fmla="*/ 0 h 624"/>
                  <a:gd name="T80" fmla="*/ 109 w 416"/>
                  <a:gd name="T81" fmla="*/ 0 h 624"/>
                  <a:gd name="T82" fmla="*/ 131 w 416"/>
                  <a:gd name="T83" fmla="*/ 0 h 624"/>
                  <a:gd name="T84" fmla="*/ 153 w 416"/>
                  <a:gd name="T85" fmla="*/ 0 h 624"/>
                  <a:gd name="T86" fmla="*/ 175 w 416"/>
                  <a:gd name="T87" fmla="*/ 0 h 624"/>
                  <a:gd name="T88" fmla="*/ 195 w 416"/>
                  <a:gd name="T89" fmla="*/ 0 h 624"/>
                  <a:gd name="T90" fmla="*/ 219 w 416"/>
                  <a:gd name="T91" fmla="*/ 0 h 624"/>
                  <a:gd name="T92" fmla="*/ 238 w 416"/>
                  <a:gd name="T93" fmla="*/ 0 h 624"/>
                  <a:gd name="T94" fmla="*/ 260 w 416"/>
                  <a:gd name="T95" fmla="*/ 0 h 624"/>
                  <a:gd name="T96" fmla="*/ 282 w 416"/>
                  <a:gd name="T97" fmla="*/ 0 h 624"/>
                  <a:gd name="T98" fmla="*/ 304 w 416"/>
                  <a:gd name="T99" fmla="*/ 0 h 624"/>
                  <a:gd name="T100" fmla="*/ 326 w 416"/>
                  <a:gd name="T101" fmla="*/ 0 h 624"/>
                  <a:gd name="T102" fmla="*/ 348 w 416"/>
                  <a:gd name="T103" fmla="*/ 0 h 624"/>
                  <a:gd name="T104" fmla="*/ 370 w 416"/>
                  <a:gd name="T105" fmla="*/ 0 h 624"/>
                  <a:gd name="T106" fmla="*/ 390 w 416"/>
                  <a:gd name="T107" fmla="*/ 0 h 624"/>
                  <a:gd name="T108" fmla="*/ 414 w 416"/>
                  <a:gd name="T109" fmla="*/ 0 h 624"/>
                  <a:gd name="T110" fmla="*/ 416 w 416"/>
                  <a:gd name="T111" fmla="*/ 59 h 624"/>
                  <a:gd name="T112" fmla="*/ 416 w 416"/>
                  <a:gd name="T113" fmla="*/ 159 h 624"/>
                  <a:gd name="T114" fmla="*/ 416 w 416"/>
                  <a:gd name="T115" fmla="*/ 271 h 624"/>
                  <a:gd name="T116" fmla="*/ 416 w 416"/>
                  <a:gd name="T117" fmla="*/ 341 h 624"/>
                  <a:gd name="T118" fmla="*/ 416 w 416"/>
                  <a:gd name="T119" fmla="*/ 436 h 624"/>
                  <a:gd name="T120" fmla="*/ 416 w 416"/>
                  <a:gd name="T121" fmla="*/ 495 h 624"/>
                  <a:gd name="T122" fmla="*/ 416 w 416"/>
                  <a:gd name="T123" fmla="*/ 522 h 6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</a:cxnLst>
                <a:rect l="0" t="0" r="r" b="b"/>
                <a:pathLst>
                  <a:path w="416" h="624">
                    <a:moveTo>
                      <a:pt x="414" y="522"/>
                    </a:moveTo>
                    <a:lnTo>
                      <a:pt x="414" y="524"/>
                    </a:lnTo>
                    <a:lnTo>
                      <a:pt x="412" y="527"/>
                    </a:lnTo>
                    <a:lnTo>
                      <a:pt x="412" y="534"/>
                    </a:lnTo>
                    <a:lnTo>
                      <a:pt x="409" y="536"/>
                    </a:lnTo>
                    <a:lnTo>
                      <a:pt x="404" y="536"/>
                    </a:lnTo>
                    <a:lnTo>
                      <a:pt x="402" y="536"/>
                    </a:lnTo>
                    <a:lnTo>
                      <a:pt x="402" y="536"/>
                    </a:lnTo>
                    <a:lnTo>
                      <a:pt x="399" y="534"/>
                    </a:lnTo>
                    <a:lnTo>
                      <a:pt x="399" y="534"/>
                    </a:lnTo>
                    <a:lnTo>
                      <a:pt x="399" y="532"/>
                    </a:lnTo>
                    <a:lnTo>
                      <a:pt x="397" y="529"/>
                    </a:lnTo>
                    <a:lnTo>
                      <a:pt x="397" y="527"/>
                    </a:lnTo>
                    <a:lnTo>
                      <a:pt x="397" y="527"/>
                    </a:lnTo>
                    <a:lnTo>
                      <a:pt x="394" y="527"/>
                    </a:lnTo>
                    <a:lnTo>
                      <a:pt x="394" y="527"/>
                    </a:lnTo>
                    <a:lnTo>
                      <a:pt x="394" y="524"/>
                    </a:lnTo>
                    <a:lnTo>
                      <a:pt x="392" y="524"/>
                    </a:lnTo>
                    <a:lnTo>
                      <a:pt x="392" y="524"/>
                    </a:lnTo>
                    <a:lnTo>
                      <a:pt x="392" y="524"/>
                    </a:lnTo>
                    <a:lnTo>
                      <a:pt x="392" y="527"/>
                    </a:lnTo>
                    <a:lnTo>
                      <a:pt x="392" y="527"/>
                    </a:lnTo>
                    <a:lnTo>
                      <a:pt x="390" y="527"/>
                    </a:lnTo>
                    <a:lnTo>
                      <a:pt x="390" y="527"/>
                    </a:lnTo>
                    <a:lnTo>
                      <a:pt x="390" y="527"/>
                    </a:lnTo>
                    <a:lnTo>
                      <a:pt x="387" y="527"/>
                    </a:lnTo>
                    <a:lnTo>
                      <a:pt x="387" y="527"/>
                    </a:lnTo>
                    <a:lnTo>
                      <a:pt x="387" y="527"/>
                    </a:lnTo>
                    <a:lnTo>
                      <a:pt x="387" y="527"/>
                    </a:lnTo>
                    <a:lnTo>
                      <a:pt x="385" y="527"/>
                    </a:lnTo>
                    <a:lnTo>
                      <a:pt x="385" y="527"/>
                    </a:lnTo>
                    <a:lnTo>
                      <a:pt x="385" y="524"/>
                    </a:lnTo>
                    <a:lnTo>
                      <a:pt x="382" y="524"/>
                    </a:lnTo>
                    <a:lnTo>
                      <a:pt x="380" y="524"/>
                    </a:lnTo>
                    <a:lnTo>
                      <a:pt x="380" y="524"/>
                    </a:lnTo>
                    <a:lnTo>
                      <a:pt x="380" y="524"/>
                    </a:lnTo>
                    <a:lnTo>
                      <a:pt x="375" y="527"/>
                    </a:lnTo>
                    <a:lnTo>
                      <a:pt x="373" y="527"/>
                    </a:lnTo>
                    <a:lnTo>
                      <a:pt x="370" y="529"/>
                    </a:lnTo>
                    <a:lnTo>
                      <a:pt x="370" y="529"/>
                    </a:lnTo>
                    <a:lnTo>
                      <a:pt x="370" y="529"/>
                    </a:lnTo>
                    <a:lnTo>
                      <a:pt x="370" y="529"/>
                    </a:lnTo>
                    <a:lnTo>
                      <a:pt x="368" y="529"/>
                    </a:lnTo>
                    <a:lnTo>
                      <a:pt x="368" y="532"/>
                    </a:lnTo>
                    <a:lnTo>
                      <a:pt x="368" y="532"/>
                    </a:lnTo>
                    <a:lnTo>
                      <a:pt x="370" y="534"/>
                    </a:lnTo>
                    <a:lnTo>
                      <a:pt x="370" y="534"/>
                    </a:lnTo>
                    <a:lnTo>
                      <a:pt x="368" y="536"/>
                    </a:lnTo>
                    <a:lnTo>
                      <a:pt x="368" y="536"/>
                    </a:lnTo>
                    <a:lnTo>
                      <a:pt x="368" y="539"/>
                    </a:lnTo>
                    <a:lnTo>
                      <a:pt x="368" y="541"/>
                    </a:lnTo>
                    <a:lnTo>
                      <a:pt x="370" y="544"/>
                    </a:lnTo>
                    <a:lnTo>
                      <a:pt x="373" y="546"/>
                    </a:lnTo>
                    <a:lnTo>
                      <a:pt x="373" y="549"/>
                    </a:lnTo>
                    <a:lnTo>
                      <a:pt x="373" y="549"/>
                    </a:lnTo>
                    <a:lnTo>
                      <a:pt x="373" y="549"/>
                    </a:lnTo>
                    <a:lnTo>
                      <a:pt x="370" y="551"/>
                    </a:lnTo>
                    <a:lnTo>
                      <a:pt x="370" y="553"/>
                    </a:lnTo>
                    <a:lnTo>
                      <a:pt x="370" y="558"/>
                    </a:lnTo>
                    <a:lnTo>
                      <a:pt x="370" y="561"/>
                    </a:lnTo>
                    <a:lnTo>
                      <a:pt x="370" y="563"/>
                    </a:lnTo>
                    <a:lnTo>
                      <a:pt x="373" y="568"/>
                    </a:lnTo>
                    <a:lnTo>
                      <a:pt x="375" y="571"/>
                    </a:lnTo>
                    <a:lnTo>
                      <a:pt x="373" y="571"/>
                    </a:lnTo>
                    <a:lnTo>
                      <a:pt x="375" y="575"/>
                    </a:lnTo>
                    <a:lnTo>
                      <a:pt x="373" y="580"/>
                    </a:lnTo>
                    <a:lnTo>
                      <a:pt x="373" y="583"/>
                    </a:lnTo>
                    <a:lnTo>
                      <a:pt x="375" y="588"/>
                    </a:lnTo>
                    <a:lnTo>
                      <a:pt x="377" y="592"/>
                    </a:lnTo>
                    <a:lnTo>
                      <a:pt x="377" y="592"/>
                    </a:lnTo>
                    <a:lnTo>
                      <a:pt x="377" y="595"/>
                    </a:lnTo>
                    <a:lnTo>
                      <a:pt x="377" y="597"/>
                    </a:lnTo>
                    <a:lnTo>
                      <a:pt x="380" y="602"/>
                    </a:lnTo>
                    <a:lnTo>
                      <a:pt x="380" y="605"/>
                    </a:lnTo>
                    <a:lnTo>
                      <a:pt x="380" y="607"/>
                    </a:lnTo>
                    <a:lnTo>
                      <a:pt x="377" y="610"/>
                    </a:lnTo>
                    <a:lnTo>
                      <a:pt x="377" y="612"/>
                    </a:lnTo>
                    <a:lnTo>
                      <a:pt x="377" y="612"/>
                    </a:lnTo>
                    <a:lnTo>
                      <a:pt x="377" y="612"/>
                    </a:lnTo>
                    <a:lnTo>
                      <a:pt x="375" y="612"/>
                    </a:lnTo>
                    <a:lnTo>
                      <a:pt x="375" y="612"/>
                    </a:lnTo>
                    <a:lnTo>
                      <a:pt x="375" y="612"/>
                    </a:lnTo>
                    <a:lnTo>
                      <a:pt x="375" y="614"/>
                    </a:lnTo>
                    <a:lnTo>
                      <a:pt x="377" y="614"/>
                    </a:lnTo>
                    <a:lnTo>
                      <a:pt x="377" y="617"/>
                    </a:lnTo>
                    <a:lnTo>
                      <a:pt x="377" y="617"/>
                    </a:lnTo>
                    <a:lnTo>
                      <a:pt x="375" y="619"/>
                    </a:lnTo>
                    <a:lnTo>
                      <a:pt x="375" y="622"/>
                    </a:lnTo>
                    <a:lnTo>
                      <a:pt x="375" y="624"/>
                    </a:lnTo>
                    <a:lnTo>
                      <a:pt x="368" y="617"/>
                    </a:lnTo>
                    <a:lnTo>
                      <a:pt x="363" y="612"/>
                    </a:lnTo>
                    <a:lnTo>
                      <a:pt x="355" y="605"/>
                    </a:lnTo>
                    <a:lnTo>
                      <a:pt x="348" y="600"/>
                    </a:lnTo>
                    <a:lnTo>
                      <a:pt x="343" y="592"/>
                    </a:lnTo>
                    <a:lnTo>
                      <a:pt x="338" y="588"/>
                    </a:lnTo>
                    <a:lnTo>
                      <a:pt x="336" y="585"/>
                    </a:lnTo>
                    <a:lnTo>
                      <a:pt x="329" y="580"/>
                    </a:lnTo>
                    <a:lnTo>
                      <a:pt x="324" y="573"/>
                    </a:lnTo>
                    <a:lnTo>
                      <a:pt x="319" y="571"/>
                    </a:lnTo>
                    <a:lnTo>
                      <a:pt x="314" y="566"/>
                    </a:lnTo>
                    <a:lnTo>
                      <a:pt x="312" y="563"/>
                    </a:lnTo>
                    <a:lnTo>
                      <a:pt x="307" y="558"/>
                    </a:lnTo>
                    <a:lnTo>
                      <a:pt x="304" y="556"/>
                    </a:lnTo>
                    <a:lnTo>
                      <a:pt x="302" y="553"/>
                    </a:lnTo>
                    <a:lnTo>
                      <a:pt x="297" y="549"/>
                    </a:lnTo>
                    <a:lnTo>
                      <a:pt x="292" y="544"/>
                    </a:lnTo>
                    <a:lnTo>
                      <a:pt x="290" y="541"/>
                    </a:lnTo>
                    <a:lnTo>
                      <a:pt x="285" y="536"/>
                    </a:lnTo>
                    <a:lnTo>
                      <a:pt x="280" y="534"/>
                    </a:lnTo>
                    <a:lnTo>
                      <a:pt x="277" y="532"/>
                    </a:lnTo>
                    <a:lnTo>
                      <a:pt x="275" y="527"/>
                    </a:lnTo>
                    <a:lnTo>
                      <a:pt x="270" y="522"/>
                    </a:lnTo>
                    <a:lnTo>
                      <a:pt x="268" y="519"/>
                    </a:lnTo>
                    <a:lnTo>
                      <a:pt x="263" y="517"/>
                    </a:lnTo>
                    <a:lnTo>
                      <a:pt x="258" y="512"/>
                    </a:lnTo>
                    <a:lnTo>
                      <a:pt x="256" y="510"/>
                    </a:lnTo>
                    <a:lnTo>
                      <a:pt x="251" y="505"/>
                    </a:lnTo>
                    <a:lnTo>
                      <a:pt x="248" y="500"/>
                    </a:lnTo>
                    <a:lnTo>
                      <a:pt x="243" y="497"/>
                    </a:lnTo>
                    <a:lnTo>
                      <a:pt x="241" y="495"/>
                    </a:lnTo>
                    <a:lnTo>
                      <a:pt x="236" y="490"/>
                    </a:lnTo>
                    <a:lnTo>
                      <a:pt x="234" y="488"/>
                    </a:lnTo>
                    <a:lnTo>
                      <a:pt x="226" y="480"/>
                    </a:lnTo>
                    <a:lnTo>
                      <a:pt x="221" y="475"/>
                    </a:lnTo>
                    <a:lnTo>
                      <a:pt x="214" y="468"/>
                    </a:lnTo>
                    <a:lnTo>
                      <a:pt x="207" y="463"/>
                    </a:lnTo>
                    <a:lnTo>
                      <a:pt x="202" y="458"/>
                    </a:lnTo>
                    <a:lnTo>
                      <a:pt x="195" y="451"/>
                    </a:lnTo>
                    <a:lnTo>
                      <a:pt x="187" y="444"/>
                    </a:lnTo>
                    <a:lnTo>
                      <a:pt x="182" y="439"/>
                    </a:lnTo>
                    <a:lnTo>
                      <a:pt x="178" y="434"/>
                    </a:lnTo>
                    <a:lnTo>
                      <a:pt x="170" y="429"/>
                    </a:lnTo>
                    <a:lnTo>
                      <a:pt x="170" y="427"/>
                    </a:lnTo>
                    <a:lnTo>
                      <a:pt x="163" y="422"/>
                    </a:lnTo>
                    <a:lnTo>
                      <a:pt x="158" y="417"/>
                    </a:lnTo>
                    <a:lnTo>
                      <a:pt x="156" y="415"/>
                    </a:lnTo>
                    <a:lnTo>
                      <a:pt x="151" y="410"/>
                    </a:lnTo>
                    <a:lnTo>
                      <a:pt x="146" y="405"/>
                    </a:lnTo>
                    <a:lnTo>
                      <a:pt x="143" y="402"/>
                    </a:lnTo>
                    <a:lnTo>
                      <a:pt x="139" y="397"/>
                    </a:lnTo>
                    <a:lnTo>
                      <a:pt x="131" y="393"/>
                    </a:lnTo>
                    <a:lnTo>
                      <a:pt x="131" y="390"/>
                    </a:lnTo>
                    <a:lnTo>
                      <a:pt x="126" y="385"/>
                    </a:lnTo>
                    <a:lnTo>
                      <a:pt x="121" y="383"/>
                    </a:lnTo>
                    <a:lnTo>
                      <a:pt x="117" y="378"/>
                    </a:lnTo>
                    <a:lnTo>
                      <a:pt x="114" y="376"/>
                    </a:lnTo>
                    <a:lnTo>
                      <a:pt x="109" y="373"/>
                    </a:lnTo>
                    <a:lnTo>
                      <a:pt x="104" y="368"/>
                    </a:lnTo>
                    <a:lnTo>
                      <a:pt x="100" y="363"/>
                    </a:lnTo>
                    <a:lnTo>
                      <a:pt x="97" y="361"/>
                    </a:lnTo>
                    <a:lnTo>
                      <a:pt x="92" y="358"/>
                    </a:lnTo>
                    <a:lnTo>
                      <a:pt x="87" y="354"/>
                    </a:lnTo>
                    <a:lnTo>
                      <a:pt x="82" y="349"/>
                    </a:lnTo>
                    <a:lnTo>
                      <a:pt x="82" y="349"/>
                    </a:lnTo>
                    <a:lnTo>
                      <a:pt x="78" y="344"/>
                    </a:lnTo>
                    <a:lnTo>
                      <a:pt x="70" y="339"/>
                    </a:lnTo>
                    <a:lnTo>
                      <a:pt x="65" y="334"/>
                    </a:lnTo>
                    <a:lnTo>
                      <a:pt x="65" y="334"/>
                    </a:lnTo>
                    <a:lnTo>
                      <a:pt x="61" y="329"/>
                    </a:lnTo>
                    <a:lnTo>
                      <a:pt x="56" y="324"/>
                    </a:lnTo>
                    <a:lnTo>
                      <a:pt x="51" y="319"/>
                    </a:lnTo>
                    <a:lnTo>
                      <a:pt x="48" y="319"/>
                    </a:lnTo>
                    <a:lnTo>
                      <a:pt x="43" y="315"/>
                    </a:lnTo>
                    <a:lnTo>
                      <a:pt x="39" y="310"/>
                    </a:lnTo>
                    <a:lnTo>
                      <a:pt x="34" y="305"/>
                    </a:lnTo>
                    <a:lnTo>
                      <a:pt x="31" y="305"/>
                    </a:lnTo>
                    <a:lnTo>
                      <a:pt x="26" y="300"/>
                    </a:lnTo>
                    <a:lnTo>
                      <a:pt x="22" y="295"/>
                    </a:lnTo>
                    <a:lnTo>
                      <a:pt x="17" y="290"/>
                    </a:lnTo>
                    <a:lnTo>
                      <a:pt x="17" y="290"/>
                    </a:lnTo>
                    <a:lnTo>
                      <a:pt x="12" y="285"/>
                    </a:lnTo>
                    <a:lnTo>
                      <a:pt x="7" y="280"/>
                    </a:lnTo>
                    <a:lnTo>
                      <a:pt x="0" y="276"/>
                    </a:lnTo>
                    <a:lnTo>
                      <a:pt x="0" y="276"/>
                    </a:lnTo>
                    <a:lnTo>
                      <a:pt x="0" y="273"/>
                    </a:lnTo>
                    <a:lnTo>
                      <a:pt x="0" y="185"/>
                    </a:lnTo>
                    <a:lnTo>
                      <a:pt x="0" y="151"/>
                    </a:lnTo>
                    <a:lnTo>
                      <a:pt x="0" y="51"/>
                    </a:lnTo>
                    <a:lnTo>
                      <a:pt x="0" y="17"/>
                    </a:lnTo>
                    <a:lnTo>
                      <a:pt x="0" y="0"/>
                    </a:lnTo>
                    <a:lnTo>
                      <a:pt x="4" y="0"/>
                    </a:lnTo>
                    <a:lnTo>
                      <a:pt x="9" y="0"/>
                    </a:lnTo>
                    <a:lnTo>
                      <a:pt x="12" y="0"/>
                    </a:lnTo>
                    <a:lnTo>
                      <a:pt x="17" y="0"/>
                    </a:lnTo>
                    <a:lnTo>
                      <a:pt x="22" y="0"/>
                    </a:lnTo>
                    <a:lnTo>
                      <a:pt x="26" y="0"/>
                    </a:lnTo>
                    <a:lnTo>
                      <a:pt x="31" y="0"/>
                    </a:lnTo>
                    <a:lnTo>
                      <a:pt x="36" y="0"/>
                    </a:lnTo>
                    <a:lnTo>
                      <a:pt x="39" y="0"/>
                    </a:lnTo>
                    <a:lnTo>
                      <a:pt x="43" y="0"/>
                    </a:lnTo>
                    <a:lnTo>
                      <a:pt x="48" y="0"/>
                    </a:lnTo>
                    <a:lnTo>
                      <a:pt x="51" y="0"/>
                    </a:lnTo>
                    <a:lnTo>
                      <a:pt x="56" y="0"/>
                    </a:lnTo>
                    <a:lnTo>
                      <a:pt x="61" y="0"/>
                    </a:lnTo>
                    <a:lnTo>
                      <a:pt x="65" y="0"/>
                    </a:lnTo>
                    <a:lnTo>
                      <a:pt x="70" y="0"/>
                    </a:lnTo>
                    <a:lnTo>
                      <a:pt x="75" y="0"/>
                    </a:lnTo>
                    <a:lnTo>
                      <a:pt x="78" y="0"/>
                    </a:lnTo>
                    <a:lnTo>
                      <a:pt x="82" y="0"/>
                    </a:lnTo>
                    <a:lnTo>
                      <a:pt x="87" y="0"/>
                    </a:lnTo>
                    <a:lnTo>
                      <a:pt x="90" y="0"/>
                    </a:lnTo>
                    <a:lnTo>
                      <a:pt x="95" y="0"/>
                    </a:lnTo>
                    <a:lnTo>
                      <a:pt x="102" y="0"/>
                    </a:lnTo>
                    <a:lnTo>
                      <a:pt x="104" y="0"/>
                    </a:lnTo>
                    <a:lnTo>
                      <a:pt x="109" y="0"/>
                    </a:lnTo>
                    <a:lnTo>
                      <a:pt x="114" y="0"/>
                    </a:lnTo>
                    <a:lnTo>
                      <a:pt x="117" y="0"/>
                    </a:lnTo>
                    <a:lnTo>
                      <a:pt x="121" y="0"/>
                    </a:lnTo>
                    <a:lnTo>
                      <a:pt x="126" y="0"/>
                    </a:lnTo>
                    <a:lnTo>
                      <a:pt x="131" y="0"/>
                    </a:lnTo>
                    <a:lnTo>
                      <a:pt x="136" y="0"/>
                    </a:lnTo>
                    <a:lnTo>
                      <a:pt x="141" y="0"/>
                    </a:lnTo>
                    <a:lnTo>
                      <a:pt x="143" y="0"/>
                    </a:lnTo>
                    <a:lnTo>
                      <a:pt x="148" y="0"/>
                    </a:lnTo>
                    <a:lnTo>
                      <a:pt x="153" y="0"/>
                    </a:lnTo>
                    <a:lnTo>
                      <a:pt x="156" y="0"/>
                    </a:lnTo>
                    <a:lnTo>
                      <a:pt x="160" y="0"/>
                    </a:lnTo>
                    <a:lnTo>
                      <a:pt x="165" y="0"/>
                    </a:lnTo>
                    <a:lnTo>
                      <a:pt x="170" y="0"/>
                    </a:lnTo>
                    <a:lnTo>
                      <a:pt x="175" y="0"/>
                    </a:lnTo>
                    <a:lnTo>
                      <a:pt x="180" y="0"/>
                    </a:lnTo>
                    <a:lnTo>
                      <a:pt x="182" y="0"/>
                    </a:lnTo>
                    <a:lnTo>
                      <a:pt x="187" y="0"/>
                    </a:lnTo>
                    <a:lnTo>
                      <a:pt x="192" y="0"/>
                    </a:lnTo>
                    <a:lnTo>
                      <a:pt x="195" y="0"/>
                    </a:lnTo>
                    <a:lnTo>
                      <a:pt x="199" y="0"/>
                    </a:lnTo>
                    <a:lnTo>
                      <a:pt x="204" y="0"/>
                    </a:lnTo>
                    <a:lnTo>
                      <a:pt x="209" y="0"/>
                    </a:lnTo>
                    <a:lnTo>
                      <a:pt x="214" y="0"/>
                    </a:lnTo>
                    <a:lnTo>
                      <a:pt x="219" y="0"/>
                    </a:lnTo>
                    <a:lnTo>
                      <a:pt x="221" y="0"/>
                    </a:lnTo>
                    <a:lnTo>
                      <a:pt x="226" y="0"/>
                    </a:lnTo>
                    <a:lnTo>
                      <a:pt x="231" y="0"/>
                    </a:lnTo>
                    <a:lnTo>
                      <a:pt x="234" y="0"/>
                    </a:lnTo>
                    <a:lnTo>
                      <a:pt x="238" y="0"/>
                    </a:lnTo>
                    <a:lnTo>
                      <a:pt x="243" y="0"/>
                    </a:lnTo>
                    <a:lnTo>
                      <a:pt x="248" y="0"/>
                    </a:lnTo>
                    <a:lnTo>
                      <a:pt x="253" y="0"/>
                    </a:lnTo>
                    <a:lnTo>
                      <a:pt x="258" y="0"/>
                    </a:lnTo>
                    <a:lnTo>
                      <a:pt x="260" y="0"/>
                    </a:lnTo>
                    <a:lnTo>
                      <a:pt x="265" y="0"/>
                    </a:lnTo>
                    <a:lnTo>
                      <a:pt x="270" y="0"/>
                    </a:lnTo>
                    <a:lnTo>
                      <a:pt x="273" y="0"/>
                    </a:lnTo>
                    <a:lnTo>
                      <a:pt x="277" y="0"/>
                    </a:lnTo>
                    <a:lnTo>
                      <a:pt x="282" y="0"/>
                    </a:lnTo>
                    <a:lnTo>
                      <a:pt x="287" y="0"/>
                    </a:lnTo>
                    <a:lnTo>
                      <a:pt x="292" y="0"/>
                    </a:lnTo>
                    <a:lnTo>
                      <a:pt x="297" y="0"/>
                    </a:lnTo>
                    <a:lnTo>
                      <a:pt x="299" y="0"/>
                    </a:lnTo>
                    <a:lnTo>
                      <a:pt x="304" y="0"/>
                    </a:lnTo>
                    <a:lnTo>
                      <a:pt x="309" y="0"/>
                    </a:lnTo>
                    <a:lnTo>
                      <a:pt x="312" y="0"/>
                    </a:lnTo>
                    <a:lnTo>
                      <a:pt x="316" y="0"/>
                    </a:lnTo>
                    <a:lnTo>
                      <a:pt x="321" y="0"/>
                    </a:lnTo>
                    <a:lnTo>
                      <a:pt x="326" y="0"/>
                    </a:lnTo>
                    <a:lnTo>
                      <a:pt x="331" y="0"/>
                    </a:lnTo>
                    <a:lnTo>
                      <a:pt x="336" y="0"/>
                    </a:lnTo>
                    <a:lnTo>
                      <a:pt x="338" y="0"/>
                    </a:lnTo>
                    <a:lnTo>
                      <a:pt x="343" y="0"/>
                    </a:lnTo>
                    <a:lnTo>
                      <a:pt x="348" y="0"/>
                    </a:lnTo>
                    <a:lnTo>
                      <a:pt x="351" y="0"/>
                    </a:lnTo>
                    <a:lnTo>
                      <a:pt x="355" y="0"/>
                    </a:lnTo>
                    <a:lnTo>
                      <a:pt x="360" y="0"/>
                    </a:lnTo>
                    <a:lnTo>
                      <a:pt x="365" y="0"/>
                    </a:lnTo>
                    <a:lnTo>
                      <a:pt x="370" y="0"/>
                    </a:lnTo>
                    <a:lnTo>
                      <a:pt x="375" y="0"/>
                    </a:lnTo>
                    <a:lnTo>
                      <a:pt x="377" y="0"/>
                    </a:lnTo>
                    <a:lnTo>
                      <a:pt x="382" y="0"/>
                    </a:lnTo>
                    <a:lnTo>
                      <a:pt x="387" y="0"/>
                    </a:lnTo>
                    <a:lnTo>
                      <a:pt x="390" y="0"/>
                    </a:lnTo>
                    <a:lnTo>
                      <a:pt x="394" y="0"/>
                    </a:lnTo>
                    <a:lnTo>
                      <a:pt x="399" y="0"/>
                    </a:lnTo>
                    <a:lnTo>
                      <a:pt x="404" y="0"/>
                    </a:lnTo>
                    <a:lnTo>
                      <a:pt x="409" y="0"/>
                    </a:lnTo>
                    <a:lnTo>
                      <a:pt x="414" y="0"/>
                    </a:lnTo>
                    <a:lnTo>
                      <a:pt x="416" y="0"/>
                    </a:lnTo>
                    <a:lnTo>
                      <a:pt x="416" y="15"/>
                    </a:lnTo>
                    <a:lnTo>
                      <a:pt x="416" y="29"/>
                    </a:lnTo>
                    <a:lnTo>
                      <a:pt x="416" y="44"/>
                    </a:lnTo>
                    <a:lnTo>
                      <a:pt x="416" y="59"/>
                    </a:lnTo>
                    <a:lnTo>
                      <a:pt x="416" y="73"/>
                    </a:lnTo>
                    <a:lnTo>
                      <a:pt x="416" y="88"/>
                    </a:lnTo>
                    <a:lnTo>
                      <a:pt x="416" y="103"/>
                    </a:lnTo>
                    <a:lnTo>
                      <a:pt x="416" y="144"/>
                    </a:lnTo>
                    <a:lnTo>
                      <a:pt x="416" y="159"/>
                    </a:lnTo>
                    <a:lnTo>
                      <a:pt x="416" y="173"/>
                    </a:lnTo>
                    <a:lnTo>
                      <a:pt x="416" y="188"/>
                    </a:lnTo>
                    <a:lnTo>
                      <a:pt x="416" y="202"/>
                    </a:lnTo>
                    <a:lnTo>
                      <a:pt x="416" y="259"/>
                    </a:lnTo>
                    <a:lnTo>
                      <a:pt x="416" y="271"/>
                    </a:lnTo>
                    <a:lnTo>
                      <a:pt x="416" y="285"/>
                    </a:lnTo>
                    <a:lnTo>
                      <a:pt x="416" y="300"/>
                    </a:lnTo>
                    <a:lnTo>
                      <a:pt x="416" y="315"/>
                    </a:lnTo>
                    <a:lnTo>
                      <a:pt x="416" y="327"/>
                    </a:lnTo>
                    <a:lnTo>
                      <a:pt x="416" y="341"/>
                    </a:lnTo>
                    <a:lnTo>
                      <a:pt x="416" y="383"/>
                    </a:lnTo>
                    <a:lnTo>
                      <a:pt x="416" y="397"/>
                    </a:lnTo>
                    <a:lnTo>
                      <a:pt x="416" y="410"/>
                    </a:lnTo>
                    <a:lnTo>
                      <a:pt x="416" y="424"/>
                    </a:lnTo>
                    <a:lnTo>
                      <a:pt x="416" y="436"/>
                    </a:lnTo>
                    <a:lnTo>
                      <a:pt x="416" y="451"/>
                    </a:lnTo>
                    <a:lnTo>
                      <a:pt x="416" y="461"/>
                    </a:lnTo>
                    <a:lnTo>
                      <a:pt x="416" y="471"/>
                    </a:lnTo>
                    <a:lnTo>
                      <a:pt x="416" y="483"/>
                    </a:lnTo>
                    <a:lnTo>
                      <a:pt x="416" y="495"/>
                    </a:lnTo>
                    <a:lnTo>
                      <a:pt x="416" y="512"/>
                    </a:lnTo>
                    <a:lnTo>
                      <a:pt x="416" y="514"/>
                    </a:lnTo>
                    <a:lnTo>
                      <a:pt x="416" y="519"/>
                    </a:lnTo>
                    <a:lnTo>
                      <a:pt x="416" y="519"/>
                    </a:lnTo>
                    <a:lnTo>
                      <a:pt x="416" y="522"/>
                    </a:lnTo>
                    <a:lnTo>
                      <a:pt x="414" y="522"/>
                    </a:lnTo>
                    <a:close/>
                  </a:path>
                </a:pathLst>
              </a:custGeom>
              <a:solidFill>
                <a:srgbClr val="EAB08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200" dirty="0"/>
              </a:p>
            </p:txBody>
          </p:sp>
          <p:sp>
            <p:nvSpPr>
              <p:cNvPr id="297" name="Freeform 22">
                <a:extLst>
                  <a:ext uri="{FF2B5EF4-FFF2-40B4-BE49-F238E27FC236}">
                    <a16:creationId xmlns:a16="http://schemas.microsoft.com/office/drawing/2014/main" id="{D667AA6A-9183-4F1F-BCD7-27446ADD88C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67" y="1848"/>
                <a:ext cx="416" cy="624"/>
              </a:xfrm>
              <a:custGeom>
                <a:avLst/>
                <a:gdLst>
                  <a:gd name="T0" fmla="*/ 409 w 416"/>
                  <a:gd name="T1" fmla="*/ 536 h 624"/>
                  <a:gd name="T2" fmla="*/ 399 w 416"/>
                  <a:gd name="T3" fmla="*/ 534 h 624"/>
                  <a:gd name="T4" fmla="*/ 394 w 416"/>
                  <a:gd name="T5" fmla="*/ 527 h 624"/>
                  <a:gd name="T6" fmla="*/ 392 w 416"/>
                  <a:gd name="T7" fmla="*/ 524 h 624"/>
                  <a:gd name="T8" fmla="*/ 390 w 416"/>
                  <a:gd name="T9" fmla="*/ 527 h 624"/>
                  <a:gd name="T10" fmla="*/ 385 w 416"/>
                  <a:gd name="T11" fmla="*/ 527 h 624"/>
                  <a:gd name="T12" fmla="*/ 380 w 416"/>
                  <a:gd name="T13" fmla="*/ 524 h 624"/>
                  <a:gd name="T14" fmla="*/ 370 w 416"/>
                  <a:gd name="T15" fmla="*/ 529 h 624"/>
                  <a:gd name="T16" fmla="*/ 368 w 416"/>
                  <a:gd name="T17" fmla="*/ 532 h 624"/>
                  <a:gd name="T18" fmla="*/ 368 w 416"/>
                  <a:gd name="T19" fmla="*/ 539 h 624"/>
                  <a:gd name="T20" fmla="*/ 373 w 416"/>
                  <a:gd name="T21" fmla="*/ 549 h 624"/>
                  <a:gd name="T22" fmla="*/ 370 w 416"/>
                  <a:gd name="T23" fmla="*/ 561 h 624"/>
                  <a:gd name="T24" fmla="*/ 375 w 416"/>
                  <a:gd name="T25" fmla="*/ 575 h 624"/>
                  <a:gd name="T26" fmla="*/ 377 w 416"/>
                  <a:gd name="T27" fmla="*/ 592 h 624"/>
                  <a:gd name="T28" fmla="*/ 380 w 416"/>
                  <a:gd name="T29" fmla="*/ 607 h 624"/>
                  <a:gd name="T30" fmla="*/ 375 w 416"/>
                  <a:gd name="T31" fmla="*/ 612 h 624"/>
                  <a:gd name="T32" fmla="*/ 377 w 416"/>
                  <a:gd name="T33" fmla="*/ 617 h 624"/>
                  <a:gd name="T34" fmla="*/ 368 w 416"/>
                  <a:gd name="T35" fmla="*/ 617 h 624"/>
                  <a:gd name="T36" fmla="*/ 338 w 416"/>
                  <a:gd name="T37" fmla="*/ 588 h 624"/>
                  <a:gd name="T38" fmla="*/ 314 w 416"/>
                  <a:gd name="T39" fmla="*/ 566 h 624"/>
                  <a:gd name="T40" fmla="*/ 297 w 416"/>
                  <a:gd name="T41" fmla="*/ 549 h 624"/>
                  <a:gd name="T42" fmla="*/ 277 w 416"/>
                  <a:gd name="T43" fmla="*/ 532 h 624"/>
                  <a:gd name="T44" fmla="*/ 258 w 416"/>
                  <a:gd name="T45" fmla="*/ 512 h 624"/>
                  <a:gd name="T46" fmla="*/ 241 w 416"/>
                  <a:gd name="T47" fmla="*/ 495 h 624"/>
                  <a:gd name="T48" fmla="*/ 214 w 416"/>
                  <a:gd name="T49" fmla="*/ 468 h 624"/>
                  <a:gd name="T50" fmla="*/ 182 w 416"/>
                  <a:gd name="T51" fmla="*/ 439 h 624"/>
                  <a:gd name="T52" fmla="*/ 158 w 416"/>
                  <a:gd name="T53" fmla="*/ 417 h 624"/>
                  <a:gd name="T54" fmla="*/ 139 w 416"/>
                  <a:gd name="T55" fmla="*/ 397 h 624"/>
                  <a:gd name="T56" fmla="*/ 117 w 416"/>
                  <a:gd name="T57" fmla="*/ 378 h 624"/>
                  <a:gd name="T58" fmla="*/ 97 w 416"/>
                  <a:gd name="T59" fmla="*/ 361 h 624"/>
                  <a:gd name="T60" fmla="*/ 78 w 416"/>
                  <a:gd name="T61" fmla="*/ 344 h 624"/>
                  <a:gd name="T62" fmla="*/ 56 w 416"/>
                  <a:gd name="T63" fmla="*/ 324 h 624"/>
                  <a:gd name="T64" fmla="*/ 34 w 416"/>
                  <a:gd name="T65" fmla="*/ 305 h 624"/>
                  <a:gd name="T66" fmla="*/ 17 w 416"/>
                  <a:gd name="T67" fmla="*/ 290 h 624"/>
                  <a:gd name="T68" fmla="*/ 0 w 416"/>
                  <a:gd name="T69" fmla="*/ 273 h 624"/>
                  <a:gd name="T70" fmla="*/ 0 w 416"/>
                  <a:gd name="T71" fmla="*/ 0 h 624"/>
                  <a:gd name="T72" fmla="*/ 22 w 416"/>
                  <a:gd name="T73" fmla="*/ 0 h 624"/>
                  <a:gd name="T74" fmla="*/ 43 w 416"/>
                  <a:gd name="T75" fmla="*/ 0 h 624"/>
                  <a:gd name="T76" fmla="*/ 65 w 416"/>
                  <a:gd name="T77" fmla="*/ 0 h 624"/>
                  <a:gd name="T78" fmla="*/ 87 w 416"/>
                  <a:gd name="T79" fmla="*/ 0 h 624"/>
                  <a:gd name="T80" fmla="*/ 109 w 416"/>
                  <a:gd name="T81" fmla="*/ 0 h 624"/>
                  <a:gd name="T82" fmla="*/ 131 w 416"/>
                  <a:gd name="T83" fmla="*/ 0 h 624"/>
                  <a:gd name="T84" fmla="*/ 153 w 416"/>
                  <a:gd name="T85" fmla="*/ 0 h 624"/>
                  <a:gd name="T86" fmla="*/ 175 w 416"/>
                  <a:gd name="T87" fmla="*/ 0 h 624"/>
                  <a:gd name="T88" fmla="*/ 195 w 416"/>
                  <a:gd name="T89" fmla="*/ 0 h 624"/>
                  <a:gd name="T90" fmla="*/ 219 w 416"/>
                  <a:gd name="T91" fmla="*/ 0 h 624"/>
                  <a:gd name="T92" fmla="*/ 238 w 416"/>
                  <a:gd name="T93" fmla="*/ 0 h 624"/>
                  <a:gd name="T94" fmla="*/ 260 w 416"/>
                  <a:gd name="T95" fmla="*/ 0 h 624"/>
                  <a:gd name="T96" fmla="*/ 282 w 416"/>
                  <a:gd name="T97" fmla="*/ 0 h 624"/>
                  <a:gd name="T98" fmla="*/ 304 w 416"/>
                  <a:gd name="T99" fmla="*/ 0 h 624"/>
                  <a:gd name="T100" fmla="*/ 326 w 416"/>
                  <a:gd name="T101" fmla="*/ 0 h 624"/>
                  <a:gd name="T102" fmla="*/ 348 w 416"/>
                  <a:gd name="T103" fmla="*/ 0 h 624"/>
                  <a:gd name="T104" fmla="*/ 370 w 416"/>
                  <a:gd name="T105" fmla="*/ 0 h 624"/>
                  <a:gd name="T106" fmla="*/ 390 w 416"/>
                  <a:gd name="T107" fmla="*/ 0 h 624"/>
                  <a:gd name="T108" fmla="*/ 414 w 416"/>
                  <a:gd name="T109" fmla="*/ 0 h 624"/>
                  <a:gd name="T110" fmla="*/ 416 w 416"/>
                  <a:gd name="T111" fmla="*/ 59 h 624"/>
                  <a:gd name="T112" fmla="*/ 416 w 416"/>
                  <a:gd name="T113" fmla="*/ 159 h 624"/>
                  <a:gd name="T114" fmla="*/ 416 w 416"/>
                  <a:gd name="T115" fmla="*/ 271 h 624"/>
                  <a:gd name="T116" fmla="*/ 416 w 416"/>
                  <a:gd name="T117" fmla="*/ 341 h 624"/>
                  <a:gd name="T118" fmla="*/ 416 w 416"/>
                  <a:gd name="T119" fmla="*/ 436 h 624"/>
                  <a:gd name="T120" fmla="*/ 416 w 416"/>
                  <a:gd name="T121" fmla="*/ 495 h 624"/>
                  <a:gd name="T122" fmla="*/ 416 w 416"/>
                  <a:gd name="T123" fmla="*/ 522 h 6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</a:cxnLst>
                <a:rect l="0" t="0" r="r" b="b"/>
                <a:pathLst>
                  <a:path w="416" h="624">
                    <a:moveTo>
                      <a:pt x="414" y="522"/>
                    </a:moveTo>
                    <a:lnTo>
                      <a:pt x="414" y="524"/>
                    </a:lnTo>
                    <a:lnTo>
                      <a:pt x="412" y="527"/>
                    </a:lnTo>
                    <a:lnTo>
                      <a:pt x="412" y="534"/>
                    </a:lnTo>
                    <a:lnTo>
                      <a:pt x="409" y="536"/>
                    </a:lnTo>
                    <a:lnTo>
                      <a:pt x="404" y="536"/>
                    </a:lnTo>
                    <a:lnTo>
                      <a:pt x="402" y="536"/>
                    </a:lnTo>
                    <a:lnTo>
                      <a:pt x="402" y="536"/>
                    </a:lnTo>
                    <a:lnTo>
                      <a:pt x="399" y="534"/>
                    </a:lnTo>
                    <a:lnTo>
                      <a:pt x="399" y="534"/>
                    </a:lnTo>
                    <a:lnTo>
                      <a:pt x="399" y="532"/>
                    </a:lnTo>
                    <a:lnTo>
                      <a:pt x="397" y="529"/>
                    </a:lnTo>
                    <a:lnTo>
                      <a:pt x="397" y="527"/>
                    </a:lnTo>
                    <a:lnTo>
                      <a:pt x="397" y="527"/>
                    </a:lnTo>
                    <a:lnTo>
                      <a:pt x="394" y="527"/>
                    </a:lnTo>
                    <a:lnTo>
                      <a:pt x="394" y="527"/>
                    </a:lnTo>
                    <a:lnTo>
                      <a:pt x="394" y="524"/>
                    </a:lnTo>
                    <a:lnTo>
                      <a:pt x="392" y="524"/>
                    </a:lnTo>
                    <a:lnTo>
                      <a:pt x="392" y="524"/>
                    </a:lnTo>
                    <a:lnTo>
                      <a:pt x="392" y="524"/>
                    </a:lnTo>
                    <a:lnTo>
                      <a:pt x="392" y="527"/>
                    </a:lnTo>
                    <a:lnTo>
                      <a:pt x="392" y="527"/>
                    </a:lnTo>
                    <a:lnTo>
                      <a:pt x="390" y="527"/>
                    </a:lnTo>
                    <a:lnTo>
                      <a:pt x="390" y="527"/>
                    </a:lnTo>
                    <a:lnTo>
                      <a:pt x="390" y="527"/>
                    </a:lnTo>
                    <a:lnTo>
                      <a:pt x="387" y="527"/>
                    </a:lnTo>
                    <a:lnTo>
                      <a:pt x="387" y="527"/>
                    </a:lnTo>
                    <a:lnTo>
                      <a:pt x="387" y="527"/>
                    </a:lnTo>
                    <a:lnTo>
                      <a:pt x="387" y="527"/>
                    </a:lnTo>
                    <a:lnTo>
                      <a:pt x="385" y="527"/>
                    </a:lnTo>
                    <a:lnTo>
                      <a:pt x="385" y="527"/>
                    </a:lnTo>
                    <a:lnTo>
                      <a:pt x="385" y="524"/>
                    </a:lnTo>
                    <a:lnTo>
                      <a:pt x="382" y="524"/>
                    </a:lnTo>
                    <a:lnTo>
                      <a:pt x="380" y="524"/>
                    </a:lnTo>
                    <a:lnTo>
                      <a:pt x="380" y="524"/>
                    </a:lnTo>
                    <a:lnTo>
                      <a:pt x="380" y="524"/>
                    </a:lnTo>
                    <a:lnTo>
                      <a:pt x="375" y="527"/>
                    </a:lnTo>
                    <a:lnTo>
                      <a:pt x="373" y="527"/>
                    </a:lnTo>
                    <a:lnTo>
                      <a:pt x="370" y="529"/>
                    </a:lnTo>
                    <a:lnTo>
                      <a:pt x="370" y="529"/>
                    </a:lnTo>
                    <a:lnTo>
                      <a:pt x="370" y="529"/>
                    </a:lnTo>
                    <a:lnTo>
                      <a:pt x="370" y="529"/>
                    </a:lnTo>
                    <a:lnTo>
                      <a:pt x="368" y="529"/>
                    </a:lnTo>
                    <a:lnTo>
                      <a:pt x="368" y="532"/>
                    </a:lnTo>
                    <a:lnTo>
                      <a:pt x="368" y="532"/>
                    </a:lnTo>
                    <a:lnTo>
                      <a:pt x="370" y="534"/>
                    </a:lnTo>
                    <a:lnTo>
                      <a:pt x="370" y="534"/>
                    </a:lnTo>
                    <a:lnTo>
                      <a:pt x="368" y="536"/>
                    </a:lnTo>
                    <a:lnTo>
                      <a:pt x="368" y="536"/>
                    </a:lnTo>
                    <a:lnTo>
                      <a:pt x="368" y="539"/>
                    </a:lnTo>
                    <a:lnTo>
                      <a:pt x="368" y="541"/>
                    </a:lnTo>
                    <a:lnTo>
                      <a:pt x="370" y="544"/>
                    </a:lnTo>
                    <a:lnTo>
                      <a:pt x="373" y="546"/>
                    </a:lnTo>
                    <a:lnTo>
                      <a:pt x="373" y="549"/>
                    </a:lnTo>
                    <a:lnTo>
                      <a:pt x="373" y="549"/>
                    </a:lnTo>
                    <a:lnTo>
                      <a:pt x="373" y="549"/>
                    </a:lnTo>
                    <a:lnTo>
                      <a:pt x="370" y="551"/>
                    </a:lnTo>
                    <a:lnTo>
                      <a:pt x="370" y="553"/>
                    </a:lnTo>
                    <a:lnTo>
                      <a:pt x="370" y="558"/>
                    </a:lnTo>
                    <a:lnTo>
                      <a:pt x="370" y="561"/>
                    </a:lnTo>
                    <a:lnTo>
                      <a:pt x="370" y="563"/>
                    </a:lnTo>
                    <a:lnTo>
                      <a:pt x="373" y="568"/>
                    </a:lnTo>
                    <a:lnTo>
                      <a:pt x="375" y="571"/>
                    </a:lnTo>
                    <a:lnTo>
                      <a:pt x="373" y="571"/>
                    </a:lnTo>
                    <a:lnTo>
                      <a:pt x="375" y="575"/>
                    </a:lnTo>
                    <a:lnTo>
                      <a:pt x="373" y="580"/>
                    </a:lnTo>
                    <a:lnTo>
                      <a:pt x="373" y="583"/>
                    </a:lnTo>
                    <a:lnTo>
                      <a:pt x="375" y="588"/>
                    </a:lnTo>
                    <a:lnTo>
                      <a:pt x="377" y="592"/>
                    </a:lnTo>
                    <a:lnTo>
                      <a:pt x="377" y="592"/>
                    </a:lnTo>
                    <a:lnTo>
                      <a:pt x="377" y="595"/>
                    </a:lnTo>
                    <a:lnTo>
                      <a:pt x="377" y="597"/>
                    </a:lnTo>
                    <a:lnTo>
                      <a:pt x="380" y="602"/>
                    </a:lnTo>
                    <a:lnTo>
                      <a:pt x="380" y="605"/>
                    </a:lnTo>
                    <a:lnTo>
                      <a:pt x="380" y="607"/>
                    </a:lnTo>
                    <a:lnTo>
                      <a:pt x="377" y="610"/>
                    </a:lnTo>
                    <a:lnTo>
                      <a:pt x="377" y="612"/>
                    </a:lnTo>
                    <a:lnTo>
                      <a:pt x="377" y="612"/>
                    </a:lnTo>
                    <a:lnTo>
                      <a:pt x="377" y="612"/>
                    </a:lnTo>
                    <a:lnTo>
                      <a:pt x="375" y="612"/>
                    </a:lnTo>
                    <a:lnTo>
                      <a:pt x="375" y="612"/>
                    </a:lnTo>
                    <a:lnTo>
                      <a:pt x="375" y="612"/>
                    </a:lnTo>
                    <a:lnTo>
                      <a:pt x="375" y="614"/>
                    </a:lnTo>
                    <a:lnTo>
                      <a:pt x="377" y="614"/>
                    </a:lnTo>
                    <a:lnTo>
                      <a:pt x="377" y="617"/>
                    </a:lnTo>
                    <a:lnTo>
                      <a:pt x="377" y="617"/>
                    </a:lnTo>
                    <a:lnTo>
                      <a:pt x="375" y="619"/>
                    </a:lnTo>
                    <a:lnTo>
                      <a:pt x="375" y="622"/>
                    </a:lnTo>
                    <a:lnTo>
                      <a:pt x="375" y="624"/>
                    </a:lnTo>
                    <a:lnTo>
                      <a:pt x="368" y="617"/>
                    </a:lnTo>
                    <a:lnTo>
                      <a:pt x="363" y="612"/>
                    </a:lnTo>
                    <a:lnTo>
                      <a:pt x="355" y="605"/>
                    </a:lnTo>
                    <a:lnTo>
                      <a:pt x="348" y="600"/>
                    </a:lnTo>
                    <a:lnTo>
                      <a:pt x="343" y="592"/>
                    </a:lnTo>
                    <a:lnTo>
                      <a:pt x="338" y="588"/>
                    </a:lnTo>
                    <a:lnTo>
                      <a:pt x="336" y="585"/>
                    </a:lnTo>
                    <a:lnTo>
                      <a:pt x="329" y="580"/>
                    </a:lnTo>
                    <a:lnTo>
                      <a:pt x="324" y="573"/>
                    </a:lnTo>
                    <a:lnTo>
                      <a:pt x="319" y="571"/>
                    </a:lnTo>
                    <a:lnTo>
                      <a:pt x="314" y="566"/>
                    </a:lnTo>
                    <a:lnTo>
                      <a:pt x="312" y="563"/>
                    </a:lnTo>
                    <a:lnTo>
                      <a:pt x="307" y="558"/>
                    </a:lnTo>
                    <a:lnTo>
                      <a:pt x="304" y="556"/>
                    </a:lnTo>
                    <a:lnTo>
                      <a:pt x="302" y="553"/>
                    </a:lnTo>
                    <a:lnTo>
                      <a:pt x="297" y="549"/>
                    </a:lnTo>
                    <a:lnTo>
                      <a:pt x="292" y="544"/>
                    </a:lnTo>
                    <a:lnTo>
                      <a:pt x="290" y="541"/>
                    </a:lnTo>
                    <a:lnTo>
                      <a:pt x="285" y="536"/>
                    </a:lnTo>
                    <a:lnTo>
                      <a:pt x="280" y="534"/>
                    </a:lnTo>
                    <a:lnTo>
                      <a:pt x="277" y="532"/>
                    </a:lnTo>
                    <a:lnTo>
                      <a:pt x="275" y="527"/>
                    </a:lnTo>
                    <a:lnTo>
                      <a:pt x="270" y="522"/>
                    </a:lnTo>
                    <a:lnTo>
                      <a:pt x="268" y="519"/>
                    </a:lnTo>
                    <a:lnTo>
                      <a:pt x="263" y="517"/>
                    </a:lnTo>
                    <a:lnTo>
                      <a:pt x="258" y="512"/>
                    </a:lnTo>
                    <a:lnTo>
                      <a:pt x="256" y="510"/>
                    </a:lnTo>
                    <a:lnTo>
                      <a:pt x="251" y="505"/>
                    </a:lnTo>
                    <a:lnTo>
                      <a:pt x="248" y="500"/>
                    </a:lnTo>
                    <a:lnTo>
                      <a:pt x="243" y="497"/>
                    </a:lnTo>
                    <a:lnTo>
                      <a:pt x="241" y="495"/>
                    </a:lnTo>
                    <a:lnTo>
                      <a:pt x="236" y="490"/>
                    </a:lnTo>
                    <a:lnTo>
                      <a:pt x="234" y="488"/>
                    </a:lnTo>
                    <a:lnTo>
                      <a:pt x="226" y="480"/>
                    </a:lnTo>
                    <a:lnTo>
                      <a:pt x="221" y="475"/>
                    </a:lnTo>
                    <a:lnTo>
                      <a:pt x="214" y="468"/>
                    </a:lnTo>
                    <a:lnTo>
                      <a:pt x="207" y="463"/>
                    </a:lnTo>
                    <a:lnTo>
                      <a:pt x="202" y="458"/>
                    </a:lnTo>
                    <a:lnTo>
                      <a:pt x="195" y="451"/>
                    </a:lnTo>
                    <a:lnTo>
                      <a:pt x="187" y="444"/>
                    </a:lnTo>
                    <a:lnTo>
                      <a:pt x="182" y="439"/>
                    </a:lnTo>
                    <a:lnTo>
                      <a:pt x="178" y="434"/>
                    </a:lnTo>
                    <a:lnTo>
                      <a:pt x="170" y="429"/>
                    </a:lnTo>
                    <a:lnTo>
                      <a:pt x="170" y="427"/>
                    </a:lnTo>
                    <a:lnTo>
                      <a:pt x="163" y="422"/>
                    </a:lnTo>
                    <a:lnTo>
                      <a:pt x="158" y="417"/>
                    </a:lnTo>
                    <a:lnTo>
                      <a:pt x="156" y="415"/>
                    </a:lnTo>
                    <a:lnTo>
                      <a:pt x="151" y="410"/>
                    </a:lnTo>
                    <a:lnTo>
                      <a:pt x="146" y="405"/>
                    </a:lnTo>
                    <a:lnTo>
                      <a:pt x="143" y="402"/>
                    </a:lnTo>
                    <a:lnTo>
                      <a:pt x="139" y="397"/>
                    </a:lnTo>
                    <a:lnTo>
                      <a:pt x="131" y="393"/>
                    </a:lnTo>
                    <a:lnTo>
                      <a:pt x="131" y="390"/>
                    </a:lnTo>
                    <a:lnTo>
                      <a:pt x="126" y="385"/>
                    </a:lnTo>
                    <a:lnTo>
                      <a:pt x="121" y="383"/>
                    </a:lnTo>
                    <a:lnTo>
                      <a:pt x="117" y="378"/>
                    </a:lnTo>
                    <a:lnTo>
                      <a:pt x="114" y="376"/>
                    </a:lnTo>
                    <a:lnTo>
                      <a:pt x="109" y="373"/>
                    </a:lnTo>
                    <a:lnTo>
                      <a:pt x="104" y="368"/>
                    </a:lnTo>
                    <a:lnTo>
                      <a:pt x="100" y="363"/>
                    </a:lnTo>
                    <a:lnTo>
                      <a:pt x="97" y="361"/>
                    </a:lnTo>
                    <a:lnTo>
                      <a:pt x="92" y="358"/>
                    </a:lnTo>
                    <a:lnTo>
                      <a:pt x="87" y="354"/>
                    </a:lnTo>
                    <a:lnTo>
                      <a:pt x="82" y="349"/>
                    </a:lnTo>
                    <a:lnTo>
                      <a:pt x="82" y="349"/>
                    </a:lnTo>
                    <a:lnTo>
                      <a:pt x="78" y="344"/>
                    </a:lnTo>
                    <a:lnTo>
                      <a:pt x="70" y="339"/>
                    </a:lnTo>
                    <a:lnTo>
                      <a:pt x="65" y="334"/>
                    </a:lnTo>
                    <a:lnTo>
                      <a:pt x="65" y="334"/>
                    </a:lnTo>
                    <a:lnTo>
                      <a:pt x="61" y="329"/>
                    </a:lnTo>
                    <a:lnTo>
                      <a:pt x="56" y="324"/>
                    </a:lnTo>
                    <a:lnTo>
                      <a:pt x="51" y="319"/>
                    </a:lnTo>
                    <a:lnTo>
                      <a:pt x="48" y="319"/>
                    </a:lnTo>
                    <a:lnTo>
                      <a:pt x="43" y="315"/>
                    </a:lnTo>
                    <a:lnTo>
                      <a:pt x="39" y="310"/>
                    </a:lnTo>
                    <a:lnTo>
                      <a:pt x="34" y="305"/>
                    </a:lnTo>
                    <a:lnTo>
                      <a:pt x="31" y="305"/>
                    </a:lnTo>
                    <a:lnTo>
                      <a:pt x="26" y="300"/>
                    </a:lnTo>
                    <a:lnTo>
                      <a:pt x="22" y="295"/>
                    </a:lnTo>
                    <a:lnTo>
                      <a:pt x="17" y="290"/>
                    </a:lnTo>
                    <a:lnTo>
                      <a:pt x="17" y="290"/>
                    </a:lnTo>
                    <a:lnTo>
                      <a:pt x="12" y="285"/>
                    </a:lnTo>
                    <a:lnTo>
                      <a:pt x="7" y="280"/>
                    </a:lnTo>
                    <a:lnTo>
                      <a:pt x="0" y="276"/>
                    </a:lnTo>
                    <a:lnTo>
                      <a:pt x="0" y="276"/>
                    </a:lnTo>
                    <a:lnTo>
                      <a:pt x="0" y="273"/>
                    </a:lnTo>
                    <a:lnTo>
                      <a:pt x="0" y="185"/>
                    </a:lnTo>
                    <a:lnTo>
                      <a:pt x="0" y="151"/>
                    </a:lnTo>
                    <a:lnTo>
                      <a:pt x="0" y="51"/>
                    </a:lnTo>
                    <a:lnTo>
                      <a:pt x="0" y="17"/>
                    </a:lnTo>
                    <a:lnTo>
                      <a:pt x="0" y="0"/>
                    </a:lnTo>
                    <a:lnTo>
                      <a:pt x="4" y="0"/>
                    </a:lnTo>
                    <a:lnTo>
                      <a:pt x="9" y="0"/>
                    </a:lnTo>
                    <a:lnTo>
                      <a:pt x="12" y="0"/>
                    </a:lnTo>
                    <a:lnTo>
                      <a:pt x="17" y="0"/>
                    </a:lnTo>
                    <a:lnTo>
                      <a:pt x="22" y="0"/>
                    </a:lnTo>
                    <a:lnTo>
                      <a:pt x="26" y="0"/>
                    </a:lnTo>
                    <a:lnTo>
                      <a:pt x="31" y="0"/>
                    </a:lnTo>
                    <a:lnTo>
                      <a:pt x="36" y="0"/>
                    </a:lnTo>
                    <a:lnTo>
                      <a:pt x="39" y="0"/>
                    </a:lnTo>
                    <a:lnTo>
                      <a:pt x="43" y="0"/>
                    </a:lnTo>
                    <a:lnTo>
                      <a:pt x="48" y="0"/>
                    </a:lnTo>
                    <a:lnTo>
                      <a:pt x="51" y="0"/>
                    </a:lnTo>
                    <a:lnTo>
                      <a:pt x="56" y="0"/>
                    </a:lnTo>
                    <a:lnTo>
                      <a:pt x="61" y="0"/>
                    </a:lnTo>
                    <a:lnTo>
                      <a:pt x="65" y="0"/>
                    </a:lnTo>
                    <a:lnTo>
                      <a:pt x="70" y="0"/>
                    </a:lnTo>
                    <a:lnTo>
                      <a:pt x="75" y="0"/>
                    </a:lnTo>
                    <a:lnTo>
                      <a:pt x="78" y="0"/>
                    </a:lnTo>
                    <a:lnTo>
                      <a:pt x="82" y="0"/>
                    </a:lnTo>
                    <a:lnTo>
                      <a:pt x="87" y="0"/>
                    </a:lnTo>
                    <a:lnTo>
                      <a:pt x="90" y="0"/>
                    </a:lnTo>
                    <a:lnTo>
                      <a:pt x="95" y="0"/>
                    </a:lnTo>
                    <a:lnTo>
                      <a:pt x="102" y="0"/>
                    </a:lnTo>
                    <a:lnTo>
                      <a:pt x="104" y="0"/>
                    </a:lnTo>
                    <a:lnTo>
                      <a:pt x="109" y="0"/>
                    </a:lnTo>
                    <a:lnTo>
                      <a:pt x="114" y="0"/>
                    </a:lnTo>
                    <a:lnTo>
                      <a:pt x="117" y="0"/>
                    </a:lnTo>
                    <a:lnTo>
                      <a:pt x="121" y="0"/>
                    </a:lnTo>
                    <a:lnTo>
                      <a:pt x="126" y="0"/>
                    </a:lnTo>
                    <a:lnTo>
                      <a:pt x="131" y="0"/>
                    </a:lnTo>
                    <a:lnTo>
                      <a:pt x="136" y="0"/>
                    </a:lnTo>
                    <a:lnTo>
                      <a:pt x="141" y="0"/>
                    </a:lnTo>
                    <a:lnTo>
                      <a:pt x="143" y="0"/>
                    </a:lnTo>
                    <a:lnTo>
                      <a:pt x="148" y="0"/>
                    </a:lnTo>
                    <a:lnTo>
                      <a:pt x="153" y="0"/>
                    </a:lnTo>
                    <a:lnTo>
                      <a:pt x="156" y="0"/>
                    </a:lnTo>
                    <a:lnTo>
                      <a:pt x="160" y="0"/>
                    </a:lnTo>
                    <a:lnTo>
                      <a:pt x="165" y="0"/>
                    </a:lnTo>
                    <a:lnTo>
                      <a:pt x="170" y="0"/>
                    </a:lnTo>
                    <a:lnTo>
                      <a:pt x="175" y="0"/>
                    </a:lnTo>
                    <a:lnTo>
                      <a:pt x="180" y="0"/>
                    </a:lnTo>
                    <a:lnTo>
                      <a:pt x="182" y="0"/>
                    </a:lnTo>
                    <a:lnTo>
                      <a:pt x="187" y="0"/>
                    </a:lnTo>
                    <a:lnTo>
                      <a:pt x="192" y="0"/>
                    </a:lnTo>
                    <a:lnTo>
                      <a:pt x="195" y="0"/>
                    </a:lnTo>
                    <a:lnTo>
                      <a:pt x="199" y="0"/>
                    </a:lnTo>
                    <a:lnTo>
                      <a:pt x="204" y="0"/>
                    </a:lnTo>
                    <a:lnTo>
                      <a:pt x="209" y="0"/>
                    </a:lnTo>
                    <a:lnTo>
                      <a:pt x="214" y="0"/>
                    </a:lnTo>
                    <a:lnTo>
                      <a:pt x="219" y="0"/>
                    </a:lnTo>
                    <a:lnTo>
                      <a:pt x="221" y="0"/>
                    </a:lnTo>
                    <a:lnTo>
                      <a:pt x="226" y="0"/>
                    </a:lnTo>
                    <a:lnTo>
                      <a:pt x="231" y="0"/>
                    </a:lnTo>
                    <a:lnTo>
                      <a:pt x="234" y="0"/>
                    </a:lnTo>
                    <a:lnTo>
                      <a:pt x="238" y="0"/>
                    </a:lnTo>
                    <a:lnTo>
                      <a:pt x="243" y="0"/>
                    </a:lnTo>
                    <a:lnTo>
                      <a:pt x="248" y="0"/>
                    </a:lnTo>
                    <a:lnTo>
                      <a:pt x="253" y="0"/>
                    </a:lnTo>
                    <a:lnTo>
                      <a:pt x="258" y="0"/>
                    </a:lnTo>
                    <a:lnTo>
                      <a:pt x="260" y="0"/>
                    </a:lnTo>
                    <a:lnTo>
                      <a:pt x="265" y="0"/>
                    </a:lnTo>
                    <a:lnTo>
                      <a:pt x="270" y="0"/>
                    </a:lnTo>
                    <a:lnTo>
                      <a:pt x="273" y="0"/>
                    </a:lnTo>
                    <a:lnTo>
                      <a:pt x="277" y="0"/>
                    </a:lnTo>
                    <a:lnTo>
                      <a:pt x="282" y="0"/>
                    </a:lnTo>
                    <a:lnTo>
                      <a:pt x="287" y="0"/>
                    </a:lnTo>
                    <a:lnTo>
                      <a:pt x="292" y="0"/>
                    </a:lnTo>
                    <a:lnTo>
                      <a:pt x="297" y="0"/>
                    </a:lnTo>
                    <a:lnTo>
                      <a:pt x="299" y="0"/>
                    </a:lnTo>
                    <a:lnTo>
                      <a:pt x="304" y="0"/>
                    </a:lnTo>
                    <a:lnTo>
                      <a:pt x="309" y="0"/>
                    </a:lnTo>
                    <a:lnTo>
                      <a:pt x="312" y="0"/>
                    </a:lnTo>
                    <a:lnTo>
                      <a:pt x="316" y="0"/>
                    </a:lnTo>
                    <a:lnTo>
                      <a:pt x="321" y="0"/>
                    </a:lnTo>
                    <a:lnTo>
                      <a:pt x="326" y="0"/>
                    </a:lnTo>
                    <a:lnTo>
                      <a:pt x="331" y="0"/>
                    </a:lnTo>
                    <a:lnTo>
                      <a:pt x="336" y="0"/>
                    </a:lnTo>
                    <a:lnTo>
                      <a:pt x="338" y="0"/>
                    </a:lnTo>
                    <a:lnTo>
                      <a:pt x="343" y="0"/>
                    </a:lnTo>
                    <a:lnTo>
                      <a:pt x="348" y="0"/>
                    </a:lnTo>
                    <a:lnTo>
                      <a:pt x="351" y="0"/>
                    </a:lnTo>
                    <a:lnTo>
                      <a:pt x="355" y="0"/>
                    </a:lnTo>
                    <a:lnTo>
                      <a:pt x="360" y="0"/>
                    </a:lnTo>
                    <a:lnTo>
                      <a:pt x="365" y="0"/>
                    </a:lnTo>
                    <a:lnTo>
                      <a:pt x="370" y="0"/>
                    </a:lnTo>
                    <a:lnTo>
                      <a:pt x="375" y="0"/>
                    </a:lnTo>
                    <a:lnTo>
                      <a:pt x="377" y="0"/>
                    </a:lnTo>
                    <a:lnTo>
                      <a:pt x="382" y="0"/>
                    </a:lnTo>
                    <a:lnTo>
                      <a:pt x="387" y="0"/>
                    </a:lnTo>
                    <a:lnTo>
                      <a:pt x="390" y="0"/>
                    </a:lnTo>
                    <a:lnTo>
                      <a:pt x="394" y="0"/>
                    </a:lnTo>
                    <a:lnTo>
                      <a:pt x="399" y="0"/>
                    </a:lnTo>
                    <a:lnTo>
                      <a:pt x="404" y="0"/>
                    </a:lnTo>
                    <a:lnTo>
                      <a:pt x="409" y="0"/>
                    </a:lnTo>
                    <a:lnTo>
                      <a:pt x="414" y="0"/>
                    </a:lnTo>
                    <a:lnTo>
                      <a:pt x="416" y="0"/>
                    </a:lnTo>
                    <a:lnTo>
                      <a:pt x="416" y="15"/>
                    </a:lnTo>
                    <a:lnTo>
                      <a:pt x="416" y="29"/>
                    </a:lnTo>
                    <a:lnTo>
                      <a:pt x="416" y="44"/>
                    </a:lnTo>
                    <a:lnTo>
                      <a:pt x="416" y="59"/>
                    </a:lnTo>
                    <a:lnTo>
                      <a:pt x="416" y="73"/>
                    </a:lnTo>
                    <a:lnTo>
                      <a:pt x="416" y="88"/>
                    </a:lnTo>
                    <a:lnTo>
                      <a:pt x="416" y="103"/>
                    </a:lnTo>
                    <a:lnTo>
                      <a:pt x="416" y="144"/>
                    </a:lnTo>
                    <a:lnTo>
                      <a:pt x="416" y="159"/>
                    </a:lnTo>
                    <a:lnTo>
                      <a:pt x="416" y="173"/>
                    </a:lnTo>
                    <a:lnTo>
                      <a:pt x="416" y="188"/>
                    </a:lnTo>
                    <a:lnTo>
                      <a:pt x="416" y="202"/>
                    </a:lnTo>
                    <a:lnTo>
                      <a:pt x="416" y="259"/>
                    </a:lnTo>
                    <a:lnTo>
                      <a:pt x="416" y="271"/>
                    </a:lnTo>
                    <a:lnTo>
                      <a:pt x="416" y="285"/>
                    </a:lnTo>
                    <a:lnTo>
                      <a:pt x="416" y="300"/>
                    </a:lnTo>
                    <a:lnTo>
                      <a:pt x="416" y="315"/>
                    </a:lnTo>
                    <a:lnTo>
                      <a:pt x="416" y="327"/>
                    </a:lnTo>
                    <a:lnTo>
                      <a:pt x="416" y="341"/>
                    </a:lnTo>
                    <a:lnTo>
                      <a:pt x="416" y="383"/>
                    </a:lnTo>
                    <a:lnTo>
                      <a:pt x="416" y="397"/>
                    </a:lnTo>
                    <a:lnTo>
                      <a:pt x="416" y="410"/>
                    </a:lnTo>
                    <a:lnTo>
                      <a:pt x="416" y="424"/>
                    </a:lnTo>
                    <a:lnTo>
                      <a:pt x="416" y="436"/>
                    </a:lnTo>
                    <a:lnTo>
                      <a:pt x="416" y="451"/>
                    </a:lnTo>
                    <a:lnTo>
                      <a:pt x="416" y="461"/>
                    </a:lnTo>
                    <a:lnTo>
                      <a:pt x="416" y="471"/>
                    </a:lnTo>
                    <a:lnTo>
                      <a:pt x="416" y="483"/>
                    </a:lnTo>
                    <a:lnTo>
                      <a:pt x="416" y="495"/>
                    </a:lnTo>
                    <a:lnTo>
                      <a:pt x="416" y="512"/>
                    </a:lnTo>
                    <a:lnTo>
                      <a:pt x="416" y="514"/>
                    </a:lnTo>
                    <a:lnTo>
                      <a:pt x="416" y="519"/>
                    </a:lnTo>
                    <a:lnTo>
                      <a:pt x="416" y="519"/>
                    </a:lnTo>
                    <a:lnTo>
                      <a:pt x="416" y="522"/>
                    </a:lnTo>
                    <a:lnTo>
                      <a:pt x="414" y="522"/>
                    </a:lnTo>
                  </a:path>
                </a:pathLst>
              </a:cu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200" dirty="0"/>
              </a:p>
            </p:txBody>
          </p:sp>
          <p:sp>
            <p:nvSpPr>
              <p:cNvPr id="298" name="Freeform 23">
                <a:extLst>
                  <a:ext uri="{FF2B5EF4-FFF2-40B4-BE49-F238E27FC236}">
                    <a16:creationId xmlns:a16="http://schemas.microsoft.com/office/drawing/2014/main" id="{44DA9BB5-0980-4816-A8CE-FF9A2ECA484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47" y="1436"/>
                <a:ext cx="568" cy="412"/>
              </a:xfrm>
              <a:custGeom>
                <a:avLst/>
                <a:gdLst>
                  <a:gd name="T0" fmla="*/ 120 w 568"/>
                  <a:gd name="T1" fmla="*/ 17 h 412"/>
                  <a:gd name="T2" fmla="*/ 127 w 568"/>
                  <a:gd name="T3" fmla="*/ 44 h 412"/>
                  <a:gd name="T4" fmla="*/ 142 w 568"/>
                  <a:gd name="T5" fmla="*/ 61 h 412"/>
                  <a:gd name="T6" fmla="*/ 183 w 568"/>
                  <a:gd name="T7" fmla="*/ 59 h 412"/>
                  <a:gd name="T8" fmla="*/ 234 w 568"/>
                  <a:gd name="T9" fmla="*/ 54 h 412"/>
                  <a:gd name="T10" fmla="*/ 249 w 568"/>
                  <a:gd name="T11" fmla="*/ 59 h 412"/>
                  <a:gd name="T12" fmla="*/ 273 w 568"/>
                  <a:gd name="T13" fmla="*/ 54 h 412"/>
                  <a:gd name="T14" fmla="*/ 298 w 568"/>
                  <a:gd name="T15" fmla="*/ 51 h 412"/>
                  <a:gd name="T16" fmla="*/ 329 w 568"/>
                  <a:gd name="T17" fmla="*/ 39 h 412"/>
                  <a:gd name="T18" fmla="*/ 378 w 568"/>
                  <a:gd name="T19" fmla="*/ 29 h 412"/>
                  <a:gd name="T20" fmla="*/ 444 w 568"/>
                  <a:gd name="T21" fmla="*/ 25 h 412"/>
                  <a:gd name="T22" fmla="*/ 539 w 568"/>
                  <a:gd name="T23" fmla="*/ 25 h 412"/>
                  <a:gd name="T24" fmla="*/ 561 w 568"/>
                  <a:gd name="T25" fmla="*/ 49 h 412"/>
                  <a:gd name="T26" fmla="*/ 561 w 568"/>
                  <a:gd name="T27" fmla="*/ 76 h 412"/>
                  <a:gd name="T28" fmla="*/ 546 w 568"/>
                  <a:gd name="T29" fmla="*/ 115 h 412"/>
                  <a:gd name="T30" fmla="*/ 534 w 568"/>
                  <a:gd name="T31" fmla="*/ 144 h 412"/>
                  <a:gd name="T32" fmla="*/ 519 w 568"/>
                  <a:gd name="T33" fmla="*/ 171 h 412"/>
                  <a:gd name="T34" fmla="*/ 515 w 568"/>
                  <a:gd name="T35" fmla="*/ 183 h 412"/>
                  <a:gd name="T36" fmla="*/ 522 w 568"/>
                  <a:gd name="T37" fmla="*/ 193 h 412"/>
                  <a:gd name="T38" fmla="*/ 532 w 568"/>
                  <a:gd name="T39" fmla="*/ 198 h 412"/>
                  <a:gd name="T40" fmla="*/ 537 w 568"/>
                  <a:gd name="T41" fmla="*/ 210 h 412"/>
                  <a:gd name="T42" fmla="*/ 534 w 568"/>
                  <a:gd name="T43" fmla="*/ 222 h 412"/>
                  <a:gd name="T44" fmla="*/ 529 w 568"/>
                  <a:gd name="T45" fmla="*/ 266 h 412"/>
                  <a:gd name="T46" fmla="*/ 519 w 568"/>
                  <a:gd name="T47" fmla="*/ 412 h 412"/>
                  <a:gd name="T48" fmla="*/ 466 w 568"/>
                  <a:gd name="T49" fmla="*/ 412 h 412"/>
                  <a:gd name="T50" fmla="*/ 415 w 568"/>
                  <a:gd name="T51" fmla="*/ 412 h 412"/>
                  <a:gd name="T52" fmla="*/ 361 w 568"/>
                  <a:gd name="T53" fmla="*/ 412 h 412"/>
                  <a:gd name="T54" fmla="*/ 305 w 568"/>
                  <a:gd name="T55" fmla="*/ 412 h 412"/>
                  <a:gd name="T56" fmla="*/ 232 w 568"/>
                  <a:gd name="T57" fmla="*/ 412 h 412"/>
                  <a:gd name="T58" fmla="*/ 159 w 568"/>
                  <a:gd name="T59" fmla="*/ 412 h 412"/>
                  <a:gd name="T60" fmla="*/ 86 w 568"/>
                  <a:gd name="T61" fmla="*/ 412 h 412"/>
                  <a:gd name="T62" fmla="*/ 25 w 568"/>
                  <a:gd name="T63" fmla="*/ 410 h 412"/>
                  <a:gd name="T64" fmla="*/ 10 w 568"/>
                  <a:gd name="T65" fmla="*/ 380 h 412"/>
                  <a:gd name="T66" fmla="*/ 12 w 568"/>
                  <a:gd name="T67" fmla="*/ 361 h 412"/>
                  <a:gd name="T68" fmla="*/ 5 w 568"/>
                  <a:gd name="T69" fmla="*/ 341 h 412"/>
                  <a:gd name="T70" fmla="*/ 10 w 568"/>
                  <a:gd name="T71" fmla="*/ 305 h 412"/>
                  <a:gd name="T72" fmla="*/ 20 w 568"/>
                  <a:gd name="T73" fmla="*/ 288 h 412"/>
                  <a:gd name="T74" fmla="*/ 25 w 568"/>
                  <a:gd name="T75" fmla="*/ 276 h 412"/>
                  <a:gd name="T76" fmla="*/ 27 w 568"/>
                  <a:gd name="T77" fmla="*/ 276 h 412"/>
                  <a:gd name="T78" fmla="*/ 25 w 568"/>
                  <a:gd name="T79" fmla="*/ 263 h 412"/>
                  <a:gd name="T80" fmla="*/ 32 w 568"/>
                  <a:gd name="T81" fmla="*/ 249 h 412"/>
                  <a:gd name="T82" fmla="*/ 27 w 568"/>
                  <a:gd name="T83" fmla="*/ 251 h 412"/>
                  <a:gd name="T84" fmla="*/ 30 w 568"/>
                  <a:gd name="T85" fmla="*/ 217 h 412"/>
                  <a:gd name="T86" fmla="*/ 32 w 568"/>
                  <a:gd name="T87" fmla="*/ 190 h 412"/>
                  <a:gd name="T88" fmla="*/ 37 w 568"/>
                  <a:gd name="T89" fmla="*/ 161 h 412"/>
                  <a:gd name="T90" fmla="*/ 37 w 568"/>
                  <a:gd name="T91" fmla="*/ 156 h 412"/>
                  <a:gd name="T92" fmla="*/ 39 w 568"/>
                  <a:gd name="T93" fmla="*/ 132 h 412"/>
                  <a:gd name="T94" fmla="*/ 42 w 568"/>
                  <a:gd name="T95" fmla="*/ 107 h 412"/>
                  <a:gd name="T96" fmla="*/ 42 w 568"/>
                  <a:gd name="T97" fmla="*/ 90 h 412"/>
                  <a:gd name="T98" fmla="*/ 44 w 568"/>
                  <a:gd name="T99" fmla="*/ 83 h 412"/>
                  <a:gd name="T100" fmla="*/ 44 w 568"/>
                  <a:gd name="T101" fmla="*/ 71 h 412"/>
                  <a:gd name="T102" fmla="*/ 47 w 568"/>
                  <a:gd name="T103" fmla="*/ 68 h 412"/>
                  <a:gd name="T104" fmla="*/ 49 w 568"/>
                  <a:gd name="T105" fmla="*/ 54 h 412"/>
                  <a:gd name="T106" fmla="*/ 42 w 568"/>
                  <a:gd name="T107" fmla="*/ 49 h 412"/>
                  <a:gd name="T108" fmla="*/ 44 w 568"/>
                  <a:gd name="T109" fmla="*/ 27 h 412"/>
                  <a:gd name="T110" fmla="*/ 42 w 568"/>
                  <a:gd name="T111" fmla="*/ 3 h 412"/>
                  <a:gd name="T112" fmla="*/ 54 w 568"/>
                  <a:gd name="T113" fmla="*/ 12 h 412"/>
                  <a:gd name="T114" fmla="*/ 51 w 568"/>
                  <a:gd name="T115" fmla="*/ 5 h 412"/>
                  <a:gd name="T116" fmla="*/ 66 w 568"/>
                  <a:gd name="T117" fmla="*/ 3 h 412"/>
                  <a:gd name="T118" fmla="*/ 88 w 568"/>
                  <a:gd name="T119" fmla="*/ 10 h 4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</a:cxnLst>
                <a:rect l="0" t="0" r="r" b="b"/>
                <a:pathLst>
                  <a:path w="568" h="412">
                    <a:moveTo>
                      <a:pt x="98" y="5"/>
                    </a:moveTo>
                    <a:lnTo>
                      <a:pt x="103" y="5"/>
                    </a:lnTo>
                    <a:lnTo>
                      <a:pt x="103" y="5"/>
                    </a:lnTo>
                    <a:lnTo>
                      <a:pt x="105" y="8"/>
                    </a:lnTo>
                    <a:lnTo>
                      <a:pt x="108" y="8"/>
                    </a:lnTo>
                    <a:lnTo>
                      <a:pt x="108" y="10"/>
                    </a:lnTo>
                    <a:lnTo>
                      <a:pt x="110" y="10"/>
                    </a:lnTo>
                    <a:lnTo>
                      <a:pt x="112" y="10"/>
                    </a:lnTo>
                    <a:lnTo>
                      <a:pt x="115" y="12"/>
                    </a:lnTo>
                    <a:lnTo>
                      <a:pt x="117" y="12"/>
                    </a:lnTo>
                    <a:lnTo>
                      <a:pt x="117" y="15"/>
                    </a:lnTo>
                    <a:lnTo>
                      <a:pt x="120" y="17"/>
                    </a:lnTo>
                    <a:lnTo>
                      <a:pt x="120" y="20"/>
                    </a:lnTo>
                    <a:lnTo>
                      <a:pt x="120" y="22"/>
                    </a:lnTo>
                    <a:lnTo>
                      <a:pt x="122" y="25"/>
                    </a:lnTo>
                    <a:lnTo>
                      <a:pt x="122" y="25"/>
                    </a:lnTo>
                    <a:lnTo>
                      <a:pt x="125" y="27"/>
                    </a:lnTo>
                    <a:lnTo>
                      <a:pt x="125" y="27"/>
                    </a:lnTo>
                    <a:lnTo>
                      <a:pt x="125" y="32"/>
                    </a:lnTo>
                    <a:lnTo>
                      <a:pt x="125" y="37"/>
                    </a:lnTo>
                    <a:lnTo>
                      <a:pt x="125" y="37"/>
                    </a:lnTo>
                    <a:lnTo>
                      <a:pt x="125" y="39"/>
                    </a:lnTo>
                    <a:lnTo>
                      <a:pt x="125" y="42"/>
                    </a:lnTo>
                    <a:lnTo>
                      <a:pt x="127" y="44"/>
                    </a:lnTo>
                    <a:lnTo>
                      <a:pt x="127" y="47"/>
                    </a:lnTo>
                    <a:lnTo>
                      <a:pt x="127" y="47"/>
                    </a:lnTo>
                    <a:lnTo>
                      <a:pt x="127" y="49"/>
                    </a:lnTo>
                    <a:lnTo>
                      <a:pt x="127" y="49"/>
                    </a:lnTo>
                    <a:lnTo>
                      <a:pt x="127" y="54"/>
                    </a:lnTo>
                    <a:lnTo>
                      <a:pt x="127" y="56"/>
                    </a:lnTo>
                    <a:lnTo>
                      <a:pt x="127" y="59"/>
                    </a:lnTo>
                    <a:lnTo>
                      <a:pt x="129" y="59"/>
                    </a:lnTo>
                    <a:lnTo>
                      <a:pt x="132" y="61"/>
                    </a:lnTo>
                    <a:lnTo>
                      <a:pt x="132" y="61"/>
                    </a:lnTo>
                    <a:lnTo>
                      <a:pt x="139" y="64"/>
                    </a:lnTo>
                    <a:lnTo>
                      <a:pt x="142" y="61"/>
                    </a:lnTo>
                    <a:lnTo>
                      <a:pt x="142" y="61"/>
                    </a:lnTo>
                    <a:lnTo>
                      <a:pt x="144" y="64"/>
                    </a:lnTo>
                    <a:lnTo>
                      <a:pt x="149" y="64"/>
                    </a:lnTo>
                    <a:lnTo>
                      <a:pt x="149" y="66"/>
                    </a:lnTo>
                    <a:lnTo>
                      <a:pt x="156" y="66"/>
                    </a:lnTo>
                    <a:lnTo>
                      <a:pt x="161" y="68"/>
                    </a:lnTo>
                    <a:lnTo>
                      <a:pt x="164" y="66"/>
                    </a:lnTo>
                    <a:lnTo>
                      <a:pt x="164" y="66"/>
                    </a:lnTo>
                    <a:lnTo>
                      <a:pt x="168" y="64"/>
                    </a:lnTo>
                    <a:lnTo>
                      <a:pt x="173" y="64"/>
                    </a:lnTo>
                    <a:lnTo>
                      <a:pt x="178" y="61"/>
                    </a:lnTo>
                    <a:lnTo>
                      <a:pt x="183" y="59"/>
                    </a:lnTo>
                    <a:lnTo>
                      <a:pt x="186" y="59"/>
                    </a:lnTo>
                    <a:lnTo>
                      <a:pt x="190" y="54"/>
                    </a:lnTo>
                    <a:lnTo>
                      <a:pt x="193" y="51"/>
                    </a:lnTo>
                    <a:lnTo>
                      <a:pt x="195" y="51"/>
                    </a:lnTo>
                    <a:lnTo>
                      <a:pt x="200" y="54"/>
                    </a:lnTo>
                    <a:lnTo>
                      <a:pt x="205" y="51"/>
                    </a:lnTo>
                    <a:lnTo>
                      <a:pt x="210" y="51"/>
                    </a:lnTo>
                    <a:lnTo>
                      <a:pt x="217" y="51"/>
                    </a:lnTo>
                    <a:lnTo>
                      <a:pt x="222" y="51"/>
                    </a:lnTo>
                    <a:lnTo>
                      <a:pt x="229" y="54"/>
                    </a:lnTo>
                    <a:lnTo>
                      <a:pt x="232" y="54"/>
                    </a:lnTo>
                    <a:lnTo>
                      <a:pt x="234" y="54"/>
                    </a:lnTo>
                    <a:lnTo>
                      <a:pt x="237" y="56"/>
                    </a:lnTo>
                    <a:lnTo>
                      <a:pt x="237" y="56"/>
                    </a:lnTo>
                    <a:lnTo>
                      <a:pt x="237" y="59"/>
                    </a:lnTo>
                    <a:lnTo>
                      <a:pt x="237" y="61"/>
                    </a:lnTo>
                    <a:lnTo>
                      <a:pt x="239" y="61"/>
                    </a:lnTo>
                    <a:lnTo>
                      <a:pt x="242" y="61"/>
                    </a:lnTo>
                    <a:lnTo>
                      <a:pt x="244" y="59"/>
                    </a:lnTo>
                    <a:lnTo>
                      <a:pt x="246" y="59"/>
                    </a:lnTo>
                    <a:lnTo>
                      <a:pt x="246" y="59"/>
                    </a:lnTo>
                    <a:lnTo>
                      <a:pt x="249" y="59"/>
                    </a:lnTo>
                    <a:lnTo>
                      <a:pt x="249" y="59"/>
                    </a:lnTo>
                    <a:lnTo>
                      <a:pt x="249" y="59"/>
                    </a:lnTo>
                    <a:lnTo>
                      <a:pt x="251" y="59"/>
                    </a:lnTo>
                    <a:lnTo>
                      <a:pt x="254" y="59"/>
                    </a:lnTo>
                    <a:lnTo>
                      <a:pt x="254" y="59"/>
                    </a:lnTo>
                    <a:lnTo>
                      <a:pt x="256" y="61"/>
                    </a:lnTo>
                    <a:lnTo>
                      <a:pt x="259" y="59"/>
                    </a:lnTo>
                    <a:lnTo>
                      <a:pt x="261" y="59"/>
                    </a:lnTo>
                    <a:lnTo>
                      <a:pt x="261" y="59"/>
                    </a:lnTo>
                    <a:lnTo>
                      <a:pt x="264" y="56"/>
                    </a:lnTo>
                    <a:lnTo>
                      <a:pt x="264" y="56"/>
                    </a:lnTo>
                    <a:lnTo>
                      <a:pt x="271" y="56"/>
                    </a:lnTo>
                    <a:lnTo>
                      <a:pt x="273" y="54"/>
                    </a:lnTo>
                    <a:lnTo>
                      <a:pt x="273" y="54"/>
                    </a:lnTo>
                    <a:lnTo>
                      <a:pt x="273" y="51"/>
                    </a:lnTo>
                    <a:lnTo>
                      <a:pt x="276" y="51"/>
                    </a:lnTo>
                    <a:lnTo>
                      <a:pt x="276" y="51"/>
                    </a:lnTo>
                    <a:lnTo>
                      <a:pt x="281" y="51"/>
                    </a:lnTo>
                    <a:lnTo>
                      <a:pt x="288" y="54"/>
                    </a:lnTo>
                    <a:lnTo>
                      <a:pt x="288" y="54"/>
                    </a:lnTo>
                    <a:lnTo>
                      <a:pt x="290" y="51"/>
                    </a:lnTo>
                    <a:lnTo>
                      <a:pt x="290" y="51"/>
                    </a:lnTo>
                    <a:lnTo>
                      <a:pt x="293" y="54"/>
                    </a:lnTo>
                    <a:lnTo>
                      <a:pt x="295" y="54"/>
                    </a:lnTo>
                    <a:lnTo>
                      <a:pt x="295" y="51"/>
                    </a:lnTo>
                    <a:lnTo>
                      <a:pt x="298" y="51"/>
                    </a:lnTo>
                    <a:lnTo>
                      <a:pt x="300" y="49"/>
                    </a:lnTo>
                    <a:lnTo>
                      <a:pt x="300" y="49"/>
                    </a:lnTo>
                    <a:lnTo>
                      <a:pt x="303" y="51"/>
                    </a:lnTo>
                    <a:lnTo>
                      <a:pt x="303" y="51"/>
                    </a:lnTo>
                    <a:lnTo>
                      <a:pt x="305" y="49"/>
                    </a:lnTo>
                    <a:lnTo>
                      <a:pt x="307" y="49"/>
                    </a:lnTo>
                    <a:lnTo>
                      <a:pt x="310" y="47"/>
                    </a:lnTo>
                    <a:lnTo>
                      <a:pt x="310" y="44"/>
                    </a:lnTo>
                    <a:lnTo>
                      <a:pt x="315" y="44"/>
                    </a:lnTo>
                    <a:lnTo>
                      <a:pt x="320" y="42"/>
                    </a:lnTo>
                    <a:lnTo>
                      <a:pt x="324" y="39"/>
                    </a:lnTo>
                    <a:lnTo>
                      <a:pt x="329" y="39"/>
                    </a:lnTo>
                    <a:lnTo>
                      <a:pt x="337" y="39"/>
                    </a:lnTo>
                    <a:lnTo>
                      <a:pt x="342" y="37"/>
                    </a:lnTo>
                    <a:lnTo>
                      <a:pt x="344" y="37"/>
                    </a:lnTo>
                    <a:lnTo>
                      <a:pt x="346" y="34"/>
                    </a:lnTo>
                    <a:lnTo>
                      <a:pt x="349" y="32"/>
                    </a:lnTo>
                    <a:lnTo>
                      <a:pt x="349" y="32"/>
                    </a:lnTo>
                    <a:lnTo>
                      <a:pt x="351" y="32"/>
                    </a:lnTo>
                    <a:lnTo>
                      <a:pt x="356" y="32"/>
                    </a:lnTo>
                    <a:lnTo>
                      <a:pt x="359" y="32"/>
                    </a:lnTo>
                    <a:lnTo>
                      <a:pt x="366" y="29"/>
                    </a:lnTo>
                    <a:lnTo>
                      <a:pt x="373" y="29"/>
                    </a:lnTo>
                    <a:lnTo>
                      <a:pt x="378" y="29"/>
                    </a:lnTo>
                    <a:lnTo>
                      <a:pt x="383" y="29"/>
                    </a:lnTo>
                    <a:lnTo>
                      <a:pt x="385" y="27"/>
                    </a:lnTo>
                    <a:lnTo>
                      <a:pt x="390" y="25"/>
                    </a:lnTo>
                    <a:lnTo>
                      <a:pt x="398" y="25"/>
                    </a:lnTo>
                    <a:lnTo>
                      <a:pt x="402" y="25"/>
                    </a:lnTo>
                    <a:lnTo>
                      <a:pt x="410" y="25"/>
                    </a:lnTo>
                    <a:lnTo>
                      <a:pt x="417" y="25"/>
                    </a:lnTo>
                    <a:lnTo>
                      <a:pt x="420" y="25"/>
                    </a:lnTo>
                    <a:lnTo>
                      <a:pt x="427" y="25"/>
                    </a:lnTo>
                    <a:lnTo>
                      <a:pt x="429" y="25"/>
                    </a:lnTo>
                    <a:lnTo>
                      <a:pt x="437" y="25"/>
                    </a:lnTo>
                    <a:lnTo>
                      <a:pt x="444" y="25"/>
                    </a:lnTo>
                    <a:lnTo>
                      <a:pt x="454" y="25"/>
                    </a:lnTo>
                    <a:lnTo>
                      <a:pt x="463" y="25"/>
                    </a:lnTo>
                    <a:lnTo>
                      <a:pt x="466" y="25"/>
                    </a:lnTo>
                    <a:lnTo>
                      <a:pt x="473" y="25"/>
                    </a:lnTo>
                    <a:lnTo>
                      <a:pt x="480" y="25"/>
                    </a:lnTo>
                    <a:lnTo>
                      <a:pt x="490" y="25"/>
                    </a:lnTo>
                    <a:lnTo>
                      <a:pt x="500" y="25"/>
                    </a:lnTo>
                    <a:lnTo>
                      <a:pt x="507" y="25"/>
                    </a:lnTo>
                    <a:lnTo>
                      <a:pt x="517" y="25"/>
                    </a:lnTo>
                    <a:lnTo>
                      <a:pt x="527" y="25"/>
                    </a:lnTo>
                    <a:lnTo>
                      <a:pt x="537" y="25"/>
                    </a:lnTo>
                    <a:lnTo>
                      <a:pt x="539" y="25"/>
                    </a:lnTo>
                    <a:lnTo>
                      <a:pt x="539" y="25"/>
                    </a:lnTo>
                    <a:lnTo>
                      <a:pt x="539" y="27"/>
                    </a:lnTo>
                    <a:lnTo>
                      <a:pt x="541" y="34"/>
                    </a:lnTo>
                    <a:lnTo>
                      <a:pt x="544" y="37"/>
                    </a:lnTo>
                    <a:lnTo>
                      <a:pt x="546" y="39"/>
                    </a:lnTo>
                    <a:lnTo>
                      <a:pt x="546" y="39"/>
                    </a:lnTo>
                    <a:lnTo>
                      <a:pt x="551" y="42"/>
                    </a:lnTo>
                    <a:lnTo>
                      <a:pt x="551" y="42"/>
                    </a:lnTo>
                    <a:lnTo>
                      <a:pt x="554" y="44"/>
                    </a:lnTo>
                    <a:lnTo>
                      <a:pt x="558" y="47"/>
                    </a:lnTo>
                    <a:lnTo>
                      <a:pt x="561" y="47"/>
                    </a:lnTo>
                    <a:lnTo>
                      <a:pt x="561" y="49"/>
                    </a:lnTo>
                    <a:lnTo>
                      <a:pt x="563" y="49"/>
                    </a:lnTo>
                    <a:lnTo>
                      <a:pt x="563" y="51"/>
                    </a:lnTo>
                    <a:lnTo>
                      <a:pt x="563" y="56"/>
                    </a:lnTo>
                    <a:lnTo>
                      <a:pt x="566" y="59"/>
                    </a:lnTo>
                    <a:lnTo>
                      <a:pt x="568" y="61"/>
                    </a:lnTo>
                    <a:lnTo>
                      <a:pt x="568" y="64"/>
                    </a:lnTo>
                    <a:lnTo>
                      <a:pt x="568" y="66"/>
                    </a:lnTo>
                    <a:lnTo>
                      <a:pt x="566" y="68"/>
                    </a:lnTo>
                    <a:lnTo>
                      <a:pt x="563" y="71"/>
                    </a:lnTo>
                    <a:lnTo>
                      <a:pt x="563" y="71"/>
                    </a:lnTo>
                    <a:lnTo>
                      <a:pt x="563" y="73"/>
                    </a:lnTo>
                    <a:lnTo>
                      <a:pt x="561" y="76"/>
                    </a:lnTo>
                    <a:lnTo>
                      <a:pt x="561" y="76"/>
                    </a:lnTo>
                    <a:lnTo>
                      <a:pt x="558" y="81"/>
                    </a:lnTo>
                    <a:lnTo>
                      <a:pt x="558" y="86"/>
                    </a:lnTo>
                    <a:lnTo>
                      <a:pt x="556" y="88"/>
                    </a:lnTo>
                    <a:lnTo>
                      <a:pt x="554" y="90"/>
                    </a:lnTo>
                    <a:lnTo>
                      <a:pt x="554" y="90"/>
                    </a:lnTo>
                    <a:lnTo>
                      <a:pt x="554" y="95"/>
                    </a:lnTo>
                    <a:lnTo>
                      <a:pt x="554" y="98"/>
                    </a:lnTo>
                    <a:lnTo>
                      <a:pt x="551" y="98"/>
                    </a:lnTo>
                    <a:lnTo>
                      <a:pt x="551" y="105"/>
                    </a:lnTo>
                    <a:lnTo>
                      <a:pt x="549" y="107"/>
                    </a:lnTo>
                    <a:lnTo>
                      <a:pt x="546" y="115"/>
                    </a:lnTo>
                    <a:lnTo>
                      <a:pt x="541" y="120"/>
                    </a:lnTo>
                    <a:lnTo>
                      <a:pt x="541" y="122"/>
                    </a:lnTo>
                    <a:lnTo>
                      <a:pt x="541" y="122"/>
                    </a:lnTo>
                    <a:lnTo>
                      <a:pt x="541" y="122"/>
                    </a:lnTo>
                    <a:lnTo>
                      <a:pt x="541" y="125"/>
                    </a:lnTo>
                    <a:lnTo>
                      <a:pt x="541" y="125"/>
                    </a:lnTo>
                    <a:lnTo>
                      <a:pt x="541" y="125"/>
                    </a:lnTo>
                    <a:lnTo>
                      <a:pt x="541" y="127"/>
                    </a:lnTo>
                    <a:lnTo>
                      <a:pt x="541" y="132"/>
                    </a:lnTo>
                    <a:lnTo>
                      <a:pt x="541" y="134"/>
                    </a:lnTo>
                    <a:lnTo>
                      <a:pt x="539" y="137"/>
                    </a:lnTo>
                    <a:lnTo>
                      <a:pt x="534" y="144"/>
                    </a:lnTo>
                    <a:lnTo>
                      <a:pt x="534" y="144"/>
                    </a:lnTo>
                    <a:lnTo>
                      <a:pt x="534" y="146"/>
                    </a:lnTo>
                    <a:lnTo>
                      <a:pt x="529" y="149"/>
                    </a:lnTo>
                    <a:lnTo>
                      <a:pt x="527" y="149"/>
                    </a:lnTo>
                    <a:lnTo>
                      <a:pt x="527" y="151"/>
                    </a:lnTo>
                    <a:lnTo>
                      <a:pt x="524" y="156"/>
                    </a:lnTo>
                    <a:lnTo>
                      <a:pt x="522" y="159"/>
                    </a:lnTo>
                    <a:lnTo>
                      <a:pt x="522" y="161"/>
                    </a:lnTo>
                    <a:lnTo>
                      <a:pt x="522" y="166"/>
                    </a:lnTo>
                    <a:lnTo>
                      <a:pt x="522" y="168"/>
                    </a:lnTo>
                    <a:lnTo>
                      <a:pt x="519" y="168"/>
                    </a:lnTo>
                    <a:lnTo>
                      <a:pt x="519" y="171"/>
                    </a:lnTo>
                    <a:lnTo>
                      <a:pt x="519" y="171"/>
                    </a:lnTo>
                    <a:lnTo>
                      <a:pt x="517" y="171"/>
                    </a:lnTo>
                    <a:lnTo>
                      <a:pt x="517" y="171"/>
                    </a:lnTo>
                    <a:lnTo>
                      <a:pt x="517" y="173"/>
                    </a:lnTo>
                    <a:lnTo>
                      <a:pt x="517" y="173"/>
                    </a:lnTo>
                    <a:lnTo>
                      <a:pt x="515" y="173"/>
                    </a:lnTo>
                    <a:lnTo>
                      <a:pt x="515" y="173"/>
                    </a:lnTo>
                    <a:lnTo>
                      <a:pt x="517" y="178"/>
                    </a:lnTo>
                    <a:lnTo>
                      <a:pt x="515" y="178"/>
                    </a:lnTo>
                    <a:lnTo>
                      <a:pt x="515" y="181"/>
                    </a:lnTo>
                    <a:lnTo>
                      <a:pt x="515" y="183"/>
                    </a:lnTo>
                    <a:lnTo>
                      <a:pt x="515" y="183"/>
                    </a:lnTo>
                    <a:lnTo>
                      <a:pt x="515" y="185"/>
                    </a:lnTo>
                    <a:lnTo>
                      <a:pt x="517" y="188"/>
                    </a:lnTo>
                    <a:lnTo>
                      <a:pt x="515" y="188"/>
                    </a:lnTo>
                    <a:lnTo>
                      <a:pt x="515" y="190"/>
                    </a:lnTo>
                    <a:lnTo>
                      <a:pt x="515" y="190"/>
                    </a:lnTo>
                    <a:lnTo>
                      <a:pt x="517" y="193"/>
                    </a:lnTo>
                    <a:lnTo>
                      <a:pt x="517" y="193"/>
                    </a:lnTo>
                    <a:lnTo>
                      <a:pt x="519" y="195"/>
                    </a:lnTo>
                    <a:lnTo>
                      <a:pt x="519" y="195"/>
                    </a:lnTo>
                    <a:lnTo>
                      <a:pt x="522" y="193"/>
                    </a:lnTo>
                    <a:lnTo>
                      <a:pt x="522" y="193"/>
                    </a:lnTo>
                    <a:lnTo>
                      <a:pt x="522" y="193"/>
                    </a:lnTo>
                    <a:lnTo>
                      <a:pt x="524" y="193"/>
                    </a:lnTo>
                    <a:lnTo>
                      <a:pt x="524" y="193"/>
                    </a:lnTo>
                    <a:lnTo>
                      <a:pt x="524" y="195"/>
                    </a:lnTo>
                    <a:lnTo>
                      <a:pt x="524" y="195"/>
                    </a:lnTo>
                    <a:lnTo>
                      <a:pt x="527" y="195"/>
                    </a:lnTo>
                    <a:lnTo>
                      <a:pt x="527" y="195"/>
                    </a:lnTo>
                    <a:lnTo>
                      <a:pt x="529" y="195"/>
                    </a:lnTo>
                    <a:lnTo>
                      <a:pt x="532" y="195"/>
                    </a:lnTo>
                    <a:lnTo>
                      <a:pt x="532" y="195"/>
                    </a:lnTo>
                    <a:lnTo>
                      <a:pt x="532" y="195"/>
                    </a:lnTo>
                    <a:lnTo>
                      <a:pt x="532" y="198"/>
                    </a:lnTo>
                    <a:lnTo>
                      <a:pt x="532" y="198"/>
                    </a:lnTo>
                    <a:lnTo>
                      <a:pt x="532" y="200"/>
                    </a:lnTo>
                    <a:lnTo>
                      <a:pt x="532" y="200"/>
                    </a:lnTo>
                    <a:lnTo>
                      <a:pt x="534" y="200"/>
                    </a:lnTo>
                    <a:lnTo>
                      <a:pt x="534" y="203"/>
                    </a:lnTo>
                    <a:lnTo>
                      <a:pt x="537" y="203"/>
                    </a:lnTo>
                    <a:lnTo>
                      <a:pt x="537" y="205"/>
                    </a:lnTo>
                    <a:lnTo>
                      <a:pt x="537" y="205"/>
                    </a:lnTo>
                    <a:lnTo>
                      <a:pt x="537" y="205"/>
                    </a:lnTo>
                    <a:lnTo>
                      <a:pt x="537" y="205"/>
                    </a:lnTo>
                    <a:lnTo>
                      <a:pt x="537" y="207"/>
                    </a:lnTo>
                    <a:lnTo>
                      <a:pt x="537" y="207"/>
                    </a:lnTo>
                    <a:lnTo>
                      <a:pt x="537" y="210"/>
                    </a:lnTo>
                    <a:lnTo>
                      <a:pt x="534" y="210"/>
                    </a:lnTo>
                    <a:lnTo>
                      <a:pt x="534" y="210"/>
                    </a:lnTo>
                    <a:lnTo>
                      <a:pt x="534" y="210"/>
                    </a:lnTo>
                    <a:lnTo>
                      <a:pt x="532" y="210"/>
                    </a:lnTo>
                    <a:lnTo>
                      <a:pt x="532" y="212"/>
                    </a:lnTo>
                    <a:lnTo>
                      <a:pt x="532" y="212"/>
                    </a:lnTo>
                    <a:lnTo>
                      <a:pt x="534" y="217"/>
                    </a:lnTo>
                    <a:lnTo>
                      <a:pt x="534" y="220"/>
                    </a:lnTo>
                    <a:lnTo>
                      <a:pt x="534" y="220"/>
                    </a:lnTo>
                    <a:lnTo>
                      <a:pt x="534" y="220"/>
                    </a:lnTo>
                    <a:lnTo>
                      <a:pt x="534" y="222"/>
                    </a:lnTo>
                    <a:lnTo>
                      <a:pt x="534" y="222"/>
                    </a:lnTo>
                    <a:lnTo>
                      <a:pt x="532" y="227"/>
                    </a:lnTo>
                    <a:lnTo>
                      <a:pt x="532" y="229"/>
                    </a:lnTo>
                    <a:lnTo>
                      <a:pt x="532" y="232"/>
                    </a:lnTo>
                    <a:lnTo>
                      <a:pt x="532" y="234"/>
                    </a:lnTo>
                    <a:lnTo>
                      <a:pt x="529" y="234"/>
                    </a:lnTo>
                    <a:lnTo>
                      <a:pt x="529" y="237"/>
                    </a:lnTo>
                    <a:lnTo>
                      <a:pt x="527" y="237"/>
                    </a:lnTo>
                    <a:lnTo>
                      <a:pt x="527" y="239"/>
                    </a:lnTo>
                    <a:lnTo>
                      <a:pt x="527" y="242"/>
                    </a:lnTo>
                    <a:lnTo>
                      <a:pt x="529" y="242"/>
                    </a:lnTo>
                    <a:lnTo>
                      <a:pt x="529" y="256"/>
                    </a:lnTo>
                    <a:lnTo>
                      <a:pt x="529" y="266"/>
                    </a:lnTo>
                    <a:lnTo>
                      <a:pt x="529" y="285"/>
                    </a:lnTo>
                    <a:lnTo>
                      <a:pt x="529" y="305"/>
                    </a:lnTo>
                    <a:lnTo>
                      <a:pt x="529" y="315"/>
                    </a:lnTo>
                    <a:lnTo>
                      <a:pt x="529" y="324"/>
                    </a:lnTo>
                    <a:lnTo>
                      <a:pt x="529" y="344"/>
                    </a:lnTo>
                    <a:lnTo>
                      <a:pt x="529" y="363"/>
                    </a:lnTo>
                    <a:lnTo>
                      <a:pt x="529" y="373"/>
                    </a:lnTo>
                    <a:lnTo>
                      <a:pt x="529" y="393"/>
                    </a:lnTo>
                    <a:lnTo>
                      <a:pt x="529" y="402"/>
                    </a:lnTo>
                    <a:lnTo>
                      <a:pt x="529" y="412"/>
                    </a:lnTo>
                    <a:lnTo>
                      <a:pt x="524" y="412"/>
                    </a:lnTo>
                    <a:lnTo>
                      <a:pt x="519" y="412"/>
                    </a:lnTo>
                    <a:lnTo>
                      <a:pt x="515" y="412"/>
                    </a:lnTo>
                    <a:lnTo>
                      <a:pt x="510" y="412"/>
                    </a:lnTo>
                    <a:lnTo>
                      <a:pt x="505" y="412"/>
                    </a:lnTo>
                    <a:lnTo>
                      <a:pt x="502" y="412"/>
                    </a:lnTo>
                    <a:lnTo>
                      <a:pt x="498" y="412"/>
                    </a:lnTo>
                    <a:lnTo>
                      <a:pt x="493" y="412"/>
                    </a:lnTo>
                    <a:lnTo>
                      <a:pt x="490" y="412"/>
                    </a:lnTo>
                    <a:lnTo>
                      <a:pt x="485" y="412"/>
                    </a:lnTo>
                    <a:lnTo>
                      <a:pt x="480" y="412"/>
                    </a:lnTo>
                    <a:lnTo>
                      <a:pt x="476" y="412"/>
                    </a:lnTo>
                    <a:lnTo>
                      <a:pt x="471" y="412"/>
                    </a:lnTo>
                    <a:lnTo>
                      <a:pt x="466" y="412"/>
                    </a:lnTo>
                    <a:lnTo>
                      <a:pt x="463" y="412"/>
                    </a:lnTo>
                    <a:lnTo>
                      <a:pt x="459" y="412"/>
                    </a:lnTo>
                    <a:lnTo>
                      <a:pt x="454" y="412"/>
                    </a:lnTo>
                    <a:lnTo>
                      <a:pt x="451" y="412"/>
                    </a:lnTo>
                    <a:lnTo>
                      <a:pt x="446" y="412"/>
                    </a:lnTo>
                    <a:lnTo>
                      <a:pt x="441" y="412"/>
                    </a:lnTo>
                    <a:lnTo>
                      <a:pt x="437" y="412"/>
                    </a:lnTo>
                    <a:lnTo>
                      <a:pt x="432" y="412"/>
                    </a:lnTo>
                    <a:lnTo>
                      <a:pt x="427" y="412"/>
                    </a:lnTo>
                    <a:lnTo>
                      <a:pt x="424" y="412"/>
                    </a:lnTo>
                    <a:lnTo>
                      <a:pt x="420" y="412"/>
                    </a:lnTo>
                    <a:lnTo>
                      <a:pt x="415" y="412"/>
                    </a:lnTo>
                    <a:lnTo>
                      <a:pt x="410" y="412"/>
                    </a:lnTo>
                    <a:lnTo>
                      <a:pt x="405" y="412"/>
                    </a:lnTo>
                    <a:lnTo>
                      <a:pt x="400" y="412"/>
                    </a:lnTo>
                    <a:lnTo>
                      <a:pt x="398" y="412"/>
                    </a:lnTo>
                    <a:lnTo>
                      <a:pt x="393" y="412"/>
                    </a:lnTo>
                    <a:lnTo>
                      <a:pt x="388" y="412"/>
                    </a:lnTo>
                    <a:lnTo>
                      <a:pt x="385" y="412"/>
                    </a:lnTo>
                    <a:lnTo>
                      <a:pt x="381" y="412"/>
                    </a:lnTo>
                    <a:lnTo>
                      <a:pt x="376" y="412"/>
                    </a:lnTo>
                    <a:lnTo>
                      <a:pt x="371" y="412"/>
                    </a:lnTo>
                    <a:lnTo>
                      <a:pt x="366" y="412"/>
                    </a:lnTo>
                    <a:lnTo>
                      <a:pt x="361" y="412"/>
                    </a:lnTo>
                    <a:lnTo>
                      <a:pt x="359" y="412"/>
                    </a:lnTo>
                    <a:lnTo>
                      <a:pt x="354" y="412"/>
                    </a:lnTo>
                    <a:lnTo>
                      <a:pt x="349" y="412"/>
                    </a:lnTo>
                    <a:lnTo>
                      <a:pt x="346" y="412"/>
                    </a:lnTo>
                    <a:lnTo>
                      <a:pt x="342" y="412"/>
                    </a:lnTo>
                    <a:lnTo>
                      <a:pt x="337" y="412"/>
                    </a:lnTo>
                    <a:lnTo>
                      <a:pt x="332" y="412"/>
                    </a:lnTo>
                    <a:lnTo>
                      <a:pt x="327" y="412"/>
                    </a:lnTo>
                    <a:lnTo>
                      <a:pt x="322" y="412"/>
                    </a:lnTo>
                    <a:lnTo>
                      <a:pt x="320" y="412"/>
                    </a:lnTo>
                    <a:lnTo>
                      <a:pt x="312" y="412"/>
                    </a:lnTo>
                    <a:lnTo>
                      <a:pt x="305" y="412"/>
                    </a:lnTo>
                    <a:lnTo>
                      <a:pt x="303" y="412"/>
                    </a:lnTo>
                    <a:lnTo>
                      <a:pt x="295" y="412"/>
                    </a:lnTo>
                    <a:lnTo>
                      <a:pt x="288" y="412"/>
                    </a:lnTo>
                    <a:lnTo>
                      <a:pt x="283" y="412"/>
                    </a:lnTo>
                    <a:lnTo>
                      <a:pt x="276" y="412"/>
                    </a:lnTo>
                    <a:lnTo>
                      <a:pt x="268" y="412"/>
                    </a:lnTo>
                    <a:lnTo>
                      <a:pt x="266" y="412"/>
                    </a:lnTo>
                    <a:lnTo>
                      <a:pt x="259" y="412"/>
                    </a:lnTo>
                    <a:lnTo>
                      <a:pt x="251" y="412"/>
                    </a:lnTo>
                    <a:lnTo>
                      <a:pt x="246" y="412"/>
                    </a:lnTo>
                    <a:lnTo>
                      <a:pt x="239" y="412"/>
                    </a:lnTo>
                    <a:lnTo>
                      <a:pt x="232" y="412"/>
                    </a:lnTo>
                    <a:lnTo>
                      <a:pt x="229" y="412"/>
                    </a:lnTo>
                    <a:lnTo>
                      <a:pt x="222" y="412"/>
                    </a:lnTo>
                    <a:lnTo>
                      <a:pt x="215" y="412"/>
                    </a:lnTo>
                    <a:lnTo>
                      <a:pt x="210" y="412"/>
                    </a:lnTo>
                    <a:lnTo>
                      <a:pt x="203" y="412"/>
                    </a:lnTo>
                    <a:lnTo>
                      <a:pt x="195" y="412"/>
                    </a:lnTo>
                    <a:lnTo>
                      <a:pt x="193" y="412"/>
                    </a:lnTo>
                    <a:lnTo>
                      <a:pt x="186" y="412"/>
                    </a:lnTo>
                    <a:lnTo>
                      <a:pt x="178" y="412"/>
                    </a:lnTo>
                    <a:lnTo>
                      <a:pt x="173" y="412"/>
                    </a:lnTo>
                    <a:lnTo>
                      <a:pt x="166" y="412"/>
                    </a:lnTo>
                    <a:lnTo>
                      <a:pt x="159" y="412"/>
                    </a:lnTo>
                    <a:lnTo>
                      <a:pt x="156" y="412"/>
                    </a:lnTo>
                    <a:lnTo>
                      <a:pt x="149" y="412"/>
                    </a:lnTo>
                    <a:lnTo>
                      <a:pt x="142" y="412"/>
                    </a:lnTo>
                    <a:lnTo>
                      <a:pt x="137" y="412"/>
                    </a:lnTo>
                    <a:lnTo>
                      <a:pt x="129" y="412"/>
                    </a:lnTo>
                    <a:lnTo>
                      <a:pt x="122" y="412"/>
                    </a:lnTo>
                    <a:lnTo>
                      <a:pt x="117" y="412"/>
                    </a:lnTo>
                    <a:lnTo>
                      <a:pt x="112" y="412"/>
                    </a:lnTo>
                    <a:lnTo>
                      <a:pt x="105" y="412"/>
                    </a:lnTo>
                    <a:lnTo>
                      <a:pt x="100" y="412"/>
                    </a:lnTo>
                    <a:lnTo>
                      <a:pt x="93" y="412"/>
                    </a:lnTo>
                    <a:lnTo>
                      <a:pt x="86" y="412"/>
                    </a:lnTo>
                    <a:lnTo>
                      <a:pt x="81" y="412"/>
                    </a:lnTo>
                    <a:lnTo>
                      <a:pt x="76" y="412"/>
                    </a:lnTo>
                    <a:lnTo>
                      <a:pt x="69" y="412"/>
                    </a:lnTo>
                    <a:lnTo>
                      <a:pt x="64" y="412"/>
                    </a:lnTo>
                    <a:lnTo>
                      <a:pt x="56" y="412"/>
                    </a:lnTo>
                    <a:lnTo>
                      <a:pt x="49" y="412"/>
                    </a:lnTo>
                    <a:lnTo>
                      <a:pt x="44" y="412"/>
                    </a:lnTo>
                    <a:lnTo>
                      <a:pt x="39" y="412"/>
                    </a:lnTo>
                    <a:lnTo>
                      <a:pt x="32" y="412"/>
                    </a:lnTo>
                    <a:lnTo>
                      <a:pt x="27" y="412"/>
                    </a:lnTo>
                    <a:lnTo>
                      <a:pt x="25" y="412"/>
                    </a:lnTo>
                    <a:lnTo>
                      <a:pt x="25" y="410"/>
                    </a:lnTo>
                    <a:lnTo>
                      <a:pt x="20" y="407"/>
                    </a:lnTo>
                    <a:lnTo>
                      <a:pt x="17" y="402"/>
                    </a:lnTo>
                    <a:lnTo>
                      <a:pt x="15" y="402"/>
                    </a:lnTo>
                    <a:lnTo>
                      <a:pt x="15" y="402"/>
                    </a:lnTo>
                    <a:lnTo>
                      <a:pt x="12" y="390"/>
                    </a:lnTo>
                    <a:lnTo>
                      <a:pt x="12" y="390"/>
                    </a:lnTo>
                    <a:lnTo>
                      <a:pt x="10" y="388"/>
                    </a:lnTo>
                    <a:lnTo>
                      <a:pt x="12" y="388"/>
                    </a:lnTo>
                    <a:lnTo>
                      <a:pt x="10" y="385"/>
                    </a:lnTo>
                    <a:lnTo>
                      <a:pt x="10" y="383"/>
                    </a:lnTo>
                    <a:lnTo>
                      <a:pt x="10" y="383"/>
                    </a:lnTo>
                    <a:lnTo>
                      <a:pt x="10" y="380"/>
                    </a:lnTo>
                    <a:lnTo>
                      <a:pt x="10" y="380"/>
                    </a:lnTo>
                    <a:lnTo>
                      <a:pt x="10" y="380"/>
                    </a:lnTo>
                    <a:lnTo>
                      <a:pt x="10" y="378"/>
                    </a:lnTo>
                    <a:lnTo>
                      <a:pt x="10" y="378"/>
                    </a:lnTo>
                    <a:lnTo>
                      <a:pt x="10" y="376"/>
                    </a:lnTo>
                    <a:lnTo>
                      <a:pt x="10" y="376"/>
                    </a:lnTo>
                    <a:lnTo>
                      <a:pt x="10" y="371"/>
                    </a:lnTo>
                    <a:lnTo>
                      <a:pt x="10" y="368"/>
                    </a:lnTo>
                    <a:lnTo>
                      <a:pt x="10" y="368"/>
                    </a:lnTo>
                    <a:lnTo>
                      <a:pt x="10" y="366"/>
                    </a:lnTo>
                    <a:lnTo>
                      <a:pt x="12" y="363"/>
                    </a:lnTo>
                    <a:lnTo>
                      <a:pt x="12" y="361"/>
                    </a:lnTo>
                    <a:lnTo>
                      <a:pt x="12" y="359"/>
                    </a:lnTo>
                    <a:lnTo>
                      <a:pt x="12" y="354"/>
                    </a:lnTo>
                    <a:lnTo>
                      <a:pt x="12" y="351"/>
                    </a:lnTo>
                    <a:lnTo>
                      <a:pt x="10" y="349"/>
                    </a:lnTo>
                    <a:lnTo>
                      <a:pt x="10" y="349"/>
                    </a:lnTo>
                    <a:lnTo>
                      <a:pt x="10" y="349"/>
                    </a:lnTo>
                    <a:lnTo>
                      <a:pt x="8" y="346"/>
                    </a:lnTo>
                    <a:lnTo>
                      <a:pt x="8" y="346"/>
                    </a:lnTo>
                    <a:lnTo>
                      <a:pt x="5" y="344"/>
                    </a:lnTo>
                    <a:lnTo>
                      <a:pt x="5" y="341"/>
                    </a:lnTo>
                    <a:lnTo>
                      <a:pt x="5" y="341"/>
                    </a:lnTo>
                    <a:lnTo>
                      <a:pt x="5" y="341"/>
                    </a:lnTo>
                    <a:lnTo>
                      <a:pt x="3" y="337"/>
                    </a:lnTo>
                    <a:lnTo>
                      <a:pt x="3" y="334"/>
                    </a:lnTo>
                    <a:lnTo>
                      <a:pt x="3" y="334"/>
                    </a:lnTo>
                    <a:lnTo>
                      <a:pt x="0" y="334"/>
                    </a:lnTo>
                    <a:lnTo>
                      <a:pt x="3" y="332"/>
                    </a:lnTo>
                    <a:lnTo>
                      <a:pt x="8" y="317"/>
                    </a:lnTo>
                    <a:lnTo>
                      <a:pt x="8" y="317"/>
                    </a:lnTo>
                    <a:lnTo>
                      <a:pt x="10" y="315"/>
                    </a:lnTo>
                    <a:lnTo>
                      <a:pt x="10" y="312"/>
                    </a:lnTo>
                    <a:lnTo>
                      <a:pt x="10" y="312"/>
                    </a:lnTo>
                    <a:lnTo>
                      <a:pt x="10" y="310"/>
                    </a:lnTo>
                    <a:lnTo>
                      <a:pt x="10" y="305"/>
                    </a:lnTo>
                    <a:lnTo>
                      <a:pt x="12" y="293"/>
                    </a:lnTo>
                    <a:lnTo>
                      <a:pt x="12" y="293"/>
                    </a:lnTo>
                    <a:lnTo>
                      <a:pt x="15" y="288"/>
                    </a:lnTo>
                    <a:lnTo>
                      <a:pt x="12" y="288"/>
                    </a:lnTo>
                    <a:lnTo>
                      <a:pt x="12" y="285"/>
                    </a:lnTo>
                    <a:lnTo>
                      <a:pt x="15" y="285"/>
                    </a:lnTo>
                    <a:lnTo>
                      <a:pt x="15" y="283"/>
                    </a:lnTo>
                    <a:lnTo>
                      <a:pt x="17" y="283"/>
                    </a:lnTo>
                    <a:lnTo>
                      <a:pt x="17" y="283"/>
                    </a:lnTo>
                    <a:lnTo>
                      <a:pt x="17" y="283"/>
                    </a:lnTo>
                    <a:lnTo>
                      <a:pt x="17" y="288"/>
                    </a:lnTo>
                    <a:lnTo>
                      <a:pt x="20" y="288"/>
                    </a:lnTo>
                    <a:lnTo>
                      <a:pt x="20" y="288"/>
                    </a:lnTo>
                    <a:lnTo>
                      <a:pt x="20" y="285"/>
                    </a:lnTo>
                    <a:lnTo>
                      <a:pt x="20" y="285"/>
                    </a:lnTo>
                    <a:lnTo>
                      <a:pt x="20" y="285"/>
                    </a:lnTo>
                    <a:lnTo>
                      <a:pt x="20" y="285"/>
                    </a:lnTo>
                    <a:lnTo>
                      <a:pt x="20" y="283"/>
                    </a:lnTo>
                    <a:lnTo>
                      <a:pt x="20" y="283"/>
                    </a:lnTo>
                    <a:lnTo>
                      <a:pt x="20" y="283"/>
                    </a:lnTo>
                    <a:lnTo>
                      <a:pt x="20" y="283"/>
                    </a:lnTo>
                    <a:lnTo>
                      <a:pt x="20" y="281"/>
                    </a:lnTo>
                    <a:lnTo>
                      <a:pt x="22" y="278"/>
                    </a:lnTo>
                    <a:lnTo>
                      <a:pt x="25" y="276"/>
                    </a:lnTo>
                    <a:lnTo>
                      <a:pt x="25" y="276"/>
                    </a:lnTo>
                    <a:lnTo>
                      <a:pt x="25" y="278"/>
                    </a:lnTo>
                    <a:lnTo>
                      <a:pt x="25" y="278"/>
                    </a:lnTo>
                    <a:lnTo>
                      <a:pt x="25" y="281"/>
                    </a:lnTo>
                    <a:lnTo>
                      <a:pt x="27" y="281"/>
                    </a:lnTo>
                    <a:lnTo>
                      <a:pt x="27" y="283"/>
                    </a:lnTo>
                    <a:lnTo>
                      <a:pt x="30" y="283"/>
                    </a:lnTo>
                    <a:lnTo>
                      <a:pt x="30" y="281"/>
                    </a:lnTo>
                    <a:lnTo>
                      <a:pt x="27" y="278"/>
                    </a:lnTo>
                    <a:lnTo>
                      <a:pt x="27" y="276"/>
                    </a:lnTo>
                    <a:lnTo>
                      <a:pt x="27" y="276"/>
                    </a:lnTo>
                    <a:lnTo>
                      <a:pt x="27" y="276"/>
                    </a:lnTo>
                    <a:lnTo>
                      <a:pt x="27" y="273"/>
                    </a:lnTo>
                    <a:lnTo>
                      <a:pt x="27" y="273"/>
                    </a:lnTo>
                    <a:lnTo>
                      <a:pt x="27" y="271"/>
                    </a:lnTo>
                    <a:lnTo>
                      <a:pt x="25" y="273"/>
                    </a:lnTo>
                    <a:lnTo>
                      <a:pt x="22" y="276"/>
                    </a:lnTo>
                    <a:lnTo>
                      <a:pt x="20" y="278"/>
                    </a:lnTo>
                    <a:lnTo>
                      <a:pt x="17" y="281"/>
                    </a:lnTo>
                    <a:lnTo>
                      <a:pt x="17" y="281"/>
                    </a:lnTo>
                    <a:lnTo>
                      <a:pt x="20" y="278"/>
                    </a:lnTo>
                    <a:lnTo>
                      <a:pt x="22" y="271"/>
                    </a:lnTo>
                    <a:lnTo>
                      <a:pt x="25" y="266"/>
                    </a:lnTo>
                    <a:lnTo>
                      <a:pt x="25" y="263"/>
                    </a:lnTo>
                    <a:lnTo>
                      <a:pt x="25" y="261"/>
                    </a:lnTo>
                    <a:lnTo>
                      <a:pt x="25" y="256"/>
                    </a:lnTo>
                    <a:lnTo>
                      <a:pt x="25" y="256"/>
                    </a:lnTo>
                    <a:lnTo>
                      <a:pt x="27" y="254"/>
                    </a:lnTo>
                    <a:lnTo>
                      <a:pt x="27" y="254"/>
                    </a:lnTo>
                    <a:lnTo>
                      <a:pt x="30" y="251"/>
                    </a:lnTo>
                    <a:lnTo>
                      <a:pt x="30" y="251"/>
                    </a:lnTo>
                    <a:lnTo>
                      <a:pt x="30" y="249"/>
                    </a:lnTo>
                    <a:lnTo>
                      <a:pt x="30" y="249"/>
                    </a:lnTo>
                    <a:lnTo>
                      <a:pt x="32" y="249"/>
                    </a:lnTo>
                    <a:lnTo>
                      <a:pt x="32" y="249"/>
                    </a:lnTo>
                    <a:lnTo>
                      <a:pt x="32" y="249"/>
                    </a:lnTo>
                    <a:lnTo>
                      <a:pt x="32" y="249"/>
                    </a:lnTo>
                    <a:lnTo>
                      <a:pt x="32" y="249"/>
                    </a:lnTo>
                    <a:lnTo>
                      <a:pt x="34" y="249"/>
                    </a:lnTo>
                    <a:lnTo>
                      <a:pt x="34" y="249"/>
                    </a:lnTo>
                    <a:lnTo>
                      <a:pt x="34" y="249"/>
                    </a:lnTo>
                    <a:lnTo>
                      <a:pt x="32" y="246"/>
                    </a:lnTo>
                    <a:lnTo>
                      <a:pt x="30" y="246"/>
                    </a:lnTo>
                    <a:lnTo>
                      <a:pt x="30" y="246"/>
                    </a:lnTo>
                    <a:lnTo>
                      <a:pt x="30" y="249"/>
                    </a:lnTo>
                    <a:lnTo>
                      <a:pt x="27" y="251"/>
                    </a:lnTo>
                    <a:lnTo>
                      <a:pt x="27" y="251"/>
                    </a:lnTo>
                    <a:lnTo>
                      <a:pt x="27" y="251"/>
                    </a:lnTo>
                    <a:lnTo>
                      <a:pt x="27" y="249"/>
                    </a:lnTo>
                    <a:lnTo>
                      <a:pt x="27" y="244"/>
                    </a:lnTo>
                    <a:lnTo>
                      <a:pt x="30" y="232"/>
                    </a:lnTo>
                    <a:lnTo>
                      <a:pt x="30" y="229"/>
                    </a:lnTo>
                    <a:lnTo>
                      <a:pt x="30" y="227"/>
                    </a:lnTo>
                    <a:lnTo>
                      <a:pt x="30" y="222"/>
                    </a:lnTo>
                    <a:lnTo>
                      <a:pt x="30" y="222"/>
                    </a:lnTo>
                    <a:lnTo>
                      <a:pt x="32" y="222"/>
                    </a:lnTo>
                    <a:lnTo>
                      <a:pt x="32" y="220"/>
                    </a:lnTo>
                    <a:lnTo>
                      <a:pt x="32" y="220"/>
                    </a:lnTo>
                    <a:lnTo>
                      <a:pt x="32" y="217"/>
                    </a:lnTo>
                    <a:lnTo>
                      <a:pt x="30" y="217"/>
                    </a:lnTo>
                    <a:lnTo>
                      <a:pt x="30" y="215"/>
                    </a:lnTo>
                    <a:lnTo>
                      <a:pt x="30" y="215"/>
                    </a:lnTo>
                    <a:lnTo>
                      <a:pt x="32" y="212"/>
                    </a:lnTo>
                    <a:lnTo>
                      <a:pt x="32" y="203"/>
                    </a:lnTo>
                    <a:lnTo>
                      <a:pt x="32" y="198"/>
                    </a:lnTo>
                    <a:lnTo>
                      <a:pt x="32" y="193"/>
                    </a:lnTo>
                    <a:lnTo>
                      <a:pt x="32" y="193"/>
                    </a:lnTo>
                    <a:lnTo>
                      <a:pt x="32" y="193"/>
                    </a:lnTo>
                    <a:lnTo>
                      <a:pt x="32" y="190"/>
                    </a:lnTo>
                    <a:lnTo>
                      <a:pt x="32" y="190"/>
                    </a:lnTo>
                    <a:lnTo>
                      <a:pt x="32" y="190"/>
                    </a:lnTo>
                    <a:lnTo>
                      <a:pt x="32" y="190"/>
                    </a:lnTo>
                    <a:lnTo>
                      <a:pt x="34" y="183"/>
                    </a:lnTo>
                    <a:lnTo>
                      <a:pt x="34" y="181"/>
                    </a:lnTo>
                    <a:lnTo>
                      <a:pt x="34" y="181"/>
                    </a:lnTo>
                    <a:lnTo>
                      <a:pt x="37" y="181"/>
                    </a:lnTo>
                    <a:lnTo>
                      <a:pt x="39" y="181"/>
                    </a:lnTo>
                    <a:lnTo>
                      <a:pt x="37" y="178"/>
                    </a:lnTo>
                    <a:lnTo>
                      <a:pt x="37" y="178"/>
                    </a:lnTo>
                    <a:lnTo>
                      <a:pt x="34" y="178"/>
                    </a:lnTo>
                    <a:lnTo>
                      <a:pt x="34" y="178"/>
                    </a:lnTo>
                    <a:lnTo>
                      <a:pt x="34" y="176"/>
                    </a:lnTo>
                    <a:lnTo>
                      <a:pt x="34" y="173"/>
                    </a:lnTo>
                    <a:lnTo>
                      <a:pt x="37" y="161"/>
                    </a:lnTo>
                    <a:lnTo>
                      <a:pt x="37" y="161"/>
                    </a:lnTo>
                    <a:lnTo>
                      <a:pt x="39" y="164"/>
                    </a:lnTo>
                    <a:lnTo>
                      <a:pt x="39" y="164"/>
                    </a:lnTo>
                    <a:lnTo>
                      <a:pt x="39" y="161"/>
                    </a:lnTo>
                    <a:lnTo>
                      <a:pt x="39" y="161"/>
                    </a:lnTo>
                    <a:lnTo>
                      <a:pt x="39" y="161"/>
                    </a:lnTo>
                    <a:lnTo>
                      <a:pt x="37" y="161"/>
                    </a:lnTo>
                    <a:lnTo>
                      <a:pt x="37" y="161"/>
                    </a:lnTo>
                    <a:lnTo>
                      <a:pt x="37" y="159"/>
                    </a:lnTo>
                    <a:lnTo>
                      <a:pt x="37" y="159"/>
                    </a:lnTo>
                    <a:lnTo>
                      <a:pt x="37" y="159"/>
                    </a:lnTo>
                    <a:lnTo>
                      <a:pt x="37" y="156"/>
                    </a:lnTo>
                    <a:lnTo>
                      <a:pt x="34" y="156"/>
                    </a:lnTo>
                    <a:lnTo>
                      <a:pt x="37" y="151"/>
                    </a:lnTo>
                    <a:lnTo>
                      <a:pt x="37" y="149"/>
                    </a:lnTo>
                    <a:lnTo>
                      <a:pt x="34" y="146"/>
                    </a:lnTo>
                    <a:lnTo>
                      <a:pt x="34" y="142"/>
                    </a:lnTo>
                    <a:lnTo>
                      <a:pt x="37" y="139"/>
                    </a:lnTo>
                    <a:lnTo>
                      <a:pt x="37" y="137"/>
                    </a:lnTo>
                    <a:lnTo>
                      <a:pt x="37" y="137"/>
                    </a:lnTo>
                    <a:lnTo>
                      <a:pt x="37" y="134"/>
                    </a:lnTo>
                    <a:lnTo>
                      <a:pt x="37" y="132"/>
                    </a:lnTo>
                    <a:lnTo>
                      <a:pt x="39" y="132"/>
                    </a:lnTo>
                    <a:lnTo>
                      <a:pt x="39" y="132"/>
                    </a:lnTo>
                    <a:lnTo>
                      <a:pt x="39" y="129"/>
                    </a:lnTo>
                    <a:lnTo>
                      <a:pt x="39" y="129"/>
                    </a:lnTo>
                    <a:lnTo>
                      <a:pt x="39" y="129"/>
                    </a:lnTo>
                    <a:lnTo>
                      <a:pt x="39" y="127"/>
                    </a:lnTo>
                    <a:lnTo>
                      <a:pt x="39" y="125"/>
                    </a:lnTo>
                    <a:lnTo>
                      <a:pt x="39" y="120"/>
                    </a:lnTo>
                    <a:lnTo>
                      <a:pt x="39" y="117"/>
                    </a:lnTo>
                    <a:lnTo>
                      <a:pt x="39" y="117"/>
                    </a:lnTo>
                    <a:lnTo>
                      <a:pt x="39" y="115"/>
                    </a:lnTo>
                    <a:lnTo>
                      <a:pt x="42" y="112"/>
                    </a:lnTo>
                    <a:lnTo>
                      <a:pt x="42" y="110"/>
                    </a:lnTo>
                    <a:lnTo>
                      <a:pt x="42" y="107"/>
                    </a:lnTo>
                    <a:lnTo>
                      <a:pt x="42" y="107"/>
                    </a:lnTo>
                    <a:lnTo>
                      <a:pt x="42" y="105"/>
                    </a:lnTo>
                    <a:lnTo>
                      <a:pt x="42" y="103"/>
                    </a:lnTo>
                    <a:lnTo>
                      <a:pt x="42" y="103"/>
                    </a:lnTo>
                    <a:lnTo>
                      <a:pt x="42" y="98"/>
                    </a:lnTo>
                    <a:lnTo>
                      <a:pt x="42" y="98"/>
                    </a:lnTo>
                    <a:lnTo>
                      <a:pt x="42" y="98"/>
                    </a:lnTo>
                    <a:lnTo>
                      <a:pt x="42" y="98"/>
                    </a:lnTo>
                    <a:lnTo>
                      <a:pt x="44" y="98"/>
                    </a:lnTo>
                    <a:lnTo>
                      <a:pt x="42" y="98"/>
                    </a:lnTo>
                    <a:lnTo>
                      <a:pt x="42" y="93"/>
                    </a:lnTo>
                    <a:lnTo>
                      <a:pt x="42" y="90"/>
                    </a:lnTo>
                    <a:lnTo>
                      <a:pt x="42" y="90"/>
                    </a:lnTo>
                    <a:lnTo>
                      <a:pt x="42" y="90"/>
                    </a:lnTo>
                    <a:lnTo>
                      <a:pt x="39" y="90"/>
                    </a:lnTo>
                    <a:lnTo>
                      <a:pt x="39" y="90"/>
                    </a:lnTo>
                    <a:lnTo>
                      <a:pt x="42" y="88"/>
                    </a:lnTo>
                    <a:lnTo>
                      <a:pt x="42" y="88"/>
                    </a:lnTo>
                    <a:lnTo>
                      <a:pt x="42" y="86"/>
                    </a:lnTo>
                    <a:lnTo>
                      <a:pt x="42" y="86"/>
                    </a:lnTo>
                    <a:lnTo>
                      <a:pt x="42" y="83"/>
                    </a:lnTo>
                    <a:lnTo>
                      <a:pt x="42" y="83"/>
                    </a:lnTo>
                    <a:lnTo>
                      <a:pt x="44" y="83"/>
                    </a:lnTo>
                    <a:lnTo>
                      <a:pt x="44" y="83"/>
                    </a:lnTo>
                    <a:lnTo>
                      <a:pt x="44" y="83"/>
                    </a:lnTo>
                    <a:lnTo>
                      <a:pt x="42" y="86"/>
                    </a:lnTo>
                    <a:lnTo>
                      <a:pt x="44" y="86"/>
                    </a:lnTo>
                    <a:lnTo>
                      <a:pt x="44" y="83"/>
                    </a:lnTo>
                    <a:lnTo>
                      <a:pt x="47" y="83"/>
                    </a:lnTo>
                    <a:lnTo>
                      <a:pt x="44" y="81"/>
                    </a:lnTo>
                    <a:lnTo>
                      <a:pt x="42" y="78"/>
                    </a:lnTo>
                    <a:lnTo>
                      <a:pt x="42" y="76"/>
                    </a:lnTo>
                    <a:lnTo>
                      <a:pt x="44" y="73"/>
                    </a:lnTo>
                    <a:lnTo>
                      <a:pt x="44" y="68"/>
                    </a:lnTo>
                    <a:lnTo>
                      <a:pt x="44" y="68"/>
                    </a:lnTo>
                    <a:lnTo>
                      <a:pt x="44" y="71"/>
                    </a:lnTo>
                    <a:lnTo>
                      <a:pt x="44" y="73"/>
                    </a:lnTo>
                    <a:lnTo>
                      <a:pt x="44" y="76"/>
                    </a:lnTo>
                    <a:lnTo>
                      <a:pt x="47" y="76"/>
                    </a:lnTo>
                    <a:lnTo>
                      <a:pt x="47" y="76"/>
                    </a:lnTo>
                    <a:lnTo>
                      <a:pt x="49" y="76"/>
                    </a:lnTo>
                    <a:lnTo>
                      <a:pt x="49" y="76"/>
                    </a:lnTo>
                    <a:lnTo>
                      <a:pt x="49" y="73"/>
                    </a:lnTo>
                    <a:lnTo>
                      <a:pt x="49" y="73"/>
                    </a:lnTo>
                    <a:lnTo>
                      <a:pt x="49" y="73"/>
                    </a:lnTo>
                    <a:lnTo>
                      <a:pt x="47" y="71"/>
                    </a:lnTo>
                    <a:lnTo>
                      <a:pt x="47" y="71"/>
                    </a:lnTo>
                    <a:lnTo>
                      <a:pt x="47" y="68"/>
                    </a:lnTo>
                    <a:lnTo>
                      <a:pt x="44" y="68"/>
                    </a:lnTo>
                    <a:lnTo>
                      <a:pt x="44" y="66"/>
                    </a:lnTo>
                    <a:lnTo>
                      <a:pt x="44" y="66"/>
                    </a:lnTo>
                    <a:lnTo>
                      <a:pt x="44" y="66"/>
                    </a:lnTo>
                    <a:lnTo>
                      <a:pt x="44" y="61"/>
                    </a:lnTo>
                    <a:lnTo>
                      <a:pt x="44" y="59"/>
                    </a:lnTo>
                    <a:lnTo>
                      <a:pt x="47" y="59"/>
                    </a:lnTo>
                    <a:lnTo>
                      <a:pt x="47" y="56"/>
                    </a:lnTo>
                    <a:lnTo>
                      <a:pt x="47" y="56"/>
                    </a:lnTo>
                    <a:lnTo>
                      <a:pt x="47" y="56"/>
                    </a:lnTo>
                    <a:lnTo>
                      <a:pt x="49" y="56"/>
                    </a:lnTo>
                    <a:lnTo>
                      <a:pt x="49" y="54"/>
                    </a:lnTo>
                    <a:lnTo>
                      <a:pt x="49" y="54"/>
                    </a:lnTo>
                    <a:lnTo>
                      <a:pt x="49" y="54"/>
                    </a:lnTo>
                    <a:lnTo>
                      <a:pt x="49" y="54"/>
                    </a:lnTo>
                    <a:lnTo>
                      <a:pt x="47" y="56"/>
                    </a:lnTo>
                    <a:lnTo>
                      <a:pt x="47" y="54"/>
                    </a:lnTo>
                    <a:lnTo>
                      <a:pt x="47" y="54"/>
                    </a:lnTo>
                    <a:lnTo>
                      <a:pt x="44" y="56"/>
                    </a:lnTo>
                    <a:lnTo>
                      <a:pt x="44" y="56"/>
                    </a:lnTo>
                    <a:lnTo>
                      <a:pt x="44" y="56"/>
                    </a:lnTo>
                    <a:lnTo>
                      <a:pt x="44" y="54"/>
                    </a:lnTo>
                    <a:lnTo>
                      <a:pt x="44" y="51"/>
                    </a:lnTo>
                    <a:lnTo>
                      <a:pt x="42" y="49"/>
                    </a:lnTo>
                    <a:lnTo>
                      <a:pt x="42" y="49"/>
                    </a:lnTo>
                    <a:lnTo>
                      <a:pt x="42" y="44"/>
                    </a:lnTo>
                    <a:lnTo>
                      <a:pt x="42" y="42"/>
                    </a:lnTo>
                    <a:lnTo>
                      <a:pt x="44" y="37"/>
                    </a:lnTo>
                    <a:lnTo>
                      <a:pt x="42" y="34"/>
                    </a:lnTo>
                    <a:lnTo>
                      <a:pt x="42" y="32"/>
                    </a:lnTo>
                    <a:lnTo>
                      <a:pt x="42" y="29"/>
                    </a:lnTo>
                    <a:lnTo>
                      <a:pt x="42" y="29"/>
                    </a:lnTo>
                    <a:lnTo>
                      <a:pt x="42" y="29"/>
                    </a:lnTo>
                    <a:lnTo>
                      <a:pt x="42" y="29"/>
                    </a:lnTo>
                    <a:lnTo>
                      <a:pt x="44" y="27"/>
                    </a:lnTo>
                    <a:lnTo>
                      <a:pt x="44" y="27"/>
                    </a:lnTo>
                    <a:lnTo>
                      <a:pt x="44" y="25"/>
                    </a:lnTo>
                    <a:lnTo>
                      <a:pt x="47" y="22"/>
                    </a:lnTo>
                    <a:lnTo>
                      <a:pt x="47" y="20"/>
                    </a:lnTo>
                    <a:lnTo>
                      <a:pt x="44" y="17"/>
                    </a:lnTo>
                    <a:lnTo>
                      <a:pt x="44" y="15"/>
                    </a:lnTo>
                    <a:lnTo>
                      <a:pt x="44" y="12"/>
                    </a:lnTo>
                    <a:lnTo>
                      <a:pt x="42" y="5"/>
                    </a:lnTo>
                    <a:lnTo>
                      <a:pt x="39" y="3"/>
                    </a:lnTo>
                    <a:lnTo>
                      <a:pt x="42" y="0"/>
                    </a:lnTo>
                    <a:lnTo>
                      <a:pt x="42" y="3"/>
                    </a:lnTo>
                    <a:lnTo>
                      <a:pt x="42" y="3"/>
                    </a:lnTo>
                    <a:lnTo>
                      <a:pt x="42" y="3"/>
                    </a:lnTo>
                    <a:lnTo>
                      <a:pt x="44" y="3"/>
                    </a:lnTo>
                    <a:lnTo>
                      <a:pt x="44" y="5"/>
                    </a:lnTo>
                    <a:lnTo>
                      <a:pt x="47" y="5"/>
                    </a:lnTo>
                    <a:lnTo>
                      <a:pt x="49" y="8"/>
                    </a:lnTo>
                    <a:lnTo>
                      <a:pt x="49" y="8"/>
                    </a:lnTo>
                    <a:lnTo>
                      <a:pt x="51" y="8"/>
                    </a:lnTo>
                    <a:lnTo>
                      <a:pt x="54" y="8"/>
                    </a:lnTo>
                    <a:lnTo>
                      <a:pt x="54" y="10"/>
                    </a:lnTo>
                    <a:lnTo>
                      <a:pt x="54" y="12"/>
                    </a:lnTo>
                    <a:lnTo>
                      <a:pt x="54" y="12"/>
                    </a:lnTo>
                    <a:lnTo>
                      <a:pt x="54" y="15"/>
                    </a:lnTo>
                    <a:lnTo>
                      <a:pt x="54" y="12"/>
                    </a:lnTo>
                    <a:lnTo>
                      <a:pt x="54" y="12"/>
                    </a:lnTo>
                    <a:lnTo>
                      <a:pt x="54" y="10"/>
                    </a:lnTo>
                    <a:lnTo>
                      <a:pt x="56" y="10"/>
                    </a:lnTo>
                    <a:lnTo>
                      <a:pt x="56" y="10"/>
                    </a:lnTo>
                    <a:lnTo>
                      <a:pt x="54" y="10"/>
                    </a:lnTo>
                    <a:lnTo>
                      <a:pt x="54" y="8"/>
                    </a:lnTo>
                    <a:lnTo>
                      <a:pt x="54" y="8"/>
                    </a:lnTo>
                    <a:lnTo>
                      <a:pt x="51" y="8"/>
                    </a:lnTo>
                    <a:lnTo>
                      <a:pt x="51" y="8"/>
                    </a:lnTo>
                    <a:lnTo>
                      <a:pt x="51" y="5"/>
                    </a:lnTo>
                    <a:lnTo>
                      <a:pt x="51" y="5"/>
                    </a:lnTo>
                    <a:lnTo>
                      <a:pt x="51" y="5"/>
                    </a:lnTo>
                    <a:lnTo>
                      <a:pt x="54" y="5"/>
                    </a:lnTo>
                    <a:lnTo>
                      <a:pt x="56" y="3"/>
                    </a:lnTo>
                    <a:lnTo>
                      <a:pt x="56" y="3"/>
                    </a:lnTo>
                    <a:lnTo>
                      <a:pt x="56" y="5"/>
                    </a:lnTo>
                    <a:lnTo>
                      <a:pt x="59" y="5"/>
                    </a:lnTo>
                    <a:lnTo>
                      <a:pt x="59" y="8"/>
                    </a:lnTo>
                    <a:lnTo>
                      <a:pt x="61" y="8"/>
                    </a:lnTo>
                    <a:lnTo>
                      <a:pt x="66" y="5"/>
                    </a:lnTo>
                    <a:lnTo>
                      <a:pt x="66" y="5"/>
                    </a:lnTo>
                    <a:lnTo>
                      <a:pt x="69" y="5"/>
                    </a:lnTo>
                    <a:lnTo>
                      <a:pt x="66" y="3"/>
                    </a:lnTo>
                    <a:lnTo>
                      <a:pt x="66" y="3"/>
                    </a:lnTo>
                    <a:lnTo>
                      <a:pt x="69" y="3"/>
                    </a:lnTo>
                    <a:lnTo>
                      <a:pt x="69" y="3"/>
                    </a:lnTo>
                    <a:lnTo>
                      <a:pt x="71" y="3"/>
                    </a:lnTo>
                    <a:lnTo>
                      <a:pt x="73" y="3"/>
                    </a:lnTo>
                    <a:lnTo>
                      <a:pt x="73" y="0"/>
                    </a:lnTo>
                    <a:lnTo>
                      <a:pt x="76" y="0"/>
                    </a:lnTo>
                    <a:lnTo>
                      <a:pt x="76" y="0"/>
                    </a:lnTo>
                    <a:lnTo>
                      <a:pt x="76" y="3"/>
                    </a:lnTo>
                    <a:lnTo>
                      <a:pt x="81" y="8"/>
                    </a:lnTo>
                    <a:lnTo>
                      <a:pt x="81" y="8"/>
                    </a:lnTo>
                    <a:lnTo>
                      <a:pt x="83" y="10"/>
                    </a:lnTo>
                    <a:lnTo>
                      <a:pt x="88" y="10"/>
                    </a:lnTo>
                    <a:lnTo>
                      <a:pt x="90" y="10"/>
                    </a:lnTo>
                    <a:lnTo>
                      <a:pt x="93" y="10"/>
                    </a:lnTo>
                    <a:lnTo>
                      <a:pt x="95" y="10"/>
                    </a:lnTo>
                    <a:lnTo>
                      <a:pt x="95" y="8"/>
                    </a:lnTo>
                    <a:lnTo>
                      <a:pt x="98" y="5"/>
                    </a:lnTo>
                    <a:close/>
                  </a:path>
                </a:pathLst>
              </a:custGeom>
              <a:solidFill>
                <a:srgbClr val="EAB08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200" dirty="0"/>
              </a:p>
            </p:txBody>
          </p:sp>
          <p:sp>
            <p:nvSpPr>
              <p:cNvPr id="299" name="Freeform 24">
                <a:extLst>
                  <a:ext uri="{FF2B5EF4-FFF2-40B4-BE49-F238E27FC236}">
                    <a16:creationId xmlns:a16="http://schemas.microsoft.com/office/drawing/2014/main" id="{CA9356D2-931F-4BF1-B57D-887F9A0ED16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47" y="1436"/>
                <a:ext cx="568" cy="412"/>
              </a:xfrm>
              <a:custGeom>
                <a:avLst/>
                <a:gdLst>
                  <a:gd name="T0" fmla="*/ 120 w 568"/>
                  <a:gd name="T1" fmla="*/ 17 h 412"/>
                  <a:gd name="T2" fmla="*/ 127 w 568"/>
                  <a:gd name="T3" fmla="*/ 44 h 412"/>
                  <a:gd name="T4" fmla="*/ 142 w 568"/>
                  <a:gd name="T5" fmla="*/ 61 h 412"/>
                  <a:gd name="T6" fmla="*/ 183 w 568"/>
                  <a:gd name="T7" fmla="*/ 59 h 412"/>
                  <a:gd name="T8" fmla="*/ 234 w 568"/>
                  <a:gd name="T9" fmla="*/ 54 h 412"/>
                  <a:gd name="T10" fmla="*/ 249 w 568"/>
                  <a:gd name="T11" fmla="*/ 59 h 412"/>
                  <a:gd name="T12" fmla="*/ 273 w 568"/>
                  <a:gd name="T13" fmla="*/ 54 h 412"/>
                  <a:gd name="T14" fmla="*/ 298 w 568"/>
                  <a:gd name="T15" fmla="*/ 51 h 412"/>
                  <a:gd name="T16" fmla="*/ 329 w 568"/>
                  <a:gd name="T17" fmla="*/ 39 h 412"/>
                  <a:gd name="T18" fmla="*/ 378 w 568"/>
                  <a:gd name="T19" fmla="*/ 29 h 412"/>
                  <a:gd name="T20" fmla="*/ 444 w 568"/>
                  <a:gd name="T21" fmla="*/ 25 h 412"/>
                  <a:gd name="T22" fmla="*/ 539 w 568"/>
                  <a:gd name="T23" fmla="*/ 25 h 412"/>
                  <a:gd name="T24" fmla="*/ 561 w 568"/>
                  <a:gd name="T25" fmla="*/ 49 h 412"/>
                  <a:gd name="T26" fmla="*/ 561 w 568"/>
                  <a:gd name="T27" fmla="*/ 76 h 412"/>
                  <a:gd name="T28" fmla="*/ 546 w 568"/>
                  <a:gd name="T29" fmla="*/ 115 h 412"/>
                  <a:gd name="T30" fmla="*/ 534 w 568"/>
                  <a:gd name="T31" fmla="*/ 144 h 412"/>
                  <a:gd name="T32" fmla="*/ 519 w 568"/>
                  <a:gd name="T33" fmla="*/ 171 h 412"/>
                  <a:gd name="T34" fmla="*/ 515 w 568"/>
                  <a:gd name="T35" fmla="*/ 183 h 412"/>
                  <a:gd name="T36" fmla="*/ 522 w 568"/>
                  <a:gd name="T37" fmla="*/ 193 h 412"/>
                  <a:gd name="T38" fmla="*/ 532 w 568"/>
                  <a:gd name="T39" fmla="*/ 198 h 412"/>
                  <a:gd name="T40" fmla="*/ 537 w 568"/>
                  <a:gd name="T41" fmla="*/ 210 h 412"/>
                  <a:gd name="T42" fmla="*/ 534 w 568"/>
                  <a:gd name="T43" fmla="*/ 222 h 412"/>
                  <a:gd name="T44" fmla="*/ 529 w 568"/>
                  <a:gd name="T45" fmla="*/ 266 h 412"/>
                  <a:gd name="T46" fmla="*/ 519 w 568"/>
                  <a:gd name="T47" fmla="*/ 412 h 412"/>
                  <a:gd name="T48" fmla="*/ 466 w 568"/>
                  <a:gd name="T49" fmla="*/ 412 h 412"/>
                  <a:gd name="T50" fmla="*/ 415 w 568"/>
                  <a:gd name="T51" fmla="*/ 412 h 412"/>
                  <a:gd name="T52" fmla="*/ 361 w 568"/>
                  <a:gd name="T53" fmla="*/ 412 h 412"/>
                  <a:gd name="T54" fmla="*/ 305 w 568"/>
                  <a:gd name="T55" fmla="*/ 412 h 412"/>
                  <a:gd name="T56" fmla="*/ 232 w 568"/>
                  <a:gd name="T57" fmla="*/ 412 h 412"/>
                  <a:gd name="T58" fmla="*/ 159 w 568"/>
                  <a:gd name="T59" fmla="*/ 412 h 412"/>
                  <a:gd name="T60" fmla="*/ 86 w 568"/>
                  <a:gd name="T61" fmla="*/ 412 h 412"/>
                  <a:gd name="T62" fmla="*/ 25 w 568"/>
                  <a:gd name="T63" fmla="*/ 410 h 412"/>
                  <a:gd name="T64" fmla="*/ 10 w 568"/>
                  <a:gd name="T65" fmla="*/ 380 h 412"/>
                  <a:gd name="T66" fmla="*/ 12 w 568"/>
                  <a:gd name="T67" fmla="*/ 361 h 412"/>
                  <a:gd name="T68" fmla="*/ 5 w 568"/>
                  <a:gd name="T69" fmla="*/ 341 h 412"/>
                  <a:gd name="T70" fmla="*/ 10 w 568"/>
                  <a:gd name="T71" fmla="*/ 305 h 412"/>
                  <a:gd name="T72" fmla="*/ 20 w 568"/>
                  <a:gd name="T73" fmla="*/ 288 h 412"/>
                  <a:gd name="T74" fmla="*/ 25 w 568"/>
                  <a:gd name="T75" fmla="*/ 276 h 412"/>
                  <a:gd name="T76" fmla="*/ 27 w 568"/>
                  <a:gd name="T77" fmla="*/ 276 h 412"/>
                  <a:gd name="T78" fmla="*/ 25 w 568"/>
                  <a:gd name="T79" fmla="*/ 263 h 412"/>
                  <a:gd name="T80" fmla="*/ 32 w 568"/>
                  <a:gd name="T81" fmla="*/ 249 h 412"/>
                  <a:gd name="T82" fmla="*/ 27 w 568"/>
                  <a:gd name="T83" fmla="*/ 251 h 412"/>
                  <a:gd name="T84" fmla="*/ 30 w 568"/>
                  <a:gd name="T85" fmla="*/ 217 h 412"/>
                  <a:gd name="T86" fmla="*/ 32 w 568"/>
                  <a:gd name="T87" fmla="*/ 190 h 412"/>
                  <a:gd name="T88" fmla="*/ 37 w 568"/>
                  <a:gd name="T89" fmla="*/ 161 h 412"/>
                  <a:gd name="T90" fmla="*/ 37 w 568"/>
                  <a:gd name="T91" fmla="*/ 156 h 412"/>
                  <a:gd name="T92" fmla="*/ 39 w 568"/>
                  <a:gd name="T93" fmla="*/ 132 h 412"/>
                  <a:gd name="T94" fmla="*/ 42 w 568"/>
                  <a:gd name="T95" fmla="*/ 107 h 412"/>
                  <a:gd name="T96" fmla="*/ 42 w 568"/>
                  <a:gd name="T97" fmla="*/ 90 h 412"/>
                  <a:gd name="T98" fmla="*/ 44 w 568"/>
                  <a:gd name="T99" fmla="*/ 83 h 412"/>
                  <a:gd name="T100" fmla="*/ 44 w 568"/>
                  <a:gd name="T101" fmla="*/ 71 h 412"/>
                  <a:gd name="T102" fmla="*/ 47 w 568"/>
                  <a:gd name="T103" fmla="*/ 68 h 412"/>
                  <a:gd name="T104" fmla="*/ 49 w 568"/>
                  <a:gd name="T105" fmla="*/ 54 h 412"/>
                  <a:gd name="T106" fmla="*/ 42 w 568"/>
                  <a:gd name="T107" fmla="*/ 49 h 412"/>
                  <a:gd name="T108" fmla="*/ 44 w 568"/>
                  <a:gd name="T109" fmla="*/ 27 h 412"/>
                  <a:gd name="T110" fmla="*/ 42 w 568"/>
                  <a:gd name="T111" fmla="*/ 3 h 412"/>
                  <a:gd name="T112" fmla="*/ 54 w 568"/>
                  <a:gd name="T113" fmla="*/ 12 h 412"/>
                  <a:gd name="T114" fmla="*/ 51 w 568"/>
                  <a:gd name="T115" fmla="*/ 5 h 412"/>
                  <a:gd name="T116" fmla="*/ 66 w 568"/>
                  <a:gd name="T117" fmla="*/ 3 h 412"/>
                  <a:gd name="T118" fmla="*/ 88 w 568"/>
                  <a:gd name="T119" fmla="*/ 10 h 4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</a:cxnLst>
                <a:rect l="0" t="0" r="r" b="b"/>
                <a:pathLst>
                  <a:path w="568" h="412">
                    <a:moveTo>
                      <a:pt x="98" y="5"/>
                    </a:moveTo>
                    <a:lnTo>
                      <a:pt x="103" y="5"/>
                    </a:lnTo>
                    <a:lnTo>
                      <a:pt x="103" y="5"/>
                    </a:lnTo>
                    <a:lnTo>
                      <a:pt x="105" y="8"/>
                    </a:lnTo>
                    <a:lnTo>
                      <a:pt x="108" y="8"/>
                    </a:lnTo>
                    <a:lnTo>
                      <a:pt x="108" y="10"/>
                    </a:lnTo>
                    <a:lnTo>
                      <a:pt x="110" y="10"/>
                    </a:lnTo>
                    <a:lnTo>
                      <a:pt x="112" y="10"/>
                    </a:lnTo>
                    <a:lnTo>
                      <a:pt x="115" y="12"/>
                    </a:lnTo>
                    <a:lnTo>
                      <a:pt x="117" y="12"/>
                    </a:lnTo>
                    <a:lnTo>
                      <a:pt x="117" y="15"/>
                    </a:lnTo>
                    <a:lnTo>
                      <a:pt x="120" y="17"/>
                    </a:lnTo>
                    <a:lnTo>
                      <a:pt x="120" y="20"/>
                    </a:lnTo>
                    <a:lnTo>
                      <a:pt x="120" y="22"/>
                    </a:lnTo>
                    <a:lnTo>
                      <a:pt x="122" y="25"/>
                    </a:lnTo>
                    <a:lnTo>
                      <a:pt x="122" y="25"/>
                    </a:lnTo>
                    <a:lnTo>
                      <a:pt x="125" y="27"/>
                    </a:lnTo>
                    <a:lnTo>
                      <a:pt x="125" y="27"/>
                    </a:lnTo>
                    <a:lnTo>
                      <a:pt x="125" y="32"/>
                    </a:lnTo>
                    <a:lnTo>
                      <a:pt x="125" y="37"/>
                    </a:lnTo>
                    <a:lnTo>
                      <a:pt x="125" y="37"/>
                    </a:lnTo>
                    <a:lnTo>
                      <a:pt x="125" y="39"/>
                    </a:lnTo>
                    <a:lnTo>
                      <a:pt x="125" y="42"/>
                    </a:lnTo>
                    <a:lnTo>
                      <a:pt x="127" y="44"/>
                    </a:lnTo>
                    <a:lnTo>
                      <a:pt x="127" y="47"/>
                    </a:lnTo>
                    <a:lnTo>
                      <a:pt x="127" y="47"/>
                    </a:lnTo>
                    <a:lnTo>
                      <a:pt x="127" y="49"/>
                    </a:lnTo>
                    <a:lnTo>
                      <a:pt x="127" y="49"/>
                    </a:lnTo>
                    <a:lnTo>
                      <a:pt x="127" y="54"/>
                    </a:lnTo>
                    <a:lnTo>
                      <a:pt x="127" y="56"/>
                    </a:lnTo>
                    <a:lnTo>
                      <a:pt x="127" y="59"/>
                    </a:lnTo>
                    <a:lnTo>
                      <a:pt x="129" y="59"/>
                    </a:lnTo>
                    <a:lnTo>
                      <a:pt x="132" y="61"/>
                    </a:lnTo>
                    <a:lnTo>
                      <a:pt x="132" y="61"/>
                    </a:lnTo>
                    <a:lnTo>
                      <a:pt x="139" y="64"/>
                    </a:lnTo>
                    <a:lnTo>
                      <a:pt x="142" y="61"/>
                    </a:lnTo>
                    <a:lnTo>
                      <a:pt x="142" y="61"/>
                    </a:lnTo>
                    <a:lnTo>
                      <a:pt x="144" y="64"/>
                    </a:lnTo>
                    <a:lnTo>
                      <a:pt x="149" y="64"/>
                    </a:lnTo>
                    <a:lnTo>
                      <a:pt x="149" y="66"/>
                    </a:lnTo>
                    <a:lnTo>
                      <a:pt x="156" y="66"/>
                    </a:lnTo>
                    <a:lnTo>
                      <a:pt x="161" y="68"/>
                    </a:lnTo>
                    <a:lnTo>
                      <a:pt x="164" y="66"/>
                    </a:lnTo>
                    <a:lnTo>
                      <a:pt x="164" y="66"/>
                    </a:lnTo>
                    <a:lnTo>
                      <a:pt x="168" y="64"/>
                    </a:lnTo>
                    <a:lnTo>
                      <a:pt x="173" y="64"/>
                    </a:lnTo>
                    <a:lnTo>
                      <a:pt x="178" y="61"/>
                    </a:lnTo>
                    <a:lnTo>
                      <a:pt x="183" y="59"/>
                    </a:lnTo>
                    <a:lnTo>
                      <a:pt x="186" y="59"/>
                    </a:lnTo>
                    <a:lnTo>
                      <a:pt x="190" y="54"/>
                    </a:lnTo>
                    <a:lnTo>
                      <a:pt x="193" y="51"/>
                    </a:lnTo>
                    <a:lnTo>
                      <a:pt x="195" y="51"/>
                    </a:lnTo>
                    <a:lnTo>
                      <a:pt x="200" y="54"/>
                    </a:lnTo>
                    <a:lnTo>
                      <a:pt x="205" y="51"/>
                    </a:lnTo>
                    <a:lnTo>
                      <a:pt x="210" y="51"/>
                    </a:lnTo>
                    <a:lnTo>
                      <a:pt x="217" y="51"/>
                    </a:lnTo>
                    <a:lnTo>
                      <a:pt x="222" y="51"/>
                    </a:lnTo>
                    <a:lnTo>
                      <a:pt x="229" y="54"/>
                    </a:lnTo>
                    <a:lnTo>
                      <a:pt x="232" y="54"/>
                    </a:lnTo>
                    <a:lnTo>
                      <a:pt x="234" y="54"/>
                    </a:lnTo>
                    <a:lnTo>
                      <a:pt x="237" y="56"/>
                    </a:lnTo>
                    <a:lnTo>
                      <a:pt x="237" y="56"/>
                    </a:lnTo>
                    <a:lnTo>
                      <a:pt x="237" y="59"/>
                    </a:lnTo>
                    <a:lnTo>
                      <a:pt x="237" y="61"/>
                    </a:lnTo>
                    <a:lnTo>
                      <a:pt x="239" y="61"/>
                    </a:lnTo>
                    <a:lnTo>
                      <a:pt x="242" y="61"/>
                    </a:lnTo>
                    <a:lnTo>
                      <a:pt x="244" y="59"/>
                    </a:lnTo>
                    <a:lnTo>
                      <a:pt x="246" y="59"/>
                    </a:lnTo>
                    <a:lnTo>
                      <a:pt x="246" y="59"/>
                    </a:lnTo>
                    <a:lnTo>
                      <a:pt x="249" y="59"/>
                    </a:lnTo>
                    <a:lnTo>
                      <a:pt x="249" y="59"/>
                    </a:lnTo>
                    <a:lnTo>
                      <a:pt x="249" y="59"/>
                    </a:lnTo>
                    <a:lnTo>
                      <a:pt x="251" y="59"/>
                    </a:lnTo>
                    <a:lnTo>
                      <a:pt x="254" y="59"/>
                    </a:lnTo>
                    <a:lnTo>
                      <a:pt x="254" y="59"/>
                    </a:lnTo>
                    <a:lnTo>
                      <a:pt x="256" y="61"/>
                    </a:lnTo>
                    <a:lnTo>
                      <a:pt x="259" y="59"/>
                    </a:lnTo>
                    <a:lnTo>
                      <a:pt x="261" y="59"/>
                    </a:lnTo>
                    <a:lnTo>
                      <a:pt x="261" y="59"/>
                    </a:lnTo>
                    <a:lnTo>
                      <a:pt x="264" y="56"/>
                    </a:lnTo>
                    <a:lnTo>
                      <a:pt x="264" y="56"/>
                    </a:lnTo>
                    <a:lnTo>
                      <a:pt x="271" y="56"/>
                    </a:lnTo>
                    <a:lnTo>
                      <a:pt x="273" y="54"/>
                    </a:lnTo>
                    <a:lnTo>
                      <a:pt x="273" y="54"/>
                    </a:lnTo>
                    <a:lnTo>
                      <a:pt x="273" y="51"/>
                    </a:lnTo>
                    <a:lnTo>
                      <a:pt x="276" y="51"/>
                    </a:lnTo>
                    <a:lnTo>
                      <a:pt x="276" y="51"/>
                    </a:lnTo>
                    <a:lnTo>
                      <a:pt x="281" y="51"/>
                    </a:lnTo>
                    <a:lnTo>
                      <a:pt x="288" y="54"/>
                    </a:lnTo>
                    <a:lnTo>
                      <a:pt x="288" y="54"/>
                    </a:lnTo>
                    <a:lnTo>
                      <a:pt x="290" y="51"/>
                    </a:lnTo>
                    <a:lnTo>
                      <a:pt x="290" y="51"/>
                    </a:lnTo>
                    <a:lnTo>
                      <a:pt x="293" y="54"/>
                    </a:lnTo>
                    <a:lnTo>
                      <a:pt x="295" y="54"/>
                    </a:lnTo>
                    <a:lnTo>
                      <a:pt x="295" y="51"/>
                    </a:lnTo>
                    <a:lnTo>
                      <a:pt x="298" y="51"/>
                    </a:lnTo>
                    <a:lnTo>
                      <a:pt x="300" y="49"/>
                    </a:lnTo>
                    <a:lnTo>
                      <a:pt x="300" y="49"/>
                    </a:lnTo>
                    <a:lnTo>
                      <a:pt x="303" y="51"/>
                    </a:lnTo>
                    <a:lnTo>
                      <a:pt x="303" y="51"/>
                    </a:lnTo>
                    <a:lnTo>
                      <a:pt x="305" y="49"/>
                    </a:lnTo>
                    <a:lnTo>
                      <a:pt x="307" y="49"/>
                    </a:lnTo>
                    <a:lnTo>
                      <a:pt x="310" y="47"/>
                    </a:lnTo>
                    <a:lnTo>
                      <a:pt x="310" y="44"/>
                    </a:lnTo>
                    <a:lnTo>
                      <a:pt x="315" y="44"/>
                    </a:lnTo>
                    <a:lnTo>
                      <a:pt x="320" y="42"/>
                    </a:lnTo>
                    <a:lnTo>
                      <a:pt x="324" y="39"/>
                    </a:lnTo>
                    <a:lnTo>
                      <a:pt x="329" y="39"/>
                    </a:lnTo>
                    <a:lnTo>
                      <a:pt x="337" y="39"/>
                    </a:lnTo>
                    <a:lnTo>
                      <a:pt x="342" y="37"/>
                    </a:lnTo>
                    <a:lnTo>
                      <a:pt x="344" y="37"/>
                    </a:lnTo>
                    <a:lnTo>
                      <a:pt x="346" y="34"/>
                    </a:lnTo>
                    <a:lnTo>
                      <a:pt x="349" y="32"/>
                    </a:lnTo>
                    <a:lnTo>
                      <a:pt x="349" y="32"/>
                    </a:lnTo>
                    <a:lnTo>
                      <a:pt x="351" y="32"/>
                    </a:lnTo>
                    <a:lnTo>
                      <a:pt x="356" y="32"/>
                    </a:lnTo>
                    <a:lnTo>
                      <a:pt x="359" y="32"/>
                    </a:lnTo>
                    <a:lnTo>
                      <a:pt x="366" y="29"/>
                    </a:lnTo>
                    <a:lnTo>
                      <a:pt x="373" y="29"/>
                    </a:lnTo>
                    <a:lnTo>
                      <a:pt x="378" y="29"/>
                    </a:lnTo>
                    <a:lnTo>
                      <a:pt x="383" y="29"/>
                    </a:lnTo>
                    <a:lnTo>
                      <a:pt x="385" y="27"/>
                    </a:lnTo>
                    <a:lnTo>
                      <a:pt x="390" y="25"/>
                    </a:lnTo>
                    <a:lnTo>
                      <a:pt x="398" y="25"/>
                    </a:lnTo>
                    <a:lnTo>
                      <a:pt x="402" y="25"/>
                    </a:lnTo>
                    <a:lnTo>
                      <a:pt x="410" y="25"/>
                    </a:lnTo>
                    <a:lnTo>
                      <a:pt x="417" y="25"/>
                    </a:lnTo>
                    <a:lnTo>
                      <a:pt x="420" y="25"/>
                    </a:lnTo>
                    <a:lnTo>
                      <a:pt x="427" y="25"/>
                    </a:lnTo>
                    <a:lnTo>
                      <a:pt x="429" y="25"/>
                    </a:lnTo>
                    <a:lnTo>
                      <a:pt x="437" y="25"/>
                    </a:lnTo>
                    <a:lnTo>
                      <a:pt x="444" y="25"/>
                    </a:lnTo>
                    <a:lnTo>
                      <a:pt x="454" y="25"/>
                    </a:lnTo>
                    <a:lnTo>
                      <a:pt x="463" y="25"/>
                    </a:lnTo>
                    <a:lnTo>
                      <a:pt x="466" y="25"/>
                    </a:lnTo>
                    <a:lnTo>
                      <a:pt x="473" y="25"/>
                    </a:lnTo>
                    <a:lnTo>
                      <a:pt x="480" y="25"/>
                    </a:lnTo>
                    <a:lnTo>
                      <a:pt x="490" y="25"/>
                    </a:lnTo>
                    <a:lnTo>
                      <a:pt x="500" y="25"/>
                    </a:lnTo>
                    <a:lnTo>
                      <a:pt x="507" y="25"/>
                    </a:lnTo>
                    <a:lnTo>
                      <a:pt x="517" y="25"/>
                    </a:lnTo>
                    <a:lnTo>
                      <a:pt x="527" y="25"/>
                    </a:lnTo>
                    <a:lnTo>
                      <a:pt x="537" y="25"/>
                    </a:lnTo>
                    <a:lnTo>
                      <a:pt x="539" y="25"/>
                    </a:lnTo>
                    <a:lnTo>
                      <a:pt x="539" y="25"/>
                    </a:lnTo>
                    <a:lnTo>
                      <a:pt x="539" y="27"/>
                    </a:lnTo>
                    <a:lnTo>
                      <a:pt x="541" y="34"/>
                    </a:lnTo>
                    <a:lnTo>
                      <a:pt x="544" y="37"/>
                    </a:lnTo>
                    <a:lnTo>
                      <a:pt x="546" y="39"/>
                    </a:lnTo>
                    <a:lnTo>
                      <a:pt x="546" y="39"/>
                    </a:lnTo>
                    <a:lnTo>
                      <a:pt x="551" y="42"/>
                    </a:lnTo>
                    <a:lnTo>
                      <a:pt x="551" y="42"/>
                    </a:lnTo>
                    <a:lnTo>
                      <a:pt x="554" y="44"/>
                    </a:lnTo>
                    <a:lnTo>
                      <a:pt x="558" y="47"/>
                    </a:lnTo>
                    <a:lnTo>
                      <a:pt x="561" y="47"/>
                    </a:lnTo>
                    <a:lnTo>
                      <a:pt x="561" y="49"/>
                    </a:lnTo>
                    <a:lnTo>
                      <a:pt x="563" y="49"/>
                    </a:lnTo>
                    <a:lnTo>
                      <a:pt x="563" y="51"/>
                    </a:lnTo>
                    <a:lnTo>
                      <a:pt x="563" y="56"/>
                    </a:lnTo>
                    <a:lnTo>
                      <a:pt x="566" y="59"/>
                    </a:lnTo>
                    <a:lnTo>
                      <a:pt x="568" y="61"/>
                    </a:lnTo>
                    <a:lnTo>
                      <a:pt x="568" y="64"/>
                    </a:lnTo>
                    <a:lnTo>
                      <a:pt x="568" y="66"/>
                    </a:lnTo>
                    <a:lnTo>
                      <a:pt x="566" y="68"/>
                    </a:lnTo>
                    <a:lnTo>
                      <a:pt x="563" y="71"/>
                    </a:lnTo>
                    <a:lnTo>
                      <a:pt x="563" y="71"/>
                    </a:lnTo>
                    <a:lnTo>
                      <a:pt x="563" y="73"/>
                    </a:lnTo>
                    <a:lnTo>
                      <a:pt x="561" y="76"/>
                    </a:lnTo>
                    <a:lnTo>
                      <a:pt x="561" y="76"/>
                    </a:lnTo>
                    <a:lnTo>
                      <a:pt x="558" y="81"/>
                    </a:lnTo>
                    <a:lnTo>
                      <a:pt x="558" y="86"/>
                    </a:lnTo>
                    <a:lnTo>
                      <a:pt x="556" y="88"/>
                    </a:lnTo>
                    <a:lnTo>
                      <a:pt x="554" y="90"/>
                    </a:lnTo>
                    <a:lnTo>
                      <a:pt x="554" y="90"/>
                    </a:lnTo>
                    <a:lnTo>
                      <a:pt x="554" y="95"/>
                    </a:lnTo>
                    <a:lnTo>
                      <a:pt x="554" y="98"/>
                    </a:lnTo>
                    <a:lnTo>
                      <a:pt x="551" y="98"/>
                    </a:lnTo>
                    <a:lnTo>
                      <a:pt x="551" y="105"/>
                    </a:lnTo>
                    <a:lnTo>
                      <a:pt x="549" y="107"/>
                    </a:lnTo>
                    <a:lnTo>
                      <a:pt x="546" y="115"/>
                    </a:lnTo>
                    <a:lnTo>
                      <a:pt x="541" y="120"/>
                    </a:lnTo>
                    <a:lnTo>
                      <a:pt x="541" y="122"/>
                    </a:lnTo>
                    <a:lnTo>
                      <a:pt x="541" y="122"/>
                    </a:lnTo>
                    <a:lnTo>
                      <a:pt x="541" y="122"/>
                    </a:lnTo>
                    <a:lnTo>
                      <a:pt x="541" y="125"/>
                    </a:lnTo>
                    <a:lnTo>
                      <a:pt x="541" y="125"/>
                    </a:lnTo>
                    <a:lnTo>
                      <a:pt x="541" y="125"/>
                    </a:lnTo>
                    <a:lnTo>
                      <a:pt x="541" y="127"/>
                    </a:lnTo>
                    <a:lnTo>
                      <a:pt x="541" y="132"/>
                    </a:lnTo>
                    <a:lnTo>
                      <a:pt x="541" y="134"/>
                    </a:lnTo>
                    <a:lnTo>
                      <a:pt x="539" y="137"/>
                    </a:lnTo>
                    <a:lnTo>
                      <a:pt x="534" y="144"/>
                    </a:lnTo>
                    <a:lnTo>
                      <a:pt x="534" y="144"/>
                    </a:lnTo>
                    <a:lnTo>
                      <a:pt x="534" y="146"/>
                    </a:lnTo>
                    <a:lnTo>
                      <a:pt x="529" y="149"/>
                    </a:lnTo>
                    <a:lnTo>
                      <a:pt x="527" y="149"/>
                    </a:lnTo>
                    <a:lnTo>
                      <a:pt x="527" y="151"/>
                    </a:lnTo>
                    <a:lnTo>
                      <a:pt x="524" y="156"/>
                    </a:lnTo>
                    <a:lnTo>
                      <a:pt x="522" y="159"/>
                    </a:lnTo>
                    <a:lnTo>
                      <a:pt x="522" y="161"/>
                    </a:lnTo>
                    <a:lnTo>
                      <a:pt x="522" y="166"/>
                    </a:lnTo>
                    <a:lnTo>
                      <a:pt x="522" y="168"/>
                    </a:lnTo>
                    <a:lnTo>
                      <a:pt x="519" y="168"/>
                    </a:lnTo>
                    <a:lnTo>
                      <a:pt x="519" y="171"/>
                    </a:lnTo>
                    <a:lnTo>
                      <a:pt x="519" y="171"/>
                    </a:lnTo>
                    <a:lnTo>
                      <a:pt x="517" y="171"/>
                    </a:lnTo>
                    <a:lnTo>
                      <a:pt x="517" y="171"/>
                    </a:lnTo>
                    <a:lnTo>
                      <a:pt x="517" y="173"/>
                    </a:lnTo>
                    <a:lnTo>
                      <a:pt x="517" y="173"/>
                    </a:lnTo>
                    <a:lnTo>
                      <a:pt x="515" y="173"/>
                    </a:lnTo>
                    <a:lnTo>
                      <a:pt x="515" y="173"/>
                    </a:lnTo>
                    <a:lnTo>
                      <a:pt x="517" y="178"/>
                    </a:lnTo>
                    <a:lnTo>
                      <a:pt x="515" y="178"/>
                    </a:lnTo>
                    <a:lnTo>
                      <a:pt x="515" y="181"/>
                    </a:lnTo>
                    <a:lnTo>
                      <a:pt x="515" y="183"/>
                    </a:lnTo>
                    <a:lnTo>
                      <a:pt x="515" y="183"/>
                    </a:lnTo>
                    <a:lnTo>
                      <a:pt x="515" y="185"/>
                    </a:lnTo>
                    <a:lnTo>
                      <a:pt x="517" y="188"/>
                    </a:lnTo>
                    <a:lnTo>
                      <a:pt x="515" y="188"/>
                    </a:lnTo>
                    <a:lnTo>
                      <a:pt x="515" y="190"/>
                    </a:lnTo>
                    <a:lnTo>
                      <a:pt x="515" y="190"/>
                    </a:lnTo>
                    <a:lnTo>
                      <a:pt x="517" y="193"/>
                    </a:lnTo>
                    <a:lnTo>
                      <a:pt x="517" y="193"/>
                    </a:lnTo>
                    <a:lnTo>
                      <a:pt x="519" y="195"/>
                    </a:lnTo>
                    <a:lnTo>
                      <a:pt x="519" y="195"/>
                    </a:lnTo>
                    <a:lnTo>
                      <a:pt x="522" y="193"/>
                    </a:lnTo>
                    <a:lnTo>
                      <a:pt x="522" y="193"/>
                    </a:lnTo>
                    <a:lnTo>
                      <a:pt x="522" y="193"/>
                    </a:lnTo>
                    <a:lnTo>
                      <a:pt x="524" y="193"/>
                    </a:lnTo>
                    <a:lnTo>
                      <a:pt x="524" y="193"/>
                    </a:lnTo>
                    <a:lnTo>
                      <a:pt x="524" y="195"/>
                    </a:lnTo>
                    <a:lnTo>
                      <a:pt x="524" y="195"/>
                    </a:lnTo>
                    <a:lnTo>
                      <a:pt x="527" y="195"/>
                    </a:lnTo>
                    <a:lnTo>
                      <a:pt x="527" y="195"/>
                    </a:lnTo>
                    <a:lnTo>
                      <a:pt x="529" y="195"/>
                    </a:lnTo>
                    <a:lnTo>
                      <a:pt x="532" y="195"/>
                    </a:lnTo>
                    <a:lnTo>
                      <a:pt x="532" y="195"/>
                    </a:lnTo>
                    <a:lnTo>
                      <a:pt x="532" y="195"/>
                    </a:lnTo>
                    <a:lnTo>
                      <a:pt x="532" y="198"/>
                    </a:lnTo>
                    <a:lnTo>
                      <a:pt x="532" y="198"/>
                    </a:lnTo>
                    <a:lnTo>
                      <a:pt x="532" y="200"/>
                    </a:lnTo>
                    <a:lnTo>
                      <a:pt x="532" y="200"/>
                    </a:lnTo>
                    <a:lnTo>
                      <a:pt x="534" y="200"/>
                    </a:lnTo>
                    <a:lnTo>
                      <a:pt x="534" y="203"/>
                    </a:lnTo>
                    <a:lnTo>
                      <a:pt x="537" y="203"/>
                    </a:lnTo>
                    <a:lnTo>
                      <a:pt x="537" y="205"/>
                    </a:lnTo>
                    <a:lnTo>
                      <a:pt x="537" y="205"/>
                    </a:lnTo>
                    <a:lnTo>
                      <a:pt x="537" y="205"/>
                    </a:lnTo>
                    <a:lnTo>
                      <a:pt x="537" y="205"/>
                    </a:lnTo>
                    <a:lnTo>
                      <a:pt x="537" y="207"/>
                    </a:lnTo>
                    <a:lnTo>
                      <a:pt x="537" y="207"/>
                    </a:lnTo>
                    <a:lnTo>
                      <a:pt x="537" y="210"/>
                    </a:lnTo>
                    <a:lnTo>
                      <a:pt x="534" y="210"/>
                    </a:lnTo>
                    <a:lnTo>
                      <a:pt x="534" y="210"/>
                    </a:lnTo>
                    <a:lnTo>
                      <a:pt x="534" y="210"/>
                    </a:lnTo>
                    <a:lnTo>
                      <a:pt x="532" y="210"/>
                    </a:lnTo>
                    <a:lnTo>
                      <a:pt x="532" y="212"/>
                    </a:lnTo>
                    <a:lnTo>
                      <a:pt x="532" y="212"/>
                    </a:lnTo>
                    <a:lnTo>
                      <a:pt x="534" y="217"/>
                    </a:lnTo>
                    <a:lnTo>
                      <a:pt x="534" y="220"/>
                    </a:lnTo>
                    <a:lnTo>
                      <a:pt x="534" y="220"/>
                    </a:lnTo>
                    <a:lnTo>
                      <a:pt x="534" y="220"/>
                    </a:lnTo>
                    <a:lnTo>
                      <a:pt x="534" y="222"/>
                    </a:lnTo>
                    <a:lnTo>
                      <a:pt x="534" y="222"/>
                    </a:lnTo>
                    <a:lnTo>
                      <a:pt x="532" y="227"/>
                    </a:lnTo>
                    <a:lnTo>
                      <a:pt x="532" y="229"/>
                    </a:lnTo>
                    <a:lnTo>
                      <a:pt x="532" y="232"/>
                    </a:lnTo>
                    <a:lnTo>
                      <a:pt x="532" y="234"/>
                    </a:lnTo>
                    <a:lnTo>
                      <a:pt x="529" y="234"/>
                    </a:lnTo>
                    <a:lnTo>
                      <a:pt x="529" y="237"/>
                    </a:lnTo>
                    <a:lnTo>
                      <a:pt x="527" y="237"/>
                    </a:lnTo>
                    <a:lnTo>
                      <a:pt x="527" y="239"/>
                    </a:lnTo>
                    <a:lnTo>
                      <a:pt x="527" y="242"/>
                    </a:lnTo>
                    <a:lnTo>
                      <a:pt x="529" y="242"/>
                    </a:lnTo>
                    <a:lnTo>
                      <a:pt x="529" y="256"/>
                    </a:lnTo>
                    <a:lnTo>
                      <a:pt x="529" y="266"/>
                    </a:lnTo>
                    <a:lnTo>
                      <a:pt x="529" y="285"/>
                    </a:lnTo>
                    <a:lnTo>
                      <a:pt x="529" y="305"/>
                    </a:lnTo>
                    <a:lnTo>
                      <a:pt x="529" y="315"/>
                    </a:lnTo>
                    <a:lnTo>
                      <a:pt x="529" y="324"/>
                    </a:lnTo>
                    <a:lnTo>
                      <a:pt x="529" y="344"/>
                    </a:lnTo>
                    <a:lnTo>
                      <a:pt x="529" y="363"/>
                    </a:lnTo>
                    <a:lnTo>
                      <a:pt x="529" y="373"/>
                    </a:lnTo>
                    <a:lnTo>
                      <a:pt x="529" y="393"/>
                    </a:lnTo>
                    <a:lnTo>
                      <a:pt x="529" y="402"/>
                    </a:lnTo>
                    <a:lnTo>
                      <a:pt x="529" y="412"/>
                    </a:lnTo>
                    <a:lnTo>
                      <a:pt x="524" y="412"/>
                    </a:lnTo>
                    <a:lnTo>
                      <a:pt x="519" y="412"/>
                    </a:lnTo>
                    <a:lnTo>
                      <a:pt x="515" y="412"/>
                    </a:lnTo>
                    <a:lnTo>
                      <a:pt x="510" y="412"/>
                    </a:lnTo>
                    <a:lnTo>
                      <a:pt x="505" y="412"/>
                    </a:lnTo>
                    <a:lnTo>
                      <a:pt x="502" y="412"/>
                    </a:lnTo>
                    <a:lnTo>
                      <a:pt x="498" y="412"/>
                    </a:lnTo>
                    <a:lnTo>
                      <a:pt x="493" y="412"/>
                    </a:lnTo>
                    <a:lnTo>
                      <a:pt x="490" y="412"/>
                    </a:lnTo>
                    <a:lnTo>
                      <a:pt x="485" y="412"/>
                    </a:lnTo>
                    <a:lnTo>
                      <a:pt x="480" y="412"/>
                    </a:lnTo>
                    <a:lnTo>
                      <a:pt x="476" y="412"/>
                    </a:lnTo>
                    <a:lnTo>
                      <a:pt x="471" y="412"/>
                    </a:lnTo>
                    <a:lnTo>
                      <a:pt x="466" y="412"/>
                    </a:lnTo>
                    <a:lnTo>
                      <a:pt x="463" y="412"/>
                    </a:lnTo>
                    <a:lnTo>
                      <a:pt x="459" y="412"/>
                    </a:lnTo>
                    <a:lnTo>
                      <a:pt x="454" y="412"/>
                    </a:lnTo>
                    <a:lnTo>
                      <a:pt x="451" y="412"/>
                    </a:lnTo>
                    <a:lnTo>
                      <a:pt x="446" y="412"/>
                    </a:lnTo>
                    <a:lnTo>
                      <a:pt x="441" y="412"/>
                    </a:lnTo>
                    <a:lnTo>
                      <a:pt x="437" y="412"/>
                    </a:lnTo>
                    <a:lnTo>
                      <a:pt x="432" y="412"/>
                    </a:lnTo>
                    <a:lnTo>
                      <a:pt x="427" y="412"/>
                    </a:lnTo>
                    <a:lnTo>
                      <a:pt x="424" y="412"/>
                    </a:lnTo>
                    <a:lnTo>
                      <a:pt x="420" y="412"/>
                    </a:lnTo>
                    <a:lnTo>
                      <a:pt x="415" y="412"/>
                    </a:lnTo>
                    <a:lnTo>
                      <a:pt x="410" y="412"/>
                    </a:lnTo>
                    <a:lnTo>
                      <a:pt x="405" y="412"/>
                    </a:lnTo>
                    <a:lnTo>
                      <a:pt x="400" y="412"/>
                    </a:lnTo>
                    <a:lnTo>
                      <a:pt x="398" y="412"/>
                    </a:lnTo>
                    <a:lnTo>
                      <a:pt x="393" y="412"/>
                    </a:lnTo>
                    <a:lnTo>
                      <a:pt x="388" y="412"/>
                    </a:lnTo>
                    <a:lnTo>
                      <a:pt x="385" y="412"/>
                    </a:lnTo>
                    <a:lnTo>
                      <a:pt x="381" y="412"/>
                    </a:lnTo>
                    <a:lnTo>
                      <a:pt x="376" y="412"/>
                    </a:lnTo>
                    <a:lnTo>
                      <a:pt x="371" y="412"/>
                    </a:lnTo>
                    <a:lnTo>
                      <a:pt x="366" y="412"/>
                    </a:lnTo>
                    <a:lnTo>
                      <a:pt x="361" y="412"/>
                    </a:lnTo>
                    <a:lnTo>
                      <a:pt x="359" y="412"/>
                    </a:lnTo>
                    <a:lnTo>
                      <a:pt x="354" y="412"/>
                    </a:lnTo>
                    <a:lnTo>
                      <a:pt x="349" y="412"/>
                    </a:lnTo>
                    <a:lnTo>
                      <a:pt x="346" y="412"/>
                    </a:lnTo>
                    <a:lnTo>
                      <a:pt x="342" y="412"/>
                    </a:lnTo>
                    <a:lnTo>
                      <a:pt x="337" y="412"/>
                    </a:lnTo>
                    <a:lnTo>
                      <a:pt x="332" y="412"/>
                    </a:lnTo>
                    <a:lnTo>
                      <a:pt x="327" y="412"/>
                    </a:lnTo>
                    <a:lnTo>
                      <a:pt x="322" y="412"/>
                    </a:lnTo>
                    <a:lnTo>
                      <a:pt x="320" y="412"/>
                    </a:lnTo>
                    <a:lnTo>
                      <a:pt x="312" y="412"/>
                    </a:lnTo>
                    <a:lnTo>
                      <a:pt x="305" y="412"/>
                    </a:lnTo>
                    <a:lnTo>
                      <a:pt x="303" y="412"/>
                    </a:lnTo>
                    <a:lnTo>
                      <a:pt x="295" y="412"/>
                    </a:lnTo>
                    <a:lnTo>
                      <a:pt x="288" y="412"/>
                    </a:lnTo>
                    <a:lnTo>
                      <a:pt x="283" y="412"/>
                    </a:lnTo>
                    <a:lnTo>
                      <a:pt x="276" y="412"/>
                    </a:lnTo>
                    <a:lnTo>
                      <a:pt x="268" y="412"/>
                    </a:lnTo>
                    <a:lnTo>
                      <a:pt x="266" y="412"/>
                    </a:lnTo>
                    <a:lnTo>
                      <a:pt x="259" y="412"/>
                    </a:lnTo>
                    <a:lnTo>
                      <a:pt x="251" y="412"/>
                    </a:lnTo>
                    <a:lnTo>
                      <a:pt x="246" y="412"/>
                    </a:lnTo>
                    <a:lnTo>
                      <a:pt x="239" y="412"/>
                    </a:lnTo>
                    <a:lnTo>
                      <a:pt x="232" y="412"/>
                    </a:lnTo>
                    <a:lnTo>
                      <a:pt x="229" y="412"/>
                    </a:lnTo>
                    <a:lnTo>
                      <a:pt x="222" y="412"/>
                    </a:lnTo>
                    <a:lnTo>
                      <a:pt x="215" y="412"/>
                    </a:lnTo>
                    <a:lnTo>
                      <a:pt x="210" y="412"/>
                    </a:lnTo>
                    <a:lnTo>
                      <a:pt x="203" y="412"/>
                    </a:lnTo>
                    <a:lnTo>
                      <a:pt x="195" y="412"/>
                    </a:lnTo>
                    <a:lnTo>
                      <a:pt x="193" y="412"/>
                    </a:lnTo>
                    <a:lnTo>
                      <a:pt x="186" y="412"/>
                    </a:lnTo>
                    <a:lnTo>
                      <a:pt x="178" y="412"/>
                    </a:lnTo>
                    <a:lnTo>
                      <a:pt x="173" y="412"/>
                    </a:lnTo>
                    <a:lnTo>
                      <a:pt x="166" y="412"/>
                    </a:lnTo>
                    <a:lnTo>
                      <a:pt x="159" y="412"/>
                    </a:lnTo>
                    <a:lnTo>
                      <a:pt x="156" y="412"/>
                    </a:lnTo>
                    <a:lnTo>
                      <a:pt x="149" y="412"/>
                    </a:lnTo>
                    <a:lnTo>
                      <a:pt x="142" y="412"/>
                    </a:lnTo>
                    <a:lnTo>
                      <a:pt x="137" y="412"/>
                    </a:lnTo>
                    <a:lnTo>
                      <a:pt x="129" y="412"/>
                    </a:lnTo>
                    <a:lnTo>
                      <a:pt x="122" y="412"/>
                    </a:lnTo>
                    <a:lnTo>
                      <a:pt x="117" y="412"/>
                    </a:lnTo>
                    <a:lnTo>
                      <a:pt x="112" y="412"/>
                    </a:lnTo>
                    <a:lnTo>
                      <a:pt x="105" y="412"/>
                    </a:lnTo>
                    <a:lnTo>
                      <a:pt x="100" y="412"/>
                    </a:lnTo>
                    <a:lnTo>
                      <a:pt x="93" y="412"/>
                    </a:lnTo>
                    <a:lnTo>
                      <a:pt x="86" y="412"/>
                    </a:lnTo>
                    <a:lnTo>
                      <a:pt x="81" y="412"/>
                    </a:lnTo>
                    <a:lnTo>
                      <a:pt x="76" y="412"/>
                    </a:lnTo>
                    <a:lnTo>
                      <a:pt x="69" y="412"/>
                    </a:lnTo>
                    <a:lnTo>
                      <a:pt x="64" y="412"/>
                    </a:lnTo>
                    <a:lnTo>
                      <a:pt x="56" y="412"/>
                    </a:lnTo>
                    <a:lnTo>
                      <a:pt x="49" y="412"/>
                    </a:lnTo>
                    <a:lnTo>
                      <a:pt x="44" y="412"/>
                    </a:lnTo>
                    <a:lnTo>
                      <a:pt x="39" y="412"/>
                    </a:lnTo>
                    <a:lnTo>
                      <a:pt x="32" y="412"/>
                    </a:lnTo>
                    <a:lnTo>
                      <a:pt x="27" y="412"/>
                    </a:lnTo>
                    <a:lnTo>
                      <a:pt x="25" y="412"/>
                    </a:lnTo>
                    <a:lnTo>
                      <a:pt x="25" y="410"/>
                    </a:lnTo>
                    <a:lnTo>
                      <a:pt x="20" y="407"/>
                    </a:lnTo>
                    <a:lnTo>
                      <a:pt x="17" y="402"/>
                    </a:lnTo>
                    <a:lnTo>
                      <a:pt x="15" y="402"/>
                    </a:lnTo>
                    <a:lnTo>
                      <a:pt x="15" y="402"/>
                    </a:lnTo>
                    <a:lnTo>
                      <a:pt x="12" y="390"/>
                    </a:lnTo>
                    <a:lnTo>
                      <a:pt x="12" y="390"/>
                    </a:lnTo>
                    <a:lnTo>
                      <a:pt x="10" y="388"/>
                    </a:lnTo>
                    <a:lnTo>
                      <a:pt x="12" y="388"/>
                    </a:lnTo>
                    <a:lnTo>
                      <a:pt x="10" y="385"/>
                    </a:lnTo>
                    <a:lnTo>
                      <a:pt x="10" y="383"/>
                    </a:lnTo>
                    <a:lnTo>
                      <a:pt x="10" y="383"/>
                    </a:lnTo>
                    <a:lnTo>
                      <a:pt x="10" y="380"/>
                    </a:lnTo>
                    <a:lnTo>
                      <a:pt x="10" y="380"/>
                    </a:lnTo>
                    <a:lnTo>
                      <a:pt x="10" y="380"/>
                    </a:lnTo>
                    <a:lnTo>
                      <a:pt x="10" y="378"/>
                    </a:lnTo>
                    <a:lnTo>
                      <a:pt x="10" y="378"/>
                    </a:lnTo>
                    <a:lnTo>
                      <a:pt x="10" y="376"/>
                    </a:lnTo>
                    <a:lnTo>
                      <a:pt x="10" y="376"/>
                    </a:lnTo>
                    <a:lnTo>
                      <a:pt x="10" y="371"/>
                    </a:lnTo>
                    <a:lnTo>
                      <a:pt x="10" y="368"/>
                    </a:lnTo>
                    <a:lnTo>
                      <a:pt x="10" y="368"/>
                    </a:lnTo>
                    <a:lnTo>
                      <a:pt x="10" y="366"/>
                    </a:lnTo>
                    <a:lnTo>
                      <a:pt x="12" y="363"/>
                    </a:lnTo>
                    <a:lnTo>
                      <a:pt x="12" y="361"/>
                    </a:lnTo>
                    <a:lnTo>
                      <a:pt x="12" y="359"/>
                    </a:lnTo>
                    <a:lnTo>
                      <a:pt x="12" y="354"/>
                    </a:lnTo>
                    <a:lnTo>
                      <a:pt x="12" y="351"/>
                    </a:lnTo>
                    <a:lnTo>
                      <a:pt x="10" y="349"/>
                    </a:lnTo>
                    <a:lnTo>
                      <a:pt x="10" y="349"/>
                    </a:lnTo>
                    <a:lnTo>
                      <a:pt x="10" y="349"/>
                    </a:lnTo>
                    <a:lnTo>
                      <a:pt x="8" y="346"/>
                    </a:lnTo>
                    <a:lnTo>
                      <a:pt x="8" y="346"/>
                    </a:lnTo>
                    <a:lnTo>
                      <a:pt x="5" y="344"/>
                    </a:lnTo>
                    <a:lnTo>
                      <a:pt x="5" y="341"/>
                    </a:lnTo>
                    <a:lnTo>
                      <a:pt x="5" y="341"/>
                    </a:lnTo>
                    <a:lnTo>
                      <a:pt x="5" y="341"/>
                    </a:lnTo>
                    <a:lnTo>
                      <a:pt x="3" y="337"/>
                    </a:lnTo>
                    <a:lnTo>
                      <a:pt x="3" y="334"/>
                    </a:lnTo>
                    <a:lnTo>
                      <a:pt x="3" y="334"/>
                    </a:lnTo>
                    <a:lnTo>
                      <a:pt x="0" y="334"/>
                    </a:lnTo>
                    <a:lnTo>
                      <a:pt x="3" y="332"/>
                    </a:lnTo>
                    <a:lnTo>
                      <a:pt x="8" y="317"/>
                    </a:lnTo>
                    <a:lnTo>
                      <a:pt x="8" y="317"/>
                    </a:lnTo>
                    <a:lnTo>
                      <a:pt x="10" y="315"/>
                    </a:lnTo>
                    <a:lnTo>
                      <a:pt x="10" y="312"/>
                    </a:lnTo>
                    <a:lnTo>
                      <a:pt x="10" y="312"/>
                    </a:lnTo>
                    <a:lnTo>
                      <a:pt x="10" y="310"/>
                    </a:lnTo>
                    <a:lnTo>
                      <a:pt x="10" y="305"/>
                    </a:lnTo>
                    <a:lnTo>
                      <a:pt x="12" y="293"/>
                    </a:lnTo>
                    <a:lnTo>
                      <a:pt x="12" y="293"/>
                    </a:lnTo>
                    <a:lnTo>
                      <a:pt x="15" y="288"/>
                    </a:lnTo>
                    <a:lnTo>
                      <a:pt x="12" y="288"/>
                    </a:lnTo>
                    <a:lnTo>
                      <a:pt x="12" y="285"/>
                    </a:lnTo>
                    <a:lnTo>
                      <a:pt x="15" y="285"/>
                    </a:lnTo>
                    <a:lnTo>
                      <a:pt x="15" y="283"/>
                    </a:lnTo>
                    <a:lnTo>
                      <a:pt x="17" y="283"/>
                    </a:lnTo>
                    <a:lnTo>
                      <a:pt x="17" y="283"/>
                    </a:lnTo>
                    <a:lnTo>
                      <a:pt x="17" y="283"/>
                    </a:lnTo>
                    <a:lnTo>
                      <a:pt x="17" y="288"/>
                    </a:lnTo>
                    <a:lnTo>
                      <a:pt x="20" y="288"/>
                    </a:lnTo>
                    <a:lnTo>
                      <a:pt x="20" y="288"/>
                    </a:lnTo>
                    <a:lnTo>
                      <a:pt x="20" y="285"/>
                    </a:lnTo>
                    <a:lnTo>
                      <a:pt x="20" y="285"/>
                    </a:lnTo>
                    <a:lnTo>
                      <a:pt x="20" y="285"/>
                    </a:lnTo>
                    <a:lnTo>
                      <a:pt x="20" y="285"/>
                    </a:lnTo>
                    <a:lnTo>
                      <a:pt x="20" y="283"/>
                    </a:lnTo>
                    <a:lnTo>
                      <a:pt x="20" y="283"/>
                    </a:lnTo>
                    <a:lnTo>
                      <a:pt x="20" y="283"/>
                    </a:lnTo>
                    <a:lnTo>
                      <a:pt x="20" y="283"/>
                    </a:lnTo>
                    <a:lnTo>
                      <a:pt x="20" y="281"/>
                    </a:lnTo>
                    <a:lnTo>
                      <a:pt x="22" y="278"/>
                    </a:lnTo>
                    <a:lnTo>
                      <a:pt x="25" y="276"/>
                    </a:lnTo>
                    <a:lnTo>
                      <a:pt x="25" y="276"/>
                    </a:lnTo>
                    <a:lnTo>
                      <a:pt x="25" y="278"/>
                    </a:lnTo>
                    <a:lnTo>
                      <a:pt x="25" y="278"/>
                    </a:lnTo>
                    <a:lnTo>
                      <a:pt x="25" y="281"/>
                    </a:lnTo>
                    <a:lnTo>
                      <a:pt x="27" y="281"/>
                    </a:lnTo>
                    <a:lnTo>
                      <a:pt x="27" y="283"/>
                    </a:lnTo>
                    <a:lnTo>
                      <a:pt x="30" y="283"/>
                    </a:lnTo>
                    <a:lnTo>
                      <a:pt x="30" y="281"/>
                    </a:lnTo>
                    <a:lnTo>
                      <a:pt x="27" y="278"/>
                    </a:lnTo>
                    <a:lnTo>
                      <a:pt x="27" y="276"/>
                    </a:lnTo>
                    <a:lnTo>
                      <a:pt x="27" y="276"/>
                    </a:lnTo>
                    <a:lnTo>
                      <a:pt x="27" y="276"/>
                    </a:lnTo>
                    <a:lnTo>
                      <a:pt x="27" y="273"/>
                    </a:lnTo>
                    <a:lnTo>
                      <a:pt x="27" y="273"/>
                    </a:lnTo>
                    <a:lnTo>
                      <a:pt x="27" y="271"/>
                    </a:lnTo>
                    <a:lnTo>
                      <a:pt x="25" y="273"/>
                    </a:lnTo>
                    <a:lnTo>
                      <a:pt x="22" y="276"/>
                    </a:lnTo>
                    <a:lnTo>
                      <a:pt x="20" y="278"/>
                    </a:lnTo>
                    <a:lnTo>
                      <a:pt x="17" y="281"/>
                    </a:lnTo>
                    <a:lnTo>
                      <a:pt x="17" y="281"/>
                    </a:lnTo>
                    <a:lnTo>
                      <a:pt x="20" y="278"/>
                    </a:lnTo>
                    <a:lnTo>
                      <a:pt x="22" y="271"/>
                    </a:lnTo>
                    <a:lnTo>
                      <a:pt x="25" y="266"/>
                    </a:lnTo>
                    <a:lnTo>
                      <a:pt x="25" y="263"/>
                    </a:lnTo>
                    <a:lnTo>
                      <a:pt x="25" y="261"/>
                    </a:lnTo>
                    <a:lnTo>
                      <a:pt x="25" y="256"/>
                    </a:lnTo>
                    <a:lnTo>
                      <a:pt x="25" y="256"/>
                    </a:lnTo>
                    <a:lnTo>
                      <a:pt x="27" y="254"/>
                    </a:lnTo>
                    <a:lnTo>
                      <a:pt x="27" y="254"/>
                    </a:lnTo>
                    <a:lnTo>
                      <a:pt x="30" y="251"/>
                    </a:lnTo>
                    <a:lnTo>
                      <a:pt x="30" y="251"/>
                    </a:lnTo>
                    <a:lnTo>
                      <a:pt x="30" y="249"/>
                    </a:lnTo>
                    <a:lnTo>
                      <a:pt x="30" y="249"/>
                    </a:lnTo>
                    <a:lnTo>
                      <a:pt x="32" y="249"/>
                    </a:lnTo>
                    <a:lnTo>
                      <a:pt x="32" y="249"/>
                    </a:lnTo>
                    <a:lnTo>
                      <a:pt x="32" y="249"/>
                    </a:lnTo>
                    <a:lnTo>
                      <a:pt x="32" y="249"/>
                    </a:lnTo>
                    <a:lnTo>
                      <a:pt x="32" y="249"/>
                    </a:lnTo>
                    <a:lnTo>
                      <a:pt x="34" y="249"/>
                    </a:lnTo>
                    <a:lnTo>
                      <a:pt x="34" y="249"/>
                    </a:lnTo>
                    <a:lnTo>
                      <a:pt x="34" y="249"/>
                    </a:lnTo>
                    <a:lnTo>
                      <a:pt x="32" y="246"/>
                    </a:lnTo>
                    <a:lnTo>
                      <a:pt x="30" y="246"/>
                    </a:lnTo>
                    <a:lnTo>
                      <a:pt x="30" y="246"/>
                    </a:lnTo>
                    <a:lnTo>
                      <a:pt x="30" y="249"/>
                    </a:lnTo>
                    <a:lnTo>
                      <a:pt x="27" y="251"/>
                    </a:lnTo>
                    <a:lnTo>
                      <a:pt x="27" y="251"/>
                    </a:lnTo>
                    <a:lnTo>
                      <a:pt x="27" y="251"/>
                    </a:lnTo>
                    <a:lnTo>
                      <a:pt x="27" y="249"/>
                    </a:lnTo>
                    <a:lnTo>
                      <a:pt x="27" y="244"/>
                    </a:lnTo>
                    <a:lnTo>
                      <a:pt x="30" y="232"/>
                    </a:lnTo>
                    <a:lnTo>
                      <a:pt x="30" y="229"/>
                    </a:lnTo>
                    <a:lnTo>
                      <a:pt x="30" y="227"/>
                    </a:lnTo>
                    <a:lnTo>
                      <a:pt x="30" y="222"/>
                    </a:lnTo>
                    <a:lnTo>
                      <a:pt x="30" y="222"/>
                    </a:lnTo>
                    <a:lnTo>
                      <a:pt x="32" y="222"/>
                    </a:lnTo>
                    <a:lnTo>
                      <a:pt x="32" y="220"/>
                    </a:lnTo>
                    <a:lnTo>
                      <a:pt x="32" y="220"/>
                    </a:lnTo>
                    <a:lnTo>
                      <a:pt x="32" y="217"/>
                    </a:lnTo>
                    <a:lnTo>
                      <a:pt x="30" y="217"/>
                    </a:lnTo>
                    <a:lnTo>
                      <a:pt x="30" y="215"/>
                    </a:lnTo>
                    <a:lnTo>
                      <a:pt x="30" y="215"/>
                    </a:lnTo>
                    <a:lnTo>
                      <a:pt x="32" y="212"/>
                    </a:lnTo>
                    <a:lnTo>
                      <a:pt x="32" y="203"/>
                    </a:lnTo>
                    <a:lnTo>
                      <a:pt x="32" y="198"/>
                    </a:lnTo>
                    <a:lnTo>
                      <a:pt x="32" y="193"/>
                    </a:lnTo>
                    <a:lnTo>
                      <a:pt x="32" y="193"/>
                    </a:lnTo>
                    <a:lnTo>
                      <a:pt x="32" y="193"/>
                    </a:lnTo>
                    <a:lnTo>
                      <a:pt x="32" y="190"/>
                    </a:lnTo>
                    <a:lnTo>
                      <a:pt x="32" y="190"/>
                    </a:lnTo>
                    <a:lnTo>
                      <a:pt x="32" y="190"/>
                    </a:lnTo>
                    <a:lnTo>
                      <a:pt x="32" y="190"/>
                    </a:lnTo>
                    <a:lnTo>
                      <a:pt x="34" y="183"/>
                    </a:lnTo>
                    <a:lnTo>
                      <a:pt x="34" y="181"/>
                    </a:lnTo>
                    <a:lnTo>
                      <a:pt x="34" y="181"/>
                    </a:lnTo>
                    <a:lnTo>
                      <a:pt x="37" y="181"/>
                    </a:lnTo>
                    <a:lnTo>
                      <a:pt x="39" y="181"/>
                    </a:lnTo>
                    <a:lnTo>
                      <a:pt x="37" y="178"/>
                    </a:lnTo>
                    <a:lnTo>
                      <a:pt x="37" y="178"/>
                    </a:lnTo>
                    <a:lnTo>
                      <a:pt x="34" y="178"/>
                    </a:lnTo>
                    <a:lnTo>
                      <a:pt x="34" y="178"/>
                    </a:lnTo>
                    <a:lnTo>
                      <a:pt x="34" y="176"/>
                    </a:lnTo>
                    <a:lnTo>
                      <a:pt x="34" y="173"/>
                    </a:lnTo>
                    <a:lnTo>
                      <a:pt x="37" y="161"/>
                    </a:lnTo>
                    <a:lnTo>
                      <a:pt x="37" y="161"/>
                    </a:lnTo>
                    <a:lnTo>
                      <a:pt x="39" y="164"/>
                    </a:lnTo>
                    <a:lnTo>
                      <a:pt x="39" y="164"/>
                    </a:lnTo>
                    <a:lnTo>
                      <a:pt x="39" y="161"/>
                    </a:lnTo>
                    <a:lnTo>
                      <a:pt x="39" y="161"/>
                    </a:lnTo>
                    <a:lnTo>
                      <a:pt x="39" y="161"/>
                    </a:lnTo>
                    <a:lnTo>
                      <a:pt x="37" y="161"/>
                    </a:lnTo>
                    <a:lnTo>
                      <a:pt x="37" y="161"/>
                    </a:lnTo>
                    <a:lnTo>
                      <a:pt x="37" y="159"/>
                    </a:lnTo>
                    <a:lnTo>
                      <a:pt x="37" y="159"/>
                    </a:lnTo>
                    <a:lnTo>
                      <a:pt x="37" y="159"/>
                    </a:lnTo>
                    <a:lnTo>
                      <a:pt x="37" y="156"/>
                    </a:lnTo>
                    <a:lnTo>
                      <a:pt x="34" y="156"/>
                    </a:lnTo>
                    <a:lnTo>
                      <a:pt x="37" y="151"/>
                    </a:lnTo>
                    <a:lnTo>
                      <a:pt x="37" y="149"/>
                    </a:lnTo>
                    <a:lnTo>
                      <a:pt x="34" y="146"/>
                    </a:lnTo>
                    <a:lnTo>
                      <a:pt x="34" y="142"/>
                    </a:lnTo>
                    <a:lnTo>
                      <a:pt x="37" y="139"/>
                    </a:lnTo>
                    <a:lnTo>
                      <a:pt x="37" y="137"/>
                    </a:lnTo>
                    <a:lnTo>
                      <a:pt x="37" y="137"/>
                    </a:lnTo>
                    <a:lnTo>
                      <a:pt x="37" y="134"/>
                    </a:lnTo>
                    <a:lnTo>
                      <a:pt x="37" y="132"/>
                    </a:lnTo>
                    <a:lnTo>
                      <a:pt x="39" y="132"/>
                    </a:lnTo>
                    <a:lnTo>
                      <a:pt x="39" y="132"/>
                    </a:lnTo>
                    <a:lnTo>
                      <a:pt x="39" y="129"/>
                    </a:lnTo>
                    <a:lnTo>
                      <a:pt x="39" y="129"/>
                    </a:lnTo>
                    <a:lnTo>
                      <a:pt x="39" y="129"/>
                    </a:lnTo>
                    <a:lnTo>
                      <a:pt x="39" y="127"/>
                    </a:lnTo>
                    <a:lnTo>
                      <a:pt x="39" y="125"/>
                    </a:lnTo>
                    <a:lnTo>
                      <a:pt x="39" y="120"/>
                    </a:lnTo>
                    <a:lnTo>
                      <a:pt x="39" y="117"/>
                    </a:lnTo>
                    <a:lnTo>
                      <a:pt x="39" y="117"/>
                    </a:lnTo>
                    <a:lnTo>
                      <a:pt x="39" y="115"/>
                    </a:lnTo>
                    <a:lnTo>
                      <a:pt x="42" y="112"/>
                    </a:lnTo>
                    <a:lnTo>
                      <a:pt x="42" y="110"/>
                    </a:lnTo>
                    <a:lnTo>
                      <a:pt x="42" y="107"/>
                    </a:lnTo>
                    <a:lnTo>
                      <a:pt x="42" y="107"/>
                    </a:lnTo>
                    <a:lnTo>
                      <a:pt x="42" y="105"/>
                    </a:lnTo>
                    <a:lnTo>
                      <a:pt x="42" y="103"/>
                    </a:lnTo>
                    <a:lnTo>
                      <a:pt x="42" y="103"/>
                    </a:lnTo>
                    <a:lnTo>
                      <a:pt x="42" y="98"/>
                    </a:lnTo>
                    <a:lnTo>
                      <a:pt x="42" y="98"/>
                    </a:lnTo>
                    <a:lnTo>
                      <a:pt x="42" y="98"/>
                    </a:lnTo>
                    <a:lnTo>
                      <a:pt x="42" y="98"/>
                    </a:lnTo>
                    <a:lnTo>
                      <a:pt x="44" y="98"/>
                    </a:lnTo>
                    <a:lnTo>
                      <a:pt x="42" y="98"/>
                    </a:lnTo>
                    <a:lnTo>
                      <a:pt x="42" y="93"/>
                    </a:lnTo>
                    <a:lnTo>
                      <a:pt x="42" y="90"/>
                    </a:lnTo>
                    <a:lnTo>
                      <a:pt x="42" y="90"/>
                    </a:lnTo>
                    <a:lnTo>
                      <a:pt x="42" y="90"/>
                    </a:lnTo>
                    <a:lnTo>
                      <a:pt x="39" y="90"/>
                    </a:lnTo>
                    <a:lnTo>
                      <a:pt x="39" y="90"/>
                    </a:lnTo>
                    <a:lnTo>
                      <a:pt x="42" y="88"/>
                    </a:lnTo>
                    <a:lnTo>
                      <a:pt x="42" y="88"/>
                    </a:lnTo>
                    <a:lnTo>
                      <a:pt x="42" y="86"/>
                    </a:lnTo>
                    <a:lnTo>
                      <a:pt x="42" y="86"/>
                    </a:lnTo>
                    <a:lnTo>
                      <a:pt x="42" y="83"/>
                    </a:lnTo>
                    <a:lnTo>
                      <a:pt x="42" y="83"/>
                    </a:lnTo>
                    <a:lnTo>
                      <a:pt x="44" y="83"/>
                    </a:lnTo>
                    <a:lnTo>
                      <a:pt x="44" y="83"/>
                    </a:lnTo>
                    <a:lnTo>
                      <a:pt x="44" y="83"/>
                    </a:lnTo>
                    <a:lnTo>
                      <a:pt x="42" y="86"/>
                    </a:lnTo>
                    <a:lnTo>
                      <a:pt x="44" y="86"/>
                    </a:lnTo>
                    <a:lnTo>
                      <a:pt x="44" y="83"/>
                    </a:lnTo>
                    <a:lnTo>
                      <a:pt x="47" y="83"/>
                    </a:lnTo>
                    <a:lnTo>
                      <a:pt x="44" y="81"/>
                    </a:lnTo>
                    <a:lnTo>
                      <a:pt x="42" y="78"/>
                    </a:lnTo>
                    <a:lnTo>
                      <a:pt x="42" y="76"/>
                    </a:lnTo>
                    <a:lnTo>
                      <a:pt x="44" y="73"/>
                    </a:lnTo>
                    <a:lnTo>
                      <a:pt x="44" y="68"/>
                    </a:lnTo>
                    <a:lnTo>
                      <a:pt x="44" y="68"/>
                    </a:lnTo>
                    <a:lnTo>
                      <a:pt x="44" y="71"/>
                    </a:lnTo>
                    <a:lnTo>
                      <a:pt x="44" y="73"/>
                    </a:lnTo>
                    <a:lnTo>
                      <a:pt x="44" y="76"/>
                    </a:lnTo>
                    <a:lnTo>
                      <a:pt x="47" y="76"/>
                    </a:lnTo>
                    <a:lnTo>
                      <a:pt x="47" y="76"/>
                    </a:lnTo>
                    <a:lnTo>
                      <a:pt x="49" y="76"/>
                    </a:lnTo>
                    <a:lnTo>
                      <a:pt x="49" y="76"/>
                    </a:lnTo>
                    <a:lnTo>
                      <a:pt x="49" y="73"/>
                    </a:lnTo>
                    <a:lnTo>
                      <a:pt x="49" y="73"/>
                    </a:lnTo>
                    <a:lnTo>
                      <a:pt x="49" y="73"/>
                    </a:lnTo>
                    <a:lnTo>
                      <a:pt x="47" y="71"/>
                    </a:lnTo>
                    <a:lnTo>
                      <a:pt x="47" y="71"/>
                    </a:lnTo>
                    <a:lnTo>
                      <a:pt x="47" y="68"/>
                    </a:lnTo>
                    <a:lnTo>
                      <a:pt x="44" y="68"/>
                    </a:lnTo>
                    <a:lnTo>
                      <a:pt x="44" y="66"/>
                    </a:lnTo>
                    <a:lnTo>
                      <a:pt x="44" y="66"/>
                    </a:lnTo>
                    <a:lnTo>
                      <a:pt x="44" y="66"/>
                    </a:lnTo>
                    <a:lnTo>
                      <a:pt x="44" y="61"/>
                    </a:lnTo>
                    <a:lnTo>
                      <a:pt x="44" y="59"/>
                    </a:lnTo>
                    <a:lnTo>
                      <a:pt x="47" y="59"/>
                    </a:lnTo>
                    <a:lnTo>
                      <a:pt x="47" y="56"/>
                    </a:lnTo>
                    <a:lnTo>
                      <a:pt x="47" y="56"/>
                    </a:lnTo>
                    <a:lnTo>
                      <a:pt x="47" y="56"/>
                    </a:lnTo>
                    <a:lnTo>
                      <a:pt x="49" y="56"/>
                    </a:lnTo>
                    <a:lnTo>
                      <a:pt x="49" y="54"/>
                    </a:lnTo>
                    <a:lnTo>
                      <a:pt x="49" y="54"/>
                    </a:lnTo>
                    <a:lnTo>
                      <a:pt x="49" y="54"/>
                    </a:lnTo>
                    <a:lnTo>
                      <a:pt x="49" y="54"/>
                    </a:lnTo>
                    <a:lnTo>
                      <a:pt x="47" y="56"/>
                    </a:lnTo>
                    <a:lnTo>
                      <a:pt x="47" y="54"/>
                    </a:lnTo>
                    <a:lnTo>
                      <a:pt x="47" y="54"/>
                    </a:lnTo>
                    <a:lnTo>
                      <a:pt x="44" y="56"/>
                    </a:lnTo>
                    <a:lnTo>
                      <a:pt x="44" y="56"/>
                    </a:lnTo>
                    <a:lnTo>
                      <a:pt x="44" y="56"/>
                    </a:lnTo>
                    <a:lnTo>
                      <a:pt x="44" y="54"/>
                    </a:lnTo>
                    <a:lnTo>
                      <a:pt x="44" y="51"/>
                    </a:lnTo>
                    <a:lnTo>
                      <a:pt x="42" y="49"/>
                    </a:lnTo>
                    <a:lnTo>
                      <a:pt x="42" y="49"/>
                    </a:lnTo>
                    <a:lnTo>
                      <a:pt x="42" y="44"/>
                    </a:lnTo>
                    <a:lnTo>
                      <a:pt x="42" y="42"/>
                    </a:lnTo>
                    <a:lnTo>
                      <a:pt x="44" y="37"/>
                    </a:lnTo>
                    <a:lnTo>
                      <a:pt x="42" y="34"/>
                    </a:lnTo>
                    <a:lnTo>
                      <a:pt x="42" y="32"/>
                    </a:lnTo>
                    <a:lnTo>
                      <a:pt x="42" y="29"/>
                    </a:lnTo>
                    <a:lnTo>
                      <a:pt x="42" y="29"/>
                    </a:lnTo>
                    <a:lnTo>
                      <a:pt x="42" y="29"/>
                    </a:lnTo>
                    <a:lnTo>
                      <a:pt x="42" y="29"/>
                    </a:lnTo>
                    <a:lnTo>
                      <a:pt x="44" y="27"/>
                    </a:lnTo>
                    <a:lnTo>
                      <a:pt x="44" y="27"/>
                    </a:lnTo>
                    <a:lnTo>
                      <a:pt x="44" y="25"/>
                    </a:lnTo>
                    <a:lnTo>
                      <a:pt x="47" y="22"/>
                    </a:lnTo>
                    <a:lnTo>
                      <a:pt x="47" y="20"/>
                    </a:lnTo>
                    <a:lnTo>
                      <a:pt x="44" y="17"/>
                    </a:lnTo>
                    <a:lnTo>
                      <a:pt x="44" y="15"/>
                    </a:lnTo>
                    <a:lnTo>
                      <a:pt x="44" y="12"/>
                    </a:lnTo>
                    <a:lnTo>
                      <a:pt x="42" y="5"/>
                    </a:lnTo>
                    <a:lnTo>
                      <a:pt x="39" y="3"/>
                    </a:lnTo>
                    <a:lnTo>
                      <a:pt x="42" y="0"/>
                    </a:lnTo>
                    <a:lnTo>
                      <a:pt x="42" y="3"/>
                    </a:lnTo>
                    <a:lnTo>
                      <a:pt x="42" y="3"/>
                    </a:lnTo>
                    <a:lnTo>
                      <a:pt x="42" y="3"/>
                    </a:lnTo>
                    <a:lnTo>
                      <a:pt x="44" y="3"/>
                    </a:lnTo>
                    <a:lnTo>
                      <a:pt x="44" y="5"/>
                    </a:lnTo>
                    <a:lnTo>
                      <a:pt x="47" y="5"/>
                    </a:lnTo>
                    <a:lnTo>
                      <a:pt x="49" y="8"/>
                    </a:lnTo>
                    <a:lnTo>
                      <a:pt x="49" y="8"/>
                    </a:lnTo>
                    <a:lnTo>
                      <a:pt x="51" y="8"/>
                    </a:lnTo>
                    <a:lnTo>
                      <a:pt x="54" y="8"/>
                    </a:lnTo>
                    <a:lnTo>
                      <a:pt x="54" y="10"/>
                    </a:lnTo>
                    <a:lnTo>
                      <a:pt x="54" y="12"/>
                    </a:lnTo>
                    <a:lnTo>
                      <a:pt x="54" y="12"/>
                    </a:lnTo>
                    <a:lnTo>
                      <a:pt x="54" y="15"/>
                    </a:lnTo>
                    <a:lnTo>
                      <a:pt x="54" y="12"/>
                    </a:lnTo>
                    <a:lnTo>
                      <a:pt x="54" y="12"/>
                    </a:lnTo>
                    <a:lnTo>
                      <a:pt x="54" y="10"/>
                    </a:lnTo>
                    <a:lnTo>
                      <a:pt x="56" y="10"/>
                    </a:lnTo>
                    <a:lnTo>
                      <a:pt x="56" y="10"/>
                    </a:lnTo>
                    <a:lnTo>
                      <a:pt x="54" y="10"/>
                    </a:lnTo>
                    <a:lnTo>
                      <a:pt x="54" y="8"/>
                    </a:lnTo>
                    <a:lnTo>
                      <a:pt x="54" y="8"/>
                    </a:lnTo>
                    <a:lnTo>
                      <a:pt x="51" y="8"/>
                    </a:lnTo>
                    <a:lnTo>
                      <a:pt x="51" y="8"/>
                    </a:lnTo>
                    <a:lnTo>
                      <a:pt x="51" y="5"/>
                    </a:lnTo>
                    <a:lnTo>
                      <a:pt x="51" y="5"/>
                    </a:lnTo>
                    <a:lnTo>
                      <a:pt x="51" y="5"/>
                    </a:lnTo>
                    <a:lnTo>
                      <a:pt x="54" y="5"/>
                    </a:lnTo>
                    <a:lnTo>
                      <a:pt x="56" y="3"/>
                    </a:lnTo>
                    <a:lnTo>
                      <a:pt x="56" y="3"/>
                    </a:lnTo>
                    <a:lnTo>
                      <a:pt x="56" y="5"/>
                    </a:lnTo>
                    <a:lnTo>
                      <a:pt x="59" y="5"/>
                    </a:lnTo>
                    <a:lnTo>
                      <a:pt x="59" y="8"/>
                    </a:lnTo>
                    <a:lnTo>
                      <a:pt x="61" y="8"/>
                    </a:lnTo>
                    <a:lnTo>
                      <a:pt x="66" y="5"/>
                    </a:lnTo>
                    <a:lnTo>
                      <a:pt x="66" y="5"/>
                    </a:lnTo>
                    <a:lnTo>
                      <a:pt x="69" y="5"/>
                    </a:lnTo>
                    <a:lnTo>
                      <a:pt x="66" y="3"/>
                    </a:lnTo>
                    <a:lnTo>
                      <a:pt x="66" y="3"/>
                    </a:lnTo>
                    <a:lnTo>
                      <a:pt x="69" y="3"/>
                    </a:lnTo>
                    <a:lnTo>
                      <a:pt x="69" y="3"/>
                    </a:lnTo>
                    <a:lnTo>
                      <a:pt x="71" y="3"/>
                    </a:lnTo>
                    <a:lnTo>
                      <a:pt x="73" y="3"/>
                    </a:lnTo>
                    <a:lnTo>
                      <a:pt x="73" y="0"/>
                    </a:lnTo>
                    <a:lnTo>
                      <a:pt x="76" y="0"/>
                    </a:lnTo>
                    <a:lnTo>
                      <a:pt x="76" y="0"/>
                    </a:lnTo>
                    <a:lnTo>
                      <a:pt x="76" y="3"/>
                    </a:lnTo>
                    <a:lnTo>
                      <a:pt x="81" y="8"/>
                    </a:lnTo>
                    <a:lnTo>
                      <a:pt x="81" y="8"/>
                    </a:lnTo>
                    <a:lnTo>
                      <a:pt x="83" y="10"/>
                    </a:lnTo>
                    <a:lnTo>
                      <a:pt x="88" y="10"/>
                    </a:lnTo>
                    <a:lnTo>
                      <a:pt x="90" y="10"/>
                    </a:lnTo>
                    <a:lnTo>
                      <a:pt x="93" y="10"/>
                    </a:lnTo>
                    <a:lnTo>
                      <a:pt x="95" y="10"/>
                    </a:lnTo>
                    <a:lnTo>
                      <a:pt x="95" y="8"/>
                    </a:lnTo>
                    <a:lnTo>
                      <a:pt x="98" y="5"/>
                    </a:lnTo>
                  </a:path>
                </a:pathLst>
              </a:cu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200" dirty="0"/>
              </a:p>
            </p:txBody>
          </p:sp>
          <p:sp>
            <p:nvSpPr>
              <p:cNvPr id="300" name="Freeform 25">
                <a:extLst>
                  <a:ext uri="{FF2B5EF4-FFF2-40B4-BE49-F238E27FC236}">
                    <a16:creationId xmlns:a16="http://schemas.microsoft.com/office/drawing/2014/main" id="{33C704D9-96C4-4B87-A301-914FDD22B78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683" y="1848"/>
                <a:ext cx="349" cy="451"/>
              </a:xfrm>
              <a:custGeom>
                <a:avLst/>
                <a:gdLst>
                  <a:gd name="T0" fmla="*/ 210 w 349"/>
                  <a:gd name="T1" fmla="*/ 17 h 451"/>
                  <a:gd name="T2" fmla="*/ 210 w 349"/>
                  <a:gd name="T3" fmla="*/ 51 h 451"/>
                  <a:gd name="T4" fmla="*/ 210 w 349"/>
                  <a:gd name="T5" fmla="*/ 93 h 451"/>
                  <a:gd name="T6" fmla="*/ 225 w 349"/>
                  <a:gd name="T7" fmla="*/ 93 h 451"/>
                  <a:gd name="T8" fmla="*/ 252 w 349"/>
                  <a:gd name="T9" fmla="*/ 93 h 451"/>
                  <a:gd name="T10" fmla="*/ 278 w 349"/>
                  <a:gd name="T11" fmla="*/ 93 h 451"/>
                  <a:gd name="T12" fmla="*/ 303 w 349"/>
                  <a:gd name="T13" fmla="*/ 93 h 451"/>
                  <a:gd name="T14" fmla="*/ 330 w 349"/>
                  <a:gd name="T15" fmla="*/ 93 h 451"/>
                  <a:gd name="T16" fmla="*/ 349 w 349"/>
                  <a:gd name="T17" fmla="*/ 93 h 451"/>
                  <a:gd name="T18" fmla="*/ 349 w 349"/>
                  <a:gd name="T19" fmla="*/ 229 h 451"/>
                  <a:gd name="T20" fmla="*/ 349 w 349"/>
                  <a:gd name="T21" fmla="*/ 332 h 451"/>
                  <a:gd name="T22" fmla="*/ 342 w 349"/>
                  <a:gd name="T23" fmla="*/ 451 h 451"/>
                  <a:gd name="T24" fmla="*/ 327 w 349"/>
                  <a:gd name="T25" fmla="*/ 451 h 451"/>
                  <a:gd name="T26" fmla="*/ 310 w 349"/>
                  <a:gd name="T27" fmla="*/ 451 h 451"/>
                  <a:gd name="T28" fmla="*/ 295 w 349"/>
                  <a:gd name="T29" fmla="*/ 451 h 451"/>
                  <a:gd name="T30" fmla="*/ 278 w 349"/>
                  <a:gd name="T31" fmla="*/ 451 h 451"/>
                  <a:gd name="T32" fmla="*/ 261 w 349"/>
                  <a:gd name="T33" fmla="*/ 451 h 451"/>
                  <a:gd name="T34" fmla="*/ 244 w 349"/>
                  <a:gd name="T35" fmla="*/ 451 h 451"/>
                  <a:gd name="T36" fmla="*/ 230 w 349"/>
                  <a:gd name="T37" fmla="*/ 451 h 451"/>
                  <a:gd name="T38" fmla="*/ 213 w 349"/>
                  <a:gd name="T39" fmla="*/ 451 h 451"/>
                  <a:gd name="T40" fmla="*/ 198 w 349"/>
                  <a:gd name="T41" fmla="*/ 451 h 451"/>
                  <a:gd name="T42" fmla="*/ 178 w 349"/>
                  <a:gd name="T43" fmla="*/ 451 h 451"/>
                  <a:gd name="T44" fmla="*/ 164 w 349"/>
                  <a:gd name="T45" fmla="*/ 451 h 451"/>
                  <a:gd name="T46" fmla="*/ 147 w 349"/>
                  <a:gd name="T47" fmla="*/ 451 h 451"/>
                  <a:gd name="T48" fmla="*/ 132 w 349"/>
                  <a:gd name="T49" fmla="*/ 451 h 451"/>
                  <a:gd name="T50" fmla="*/ 113 w 349"/>
                  <a:gd name="T51" fmla="*/ 451 h 451"/>
                  <a:gd name="T52" fmla="*/ 98 w 349"/>
                  <a:gd name="T53" fmla="*/ 451 h 451"/>
                  <a:gd name="T54" fmla="*/ 81 w 349"/>
                  <a:gd name="T55" fmla="*/ 451 h 451"/>
                  <a:gd name="T56" fmla="*/ 66 w 349"/>
                  <a:gd name="T57" fmla="*/ 451 h 451"/>
                  <a:gd name="T58" fmla="*/ 49 w 349"/>
                  <a:gd name="T59" fmla="*/ 451 h 451"/>
                  <a:gd name="T60" fmla="*/ 32 w 349"/>
                  <a:gd name="T61" fmla="*/ 451 h 451"/>
                  <a:gd name="T62" fmla="*/ 15 w 349"/>
                  <a:gd name="T63" fmla="*/ 451 h 451"/>
                  <a:gd name="T64" fmla="*/ 0 w 349"/>
                  <a:gd name="T65" fmla="*/ 451 h 451"/>
                  <a:gd name="T66" fmla="*/ 0 w 349"/>
                  <a:gd name="T67" fmla="*/ 410 h 451"/>
                  <a:gd name="T68" fmla="*/ 0 w 349"/>
                  <a:gd name="T69" fmla="*/ 341 h 451"/>
                  <a:gd name="T70" fmla="*/ 0 w 349"/>
                  <a:gd name="T71" fmla="*/ 300 h 451"/>
                  <a:gd name="T72" fmla="*/ 0 w 349"/>
                  <a:gd name="T73" fmla="*/ 259 h 451"/>
                  <a:gd name="T74" fmla="*/ 0 w 349"/>
                  <a:gd name="T75" fmla="*/ 173 h 451"/>
                  <a:gd name="T76" fmla="*/ 0 w 349"/>
                  <a:gd name="T77" fmla="*/ 103 h 451"/>
                  <a:gd name="T78" fmla="*/ 0 w 349"/>
                  <a:gd name="T79" fmla="*/ 59 h 451"/>
                  <a:gd name="T80" fmla="*/ 0 w 349"/>
                  <a:gd name="T81" fmla="*/ 15 h 451"/>
                  <a:gd name="T82" fmla="*/ 10 w 349"/>
                  <a:gd name="T83" fmla="*/ 0 h 451"/>
                  <a:gd name="T84" fmla="*/ 22 w 349"/>
                  <a:gd name="T85" fmla="*/ 0 h 451"/>
                  <a:gd name="T86" fmla="*/ 37 w 349"/>
                  <a:gd name="T87" fmla="*/ 0 h 451"/>
                  <a:gd name="T88" fmla="*/ 49 w 349"/>
                  <a:gd name="T89" fmla="*/ 0 h 451"/>
                  <a:gd name="T90" fmla="*/ 61 w 349"/>
                  <a:gd name="T91" fmla="*/ 0 h 451"/>
                  <a:gd name="T92" fmla="*/ 76 w 349"/>
                  <a:gd name="T93" fmla="*/ 0 h 451"/>
                  <a:gd name="T94" fmla="*/ 88 w 349"/>
                  <a:gd name="T95" fmla="*/ 0 h 451"/>
                  <a:gd name="T96" fmla="*/ 103 w 349"/>
                  <a:gd name="T97" fmla="*/ 0 h 451"/>
                  <a:gd name="T98" fmla="*/ 115 w 349"/>
                  <a:gd name="T99" fmla="*/ 0 h 451"/>
                  <a:gd name="T100" fmla="*/ 127 w 349"/>
                  <a:gd name="T101" fmla="*/ 0 h 451"/>
                  <a:gd name="T102" fmla="*/ 142 w 349"/>
                  <a:gd name="T103" fmla="*/ 0 h 451"/>
                  <a:gd name="T104" fmla="*/ 154 w 349"/>
                  <a:gd name="T105" fmla="*/ 0 h 451"/>
                  <a:gd name="T106" fmla="*/ 166 w 349"/>
                  <a:gd name="T107" fmla="*/ 0 h 451"/>
                  <a:gd name="T108" fmla="*/ 181 w 349"/>
                  <a:gd name="T109" fmla="*/ 0 h 451"/>
                  <a:gd name="T110" fmla="*/ 193 w 349"/>
                  <a:gd name="T111" fmla="*/ 0 h 451"/>
                  <a:gd name="T112" fmla="*/ 205 w 349"/>
                  <a:gd name="T113" fmla="*/ 0 h 4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</a:cxnLst>
                <a:rect l="0" t="0" r="r" b="b"/>
                <a:pathLst>
                  <a:path w="349" h="451">
                    <a:moveTo>
                      <a:pt x="210" y="0"/>
                    </a:moveTo>
                    <a:lnTo>
                      <a:pt x="210" y="5"/>
                    </a:lnTo>
                    <a:lnTo>
                      <a:pt x="210" y="17"/>
                    </a:lnTo>
                    <a:lnTo>
                      <a:pt x="210" y="29"/>
                    </a:lnTo>
                    <a:lnTo>
                      <a:pt x="210" y="42"/>
                    </a:lnTo>
                    <a:lnTo>
                      <a:pt x="210" y="51"/>
                    </a:lnTo>
                    <a:lnTo>
                      <a:pt x="210" y="64"/>
                    </a:lnTo>
                    <a:lnTo>
                      <a:pt x="210" y="88"/>
                    </a:lnTo>
                    <a:lnTo>
                      <a:pt x="210" y="93"/>
                    </a:lnTo>
                    <a:lnTo>
                      <a:pt x="210" y="93"/>
                    </a:lnTo>
                    <a:lnTo>
                      <a:pt x="215" y="93"/>
                    </a:lnTo>
                    <a:lnTo>
                      <a:pt x="225" y="93"/>
                    </a:lnTo>
                    <a:lnTo>
                      <a:pt x="234" y="93"/>
                    </a:lnTo>
                    <a:lnTo>
                      <a:pt x="242" y="93"/>
                    </a:lnTo>
                    <a:lnTo>
                      <a:pt x="252" y="93"/>
                    </a:lnTo>
                    <a:lnTo>
                      <a:pt x="259" y="93"/>
                    </a:lnTo>
                    <a:lnTo>
                      <a:pt x="269" y="93"/>
                    </a:lnTo>
                    <a:lnTo>
                      <a:pt x="278" y="93"/>
                    </a:lnTo>
                    <a:lnTo>
                      <a:pt x="286" y="93"/>
                    </a:lnTo>
                    <a:lnTo>
                      <a:pt x="295" y="93"/>
                    </a:lnTo>
                    <a:lnTo>
                      <a:pt x="303" y="93"/>
                    </a:lnTo>
                    <a:lnTo>
                      <a:pt x="312" y="93"/>
                    </a:lnTo>
                    <a:lnTo>
                      <a:pt x="322" y="93"/>
                    </a:lnTo>
                    <a:lnTo>
                      <a:pt x="330" y="93"/>
                    </a:lnTo>
                    <a:lnTo>
                      <a:pt x="339" y="93"/>
                    </a:lnTo>
                    <a:lnTo>
                      <a:pt x="347" y="93"/>
                    </a:lnTo>
                    <a:lnTo>
                      <a:pt x="349" y="93"/>
                    </a:lnTo>
                    <a:lnTo>
                      <a:pt x="349" y="127"/>
                    </a:lnTo>
                    <a:lnTo>
                      <a:pt x="349" y="151"/>
                    </a:lnTo>
                    <a:lnTo>
                      <a:pt x="349" y="229"/>
                    </a:lnTo>
                    <a:lnTo>
                      <a:pt x="349" y="241"/>
                    </a:lnTo>
                    <a:lnTo>
                      <a:pt x="349" y="307"/>
                    </a:lnTo>
                    <a:lnTo>
                      <a:pt x="349" y="332"/>
                    </a:lnTo>
                    <a:lnTo>
                      <a:pt x="349" y="441"/>
                    </a:lnTo>
                    <a:lnTo>
                      <a:pt x="349" y="451"/>
                    </a:lnTo>
                    <a:lnTo>
                      <a:pt x="342" y="451"/>
                    </a:lnTo>
                    <a:lnTo>
                      <a:pt x="339" y="451"/>
                    </a:lnTo>
                    <a:lnTo>
                      <a:pt x="332" y="451"/>
                    </a:lnTo>
                    <a:lnTo>
                      <a:pt x="327" y="451"/>
                    </a:lnTo>
                    <a:lnTo>
                      <a:pt x="320" y="451"/>
                    </a:lnTo>
                    <a:lnTo>
                      <a:pt x="317" y="451"/>
                    </a:lnTo>
                    <a:lnTo>
                      <a:pt x="310" y="451"/>
                    </a:lnTo>
                    <a:lnTo>
                      <a:pt x="305" y="451"/>
                    </a:lnTo>
                    <a:lnTo>
                      <a:pt x="300" y="451"/>
                    </a:lnTo>
                    <a:lnTo>
                      <a:pt x="295" y="451"/>
                    </a:lnTo>
                    <a:lnTo>
                      <a:pt x="288" y="451"/>
                    </a:lnTo>
                    <a:lnTo>
                      <a:pt x="283" y="451"/>
                    </a:lnTo>
                    <a:lnTo>
                      <a:pt x="278" y="451"/>
                    </a:lnTo>
                    <a:lnTo>
                      <a:pt x="273" y="451"/>
                    </a:lnTo>
                    <a:lnTo>
                      <a:pt x="266" y="451"/>
                    </a:lnTo>
                    <a:lnTo>
                      <a:pt x="261" y="451"/>
                    </a:lnTo>
                    <a:lnTo>
                      <a:pt x="256" y="451"/>
                    </a:lnTo>
                    <a:lnTo>
                      <a:pt x="252" y="451"/>
                    </a:lnTo>
                    <a:lnTo>
                      <a:pt x="244" y="451"/>
                    </a:lnTo>
                    <a:lnTo>
                      <a:pt x="239" y="451"/>
                    </a:lnTo>
                    <a:lnTo>
                      <a:pt x="234" y="451"/>
                    </a:lnTo>
                    <a:lnTo>
                      <a:pt x="230" y="451"/>
                    </a:lnTo>
                    <a:lnTo>
                      <a:pt x="222" y="451"/>
                    </a:lnTo>
                    <a:lnTo>
                      <a:pt x="220" y="451"/>
                    </a:lnTo>
                    <a:lnTo>
                      <a:pt x="213" y="451"/>
                    </a:lnTo>
                    <a:lnTo>
                      <a:pt x="208" y="451"/>
                    </a:lnTo>
                    <a:lnTo>
                      <a:pt x="200" y="451"/>
                    </a:lnTo>
                    <a:lnTo>
                      <a:pt x="198" y="451"/>
                    </a:lnTo>
                    <a:lnTo>
                      <a:pt x="191" y="451"/>
                    </a:lnTo>
                    <a:lnTo>
                      <a:pt x="186" y="451"/>
                    </a:lnTo>
                    <a:lnTo>
                      <a:pt x="178" y="451"/>
                    </a:lnTo>
                    <a:lnTo>
                      <a:pt x="176" y="451"/>
                    </a:lnTo>
                    <a:lnTo>
                      <a:pt x="169" y="451"/>
                    </a:lnTo>
                    <a:lnTo>
                      <a:pt x="164" y="451"/>
                    </a:lnTo>
                    <a:lnTo>
                      <a:pt x="156" y="451"/>
                    </a:lnTo>
                    <a:lnTo>
                      <a:pt x="154" y="451"/>
                    </a:lnTo>
                    <a:lnTo>
                      <a:pt x="147" y="451"/>
                    </a:lnTo>
                    <a:lnTo>
                      <a:pt x="142" y="451"/>
                    </a:lnTo>
                    <a:lnTo>
                      <a:pt x="135" y="451"/>
                    </a:lnTo>
                    <a:lnTo>
                      <a:pt x="132" y="451"/>
                    </a:lnTo>
                    <a:lnTo>
                      <a:pt x="125" y="451"/>
                    </a:lnTo>
                    <a:lnTo>
                      <a:pt x="120" y="451"/>
                    </a:lnTo>
                    <a:lnTo>
                      <a:pt x="113" y="451"/>
                    </a:lnTo>
                    <a:lnTo>
                      <a:pt x="110" y="451"/>
                    </a:lnTo>
                    <a:lnTo>
                      <a:pt x="103" y="451"/>
                    </a:lnTo>
                    <a:lnTo>
                      <a:pt x="98" y="451"/>
                    </a:lnTo>
                    <a:lnTo>
                      <a:pt x="91" y="451"/>
                    </a:lnTo>
                    <a:lnTo>
                      <a:pt x="88" y="451"/>
                    </a:lnTo>
                    <a:lnTo>
                      <a:pt x="81" y="451"/>
                    </a:lnTo>
                    <a:lnTo>
                      <a:pt x="76" y="451"/>
                    </a:lnTo>
                    <a:lnTo>
                      <a:pt x="71" y="451"/>
                    </a:lnTo>
                    <a:lnTo>
                      <a:pt x="66" y="451"/>
                    </a:lnTo>
                    <a:lnTo>
                      <a:pt x="59" y="451"/>
                    </a:lnTo>
                    <a:lnTo>
                      <a:pt x="54" y="451"/>
                    </a:lnTo>
                    <a:lnTo>
                      <a:pt x="49" y="451"/>
                    </a:lnTo>
                    <a:lnTo>
                      <a:pt x="44" y="451"/>
                    </a:lnTo>
                    <a:lnTo>
                      <a:pt x="37" y="451"/>
                    </a:lnTo>
                    <a:lnTo>
                      <a:pt x="32" y="451"/>
                    </a:lnTo>
                    <a:lnTo>
                      <a:pt x="27" y="451"/>
                    </a:lnTo>
                    <a:lnTo>
                      <a:pt x="22" y="451"/>
                    </a:lnTo>
                    <a:lnTo>
                      <a:pt x="15" y="451"/>
                    </a:lnTo>
                    <a:lnTo>
                      <a:pt x="10" y="451"/>
                    </a:lnTo>
                    <a:lnTo>
                      <a:pt x="5" y="451"/>
                    </a:lnTo>
                    <a:lnTo>
                      <a:pt x="0" y="451"/>
                    </a:lnTo>
                    <a:lnTo>
                      <a:pt x="0" y="436"/>
                    </a:lnTo>
                    <a:lnTo>
                      <a:pt x="0" y="424"/>
                    </a:lnTo>
                    <a:lnTo>
                      <a:pt x="0" y="410"/>
                    </a:lnTo>
                    <a:lnTo>
                      <a:pt x="0" y="397"/>
                    </a:lnTo>
                    <a:lnTo>
                      <a:pt x="0" y="383"/>
                    </a:lnTo>
                    <a:lnTo>
                      <a:pt x="0" y="341"/>
                    </a:lnTo>
                    <a:lnTo>
                      <a:pt x="0" y="327"/>
                    </a:lnTo>
                    <a:lnTo>
                      <a:pt x="0" y="315"/>
                    </a:lnTo>
                    <a:lnTo>
                      <a:pt x="0" y="300"/>
                    </a:lnTo>
                    <a:lnTo>
                      <a:pt x="0" y="285"/>
                    </a:lnTo>
                    <a:lnTo>
                      <a:pt x="0" y="271"/>
                    </a:lnTo>
                    <a:lnTo>
                      <a:pt x="0" y="259"/>
                    </a:lnTo>
                    <a:lnTo>
                      <a:pt x="0" y="202"/>
                    </a:lnTo>
                    <a:lnTo>
                      <a:pt x="0" y="188"/>
                    </a:lnTo>
                    <a:lnTo>
                      <a:pt x="0" y="173"/>
                    </a:lnTo>
                    <a:lnTo>
                      <a:pt x="0" y="159"/>
                    </a:lnTo>
                    <a:lnTo>
                      <a:pt x="0" y="144"/>
                    </a:lnTo>
                    <a:lnTo>
                      <a:pt x="0" y="103"/>
                    </a:lnTo>
                    <a:lnTo>
                      <a:pt x="0" y="88"/>
                    </a:lnTo>
                    <a:lnTo>
                      <a:pt x="0" y="73"/>
                    </a:lnTo>
                    <a:lnTo>
                      <a:pt x="0" y="59"/>
                    </a:lnTo>
                    <a:lnTo>
                      <a:pt x="0" y="44"/>
                    </a:lnTo>
                    <a:lnTo>
                      <a:pt x="0" y="29"/>
                    </a:lnTo>
                    <a:lnTo>
                      <a:pt x="0" y="15"/>
                    </a:lnTo>
                    <a:lnTo>
                      <a:pt x="0" y="0"/>
                    </a:lnTo>
                    <a:lnTo>
                      <a:pt x="5" y="0"/>
                    </a:lnTo>
                    <a:lnTo>
                      <a:pt x="10" y="0"/>
                    </a:lnTo>
                    <a:lnTo>
                      <a:pt x="13" y="0"/>
                    </a:lnTo>
                    <a:lnTo>
                      <a:pt x="18" y="0"/>
                    </a:lnTo>
                    <a:lnTo>
                      <a:pt x="22" y="0"/>
                    </a:lnTo>
                    <a:lnTo>
                      <a:pt x="27" y="0"/>
                    </a:lnTo>
                    <a:lnTo>
                      <a:pt x="32" y="0"/>
                    </a:lnTo>
                    <a:lnTo>
                      <a:pt x="37" y="0"/>
                    </a:lnTo>
                    <a:lnTo>
                      <a:pt x="39" y="0"/>
                    </a:lnTo>
                    <a:lnTo>
                      <a:pt x="44" y="0"/>
                    </a:lnTo>
                    <a:lnTo>
                      <a:pt x="49" y="0"/>
                    </a:lnTo>
                    <a:lnTo>
                      <a:pt x="52" y="0"/>
                    </a:lnTo>
                    <a:lnTo>
                      <a:pt x="57" y="0"/>
                    </a:lnTo>
                    <a:lnTo>
                      <a:pt x="61" y="0"/>
                    </a:lnTo>
                    <a:lnTo>
                      <a:pt x="66" y="0"/>
                    </a:lnTo>
                    <a:lnTo>
                      <a:pt x="71" y="0"/>
                    </a:lnTo>
                    <a:lnTo>
                      <a:pt x="76" y="0"/>
                    </a:lnTo>
                    <a:lnTo>
                      <a:pt x="78" y="0"/>
                    </a:lnTo>
                    <a:lnTo>
                      <a:pt x="83" y="0"/>
                    </a:lnTo>
                    <a:lnTo>
                      <a:pt x="88" y="0"/>
                    </a:lnTo>
                    <a:lnTo>
                      <a:pt x="91" y="0"/>
                    </a:lnTo>
                    <a:lnTo>
                      <a:pt x="98" y="0"/>
                    </a:lnTo>
                    <a:lnTo>
                      <a:pt x="103" y="0"/>
                    </a:lnTo>
                    <a:lnTo>
                      <a:pt x="105" y="0"/>
                    </a:lnTo>
                    <a:lnTo>
                      <a:pt x="110" y="0"/>
                    </a:lnTo>
                    <a:lnTo>
                      <a:pt x="115" y="0"/>
                    </a:lnTo>
                    <a:lnTo>
                      <a:pt x="117" y="0"/>
                    </a:lnTo>
                    <a:lnTo>
                      <a:pt x="122" y="0"/>
                    </a:lnTo>
                    <a:lnTo>
                      <a:pt x="127" y="0"/>
                    </a:lnTo>
                    <a:lnTo>
                      <a:pt x="132" y="0"/>
                    </a:lnTo>
                    <a:lnTo>
                      <a:pt x="137" y="0"/>
                    </a:lnTo>
                    <a:lnTo>
                      <a:pt x="142" y="0"/>
                    </a:lnTo>
                    <a:lnTo>
                      <a:pt x="144" y="0"/>
                    </a:lnTo>
                    <a:lnTo>
                      <a:pt x="149" y="0"/>
                    </a:lnTo>
                    <a:lnTo>
                      <a:pt x="154" y="0"/>
                    </a:lnTo>
                    <a:lnTo>
                      <a:pt x="156" y="0"/>
                    </a:lnTo>
                    <a:lnTo>
                      <a:pt x="161" y="0"/>
                    </a:lnTo>
                    <a:lnTo>
                      <a:pt x="166" y="0"/>
                    </a:lnTo>
                    <a:lnTo>
                      <a:pt x="171" y="0"/>
                    </a:lnTo>
                    <a:lnTo>
                      <a:pt x="176" y="0"/>
                    </a:lnTo>
                    <a:lnTo>
                      <a:pt x="181" y="0"/>
                    </a:lnTo>
                    <a:lnTo>
                      <a:pt x="183" y="0"/>
                    </a:lnTo>
                    <a:lnTo>
                      <a:pt x="188" y="0"/>
                    </a:lnTo>
                    <a:lnTo>
                      <a:pt x="193" y="0"/>
                    </a:lnTo>
                    <a:lnTo>
                      <a:pt x="195" y="0"/>
                    </a:lnTo>
                    <a:lnTo>
                      <a:pt x="200" y="0"/>
                    </a:lnTo>
                    <a:lnTo>
                      <a:pt x="205" y="0"/>
                    </a:lnTo>
                    <a:lnTo>
                      <a:pt x="210" y="0"/>
                    </a:lnTo>
                    <a:close/>
                  </a:path>
                </a:pathLst>
              </a:custGeom>
              <a:solidFill>
                <a:srgbClr val="EAB08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200" dirty="0"/>
              </a:p>
            </p:txBody>
          </p:sp>
          <p:sp>
            <p:nvSpPr>
              <p:cNvPr id="301" name="Freeform 26">
                <a:extLst>
                  <a:ext uri="{FF2B5EF4-FFF2-40B4-BE49-F238E27FC236}">
                    <a16:creationId xmlns:a16="http://schemas.microsoft.com/office/drawing/2014/main" id="{298BF5BB-C55F-47C7-8E75-0421CD5E5D8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683" y="1848"/>
                <a:ext cx="349" cy="451"/>
              </a:xfrm>
              <a:custGeom>
                <a:avLst/>
                <a:gdLst>
                  <a:gd name="T0" fmla="*/ 210 w 349"/>
                  <a:gd name="T1" fmla="*/ 17 h 451"/>
                  <a:gd name="T2" fmla="*/ 210 w 349"/>
                  <a:gd name="T3" fmla="*/ 51 h 451"/>
                  <a:gd name="T4" fmla="*/ 210 w 349"/>
                  <a:gd name="T5" fmla="*/ 93 h 451"/>
                  <a:gd name="T6" fmla="*/ 225 w 349"/>
                  <a:gd name="T7" fmla="*/ 93 h 451"/>
                  <a:gd name="T8" fmla="*/ 252 w 349"/>
                  <a:gd name="T9" fmla="*/ 93 h 451"/>
                  <a:gd name="T10" fmla="*/ 278 w 349"/>
                  <a:gd name="T11" fmla="*/ 93 h 451"/>
                  <a:gd name="T12" fmla="*/ 303 w 349"/>
                  <a:gd name="T13" fmla="*/ 93 h 451"/>
                  <a:gd name="T14" fmla="*/ 330 w 349"/>
                  <a:gd name="T15" fmla="*/ 93 h 451"/>
                  <a:gd name="T16" fmla="*/ 349 w 349"/>
                  <a:gd name="T17" fmla="*/ 93 h 451"/>
                  <a:gd name="T18" fmla="*/ 349 w 349"/>
                  <a:gd name="T19" fmla="*/ 229 h 451"/>
                  <a:gd name="T20" fmla="*/ 349 w 349"/>
                  <a:gd name="T21" fmla="*/ 332 h 451"/>
                  <a:gd name="T22" fmla="*/ 342 w 349"/>
                  <a:gd name="T23" fmla="*/ 451 h 451"/>
                  <a:gd name="T24" fmla="*/ 327 w 349"/>
                  <a:gd name="T25" fmla="*/ 451 h 451"/>
                  <a:gd name="T26" fmla="*/ 310 w 349"/>
                  <a:gd name="T27" fmla="*/ 451 h 451"/>
                  <a:gd name="T28" fmla="*/ 295 w 349"/>
                  <a:gd name="T29" fmla="*/ 451 h 451"/>
                  <a:gd name="T30" fmla="*/ 278 w 349"/>
                  <a:gd name="T31" fmla="*/ 451 h 451"/>
                  <a:gd name="T32" fmla="*/ 261 w 349"/>
                  <a:gd name="T33" fmla="*/ 451 h 451"/>
                  <a:gd name="T34" fmla="*/ 244 w 349"/>
                  <a:gd name="T35" fmla="*/ 451 h 451"/>
                  <a:gd name="T36" fmla="*/ 230 w 349"/>
                  <a:gd name="T37" fmla="*/ 451 h 451"/>
                  <a:gd name="T38" fmla="*/ 213 w 349"/>
                  <a:gd name="T39" fmla="*/ 451 h 451"/>
                  <a:gd name="T40" fmla="*/ 198 w 349"/>
                  <a:gd name="T41" fmla="*/ 451 h 451"/>
                  <a:gd name="T42" fmla="*/ 178 w 349"/>
                  <a:gd name="T43" fmla="*/ 451 h 451"/>
                  <a:gd name="T44" fmla="*/ 164 w 349"/>
                  <a:gd name="T45" fmla="*/ 451 h 451"/>
                  <a:gd name="T46" fmla="*/ 147 w 349"/>
                  <a:gd name="T47" fmla="*/ 451 h 451"/>
                  <a:gd name="T48" fmla="*/ 132 w 349"/>
                  <a:gd name="T49" fmla="*/ 451 h 451"/>
                  <a:gd name="T50" fmla="*/ 113 w 349"/>
                  <a:gd name="T51" fmla="*/ 451 h 451"/>
                  <a:gd name="T52" fmla="*/ 98 w 349"/>
                  <a:gd name="T53" fmla="*/ 451 h 451"/>
                  <a:gd name="T54" fmla="*/ 81 w 349"/>
                  <a:gd name="T55" fmla="*/ 451 h 451"/>
                  <a:gd name="T56" fmla="*/ 66 w 349"/>
                  <a:gd name="T57" fmla="*/ 451 h 451"/>
                  <a:gd name="T58" fmla="*/ 49 w 349"/>
                  <a:gd name="T59" fmla="*/ 451 h 451"/>
                  <a:gd name="T60" fmla="*/ 32 w 349"/>
                  <a:gd name="T61" fmla="*/ 451 h 451"/>
                  <a:gd name="T62" fmla="*/ 15 w 349"/>
                  <a:gd name="T63" fmla="*/ 451 h 451"/>
                  <a:gd name="T64" fmla="*/ 0 w 349"/>
                  <a:gd name="T65" fmla="*/ 451 h 451"/>
                  <a:gd name="T66" fmla="*/ 0 w 349"/>
                  <a:gd name="T67" fmla="*/ 410 h 451"/>
                  <a:gd name="T68" fmla="*/ 0 w 349"/>
                  <a:gd name="T69" fmla="*/ 341 h 451"/>
                  <a:gd name="T70" fmla="*/ 0 w 349"/>
                  <a:gd name="T71" fmla="*/ 300 h 451"/>
                  <a:gd name="T72" fmla="*/ 0 w 349"/>
                  <a:gd name="T73" fmla="*/ 259 h 451"/>
                  <a:gd name="T74" fmla="*/ 0 w 349"/>
                  <a:gd name="T75" fmla="*/ 173 h 451"/>
                  <a:gd name="T76" fmla="*/ 0 w 349"/>
                  <a:gd name="T77" fmla="*/ 103 h 451"/>
                  <a:gd name="T78" fmla="*/ 0 w 349"/>
                  <a:gd name="T79" fmla="*/ 59 h 451"/>
                  <a:gd name="T80" fmla="*/ 0 w 349"/>
                  <a:gd name="T81" fmla="*/ 15 h 451"/>
                  <a:gd name="T82" fmla="*/ 10 w 349"/>
                  <a:gd name="T83" fmla="*/ 0 h 451"/>
                  <a:gd name="T84" fmla="*/ 22 w 349"/>
                  <a:gd name="T85" fmla="*/ 0 h 451"/>
                  <a:gd name="T86" fmla="*/ 37 w 349"/>
                  <a:gd name="T87" fmla="*/ 0 h 451"/>
                  <a:gd name="T88" fmla="*/ 49 w 349"/>
                  <a:gd name="T89" fmla="*/ 0 h 451"/>
                  <a:gd name="T90" fmla="*/ 61 w 349"/>
                  <a:gd name="T91" fmla="*/ 0 h 451"/>
                  <a:gd name="T92" fmla="*/ 76 w 349"/>
                  <a:gd name="T93" fmla="*/ 0 h 451"/>
                  <a:gd name="T94" fmla="*/ 88 w 349"/>
                  <a:gd name="T95" fmla="*/ 0 h 451"/>
                  <a:gd name="T96" fmla="*/ 103 w 349"/>
                  <a:gd name="T97" fmla="*/ 0 h 451"/>
                  <a:gd name="T98" fmla="*/ 115 w 349"/>
                  <a:gd name="T99" fmla="*/ 0 h 451"/>
                  <a:gd name="T100" fmla="*/ 127 w 349"/>
                  <a:gd name="T101" fmla="*/ 0 h 451"/>
                  <a:gd name="T102" fmla="*/ 142 w 349"/>
                  <a:gd name="T103" fmla="*/ 0 h 451"/>
                  <a:gd name="T104" fmla="*/ 154 w 349"/>
                  <a:gd name="T105" fmla="*/ 0 h 451"/>
                  <a:gd name="T106" fmla="*/ 166 w 349"/>
                  <a:gd name="T107" fmla="*/ 0 h 451"/>
                  <a:gd name="T108" fmla="*/ 181 w 349"/>
                  <a:gd name="T109" fmla="*/ 0 h 451"/>
                  <a:gd name="T110" fmla="*/ 193 w 349"/>
                  <a:gd name="T111" fmla="*/ 0 h 451"/>
                  <a:gd name="T112" fmla="*/ 205 w 349"/>
                  <a:gd name="T113" fmla="*/ 0 h 4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</a:cxnLst>
                <a:rect l="0" t="0" r="r" b="b"/>
                <a:pathLst>
                  <a:path w="349" h="451">
                    <a:moveTo>
                      <a:pt x="210" y="0"/>
                    </a:moveTo>
                    <a:lnTo>
                      <a:pt x="210" y="5"/>
                    </a:lnTo>
                    <a:lnTo>
                      <a:pt x="210" y="17"/>
                    </a:lnTo>
                    <a:lnTo>
                      <a:pt x="210" y="29"/>
                    </a:lnTo>
                    <a:lnTo>
                      <a:pt x="210" y="42"/>
                    </a:lnTo>
                    <a:lnTo>
                      <a:pt x="210" y="51"/>
                    </a:lnTo>
                    <a:lnTo>
                      <a:pt x="210" y="64"/>
                    </a:lnTo>
                    <a:lnTo>
                      <a:pt x="210" y="88"/>
                    </a:lnTo>
                    <a:lnTo>
                      <a:pt x="210" y="93"/>
                    </a:lnTo>
                    <a:lnTo>
                      <a:pt x="210" y="93"/>
                    </a:lnTo>
                    <a:lnTo>
                      <a:pt x="215" y="93"/>
                    </a:lnTo>
                    <a:lnTo>
                      <a:pt x="225" y="93"/>
                    </a:lnTo>
                    <a:lnTo>
                      <a:pt x="234" y="93"/>
                    </a:lnTo>
                    <a:lnTo>
                      <a:pt x="242" y="93"/>
                    </a:lnTo>
                    <a:lnTo>
                      <a:pt x="252" y="93"/>
                    </a:lnTo>
                    <a:lnTo>
                      <a:pt x="259" y="93"/>
                    </a:lnTo>
                    <a:lnTo>
                      <a:pt x="269" y="93"/>
                    </a:lnTo>
                    <a:lnTo>
                      <a:pt x="278" y="93"/>
                    </a:lnTo>
                    <a:lnTo>
                      <a:pt x="286" y="93"/>
                    </a:lnTo>
                    <a:lnTo>
                      <a:pt x="295" y="93"/>
                    </a:lnTo>
                    <a:lnTo>
                      <a:pt x="303" y="93"/>
                    </a:lnTo>
                    <a:lnTo>
                      <a:pt x="312" y="93"/>
                    </a:lnTo>
                    <a:lnTo>
                      <a:pt x="322" y="93"/>
                    </a:lnTo>
                    <a:lnTo>
                      <a:pt x="330" y="93"/>
                    </a:lnTo>
                    <a:lnTo>
                      <a:pt x="339" y="93"/>
                    </a:lnTo>
                    <a:lnTo>
                      <a:pt x="347" y="93"/>
                    </a:lnTo>
                    <a:lnTo>
                      <a:pt x="349" y="93"/>
                    </a:lnTo>
                    <a:lnTo>
                      <a:pt x="349" y="127"/>
                    </a:lnTo>
                    <a:lnTo>
                      <a:pt x="349" y="151"/>
                    </a:lnTo>
                    <a:lnTo>
                      <a:pt x="349" y="229"/>
                    </a:lnTo>
                    <a:lnTo>
                      <a:pt x="349" y="241"/>
                    </a:lnTo>
                    <a:lnTo>
                      <a:pt x="349" y="307"/>
                    </a:lnTo>
                    <a:lnTo>
                      <a:pt x="349" y="332"/>
                    </a:lnTo>
                    <a:lnTo>
                      <a:pt x="349" y="441"/>
                    </a:lnTo>
                    <a:lnTo>
                      <a:pt x="349" y="451"/>
                    </a:lnTo>
                    <a:lnTo>
                      <a:pt x="342" y="451"/>
                    </a:lnTo>
                    <a:lnTo>
                      <a:pt x="339" y="451"/>
                    </a:lnTo>
                    <a:lnTo>
                      <a:pt x="332" y="451"/>
                    </a:lnTo>
                    <a:lnTo>
                      <a:pt x="327" y="451"/>
                    </a:lnTo>
                    <a:lnTo>
                      <a:pt x="320" y="451"/>
                    </a:lnTo>
                    <a:lnTo>
                      <a:pt x="317" y="451"/>
                    </a:lnTo>
                    <a:lnTo>
                      <a:pt x="310" y="451"/>
                    </a:lnTo>
                    <a:lnTo>
                      <a:pt x="305" y="451"/>
                    </a:lnTo>
                    <a:lnTo>
                      <a:pt x="300" y="451"/>
                    </a:lnTo>
                    <a:lnTo>
                      <a:pt x="295" y="451"/>
                    </a:lnTo>
                    <a:lnTo>
                      <a:pt x="288" y="451"/>
                    </a:lnTo>
                    <a:lnTo>
                      <a:pt x="283" y="451"/>
                    </a:lnTo>
                    <a:lnTo>
                      <a:pt x="278" y="451"/>
                    </a:lnTo>
                    <a:lnTo>
                      <a:pt x="273" y="451"/>
                    </a:lnTo>
                    <a:lnTo>
                      <a:pt x="266" y="451"/>
                    </a:lnTo>
                    <a:lnTo>
                      <a:pt x="261" y="451"/>
                    </a:lnTo>
                    <a:lnTo>
                      <a:pt x="256" y="451"/>
                    </a:lnTo>
                    <a:lnTo>
                      <a:pt x="252" y="451"/>
                    </a:lnTo>
                    <a:lnTo>
                      <a:pt x="244" y="451"/>
                    </a:lnTo>
                    <a:lnTo>
                      <a:pt x="239" y="451"/>
                    </a:lnTo>
                    <a:lnTo>
                      <a:pt x="234" y="451"/>
                    </a:lnTo>
                    <a:lnTo>
                      <a:pt x="230" y="451"/>
                    </a:lnTo>
                    <a:lnTo>
                      <a:pt x="222" y="451"/>
                    </a:lnTo>
                    <a:lnTo>
                      <a:pt x="220" y="451"/>
                    </a:lnTo>
                    <a:lnTo>
                      <a:pt x="213" y="451"/>
                    </a:lnTo>
                    <a:lnTo>
                      <a:pt x="208" y="451"/>
                    </a:lnTo>
                    <a:lnTo>
                      <a:pt x="200" y="451"/>
                    </a:lnTo>
                    <a:lnTo>
                      <a:pt x="198" y="451"/>
                    </a:lnTo>
                    <a:lnTo>
                      <a:pt x="191" y="451"/>
                    </a:lnTo>
                    <a:lnTo>
                      <a:pt x="186" y="451"/>
                    </a:lnTo>
                    <a:lnTo>
                      <a:pt x="178" y="451"/>
                    </a:lnTo>
                    <a:lnTo>
                      <a:pt x="176" y="451"/>
                    </a:lnTo>
                    <a:lnTo>
                      <a:pt x="169" y="451"/>
                    </a:lnTo>
                    <a:lnTo>
                      <a:pt x="164" y="451"/>
                    </a:lnTo>
                    <a:lnTo>
                      <a:pt x="156" y="451"/>
                    </a:lnTo>
                    <a:lnTo>
                      <a:pt x="154" y="451"/>
                    </a:lnTo>
                    <a:lnTo>
                      <a:pt x="147" y="451"/>
                    </a:lnTo>
                    <a:lnTo>
                      <a:pt x="142" y="451"/>
                    </a:lnTo>
                    <a:lnTo>
                      <a:pt x="135" y="451"/>
                    </a:lnTo>
                    <a:lnTo>
                      <a:pt x="132" y="451"/>
                    </a:lnTo>
                    <a:lnTo>
                      <a:pt x="125" y="451"/>
                    </a:lnTo>
                    <a:lnTo>
                      <a:pt x="120" y="451"/>
                    </a:lnTo>
                    <a:lnTo>
                      <a:pt x="113" y="451"/>
                    </a:lnTo>
                    <a:lnTo>
                      <a:pt x="110" y="451"/>
                    </a:lnTo>
                    <a:lnTo>
                      <a:pt x="103" y="451"/>
                    </a:lnTo>
                    <a:lnTo>
                      <a:pt x="98" y="451"/>
                    </a:lnTo>
                    <a:lnTo>
                      <a:pt x="91" y="451"/>
                    </a:lnTo>
                    <a:lnTo>
                      <a:pt x="88" y="451"/>
                    </a:lnTo>
                    <a:lnTo>
                      <a:pt x="81" y="451"/>
                    </a:lnTo>
                    <a:lnTo>
                      <a:pt x="76" y="451"/>
                    </a:lnTo>
                    <a:lnTo>
                      <a:pt x="71" y="451"/>
                    </a:lnTo>
                    <a:lnTo>
                      <a:pt x="66" y="451"/>
                    </a:lnTo>
                    <a:lnTo>
                      <a:pt x="59" y="451"/>
                    </a:lnTo>
                    <a:lnTo>
                      <a:pt x="54" y="451"/>
                    </a:lnTo>
                    <a:lnTo>
                      <a:pt x="49" y="451"/>
                    </a:lnTo>
                    <a:lnTo>
                      <a:pt x="44" y="451"/>
                    </a:lnTo>
                    <a:lnTo>
                      <a:pt x="37" y="451"/>
                    </a:lnTo>
                    <a:lnTo>
                      <a:pt x="32" y="451"/>
                    </a:lnTo>
                    <a:lnTo>
                      <a:pt x="27" y="451"/>
                    </a:lnTo>
                    <a:lnTo>
                      <a:pt x="22" y="451"/>
                    </a:lnTo>
                    <a:lnTo>
                      <a:pt x="15" y="451"/>
                    </a:lnTo>
                    <a:lnTo>
                      <a:pt x="10" y="451"/>
                    </a:lnTo>
                    <a:lnTo>
                      <a:pt x="5" y="451"/>
                    </a:lnTo>
                    <a:lnTo>
                      <a:pt x="0" y="451"/>
                    </a:lnTo>
                    <a:lnTo>
                      <a:pt x="0" y="436"/>
                    </a:lnTo>
                    <a:lnTo>
                      <a:pt x="0" y="424"/>
                    </a:lnTo>
                    <a:lnTo>
                      <a:pt x="0" y="410"/>
                    </a:lnTo>
                    <a:lnTo>
                      <a:pt x="0" y="397"/>
                    </a:lnTo>
                    <a:lnTo>
                      <a:pt x="0" y="383"/>
                    </a:lnTo>
                    <a:lnTo>
                      <a:pt x="0" y="341"/>
                    </a:lnTo>
                    <a:lnTo>
                      <a:pt x="0" y="327"/>
                    </a:lnTo>
                    <a:lnTo>
                      <a:pt x="0" y="315"/>
                    </a:lnTo>
                    <a:lnTo>
                      <a:pt x="0" y="300"/>
                    </a:lnTo>
                    <a:lnTo>
                      <a:pt x="0" y="285"/>
                    </a:lnTo>
                    <a:lnTo>
                      <a:pt x="0" y="271"/>
                    </a:lnTo>
                    <a:lnTo>
                      <a:pt x="0" y="259"/>
                    </a:lnTo>
                    <a:lnTo>
                      <a:pt x="0" y="202"/>
                    </a:lnTo>
                    <a:lnTo>
                      <a:pt x="0" y="188"/>
                    </a:lnTo>
                    <a:lnTo>
                      <a:pt x="0" y="173"/>
                    </a:lnTo>
                    <a:lnTo>
                      <a:pt x="0" y="159"/>
                    </a:lnTo>
                    <a:lnTo>
                      <a:pt x="0" y="144"/>
                    </a:lnTo>
                    <a:lnTo>
                      <a:pt x="0" y="103"/>
                    </a:lnTo>
                    <a:lnTo>
                      <a:pt x="0" y="88"/>
                    </a:lnTo>
                    <a:lnTo>
                      <a:pt x="0" y="73"/>
                    </a:lnTo>
                    <a:lnTo>
                      <a:pt x="0" y="59"/>
                    </a:lnTo>
                    <a:lnTo>
                      <a:pt x="0" y="44"/>
                    </a:lnTo>
                    <a:lnTo>
                      <a:pt x="0" y="29"/>
                    </a:lnTo>
                    <a:lnTo>
                      <a:pt x="0" y="15"/>
                    </a:lnTo>
                    <a:lnTo>
                      <a:pt x="0" y="0"/>
                    </a:lnTo>
                    <a:lnTo>
                      <a:pt x="5" y="0"/>
                    </a:lnTo>
                    <a:lnTo>
                      <a:pt x="10" y="0"/>
                    </a:lnTo>
                    <a:lnTo>
                      <a:pt x="13" y="0"/>
                    </a:lnTo>
                    <a:lnTo>
                      <a:pt x="18" y="0"/>
                    </a:lnTo>
                    <a:lnTo>
                      <a:pt x="22" y="0"/>
                    </a:lnTo>
                    <a:lnTo>
                      <a:pt x="27" y="0"/>
                    </a:lnTo>
                    <a:lnTo>
                      <a:pt x="32" y="0"/>
                    </a:lnTo>
                    <a:lnTo>
                      <a:pt x="37" y="0"/>
                    </a:lnTo>
                    <a:lnTo>
                      <a:pt x="39" y="0"/>
                    </a:lnTo>
                    <a:lnTo>
                      <a:pt x="44" y="0"/>
                    </a:lnTo>
                    <a:lnTo>
                      <a:pt x="49" y="0"/>
                    </a:lnTo>
                    <a:lnTo>
                      <a:pt x="52" y="0"/>
                    </a:lnTo>
                    <a:lnTo>
                      <a:pt x="57" y="0"/>
                    </a:lnTo>
                    <a:lnTo>
                      <a:pt x="61" y="0"/>
                    </a:lnTo>
                    <a:lnTo>
                      <a:pt x="66" y="0"/>
                    </a:lnTo>
                    <a:lnTo>
                      <a:pt x="71" y="0"/>
                    </a:lnTo>
                    <a:lnTo>
                      <a:pt x="76" y="0"/>
                    </a:lnTo>
                    <a:lnTo>
                      <a:pt x="78" y="0"/>
                    </a:lnTo>
                    <a:lnTo>
                      <a:pt x="83" y="0"/>
                    </a:lnTo>
                    <a:lnTo>
                      <a:pt x="88" y="0"/>
                    </a:lnTo>
                    <a:lnTo>
                      <a:pt x="91" y="0"/>
                    </a:lnTo>
                    <a:lnTo>
                      <a:pt x="98" y="0"/>
                    </a:lnTo>
                    <a:lnTo>
                      <a:pt x="103" y="0"/>
                    </a:lnTo>
                    <a:lnTo>
                      <a:pt x="105" y="0"/>
                    </a:lnTo>
                    <a:lnTo>
                      <a:pt x="110" y="0"/>
                    </a:lnTo>
                    <a:lnTo>
                      <a:pt x="115" y="0"/>
                    </a:lnTo>
                    <a:lnTo>
                      <a:pt x="117" y="0"/>
                    </a:lnTo>
                    <a:lnTo>
                      <a:pt x="122" y="0"/>
                    </a:lnTo>
                    <a:lnTo>
                      <a:pt x="127" y="0"/>
                    </a:lnTo>
                    <a:lnTo>
                      <a:pt x="132" y="0"/>
                    </a:lnTo>
                    <a:lnTo>
                      <a:pt x="137" y="0"/>
                    </a:lnTo>
                    <a:lnTo>
                      <a:pt x="142" y="0"/>
                    </a:lnTo>
                    <a:lnTo>
                      <a:pt x="144" y="0"/>
                    </a:lnTo>
                    <a:lnTo>
                      <a:pt x="149" y="0"/>
                    </a:lnTo>
                    <a:lnTo>
                      <a:pt x="154" y="0"/>
                    </a:lnTo>
                    <a:lnTo>
                      <a:pt x="156" y="0"/>
                    </a:lnTo>
                    <a:lnTo>
                      <a:pt x="161" y="0"/>
                    </a:lnTo>
                    <a:lnTo>
                      <a:pt x="166" y="0"/>
                    </a:lnTo>
                    <a:lnTo>
                      <a:pt x="171" y="0"/>
                    </a:lnTo>
                    <a:lnTo>
                      <a:pt x="176" y="0"/>
                    </a:lnTo>
                    <a:lnTo>
                      <a:pt x="181" y="0"/>
                    </a:lnTo>
                    <a:lnTo>
                      <a:pt x="183" y="0"/>
                    </a:lnTo>
                    <a:lnTo>
                      <a:pt x="188" y="0"/>
                    </a:lnTo>
                    <a:lnTo>
                      <a:pt x="193" y="0"/>
                    </a:lnTo>
                    <a:lnTo>
                      <a:pt x="195" y="0"/>
                    </a:lnTo>
                    <a:lnTo>
                      <a:pt x="200" y="0"/>
                    </a:lnTo>
                    <a:lnTo>
                      <a:pt x="205" y="0"/>
                    </a:lnTo>
                    <a:lnTo>
                      <a:pt x="210" y="0"/>
                    </a:lnTo>
                  </a:path>
                </a:pathLst>
              </a:cu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200" dirty="0"/>
              </a:p>
            </p:txBody>
          </p:sp>
          <p:sp>
            <p:nvSpPr>
              <p:cNvPr id="302" name="Freeform 27">
                <a:extLst>
                  <a:ext uri="{FF2B5EF4-FFF2-40B4-BE49-F238E27FC236}">
                    <a16:creationId xmlns:a16="http://schemas.microsoft.com/office/drawing/2014/main" id="{3C16C878-84C1-4A7F-9EA6-D30093CD4BD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355" y="2272"/>
                <a:ext cx="3" cy="8"/>
              </a:xfrm>
              <a:custGeom>
                <a:avLst/>
                <a:gdLst>
                  <a:gd name="T0" fmla="*/ 3 w 3"/>
                  <a:gd name="T1" fmla="*/ 8 h 8"/>
                  <a:gd name="T2" fmla="*/ 0 w 3"/>
                  <a:gd name="T3" fmla="*/ 8 h 8"/>
                  <a:gd name="T4" fmla="*/ 0 w 3"/>
                  <a:gd name="T5" fmla="*/ 8 h 8"/>
                  <a:gd name="T6" fmla="*/ 0 w 3"/>
                  <a:gd name="T7" fmla="*/ 8 h 8"/>
                  <a:gd name="T8" fmla="*/ 3 w 3"/>
                  <a:gd name="T9" fmla="*/ 5 h 8"/>
                  <a:gd name="T10" fmla="*/ 3 w 3"/>
                  <a:gd name="T11" fmla="*/ 5 h 8"/>
                  <a:gd name="T12" fmla="*/ 3 w 3"/>
                  <a:gd name="T13" fmla="*/ 3 h 8"/>
                  <a:gd name="T14" fmla="*/ 3 w 3"/>
                  <a:gd name="T15" fmla="*/ 0 h 8"/>
                  <a:gd name="T16" fmla="*/ 3 w 3"/>
                  <a:gd name="T17" fmla="*/ 0 h 8"/>
                  <a:gd name="T18" fmla="*/ 3 w 3"/>
                  <a:gd name="T19" fmla="*/ 3 h 8"/>
                  <a:gd name="T20" fmla="*/ 3 w 3"/>
                  <a:gd name="T21" fmla="*/ 5 h 8"/>
                  <a:gd name="T22" fmla="*/ 3 w 3"/>
                  <a:gd name="T23" fmla="*/ 8 h 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3" h="8">
                    <a:moveTo>
                      <a:pt x="3" y="8"/>
                    </a:moveTo>
                    <a:lnTo>
                      <a:pt x="0" y="8"/>
                    </a:lnTo>
                    <a:lnTo>
                      <a:pt x="0" y="8"/>
                    </a:lnTo>
                    <a:lnTo>
                      <a:pt x="0" y="8"/>
                    </a:lnTo>
                    <a:lnTo>
                      <a:pt x="3" y="5"/>
                    </a:lnTo>
                    <a:lnTo>
                      <a:pt x="3" y="5"/>
                    </a:lnTo>
                    <a:lnTo>
                      <a:pt x="3" y="3"/>
                    </a:lnTo>
                    <a:lnTo>
                      <a:pt x="3" y="0"/>
                    </a:lnTo>
                    <a:lnTo>
                      <a:pt x="3" y="0"/>
                    </a:lnTo>
                    <a:lnTo>
                      <a:pt x="3" y="3"/>
                    </a:lnTo>
                    <a:lnTo>
                      <a:pt x="3" y="5"/>
                    </a:lnTo>
                    <a:lnTo>
                      <a:pt x="3" y="8"/>
                    </a:lnTo>
                    <a:close/>
                  </a:path>
                </a:pathLst>
              </a:custGeom>
              <a:solidFill>
                <a:srgbClr val="E76B6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200" dirty="0"/>
              </a:p>
            </p:txBody>
          </p:sp>
          <p:sp>
            <p:nvSpPr>
              <p:cNvPr id="303" name="Freeform 28">
                <a:extLst>
                  <a:ext uri="{FF2B5EF4-FFF2-40B4-BE49-F238E27FC236}">
                    <a16:creationId xmlns:a16="http://schemas.microsoft.com/office/drawing/2014/main" id="{65AEBCF8-30B9-4D0A-B17C-18E4B76D52F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355" y="2272"/>
                <a:ext cx="3" cy="8"/>
              </a:xfrm>
              <a:custGeom>
                <a:avLst/>
                <a:gdLst>
                  <a:gd name="T0" fmla="*/ 3 w 3"/>
                  <a:gd name="T1" fmla="*/ 8 h 8"/>
                  <a:gd name="T2" fmla="*/ 0 w 3"/>
                  <a:gd name="T3" fmla="*/ 8 h 8"/>
                  <a:gd name="T4" fmla="*/ 0 w 3"/>
                  <a:gd name="T5" fmla="*/ 8 h 8"/>
                  <a:gd name="T6" fmla="*/ 0 w 3"/>
                  <a:gd name="T7" fmla="*/ 8 h 8"/>
                  <a:gd name="T8" fmla="*/ 3 w 3"/>
                  <a:gd name="T9" fmla="*/ 5 h 8"/>
                  <a:gd name="T10" fmla="*/ 3 w 3"/>
                  <a:gd name="T11" fmla="*/ 5 h 8"/>
                  <a:gd name="T12" fmla="*/ 3 w 3"/>
                  <a:gd name="T13" fmla="*/ 3 h 8"/>
                  <a:gd name="T14" fmla="*/ 3 w 3"/>
                  <a:gd name="T15" fmla="*/ 0 h 8"/>
                  <a:gd name="T16" fmla="*/ 3 w 3"/>
                  <a:gd name="T17" fmla="*/ 0 h 8"/>
                  <a:gd name="T18" fmla="*/ 3 w 3"/>
                  <a:gd name="T19" fmla="*/ 3 h 8"/>
                  <a:gd name="T20" fmla="*/ 3 w 3"/>
                  <a:gd name="T21" fmla="*/ 5 h 8"/>
                  <a:gd name="T22" fmla="*/ 3 w 3"/>
                  <a:gd name="T23" fmla="*/ 8 h 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3" h="8">
                    <a:moveTo>
                      <a:pt x="3" y="8"/>
                    </a:moveTo>
                    <a:lnTo>
                      <a:pt x="0" y="8"/>
                    </a:lnTo>
                    <a:lnTo>
                      <a:pt x="0" y="8"/>
                    </a:lnTo>
                    <a:lnTo>
                      <a:pt x="0" y="8"/>
                    </a:lnTo>
                    <a:lnTo>
                      <a:pt x="3" y="5"/>
                    </a:lnTo>
                    <a:lnTo>
                      <a:pt x="3" y="5"/>
                    </a:lnTo>
                    <a:lnTo>
                      <a:pt x="3" y="3"/>
                    </a:lnTo>
                    <a:lnTo>
                      <a:pt x="3" y="0"/>
                    </a:lnTo>
                    <a:lnTo>
                      <a:pt x="3" y="0"/>
                    </a:lnTo>
                    <a:lnTo>
                      <a:pt x="3" y="3"/>
                    </a:lnTo>
                    <a:lnTo>
                      <a:pt x="3" y="5"/>
                    </a:lnTo>
                    <a:lnTo>
                      <a:pt x="3" y="8"/>
                    </a:lnTo>
                  </a:path>
                </a:pathLst>
              </a:cu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200" dirty="0"/>
              </a:p>
            </p:txBody>
          </p:sp>
          <p:sp>
            <p:nvSpPr>
              <p:cNvPr id="304" name="Freeform 29">
                <a:extLst>
                  <a:ext uri="{FF2B5EF4-FFF2-40B4-BE49-F238E27FC236}">
                    <a16:creationId xmlns:a16="http://schemas.microsoft.com/office/drawing/2014/main" id="{A38248F1-6F5C-43B3-8DA2-6AB077224E9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362" y="2258"/>
                <a:ext cx="5" cy="7"/>
              </a:xfrm>
              <a:custGeom>
                <a:avLst/>
                <a:gdLst>
                  <a:gd name="T0" fmla="*/ 3 w 5"/>
                  <a:gd name="T1" fmla="*/ 7 h 7"/>
                  <a:gd name="T2" fmla="*/ 0 w 5"/>
                  <a:gd name="T3" fmla="*/ 7 h 7"/>
                  <a:gd name="T4" fmla="*/ 0 w 5"/>
                  <a:gd name="T5" fmla="*/ 7 h 7"/>
                  <a:gd name="T6" fmla="*/ 0 w 5"/>
                  <a:gd name="T7" fmla="*/ 7 h 7"/>
                  <a:gd name="T8" fmla="*/ 3 w 5"/>
                  <a:gd name="T9" fmla="*/ 2 h 7"/>
                  <a:gd name="T10" fmla="*/ 3 w 5"/>
                  <a:gd name="T11" fmla="*/ 0 h 7"/>
                  <a:gd name="T12" fmla="*/ 5 w 5"/>
                  <a:gd name="T13" fmla="*/ 0 h 7"/>
                  <a:gd name="T14" fmla="*/ 5 w 5"/>
                  <a:gd name="T15" fmla="*/ 2 h 7"/>
                  <a:gd name="T16" fmla="*/ 3 w 5"/>
                  <a:gd name="T17" fmla="*/ 5 h 7"/>
                  <a:gd name="T18" fmla="*/ 3 w 5"/>
                  <a:gd name="T19" fmla="*/ 7 h 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5" h="7">
                    <a:moveTo>
                      <a:pt x="3" y="7"/>
                    </a:moveTo>
                    <a:lnTo>
                      <a:pt x="0" y="7"/>
                    </a:lnTo>
                    <a:lnTo>
                      <a:pt x="0" y="7"/>
                    </a:lnTo>
                    <a:lnTo>
                      <a:pt x="0" y="7"/>
                    </a:lnTo>
                    <a:lnTo>
                      <a:pt x="3" y="2"/>
                    </a:lnTo>
                    <a:lnTo>
                      <a:pt x="3" y="0"/>
                    </a:lnTo>
                    <a:lnTo>
                      <a:pt x="5" y="0"/>
                    </a:lnTo>
                    <a:lnTo>
                      <a:pt x="5" y="2"/>
                    </a:lnTo>
                    <a:lnTo>
                      <a:pt x="3" y="5"/>
                    </a:lnTo>
                    <a:lnTo>
                      <a:pt x="3" y="7"/>
                    </a:lnTo>
                    <a:close/>
                  </a:path>
                </a:pathLst>
              </a:custGeom>
              <a:solidFill>
                <a:srgbClr val="E76B6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200" dirty="0"/>
              </a:p>
            </p:txBody>
          </p:sp>
          <p:sp>
            <p:nvSpPr>
              <p:cNvPr id="305" name="Freeform 30">
                <a:extLst>
                  <a:ext uri="{FF2B5EF4-FFF2-40B4-BE49-F238E27FC236}">
                    <a16:creationId xmlns:a16="http://schemas.microsoft.com/office/drawing/2014/main" id="{D8B1CB5E-1D46-4533-8679-2E5380C3F58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362" y="2258"/>
                <a:ext cx="5" cy="7"/>
              </a:xfrm>
              <a:custGeom>
                <a:avLst/>
                <a:gdLst>
                  <a:gd name="T0" fmla="*/ 3 w 5"/>
                  <a:gd name="T1" fmla="*/ 7 h 7"/>
                  <a:gd name="T2" fmla="*/ 0 w 5"/>
                  <a:gd name="T3" fmla="*/ 7 h 7"/>
                  <a:gd name="T4" fmla="*/ 0 w 5"/>
                  <a:gd name="T5" fmla="*/ 7 h 7"/>
                  <a:gd name="T6" fmla="*/ 0 w 5"/>
                  <a:gd name="T7" fmla="*/ 7 h 7"/>
                  <a:gd name="T8" fmla="*/ 3 w 5"/>
                  <a:gd name="T9" fmla="*/ 2 h 7"/>
                  <a:gd name="T10" fmla="*/ 3 w 5"/>
                  <a:gd name="T11" fmla="*/ 0 h 7"/>
                  <a:gd name="T12" fmla="*/ 5 w 5"/>
                  <a:gd name="T13" fmla="*/ 0 h 7"/>
                  <a:gd name="T14" fmla="*/ 5 w 5"/>
                  <a:gd name="T15" fmla="*/ 2 h 7"/>
                  <a:gd name="T16" fmla="*/ 3 w 5"/>
                  <a:gd name="T17" fmla="*/ 5 h 7"/>
                  <a:gd name="T18" fmla="*/ 3 w 5"/>
                  <a:gd name="T19" fmla="*/ 7 h 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5" h="7">
                    <a:moveTo>
                      <a:pt x="3" y="7"/>
                    </a:moveTo>
                    <a:lnTo>
                      <a:pt x="0" y="7"/>
                    </a:lnTo>
                    <a:lnTo>
                      <a:pt x="0" y="7"/>
                    </a:lnTo>
                    <a:lnTo>
                      <a:pt x="0" y="7"/>
                    </a:lnTo>
                    <a:lnTo>
                      <a:pt x="3" y="2"/>
                    </a:lnTo>
                    <a:lnTo>
                      <a:pt x="3" y="0"/>
                    </a:lnTo>
                    <a:lnTo>
                      <a:pt x="5" y="0"/>
                    </a:lnTo>
                    <a:lnTo>
                      <a:pt x="5" y="2"/>
                    </a:lnTo>
                    <a:lnTo>
                      <a:pt x="3" y="5"/>
                    </a:lnTo>
                    <a:lnTo>
                      <a:pt x="3" y="7"/>
                    </a:lnTo>
                  </a:path>
                </a:pathLst>
              </a:cu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200" dirty="0"/>
              </a:p>
            </p:txBody>
          </p:sp>
          <p:sp>
            <p:nvSpPr>
              <p:cNvPr id="306" name="Freeform 31">
                <a:extLst>
                  <a:ext uri="{FF2B5EF4-FFF2-40B4-BE49-F238E27FC236}">
                    <a16:creationId xmlns:a16="http://schemas.microsoft.com/office/drawing/2014/main" id="{6DCCF580-D818-4823-89EA-8E0232D71BC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340" y="2206"/>
                <a:ext cx="3" cy="8"/>
              </a:xfrm>
              <a:custGeom>
                <a:avLst/>
                <a:gdLst>
                  <a:gd name="T0" fmla="*/ 3 w 3"/>
                  <a:gd name="T1" fmla="*/ 5 h 8"/>
                  <a:gd name="T2" fmla="*/ 3 w 3"/>
                  <a:gd name="T3" fmla="*/ 8 h 8"/>
                  <a:gd name="T4" fmla="*/ 3 w 3"/>
                  <a:gd name="T5" fmla="*/ 8 h 8"/>
                  <a:gd name="T6" fmla="*/ 3 w 3"/>
                  <a:gd name="T7" fmla="*/ 8 h 8"/>
                  <a:gd name="T8" fmla="*/ 0 w 3"/>
                  <a:gd name="T9" fmla="*/ 8 h 8"/>
                  <a:gd name="T10" fmla="*/ 0 w 3"/>
                  <a:gd name="T11" fmla="*/ 5 h 8"/>
                  <a:gd name="T12" fmla="*/ 0 w 3"/>
                  <a:gd name="T13" fmla="*/ 5 h 8"/>
                  <a:gd name="T14" fmla="*/ 3 w 3"/>
                  <a:gd name="T15" fmla="*/ 5 h 8"/>
                  <a:gd name="T16" fmla="*/ 3 w 3"/>
                  <a:gd name="T17" fmla="*/ 5 h 8"/>
                  <a:gd name="T18" fmla="*/ 3 w 3"/>
                  <a:gd name="T19" fmla="*/ 5 h 8"/>
                  <a:gd name="T20" fmla="*/ 0 w 3"/>
                  <a:gd name="T21" fmla="*/ 3 h 8"/>
                  <a:gd name="T22" fmla="*/ 0 w 3"/>
                  <a:gd name="T23" fmla="*/ 3 h 8"/>
                  <a:gd name="T24" fmla="*/ 0 w 3"/>
                  <a:gd name="T25" fmla="*/ 0 h 8"/>
                  <a:gd name="T26" fmla="*/ 0 w 3"/>
                  <a:gd name="T27" fmla="*/ 0 h 8"/>
                  <a:gd name="T28" fmla="*/ 3 w 3"/>
                  <a:gd name="T29" fmla="*/ 3 h 8"/>
                  <a:gd name="T30" fmla="*/ 3 w 3"/>
                  <a:gd name="T31" fmla="*/ 3 h 8"/>
                  <a:gd name="T32" fmla="*/ 3 w 3"/>
                  <a:gd name="T33" fmla="*/ 3 h 8"/>
                  <a:gd name="T34" fmla="*/ 3 w 3"/>
                  <a:gd name="T35" fmla="*/ 5 h 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3" h="8">
                    <a:moveTo>
                      <a:pt x="3" y="5"/>
                    </a:moveTo>
                    <a:lnTo>
                      <a:pt x="3" y="8"/>
                    </a:lnTo>
                    <a:lnTo>
                      <a:pt x="3" y="8"/>
                    </a:lnTo>
                    <a:lnTo>
                      <a:pt x="3" y="8"/>
                    </a:lnTo>
                    <a:lnTo>
                      <a:pt x="0" y="8"/>
                    </a:lnTo>
                    <a:lnTo>
                      <a:pt x="0" y="5"/>
                    </a:lnTo>
                    <a:lnTo>
                      <a:pt x="0" y="5"/>
                    </a:lnTo>
                    <a:lnTo>
                      <a:pt x="3" y="5"/>
                    </a:lnTo>
                    <a:lnTo>
                      <a:pt x="3" y="5"/>
                    </a:lnTo>
                    <a:lnTo>
                      <a:pt x="3" y="5"/>
                    </a:lnTo>
                    <a:lnTo>
                      <a:pt x="0" y="3"/>
                    </a:lnTo>
                    <a:lnTo>
                      <a:pt x="0" y="3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3" y="3"/>
                    </a:lnTo>
                    <a:lnTo>
                      <a:pt x="3" y="3"/>
                    </a:lnTo>
                    <a:lnTo>
                      <a:pt x="3" y="3"/>
                    </a:lnTo>
                    <a:lnTo>
                      <a:pt x="3" y="5"/>
                    </a:lnTo>
                    <a:close/>
                  </a:path>
                </a:pathLst>
              </a:custGeom>
              <a:solidFill>
                <a:srgbClr val="E76B6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200" dirty="0"/>
              </a:p>
            </p:txBody>
          </p:sp>
          <p:sp>
            <p:nvSpPr>
              <p:cNvPr id="307" name="Freeform 32">
                <a:extLst>
                  <a:ext uri="{FF2B5EF4-FFF2-40B4-BE49-F238E27FC236}">
                    <a16:creationId xmlns:a16="http://schemas.microsoft.com/office/drawing/2014/main" id="{2FE49164-81BD-42BC-A91E-4102FC75489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340" y="2206"/>
                <a:ext cx="3" cy="8"/>
              </a:xfrm>
              <a:custGeom>
                <a:avLst/>
                <a:gdLst>
                  <a:gd name="T0" fmla="*/ 3 w 3"/>
                  <a:gd name="T1" fmla="*/ 5 h 8"/>
                  <a:gd name="T2" fmla="*/ 3 w 3"/>
                  <a:gd name="T3" fmla="*/ 8 h 8"/>
                  <a:gd name="T4" fmla="*/ 3 w 3"/>
                  <a:gd name="T5" fmla="*/ 8 h 8"/>
                  <a:gd name="T6" fmla="*/ 3 w 3"/>
                  <a:gd name="T7" fmla="*/ 8 h 8"/>
                  <a:gd name="T8" fmla="*/ 0 w 3"/>
                  <a:gd name="T9" fmla="*/ 8 h 8"/>
                  <a:gd name="T10" fmla="*/ 0 w 3"/>
                  <a:gd name="T11" fmla="*/ 5 h 8"/>
                  <a:gd name="T12" fmla="*/ 0 w 3"/>
                  <a:gd name="T13" fmla="*/ 5 h 8"/>
                  <a:gd name="T14" fmla="*/ 3 w 3"/>
                  <a:gd name="T15" fmla="*/ 5 h 8"/>
                  <a:gd name="T16" fmla="*/ 3 w 3"/>
                  <a:gd name="T17" fmla="*/ 5 h 8"/>
                  <a:gd name="T18" fmla="*/ 3 w 3"/>
                  <a:gd name="T19" fmla="*/ 5 h 8"/>
                  <a:gd name="T20" fmla="*/ 0 w 3"/>
                  <a:gd name="T21" fmla="*/ 3 h 8"/>
                  <a:gd name="T22" fmla="*/ 0 w 3"/>
                  <a:gd name="T23" fmla="*/ 3 h 8"/>
                  <a:gd name="T24" fmla="*/ 0 w 3"/>
                  <a:gd name="T25" fmla="*/ 0 h 8"/>
                  <a:gd name="T26" fmla="*/ 0 w 3"/>
                  <a:gd name="T27" fmla="*/ 0 h 8"/>
                  <a:gd name="T28" fmla="*/ 3 w 3"/>
                  <a:gd name="T29" fmla="*/ 3 h 8"/>
                  <a:gd name="T30" fmla="*/ 3 w 3"/>
                  <a:gd name="T31" fmla="*/ 3 h 8"/>
                  <a:gd name="T32" fmla="*/ 3 w 3"/>
                  <a:gd name="T33" fmla="*/ 3 h 8"/>
                  <a:gd name="T34" fmla="*/ 3 w 3"/>
                  <a:gd name="T35" fmla="*/ 5 h 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3" h="8">
                    <a:moveTo>
                      <a:pt x="3" y="5"/>
                    </a:moveTo>
                    <a:lnTo>
                      <a:pt x="3" y="8"/>
                    </a:lnTo>
                    <a:lnTo>
                      <a:pt x="3" y="8"/>
                    </a:lnTo>
                    <a:lnTo>
                      <a:pt x="3" y="8"/>
                    </a:lnTo>
                    <a:lnTo>
                      <a:pt x="0" y="8"/>
                    </a:lnTo>
                    <a:lnTo>
                      <a:pt x="0" y="5"/>
                    </a:lnTo>
                    <a:lnTo>
                      <a:pt x="0" y="5"/>
                    </a:lnTo>
                    <a:lnTo>
                      <a:pt x="3" y="5"/>
                    </a:lnTo>
                    <a:lnTo>
                      <a:pt x="3" y="5"/>
                    </a:lnTo>
                    <a:lnTo>
                      <a:pt x="3" y="5"/>
                    </a:lnTo>
                    <a:lnTo>
                      <a:pt x="0" y="3"/>
                    </a:lnTo>
                    <a:lnTo>
                      <a:pt x="0" y="3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3" y="3"/>
                    </a:lnTo>
                    <a:lnTo>
                      <a:pt x="3" y="3"/>
                    </a:lnTo>
                    <a:lnTo>
                      <a:pt x="3" y="3"/>
                    </a:lnTo>
                    <a:lnTo>
                      <a:pt x="3" y="5"/>
                    </a:lnTo>
                  </a:path>
                </a:pathLst>
              </a:cu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200" dirty="0"/>
              </a:p>
            </p:txBody>
          </p:sp>
          <p:sp>
            <p:nvSpPr>
              <p:cNvPr id="308" name="Freeform 33">
                <a:extLst>
                  <a:ext uri="{FF2B5EF4-FFF2-40B4-BE49-F238E27FC236}">
                    <a16:creationId xmlns:a16="http://schemas.microsoft.com/office/drawing/2014/main" id="{7C6C14CD-FA32-4237-9F90-5F415BDD0C9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338" y="2192"/>
                <a:ext cx="5" cy="5"/>
              </a:xfrm>
              <a:custGeom>
                <a:avLst/>
                <a:gdLst>
                  <a:gd name="T0" fmla="*/ 5 w 5"/>
                  <a:gd name="T1" fmla="*/ 5 h 5"/>
                  <a:gd name="T2" fmla="*/ 2 w 5"/>
                  <a:gd name="T3" fmla="*/ 5 h 5"/>
                  <a:gd name="T4" fmla="*/ 0 w 5"/>
                  <a:gd name="T5" fmla="*/ 5 h 5"/>
                  <a:gd name="T6" fmla="*/ 0 w 5"/>
                  <a:gd name="T7" fmla="*/ 5 h 5"/>
                  <a:gd name="T8" fmla="*/ 0 w 5"/>
                  <a:gd name="T9" fmla="*/ 2 h 5"/>
                  <a:gd name="T10" fmla="*/ 0 w 5"/>
                  <a:gd name="T11" fmla="*/ 2 h 5"/>
                  <a:gd name="T12" fmla="*/ 2 w 5"/>
                  <a:gd name="T13" fmla="*/ 0 h 5"/>
                  <a:gd name="T14" fmla="*/ 2 w 5"/>
                  <a:gd name="T15" fmla="*/ 2 h 5"/>
                  <a:gd name="T16" fmla="*/ 5 w 5"/>
                  <a:gd name="T17" fmla="*/ 2 h 5"/>
                  <a:gd name="T18" fmla="*/ 5 w 5"/>
                  <a:gd name="T19" fmla="*/ 5 h 5"/>
                  <a:gd name="T20" fmla="*/ 5 w 5"/>
                  <a:gd name="T21" fmla="*/ 5 h 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5" h="5">
                    <a:moveTo>
                      <a:pt x="5" y="5"/>
                    </a:moveTo>
                    <a:lnTo>
                      <a:pt x="2" y="5"/>
                    </a:lnTo>
                    <a:lnTo>
                      <a:pt x="0" y="5"/>
                    </a:lnTo>
                    <a:lnTo>
                      <a:pt x="0" y="5"/>
                    </a:lnTo>
                    <a:lnTo>
                      <a:pt x="0" y="2"/>
                    </a:lnTo>
                    <a:lnTo>
                      <a:pt x="0" y="2"/>
                    </a:lnTo>
                    <a:lnTo>
                      <a:pt x="2" y="0"/>
                    </a:lnTo>
                    <a:lnTo>
                      <a:pt x="2" y="2"/>
                    </a:lnTo>
                    <a:lnTo>
                      <a:pt x="5" y="2"/>
                    </a:lnTo>
                    <a:lnTo>
                      <a:pt x="5" y="5"/>
                    </a:lnTo>
                    <a:lnTo>
                      <a:pt x="5" y="5"/>
                    </a:lnTo>
                    <a:close/>
                  </a:path>
                </a:pathLst>
              </a:custGeom>
              <a:solidFill>
                <a:srgbClr val="E76B6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200" dirty="0"/>
              </a:p>
            </p:txBody>
          </p:sp>
          <p:sp>
            <p:nvSpPr>
              <p:cNvPr id="309" name="Freeform 34">
                <a:extLst>
                  <a:ext uri="{FF2B5EF4-FFF2-40B4-BE49-F238E27FC236}">
                    <a16:creationId xmlns:a16="http://schemas.microsoft.com/office/drawing/2014/main" id="{3CA7FCA1-57CF-4C85-B99F-815D5B6F22E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338" y="2192"/>
                <a:ext cx="5" cy="5"/>
              </a:xfrm>
              <a:custGeom>
                <a:avLst/>
                <a:gdLst>
                  <a:gd name="T0" fmla="*/ 5 w 5"/>
                  <a:gd name="T1" fmla="*/ 5 h 5"/>
                  <a:gd name="T2" fmla="*/ 2 w 5"/>
                  <a:gd name="T3" fmla="*/ 5 h 5"/>
                  <a:gd name="T4" fmla="*/ 0 w 5"/>
                  <a:gd name="T5" fmla="*/ 5 h 5"/>
                  <a:gd name="T6" fmla="*/ 0 w 5"/>
                  <a:gd name="T7" fmla="*/ 5 h 5"/>
                  <a:gd name="T8" fmla="*/ 0 w 5"/>
                  <a:gd name="T9" fmla="*/ 2 h 5"/>
                  <a:gd name="T10" fmla="*/ 0 w 5"/>
                  <a:gd name="T11" fmla="*/ 2 h 5"/>
                  <a:gd name="T12" fmla="*/ 2 w 5"/>
                  <a:gd name="T13" fmla="*/ 0 h 5"/>
                  <a:gd name="T14" fmla="*/ 2 w 5"/>
                  <a:gd name="T15" fmla="*/ 2 h 5"/>
                  <a:gd name="T16" fmla="*/ 5 w 5"/>
                  <a:gd name="T17" fmla="*/ 2 h 5"/>
                  <a:gd name="T18" fmla="*/ 5 w 5"/>
                  <a:gd name="T19" fmla="*/ 5 h 5"/>
                  <a:gd name="T20" fmla="*/ 5 w 5"/>
                  <a:gd name="T21" fmla="*/ 5 h 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5" h="5">
                    <a:moveTo>
                      <a:pt x="5" y="5"/>
                    </a:moveTo>
                    <a:lnTo>
                      <a:pt x="2" y="5"/>
                    </a:lnTo>
                    <a:lnTo>
                      <a:pt x="0" y="5"/>
                    </a:lnTo>
                    <a:lnTo>
                      <a:pt x="0" y="5"/>
                    </a:lnTo>
                    <a:lnTo>
                      <a:pt x="0" y="2"/>
                    </a:lnTo>
                    <a:lnTo>
                      <a:pt x="0" y="2"/>
                    </a:lnTo>
                    <a:lnTo>
                      <a:pt x="2" y="0"/>
                    </a:lnTo>
                    <a:lnTo>
                      <a:pt x="2" y="2"/>
                    </a:lnTo>
                    <a:lnTo>
                      <a:pt x="5" y="2"/>
                    </a:lnTo>
                    <a:lnTo>
                      <a:pt x="5" y="5"/>
                    </a:lnTo>
                    <a:lnTo>
                      <a:pt x="5" y="5"/>
                    </a:lnTo>
                  </a:path>
                </a:pathLst>
              </a:cu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200" dirty="0"/>
              </a:p>
            </p:txBody>
          </p:sp>
          <p:sp>
            <p:nvSpPr>
              <p:cNvPr id="310" name="Freeform 35">
                <a:extLst>
                  <a:ext uri="{FF2B5EF4-FFF2-40B4-BE49-F238E27FC236}">
                    <a16:creationId xmlns:a16="http://schemas.microsoft.com/office/drawing/2014/main" id="{0E6346C1-4FE2-449D-B01C-ED959FC3E6B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679" y="1877"/>
                <a:ext cx="5" cy="20"/>
              </a:xfrm>
              <a:custGeom>
                <a:avLst/>
                <a:gdLst>
                  <a:gd name="T0" fmla="*/ 0 w 5"/>
                  <a:gd name="T1" fmla="*/ 15 h 20"/>
                  <a:gd name="T2" fmla="*/ 0 w 5"/>
                  <a:gd name="T3" fmla="*/ 13 h 20"/>
                  <a:gd name="T4" fmla="*/ 0 w 5"/>
                  <a:gd name="T5" fmla="*/ 8 h 20"/>
                  <a:gd name="T6" fmla="*/ 0 w 5"/>
                  <a:gd name="T7" fmla="*/ 5 h 20"/>
                  <a:gd name="T8" fmla="*/ 0 w 5"/>
                  <a:gd name="T9" fmla="*/ 3 h 20"/>
                  <a:gd name="T10" fmla="*/ 0 w 5"/>
                  <a:gd name="T11" fmla="*/ 3 h 20"/>
                  <a:gd name="T12" fmla="*/ 0 w 5"/>
                  <a:gd name="T13" fmla="*/ 0 h 20"/>
                  <a:gd name="T14" fmla="*/ 0 w 5"/>
                  <a:gd name="T15" fmla="*/ 0 h 20"/>
                  <a:gd name="T16" fmla="*/ 0 w 5"/>
                  <a:gd name="T17" fmla="*/ 0 h 20"/>
                  <a:gd name="T18" fmla="*/ 5 w 5"/>
                  <a:gd name="T19" fmla="*/ 3 h 20"/>
                  <a:gd name="T20" fmla="*/ 5 w 5"/>
                  <a:gd name="T21" fmla="*/ 8 h 20"/>
                  <a:gd name="T22" fmla="*/ 5 w 5"/>
                  <a:gd name="T23" fmla="*/ 8 h 20"/>
                  <a:gd name="T24" fmla="*/ 5 w 5"/>
                  <a:gd name="T25" fmla="*/ 13 h 20"/>
                  <a:gd name="T26" fmla="*/ 5 w 5"/>
                  <a:gd name="T27" fmla="*/ 13 h 20"/>
                  <a:gd name="T28" fmla="*/ 5 w 5"/>
                  <a:gd name="T29" fmla="*/ 13 h 20"/>
                  <a:gd name="T30" fmla="*/ 5 w 5"/>
                  <a:gd name="T31" fmla="*/ 13 h 20"/>
                  <a:gd name="T32" fmla="*/ 5 w 5"/>
                  <a:gd name="T33" fmla="*/ 15 h 20"/>
                  <a:gd name="T34" fmla="*/ 5 w 5"/>
                  <a:gd name="T35" fmla="*/ 15 h 20"/>
                  <a:gd name="T36" fmla="*/ 5 w 5"/>
                  <a:gd name="T37" fmla="*/ 15 h 20"/>
                  <a:gd name="T38" fmla="*/ 5 w 5"/>
                  <a:gd name="T39" fmla="*/ 15 h 20"/>
                  <a:gd name="T40" fmla="*/ 5 w 5"/>
                  <a:gd name="T41" fmla="*/ 15 h 20"/>
                  <a:gd name="T42" fmla="*/ 0 w 5"/>
                  <a:gd name="T43" fmla="*/ 20 h 20"/>
                  <a:gd name="T44" fmla="*/ 0 w 5"/>
                  <a:gd name="T45" fmla="*/ 17 h 20"/>
                  <a:gd name="T46" fmla="*/ 0 w 5"/>
                  <a:gd name="T47" fmla="*/ 17 h 20"/>
                  <a:gd name="T48" fmla="*/ 0 w 5"/>
                  <a:gd name="T49" fmla="*/ 15 h 20"/>
                  <a:gd name="T50" fmla="*/ 0 w 5"/>
                  <a:gd name="T51" fmla="*/ 15 h 2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</a:cxnLst>
                <a:rect l="0" t="0" r="r" b="b"/>
                <a:pathLst>
                  <a:path w="5" h="20">
                    <a:moveTo>
                      <a:pt x="0" y="15"/>
                    </a:moveTo>
                    <a:lnTo>
                      <a:pt x="0" y="13"/>
                    </a:lnTo>
                    <a:lnTo>
                      <a:pt x="0" y="8"/>
                    </a:lnTo>
                    <a:lnTo>
                      <a:pt x="0" y="5"/>
                    </a:lnTo>
                    <a:lnTo>
                      <a:pt x="0" y="3"/>
                    </a:lnTo>
                    <a:lnTo>
                      <a:pt x="0" y="3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5" y="3"/>
                    </a:lnTo>
                    <a:lnTo>
                      <a:pt x="5" y="8"/>
                    </a:lnTo>
                    <a:lnTo>
                      <a:pt x="5" y="8"/>
                    </a:lnTo>
                    <a:lnTo>
                      <a:pt x="5" y="13"/>
                    </a:lnTo>
                    <a:lnTo>
                      <a:pt x="5" y="13"/>
                    </a:lnTo>
                    <a:lnTo>
                      <a:pt x="5" y="13"/>
                    </a:lnTo>
                    <a:lnTo>
                      <a:pt x="5" y="13"/>
                    </a:lnTo>
                    <a:lnTo>
                      <a:pt x="5" y="15"/>
                    </a:lnTo>
                    <a:lnTo>
                      <a:pt x="5" y="15"/>
                    </a:lnTo>
                    <a:lnTo>
                      <a:pt x="5" y="15"/>
                    </a:lnTo>
                    <a:lnTo>
                      <a:pt x="5" y="15"/>
                    </a:lnTo>
                    <a:lnTo>
                      <a:pt x="5" y="15"/>
                    </a:lnTo>
                    <a:lnTo>
                      <a:pt x="0" y="20"/>
                    </a:lnTo>
                    <a:lnTo>
                      <a:pt x="0" y="17"/>
                    </a:lnTo>
                    <a:lnTo>
                      <a:pt x="0" y="17"/>
                    </a:lnTo>
                    <a:lnTo>
                      <a:pt x="0" y="15"/>
                    </a:lnTo>
                    <a:lnTo>
                      <a:pt x="0" y="15"/>
                    </a:lnTo>
                    <a:close/>
                  </a:path>
                </a:pathLst>
              </a:custGeom>
              <a:solidFill>
                <a:srgbClr val="FFEDA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200" dirty="0"/>
              </a:p>
            </p:txBody>
          </p:sp>
          <p:sp>
            <p:nvSpPr>
              <p:cNvPr id="311" name="Freeform 36">
                <a:extLst>
                  <a:ext uri="{FF2B5EF4-FFF2-40B4-BE49-F238E27FC236}">
                    <a16:creationId xmlns:a16="http://schemas.microsoft.com/office/drawing/2014/main" id="{1903A4D8-E122-4147-B7AD-7BF0978134F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748" y="1904"/>
                <a:ext cx="17" cy="15"/>
              </a:xfrm>
              <a:custGeom>
                <a:avLst/>
                <a:gdLst>
                  <a:gd name="T0" fmla="*/ 7 w 17"/>
                  <a:gd name="T1" fmla="*/ 12 h 15"/>
                  <a:gd name="T2" fmla="*/ 0 w 17"/>
                  <a:gd name="T3" fmla="*/ 12 h 15"/>
                  <a:gd name="T4" fmla="*/ 0 w 17"/>
                  <a:gd name="T5" fmla="*/ 10 h 15"/>
                  <a:gd name="T6" fmla="*/ 0 w 17"/>
                  <a:gd name="T7" fmla="*/ 10 h 15"/>
                  <a:gd name="T8" fmla="*/ 4 w 17"/>
                  <a:gd name="T9" fmla="*/ 10 h 15"/>
                  <a:gd name="T10" fmla="*/ 7 w 17"/>
                  <a:gd name="T11" fmla="*/ 10 h 15"/>
                  <a:gd name="T12" fmla="*/ 7 w 17"/>
                  <a:gd name="T13" fmla="*/ 10 h 15"/>
                  <a:gd name="T14" fmla="*/ 7 w 17"/>
                  <a:gd name="T15" fmla="*/ 10 h 15"/>
                  <a:gd name="T16" fmla="*/ 9 w 17"/>
                  <a:gd name="T17" fmla="*/ 10 h 15"/>
                  <a:gd name="T18" fmla="*/ 9 w 17"/>
                  <a:gd name="T19" fmla="*/ 10 h 15"/>
                  <a:gd name="T20" fmla="*/ 9 w 17"/>
                  <a:gd name="T21" fmla="*/ 10 h 15"/>
                  <a:gd name="T22" fmla="*/ 9 w 17"/>
                  <a:gd name="T23" fmla="*/ 10 h 15"/>
                  <a:gd name="T24" fmla="*/ 12 w 17"/>
                  <a:gd name="T25" fmla="*/ 8 h 15"/>
                  <a:gd name="T26" fmla="*/ 12 w 17"/>
                  <a:gd name="T27" fmla="*/ 8 h 15"/>
                  <a:gd name="T28" fmla="*/ 14 w 17"/>
                  <a:gd name="T29" fmla="*/ 5 h 15"/>
                  <a:gd name="T30" fmla="*/ 14 w 17"/>
                  <a:gd name="T31" fmla="*/ 5 h 15"/>
                  <a:gd name="T32" fmla="*/ 14 w 17"/>
                  <a:gd name="T33" fmla="*/ 5 h 15"/>
                  <a:gd name="T34" fmla="*/ 14 w 17"/>
                  <a:gd name="T35" fmla="*/ 5 h 15"/>
                  <a:gd name="T36" fmla="*/ 12 w 17"/>
                  <a:gd name="T37" fmla="*/ 5 h 15"/>
                  <a:gd name="T38" fmla="*/ 12 w 17"/>
                  <a:gd name="T39" fmla="*/ 8 h 15"/>
                  <a:gd name="T40" fmla="*/ 9 w 17"/>
                  <a:gd name="T41" fmla="*/ 8 h 15"/>
                  <a:gd name="T42" fmla="*/ 12 w 17"/>
                  <a:gd name="T43" fmla="*/ 5 h 15"/>
                  <a:gd name="T44" fmla="*/ 12 w 17"/>
                  <a:gd name="T45" fmla="*/ 3 h 15"/>
                  <a:gd name="T46" fmla="*/ 12 w 17"/>
                  <a:gd name="T47" fmla="*/ 0 h 15"/>
                  <a:gd name="T48" fmla="*/ 12 w 17"/>
                  <a:gd name="T49" fmla="*/ 0 h 15"/>
                  <a:gd name="T50" fmla="*/ 12 w 17"/>
                  <a:gd name="T51" fmla="*/ 0 h 15"/>
                  <a:gd name="T52" fmla="*/ 14 w 17"/>
                  <a:gd name="T53" fmla="*/ 0 h 15"/>
                  <a:gd name="T54" fmla="*/ 14 w 17"/>
                  <a:gd name="T55" fmla="*/ 0 h 15"/>
                  <a:gd name="T56" fmla="*/ 14 w 17"/>
                  <a:gd name="T57" fmla="*/ 5 h 15"/>
                  <a:gd name="T58" fmla="*/ 14 w 17"/>
                  <a:gd name="T59" fmla="*/ 5 h 15"/>
                  <a:gd name="T60" fmla="*/ 17 w 17"/>
                  <a:gd name="T61" fmla="*/ 10 h 15"/>
                  <a:gd name="T62" fmla="*/ 17 w 17"/>
                  <a:gd name="T63" fmla="*/ 12 h 15"/>
                  <a:gd name="T64" fmla="*/ 14 w 17"/>
                  <a:gd name="T65" fmla="*/ 15 h 15"/>
                  <a:gd name="T66" fmla="*/ 9 w 17"/>
                  <a:gd name="T67" fmla="*/ 15 h 15"/>
                  <a:gd name="T68" fmla="*/ 7 w 17"/>
                  <a:gd name="T69" fmla="*/ 12 h 1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</a:cxnLst>
                <a:rect l="0" t="0" r="r" b="b"/>
                <a:pathLst>
                  <a:path w="17" h="15">
                    <a:moveTo>
                      <a:pt x="7" y="12"/>
                    </a:moveTo>
                    <a:lnTo>
                      <a:pt x="0" y="12"/>
                    </a:lnTo>
                    <a:lnTo>
                      <a:pt x="0" y="10"/>
                    </a:lnTo>
                    <a:lnTo>
                      <a:pt x="0" y="10"/>
                    </a:lnTo>
                    <a:lnTo>
                      <a:pt x="4" y="10"/>
                    </a:lnTo>
                    <a:lnTo>
                      <a:pt x="7" y="10"/>
                    </a:lnTo>
                    <a:lnTo>
                      <a:pt x="7" y="10"/>
                    </a:lnTo>
                    <a:lnTo>
                      <a:pt x="7" y="10"/>
                    </a:lnTo>
                    <a:lnTo>
                      <a:pt x="9" y="10"/>
                    </a:lnTo>
                    <a:lnTo>
                      <a:pt x="9" y="10"/>
                    </a:lnTo>
                    <a:lnTo>
                      <a:pt x="9" y="10"/>
                    </a:lnTo>
                    <a:lnTo>
                      <a:pt x="9" y="10"/>
                    </a:lnTo>
                    <a:lnTo>
                      <a:pt x="12" y="8"/>
                    </a:lnTo>
                    <a:lnTo>
                      <a:pt x="12" y="8"/>
                    </a:lnTo>
                    <a:lnTo>
                      <a:pt x="14" y="5"/>
                    </a:lnTo>
                    <a:lnTo>
                      <a:pt x="14" y="5"/>
                    </a:lnTo>
                    <a:lnTo>
                      <a:pt x="14" y="5"/>
                    </a:lnTo>
                    <a:lnTo>
                      <a:pt x="14" y="5"/>
                    </a:lnTo>
                    <a:lnTo>
                      <a:pt x="12" y="5"/>
                    </a:lnTo>
                    <a:lnTo>
                      <a:pt x="12" y="8"/>
                    </a:lnTo>
                    <a:lnTo>
                      <a:pt x="9" y="8"/>
                    </a:lnTo>
                    <a:lnTo>
                      <a:pt x="12" y="5"/>
                    </a:lnTo>
                    <a:lnTo>
                      <a:pt x="12" y="3"/>
                    </a:lnTo>
                    <a:lnTo>
                      <a:pt x="12" y="0"/>
                    </a:lnTo>
                    <a:lnTo>
                      <a:pt x="12" y="0"/>
                    </a:lnTo>
                    <a:lnTo>
                      <a:pt x="12" y="0"/>
                    </a:lnTo>
                    <a:lnTo>
                      <a:pt x="14" y="0"/>
                    </a:lnTo>
                    <a:lnTo>
                      <a:pt x="14" y="0"/>
                    </a:lnTo>
                    <a:lnTo>
                      <a:pt x="14" y="5"/>
                    </a:lnTo>
                    <a:lnTo>
                      <a:pt x="14" y="5"/>
                    </a:lnTo>
                    <a:lnTo>
                      <a:pt x="17" y="10"/>
                    </a:lnTo>
                    <a:lnTo>
                      <a:pt x="17" y="12"/>
                    </a:lnTo>
                    <a:lnTo>
                      <a:pt x="14" y="15"/>
                    </a:lnTo>
                    <a:lnTo>
                      <a:pt x="9" y="15"/>
                    </a:lnTo>
                    <a:lnTo>
                      <a:pt x="7" y="12"/>
                    </a:lnTo>
                    <a:close/>
                  </a:path>
                </a:pathLst>
              </a:custGeom>
              <a:solidFill>
                <a:srgbClr val="FFEDA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200" dirty="0"/>
              </a:p>
            </p:txBody>
          </p:sp>
          <p:sp>
            <p:nvSpPr>
              <p:cNvPr id="312" name="Freeform 37">
                <a:extLst>
                  <a:ext uri="{FF2B5EF4-FFF2-40B4-BE49-F238E27FC236}">
                    <a16:creationId xmlns:a16="http://schemas.microsoft.com/office/drawing/2014/main" id="{1EECE05B-11FB-4FEF-AC4C-7E3495E3B57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704" y="1897"/>
                <a:ext cx="24" cy="15"/>
              </a:xfrm>
              <a:custGeom>
                <a:avLst/>
                <a:gdLst>
                  <a:gd name="T0" fmla="*/ 0 w 24"/>
                  <a:gd name="T1" fmla="*/ 10 h 15"/>
                  <a:gd name="T2" fmla="*/ 5 w 24"/>
                  <a:gd name="T3" fmla="*/ 10 h 15"/>
                  <a:gd name="T4" fmla="*/ 7 w 24"/>
                  <a:gd name="T5" fmla="*/ 10 h 15"/>
                  <a:gd name="T6" fmla="*/ 7 w 24"/>
                  <a:gd name="T7" fmla="*/ 7 h 15"/>
                  <a:gd name="T8" fmla="*/ 9 w 24"/>
                  <a:gd name="T9" fmla="*/ 5 h 15"/>
                  <a:gd name="T10" fmla="*/ 9 w 24"/>
                  <a:gd name="T11" fmla="*/ 5 h 15"/>
                  <a:gd name="T12" fmla="*/ 12 w 24"/>
                  <a:gd name="T13" fmla="*/ 5 h 15"/>
                  <a:gd name="T14" fmla="*/ 12 w 24"/>
                  <a:gd name="T15" fmla="*/ 2 h 15"/>
                  <a:gd name="T16" fmla="*/ 17 w 24"/>
                  <a:gd name="T17" fmla="*/ 0 h 15"/>
                  <a:gd name="T18" fmla="*/ 17 w 24"/>
                  <a:gd name="T19" fmla="*/ 0 h 15"/>
                  <a:gd name="T20" fmla="*/ 17 w 24"/>
                  <a:gd name="T21" fmla="*/ 2 h 15"/>
                  <a:gd name="T22" fmla="*/ 17 w 24"/>
                  <a:gd name="T23" fmla="*/ 2 h 15"/>
                  <a:gd name="T24" fmla="*/ 19 w 24"/>
                  <a:gd name="T25" fmla="*/ 0 h 15"/>
                  <a:gd name="T26" fmla="*/ 19 w 24"/>
                  <a:gd name="T27" fmla="*/ 0 h 15"/>
                  <a:gd name="T28" fmla="*/ 19 w 24"/>
                  <a:gd name="T29" fmla="*/ 0 h 15"/>
                  <a:gd name="T30" fmla="*/ 22 w 24"/>
                  <a:gd name="T31" fmla="*/ 2 h 15"/>
                  <a:gd name="T32" fmla="*/ 22 w 24"/>
                  <a:gd name="T33" fmla="*/ 2 h 15"/>
                  <a:gd name="T34" fmla="*/ 19 w 24"/>
                  <a:gd name="T35" fmla="*/ 2 h 15"/>
                  <a:gd name="T36" fmla="*/ 19 w 24"/>
                  <a:gd name="T37" fmla="*/ 5 h 15"/>
                  <a:gd name="T38" fmla="*/ 19 w 24"/>
                  <a:gd name="T39" fmla="*/ 5 h 15"/>
                  <a:gd name="T40" fmla="*/ 22 w 24"/>
                  <a:gd name="T41" fmla="*/ 5 h 15"/>
                  <a:gd name="T42" fmla="*/ 22 w 24"/>
                  <a:gd name="T43" fmla="*/ 5 h 15"/>
                  <a:gd name="T44" fmla="*/ 24 w 24"/>
                  <a:gd name="T45" fmla="*/ 10 h 15"/>
                  <a:gd name="T46" fmla="*/ 22 w 24"/>
                  <a:gd name="T47" fmla="*/ 10 h 15"/>
                  <a:gd name="T48" fmla="*/ 22 w 24"/>
                  <a:gd name="T49" fmla="*/ 10 h 15"/>
                  <a:gd name="T50" fmla="*/ 19 w 24"/>
                  <a:gd name="T51" fmla="*/ 10 h 15"/>
                  <a:gd name="T52" fmla="*/ 17 w 24"/>
                  <a:gd name="T53" fmla="*/ 10 h 15"/>
                  <a:gd name="T54" fmla="*/ 12 w 24"/>
                  <a:gd name="T55" fmla="*/ 10 h 15"/>
                  <a:gd name="T56" fmla="*/ 9 w 24"/>
                  <a:gd name="T57" fmla="*/ 12 h 15"/>
                  <a:gd name="T58" fmla="*/ 9 w 24"/>
                  <a:gd name="T59" fmla="*/ 12 h 15"/>
                  <a:gd name="T60" fmla="*/ 7 w 24"/>
                  <a:gd name="T61" fmla="*/ 12 h 15"/>
                  <a:gd name="T62" fmla="*/ 7 w 24"/>
                  <a:gd name="T63" fmla="*/ 12 h 15"/>
                  <a:gd name="T64" fmla="*/ 5 w 24"/>
                  <a:gd name="T65" fmla="*/ 15 h 15"/>
                  <a:gd name="T66" fmla="*/ 5 w 24"/>
                  <a:gd name="T67" fmla="*/ 15 h 15"/>
                  <a:gd name="T68" fmla="*/ 2 w 24"/>
                  <a:gd name="T69" fmla="*/ 15 h 15"/>
                  <a:gd name="T70" fmla="*/ 2 w 24"/>
                  <a:gd name="T71" fmla="*/ 12 h 15"/>
                  <a:gd name="T72" fmla="*/ 2 w 24"/>
                  <a:gd name="T73" fmla="*/ 12 h 15"/>
                  <a:gd name="T74" fmla="*/ 0 w 24"/>
                  <a:gd name="T75" fmla="*/ 10 h 15"/>
                  <a:gd name="T76" fmla="*/ 0 w 24"/>
                  <a:gd name="T77" fmla="*/ 10 h 1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</a:cxnLst>
                <a:rect l="0" t="0" r="r" b="b"/>
                <a:pathLst>
                  <a:path w="24" h="15">
                    <a:moveTo>
                      <a:pt x="0" y="10"/>
                    </a:moveTo>
                    <a:lnTo>
                      <a:pt x="5" y="10"/>
                    </a:lnTo>
                    <a:lnTo>
                      <a:pt x="7" y="10"/>
                    </a:lnTo>
                    <a:lnTo>
                      <a:pt x="7" y="7"/>
                    </a:lnTo>
                    <a:lnTo>
                      <a:pt x="9" y="5"/>
                    </a:lnTo>
                    <a:lnTo>
                      <a:pt x="9" y="5"/>
                    </a:lnTo>
                    <a:lnTo>
                      <a:pt x="12" y="5"/>
                    </a:lnTo>
                    <a:lnTo>
                      <a:pt x="12" y="2"/>
                    </a:lnTo>
                    <a:lnTo>
                      <a:pt x="17" y="0"/>
                    </a:lnTo>
                    <a:lnTo>
                      <a:pt x="17" y="0"/>
                    </a:lnTo>
                    <a:lnTo>
                      <a:pt x="17" y="2"/>
                    </a:lnTo>
                    <a:lnTo>
                      <a:pt x="17" y="2"/>
                    </a:lnTo>
                    <a:lnTo>
                      <a:pt x="19" y="0"/>
                    </a:lnTo>
                    <a:lnTo>
                      <a:pt x="19" y="0"/>
                    </a:lnTo>
                    <a:lnTo>
                      <a:pt x="19" y="0"/>
                    </a:lnTo>
                    <a:lnTo>
                      <a:pt x="22" y="2"/>
                    </a:lnTo>
                    <a:lnTo>
                      <a:pt x="22" y="2"/>
                    </a:lnTo>
                    <a:lnTo>
                      <a:pt x="19" y="2"/>
                    </a:lnTo>
                    <a:lnTo>
                      <a:pt x="19" y="5"/>
                    </a:lnTo>
                    <a:lnTo>
                      <a:pt x="19" y="5"/>
                    </a:lnTo>
                    <a:lnTo>
                      <a:pt x="22" y="5"/>
                    </a:lnTo>
                    <a:lnTo>
                      <a:pt x="22" y="5"/>
                    </a:lnTo>
                    <a:lnTo>
                      <a:pt x="24" y="10"/>
                    </a:lnTo>
                    <a:lnTo>
                      <a:pt x="22" y="10"/>
                    </a:lnTo>
                    <a:lnTo>
                      <a:pt x="22" y="10"/>
                    </a:lnTo>
                    <a:lnTo>
                      <a:pt x="19" y="10"/>
                    </a:lnTo>
                    <a:lnTo>
                      <a:pt x="17" y="10"/>
                    </a:lnTo>
                    <a:lnTo>
                      <a:pt x="12" y="10"/>
                    </a:lnTo>
                    <a:lnTo>
                      <a:pt x="9" y="12"/>
                    </a:lnTo>
                    <a:lnTo>
                      <a:pt x="9" y="12"/>
                    </a:lnTo>
                    <a:lnTo>
                      <a:pt x="7" y="12"/>
                    </a:lnTo>
                    <a:lnTo>
                      <a:pt x="7" y="12"/>
                    </a:lnTo>
                    <a:lnTo>
                      <a:pt x="5" y="15"/>
                    </a:lnTo>
                    <a:lnTo>
                      <a:pt x="5" y="15"/>
                    </a:lnTo>
                    <a:lnTo>
                      <a:pt x="2" y="15"/>
                    </a:lnTo>
                    <a:lnTo>
                      <a:pt x="2" y="12"/>
                    </a:lnTo>
                    <a:lnTo>
                      <a:pt x="2" y="12"/>
                    </a:lnTo>
                    <a:lnTo>
                      <a:pt x="0" y="10"/>
                    </a:lnTo>
                    <a:lnTo>
                      <a:pt x="0" y="10"/>
                    </a:lnTo>
                    <a:close/>
                  </a:path>
                </a:pathLst>
              </a:custGeom>
              <a:solidFill>
                <a:srgbClr val="FFEDA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200" dirty="0"/>
              </a:p>
            </p:txBody>
          </p:sp>
          <p:sp>
            <p:nvSpPr>
              <p:cNvPr id="313" name="Freeform 38">
                <a:extLst>
                  <a:ext uri="{FF2B5EF4-FFF2-40B4-BE49-F238E27FC236}">
                    <a16:creationId xmlns:a16="http://schemas.microsoft.com/office/drawing/2014/main" id="{C85C2765-C43F-4A44-8CE9-9752A0C395E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633" y="1846"/>
                <a:ext cx="44" cy="66"/>
              </a:xfrm>
              <a:custGeom>
                <a:avLst/>
                <a:gdLst>
                  <a:gd name="T0" fmla="*/ 2 w 44"/>
                  <a:gd name="T1" fmla="*/ 58 h 66"/>
                  <a:gd name="T2" fmla="*/ 2 w 44"/>
                  <a:gd name="T3" fmla="*/ 56 h 66"/>
                  <a:gd name="T4" fmla="*/ 5 w 44"/>
                  <a:gd name="T5" fmla="*/ 51 h 66"/>
                  <a:gd name="T6" fmla="*/ 5 w 44"/>
                  <a:gd name="T7" fmla="*/ 41 h 66"/>
                  <a:gd name="T8" fmla="*/ 5 w 44"/>
                  <a:gd name="T9" fmla="*/ 31 h 66"/>
                  <a:gd name="T10" fmla="*/ 5 w 44"/>
                  <a:gd name="T11" fmla="*/ 12 h 66"/>
                  <a:gd name="T12" fmla="*/ 10 w 44"/>
                  <a:gd name="T13" fmla="*/ 0 h 66"/>
                  <a:gd name="T14" fmla="*/ 19 w 44"/>
                  <a:gd name="T15" fmla="*/ 0 h 66"/>
                  <a:gd name="T16" fmla="*/ 29 w 44"/>
                  <a:gd name="T17" fmla="*/ 0 h 66"/>
                  <a:gd name="T18" fmla="*/ 34 w 44"/>
                  <a:gd name="T19" fmla="*/ 2 h 66"/>
                  <a:gd name="T20" fmla="*/ 34 w 44"/>
                  <a:gd name="T21" fmla="*/ 12 h 66"/>
                  <a:gd name="T22" fmla="*/ 34 w 44"/>
                  <a:gd name="T23" fmla="*/ 12 h 66"/>
                  <a:gd name="T24" fmla="*/ 37 w 44"/>
                  <a:gd name="T25" fmla="*/ 12 h 66"/>
                  <a:gd name="T26" fmla="*/ 37 w 44"/>
                  <a:gd name="T27" fmla="*/ 12 h 66"/>
                  <a:gd name="T28" fmla="*/ 37 w 44"/>
                  <a:gd name="T29" fmla="*/ 14 h 66"/>
                  <a:gd name="T30" fmla="*/ 37 w 44"/>
                  <a:gd name="T31" fmla="*/ 17 h 66"/>
                  <a:gd name="T32" fmla="*/ 37 w 44"/>
                  <a:gd name="T33" fmla="*/ 19 h 66"/>
                  <a:gd name="T34" fmla="*/ 37 w 44"/>
                  <a:gd name="T35" fmla="*/ 22 h 66"/>
                  <a:gd name="T36" fmla="*/ 37 w 44"/>
                  <a:gd name="T37" fmla="*/ 22 h 66"/>
                  <a:gd name="T38" fmla="*/ 39 w 44"/>
                  <a:gd name="T39" fmla="*/ 24 h 66"/>
                  <a:gd name="T40" fmla="*/ 41 w 44"/>
                  <a:gd name="T41" fmla="*/ 24 h 66"/>
                  <a:gd name="T42" fmla="*/ 44 w 44"/>
                  <a:gd name="T43" fmla="*/ 29 h 66"/>
                  <a:gd name="T44" fmla="*/ 44 w 44"/>
                  <a:gd name="T45" fmla="*/ 31 h 66"/>
                  <a:gd name="T46" fmla="*/ 44 w 44"/>
                  <a:gd name="T47" fmla="*/ 31 h 66"/>
                  <a:gd name="T48" fmla="*/ 39 w 44"/>
                  <a:gd name="T49" fmla="*/ 34 h 66"/>
                  <a:gd name="T50" fmla="*/ 39 w 44"/>
                  <a:gd name="T51" fmla="*/ 31 h 66"/>
                  <a:gd name="T52" fmla="*/ 39 w 44"/>
                  <a:gd name="T53" fmla="*/ 29 h 66"/>
                  <a:gd name="T54" fmla="*/ 41 w 44"/>
                  <a:gd name="T55" fmla="*/ 27 h 66"/>
                  <a:gd name="T56" fmla="*/ 39 w 44"/>
                  <a:gd name="T57" fmla="*/ 24 h 66"/>
                  <a:gd name="T58" fmla="*/ 39 w 44"/>
                  <a:gd name="T59" fmla="*/ 24 h 66"/>
                  <a:gd name="T60" fmla="*/ 39 w 44"/>
                  <a:gd name="T61" fmla="*/ 29 h 66"/>
                  <a:gd name="T62" fmla="*/ 37 w 44"/>
                  <a:gd name="T63" fmla="*/ 27 h 66"/>
                  <a:gd name="T64" fmla="*/ 34 w 44"/>
                  <a:gd name="T65" fmla="*/ 24 h 66"/>
                  <a:gd name="T66" fmla="*/ 34 w 44"/>
                  <a:gd name="T67" fmla="*/ 22 h 66"/>
                  <a:gd name="T68" fmla="*/ 32 w 44"/>
                  <a:gd name="T69" fmla="*/ 19 h 66"/>
                  <a:gd name="T70" fmla="*/ 32 w 44"/>
                  <a:gd name="T71" fmla="*/ 22 h 66"/>
                  <a:gd name="T72" fmla="*/ 32 w 44"/>
                  <a:gd name="T73" fmla="*/ 27 h 66"/>
                  <a:gd name="T74" fmla="*/ 34 w 44"/>
                  <a:gd name="T75" fmla="*/ 27 h 66"/>
                  <a:gd name="T76" fmla="*/ 34 w 44"/>
                  <a:gd name="T77" fmla="*/ 29 h 66"/>
                  <a:gd name="T78" fmla="*/ 34 w 44"/>
                  <a:gd name="T79" fmla="*/ 31 h 66"/>
                  <a:gd name="T80" fmla="*/ 32 w 44"/>
                  <a:gd name="T81" fmla="*/ 31 h 66"/>
                  <a:gd name="T82" fmla="*/ 32 w 44"/>
                  <a:gd name="T83" fmla="*/ 31 h 66"/>
                  <a:gd name="T84" fmla="*/ 29 w 44"/>
                  <a:gd name="T85" fmla="*/ 31 h 66"/>
                  <a:gd name="T86" fmla="*/ 29 w 44"/>
                  <a:gd name="T87" fmla="*/ 31 h 66"/>
                  <a:gd name="T88" fmla="*/ 32 w 44"/>
                  <a:gd name="T89" fmla="*/ 34 h 66"/>
                  <a:gd name="T90" fmla="*/ 32 w 44"/>
                  <a:gd name="T91" fmla="*/ 39 h 66"/>
                  <a:gd name="T92" fmla="*/ 29 w 44"/>
                  <a:gd name="T93" fmla="*/ 41 h 66"/>
                  <a:gd name="T94" fmla="*/ 29 w 44"/>
                  <a:gd name="T95" fmla="*/ 44 h 66"/>
                  <a:gd name="T96" fmla="*/ 29 w 44"/>
                  <a:gd name="T97" fmla="*/ 51 h 66"/>
                  <a:gd name="T98" fmla="*/ 29 w 44"/>
                  <a:gd name="T99" fmla="*/ 51 h 66"/>
                  <a:gd name="T100" fmla="*/ 27 w 44"/>
                  <a:gd name="T101" fmla="*/ 58 h 66"/>
                  <a:gd name="T102" fmla="*/ 27 w 44"/>
                  <a:gd name="T103" fmla="*/ 61 h 66"/>
                  <a:gd name="T104" fmla="*/ 24 w 44"/>
                  <a:gd name="T105" fmla="*/ 61 h 66"/>
                  <a:gd name="T106" fmla="*/ 22 w 44"/>
                  <a:gd name="T107" fmla="*/ 61 h 66"/>
                  <a:gd name="T108" fmla="*/ 19 w 44"/>
                  <a:gd name="T109" fmla="*/ 61 h 66"/>
                  <a:gd name="T110" fmla="*/ 7 w 44"/>
                  <a:gd name="T111" fmla="*/ 63 h 66"/>
                  <a:gd name="T112" fmla="*/ 2 w 44"/>
                  <a:gd name="T113" fmla="*/ 66 h 66"/>
                  <a:gd name="T114" fmla="*/ 0 w 44"/>
                  <a:gd name="T115" fmla="*/ 66 h 66"/>
                  <a:gd name="T116" fmla="*/ 2 w 44"/>
                  <a:gd name="T117" fmla="*/ 63 h 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</a:cxnLst>
                <a:rect l="0" t="0" r="r" b="b"/>
                <a:pathLst>
                  <a:path w="44" h="66">
                    <a:moveTo>
                      <a:pt x="2" y="63"/>
                    </a:moveTo>
                    <a:lnTo>
                      <a:pt x="2" y="58"/>
                    </a:lnTo>
                    <a:lnTo>
                      <a:pt x="2" y="58"/>
                    </a:lnTo>
                    <a:lnTo>
                      <a:pt x="2" y="56"/>
                    </a:lnTo>
                    <a:lnTo>
                      <a:pt x="5" y="56"/>
                    </a:lnTo>
                    <a:lnTo>
                      <a:pt x="5" y="51"/>
                    </a:lnTo>
                    <a:lnTo>
                      <a:pt x="5" y="46"/>
                    </a:lnTo>
                    <a:lnTo>
                      <a:pt x="5" y="41"/>
                    </a:lnTo>
                    <a:lnTo>
                      <a:pt x="5" y="39"/>
                    </a:lnTo>
                    <a:lnTo>
                      <a:pt x="5" y="31"/>
                    </a:lnTo>
                    <a:lnTo>
                      <a:pt x="5" y="27"/>
                    </a:lnTo>
                    <a:lnTo>
                      <a:pt x="5" y="12"/>
                    </a:lnTo>
                    <a:lnTo>
                      <a:pt x="5" y="0"/>
                    </a:lnTo>
                    <a:lnTo>
                      <a:pt x="10" y="0"/>
                    </a:lnTo>
                    <a:lnTo>
                      <a:pt x="19" y="0"/>
                    </a:lnTo>
                    <a:lnTo>
                      <a:pt x="19" y="0"/>
                    </a:lnTo>
                    <a:lnTo>
                      <a:pt x="22" y="0"/>
                    </a:lnTo>
                    <a:lnTo>
                      <a:pt x="29" y="0"/>
                    </a:lnTo>
                    <a:lnTo>
                      <a:pt x="32" y="0"/>
                    </a:lnTo>
                    <a:lnTo>
                      <a:pt x="34" y="2"/>
                    </a:lnTo>
                    <a:lnTo>
                      <a:pt x="34" y="9"/>
                    </a:lnTo>
                    <a:lnTo>
                      <a:pt x="34" y="12"/>
                    </a:lnTo>
                    <a:lnTo>
                      <a:pt x="34" y="12"/>
                    </a:lnTo>
                    <a:lnTo>
                      <a:pt x="34" y="12"/>
                    </a:lnTo>
                    <a:lnTo>
                      <a:pt x="37" y="12"/>
                    </a:lnTo>
                    <a:lnTo>
                      <a:pt x="37" y="12"/>
                    </a:lnTo>
                    <a:lnTo>
                      <a:pt x="37" y="12"/>
                    </a:lnTo>
                    <a:lnTo>
                      <a:pt x="37" y="12"/>
                    </a:lnTo>
                    <a:lnTo>
                      <a:pt x="37" y="14"/>
                    </a:lnTo>
                    <a:lnTo>
                      <a:pt x="37" y="14"/>
                    </a:lnTo>
                    <a:lnTo>
                      <a:pt x="37" y="14"/>
                    </a:lnTo>
                    <a:lnTo>
                      <a:pt x="37" y="17"/>
                    </a:lnTo>
                    <a:lnTo>
                      <a:pt x="37" y="17"/>
                    </a:lnTo>
                    <a:lnTo>
                      <a:pt x="37" y="19"/>
                    </a:lnTo>
                    <a:lnTo>
                      <a:pt x="37" y="19"/>
                    </a:lnTo>
                    <a:lnTo>
                      <a:pt x="37" y="22"/>
                    </a:lnTo>
                    <a:lnTo>
                      <a:pt x="37" y="22"/>
                    </a:lnTo>
                    <a:lnTo>
                      <a:pt x="37" y="22"/>
                    </a:lnTo>
                    <a:lnTo>
                      <a:pt x="39" y="24"/>
                    </a:lnTo>
                    <a:lnTo>
                      <a:pt x="39" y="24"/>
                    </a:lnTo>
                    <a:lnTo>
                      <a:pt x="39" y="24"/>
                    </a:lnTo>
                    <a:lnTo>
                      <a:pt x="41" y="24"/>
                    </a:lnTo>
                    <a:lnTo>
                      <a:pt x="44" y="29"/>
                    </a:lnTo>
                    <a:lnTo>
                      <a:pt x="44" y="29"/>
                    </a:lnTo>
                    <a:lnTo>
                      <a:pt x="44" y="29"/>
                    </a:lnTo>
                    <a:lnTo>
                      <a:pt x="44" y="31"/>
                    </a:lnTo>
                    <a:lnTo>
                      <a:pt x="44" y="31"/>
                    </a:lnTo>
                    <a:lnTo>
                      <a:pt x="44" y="31"/>
                    </a:lnTo>
                    <a:lnTo>
                      <a:pt x="41" y="34"/>
                    </a:lnTo>
                    <a:lnTo>
                      <a:pt x="39" y="34"/>
                    </a:lnTo>
                    <a:lnTo>
                      <a:pt x="39" y="34"/>
                    </a:lnTo>
                    <a:lnTo>
                      <a:pt x="39" y="31"/>
                    </a:lnTo>
                    <a:lnTo>
                      <a:pt x="39" y="31"/>
                    </a:lnTo>
                    <a:lnTo>
                      <a:pt x="39" y="29"/>
                    </a:lnTo>
                    <a:lnTo>
                      <a:pt x="39" y="29"/>
                    </a:lnTo>
                    <a:lnTo>
                      <a:pt x="41" y="27"/>
                    </a:lnTo>
                    <a:lnTo>
                      <a:pt x="39" y="24"/>
                    </a:lnTo>
                    <a:lnTo>
                      <a:pt x="39" y="24"/>
                    </a:lnTo>
                    <a:lnTo>
                      <a:pt x="39" y="24"/>
                    </a:lnTo>
                    <a:lnTo>
                      <a:pt x="39" y="24"/>
                    </a:lnTo>
                    <a:lnTo>
                      <a:pt x="39" y="27"/>
                    </a:lnTo>
                    <a:lnTo>
                      <a:pt x="39" y="29"/>
                    </a:lnTo>
                    <a:lnTo>
                      <a:pt x="37" y="27"/>
                    </a:lnTo>
                    <a:lnTo>
                      <a:pt x="37" y="27"/>
                    </a:lnTo>
                    <a:lnTo>
                      <a:pt x="34" y="27"/>
                    </a:lnTo>
                    <a:lnTo>
                      <a:pt x="34" y="24"/>
                    </a:lnTo>
                    <a:lnTo>
                      <a:pt x="34" y="22"/>
                    </a:lnTo>
                    <a:lnTo>
                      <a:pt x="34" y="22"/>
                    </a:lnTo>
                    <a:lnTo>
                      <a:pt x="34" y="19"/>
                    </a:lnTo>
                    <a:lnTo>
                      <a:pt x="32" y="19"/>
                    </a:lnTo>
                    <a:lnTo>
                      <a:pt x="32" y="19"/>
                    </a:lnTo>
                    <a:lnTo>
                      <a:pt x="32" y="22"/>
                    </a:lnTo>
                    <a:lnTo>
                      <a:pt x="32" y="24"/>
                    </a:lnTo>
                    <a:lnTo>
                      <a:pt x="32" y="27"/>
                    </a:lnTo>
                    <a:lnTo>
                      <a:pt x="34" y="27"/>
                    </a:lnTo>
                    <a:lnTo>
                      <a:pt x="34" y="27"/>
                    </a:lnTo>
                    <a:lnTo>
                      <a:pt x="34" y="27"/>
                    </a:lnTo>
                    <a:lnTo>
                      <a:pt x="34" y="29"/>
                    </a:lnTo>
                    <a:lnTo>
                      <a:pt x="34" y="29"/>
                    </a:lnTo>
                    <a:lnTo>
                      <a:pt x="34" y="31"/>
                    </a:lnTo>
                    <a:lnTo>
                      <a:pt x="34" y="31"/>
                    </a:lnTo>
                    <a:lnTo>
                      <a:pt x="32" y="31"/>
                    </a:lnTo>
                    <a:lnTo>
                      <a:pt x="32" y="31"/>
                    </a:lnTo>
                    <a:lnTo>
                      <a:pt x="32" y="31"/>
                    </a:lnTo>
                    <a:lnTo>
                      <a:pt x="32" y="31"/>
                    </a:lnTo>
                    <a:lnTo>
                      <a:pt x="29" y="31"/>
                    </a:lnTo>
                    <a:lnTo>
                      <a:pt x="29" y="31"/>
                    </a:lnTo>
                    <a:lnTo>
                      <a:pt x="29" y="31"/>
                    </a:lnTo>
                    <a:lnTo>
                      <a:pt x="29" y="34"/>
                    </a:lnTo>
                    <a:lnTo>
                      <a:pt x="32" y="34"/>
                    </a:lnTo>
                    <a:lnTo>
                      <a:pt x="32" y="36"/>
                    </a:lnTo>
                    <a:lnTo>
                      <a:pt x="32" y="39"/>
                    </a:lnTo>
                    <a:lnTo>
                      <a:pt x="29" y="39"/>
                    </a:lnTo>
                    <a:lnTo>
                      <a:pt x="29" y="41"/>
                    </a:lnTo>
                    <a:lnTo>
                      <a:pt x="29" y="41"/>
                    </a:lnTo>
                    <a:lnTo>
                      <a:pt x="29" y="44"/>
                    </a:lnTo>
                    <a:lnTo>
                      <a:pt x="29" y="46"/>
                    </a:lnTo>
                    <a:lnTo>
                      <a:pt x="29" y="51"/>
                    </a:lnTo>
                    <a:lnTo>
                      <a:pt x="29" y="51"/>
                    </a:lnTo>
                    <a:lnTo>
                      <a:pt x="29" y="51"/>
                    </a:lnTo>
                    <a:lnTo>
                      <a:pt x="29" y="51"/>
                    </a:lnTo>
                    <a:lnTo>
                      <a:pt x="27" y="58"/>
                    </a:lnTo>
                    <a:lnTo>
                      <a:pt x="27" y="58"/>
                    </a:lnTo>
                    <a:lnTo>
                      <a:pt x="27" y="61"/>
                    </a:lnTo>
                    <a:lnTo>
                      <a:pt x="27" y="61"/>
                    </a:lnTo>
                    <a:lnTo>
                      <a:pt x="24" y="61"/>
                    </a:lnTo>
                    <a:lnTo>
                      <a:pt x="24" y="61"/>
                    </a:lnTo>
                    <a:lnTo>
                      <a:pt x="22" y="61"/>
                    </a:lnTo>
                    <a:lnTo>
                      <a:pt x="22" y="61"/>
                    </a:lnTo>
                    <a:lnTo>
                      <a:pt x="19" y="61"/>
                    </a:lnTo>
                    <a:lnTo>
                      <a:pt x="12" y="63"/>
                    </a:lnTo>
                    <a:lnTo>
                      <a:pt x="7" y="63"/>
                    </a:lnTo>
                    <a:lnTo>
                      <a:pt x="5" y="66"/>
                    </a:lnTo>
                    <a:lnTo>
                      <a:pt x="2" y="66"/>
                    </a:lnTo>
                    <a:lnTo>
                      <a:pt x="2" y="66"/>
                    </a:lnTo>
                    <a:lnTo>
                      <a:pt x="0" y="66"/>
                    </a:lnTo>
                    <a:lnTo>
                      <a:pt x="0" y="66"/>
                    </a:lnTo>
                    <a:lnTo>
                      <a:pt x="2" y="63"/>
                    </a:lnTo>
                    <a:close/>
                  </a:path>
                </a:pathLst>
              </a:custGeom>
              <a:solidFill>
                <a:srgbClr val="FFEDA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200" dirty="0"/>
              </a:p>
            </p:txBody>
          </p:sp>
          <p:sp>
            <p:nvSpPr>
              <p:cNvPr id="314" name="Freeform 39">
                <a:extLst>
                  <a:ext uri="{FF2B5EF4-FFF2-40B4-BE49-F238E27FC236}">
                    <a16:creationId xmlns:a16="http://schemas.microsoft.com/office/drawing/2014/main" id="{647AD197-1DD6-4782-BDC2-CA1C8D92FA1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667" y="1880"/>
                <a:ext cx="10" cy="19"/>
              </a:xfrm>
              <a:custGeom>
                <a:avLst/>
                <a:gdLst>
                  <a:gd name="T0" fmla="*/ 0 w 10"/>
                  <a:gd name="T1" fmla="*/ 19 h 19"/>
                  <a:gd name="T2" fmla="*/ 0 w 10"/>
                  <a:gd name="T3" fmla="*/ 17 h 19"/>
                  <a:gd name="T4" fmla="*/ 0 w 10"/>
                  <a:gd name="T5" fmla="*/ 17 h 19"/>
                  <a:gd name="T6" fmla="*/ 3 w 10"/>
                  <a:gd name="T7" fmla="*/ 14 h 19"/>
                  <a:gd name="T8" fmla="*/ 5 w 10"/>
                  <a:gd name="T9" fmla="*/ 14 h 19"/>
                  <a:gd name="T10" fmla="*/ 5 w 10"/>
                  <a:gd name="T11" fmla="*/ 14 h 19"/>
                  <a:gd name="T12" fmla="*/ 5 w 10"/>
                  <a:gd name="T13" fmla="*/ 14 h 19"/>
                  <a:gd name="T14" fmla="*/ 3 w 10"/>
                  <a:gd name="T15" fmla="*/ 14 h 19"/>
                  <a:gd name="T16" fmla="*/ 3 w 10"/>
                  <a:gd name="T17" fmla="*/ 12 h 19"/>
                  <a:gd name="T18" fmla="*/ 3 w 10"/>
                  <a:gd name="T19" fmla="*/ 12 h 19"/>
                  <a:gd name="T20" fmla="*/ 3 w 10"/>
                  <a:gd name="T21" fmla="*/ 12 h 19"/>
                  <a:gd name="T22" fmla="*/ 3 w 10"/>
                  <a:gd name="T23" fmla="*/ 12 h 19"/>
                  <a:gd name="T24" fmla="*/ 3 w 10"/>
                  <a:gd name="T25" fmla="*/ 12 h 19"/>
                  <a:gd name="T26" fmla="*/ 5 w 10"/>
                  <a:gd name="T27" fmla="*/ 12 h 19"/>
                  <a:gd name="T28" fmla="*/ 5 w 10"/>
                  <a:gd name="T29" fmla="*/ 12 h 19"/>
                  <a:gd name="T30" fmla="*/ 5 w 10"/>
                  <a:gd name="T31" fmla="*/ 10 h 19"/>
                  <a:gd name="T32" fmla="*/ 5 w 10"/>
                  <a:gd name="T33" fmla="*/ 10 h 19"/>
                  <a:gd name="T34" fmla="*/ 5 w 10"/>
                  <a:gd name="T35" fmla="*/ 10 h 19"/>
                  <a:gd name="T36" fmla="*/ 5 w 10"/>
                  <a:gd name="T37" fmla="*/ 10 h 19"/>
                  <a:gd name="T38" fmla="*/ 5 w 10"/>
                  <a:gd name="T39" fmla="*/ 7 h 19"/>
                  <a:gd name="T40" fmla="*/ 5 w 10"/>
                  <a:gd name="T41" fmla="*/ 7 h 19"/>
                  <a:gd name="T42" fmla="*/ 5 w 10"/>
                  <a:gd name="T43" fmla="*/ 7 h 19"/>
                  <a:gd name="T44" fmla="*/ 5 w 10"/>
                  <a:gd name="T45" fmla="*/ 7 h 19"/>
                  <a:gd name="T46" fmla="*/ 7 w 10"/>
                  <a:gd name="T47" fmla="*/ 5 h 19"/>
                  <a:gd name="T48" fmla="*/ 7 w 10"/>
                  <a:gd name="T49" fmla="*/ 2 h 19"/>
                  <a:gd name="T50" fmla="*/ 7 w 10"/>
                  <a:gd name="T51" fmla="*/ 2 h 19"/>
                  <a:gd name="T52" fmla="*/ 7 w 10"/>
                  <a:gd name="T53" fmla="*/ 2 h 19"/>
                  <a:gd name="T54" fmla="*/ 7 w 10"/>
                  <a:gd name="T55" fmla="*/ 2 h 19"/>
                  <a:gd name="T56" fmla="*/ 10 w 10"/>
                  <a:gd name="T57" fmla="*/ 0 h 19"/>
                  <a:gd name="T58" fmla="*/ 10 w 10"/>
                  <a:gd name="T59" fmla="*/ 0 h 19"/>
                  <a:gd name="T60" fmla="*/ 10 w 10"/>
                  <a:gd name="T61" fmla="*/ 2 h 19"/>
                  <a:gd name="T62" fmla="*/ 10 w 10"/>
                  <a:gd name="T63" fmla="*/ 5 h 19"/>
                  <a:gd name="T64" fmla="*/ 10 w 10"/>
                  <a:gd name="T65" fmla="*/ 12 h 19"/>
                  <a:gd name="T66" fmla="*/ 10 w 10"/>
                  <a:gd name="T67" fmla="*/ 12 h 19"/>
                  <a:gd name="T68" fmla="*/ 10 w 10"/>
                  <a:gd name="T69" fmla="*/ 14 h 19"/>
                  <a:gd name="T70" fmla="*/ 10 w 10"/>
                  <a:gd name="T71" fmla="*/ 14 h 19"/>
                  <a:gd name="T72" fmla="*/ 10 w 10"/>
                  <a:gd name="T73" fmla="*/ 14 h 19"/>
                  <a:gd name="T74" fmla="*/ 7 w 10"/>
                  <a:gd name="T75" fmla="*/ 14 h 19"/>
                  <a:gd name="T76" fmla="*/ 7 w 10"/>
                  <a:gd name="T77" fmla="*/ 14 h 19"/>
                  <a:gd name="T78" fmla="*/ 7 w 10"/>
                  <a:gd name="T79" fmla="*/ 14 h 19"/>
                  <a:gd name="T80" fmla="*/ 5 w 10"/>
                  <a:gd name="T81" fmla="*/ 17 h 19"/>
                  <a:gd name="T82" fmla="*/ 5 w 10"/>
                  <a:gd name="T83" fmla="*/ 17 h 19"/>
                  <a:gd name="T84" fmla="*/ 5 w 10"/>
                  <a:gd name="T85" fmla="*/ 17 h 19"/>
                  <a:gd name="T86" fmla="*/ 5 w 10"/>
                  <a:gd name="T87" fmla="*/ 17 h 19"/>
                  <a:gd name="T88" fmla="*/ 3 w 10"/>
                  <a:gd name="T89" fmla="*/ 17 h 19"/>
                  <a:gd name="T90" fmla="*/ 3 w 10"/>
                  <a:gd name="T91" fmla="*/ 19 h 19"/>
                  <a:gd name="T92" fmla="*/ 3 w 10"/>
                  <a:gd name="T93" fmla="*/ 19 h 19"/>
                  <a:gd name="T94" fmla="*/ 0 w 10"/>
                  <a:gd name="T95" fmla="*/ 19 h 1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</a:cxnLst>
                <a:rect l="0" t="0" r="r" b="b"/>
                <a:pathLst>
                  <a:path w="10" h="19">
                    <a:moveTo>
                      <a:pt x="0" y="19"/>
                    </a:moveTo>
                    <a:lnTo>
                      <a:pt x="0" y="17"/>
                    </a:lnTo>
                    <a:lnTo>
                      <a:pt x="0" y="17"/>
                    </a:lnTo>
                    <a:lnTo>
                      <a:pt x="3" y="14"/>
                    </a:lnTo>
                    <a:lnTo>
                      <a:pt x="5" y="14"/>
                    </a:lnTo>
                    <a:lnTo>
                      <a:pt x="5" y="14"/>
                    </a:lnTo>
                    <a:lnTo>
                      <a:pt x="5" y="14"/>
                    </a:lnTo>
                    <a:lnTo>
                      <a:pt x="3" y="14"/>
                    </a:lnTo>
                    <a:lnTo>
                      <a:pt x="3" y="12"/>
                    </a:lnTo>
                    <a:lnTo>
                      <a:pt x="3" y="12"/>
                    </a:lnTo>
                    <a:lnTo>
                      <a:pt x="3" y="12"/>
                    </a:lnTo>
                    <a:lnTo>
                      <a:pt x="3" y="12"/>
                    </a:lnTo>
                    <a:lnTo>
                      <a:pt x="3" y="12"/>
                    </a:lnTo>
                    <a:lnTo>
                      <a:pt x="5" y="12"/>
                    </a:lnTo>
                    <a:lnTo>
                      <a:pt x="5" y="12"/>
                    </a:lnTo>
                    <a:lnTo>
                      <a:pt x="5" y="10"/>
                    </a:lnTo>
                    <a:lnTo>
                      <a:pt x="5" y="10"/>
                    </a:lnTo>
                    <a:lnTo>
                      <a:pt x="5" y="10"/>
                    </a:lnTo>
                    <a:lnTo>
                      <a:pt x="5" y="10"/>
                    </a:lnTo>
                    <a:lnTo>
                      <a:pt x="5" y="7"/>
                    </a:lnTo>
                    <a:lnTo>
                      <a:pt x="5" y="7"/>
                    </a:lnTo>
                    <a:lnTo>
                      <a:pt x="5" y="7"/>
                    </a:lnTo>
                    <a:lnTo>
                      <a:pt x="5" y="7"/>
                    </a:lnTo>
                    <a:lnTo>
                      <a:pt x="7" y="5"/>
                    </a:lnTo>
                    <a:lnTo>
                      <a:pt x="7" y="2"/>
                    </a:lnTo>
                    <a:lnTo>
                      <a:pt x="7" y="2"/>
                    </a:lnTo>
                    <a:lnTo>
                      <a:pt x="7" y="2"/>
                    </a:lnTo>
                    <a:lnTo>
                      <a:pt x="7" y="2"/>
                    </a:lnTo>
                    <a:lnTo>
                      <a:pt x="10" y="0"/>
                    </a:lnTo>
                    <a:lnTo>
                      <a:pt x="10" y="0"/>
                    </a:lnTo>
                    <a:lnTo>
                      <a:pt x="10" y="2"/>
                    </a:lnTo>
                    <a:lnTo>
                      <a:pt x="10" y="5"/>
                    </a:lnTo>
                    <a:lnTo>
                      <a:pt x="10" y="12"/>
                    </a:lnTo>
                    <a:lnTo>
                      <a:pt x="10" y="12"/>
                    </a:lnTo>
                    <a:lnTo>
                      <a:pt x="10" y="14"/>
                    </a:lnTo>
                    <a:lnTo>
                      <a:pt x="10" y="14"/>
                    </a:lnTo>
                    <a:lnTo>
                      <a:pt x="10" y="14"/>
                    </a:lnTo>
                    <a:lnTo>
                      <a:pt x="7" y="14"/>
                    </a:lnTo>
                    <a:lnTo>
                      <a:pt x="7" y="14"/>
                    </a:lnTo>
                    <a:lnTo>
                      <a:pt x="7" y="14"/>
                    </a:lnTo>
                    <a:lnTo>
                      <a:pt x="5" y="17"/>
                    </a:lnTo>
                    <a:lnTo>
                      <a:pt x="5" y="17"/>
                    </a:lnTo>
                    <a:lnTo>
                      <a:pt x="5" y="17"/>
                    </a:lnTo>
                    <a:lnTo>
                      <a:pt x="5" y="17"/>
                    </a:lnTo>
                    <a:lnTo>
                      <a:pt x="3" y="17"/>
                    </a:lnTo>
                    <a:lnTo>
                      <a:pt x="3" y="19"/>
                    </a:lnTo>
                    <a:lnTo>
                      <a:pt x="3" y="19"/>
                    </a:lnTo>
                    <a:lnTo>
                      <a:pt x="0" y="19"/>
                    </a:lnTo>
                    <a:close/>
                  </a:path>
                </a:pathLst>
              </a:custGeom>
              <a:solidFill>
                <a:srgbClr val="FFEDA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200" dirty="0"/>
              </a:p>
            </p:txBody>
          </p:sp>
          <p:sp>
            <p:nvSpPr>
              <p:cNvPr id="315" name="Freeform 40">
                <a:extLst>
                  <a:ext uri="{FF2B5EF4-FFF2-40B4-BE49-F238E27FC236}">
                    <a16:creationId xmlns:a16="http://schemas.microsoft.com/office/drawing/2014/main" id="{C0CA3F35-BCFC-442B-AD1C-AAA8620E82E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501" y="1843"/>
                <a:ext cx="137" cy="98"/>
              </a:xfrm>
              <a:custGeom>
                <a:avLst/>
                <a:gdLst>
                  <a:gd name="T0" fmla="*/ 8 w 137"/>
                  <a:gd name="T1" fmla="*/ 86 h 98"/>
                  <a:gd name="T2" fmla="*/ 17 w 137"/>
                  <a:gd name="T3" fmla="*/ 78 h 98"/>
                  <a:gd name="T4" fmla="*/ 15 w 137"/>
                  <a:gd name="T5" fmla="*/ 69 h 98"/>
                  <a:gd name="T6" fmla="*/ 17 w 137"/>
                  <a:gd name="T7" fmla="*/ 30 h 98"/>
                  <a:gd name="T8" fmla="*/ 25 w 137"/>
                  <a:gd name="T9" fmla="*/ 0 h 98"/>
                  <a:gd name="T10" fmla="*/ 56 w 137"/>
                  <a:gd name="T11" fmla="*/ 0 h 98"/>
                  <a:gd name="T12" fmla="*/ 69 w 137"/>
                  <a:gd name="T13" fmla="*/ 3 h 98"/>
                  <a:gd name="T14" fmla="*/ 81 w 137"/>
                  <a:gd name="T15" fmla="*/ 3 h 98"/>
                  <a:gd name="T16" fmla="*/ 86 w 137"/>
                  <a:gd name="T17" fmla="*/ 3 h 98"/>
                  <a:gd name="T18" fmla="*/ 103 w 137"/>
                  <a:gd name="T19" fmla="*/ 3 h 98"/>
                  <a:gd name="T20" fmla="*/ 117 w 137"/>
                  <a:gd name="T21" fmla="*/ 3 h 98"/>
                  <a:gd name="T22" fmla="*/ 137 w 137"/>
                  <a:gd name="T23" fmla="*/ 3 h 98"/>
                  <a:gd name="T24" fmla="*/ 137 w 137"/>
                  <a:gd name="T25" fmla="*/ 34 h 98"/>
                  <a:gd name="T26" fmla="*/ 137 w 137"/>
                  <a:gd name="T27" fmla="*/ 49 h 98"/>
                  <a:gd name="T28" fmla="*/ 134 w 137"/>
                  <a:gd name="T29" fmla="*/ 61 h 98"/>
                  <a:gd name="T30" fmla="*/ 130 w 137"/>
                  <a:gd name="T31" fmla="*/ 69 h 98"/>
                  <a:gd name="T32" fmla="*/ 132 w 137"/>
                  <a:gd name="T33" fmla="*/ 66 h 98"/>
                  <a:gd name="T34" fmla="*/ 125 w 137"/>
                  <a:gd name="T35" fmla="*/ 66 h 98"/>
                  <a:gd name="T36" fmla="*/ 115 w 137"/>
                  <a:gd name="T37" fmla="*/ 69 h 98"/>
                  <a:gd name="T38" fmla="*/ 110 w 137"/>
                  <a:gd name="T39" fmla="*/ 69 h 98"/>
                  <a:gd name="T40" fmla="*/ 108 w 137"/>
                  <a:gd name="T41" fmla="*/ 69 h 98"/>
                  <a:gd name="T42" fmla="*/ 105 w 137"/>
                  <a:gd name="T43" fmla="*/ 69 h 98"/>
                  <a:gd name="T44" fmla="*/ 100 w 137"/>
                  <a:gd name="T45" fmla="*/ 71 h 98"/>
                  <a:gd name="T46" fmla="*/ 100 w 137"/>
                  <a:gd name="T47" fmla="*/ 71 h 98"/>
                  <a:gd name="T48" fmla="*/ 98 w 137"/>
                  <a:gd name="T49" fmla="*/ 69 h 98"/>
                  <a:gd name="T50" fmla="*/ 98 w 137"/>
                  <a:gd name="T51" fmla="*/ 66 h 98"/>
                  <a:gd name="T52" fmla="*/ 95 w 137"/>
                  <a:gd name="T53" fmla="*/ 66 h 98"/>
                  <a:gd name="T54" fmla="*/ 98 w 137"/>
                  <a:gd name="T55" fmla="*/ 71 h 98"/>
                  <a:gd name="T56" fmla="*/ 95 w 137"/>
                  <a:gd name="T57" fmla="*/ 71 h 98"/>
                  <a:gd name="T58" fmla="*/ 88 w 137"/>
                  <a:gd name="T59" fmla="*/ 73 h 98"/>
                  <a:gd name="T60" fmla="*/ 86 w 137"/>
                  <a:gd name="T61" fmla="*/ 73 h 98"/>
                  <a:gd name="T62" fmla="*/ 83 w 137"/>
                  <a:gd name="T63" fmla="*/ 73 h 98"/>
                  <a:gd name="T64" fmla="*/ 76 w 137"/>
                  <a:gd name="T65" fmla="*/ 73 h 98"/>
                  <a:gd name="T66" fmla="*/ 73 w 137"/>
                  <a:gd name="T67" fmla="*/ 73 h 98"/>
                  <a:gd name="T68" fmla="*/ 69 w 137"/>
                  <a:gd name="T69" fmla="*/ 73 h 98"/>
                  <a:gd name="T70" fmla="*/ 64 w 137"/>
                  <a:gd name="T71" fmla="*/ 73 h 98"/>
                  <a:gd name="T72" fmla="*/ 61 w 137"/>
                  <a:gd name="T73" fmla="*/ 73 h 98"/>
                  <a:gd name="T74" fmla="*/ 59 w 137"/>
                  <a:gd name="T75" fmla="*/ 69 h 98"/>
                  <a:gd name="T76" fmla="*/ 54 w 137"/>
                  <a:gd name="T77" fmla="*/ 73 h 98"/>
                  <a:gd name="T78" fmla="*/ 52 w 137"/>
                  <a:gd name="T79" fmla="*/ 78 h 98"/>
                  <a:gd name="T80" fmla="*/ 47 w 137"/>
                  <a:gd name="T81" fmla="*/ 81 h 98"/>
                  <a:gd name="T82" fmla="*/ 44 w 137"/>
                  <a:gd name="T83" fmla="*/ 83 h 98"/>
                  <a:gd name="T84" fmla="*/ 42 w 137"/>
                  <a:gd name="T85" fmla="*/ 81 h 98"/>
                  <a:gd name="T86" fmla="*/ 37 w 137"/>
                  <a:gd name="T87" fmla="*/ 83 h 98"/>
                  <a:gd name="T88" fmla="*/ 37 w 137"/>
                  <a:gd name="T89" fmla="*/ 83 h 98"/>
                  <a:gd name="T90" fmla="*/ 34 w 137"/>
                  <a:gd name="T91" fmla="*/ 86 h 98"/>
                  <a:gd name="T92" fmla="*/ 32 w 137"/>
                  <a:gd name="T93" fmla="*/ 86 h 98"/>
                  <a:gd name="T94" fmla="*/ 30 w 137"/>
                  <a:gd name="T95" fmla="*/ 86 h 98"/>
                  <a:gd name="T96" fmla="*/ 25 w 137"/>
                  <a:gd name="T97" fmla="*/ 88 h 98"/>
                  <a:gd name="T98" fmla="*/ 17 w 137"/>
                  <a:gd name="T99" fmla="*/ 93 h 98"/>
                  <a:gd name="T100" fmla="*/ 15 w 137"/>
                  <a:gd name="T101" fmla="*/ 95 h 98"/>
                  <a:gd name="T102" fmla="*/ 10 w 137"/>
                  <a:gd name="T103" fmla="*/ 95 h 98"/>
                  <a:gd name="T104" fmla="*/ 8 w 137"/>
                  <a:gd name="T105" fmla="*/ 95 h 98"/>
                  <a:gd name="T106" fmla="*/ 5 w 137"/>
                  <a:gd name="T107" fmla="*/ 95 h 98"/>
                  <a:gd name="T108" fmla="*/ 0 w 137"/>
                  <a:gd name="T109" fmla="*/ 88 h 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</a:cxnLst>
                <a:rect l="0" t="0" r="r" b="b"/>
                <a:pathLst>
                  <a:path w="137" h="98">
                    <a:moveTo>
                      <a:pt x="0" y="88"/>
                    </a:moveTo>
                    <a:lnTo>
                      <a:pt x="3" y="88"/>
                    </a:lnTo>
                    <a:lnTo>
                      <a:pt x="5" y="86"/>
                    </a:lnTo>
                    <a:lnTo>
                      <a:pt x="8" y="86"/>
                    </a:lnTo>
                    <a:lnTo>
                      <a:pt x="10" y="83"/>
                    </a:lnTo>
                    <a:lnTo>
                      <a:pt x="13" y="81"/>
                    </a:lnTo>
                    <a:lnTo>
                      <a:pt x="17" y="78"/>
                    </a:lnTo>
                    <a:lnTo>
                      <a:pt x="17" y="78"/>
                    </a:lnTo>
                    <a:lnTo>
                      <a:pt x="17" y="76"/>
                    </a:lnTo>
                    <a:lnTo>
                      <a:pt x="15" y="73"/>
                    </a:lnTo>
                    <a:lnTo>
                      <a:pt x="15" y="71"/>
                    </a:lnTo>
                    <a:lnTo>
                      <a:pt x="15" y="69"/>
                    </a:lnTo>
                    <a:lnTo>
                      <a:pt x="15" y="59"/>
                    </a:lnTo>
                    <a:lnTo>
                      <a:pt x="15" y="44"/>
                    </a:lnTo>
                    <a:lnTo>
                      <a:pt x="15" y="39"/>
                    </a:lnTo>
                    <a:lnTo>
                      <a:pt x="17" y="30"/>
                    </a:lnTo>
                    <a:lnTo>
                      <a:pt x="17" y="25"/>
                    </a:lnTo>
                    <a:lnTo>
                      <a:pt x="17" y="8"/>
                    </a:lnTo>
                    <a:lnTo>
                      <a:pt x="17" y="0"/>
                    </a:lnTo>
                    <a:lnTo>
                      <a:pt x="25" y="0"/>
                    </a:lnTo>
                    <a:lnTo>
                      <a:pt x="34" y="0"/>
                    </a:lnTo>
                    <a:lnTo>
                      <a:pt x="42" y="0"/>
                    </a:lnTo>
                    <a:lnTo>
                      <a:pt x="52" y="0"/>
                    </a:lnTo>
                    <a:lnTo>
                      <a:pt x="56" y="0"/>
                    </a:lnTo>
                    <a:lnTo>
                      <a:pt x="61" y="0"/>
                    </a:lnTo>
                    <a:lnTo>
                      <a:pt x="66" y="3"/>
                    </a:lnTo>
                    <a:lnTo>
                      <a:pt x="66" y="5"/>
                    </a:lnTo>
                    <a:lnTo>
                      <a:pt x="69" y="3"/>
                    </a:lnTo>
                    <a:lnTo>
                      <a:pt x="69" y="3"/>
                    </a:lnTo>
                    <a:lnTo>
                      <a:pt x="76" y="3"/>
                    </a:lnTo>
                    <a:lnTo>
                      <a:pt x="78" y="3"/>
                    </a:lnTo>
                    <a:lnTo>
                      <a:pt x="81" y="3"/>
                    </a:lnTo>
                    <a:lnTo>
                      <a:pt x="81" y="3"/>
                    </a:lnTo>
                    <a:lnTo>
                      <a:pt x="81" y="3"/>
                    </a:lnTo>
                    <a:lnTo>
                      <a:pt x="83" y="3"/>
                    </a:lnTo>
                    <a:lnTo>
                      <a:pt x="86" y="3"/>
                    </a:lnTo>
                    <a:lnTo>
                      <a:pt x="91" y="3"/>
                    </a:lnTo>
                    <a:lnTo>
                      <a:pt x="98" y="3"/>
                    </a:lnTo>
                    <a:lnTo>
                      <a:pt x="98" y="3"/>
                    </a:lnTo>
                    <a:lnTo>
                      <a:pt x="103" y="3"/>
                    </a:lnTo>
                    <a:lnTo>
                      <a:pt x="108" y="3"/>
                    </a:lnTo>
                    <a:lnTo>
                      <a:pt x="108" y="3"/>
                    </a:lnTo>
                    <a:lnTo>
                      <a:pt x="112" y="3"/>
                    </a:lnTo>
                    <a:lnTo>
                      <a:pt x="117" y="3"/>
                    </a:lnTo>
                    <a:lnTo>
                      <a:pt x="125" y="3"/>
                    </a:lnTo>
                    <a:lnTo>
                      <a:pt x="127" y="3"/>
                    </a:lnTo>
                    <a:lnTo>
                      <a:pt x="134" y="3"/>
                    </a:lnTo>
                    <a:lnTo>
                      <a:pt x="137" y="3"/>
                    </a:lnTo>
                    <a:lnTo>
                      <a:pt x="137" y="3"/>
                    </a:lnTo>
                    <a:lnTo>
                      <a:pt x="137" y="15"/>
                    </a:lnTo>
                    <a:lnTo>
                      <a:pt x="137" y="30"/>
                    </a:lnTo>
                    <a:lnTo>
                      <a:pt x="137" y="34"/>
                    </a:lnTo>
                    <a:lnTo>
                      <a:pt x="137" y="42"/>
                    </a:lnTo>
                    <a:lnTo>
                      <a:pt x="137" y="44"/>
                    </a:lnTo>
                    <a:lnTo>
                      <a:pt x="137" y="47"/>
                    </a:lnTo>
                    <a:lnTo>
                      <a:pt x="137" y="49"/>
                    </a:lnTo>
                    <a:lnTo>
                      <a:pt x="137" y="54"/>
                    </a:lnTo>
                    <a:lnTo>
                      <a:pt x="137" y="59"/>
                    </a:lnTo>
                    <a:lnTo>
                      <a:pt x="134" y="59"/>
                    </a:lnTo>
                    <a:lnTo>
                      <a:pt x="134" y="61"/>
                    </a:lnTo>
                    <a:lnTo>
                      <a:pt x="134" y="61"/>
                    </a:lnTo>
                    <a:lnTo>
                      <a:pt x="134" y="66"/>
                    </a:lnTo>
                    <a:lnTo>
                      <a:pt x="132" y="69"/>
                    </a:lnTo>
                    <a:lnTo>
                      <a:pt x="130" y="69"/>
                    </a:lnTo>
                    <a:lnTo>
                      <a:pt x="130" y="69"/>
                    </a:lnTo>
                    <a:lnTo>
                      <a:pt x="132" y="69"/>
                    </a:lnTo>
                    <a:lnTo>
                      <a:pt x="132" y="66"/>
                    </a:lnTo>
                    <a:lnTo>
                      <a:pt x="132" y="66"/>
                    </a:lnTo>
                    <a:lnTo>
                      <a:pt x="130" y="66"/>
                    </a:lnTo>
                    <a:lnTo>
                      <a:pt x="130" y="66"/>
                    </a:lnTo>
                    <a:lnTo>
                      <a:pt x="125" y="66"/>
                    </a:lnTo>
                    <a:lnTo>
                      <a:pt x="125" y="66"/>
                    </a:lnTo>
                    <a:lnTo>
                      <a:pt x="120" y="69"/>
                    </a:lnTo>
                    <a:lnTo>
                      <a:pt x="117" y="66"/>
                    </a:lnTo>
                    <a:lnTo>
                      <a:pt x="115" y="66"/>
                    </a:lnTo>
                    <a:lnTo>
                      <a:pt x="115" y="69"/>
                    </a:lnTo>
                    <a:lnTo>
                      <a:pt x="115" y="69"/>
                    </a:lnTo>
                    <a:lnTo>
                      <a:pt x="112" y="69"/>
                    </a:lnTo>
                    <a:lnTo>
                      <a:pt x="110" y="69"/>
                    </a:lnTo>
                    <a:lnTo>
                      <a:pt x="110" y="69"/>
                    </a:lnTo>
                    <a:lnTo>
                      <a:pt x="108" y="69"/>
                    </a:lnTo>
                    <a:lnTo>
                      <a:pt x="108" y="69"/>
                    </a:lnTo>
                    <a:lnTo>
                      <a:pt x="108" y="69"/>
                    </a:lnTo>
                    <a:lnTo>
                      <a:pt x="108" y="69"/>
                    </a:lnTo>
                    <a:lnTo>
                      <a:pt x="108" y="69"/>
                    </a:lnTo>
                    <a:lnTo>
                      <a:pt x="108" y="69"/>
                    </a:lnTo>
                    <a:lnTo>
                      <a:pt x="108" y="71"/>
                    </a:lnTo>
                    <a:lnTo>
                      <a:pt x="105" y="69"/>
                    </a:lnTo>
                    <a:lnTo>
                      <a:pt x="103" y="71"/>
                    </a:lnTo>
                    <a:lnTo>
                      <a:pt x="100" y="71"/>
                    </a:lnTo>
                    <a:lnTo>
                      <a:pt x="100" y="71"/>
                    </a:lnTo>
                    <a:lnTo>
                      <a:pt x="100" y="71"/>
                    </a:lnTo>
                    <a:lnTo>
                      <a:pt x="100" y="71"/>
                    </a:lnTo>
                    <a:lnTo>
                      <a:pt x="100" y="71"/>
                    </a:lnTo>
                    <a:lnTo>
                      <a:pt x="100" y="71"/>
                    </a:lnTo>
                    <a:lnTo>
                      <a:pt x="100" y="71"/>
                    </a:lnTo>
                    <a:lnTo>
                      <a:pt x="100" y="71"/>
                    </a:lnTo>
                    <a:lnTo>
                      <a:pt x="98" y="71"/>
                    </a:lnTo>
                    <a:lnTo>
                      <a:pt x="98" y="69"/>
                    </a:lnTo>
                    <a:lnTo>
                      <a:pt x="98" y="69"/>
                    </a:lnTo>
                    <a:lnTo>
                      <a:pt x="98" y="69"/>
                    </a:lnTo>
                    <a:lnTo>
                      <a:pt x="98" y="69"/>
                    </a:lnTo>
                    <a:lnTo>
                      <a:pt x="98" y="66"/>
                    </a:lnTo>
                    <a:lnTo>
                      <a:pt x="98" y="66"/>
                    </a:lnTo>
                    <a:lnTo>
                      <a:pt x="98" y="64"/>
                    </a:lnTo>
                    <a:lnTo>
                      <a:pt x="95" y="64"/>
                    </a:lnTo>
                    <a:lnTo>
                      <a:pt x="95" y="64"/>
                    </a:lnTo>
                    <a:lnTo>
                      <a:pt x="95" y="66"/>
                    </a:lnTo>
                    <a:lnTo>
                      <a:pt x="95" y="66"/>
                    </a:lnTo>
                    <a:lnTo>
                      <a:pt x="98" y="69"/>
                    </a:lnTo>
                    <a:lnTo>
                      <a:pt x="95" y="71"/>
                    </a:lnTo>
                    <a:lnTo>
                      <a:pt x="98" y="71"/>
                    </a:lnTo>
                    <a:lnTo>
                      <a:pt x="98" y="71"/>
                    </a:lnTo>
                    <a:lnTo>
                      <a:pt x="98" y="71"/>
                    </a:lnTo>
                    <a:lnTo>
                      <a:pt x="95" y="73"/>
                    </a:lnTo>
                    <a:lnTo>
                      <a:pt x="95" y="71"/>
                    </a:lnTo>
                    <a:lnTo>
                      <a:pt x="91" y="71"/>
                    </a:lnTo>
                    <a:lnTo>
                      <a:pt x="91" y="71"/>
                    </a:lnTo>
                    <a:lnTo>
                      <a:pt x="88" y="71"/>
                    </a:lnTo>
                    <a:lnTo>
                      <a:pt x="88" y="73"/>
                    </a:lnTo>
                    <a:lnTo>
                      <a:pt x="86" y="73"/>
                    </a:lnTo>
                    <a:lnTo>
                      <a:pt x="86" y="73"/>
                    </a:lnTo>
                    <a:lnTo>
                      <a:pt x="86" y="73"/>
                    </a:lnTo>
                    <a:lnTo>
                      <a:pt x="86" y="73"/>
                    </a:lnTo>
                    <a:lnTo>
                      <a:pt x="86" y="73"/>
                    </a:lnTo>
                    <a:lnTo>
                      <a:pt x="86" y="73"/>
                    </a:lnTo>
                    <a:lnTo>
                      <a:pt x="86" y="73"/>
                    </a:lnTo>
                    <a:lnTo>
                      <a:pt x="83" y="73"/>
                    </a:lnTo>
                    <a:lnTo>
                      <a:pt x="81" y="71"/>
                    </a:lnTo>
                    <a:lnTo>
                      <a:pt x="81" y="71"/>
                    </a:lnTo>
                    <a:lnTo>
                      <a:pt x="76" y="73"/>
                    </a:lnTo>
                    <a:lnTo>
                      <a:pt x="76" y="73"/>
                    </a:lnTo>
                    <a:lnTo>
                      <a:pt x="73" y="73"/>
                    </a:lnTo>
                    <a:lnTo>
                      <a:pt x="73" y="73"/>
                    </a:lnTo>
                    <a:lnTo>
                      <a:pt x="73" y="73"/>
                    </a:lnTo>
                    <a:lnTo>
                      <a:pt x="73" y="73"/>
                    </a:lnTo>
                    <a:lnTo>
                      <a:pt x="71" y="73"/>
                    </a:lnTo>
                    <a:lnTo>
                      <a:pt x="71" y="73"/>
                    </a:lnTo>
                    <a:lnTo>
                      <a:pt x="71" y="73"/>
                    </a:lnTo>
                    <a:lnTo>
                      <a:pt x="69" y="73"/>
                    </a:lnTo>
                    <a:lnTo>
                      <a:pt x="66" y="73"/>
                    </a:lnTo>
                    <a:lnTo>
                      <a:pt x="66" y="73"/>
                    </a:lnTo>
                    <a:lnTo>
                      <a:pt x="66" y="73"/>
                    </a:lnTo>
                    <a:lnTo>
                      <a:pt x="64" y="73"/>
                    </a:lnTo>
                    <a:lnTo>
                      <a:pt x="61" y="73"/>
                    </a:lnTo>
                    <a:lnTo>
                      <a:pt x="61" y="73"/>
                    </a:lnTo>
                    <a:lnTo>
                      <a:pt x="61" y="73"/>
                    </a:lnTo>
                    <a:lnTo>
                      <a:pt x="61" y="73"/>
                    </a:lnTo>
                    <a:lnTo>
                      <a:pt x="59" y="73"/>
                    </a:lnTo>
                    <a:lnTo>
                      <a:pt x="59" y="71"/>
                    </a:lnTo>
                    <a:lnTo>
                      <a:pt x="59" y="71"/>
                    </a:lnTo>
                    <a:lnTo>
                      <a:pt x="59" y="69"/>
                    </a:lnTo>
                    <a:lnTo>
                      <a:pt x="59" y="71"/>
                    </a:lnTo>
                    <a:lnTo>
                      <a:pt x="56" y="71"/>
                    </a:lnTo>
                    <a:lnTo>
                      <a:pt x="56" y="71"/>
                    </a:lnTo>
                    <a:lnTo>
                      <a:pt x="54" y="73"/>
                    </a:lnTo>
                    <a:lnTo>
                      <a:pt x="54" y="73"/>
                    </a:lnTo>
                    <a:lnTo>
                      <a:pt x="52" y="76"/>
                    </a:lnTo>
                    <a:lnTo>
                      <a:pt x="52" y="78"/>
                    </a:lnTo>
                    <a:lnTo>
                      <a:pt x="52" y="78"/>
                    </a:lnTo>
                    <a:lnTo>
                      <a:pt x="49" y="78"/>
                    </a:lnTo>
                    <a:lnTo>
                      <a:pt x="49" y="78"/>
                    </a:lnTo>
                    <a:lnTo>
                      <a:pt x="47" y="78"/>
                    </a:lnTo>
                    <a:lnTo>
                      <a:pt x="47" y="81"/>
                    </a:lnTo>
                    <a:lnTo>
                      <a:pt x="47" y="81"/>
                    </a:lnTo>
                    <a:lnTo>
                      <a:pt x="44" y="81"/>
                    </a:lnTo>
                    <a:lnTo>
                      <a:pt x="44" y="81"/>
                    </a:lnTo>
                    <a:lnTo>
                      <a:pt x="44" y="83"/>
                    </a:lnTo>
                    <a:lnTo>
                      <a:pt x="44" y="83"/>
                    </a:lnTo>
                    <a:lnTo>
                      <a:pt x="42" y="83"/>
                    </a:lnTo>
                    <a:lnTo>
                      <a:pt x="42" y="83"/>
                    </a:lnTo>
                    <a:lnTo>
                      <a:pt x="42" y="81"/>
                    </a:lnTo>
                    <a:lnTo>
                      <a:pt x="39" y="81"/>
                    </a:lnTo>
                    <a:lnTo>
                      <a:pt x="39" y="81"/>
                    </a:lnTo>
                    <a:lnTo>
                      <a:pt x="37" y="83"/>
                    </a:lnTo>
                    <a:lnTo>
                      <a:pt x="37" y="83"/>
                    </a:lnTo>
                    <a:lnTo>
                      <a:pt x="37" y="83"/>
                    </a:lnTo>
                    <a:lnTo>
                      <a:pt x="37" y="83"/>
                    </a:lnTo>
                    <a:lnTo>
                      <a:pt x="37" y="83"/>
                    </a:lnTo>
                    <a:lnTo>
                      <a:pt x="37" y="83"/>
                    </a:lnTo>
                    <a:lnTo>
                      <a:pt x="37" y="83"/>
                    </a:lnTo>
                    <a:lnTo>
                      <a:pt x="37" y="83"/>
                    </a:lnTo>
                    <a:lnTo>
                      <a:pt x="34" y="83"/>
                    </a:lnTo>
                    <a:lnTo>
                      <a:pt x="34" y="86"/>
                    </a:lnTo>
                    <a:lnTo>
                      <a:pt x="34" y="86"/>
                    </a:lnTo>
                    <a:lnTo>
                      <a:pt x="34" y="86"/>
                    </a:lnTo>
                    <a:lnTo>
                      <a:pt x="32" y="86"/>
                    </a:lnTo>
                    <a:lnTo>
                      <a:pt x="32" y="86"/>
                    </a:lnTo>
                    <a:lnTo>
                      <a:pt x="32" y="86"/>
                    </a:lnTo>
                    <a:lnTo>
                      <a:pt x="30" y="86"/>
                    </a:lnTo>
                    <a:lnTo>
                      <a:pt x="30" y="86"/>
                    </a:lnTo>
                    <a:lnTo>
                      <a:pt x="30" y="86"/>
                    </a:lnTo>
                    <a:lnTo>
                      <a:pt x="27" y="86"/>
                    </a:lnTo>
                    <a:lnTo>
                      <a:pt x="27" y="88"/>
                    </a:lnTo>
                    <a:lnTo>
                      <a:pt x="27" y="88"/>
                    </a:lnTo>
                    <a:lnTo>
                      <a:pt x="25" y="88"/>
                    </a:lnTo>
                    <a:lnTo>
                      <a:pt x="22" y="90"/>
                    </a:lnTo>
                    <a:lnTo>
                      <a:pt x="22" y="90"/>
                    </a:lnTo>
                    <a:lnTo>
                      <a:pt x="20" y="93"/>
                    </a:lnTo>
                    <a:lnTo>
                      <a:pt x="17" y="93"/>
                    </a:lnTo>
                    <a:lnTo>
                      <a:pt x="17" y="93"/>
                    </a:lnTo>
                    <a:lnTo>
                      <a:pt x="15" y="95"/>
                    </a:lnTo>
                    <a:lnTo>
                      <a:pt x="15" y="93"/>
                    </a:lnTo>
                    <a:lnTo>
                      <a:pt x="15" y="95"/>
                    </a:lnTo>
                    <a:lnTo>
                      <a:pt x="13" y="95"/>
                    </a:lnTo>
                    <a:lnTo>
                      <a:pt x="10" y="95"/>
                    </a:lnTo>
                    <a:lnTo>
                      <a:pt x="10" y="95"/>
                    </a:lnTo>
                    <a:lnTo>
                      <a:pt x="10" y="95"/>
                    </a:lnTo>
                    <a:lnTo>
                      <a:pt x="8" y="95"/>
                    </a:lnTo>
                    <a:lnTo>
                      <a:pt x="8" y="95"/>
                    </a:lnTo>
                    <a:lnTo>
                      <a:pt x="8" y="98"/>
                    </a:lnTo>
                    <a:lnTo>
                      <a:pt x="8" y="95"/>
                    </a:lnTo>
                    <a:lnTo>
                      <a:pt x="5" y="95"/>
                    </a:lnTo>
                    <a:lnTo>
                      <a:pt x="5" y="95"/>
                    </a:lnTo>
                    <a:lnTo>
                      <a:pt x="5" y="95"/>
                    </a:lnTo>
                    <a:lnTo>
                      <a:pt x="5" y="95"/>
                    </a:lnTo>
                    <a:lnTo>
                      <a:pt x="5" y="95"/>
                    </a:lnTo>
                    <a:lnTo>
                      <a:pt x="3" y="90"/>
                    </a:lnTo>
                    <a:lnTo>
                      <a:pt x="3" y="88"/>
                    </a:lnTo>
                    <a:lnTo>
                      <a:pt x="0" y="88"/>
                    </a:lnTo>
                    <a:close/>
                  </a:path>
                </a:pathLst>
              </a:custGeom>
              <a:solidFill>
                <a:srgbClr val="FFEDA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200" dirty="0"/>
              </a:p>
            </p:txBody>
          </p:sp>
          <p:sp>
            <p:nvSpPr>
              <p:cNvPr id="316" name="Freeform 41">
                <a:extLst>
                  <a:ext uri="{FF2B5EF4-FFF2-40B4-BE49-F238E27FC236}">
                    <a16:creationId xmlns:a16="http://schemas.microsoft.com/office/drawing/2014/main" id="{D12EF5FB-93B4-441C-99EE-E39080D4F90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518" y="1765"/>
                <a:ext cx="249" cy="129"/>
              </a:xfrm>
              <a:custGeom>
                <a:avLst/>
                <a:gdLst>
                  <a:gd name="T0" fmla="*/ 13 w 249"/>
                  <a:gd name="T1" fmla="*/ 30 h 129"/>
                  <a:gd name="T2" fmla="*/ 42 w 249"/>
                  <a:gd name="T3" fmla="*/ 12 h 129"/>
                  <a:gd name="T4" fmla="*/ 83 w 249"/>
                  <a:gd name="T5" fmla="*/ 15 h 129"/>
                  <a:gd name="T6" fmla="*/ 137 w 249"/>
                  <a:gd name="T7" fmla="*/ 17 h 129"/>
                  <a:gd name="T8" fmla="*/ 159 w 249"/>
                  <a:gd name="T9" fmla="*/ 12 h 129"/>
                  <a:gd name="T10" fmla="*/ 164 w 249"/>
                  <a:gd name="T11" fmla="*/ 5 h 129"/>
                  <a:gd name="T12" fmla="*/ 171 w 249"/>
                  <a:gd name="T13" fmla="*/ 3 h 129"/>
                  <a:gd name="T14" fmla="*/ 188 w 249"/>
                  <a:gd name="T15" fmla="*/ 0 h 129"/>
                  <a:gd name="T16" fmla="*/ 188 w 249"/>
                  <a:gd name="T17" fmla="*/ 8 h 129"/>
                  <a:gd name="T18" fmla="*/ 191 w 249"/>
                  <a:gd name="T19" fmla="*/ 17 h 129"/>
                  <a:gd name="T20" fmla="*/ 198 w 249"/>
                  <a:gd name="T21" fmla="*/ 20 h 129"/>
                  <a:gd name="T22" fmla="*/ 203 w 249"/>
                  <a:gd name="T23" fmla="*/ 22 h 129"/>
                  <a:gd name="T24" fmla="*/ 200 w 249"/>
                  <a:gd name="T25" fmla="*/ 25 h 129"/>
                  <a:gd name="T26" fmla="*/ 188 w 249"/>
                  <a:gd name="T27" fmla="*/ 30 h 129"/>
                  <a:gd name="T28" fmla="*/ 183 w 249"/>
                  <a:gd name="T29" fmla="*/ 34 h 129"/>
                  <a:gd name="T30" fmla="*/ 183 w 249"/>
                  <a:gd name="T31" fmla="*/ 37 h 129"/>
                  <a:gd name="T32" fmla="*/ 181 w 249"/>
                  <a:gd name="T33" fmla="*/ 44 h 129"/>
                  <a:gd name="T34" fmla="*/ 178 w 249"/>
                  <a:gd name="T35" fmla="*/ 49 h 129"/>
                  <a:gd name="T36" fmla="*/ 171 w 249"/>
                  <a:gd name="T37" fmla="*/ 49 h 129"/>
                  <a:gd name="T38" fmla="*/ 173 w 249"/>
                  <a:gd name="T39" fmla="*/ 54 h 129"/>
                  <a:gd name="T40" fmla="*/ 178 w 249"/>
                  <a:gd name="T41" fmla="*/ 59 h 129"/>
                  <a:gd name="T42" fmla="*/ 183 w 249"/>
                  <a:gd name="T43" fmla="*/ 59 h 129"/>
                  <a:gd name="T44" fmla="*/ 191 w 249"/>
                  <a:gd name="T45" fmla="*/ 59 h 129"/>
                  <a:gd name="T46" fmla="*/ 200 w 249"/>
                  <a:gd name="T47" fmla="*/ 73 h 129"/>
                  <a:gd name="T48" fmla="*/ 200 w 249"/>
                  <a:gd name="T49" fmla="*/ 83 h 129"/>
                  <a:gd name="T50" fmla="*/ 200 w 249"/>
                  <a:gd name="T51" fmla="*/ 76 h 129"/>
                  <a:gd name="T52" fmla="*/ 205 w 249"/>
                  <a:gd name="T53" fmla="*/ 88 h 129"/>
                  <a:gd name="T54" fmla="*/ 225 w 249"/>
                  <a:gd name="T55" fmla="*/ 108 h 129"/>
                  <a:gd name="T56" fmla="*/ 232 w 249"/>
                  <a:gd name="T57" fmla="*/ 108 h 129"/>
                  <a:gd name="T58" fmla="*/ 244 w 249"/>
                  <a:gd name="T59" fmla="*/ 98 h 129"/>
                  <a:gd name="T60" fmla="*/ 242 w 249"/>
                  <a:gd name="T61" fmla="*/ 88 h 129"/>
                  <a:gd name="T62" fmla="*/ 239 w 249"/>
                  <a:gd name="T63" fmla="*/ 83 h 129"/>
                  <a:gd name="T64" fmla="*/ 232 w 249"/>
                  <a:gd name="T65" fmla="*/ 78 h 129"/>
                  <a:gd name="T66" fmla="*/ 227 w 249"/>
                  <a:gd name="T67" fmla="*/ 76 h 129"/>
                  <a:gd name="T68" fmla="*/ 237 w 249"/>
                  <a:gd name="T69" fmla="*/ 76 h 129"/>
                  <a:gd name="T70" fmla="*/ 249 w 249"/>
                  <a:gd name="T71" fmla="*/ 98 h 129"/>
                  <a:gd name="T72" fmla="*/ 249 w 249"/>
                  <a:gd name="T73" fmla="*/ 112 h 129"/>
                  <a:gd name="T74" fmla="*/ 227 w 249"/>
                  <a:gd name="T75" fmla="*/ 117 h 129"/>
                  <a:gd name="T76" fmla="*/ 225 w 249"/>
                  <a:gd name="T77" fmla="*/ 115 h 129"/>
                  <a:gd name="T78" fmla="*/ 215 w 249"/>
                  <a:gd name="T79" fmla="*/ 117 h 129"/>
                  <a:gd name="T80" fmla="*/ 198 w 249"/>
                  <a:gd name="T81" fmla="*/ 127 h 129"/>
                  <a:gd name="T82" fmla="*/ 200 w 249"/>
                  <a:gd name="T83" fmla="*/ 108 h 129"/>
                  <a:gd name="T84" fmla="*/ 198 w 249"/>
                  <a:gd name="T85" fmla="*/ 108 h 129"/>
                  <a:gd name="T86" fmla="*/ 191 w 249"/>
                  <a:gd name="T87" fmla="*/ 115 h 129"/>
                  <a:gd name="T88" fmla="*/ 186 w 249"/>
                  <a:gd name="T89" fmla="*/ 117 h 129"/>
                  <a:gd name="T90" fmla="*/ 181 w 249"/>
                  <a:gd name="T91" fmla="*/ 120 h 129"/>
                  <a:gd name="T92" fmla="*/ 176 w 249"/>
                  <a:gd name="T93" fmla="*/ 127 h 129"/>
                  <a:gd name="T94" fmla="*/ 171 w 249"/>
                  <a:gd name="T95" fmla="*/ 125 h 129"/>
                  <a:gd name="T96" fmla="*/ 166 w 249"/>
                  <a:gd name="T97" fmla="*/ 127 h 129"/>
                  <a:gd name="T98" fmla="*/ 161 w 249"/>
                  <a:gd name="T99" fmla="*/ 112 h 129"/>
                  <a:gd name="T100" fmla="*/ 161 w 249"/>
                  <a:gd name="T101" fmla="*/ 108 h 129"/>
                  <a:gd name="T102" fmla="*/ 152 w 249"/>
                  <a:gd name="T103" fmla="*/ 103 h 129"/>
                  <a:gd name="T104" fmla="*/ 152 w 249"/>
                  <a:gd name="T105" fmla="*/ 93 h 129"/>
                  <a:gd name="T106" fmla="*/ 142 w 249"/>
                  <a:gd name="T107" fmla="*/ 81 h 129"/>
                  <a:gd name="T108" fmla="*/ 108 w 249"/>
                  <a:gd name="T109" fmla="*/ 81 h 129"/>
                  <a:gd name="T110" fmla="*/ 81 w 249"/>
                  <a:gd name="T111" fmla="*/ 81 h 129"/>
                  <a:gd name="T112" fmla="*/ 49 w 249"/>
                  <a:gd name="T113" fmla="*/ 83 h 1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</a:cxnLst>
                <a:rect l="0" t="0" r="r" b="b"/>
                <a:pathLst>
                  <a:path w="249" h="129">
                    <a:moveTo>
                      <a:pt x="8" y="78"/>
                    </a:moveTo>
                    <a:lnTo>
                      <a:pt x="0" y="78"/>
                    </a:lnTo>
                    <a:lnTo>
                      <a:pt x="0" y="76"/>
                    </a:lnTo>
                    <a:lnTo>
                      <a:pt x="0" y="73"/>
                    </a:lnTo>
                    <a:lnTo>
                      <a:pt x="0" y="71"/>
                    </a:lnTo>
                    <a:lnTo>
                      <a:pt x="5" y="56"/>
                    </a:lnTo>
                    <a:lnTo>
                      <a:pt x="5" y="51"/>
                    </a:lnTo>
                    <a:lnTo>
                      <a:pt x="8" y="44"/>
                    </a:lnTo>
                    <a:lnTo>
                      <a:pt x="10" y="37"/>
                    </a:lnTo>
                    <a:lnTo>
                      <a:pt x="13" y="30"/>
                    </a:lnTo>
                    <a:lnTo>
                      <a:pt x="13" y="22"/>
                    </a:lnTo>
                    <a:lnTo>
                      <a:pt x="15" y="12"/>
                    </a:lnTo>
                    <a:lnTo>
                      <a:pt x="17" y="12"/>
                    </a:lnTo>
                    <a:lnTo>
                      <a:pt x="22" y="12"/>
                    </a:lnTo>
                    <a:lnTo>
                      <a:pt x="22" y="12"/>
                    </a:lnTo>
                    <a:lnTo>
                      <a:pt x="32" y="12"/>
                    </a:lnTo>
                    <a:lnTo>
                      <a:pt x="35" y="12"/>
                    </a:lnTo>
                    <a:lnTo>
                      <a:pt x="37" y="12"/>
                    </a:lnTo>
                    <a:lnTo>
                      <a:pt x="42" y="12"/>
                    </a:lnTo>
                    <a:lnTo>
                      <a:pt x="42" y="12"/>
                    </a:lnTo>
                    <a:lnTo>
                      <a:pt x="44" y="12"/>
                    </a:lnTo>
                    <a:lnTo>
                      <a:pt x="49" y="12"/>
                    </a:lnTo>
                    <a:lnTo>
                      <a:pt x="49" y="12"/>
                    </a:lnTo>
                    <a:lnTo>
                      <a:pt x="54" y="12"/>
                    </a:lnTo>
                    <a:lnTo>
                      <a:pt x="59" y="12"/>
                    </a:lnTo>
                    <a:lnTo>
                      <a:pt x="61" y="12"/>
                    </a:lnTo>
                    <a:lnTo>
                      <a:pt x="66" y="15"/>
                    </a:lnTo>
                    <a:lnTo>
                      <a:pt x="69" y="15"/>
                    </a:lnTo>
                    <a:lnTo>
                      <a:pt x="74" y="15"/>
                    </a:lnTo>
                    <a:lnTo>
                      <a:pt x="83" y="15"/>
                    </a:lnTo>
                    <a:lnTo>
                      <a:pt x="86" y="15"/>
                    </a:lnTo>
                    <a:lnTo>
                      <a:pt x="93" y="15"/>
                    </a:lnTo>
                    <a:lnTo>
                      <a:pt x="98" y="15"/>
                    </a:lnTo>
                    <a:lnTo>
                      <a:pt x="103" y="15"/>
                    </a:lnTo>
                    <a:lnTo>
                      <a:pt x="103" y="15"/>
                    </a:lnTo>
                    <a:lnTo>
                      <a:pt x="110" y="15"/>
                    </a:lnTo>
                    <a:lnTo>
                      <a:pt x="117" y="15"/>
                    </a:lnTo>
                    <a:lnTo>
                      <a:pt x="122" y="15"/>
                    </a:lnTo>
                    <a:lnTo>
                      <a:pt x="130" y="15"/>
                    </a:lnTo>
                    <a:lnTo>
                      <a:pt x="137" y="17"/>
                    </a:lnTo>
                    <a:lnTo>
                      <a:pt x="142" y="17"/>
                    </a:lnTo>
                    <a:lnTo>
                      <a:pt x="147" y="17"/>
                    </a:lnTo>
                    <a:lnTo>
                      <a:pt x="149" y="17"/>
                    </a:lnTo>
                    <a:lnTo>
                      <a:pt x="154" y="17"/>
                    </a:lnTo>
                    <a:lnTo>
                      <a:pt x="154" y="17"/>
                    </a:lnTo>
                    <a:lnTo>
                      <a:pt x="154" y="17"/>
                    </a:lnTo>
                    <a:lnTo>
                      <a:pt x="156" y="15"/>
                    </a:lnTo>
                    <a:lnTo>
                      <a:pt x="156" y="15"/>
                    </a:lnTo>
                    <a:lnTo>
                      <a:pt x="159" y="12"/>
                    </a:lnTo>
                    <a:lnTo>
                      <a:pt x="159" y="12"/>
                    </a:lnTo>
                    <a:lnTo>
                      <a:pt x="159" y="12"/>
                    </a:lnTo>
                    <a:lnTo>
                      <a:pt x="161" y="12"/>
                    </a:lnTo>
                    <a:lnTo>
                      <a:pt x="161" y="12"/>
                    </a:lnTo>
                    <a:lnTo>
                      <a:pt x="161" y="10"/>
                    </a:lnTo>
                    <a:lnTo>
                      <a:pt x="161" y="10"/>
                    </a:lnTo>
                    <a:lnTo>
                      <a:pt x="164" y="8"/>
                    </a:lnTo>
                    <a:lnTo>
                      <a:pt x="164" y="8"/>
                    </a:lnTo>
                    <a:lnTo>
                      <a:pt x="164" y="8"/>
                    </a:lnTo>
                    <a:lnTo>
                      <a:pt x="164" y="8"/>
                    </a:lnTo>
                    <a:lnTo>
                      <a:pt x="164" y="5"/>
                    </a:lnTo>
                    <a:lnTo>
                      <a:pt x="166" y="5"/>
                    </a:lnTo>
                    <a:lnTo>
                      <a:pt x="166" y="5"/>
                    </a:lnTo>
                    <a:lnTo>
                      <a:pt x="166" y="5"/>
                    </a:lnTo>
                    <a:lnTo>
                      <a:pt x="169" y="5"/>
                    </a:lnTo>
                    <a:lnTo>
                      <a:pt x="169" y="5"/>
                    </a:lnTo>
                    <a:lnTo>
                      <a:pt x="169" y="5"/>
                    </a:lnTo>
                    <a:lnTo>
                      <a:pt x="169" y="5"/>
                    </a:lnTo>
                    <a:lnTo>
                      <a:pt x="171" y="5"/>
                    </a:lnTo>
                    <a:lnTo>
                      <a:pt x="171" y="5"/>
                    </a:lnTo>
                    <a:lnTo>
                      <a:pt x="171" y="3"/>
                    </a:lnTo>
                    <a:lnTo>
                      <a:pt x="173" y="3"/>
                    </a:lnTo>
                    <a:lnTo>
                      <a:pt x="173" y="3"/>
                    </a:lnTo>
                    <a:lnTo>
                      <a:pt x="178" y="0"/>
                    </a:lnTo>
                    <a:lnTo>
                      <a:pt x="181" y="0"/>
                    </a:lnTo>
                    <a:lnTo>
                      <a:pt x="181" y="0"/>
                    </a:lnTo>
                    <a:lnTo>
                      <a:pt x="181" y="0"/>
                    </a:lnTo>
                    <a:lnTo>
                      <a:pt x="183" y="0"/>
                    </a:lnTo>
                    <a:lnTo>
                      <a:pt x="186" y="0"/>
                    </a:lnTo>
                    <a:lnTo>
                      <a:pt x="188" y="0"/>
                    </a:lnTo>
                    <a:lnTo>
                      <a:pt x="188" y="0"/>
                    </a:lnTo>
                    <a:lnTo>
                      <a:pt x="188" y="5"/>
                    </a:lnTo>
                    <a:lnTo>
                      <a:pt x="188" y="5"/>
                    </a:lnTo>
                    <a:lnTo>
                      <a:pt x="188" y="5"/>
                    </a:lnTo>
                    <a:lnTo>
                      <a:pt x="183" y="5"/>
                    </a:lnTo>
                    <a:lnTo>
                      <a:pt x="186" y="5"/>
                    </a:lnTo>
                    <a:lnTo>
                      <a:pt x="186" y="5"/>
                    </a:lnTo>
                    <a:lnTo>
                      <a:pt x="188" y="8"/>
                    </a:lnTo>
                    <a:lnTo>
                      <a:pt x="188" y="8"/>
                    </a:lnTo>
                    <a:lnTo>
                      <a:pt x="188" y="8"/>
                    </a:lnTo>
                    <a:lnTo>
                      <a:pt x="188" y="8"/>
                    </a:lnTo>
                    <a:lnTo>
                      <a:pt x="188" y="8"/>
                    </a:lnTo>
                    <a:lnTo>
                      <a:pt x="188" y="8"/>
                    </a:lnTo>
                    <a:lnTo>
                      <a:pt x="191" y="10"/>
                    </a:lnTo>
                    <a:lnTo>
                      <a:pt x="191" y="15"/>
                    </a:lnTo>
                    <a:lnTo>
                      <a:pt x="191" y="15"/>
                    </a:lnTo>
                    <a:lnTo>
                      <a:pt x="191" y="15"/>
                    </a:lnTo>
                    <a:lnTo>
                      <a:pt x="188" y="12"/>
                    </a:lnTo>
                    <a:lnTo>
                      <a:pt x="188" y="12"/>
                    </a:lnTo>
                    <a:lnTo>
                      <a:pt x="188" y="15"/>
                    </a:lnTo>
                    <a:lnTo>
                      <a:pt x="191" y="17"/>
                    </a:lnTo>
                    <a:lnTo>
                      <a:pt x="193" y="17"/>
                    </a:lnTo>
                    <a:lnTo>
                      <a:pt x="193" y="20"/>
                    </a:lnTo>
                    <a:lnTo>
                      <a:pt x="193" y="20"/>
                    </a:lnTo>
                    <a:lnTo>
                      <a:pt x="191" y="20"/>
                    </a:lnTo>
                    <a:lnTo>
                      <a:pt x="193" y="20"/>
                    </a:lnTo>
                    <a:lnTo>
                      <a:pt x="198" y="22"/>
                    </a:lnTo>
                    <a:lnTo>
                      <a:pt x="198" y="22"/>
                    </a:lnTo>
                    <a:lnTo>
                      <a:pt x="198" y="22"/>
                    </a:lnTo>
                    <a:lnTo>
                      <a:pt x="198" y="22"/>
                    </a:lnTo>
                    <a:lnTo>
                      <a:pt x="198" y="20"/>
                    </a:lnTo>
                    <a:lnTo>
                      <a:pt x="198" y="20"/>
                    </a:lnTo>
                    <a:lnTo>
                      <a:pt x="200" y="17"/>
                    </a:lnTo>
                    <a:lnTo>
                      <a:pt x="203" y="17"/>
                    </a:lnTo>
                    <a:lnTo>
                      <a:pt x="200" y="20"/>
                    </a:lnTo>
                    <a:lnTo>
                      <a:pt x="203" y="20"/>
                    </a:lnTo>
                    <a:lnTo>
                      <a:pt x="203" y="20"/>
                    </a:lnTo>
                    <a:lnTo>
                      <a:pt x="203" y="20"/>
                    </a:lnTo>
                    <a:lnTo>
                      <a:pt x="205" y="20"/>
                    </a:lnTo>
                    <a:lnTo>
                      <a:pt x="203" y="20"/>
                    </a:lnTo>
                    <a:lnTo>
                      <a:pt x="203" y="22"/>
                    </a:lnTo>
                    <a:lnTo>
                      <a:pt x="205" y="22"/>
                    </a:lnTo>
                    <a:lnTo>
                      <a:pt x="205" y="22"/>
                    </a:lnTo>
                    <a:lnTo>
                      <a:pt x="203" y="22"/>
                    </a:lnTo>
                    <a:lnTo>
                      <a:pt x="203" y="25"/>
                    </a:lnTo>
                    <a:lnTo>
                      <a:pt x="203" y="25"/>
                    </a:lnTo>
                    <a:lnTo>
                      <a:pt x="203" y="25"/>
                    </a:lnTo>
                    <a:lnTo>
                      <a:pt x="203" y="25"/>
                    </a:lnTo>
                    <a:lnTo>
                      <a:pt x="200" y="25"/>
                    </a:lnTo>
                    <a:lnTo>
                      <a:pt x="200" y="25"/>
                    </a:lnTo>
                    <a:lnTo>
                      <a:pt x="200" y="25"/>
                    </a:lnTo>
                    <a:lnTo>
                      <a:pt x="200" y="25"/>
                    </a:lnTo>
                    <a:lnTo>
                      <a:pt x="198" y="25"/>
                    </a:lnTo>
                    <a:lnTo>
                      <a:pt x="198" y="25"/>
                    </a:lnTo>
                    <a:lnTo>
                      <a:pt x="198" y="25"/>
                    </a:lnTo>
                    <a:lnTo>
                      <a:pt x="198" y="27"/>
                    </a:lnTo>
                    <a:lnTo>
                      <a:pt x="198" y="27"/>
                    </a:lnTo>
                    <a:lnTo>
                      <a:pt x="198" y="27"/>
                    </a:lnTo>
                    <a:lnTo>
                      <a:pt x="195" y="27"/>
                    </a:lnTo>
                    <a:lnTo>
                      <a:pt x="188" y="30"/>
                    </a:lnTo>
                    <a:lnTo>
                      <a:pt x="188" y="30"/>
                    </a:lnTo>
                    <a:lnTo>
                      <a:pt x="186" y="32"/>
                    </a:lnTo>
                    <a:lnTo>
                      <a:pt x="183" y="32"/>
                    </a:lnTo>
                    <a:lnTo>
                      <a:pt x="183" y="32"/>
                    </a:lnTo>
                    <a:lnTo>
                      <a:pt x="183" y="34"/>
                    </a:lnTo>
                    <a:lnTo>
                      <a:pt x="183" y="34"/>
                    </a:lnTo>
                    <a:lnTo>
                      <a:pt x="183" y="34"/>
                    </a:lnTo>
                    <a:lnTo>
                      <a:pt x="183" y="34"/>
                    </a:lnTo>
                    <a:lnTo>
                      <a:pt x="183" y="34"/>
                    </a:lnTo>
                    <a:lnTo>
                      <a:pt x="183" y="34"/>
                    </a:lnTo>
                    <a:lnTo>
                      <a:pt x="183" y="34"/>
                    </a:lnTo>
                    <a:lnTo>
                      <a:pt x="183" y="34"/>
                    </a:lnTo>
                    <a:lnTo>
                      <a:pt x="186" y="34"/>
                    </a:lnTo>
                    <a:lnTo>
                      <a:pt x="186" y="34"/>
                    </a:lnTo>
                    <a:lnTo>
                      <a:pt x="186" y="34"/>
                    </a:lnTo>
                    <a:lnTo>
                      <a:pt x="186" y="37"/>
                    </a:lnTo>
                    <a:lnTo>
                      <a:pt x="186" y="37"/>
                    </a:lnTo>
                    <a:lnTo>
                      <a:pt x="186" y="37"/>
                    </a:lnTo>
                    <a:lnTo>
                      <a:pt x="186" y="37"/>
                    </a:lnTo>
                    <a:lnTo>
                      <a:pt x="186" y="37"/>
                    </a:lnTo>
                    <a:lnTo>
                      <a:pt x="183" y="37"/>
                    </a:lnTo>
                    <a:lnTo>
                      <a:pt x="183" y="39"/>
                    </a:lnTo>
                    <a:lnTo>
                      <a:pt x="183" y="39"/>
                    </a:lnTo>
                    <a:lnTo>
                      <a:pt x="181" y="39"/>
                    </a:lnTo>
                    <a:lnTo>
                      <a:pt x="181" y="39"/>
                    </a:lnTo>
                    <a:lnTo>
                      <a:pt x="181" y="39"/>
                    </a:lnTo>
                    <a:lnTo>
                      <a:pt x="181" y="39"/>
                    </a:lnTo>
                    <a:lnTo>
                      <a:pt x="181" y="42"/>
                    </a:lnTo>
                    <a:lnTo>
                      <a:pt x="181" y="42"/>
                    </a:lnTo>
                    <a:lnTo>
                      <a:pt x="183" y="42"/>
                    </a:lnTo>
                    <a:lnTo>
                      <a:pt x="181" y="44"/>
                    </a:lnTo>
                    <a:lnTo>
                      <a:pt x="181" y="42"/>
                    </a:lnTo>
                    <a:lnTo>
                      <a:pt x="178" y="42"/>
                    </a:lnTo>
                    <a:lnTo>
                      <a:pt x="178" y="42"/>
                    </a:lnTo>
                    <a:lnTo>
                      <a:pt x="176" y="42"/>
                    </a:lnTo>
                    <a:lnTo>
                      <a:pt x="176" y="44"/>
                    </a:lnTo>
                    <a:lnTo>
                      <a:pt x="178" y="44"/>
                    </a:lnTo>
                    <a:lnTo>
                      <a:pt x="178" y="47"/>
                    </a:lnTo>
                    <a:lnTo>
                      <a:pt x="178" y="49"/>
                    </a:lnTo>
                    <a:lnTo>
                      <a:pt x="178" y="49"/>
                    </a:lnTo>
                    <a:lnTo>
                      <a:pt x="178" y="49"/>
                    </a:lnTo>
                    <a:lnTo>
                      <a:pt x="176" y="47"/>
                    </a:lnTo>
                    <a:lnTo>
                      <a:pt x="176" y="47"/>
                    </a:lnTo>
                    <a:lnTo>
                      <a:pt x="173" y="47"/>
                    </a:lnTo>
                    <a:lnTo>
                      <a:pt x="173" y="49"/>
                    </a:lnTo>
                    <a:lnTo>
                      <a:pt x="176" y="49"/>
                    </a:lnTo>
                    <a:lnTo>
                      <a:pt x="176" y="49"/>
                    </a:lnTo>
                    <a:lnTo>
                      <a:pt x="173" y="49"/>
                    </a:lnTo>
                    <a:lnTo>
                      <a:pt x="173" y="49"/>
                    </a:lnTo>
                    <a:lnTo>
                      <a:pt x="173" y="47"/>
                    </a:lnTo>
                    <a:lnTo>
                      <a:pt x="171" y="49"/>
                    </a:lnTo>
                    <a:lnTo>
                      <a:pt x="171" y="49"/>
                    </a:lnTo>
                    <a:lnTo>
                      <a:pt x="173" y="49"/>
                    </a:lnTo>
                    <a:lnTo>
                      <a:pt x="173" y="49"/>
                    </a:lnTo>
                    <a:lnTo>
                      <a:pt x="173" y="51"/>
                    </a:lnTo>
                    <a:lnTo>
                      <a:pt x="173" y="51"/>
                    </a:lnTo>
                    <a:lnTo>
                      <a:pt x="171" y="51"/>
                    </a:lnTo>
                    <a:lnTo>
                      <a:pt x="171" y="51"/>
                    </a:lnTo>
                    <a:lnTo>
                      <a:pt x="171" y="51"/>
                    </a:lnTo>
                    <a:lnTo>
                      <a:pt x="171" y="54"/>
                    </a:lnTo>
                    <a:lnTo>
                      <a:pt x="173" y="54"/>
                    </a:lnTo>
                    <a:lnTo>
                      <a:pt x="173" y="54"/>
                    </a:lnTo>
                    <a:lnTo>
                      <a:pt x="176" y="54"/>
                    </a:lnTo>
                    <a:lnTo>
                      <a:pt x="176" y="56"/>
                    </a:lnTo>
                    <a:lnTo>
                      <a:pt x="176" y="56"/>
                    </a:lnTo>
                    <a:lnTo>
                      <a:pt x="178" y="56"/>
                    </a:lnTo>
                    <a:lnTo>
                      <a:pt x="178" y="59"/>
                    </a:lnTo>
                    <a:lnTo>
                      <a:pt x="178" y="59"/>
                    </a:lnTo>
                    <a:lnTo>
                      <a:pt x="178" y="59"/>
                    </a:lnTo>
                    <a:lnTo>
                      <a:pt x="178" y="59"/>
                    </a:lnTo>
                    <a:lnTo>
                      <a:pt x="178" y="59"/>
                    </a:lnTo>
                    <a:lnTo>
                      <a:pt x="178" y="59"/>
                    </a:lnTo>
                    <a:lnTo>
                      <a:pt x="178" y="59"/>
                    </a:lnTo>
                    <a:lnTo>
                      <a:pt x="178" y="59"/>
                    </a:lnTo>
                    <a:lnTo>
                      <a:pt x="178" y="59"/>
                    </a:lnTo>
                    <a:lnTo>
                      <a:pt x="181" y="59"/>
                    </a:lnTo>
                    <a:lnTo>
                      <a:pt x="181" y="59"/>
                    </a:lnTo>
                    <a:lnTo>
                      <a:pt x="181" y="59"/>
                    </a:lnTo>
                    <a:lnTo>
                      <a:pt x="183" y="59"/>
                    </a:lnTo>
                    <a:lnTo>
                      <a:pt x="183" y="59"/>
                    </a:lnTo>
                    <a:lnTo>
                      <a:pt x="183" y="59"/>
                    </a:lnTo>
                    <a:lnTo>
                      <a:pt x="183" y="59"/>
                    </a:lnTo>
                    <a:lnTo>
                      <a:pt x="183" y="56"/>
                    </a:lnTo>
                    <a:lnTo>
                      <a:pt x="183" y="56"/>
                    </a:lnTo>
                    <a:lnTo>
                      <a:pt x="183" y="56"/>
                    </a:lnTo>
                    <a:lnTo>
                      <a:pt x="181" y="54"/>
                    </a:lnTo>
                    <a:lnTo>
                      <a:pt x="181" y="54"/>
                    </a:lnTo>
                    <a:lnTo>
                      <a:pt x="186" y="56"/>
                    </a:lnTo>
                    <a:lnTo>
                      <a:pt x="186" y="56"/>
                    </a:lnTo>
                    <a:lnTo>
                      <a:pt x="191" y="59"/>
                    </a:lnTo>
                    <a:lnTo>
                      <a:pt x="191" y="59"/>
                    </a:lnTo>
                    <a:lnTo>
                      <a:pt x="193" y="61"/>
                    </a:lnTo>
                    <a:lnTo>
                      <a:pt x="195" y="64"/>
                    </a:lnTo>
                    <a:lnTo>
                      <a:pt x="195" y="64"/>
                    </a:lnTo>
                    <a:lnTo>
                      <a:pt x="195" y="66"/>
                    </a:lnTo>
                    <a:lnTo>
                      <a:pt x="195" y="66"/>
                    </a:lnTo>
                    <a:lnTo>
                      <a:pt x="195" y="66"/>
                    </a:lnTo>
                    <a:lnTo>
                      <a:pt x="195" y="69"/>
                    </a:lnTo>
                    <a:lnTo>
                      <a:pt x="198" y="69"/>
                    </a:lnTo>
                    <a:lnTo>
                      <a:pt x="200" y="73"/>
                    </a:lnTo>
                    <a:lnTo>
                      <a:pt x="200" y="73"/>
                    </a:lnTo>
                    <a:lnTo>
                      <a:pt x="200" y="76"/>
                    </a:lnTo>
                    <a:lnTo>
                      <a:pt x="200" y="78"/>
                    </a:lnTo>
                    <a:lnTo>
                      <a:pt x="203" y="81"/>
                    </a:lnTo>
                    <a:lnTo>
                      <a:pt x="203" y="81"/>
                    </a:lnTo>
                    <a:lnTo>
                      <a:pt x="203" y="81"/>
                    </a:lnTo>
                    <a:lnTo>
                      <a:pt x="203" y="81"/>
                    </a:lnTo>
                    <a:lnTo>
                      <a:pt x="203" y="81"/>
                    </a:lnTo>
                    <a:lnTo>
                      <a:pt x="203" y="83"/>
                    </a:lnTo>
                    <a:lnTo>
                      <a:pt x="203" y="83"/>
                    </a:lnTo>
                    <a:lnTo>
                      <a:pt x="200" y="83"/>
                    </a:lnTo>
                    <a:lnTo>
                      <a:pt x="200" y="81"/>
                    </a:lnTo>
                    <a:lnTo>
                      <a:pt x="200" y="81"/>
                    </a:lnTo>
                    <a:lnTo>
                      <a:pt x="200" y="81"/>
                    </a:lnTo>
                    <a:lnTo>
                      <a:pt x="203" y="81"/>
                    </a:lnTo>
                    <a:lnTo>
                      <a:pt x="203" y="81"/>
                    </a:lnTo>
                    <a:lnTo>
                      <a:pt x="200" y="78"/>
                    </a:lnTo>
                    <a:lnTo>
                      <a:pt x="200" y="78"/>
                    </a:lnTo>
                    <a:lnTo>
                      <a:pt x="200" y="78"/>
                    </a:lnTo>
                    <a:lnTo>
                      <a:pt x="200" y="78"/>
                    </a:lnTo>
                    <a:lnTo>
                      <a:pt x="200" y="76"/>
                    </a:lnTo>
                    <a:lnTo>
                      <a:pt x="198" y="78"/>
                    </a:lnTo>
                    <a:lnTo>
                      <a:pt x="198" y="81"/>
                    </a:lnTo>
                    <a:lnTo>
                      <a:pt x="198" y="81"/>
                    </a:lnTo>
                    <a:lnTo>
                      <a:pt x="198" y="81"/>
                    </a:lnTo>
                    <a:lnTo>
                      <a:pt x="195" y="81"/>
                    </a:lnTo>
                    <a:lnTo>
                      <a:pt x="195" y="81"/>
                    </a:lnTo>
                    <a:lnTo>
                      <a:pt x="200" y="86"/>
                    </a:lnTo>
                    <a:lnTo>
                      <a:pt x="200" y="88"/>
                    </a:lnTo>
                    <a:lnTo>
                      <a:pt x="203" y="88"/>
                    </a:lnTo>
                    <a:lnTo>
                      <a:pt x="205" y="88"/>
                    </a:lnTo>
                    <a:lnTo>
                      <a:pt x="208" y="88"/>
                    </a:lnTo>
                    <a:lnTo>
                      <a:pt x="208" y="90"/>
                    </a:lnTo>
                    <a:lnTo>
                      <a:pt x="208" y="95"/>
                    </a:lnTo>
                    <a:lnTo>
                      <a:pt x="208" y="98"/>
                    </a:lnTo>
                    <a:lnTo>
                      <a:pt x="208" y="100"/>
                    </a:lnTo>
                    <a:lnTo>
                      <a:pt x="210" y="103"/>
                    </a:lnTo>
                    <a:lnTo>
                      <a:pt x="215" y="105"/>
                    </a:lnTo>
                    <a:lnTo>
                      <a:pt x="217" y="108"/>
                    </a:lnTo>
                    <a:lnTo>
                      <a:pt x="222" y="108"/>
                    </a:lnTo>
                    <a:lnTo>
                      <a:pt x="225" y="108"/>
                    </a:lnTo>
                    <a:lnTo>
                      <a:pt x="225" y="108"/>
                    </a:lnTo>
                    <a:lnTo>
                      <a:pt x="222" y="108"/>
                    </a:lnTo>
                    <a:lnTo>
                      <a:pt x="222" y="108"/>
                    </a:lnTo>
                    <a:lnTo>
                      <a:pt x="222" y="108"/>
                    </a:lnTo>
                    <a:lnTo>
                      <a:pt x="222" y="110"/>
                    </a:lnTo>
                    <a:lnTo>
                      <a:pt x="222" y="110"/>
                    </a:lnTo>
                    <a:lnTo>
                      <a:pt x="225" y="110"/>
                    </a:lnTo>
                    <a:lnTo>
                      <a:pt x="227" y="108"/>
                    </a:lnTo>
                    <a:lnTo>
                      <a:pt x="230" y="108"/>
                    </a:lnTo>
                    <a:lnTo>
                      <a:pt x="232" y="108"/>
                    </a:lnTo>
                    <a:lnTo>
                      <a:pt x="234" y="105"/>
                    </a:lnTo>
                    <a:lnTo>
                      <a:pt x="237" y="105"/>
                    </a:lnTo>
                    <a:lnTo>
                      <a:pt x="237" y="105"/>
                    </a:lnTo>
                    <a:lnTo>
                      <a:pt x="239" y="103"/>
                    </a:lnTo>
                    <a:lnTo>
                      <a:pt x="242" y="103"/>
                    </a:lnTo>
                    <a:lnTo>
                      <a:pt x="244" y="103"/>
                    </a:lnTo>
                    <a:lnTo>
                      <a:pt x="244" y="103"/>
                    </a:lnTo>
                    <a:lnTo>
                      <a:pt x="244" y="103"/>
                    </a:lnTo>
                    <a:lnTo>
                      <a:pt x="244" y="100"/>
                    </a:lnTo>
                    <a:lnTo>
                      <a:pt x="244" y="98"/>
                    </a:lnTo>
                    <a:lnTo>
                      <a:pt x="244" y="93"/>
                    </a:lnTo>
                    <a:lnTo>
                      <a:pt x="244" y="93"/>
                    </a:lnTo>
                    <a:lnTo>
                      <a:pt x="244" y="90"/>
                    </a:lnTo>
                    <a:lnTo>
                      <a:pt x="244" y="90"/>
                    </a:lnTo>
                    <a:lnTo>
                      <a:pt x="244" y="90"/>
                    </a:lnTo>
                    <a:lnTo>
                      <a:pt x="247" y="90"/>
                    </a:lnTo>
                    <a:lnTo>
                      <a:pt x="247" y="90"/>
                    </a:lnTo>
                    <a:lnTo>
                      <a:pt x="244" y="90"/>
                    </a:lnTo>
                    <a:lnTo>
                      <a:pt x="244" y="90"/>
                    </a:lnTo>
                    <a:lnTo>
                      <a:pt x="242" y="88"/>
                    </a:lnTo>
                    <a:lnTo>
                      <a:pt x="242" y="88"/>
                    </a:lnTo>
                    <a:lnTo>
                      <a:pt x="242" y="88"/>
                    </a:lnTo>
                    <a:lnTo>
                      <a:pt x="242" y="88"/>
                    </a:lnTo>
                    <a:lnTo>
                      <a:pt x="242" y="93"/>
                    </a:lnTo>
                    <a:lnTo>
                      <a:pt x="239" y="93"/>
                    </a:lnTo>
                    <a:lnTo>
                      <a:pt x="239" y="88"/>
                    </a:lnTo>
                    <a:lnTo>
                      <a:pt x="239" y="88"/>
                    </a:lnTo>
                    <a:lnTo>
                      <a:pt x="239" y="88"/>
                    </a:lnTo>
                    <a:lnTo>
                      <a:pt x="239" y="88"/>
                    </a:lnTo>
                    <a:lnTo>
                      <a:pt x="239" y="83"/>
                    </a:lnTo>
                    <a:lnTo>
                      <a:pt x="239" y="83"/>
                    </a:lnTo>
                    <a:lnTo>
                      <a:pt x="239" y="81"/>
                    </a:lnTo>
                    <a:lnTo>
                      <a:pt x="237" y="78"/>
                    </a:lnTo>
                    <a:lnTo>
                      <a:pt x="234" y="76"/>
                    </a:lnTo>
                    <a:lnTo>
                      <a:pt x="234" y="76"/>
                    </a:lnTo>
                    <a:lnTo>
                      <a:pt x="232" y="76"/>
                    </a:lnTo>
                    <a:lnTo>
                      <a:pt x="232" y="76"/>
                    </a:lnTo>
                    <a:lnTo>
                      <a:pt x="232" y="76"/>
                    </a:lnTo>
                    <a:lnTo>
                      <a:pt x="232" y="78"/>
                    </a:lnTo>
                    <a:lnTo>
                      <a:pt x="232" y="78"/>
                    </a:lnTo>
                    <a:lnTo>
                      <a:pt x="232" y="78"/>
                    </a:lnTo>
                    <a:lnTo>
                      <a:pt x="232" y="78"/>
                    </a:lnTo>
                    <a:lnTo>
                      <a:pt x="232" y="78"/>
                    </a:lnTo>
                    <a:lnTo>
                      <a:pt x="232" y="81"/>
                    </a:lnTo>
                    <a:lnTo>
                      <a:pt x="232" y="81"/>
                    </a:lnTo>
                    <a:lnTo>
                      <a:pt x="230" y="81"/>
                    </a:lnTo>
                    <a:lnTo>
                      <a:pt x="230" y="78"/>
                    </a:lnTo>
                    <a:lnTo>
                      <a:pt x="230" y="78"/>
                    </a:lnTo>
                    <a:lnTo>
                      <a:pt x="230" y="76"/>
                    </a:lnTo>
                    <a:lnTo>
                      <a:pt x="227" y="76"/>
                    </a:lnTo>
                    <a:lnTo>
                      <a:pt x="227" y="76"/>
                    </a:lnTo>
                    <a:lnTo>
                      <a:pt x="227" y="76"/>
                    </a:lnTo>
                    <a:lnTo>
                      <a:pt x="227" y="76"/>
                    </a:lnTo>
                    <a:lnTo>
                      <a:pt x="230" y="73"/>
                    </a:lnTo>
                    <a:lnTo>
                      <a:pt x="230" y="73"/>
                    </a:lnTo>
                    <a:lnTo>
                      <a:pt x="230" y="73"/>
                    </a:lnTo>
                    <a:lnTo>
                      <a:pt x="232" y="73"/>
                    </a:lnTo>
                    <a:lnTo>
                      <a:pt x="234" y="73"/>
                    </a:lnTo>
                    <a:lnTo>
                      <a:pt x="234" y="73"/>
                    </a:lnTo>
                    <a:lnTo>
                      <a:pt x="237" y="76"/>
                    </a:lnTo>
                    <a:lnTo>
                      <a:pt x="239" y="76"/>
                    </a:lnTo>
                    <a:lnTo>
                      <a:pt x="239" y="78"/>
                    </a:lnTo>
                    <a:lnTo>
                      <a:pt x="244" y="83"/>
                    </a:lnTo>
                    <a:lnTo>
                      <a:pt x="247" y="86"/>
                    </a:lnTo>
                    <a:lnTo>
                      <a:pt x="249" y="95"/>
                    </a:lnTo>
                    <a:lnTo>
                      <a:pt x="249" y="98"/>
                    </a:lnTo>
                    <a:lnTo>
                      <a:pt x="249" y="98"/>
                    </a:lnTo>
                    <a:lnTo>
                      <a:pt x="249" y="98"/>
                    </a:lnTo>
                    <a:lnTo>
                      <a:pt x="249" y="98"/>
                    </a:lnTo>
                    <a:lnTo>
                      <a:pt x="249" y="98"/>
                    </a:lnTo>
                    <a:lnTo>
                      <a:pt x="249" y="98"/>
                    </a:lnTo>
                    <a:lnTo>
                      <a:pt x="247" y="98"/>
                    </a:lnTo>
                    <a:lnTo>
                      <a:pt x="247" y="98"/>
                    </a:lnTo>
                    <a:lnTo>
                      <a:pt x="247" y="100"/>
                    </a:lnTo>
                    <a:lnTo>
                      <a:pt x="247" y="103"/>
                    </a:lnTo>
                    <a:lnTo>
                      <a:pt x="249" y="100"/>
                    </a:lnTo>
                    <a:lnTo>
                      <a:pt x="249" y="100"/>
                    </a:lnTo>
                    <a:lnTo>
                      <a:pt x="249" y="103"/>
                    </a:lnTo>
                    <a:lnTo>
                      <a:pt x="249" y="108"/>
                    </a:lnTo>
                    <a:lnTo>
                      <a:pt x="249" y="112"/>
                    </a:lnTo>
                    <a:lnTo>
                      <a:pt x="247" y="112"/>
                    </a:lnTo>
                    <a:lnTo>
                      <a:pt x="242" y="112"/>
                    </a:lnTo>
                    <a:lnTo>
                      <a:pt x="234" y="115"/>
                    </a:lnTo>
                    <a:lnTo>
                      <a:pt x="232" y="115"/>
                    </a:lnTo>
                    <a:lnTo>
                      <a:pt x="230" y="115"/>
                    </a:lnTo>
                    <a:lnTo>
                      <a:pt x="230" y="115"/>
                    </a:lnTo>
                    <a:lnTo>
                      <a:pt x="230" y="115"/>
                    </a:lnTo>
                    <a:lnTo>
                      <a:pt x="230" y="115"/>
                    </a:lnTo>
                    <a:lnTo>
                      <a:pt x="227" y="117"/>
                    </a:lnTo>
                    <a:lnTo>
                      <a:pt x="227" y="117"/>
                    </a:lnTo>
                    <a:lnTo>
                      <a:pt x="227" y="120"/>
                    </a:lnTo>
                    <a:lnTo>
                      <a:pt x="225" y="120"/>
                    </a:lnTo>
                    <a:lnTo>
                      <a:pt x="227" y="117"/>
                    </a:lnTo>
                    <a:lnTo>
                      <a:pt x="227" y="117"/>
                    </a:lnTo>
                    <a:lnTo>
                      <a:pt x="227" y="117"/>
                    </a:lnTo>
                    <a:lnTo>
                      <a:pt x="227" y="117"/>
                    </a:lnTo>
                    <a:lnTo>
                      <a:pt x="227" y="115"/>
                    </a:lnTo>
                    <a:lnTo>
                      <a:pt x="227" y="115"/>
                    </a:lnTo>
                    <a:lnTo>
                      <a:pt x="227" y="115"/>
                    </a:lnTo>
                    <a:lnTo>
                      <a:pt x="225" y="115"/>
                    </a:lnTo>
                    <a:lnTo>
                      <a:pt x="225" y="117"/>
                    </a:lnTo>
                    <a:lnTo>
                      <a:pt x="222" y="117"/>
                    </a:lnTo>
                    <a:lnTo>
                      <a:pt x="222" y="117"/>
                    </a:lnTo>
                    <a:lnTo>
                      <a:pt x="220" y="117"/>
                    </a:lnTo>
                    <a:lnTo>
                      <a:pt x="220" y="117"/>
                    </a:lnTo>
                    <a:lnTo>
                      <a:pt x="220" y="117"/>
                    </a:lnTo>
                    <a:lnTo>
                      <a:pt x="217" y="117"/>
                    </a:lnTo>
                    <a:lnTo>
                      <a:pt x="217" y="117"/>
                    </a:lnTo>
                    <a:lnTo>
                      <a:pt x="217" y="117"/>
                    </a:lnTo>
                    <a:lnTo>
                      <a:pt x="215" y="117"/>
                    </a:lnTo>
                    <a:lnTo>
                      <a:pt x="215" y="117"/>
                    </a:lnTo>
                    <a:lnTo>
                      <a:pt x="215" y="117"/>
                    </a:lnTo>
                    <a:lnTo>
                      <a:pt x="212" y="122"/>
                    </a:lnTo>
                    <a:lnTo>
                      <a:pt x="210" y="122"/>
                    </a:lnTo>
                    <a:lnTo>
                      <a:pt x="210" y="125"/>
                    </a:lnTo>
                    <a:lnTo>
                      <a:pt x="208" y="125"/>
                    </a:lnTo>
                    <a:lnTo>
                      <a:pt x="205" y="125"/>
                    </a:lnTo>
                    <a:lnTo>
                      <a:pt x="203" y="125"/>
                    </a:lnTo>
                    <a:lnTo>
                      <a:pt x="200" y="127"/>
                    </a:lnTo>
                    <a:lnTo>
                      <a:pt x="198" y="127"/>
                    </a:lnTo>
                    <a:lnTo>
                      <a:pt x="198" y="125"/>
                    </a:lnTo>
                    <a:lnTo>
                      <a:pt x="200" y="122"/>
                    </a:lnTo>
                    <a:lnTo>
                      <a:pt x="200" y="115"/>
                    </a:lnTo>
                    <a:lnTo>
                      <a:pt x="198" y="112"/>
                    </a:lnTo>
                    <a:lnTo>
                      <a:pt x="198" y="112"/>
                    </a:lnTo>
                    <a:lnTo>
                      <a:pt x="200" y="112"/>
                    </a:lnTo>
                    <a:lnTo>
                      <a:pt x="200" y="110"/>
                    </a:lnTo>
                    <a:lnTo>
                      <a:pt x="200" y="110"/>
                    </a:lnTo>
                    <a:lnTo>
                      <a:pt x="200" y="110"/>
                    </a:lnTo>
                    <a:lnTo>
                      <a:pt x="200" y="108"/>
                    </a:lnTo>
                    <a:lnTo>
                      <a:pt x="200" y="108"/>
                    </a:lnTo>
                    <a:lnTo>
                      <a:pt x="200" y="108"/>
                    </a:lnTo>
                    <a:lnTo>
                      <a:pt x="200" y="108"/>
                    </a:lnTo>
                    <a:lnTo>
                      <a:pt x="200" y="108"/>
                    </a:lnTo>
                    <a:lnTo>
                      <a:pt x="200" y="108"/>
                    </a:lnTo>
                    <a:lnTo>
                      <a:pt x="200" y="108"/>
                    </a:lnTo>
                    <a:lnTo>
                      <a:pt x="200" y="108"/>
                    </a:lnTo>
                    <a:lnTo>
                      <a:pt x="200" y="110"/>
                    </a:lnTo>
                    <a:lnTo>
                      <a:pt x="198" y="110"/>
                    </a:lnTo>
                    <a:lnTo>
                      <a:pt x="198" y="108"/>
                    </a:lnTo>
                    <a:lnTo>
                      <a:pt x="195" y="108"/>
                    </a:lnTo>
                    <a:lnTo>
                      <a:pt x="195" y="108"/>
                    </a:lnTo>
                    <a:lnTo>
                      <a:pt x="195" y="110"/>
                    </a:lnTo>
                    <a:lnTo>
                      <a:pt x="195" y="110"/>
                    </a:lnTo>
                    <a:lnTo>
                      <a:pt x="195" y="112"/>
                    </a:lnTo>
                    <a:lnTo>
                      <a:pt x="193" y="112"/>
                    </a:lnTo>
                    <a:lnTo>
                      <a:pt x="193" y="112"/>
                    </a:lnTo>
                    <a:lnTo>
                      <a:pt x="193" y="115"/>
                    </a:lnTo>
                    <a:lnTo>
                      <a:pt x="191" y="115"/>
                    </a:lnTo>
                    <a:lnTo>
                      <a:pt x="191" y="115"/>
                    </a:lnTo>
                    <a:lnTo>
                      <a:pt x="191" y="115"/>
                    </a:lnTo>
                    <a:lnTo>
                      <a:pt x="191" y="115"/>
                    </a:lnTo>
                    <a:lnTo>
                      <a:pt x="191" y="115"/>
                    </a:lnTo>
                    <a:lnTo>
                      <a:pt x="188" y="115"/>
                    </a:lnTo>
                    <a:lnTo>
                      <a:pt x="188" y="115"/>
                    </a:lnTo>
                    <a:lnTo>
                      <a:pt x="188" y="115"/>
                    </a:lnTo>
                    <a:lnTo>
                      <a:pt x="188" y="117"/>
                    </a:lnTo>
                    <a:lnTo>
                      <a:pt x="188" y="117"/>
                    </a:lnTo>
                    <a:lnTo>
                      <a:pt x="186" y="117"/>
                    </a:lnTo>
                    <a:lnTo>
                      <a:pt x="186" y="117"/>
                    </a:lnTo>
                    <a:lnTo>
                      <a:pt x="186" y="120"/>
                    </a:lnTo>
                    <a:lnTo>
                      <a:pt x="186" y="120"/>
                    </a:lnTo>
                    <a:lnTo>
                      <a:pt x="186" y="122"/>
                    </a:lnTo>
                    <a:lnTo>
                      <a:pt x="183" y="120"/>
                    </a:lnTo>
                    <a:lnTo>
                      <a:pt x="183" y="120"/>
                    </a:lnTo>
                    <a:lnTo>
                      <a:pt x="183" y="117"/>
                    </a:lnTo>
                    <a:lnTo>
                      <a:pt x="183" y="117"/>
                    </a:lnTo>
                    <a:lnTo>
                      <a:pt x="181" y="117"/>
                    </a:lnTo>
                    <a:lnTo>
                      <a:pt x="181" y="120"/>
                    </a:lnTo>
                    <a:lnTo>
                      <a:pt x="181" y="120"/>
                    </a:lnTo>
                    <a:lnTo>
                      <a:pt x="181" y="122"/>
                    </a:lnTo>
                    <a:lnTo>
                      <a:pt x="181" y="125"/>
                    </a:lnTo>
                    <a:lnTo>
                      <a:pt x="178" y="127"/>
                    </a:lnTo>
                    <a:lnTo>
                      <a:pt x="178" y="127"/>
                    </a:lnTo>
                    <a:lnTo>
                      <a:pt x="176" y="127"/>
                    </a:lnTo>
                    <a:lnTo>
                      <a:pt x="176" y="127"/>
                    </a:lnTo>
                    <a:lnTo>
                      <a:pt x="176" y="127"/>
                    </a:lnTo>
                    <a:lnTo>
                      <a:pt x="176" y="127"/>
                    </a:lnTo>
                    <a:lnTo>
                      <a:pt x="176" y="127"/>
                    </a:lnTo>
                    <a:lnTo>
                      <a:pt x="176" y="127"/>
                    </a:lnTo>
                    <a:lnTo>
                      <a:pt x="173" y="129"/>
                    </a:lnTo>
                    <a:lnTo>
                      <a:pt x="171" y="129"/>
                    </a:lnTo>
                    <a:lnTo>
                      <a:pt x="171" y="129"/>
                    </a:lnTo>
                    <a:lnTo>
                      <a:pt x="171" y="127"/>
                    </a:lnTo>
                    <a:lnTo>
                      <a:pt x="171" y="127"/>
                    </a:lnTo>
                    <a:lnTo>
                      <a:pt x="171" y="127"/>
                    </a:lnTo>
                    <a:lnTo>
                      <a:pt x="171" y="125"/>
                    </a:lnTo>
                    <a:lnTo>
                      <a:pt x="171" y="125"/>
                    </a:lnTo>
                    <a:lnTo>
                      <a:pt x="171" y="125"/>
                    </a:lnTo>
                    <a:lnTo>
                      <a:pt x="171" y="125"/>
                    </a:lnTo>
                    <a:lnTo>
                      <a:pt x="171" y="125"/>
                    </a:lnTo>
                    <a:lnTo>
                      <a:pt x="169" y="127"/>
                    </a:lnTo>
                    <a:lnTo>
                      <a:pt x="166" y="125"/>
                    </a:lnTo>
                    <a:lnTo>
                      <a:pt x="169" y="127"/>
                    </a:lnTo>
                    <a:lnTo>
                      <a:pt x="169" y="127"/>
                    </a:lnTo>
                    <a:lnTo>
                      <a:pt x="166" y="127"/>
                    </a:lnTo>
                    <a:lnTo>
                      <a:pt x="166" y="127"/>
                    </a:lnTo>
                    <a:lnTo>
                      <a:pt x="166" y="127"/>
                    </a:lnTo>
                    <a:lnTo>
                      <a:pt x="166" y="127"/>
                    </a:lnTo>
                    <a:lnTo>
                      <a:pt x="166" y="127"/>
                    </a:lnTo>
                    <a:lnTo>
                      <a:pt x="166" y="125"/>
                    </a:lnTo>
                    <a:lnTo>
                      <a:pt x="166" y="125"/>
                    </a:lnTo>
                    <a:lnTo>
                      <a:pt x="166" y="125"/>
                    </a:lnTo>
                    <a:lnTo>
                      <a:pt x="166" y="125"/>
                    </a:lnTo>
                    <a:lnTo>
                      <a:pt x="166" y="120"/>
                    </a:lnTo>
                    <a:lnTo>
                      <a:pt x="166" y="120"/>
                    </a:lnTo>
                    <a:lnTo>
                      <a:pt x="166" y="115"/>
                    </a:lnTo>
                    <a:lnTo>
                      <a:pt x="161" y="112"/>
                    </a:lnTo>
                    <a:lnTo>
                      <a:pt x="161" y="112"/>
                    </a:lnTo>
                    <a:lnTo>
                      <a:pt x="161" y="112"/>
                    </a:lnTo>
                    <a:lnTo>
                      <a:pt x="166" y="105"/>
                    </a:lnTo>
                    <a:lnTo>
                      <a:pt x="166" y="103"/>
                    </a:lnTo>
                    <a:lnTo>
                      <a:pt x="166" y="103"/>
                    </a:lnTo>
                    <a:lnTo>
                      <a:pt x="166" y="103"/>
                    </a:lnTo>
                    <a:lnTo>
                      <a:pt x="164" y="105"/>
                    </a:lnTo>
                    <a:lnTo>
                      <a:pt x="164" y="105"/>
                    </a:lnTo>
                    <a:lnTo>
                      <a:pt x="164" y="108"/>
                    </a:lnTo>
                    <a:lnTo>
                      <a:pt x="164" y="108"/>
                    </a:lnTo>
                    <a:lnTo>
                      <a:pt x="161" y="110"/>
                    </a:lnTo>
                    <a:lnTo>
                      <a:pt x="161" y="108"/>
                    </a:lnTo>
                    <a:lnTo>
                      <a:pt x="159" y="108"/>
                    </a:lnTo>
                    <a:lnTo>
                      <a:pt x="159" y="108"/>
                    </a:lnTo>
                    <a:lnTo>
                      <a:pt x="159" y="110"/>
                    </a:lnTo>
                    <a:lnTo>
                      <a:pt x="159" y="110"/>
                    </a:lnTo>
                    <a:lnTo>
                      <a:pt x="156" y="105"/>
                    </a:lnTo>
                    <a:lnTo>
                      <a:pt x="154" y="105"/>
                    </a:lnTo>
                    <a:lnTo>
                      <a:pt x="154" y="105"/>
                    </a:lnTo>
                    <a:lnTo>
                      <a:pt x="154" y="105"/>
                    </a:lnTo>
                    <a:lnTo>
                      <a:pt x="152" y="103"/>
                    </a:lnTo>
                    <a:lnTo>
                      <a:pt x="152" y="103"/>
                    </a:lnTo>
                    <a:lnTo>
                      <a:pt x="152" y="103"/>
                    </a:lnTo>
                    <a:lnTo>
                      <a:pt x="152" y="100"/>
                    </a:lnTo>
                    <a:lnTo>
                      <a:pt x="152" y="100"/>
                    </a:lnTo>
                    <a:lnTo>
                      <a:pt x="152" y="98"/>
                    </a:lnTo>
                    <a:lnTo>
                      <a:pt x="152" y="98"/>
                    </a:lnTo>
                    <a:lnTo>
                      <a:pt x="152" y="95"/>
                    </a:lnTo>
                    <a:lnTo>
                      <a:pt x="152" y="95"/>
                    </a:lnTo>
                    <a:lnTo>
                      <a:pt x="152" y="95"/>
                    </a:lnTo>
                    <a:lnTo>
                      <a:pt x="152" y="93"/>
                    </a:lnTo>
                    <a:lnTo>
                      <a:pt x="152" y="93"/>
                    </a:lnTo>
                    <a:lnTo>
                      <a:pt x="152" y="93"/>
                    </a:lnTo>
                    <a:lnTo>
                      <a:pt x="152" y="93"/>
                    </a:lnTo>
                    <a:lnTo>
                      <a:pt x="149" y="93"/>
                    </a:lnTo>
                    <a:lnTo>
                      <a:pt x="149" y="93"/>
                    </a:lnTo>
                    <a:lnTo>
                      <a:pt x="149" y="93"/>
                    </a:lnTo>
                    <a:lnTo>
                      <a:pt x="149" y="90"/>
                    </a:lnTo>
                    <a:lnTo>
                      <a:pt x="149" y="83"/>
                    </a:lnTo>
                    <a:lnTo>
                      <a:pt x="147" y="81"/>
                    </a:lnTo>
                    <a:lnTo>
                      <a:pt x="144" y="81"/>
                    </a:lnTo>
                    <a:lnTo>
                      <a:pt x="142" y="81"/>
                    </a:lnTo>
                    <a:lnTo>
                      <a:pt x="137" y="81"/>
                    </a:lnTo>
                    <a:lnTo>
                      <a:pt x="134" y="81"/>
                    </a:lnTo>
                    <a:lnTo>
                      <a:pt x="134" y="81"/>
                    </a:lnTo>
                    <a:lnTo>
                      <a:pt x="127" y="81"/>
                    </a:lnTo>
                    <a:lnTo>
                      <a:pt x="125" y="81"/>
                    </a:lnTo>
                    <a:lnTo>
                      <a:pt x="120" y="81"/>
                    </a:lnTo>
                    <a:lnTo>
                      <a:pt x="120" y="81"/>
                    </a:lnTo>
                    <a:lnTo>
                      <a:pt x="117" y="81"/>
                    </a:lnTo>
                    <a:lnTo>
                      <a:pt x="110" y="81"/>
                    </a:lnTo>
                    <a:lnTo>
                      <a:pt x="108" y="81"/>
                    </a:lnTo>
                    <a:lnTo>
                      <a:pt x="105" y="81"/>
                    </a:lnTo>
                    <a:lnTo>
                      <a:pt x="100" y="81"/>
                    </a:lnTo>
                    <a:lnTo>
                      <a:pt x="95" y="81"/>
                    </a:lnTo>
                    <a:lnTo>
                      <a:pt x="93" y="81"/>
                    </a:lnTo>
                    <a:lnTo>
                      <a:pt x="91" y="81"/>
                    </a:lnTo>
                    <a:lnTo>
                      <a:pt x="91" y="81"/>
                    </a:lnTo>
                    <a:lnTo>
                      <a:pt x="86" y="81"/>
                    </a:lnTo>
                    <a:lnTo>
                      <a:pt x="83" y="81"/>
                    </a:lnTo>
                    <a:lnTo>
                      <a:pt x="81" y="81"/>
                    </a:lnTo>
                    <a:lnTo>
                      <a:pt x="81" y="81"/>
                    </a:lnTo>
                    <a:lnTo>
                      <a:pt x="74" y="81"/>
                    </a:lnTo>
                    <a:lnTo>
                      <a:pt x="66" y="81"/>
                    </a:lnTo>
                    <a:lnTo>
                      <a:pt x="64" y="81"/>
                    </a:lnTo>
                    <a:lnTo>
                      <a:pt x="64" y="81"/>
                    </a:lnTo>
                    <a:lnTo>
                      <a:pt x="64" y="81"/>
                    </a:lnTo>
                    <a:lnTo>
                      <a:pt x="61" y="81"/>
                    </a:lnTo>
                    <a:lnTo>
                      <a:pt x="56" y="81"/>
                    </a:lnTo>
                    <a:lnTo>
                      <a:pt x="52" y="81"/>
                    </a:lnTo>
                    <a:lnTo>
                      <a:pt x="52" y="81"/>
                    </a:lnTo>
                    <a:lnTo>
                      <a:pt x="49" y="83"/>
                    </a:lnTo>
                    <a:lnTo>
                      <a:pt x="49" y="81"/>
                    </a:lnTo>
                    <a:lnTo>
                      <a:pt x="44" y="78"/>
                    </a:lnTo>
                    <a:lnTo>
                      <a:pt x="39" y="78"/>
                    </a:lnTo>
                    <a:lnTo>
                      <a:pt x="35" y="78"/>
                    </a:lnTo>
                    <a:lnTo>
                      <a:pt x="25" y="78"/>
                    </a:lnTo>
                    <a:lnTo>
                      <a:pt x="17" y="78"/>
                    </a:lnTo>
                    <a:lnTo>
                      <a:pt x="8" y="78"/>
                    </a:lnTo>
                    <a:close/>
                  </a:path>
                </a:pathLst>
              </a:custGeom>
              <a:solidFill>
                <a:srgbClr val="FFEDA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200" dirty="0"/>
              </a:p>
            </p:txBody>
          </p:sp>
          <p:sp>
            <p:nvSpPr>
              <p:cNvPr id="317" name="Freeform 42">
                <a:extLst>
                  <a:ext uri="{FF2B5EF4-FFF2-40B4-BE49-F238E27FC236}">
                    <a16:creationId xmlns:a16="http://schemas.microsoft.com/office/drawing/2014/main" id="{4B07225C-FF24-4436-87BF-13B4C9D6319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523" y="1558"/>
                <a:ext cx="134" cy="222"/>
              </a:xfrm>
              <a:custGeom>
                <a:avLst/>
                <a:gdLst>
                  <a:gd name="T0" fmla="*/ 0 w 134"/>
                  <a:gd name="T1" fmla="*/ 134 h 222"/>
                  <a:gd name="T2" fmla="*/ 5 w 134"/>
                  <a:gd name="T3" fmla="*/ 120 h 222"/>
                  <a:gd name="T4" fmla="*/ 3 w 134"/>
                  <a:gd name="T5" fmla="*/ 115 h 222"/>
                  <a:gd name="T6" fmla="*/ 3 w 134"/>
                  <a:gd name="T7" fmla="*/ 110 h 222"/>
                  <a:gd name="T8" fmla="*/ 3 w 134"/>
                  <a:gd name="T9" fmla="*/ 107 h 222"/>
                  <a:gd name="T10" fmla="*/ 0 w 134"/>
                  <a:gd name="T11" fmla="*/ 98 h 222"/>
                  <a:gd name="T12" fmla="*/ 0 w 134"/>
                  <a:gd name="T13" fmla="*/ 93 h 222"/>
                  <a:gd name="T14" fmla="*/ 3 w 134"/>
                  <a:gd name="T15" fmla="*/ 81 h 222"/>
                  <a:gd name="T16" fmla="*/ 5 w 134"/>
                  <a:gd name="T17" fmla="*/ 78 h 222"/>
                  <a:gd name="T18" fmla="*/ 8 w 134"/>
                  <a:gd name="T19" fmla="*/ 73 h 222"/>
                  <a:gd name="T20" fmla="*/ 8 w 134"/>
                  <a:gd name="T21" fmla="*/ 63 h 222"/>
                  <a:gd name="T22" fmla="*/ 10 w 134"/>
                  <a:gd name="T23" fmla="*/ 59 h 222"/>
                  <a:gd name="T24" fmla="*/ 10 w 134"/>
                  <a:gd name="T25" fmla="*/ 51 h 222"/>
                  <a:gd name="T26" fmla="*/ 3 w 134"/>
                  <a:gd name="T27" fmla="*/ 39 h 222"/>
                  <a:gd name="T28" fmla="*/ 5 w 134"/>
                  <a:gd name="T29" fmla="*/ 32 h 222"/>
                  <a:gd name="T30" fmla="*/ 8 w 134"/>
                  <a:gd name="T31" fmla="*/ 22 h 222"/>
                  <a:gd name="T32" fmla="*/ 5 w 134"/>
                  <a:gd name="T33" fmla="*/ 20 h 222"/>
                  <a:gd name="T34" fmla="*/ 3 w 134"/>
                  <a:gd name="T35" fmla="*/ 17 h 222"/>
                  <a:gd name="T36" fmla="*/ 5 w 134"/>
                  <a:gd name="T37" fmla="*/ 12 h 222"/>
                  <a:gd name="T38" fmla="*/ 8 w 134"/>
                  <a:gd name="T39" fmla="*/ 7 h 222"/>
                  <a:gd name="T40" fmla="*/ 8 w 134"/>
                  <a:gd name="T41" fmla="*/ 0 h 222"/>
                  <a:gd name="T42" fmla="*/ 22 w 134"/>
                  <a:gd name="T43" fmla="*/ 0 h 222"/>
                  <a:gd name="T44" fmla="*/ 39 w 134"/>
                  <a:gd name="T45" fmla="*/ 0 h 222"/>
                  <a:gd name="T46" fmla="*/ 54 w 134"/>
                  <a:gd name="T47" fmla="*/ 0 h 222"/>
                  <a:gd name="T48" fmla="*/ 71 w 134"/>
                  <a:gd name="T49" fmla="*/ 0 h 222"/>
                  <a:gd name="T50" fmla="*/ 93 w 134"/>
                  <a:gd name="T51" fmla="*/ 0 h 222"/>
                  <a:gd name="T52" fmla="*/ 105 w 134"/>
                  <a:gd name="T53" fmla="*/ 0 h 222"/>
                  <a:gd name="T54" fmla="*/ 120 w 134"/>
                  <a:gd name="T55" fmla="*/ 0 h 222"/>
                  <a:gd name="T56" fmla="*/ 134 w 134"/>
                  <a:gd name="T57" fmla="*/ 0 h 222"/>
                  <a:gd name="T58" fmla="*/ 134 w 134"/>
                  <a:gd name="T59" fmla="*/ 7 h 222"/>
                  <a:gd name="T60" fmla="*/ 125 w 134"/>
                  <a:gd name="T61" fmla="*/ 24 h 222"/>
                  <a:gd name="T62" fmla="*/ 127 w 134"/>
                  <a:gd name="T63" fmla="*/ 34 h 222"/>
                  <a:gd name="T64" fmla="*/ 132 w 134"/>
                  <a:gd name="T65" fmla="*/ 44 h 222"/>
                  <a:gd name="T66" fmla="*/ 127 w 134"/>
                  <a:gd name="T67" fmla="*/ 46 h 222"/>
                  <a:gd name="T68" fmla="*/ 122 w 134"/>
                  <a:gd name="T69" fmla="*/ 56 h 222"/>
                  <a:gd name="T70" fmla="*/ 110 w 134"/>
                  <a:gd name="T71" fmla="*/ 63 h 222"/>
                  <a:gd name="T72" fmla="*/ 98 w 134"/>
                  <a:gd name="T73" fmla="*/ 68 h 222"/>
                  <a:gd name="T74" fmla="*/ 95 w 134"/>
                  <a:gd name="T75" fmla="*/ 93 h 222"/>
                  <a:gd name="T76" fmla="*/ 93 w 134"/>
                  <a:gd name="T77" fmla="*/ 100 h 222"/>
                  <a:gd name="T78" fmla="*/ 88 w 134"/>
                  <a:gd name="T79" fmla="*/ 112 h 222"/>
                  <a:gd name="T80" fmla="*/ 81 w 134"/>
                  <a:gd name="T81" fmla="*/ 124 h 222"/>
                  <a:gd name="T82" fmla="*/ 78 w 134"/>
                  <a:gd name="T83" fmla="*/ 134 h 222"/>
                  <a:gd name="T84" fmla="*/ 71 w 134"/>
                  <a:gd name="T85" fmla="*/ 144 h 222"/>
                  <a:gd name="T86" fmla="*/ 71 w 134"/>
                  <a:gd name="T87" fmla="*/ 168 h 222"/>
                  <a:gd name="T88" fmla="*/ 69 w 134"/>
                  <a:gd name="T89" fmla="*/ 173 h 222"/>
                  <a:gd name="T90" fmla="*/ 69 w 134"/>
                  <a:gd name="T91" fmla="*/ 176 h 222"/>
                  <a:gd name="T92" fmla="*/ 69 w 134"/>
                  <a:gd name="T93" fmla="*/ 190 h 222"/>
                  <a:gd name="T94" fmla="*/ 64 w 134"/>
                  <a:gd name="T95" fmla="*/ 200 h 222"/>
                  <a:gd name="T96" fmla="*/ 61 w 134"/>
                  <a:gd name="T97" fmla="*/ 210 h 222"/>
                  <a:gd name="T98" fmla="*/ 66 w 134"/>
                  <a:gd name="T99" fmla="*/ 217 h 222"/>
                  <a:gd name="T100" fmla="*/ 56 w 134"/>
                  <a:gd name="T101" fmla="*/ 219 h 222"/>
                  <a:gd name="T102" fmla="*/ 39 w 134"/>
                  <a:gd name="T103" fmla="*/ 219 h 222"/>
                  <a:gd name="T104" fmla="*/ 22 w 134"/>
                  <a:gd name="T105" fmla="*/ 219 h 222"/>
                  <a:gd name="T106" fmla="*/ 10 w 134"/>
                  <a:gd name="T107" fmla="*/ 210 h 222"/>
                  <a:gd name="T108" fmla="*/ 12 w 134"/>
                  <a:gd name="T109" fmla="*/ 198 h 222"/>
                  <a:gd name="T110" fmla="*/ 12 w 134"/>
                  <a:gd name="T111" fmla="*/ 146 h 222"/>
                  <a:gd name="T112" fmla="*/ 10 w 134"/>
                  <a:gd name="T113" fmla="*/ 141 h 222"/>
                  <a:gd name="T114" fmla="*/ 8 w 134"/>
                  <a:gd name="T115" fmla="*/ 134 h 222"/>
                  <a:gd name="T116" fmla="*/ 5 w 134"/>
                  <a:gd name="T117" fmla="*/ 137 h 222"/>
                  <a:gd name="T118" fmla="*/ 5 w 134"/>
                  <a:gd name="T119" fmla="*/ 139 h 222"/>
                  <a:gd name="T120" fmla="*/ 3 w 134"/>
                  <a:gd name="T121" fmla="*/ 141 h 2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</a:cxnLst>
                <a:rect l="0" t="0" r="r" b="b"/>
                <a:pathLst>
                  <a:path w="134" h="222">
                    <a:moveTo>
                      <a:pt x="0" y="141"/>
                    </a:moveTo>
                    <a:lnTo>
                      <a:pt x="0" y="139"/>
                    </a:lnTo>
                    <a:lnTo>
                      <a:pt x="0" y="139"/>
                    </a:lnTo>
                    <a:lnTo>
                      <a:pt x="0" y="137"/>
                    </a:lnTo>
                    <a:lnTo>
                      <a:pt x="0" y="134"/>
                    </a:lnTo>
                    <a:lnTo>
                      <a:pt x="0" y="134"/>
                    </a:lnTo>
                    <a:lnTo>
                      <a:pt x="0" y="134"/>
                    </a:lnTo>
                    <a:lnTo>
                      <a:pt x="5" y="124"/>
                    </a:lnTo>
                    <a:lnTo>
                      <a:pt x="5" y="122"/>
                    </a:lnTo>
                    <a:lnTo>
                      <a:pt x="5" y="120"/>
                    </a:lnTo>
                    <a:lnTo>
                      <a:pt x="5" y="120"/>
                    </a:lnTo>
                    <a:lnTo>
                      <a:pt x="5" y="120"/>
                    </a:lnTo>
                    <a:lnTo>
                      <a:pt x="5" y="120"/>
                    </a:lnTo>
                    <a:lnTo>
                      <a:pt x="3" y="117"/>
                    </a:lnTo>
                    <a:lnTo>
                      <a:pt x="3" y="115"/>
                    </a:lnTo>
                    <a:lnTo>
                      <a:pt x="3" y="115"/>
                    </a:lnTo>
                    <a:lnTo>
                      <a:pt x="3" y="112"/>
                    </a:lnTo>
                    <a:lnTo>
                      <a:pt x="3" y="112"/>
                    </a:lnTo>
                    <a:lnTo>
                      <a:pt x="3" y="112"/>
                    </a:lnTo>
                    <a:lnTo>
                      <a:pt x="3" y="110"/>
                    </a:lnTo>
                    <a:lnTo>
                      <a:pt x="3" y="110"/>
                    </a:lnTo>
                    <a:lnTo>
                      <a:pt x="3" y="110"/>
                    </a:lnTo>
                    <a:lnTo>
                      <a:pt x="3" y="110"/>
                    </a:lnTo>
                    <a:lnTo>
                      <a:pt x="3" y="107"/>
                    </a:lnTo>
                    <a:lnTo>
                      <a:pt x="3" y="107"/>
                    </a:lnTo>
                    <a:lnTo>
                      <a:pt x="0" y="102"/>
                    </a:lnTo>
                    <a:lnTo>
                      <a:pt x="0" y="102"/>
                    </a:lnTo>
                    <a:lnTo>
                      <a:pt x="0" y="98"/>
                    </a:lnTo>
                    <a:lnTo>
                      <a:pt x="0" y="98"/>
                    </a:lnTo>
                    <a:lnTo>
                      <a:pt x="0" y="98"/>
                    </a:lnTo>
                    <a:lnTo>
                      <a:pt x="0" y="98"/>
                    </a:lnTo>
                    <a:lnTo>
                      <a:pt x="0" y="95"/>
                    </a:lnTo>
                    <a:lnTo>
                      <a:pt x="0" y="95"/>
                    </a:lnTo>
                    <a:lnTo>
                      <a:pt x="0" y="95"/>
                    </a:lnTo>
                    <a:lnTo>
                      <a:pt x="0" y="93"/>
                    </a:lnTo>
                    <a:lnTo>
                      <a:pt x="0" y="93"/>
                    </a:lnTo>
                    <a:lnTo>
                      <a:pt x="0" y="93"/>
                    </a:lnTo>
                    <a:lnTo>
                      <a:pt x="3" y="83"/>
                    </a:lnTo>
                    <a:lnTo>
                      <a:pt x="3" y="83"/>
                    </a:lnTo>
                    <a:lnTo>
                      <a:pt x="3" y="81"/>
                    </a:lnTo>
                    <a:lnTo>
                      <a:pt x="3" y="81"/>
                    </a:lnTo>
                    <a:lnTo>
                      <a:pt x="3" y="81"/>
                    </a:lnTo>
                    <a:lnTo>
                      <a:pt x="5" y="78"/>
                    </a:lnTo>
                    <a:lnTo>
                      <a:pt x="5" y="78"/>
                    </a:lnTo>
                    <a:lnTo>
                      <a:pt x="5" y="78"/>
                    </a:lnTo>
                    <a:lnTo>
                      <a:pt x="5" y="78"/>
                    </a:lnTo>
                    <a:lnTo>
                      <a:pt x="8" y="76"/>
                    </a:lnTo>
                    <a:lnTo>
                      <a:pt x="8" y="76"/>
                    </a:lnTo>
                    <a:lnTo>
                      <a:pt x="8" y="76"/>
                    </a:lnTo>
                    <a:lnTo>
                      <a:pt x="8" y="73"/>
                    </a:lnTo>
                    <a:lnTo>
                      <a:pt x="8" y="71"/>
                    </a:lnTo>
                    <a:lnTo>
                      <a:pt x="8" y="71"/>
                    </a:lnTo>
                    <a:lnTo>
                      <a:pt x="8" y="66"/>
                    </a:lnTo>
                    <a:lnTo>
                      <a:pt x="8" y="63"/>
                    </a:lnTo>
                    <a:lnTo>
                      <a:pt x="8" y="63"/>
                    </a:lnTo>
                    <a:lnTo>
                      <a:pt x="8" y="63"/>
                    </a:lnTo>
                    <a:lnTo>
                      <a:pt x="8" y="63"/>
                    </a:lnTo>
                    <a:lnTo>
                      <a:pt x="8" y="61"/>
                    </a:lnTo>
                    <a:lnTo>
                      <a:pt x="10" y="59"/>
                    </a:lnTo>
                    <a:lnTo>
                      <a:pt x="10" y="59"/>
                    </a:lnTo>
                    <a:lnTo>
                      <a:pt x="10" y="56"/>
                    </a:lnTo>
                    <a:lnTo>
                      <a:pt x="10" y="56"/>
                    </a:lnTo>
                    <a:lnTo>
                      <a:pt x="10" y="54"/>
                    </a:lnTo>
                    <a:lnTo>
                      <a:pt x="10" y="54"/>
                    </a:lnTo>
                    <a:lnTo>
                      <a:pt x="10" y="51"/>
                    </a:lnTo>
                    <a:lnTo>
                      <a:pt x="8" y="51"/>
                    </a:lnTo>
                    <a:lnTo>
                      <a:pt x="5" y="46"/>
                    </a:lnTo>
                    <a:lnTo>
                      <a:pt x="5" y="44"/>
                    </a:lnTo>
                    <a:lnTo>
                      <a:pt x="5" y="42"/>
                    </a:lnTo>
                    <a:lnTo>
                      <a:pt x="3" y="39"/>
                    </a:lnTo>
                    <a:lnTo>
                      <a:pt x="3" y="37"/>
                    </a:lnTo>
                    <a:lnTo>
                      <a:pt x="3" y="37"/>
                    </a:lnTo>
                    <a:lnTo>
                      <a:pt x="3" y="37"/>
                    </a:lnTo>
                    <a:lnTo>
                      <a:pt x="5" y="32"/>
                    </a:lnTo>
                    <a:lnTo>
                      <a:pt x="5" y="32"/>
                    </a:lnTo>
                    <a:lnTo>
                      <a:pt x="5" y="29"/>
                    </a:lnTo>
                    <a:lnTo>
                      <a:pt x="5" y="27"/>
                    </a:lnTo>
                    <a:lnTo>
                      <a:pt x="5" y="24"/>
                    </a:lnTo>
                    <a:lnTo>
                      <a:pt x="5" y="24"/>
                    </a:lnTo>
                    <a:lnTo>
                      <a:pt x="8" y="22"/>
                    </a:lnTo>
                    <a:lnTo>
                      <a:pt x="8" y="22"/>
                    </a:lnTo>
                    <a:lnTo>
                      <a:pt x="8" y="22"/>
                    </a:lnTo>
                    <a:lnTo>
                      <a:pt x="8" y="22"/>
                    </a:lnTo>
                    <a:lnTo>
                      <a:pt x="5" y="20"/>
                    </a:lnTo>
                    <a:lnTo>
                      <a:pt x="5" y="20"/>
                    </a:lnTo>
                    <a:lnTo>
                      <a:pt x="5" y="20"/>
                    </a:lnTo>
                    <a:lnTo>
                      <a:pt x="5" y="17"/>
                    </a:lnTo>
                    <a:lnTo>
                      <a:pt x="5" y="17"/>
                    </a:lnTo>
                    <a:lnTo>
                      <a:pt x="3" y="17"/>
                    </a:lnTo>
                    <a:lnTo>
                      <a:pt x="3" y="17"/>
                    </a:lnTo>
                    <a:lnTo>
                      <a:pt x="3" y="15"/>
                    </a:lnTo>
                    <a:lnTo>
                      <a:pt x="3" y="15"/>
                    </a:lnTo>
                    <a:lnTo>
                      <a:pt x="3" y="15"/>
                    </a:lnTo>
                    <a:lnTo>
                      <a:pt x="5" y="12"/>
                    </a:lnTo>
                    <a:lnTo>
                      <a:pt x="5" y="12"/>
                    </a:lnTo>
                    <a:lnTo>
                      <a:pt x="5" y="10"/>
                    </a:lnTo>
                    <a:lnTo>
                      <a:pt x="5" y="10"/>
                    </a:lnTo>
                    <a:lnTo>
                      <a:pt x="5" y="10"/>
                    </a:lnTo>
                    <a:lnTo>
                      <a:pt x="8" y="7"/>
                    </a:lnTo>
                    <a:lnTo>
                      <a:pt x="8" y="7"/>
                    </a:lnTo>
                    <a:lnTo>
                      <a:pt x="8" y="5"/>
                    </a:lnTo>
                    <a:lnTo>
                      <a:pt x="5" y="5"/>
                    </a:lnTo>
                    <a:lnTo>
                      <a:pt x="5" y="3"/>
                    </a:lnTo>
                    <a:lnTo>
                      <a:pt x="5" y="0"/>
                    </a:lnTo>
                    <a:lnTo>
                      <a:pt x="8" y="0"/>
                    </a:lnTo>
                    <a:lnTo>
                      <a:pt x="12" y="0"/>
                    </a:lnTo>
                    <a:lnTo>
                      <a:pt x="12" y="0"/>
                    </a:lnTo>
                    <a:lnTo>
                      <a:pt x="15" y="0"/>
                    </a:lnTo>
                    <a:lnTo>
                      <a:pt x="20" y="0"/>
                    </a:lnTo>
                    <a:lnTo>
                      <a:pt x="22" y="0"/>
                    </a:lnTo>
                    <a:lnTo>
                      <a:pt x="27" y="0"/>
                    </a:lnTo>
                    <a:lnTo>
                      <a:pt x="27" y="0"/>
                    </a:lnTo>
                    <a:lnTo>
                      <a:pt x="32" y="0"/>
                    </a:lnTo>
                    <a:lnTo>
                      <a:pt x="34" y="0"/>
                    </a:lnTo>
                    <a:lnTo>
                      <a:pt x="39" y="0"/>
                    </a:lnTo>
                    <a:lnTo>
                      <a:pt x="42" y="0"/>
                    </a:lnTo>
                    <a:lnTo>
                      <a:pt x="49" y="0"/>
                    </a:lnTo>
                    <a:lnTo>
                      <a:pt x="49" y="0"/>
                    </a:lnTo>
                    <a:lnTo>
                      <a:pt x="51" y="0"/>
                    </a:lnTo>
                    <a:lnTo>
                      <a:pt x="54" y="0"/>
                    </a:lnTo>
                    <a:lnTo>
                      <a:pt x="56" y="0"/>
                    </a:lnTo>
                    <a:lnTo>
                      <a:pt x="64" y="0"/>
                    </a:lnTo>
                    <a:lnTo>
                      <a:pt x="64" y="0"/>
                    </a:lnTo>
                    <a:lnTo>
                      <a:pt x="69" y="0"/>
                    </a:lnTo>
                    <a:lnTo>
                      <a:pt x="71" y="0"/>
                    </a:lnTo>
                    <a:lnTo>
                      <a:pt x="78" y="0"/>
                    </a:lnTo>
                    <a:lnTo>
                      <a:pt x="78" y="0"/>
                    </a:lnTo>
                    <a:lnTo>
                      <a:pt x="83" y="0"/>
                    </a:lnTo>
                    <a:lnTo>
                      <a:pt x="90" y="0"/>
                    </a:lnTo>
                    <a:lnTo>
                      <a:pt x="93" y="0"/>
                    </a:lnTo>
                    <a:lnTo>
                      <a:pt x="95" y="0"/>
                    </a:lnTo>
                    <a:lnTo>
                      <a:pt x="98" y="0"/>
                    </a:lnTo>
                    <a:lnTo>
                      <a:pt x="100" y="0"/>
                    </a:lnTo>
                    <a:lnTo>
                      <a:pt x="103" y="0"/>
                    </a:lnTo>
                    <a:lnTo>
                      <a:pt x="105" y="0"/>
                    </a:lnTo>
                    <a:lnTo>
                      <a:pt x="108" y="0"/>
                    </a:lnTo>
                    <a:lnTo>
                      <a:pt x="110" y="0"/>
                    </a:lnTo>
                    <a:lnTo>
                      <a:pt x="115" y="0"/>
                    </a:lnTo>
                    <a:lnTo>
                      <a:pt x="117" y="0"/>
                    </a:lnTo>
                    <a:lnTo>
                      <a:pt x="120" y="0"/>
                    </a:lnTo>
                    <a:lnTo>
                      <a:pt x="122" y="0"/>
                    </a:lnTo>
                    <a:lnTo>
                      <a:pt x="127" y="0"/>
                    </a:lnTo>
                    <a:lnTo>
                      <a:pt x="129" y="0"/>
                    </a:lnTo>
                    <a:lnTo>
                      <a:pt x="132" y="0"/>
                    </a:lnTo>
                    <a:lnTo>
                      <a:pt x="134" y="0"/>
                    </a:lnTo>
                    <a:lnTo>
                      <a:pt x="134" y="0"/>
                    </a:lnTo>
                    <a:lnTo>
                      <a:pt x="132" y="3"/>
                    </a:lnTo>
                    <a:lnTo>
                      <a:pt x="132" y="5"/>
                    </a:lnTo>
                    <a:lnTo>
                      <a:pt x="132" y="7"/>
                    </a:lnTo>
                    <a:lnTo>
                      <a:pt x="134" y="7"/>
                    </a:lnTo>
                    <a:lnTo>
                      <a:pt x="134" y="10"/>
                    </a:lnTo>
                    <a:lnTo>
                      <a:pt x="134" y="12"/>
                    </a:lnTo>
                    <a:lnTo>
                      <a:pt x="132" y="17"/>
                    </a:lnTo>
                    <a:lnTo>
                      <a:pt x="127" y="22"/>
                    </a:lnTo>
                    <a:lnTo>
                      <a:pt x="125" y="24"/>
                    </a:lnTo>
                    <a:lnTo>
                      <a:pt x="125" y="27"/>
                    </a:lnTo>
                    <a:lnTo>
                      <a:pt x="127" y="29"/>
                    </a:lnTo>
                    <a:lnTo>
                      <a:pt x="127" y="29"/>
                    </a:lnTo>
                    <a:lnTo>
                      <a:pt x="127" y="32"/>
                    </a:lnTo>
                    <a:lnTo>
                      <a:pt x="127" y="34"/>
                    </a:lnTo>
                    <a:lnTo>
                      <a:pt x="129" y="39"/>
                    </a:lnTo>
                    <a:lnTo>
                      <a:pt x="132" y="39"/>
                    </a:lnTo>
                    <a:lnTo>
                      <a:pt x="132" y="42"/>
                    </a:lnTo>
                    <a:lnTo>
                      <a:pt x="132" y="42"/>
                    </a:lnTo>
                    <a:lnTo>
                      <a:pt x="132" y="44"/>
                    </a:lnTo>
                    <a:lnTo>
                      <a:pt x="129" y="44"/>
                    </a:lnTo>
                    <a:lnTo>
                      <a:pt x="129" y="44"/>
                    </a:lnTo>
                    <a:lnTo>
                      <a:pt x="129" y="44"/>
                    </a:lnTo>
                    <a:lnTo>
                      <a:pt x="127" y="46"/>
                    </a:lnTo>
                    <a:lnTo>
                      <a:pt x="127" y="46"/>
                    </a:lnTo>
                    <a:lnTo>
                      <a:pt x="127" y="49"/>
                    </a:lnTo>
                    <a:lnTo>
                      <a:pt x="127" y="51"/>
                    </a:lnTo>
                    <a:lnTo>
                      <a:pt x="125" y="54"/>
                    </a:lnTo>
                    <a:lnTo>
                      <a:pt x="122" y="56"/>
                    </a:lnTo>
                    <a:lnTo>
                      <a:pt x="122" y="56"/>
                    </a:lnTo>
                    <a:lnTo>
                      <a:pt x="120" y="56"/>
                    </a:lnTo>
                    <a:lnTo>
                      <a:pt x="115" y="59"/>
                    </a:lnTo>
                    <a:lnTo>
                      <a:pt x="115" y="61"/>
                    </a:lnTo>
                    <a:lnTo>
                      <a:pt x="112" y="61"/>
                    </a:lnTo>
                    <a:lnTo>
                      <a:pt x="110" y="63"/>
                    </a:lnTo>
                    <a:lnTo>
                      <a:pt x="110" y="66"/>
                    </a:lnTo>
                    <a:lnTo>
                      <a:pt x="108" y="66"/>
                    </a:lnTo>
                    <a:lnTo>
                      <a:pt x="105" y="66"/>
                    </a:lnTo>
                    <a:lnTo>
                      <a:pt x="100" y="66"/>
                    </a:lnTo>
                    <a:lnTo>
                      <a:pt x="98" y="68"/>
                    </a:lnTo>
                    <a:lnTo>
                      <a:pt x="98" y="71"/>
                    </a:lnTo>
                    <a:lnTo>
                      <a:pt x="95" y="76"/>
                    </a:lnTo>
                    <a:lnTo>
                      <a:pt x="95" y="85"/>
                    </a:lnTo>
                    <a:lnTo>
                      <a:pt x="95" y="90"/>
                    </a:lnTo>
                    <a:lnTo>
                      <a:pt x="95" y="93"/>
                    </a:lnTo>
                    <a:lnTo>
                      <a:pt x="93" y="98"/>
                    </a:lnTo>
                    <a:lnTo>
                      <a:pt x="93" y="100"/>
                    </a:lnTo>
                    <a:lnTo>
                      <a:pt x="93" y="100"/>
                    </a:lnTo>
                    <a:lnTo>
                      <a:pt x="93" y="100"/>
                    </a:lnTo>
                    <a:lnTo>
                      <a:pt x="93" y="100"/>
                    </a:lnTo>
                    <a:lnTo>
                      <a:pt x="93" y="102"/>
                    </a:lnTo>
                    <a:lnTo>
                      <a:pt x="90" y="107"/>
                    </a:lnTo>
                    <a:lnTo>
                      <a:pt x="88" y="107"/>
                    </a:lnTo>
                    <a:lnTo>
                      <a:pt x="88" y="110"/>
                    </a:lnTo>
                    <a:lnTo>
                      <a:pt x="88" y="112"/>
                    </a:lnTo>
                    <a:lnTo>
                      <a:pt x="86" y="115"/>
                    </a:lnTo>
                    <a:lnTo>
                      <a:pt x="86" y="117"/>
                    </a:lnTo>
                    <a:lnTo>
                      <a:pt x="86" y="120"/>
                    </a:lnTo>
                    <a:lnTo>
                      <a:pt x="86" y="120"/>
                    </a:lnTo>
                    <a:lnTo>
                      <a:pt x="81" y="124"/>
                    </a:lnTo>
                    <a:lnTo>
                      <a:pt x="81" y="124"/>
                    </a:lnTo>
                    <a:lnTo>
                      <a:pt x="78" y="127"/>
                    </a:lnTo>
                    <a:lnTo>
                      <a:pt x="78" y="127"/>
                    </a:lnTo>
                    <a:lnTo>
                      <a:pt x="78" y="132"/>
                    </a:lnTo>
                    <a:lnTo>
                      <a:pt x="78" y="134"/>
                    </a:lnTo>
                    <a:lnTo>
                      <a:pt x="76" y="137"/>
                    </a:lnTo>
                    <a:lnTo>
                      <a:pt x="76" y="139"/>
                    </a:lnTo>
                    <a:lnTo>
                      <a:pt x="73" y="141"/>
                    </a:lnTo>
                    <a:lnTo>
                      <a:pt x="73" y="141"/>
                    </a:lnTo>
                    <a:lnTo>
                      <a:pt x="71" y="144"/>
                    </a:lnTo>
                    <a:lnTo>
                      <a:pt x="71" y="161"/>
                    </a:lnTo>
                    <a:lnTo>
                      <a:pt x="71" y="163"/>
                    </a:lnTo>
                    <a:lnTo>
                      <a:pt x="71" y="166"/>
                    </a:lnTo>
                    <a:lnTo>
                      <a:pt x="71" y="168"/>
                    </a:lnTo>
                    <a:lnTo>
                      <a:pt x="71" y="168"/>
                    </a:lnTo>
                    <a:lnTo>
                      <a:pt x="69" y="171"/>
                    </a:lnTo>
                    <a:lnTo>
                      <a:pt x="69" y="171"/>
                    </a:lnTo>
                    <a:lnTo>
                      <a:pt x="69" y="173"/>
                    </a:lnTo>
                    <a:lnTo>
                      <a:pt x="69" y="173"/>
                    </a:lnTo>
                    <a:lnTo>
                      <a:pt x="69" y="173"/>
                    </a:lnTo>
                    <a:lnTo>
                      <a:pt x="69" y="173"/>
                    </a:lnTo>
                    <a:lnTo>
                      <a:pt x="69" y="173"/>
                    </a:lnTo>
                    <a:lnTo>
                      <a:pt x="69" y="173"/>
                    </a:lnTo>
                    <a:lnTo>
                      <a:pt x="69" y="176"/>
                    </a:lnTo>
                    <a:lnTo>
                      <a:pt x="69" y="176"/>
                    </a:lnTo>
                    <a:lnTo>
                      <a:pt x="69" y="178"/>
                    </a:lnTo>
                    <a:lnTo>
                      <a:pt x="69" y="180"/>
                    </a:lnTo>
                    <a:lnTo>
                      <a:pt x="69" y="183"/>
                    </a:lnTo>
                    <a:lnTo>
                      <a:pt x="69" y="185"/>
                    </a:lnTo>
                    <a:lnTo>
                      <a:pt x="69" y="190"/>
                    </a:lnTo>
                    <a:lnTo>
                      <a:pt x="66" y="195"/>
                    </a:lnTo>
                    <a:lnTo>
                      <a:pt x="66" y="198"/>
                    </a:lnTo>
                    <a:lnTo>
                      <a:pt x="64" y="198"/>
                    </a:lnTo>
                    <a:lnTo>
                      <a:pt x="64" y="198"/>
                    </a:lnTo>
                    <a:lnTo>
                      <a:pt x="64" y="200"/>
                    </a:lnTo>
                    <a:lnTo>
                      <a:pt x="64" y="202"/>
                    </a:lnTo>
                    <a:lnTo>
                      <a:pt x="61" y="205"/>
                    </a:lnTo>
                    <a:lnTo>
                      <a:pt x="61" y="205"/>
                    </a:lnTo>
                    <a:lnTo>
                      <a:pt x="61" y="207"/>
                    </a:lnTo>
                    <a:lnTo>
                      <a:pt x="61" y="210"/>
                    </a:lnTo>
                    <a:lnTo>
                      <a:pt x="61" y="210"/>
                    </a:lnTo>
                    <a:lnTo>
                      <a:pt x="61" y="212"/>
                    </a:lnTo>
                    <a:lnTo>
                      <a:pt x="61" y="212"/>
                    </a:lnTo>
                    <a:lnTo>
                      <a:pt x="64" y="212"/>
                    </a:lnTo>
                    <a:lnTo>
                      <a:pt x="66" y="217"/>
                    </a:lnTo>
                    <a:lnTo>
                      <a:pt x="66" y="219"/>
                    </a:lnTo>
                    <a:lnTo>
                      <a:pt x="69" y="222"/>
                    </a:lnTo>
                    <a:lnTo>
                      <a:pt x="64" y="222"/>
                    </a:lnTo>
                    <a:lnTo>
                      <a:pt x="61" y="222"/>
                    </a:lnTo>
                    <a:lnTo>
                      <a:pt x="56" y="219"/>
                    </a:lnTo>
                    <a:lnTo>
                      <a:pt x="54" y="219"/>
                    </a:lnTo>
                    <a:lnTo>
                      <a:pt x="49" y="219"/>
                    </a:lnTo>
                    <a:lnTo>
                      <a:pt x="44" y="219"/>
                    </a:lnTo>
                    <a:lnTo>
                      <a:pt x="44" y="219"/>
                    </a:lnTo>
                    <a:lnTo>
                      <a:pt x="39" y="219"/>
                    </a:lnTo>
                    <a:lnTo>
                      <a:pt x="37" y="219"/>
                    </a:lnTo>
                    <a:lnTo>
                      <a:pt x="32" y="219"/>
                    </a:lnTo>
                    <a:lnTo>
                      <a:pt x="30" y="219"/>
                    </a:lnTo>
                    <a:lnTo>
                      <a:pt x="27" y="219"/>
                    </a:lnTo>
                    <a:lnTo>
                      <a:pt x="22" y="219"/>
                    </a:lnTo>
                    <a:lnTo>
                      <a:pt x="17" y="219"/>
                    </a:lnTo>
                    <a:lnTo>
                      <a:pt x="17" y="219"/>
                    </a:lnTo>
                    <a:lnTo>
                      <a:pt x="12" y="219"/>
                    </a:lnTo>
                    <a:lnTo>
                      <a:pt x="10" y="212"/>
                    </a:lnTo>
                    <a:lnTo>
                      <a:pt x="10" y="210"/>
                    </a:lnTo>
                    <a:lnTo>
                      <a:pt x="12" y="207"/>
                    </a:lnTo>
                    <a:lnTo>
                      <a:pt x="12" y="207"/>
                    </a:lnTo>
                    <a:lnTo>
                      <a:pt x="12" y="207"/>
                    </a:lnTo>
                    <a:lnTo>
                      <a:pt x="12" y="202"/>
                    </a:lnTo>
                    <a:lnTo>
                      <a:pt x="12" y="198"/>
                    </a:lnTo>
                    <a:lnTo>
                      <a:pt x="12" y="185"/>
                    </a:lnTo>
                    <a:lnTo>
                      <a:pt x="12" y="176"/>
                    </a:lnTo>
                    <a:lnTo>
                      <a:pt x="12" y="159"/>
                    </a:lnTo>
                    <a:lnTo>
                      <a:pt x="12" y="146"/>
                    </a:lnTo>
                    <a:lnTo>
                      <a:pt x="12" y="146"/>
                    </a:lnTo>
                    <a:lnTo>
                      <a:pt x="12" y="144"/>
                    </a:lnTo>
                    <a:lnTo>
                      <a:pt x="12" y="141"/>
                    </a:lnTo>
                    <a:lnTo>
                      <a:pt x="12" y="141"/>
                    </a:lnTo>
                    <a:lnTo>
                      <a:pt x="12" y="141"/>
                    </a:lnTo>
                    <a:lnTo>
                      <a:pt x="10" y="141"/>
                    </a:lnTo>
                    <a:lnTo>
                      <a:pt x="10" y="139"/>
                    </a:lnTo>
                    <a:lnTo>
                      <a:pt x="10" y="137"/>
                    </a:lnTo>
                    <a:lnTo>
                      <a:pt x="10" y="137"/>
                    </a:lnTo>
                    <a:lnTo>
                      <a:pt x="10" y="137"/>
                    </a:lnTo>
                    <a:lnTo>
                      <a:pt x="8" y="134"/>
                    </a:lnTo>
                    <a:lnTo>
                      <a:pt x="8" y="134"/>
                    </a:lnTo>
                    <a:lnTo>
                      <a:pt x="8" y="134"/>
                    </a:lnTo>
                    <a:lnTo>
                      <a:pt x="5" y="134"/>
                    </a:lnTo>
                    <a:lnTo>
                      <a:pt x="5" y="134"/>
                    </a:lnTo>
                    <a:lnTo>
                      <a:pt x="5" y="137"/>
                    </a:lnTo>
                    <a:lnTo>
                      <a:pt x="5" y="137"/>
                    </a:lnTo>
                    <a:lnTo>
                      <a:pt x="5" y="137"/>
                    </a:lnTo>
                    <a:lnTo>
                      <a:pt x="5" y="137"/>
                    </a:lnTo>
                    <a:lnTo>
                      <a:pt x="5" y="139"/>
                    </a:lnTo>
                    <a:lnTo>
                      <a:pt x="5" y="139"/>
                    </a:lnTo>
                    <a:lnTo>
                      <a:pt x="3" y="139"/>
                    </a:lnTo>
                    <a:lnTo>
                      <a:pt x="3" y="139"/>
                    </a:lnTo>
                    <a:lnTo>
                      <a:pt x="3" y="141"/>
                    </a:lnTo>
                    <a:lnTo>
                      <a:pt x="3" y="141"/>
                    </a:lnTo>
                    <a:lnTo>
                      <a:pt x="3" y="141"/>
                    </a:lnTo>
                    <a:lnTo>
                      <a:pt x="0" y="141"/>
                    </a:lnTo>
                    <a:lnTo>
                      <a:pt x="0" y="141"/>
                    </a:lnTo>
                    <a:close/>
                  </a:path>
                </a:pathLst>
              </a:custGeom>
              <a:solidFill>
                <a:srgbClr val="FFEDA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200" dirty="0"/>
              </a:p>
            </p:txBody>
          </p:sp>
          <p:sp>
            <p:nvSpPr>
              <p:cNvPr id="318" name="Freeform 43">
                <a:extLst>
                  <a:ext uri="{FF2B5EF4-FFF2-40B4-BE49-F238E27FC236}">
                    <a16:creationId xmlns:a16="http://schemas.microsoft.com/office/drawing/2014/main" id="{4A4D2C50-8049-47AE-976D-0167DD133D2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584" y="1529"/>
                <a:ext cx="129" cy="253"/>
              </a:xfrm>
              <a:custGeom>
                <a:avLst/>
                <a:gdLst>
                  <a:gd name="T0" fmla="*/ 8 w 129"/>
                  <a:gd name="T1" fmla="*/ 202 h 253"/>
                  <a:gd name="T2" fmla="*/ 10 w 129"/>
                  <a:gd name="T3" fmla="*/ 197 h 253"/>
                  <a:gd name="T4" fmla="*/ 12 w 129"/>
                  <a:gd name="T5" fmla="*/ 170 h 253"/>
                  <a:gd name="T6" fmla="*/ 17 w 129"/>
                  <a:gd name="T7" fmla="*/ 161 h 253"/>
                  <a:gd name="T8" fmla="*/ 25 w 129"/>
                  <a:gd name="T9" fmla="*/ 149 h 253"/>
                  <a:gd name="T10" fmla="*/ 27 w 129"/>
                  <a:gd name="T11" fmla="*/ 139 h 253"/>
                  <a:gd name="T12" fmla="*/ 32 w 129"/>
                  <a:gd name="T13" fmla="*/ 129 h 253"/>
                  <a:gd name="T14" fmla="*/ 34 w 129"/>
                  <a:gd name="T15" fmla="*/ 119 h 253"/>
                  <a:gd name="T16" fmla="*/ 39 w 129"/>
                  <a:gd name="T17" fmla="*/ 95 h 253"/>
                  <a:gd name="T18" fmla="*/ 51 w 129"/>
                  <a:gd name="T19" fmla="*/ 90 h 253"/>
                  <a:gd name="T20" fmla="*/ 61 w 129"/>
                  <a:gd name="T21" fmla="*/ 85 h 253"/>
                  <a:gd name="T22" fmla="*/ 66 w 129"/>
                  <a:gd name="T23" fmla="*/ 75 h 253"/>
                  <a:gd name="T24" fmla="*/ 71 w 129"/>
                  <a:gd name="T25" fmla="*/ 71 h 253"/>
                  <a:gd name="T26" fmla="*/ 66 w 129"/>
                  <a:gd name="T27" fmla="*/ 61 h 253"/>
                  <a:gd name="T28" fmla="*/ 66 w 129"/>
                  <a:gd name="T29" fmla="*/ 51 h 253"/>
                  <a:gd name="T30" fmla="*/ 71 w 129"/>
                  <a:gd name="T31" fmla="*/ 36 h 253"/>
                  <a:gd name="T32" fmla="*/ 73 w 129"/>
                  <a:gd name="T33" fmla="*/ 29 h 253"/>
                  <a:gd name="T34" fmla="*/ 78 w 129"/>
                  <a:gd name="T35" fmla="*/ 19 h 253"/>
                  <a:gd name="T36" fmla="*/ 81 w 129"/>
                  <a:gd name="T37" fmla="*/ 10 h 253"/>
                  <a:gd name="T38" fmla="*/ 78 w 129"/>
                  <a:gd name="T39" fmla="*/ 7 h 253"/>
                  <a:gd name="T40" fmla="*/ 88 w 129"/>
                  <a:gd name="T41" fmla="*/ 2 h 253"/>
                  <a:gd name="T42" fmla="*/ 95 w 129"/>
                  <a:gd name="T43" fmla="*/ 7 h 253"/>
                  <a:gd name="T44" fmla="*/ 98 w 129"/>
                  <a:gd name="T45" fmla="*/ 5 h 253"/>
                  <a:gd name="T46" fmla="*/ 103 w 129"/>
                  <a:gd name="T47" fmla="*/ 2 h 253"/>
                  <a:gd name="T48" fmla="*/ 103 w 129"/>
                  <a:gd name="T49" fmla="*/ 5 h 253"/>
                  <a:gd name="T50" fmla="*/ 103 w 129"/>
                  <a:gd name="T51" fmla="*/ 17 h 253"/>
                  <a:gd name="T52" fmla="*/ 105 w 129"/>
                  <a:gd name="T53" fmla="*/ 49 h 253"/>
                  <a:gd name="T54" fmla="*/ 110 w 129"/>
                  <a:gd name="T55" fmla="*/ 127 h 253"/>
                  <a:gd name="T56" fmla="*/ 112 w 129"/>
                  <a:gd name="T57" fmla="*/ 170 h 253"/>
                  <a:gd name="T58" fmla="*/ 112 w 129"/>
                  <a:gd name="T59" fmla="*/ 178 h 253"/>
                  <a:gd name="T60" fmla="*/ 110 w 129"/>
                  <a:gd name="T61" fmla="*/ 185 h 253"/>
                  <a:gd name="T62" fmla="*/ 112 w 129"/>
                  <a:gd name="T63" fmla="*/ 188 h 253"/>
                  <a:gd name="T64" fmla="*/ 122 w 129"/>
                  <a:gd name="T65" fmla="*/ 200 h 253"/>
                  <a:gd name="T66" fmla="*/ 122 w 129"/>
                  <a:gd name="T67" fmla="*/ 207 h 253"/>
                  <a:gd name="T68" fmla="*/ 127 w 129"/>
                  <a:gd name="T69" fmla="*/ 219 h 253"/>
                  <a:gd name="T70" fmla="*/ 129 w 129"/>
                  <a:gd name="T71" fmla="*/ 219 h 253"/>
                  <a:gd name="T72" fmla="*/ 125 w 129"/>
                  <a:gd name="T73" fmla="*/ 229 h 253"/>
                  <a:gd name="T74" fmla="*/ 117 w 129"/>
                  <a:gd name="T75" fmla="*/ 236 h 253"/>
                  <a:gd name="T76" fmla="*/ 107 w 129"/>
                  <a:gd name="T77" fmla="*/ 239 h 253"/>
                  <a:gd name="T78" fmla="*/ 103 w 129"/>
                  <a:gd name="T79" fmla="*/ 241 h 253"/>
                  <a:gd name="T80" fmla="*/ 100 w 129"/>
                  <a:gd name="T81" fmla="*/ 241 h 253"/>
                  <a:gd name="T82" fmla="*/ 98 w 129"/>
                  <a:gd name="T83" fmla="*/ 244 h 253"/>
                  <a:gd name="T84" fmla="*/ 95 w 129"/>
                  <a:gd name="T85" fmla="*/ 248 h 253"/>
                  <a:gd name="T86" fmla="*/ 90 w 129"/>
                  <a:gd name="T87" fmla="*/ 251 h 253"/>
                  <a:gd name="T88" fmla="*/ 81 w 129"/>
                  <a:gd name="T89" fmla="*/ 253 h 253"/>
                  <a:gd name="T90" fmla="*/ 56 w 129"/>
                  <a:gd name="T91" fmla="*/ 251 h 253"/>
                  <a:gd name="T92" fmla="*/ 27 w 129"/>
                  <a:gd name="T93" fmla="*/ 251 h 253"/>
                  <a:gd name="T94" fmla="*/ 5 w 129"/>
                  <a:gd name="T95" fmla="*/ 246 h 253"/>
                  <a:gd name="T96" fmla="*/ 0 w 129"/>
                  <a:gd name="T97" fmla="*/ 239 h 253"/>
                  <a:gd name="T98" fmla="*/ 3 w 129"/>
                  <a:gd name="T99" fmla="*/ 229 h 253"/>
                  <a:gd name="T100" fmla="*/ 8 w 129"/>
                  <a:gd name="T101" fmla="*/ 219 h 253"/>
                  <a:gd name="T102" fmla="*/ 8 w 129"/>
                  <a:gd name="T103" fmla="*/ 205 h 25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</a:cxnLst>
                <a:rect l="0" t="0" r="r" b="b"/>
                <a:pathLst>
                  <a:path w="129" h="253">
                    <a:moveTo>
                      <a:pt x="8" y="202"/>
                    </a:moveTo>
                    <a:lnTo>
                      <a:pt x="8" y="202"/>
                    </a:lnTo>
                    <a:lnTo>
                      <a:pt x="8" y="202"/>
                    </a:lnTo>
                    <a:lnTo>
                      <a:pt x="8" y="202"/>
                    </a:lnTo>
                    <a:lnTo>
                      <a:pt x="8" y="202"/>
                    </a:lnTo>
                    <a:lnTo>
                      <a:pt x="8" y="202"/>
                    </a:lnTo>
                    <a:lnTo>
                      <a:pt x="8" y="200"/>
                    </a:lnTo>
                    <a:lnTo>
                      <a:pt x="8" y="200"/>
                    </a:lnTo>
                    <a:lnTo>
                      <a:pt x="10" y="197"/>
                    </a:lnTo>
                    <a:lnTo>
                      <a:pt x="10" y="197"/>
                    </a:lnTo>
                    <a:lnTo>
                      <a:pt x="10" y="195"/>
                    </a:lnTo>
                    <a:lnTo>
                      <a:pt x="10" y="192"/>
                    </a:lnTo>
                    <a:lnTo>
                      <a:pt x="10" y="190"/>
                    </a:lnTo>
                    <a:lnTo>
                      <a:pt x="10" y="173"/>
                    </a:lnTo>
                    <a:lnTo>
                      <a:pt x="12" y="170"/>
                    </a:lnTo>
                    <a:lnTo>
                      <a:pt x="12" y="170"/>
                    </a:lnTo>
                    <a:lnTo>
                      <a:pt x="15" y="168"/>
                    </a:lnTo>
                    <a:lnTo>
                      <a:pt x="15" y="166"/>
                    </a:lnTo>
                    <a:lnTo>
                      <a:pt x="17" y="163"/>
                    </a:lnTo>
                    <a:lnTo>
                      <a:pt x="17" y="161"/>
                    </a:lnTo>
                    <a:lnTo>
                      <a:pt x="17" y="156"/>
                    </a:lnTo>
                    <a:lnTo>
                      <a:pt x="17" y="156"/>
                    </a:lnTo>
                    <a:lnTo>
                      <a:pt x="20" y="153"/>
                    </a:lnTo>
                    <a:lnTo>
                      <a:pt x="20" y="153"/>
                    </a:lnTo>
                    <a:lnTo>
                      <a:pt x="25" y="149"/>
                    </a:lnTo>
                    <a:lnTo>
                      <a:pt x="25" y="149"/>
                    </a:lnTo>
                    <a:lnTo>
                      <a:pt x="25" y="146"/>
                    </a:lnTo>
                    <a:lnTo>
                      <a:pt x="25" y="144"/>
                    </a:lnTo>
                    <a:lnTo>
                      <a:pt x="27" y="141"/>
                    </a:lnTo>
                    <a:lnTo>
                      <a:pt x="27" y="139"/>
                    </a:lnTo>
                    <a:lnTo>
                      <a:pt x="27" y="136"/>
                    </a:lnTo>
                    <a:lnTo>
                      <a:pt x="29" y="136"/>
                    </a:lnTo>
                    <a:lnTo>
                      <a:pt x="32" y="131"/>
                    </a:lnTo>
                    <a:lnTo>
                      <a:pt x="32" y="129"/>
                    </a:lnTo>
                    <a:lnTo>
                      <a:pt x="32" y="129"/>
                    </a:lnTo>
                    <a:lnTo>
                      <a:pt x="32" y="129"/>
                    </a:lnTo>
                    <a:lnTo>
                      <a:pt x="32" y="129"/>
                    </a:lnTo>
                    <a:lnTo>
                      <a:pt x="32" y="127"/>
                    </a:lnTo>
                    <a:lnTo>
                      <a:pt x="34" y="122"/>
                    </a:lnTo>
                    <a:lnTo>
                      <a:pt x="34" y="119"/>
                    </a:lnTo>
                    <a:lnTo>
                      <a:pt x="34" y="114"/>
                    </a:lnTo>
                    <a:lnTo>
                      <a:pt x="34" y="105"/>
                    </a:lnTo>
                    <a:lnTo>
                      <a:pt x="37" y="100"/>
                    </a:lnTo>
                    <a:lnTo>
                      <a:pt x="37" y="97"/>
                    </a:lnTo>
                    <a:lnTo>
                      <a:pt x="39" y="95"/>
                    </a:lnTo>
                    <a:lnTo>
                      <a:pt x="44" y="95"/>
                    </a:lnTo>
                    <a:lnTo>
                      <a:pt x="47" y="95"/>
                    </a:lnTo>
                    <a:lnTo>
                      <a:pt x="49" y="95"/>
                    </a:lnTo>
                    <a:lnTo>
                      <a:pt x="49" y="92"/>
                    </a:lnTo>
                    <a:lnTo>
                      <a:pt x="51" y="90"/>
                    </a:lnTo>
                    <a:lnTo>
                      <a:pt x="54" y="90"/>
                    </a:lnTo>
                    <a:lnTo>
                      <a:pt x="54" y="88"/>
                    </a:lnTo>
                    <a:lnTo>
                      <a:pt x="59" y="85"/>
                    </a:lnTo>
                    <a:lnTo>
                      <a:pt x="61" y="85"/>
                    </a:lnTo>
                    <a:lnTo>
                      <a:pt x="61" y="85"/>
                    </a:lnTo>
                    <a:lnTo>
                      <a:pt x="64" y="83"/>
                    </a:lnTo>
                    <a:lnTo>
                      <a:pt x="66" y="80"/>
                    </a:lnTo>
                    <a:lnTo>
                      <a:pt x="66" y="78"/>
                    </a:lnTo>
                    <a:lnTo>
                      <a:pt x="66" y="75"/>
                    </a:lnTo>
                    <a:lnTo>
                      <a:pt x="66" y="75"/>
                    </a:lnTo>
                    <a:lnTo>
                      <a:pt x="68" y="73"/>
                    </a:lnTo>
                    <a:lnTo>
                      <a:pt x="68" y="73"/>
                    </a:lnTo>
                    <a:lnTo>
                      <a:pt x="68" y="73"/>
                    </a:lnTo>
                    <a:lnTo>
                      <a:pt x="71" y="73"/>
                    </a:lnTo>
                    <a:lnTo>
                      <a:pt x="71" y="71"/>
                    </a:lnTo>
                    <a:lnTo>
                      <a:pt x="71" y="71"/>
                    </a:lnTo>
                    <a:lnTo>
                      <a:pt x="71" y="68"/>
                    </a:lnTo>
                    <a:lnTo>
                      <a:pt x="68" y="68"/>
                    </a:lnTo>
                    <a:lnTo>
                      <a:pt x="66" y="63"/>
                    </a:lnTo>
                    <a:lnTo>
                      <a:pt x="66" y="61"/>
                    </a:lnTo>
                    <a:lnTo>
                      <a:pt x="66" y="58"/>
                    </a:lnTo>
                    <a:lnTo>
                      <a:pt x="66" y="58"/>
                    </a:lnTo>
                    <a:lnTo>
                      <a:pt x="64" y="56"/>
                    </a:lnTo>
                    <a:lnTo>
                      <a:pt x="64" y="53"/>
                    </a:lnTo>
                    <a:lnTo>
                      <a:pt x="66" y="51"/>
                    </a:lnTo>
                    <a:lnTo>
                      <a:pt x="71" y="46"/>
                    </a:lnTo>
                    <a:lnTo>
                      <a:pt x="73" y="41"/>
                    </a:lnTo>
                    <a:lnTo>
                      <a:pt x="73" y="39"/>
                    </a:lnTo>
                    <a:lnTo>
                      <a:pt x="73" y="36"/>
                    </a:lnTo>
                    <a:lnTo>
                      <a:pt x="71" y="36"/>
                    </a:lnTo>
                    <a:lnTo>
                      <a:pt x="71" y="34"/>
                    </a:lnTo>
                    <a:lnTo>
                      <a:pt x="71" y="32"/>
                    </a:lnTo>
                    <a:lnTo>
                      <a:pt x="73" y="29"/>
                    </a:lnTo>
                    <a:lnTo>
                      <a:pt x="73" y="29"/>
                    </a:lnTo>
                    <a:lnTo>
                      <a:pt x="73" y="29"/>
                    </a:lnTo>
                    <a:lnTo>
                      <a:pt x="73" y="27"/>
                    </a:lnTo>
                    <a:lnTo>
                      <a:pt x="73" y="24"/>
                    </a:lnTo>
                    <a:lnTo>
                      <a:pt x="73" y="24"/>
                    </a:lnTo>
                    <a:lnTo>
                      <a:pt x="76" y="19"/>
                    </a:lnTo>
                    <a:lnTo>
                      <a:pt x="78" y="19"/>
                    </a:lnTo>
                    <a:lnTo>
                      <a:pt x="78" y="17"/>
                    </a:lnTo>
                    <a:lnTo>
                      <a:pt x="78" y="14"/>
                    </a:lnTo>
                    <a:lnTo>
                      <a:pt x="81" y="12"/>
                    </a:lnTo>
                    <a:lnTo>
                      <a:pt x="81" y="10"/>
                    </a:lnTo>
                    <a:lnTo>
                      <a:pt x="81" y="10"/>
                    </a:lnTo>
                    <a:lnTo>
                      <a:pt x="78" y="10"/>
                    </a:lnTo>
                    <a:lnTo>
                      <a:pt x="78" y="10"/>
                    </a:lnTo>
                    <a:lnTo>
                      <a:pt x="78" y="7"/>
                    </a:lnTo>
                    <a:lnTo>
                      <a:pt x="78" y="7"/>
                    </a:lnTo>
                    <a:lnTo>
                      <a:pt x="78" y="7"/>
                    </a:lnTo>
                    <a:lnTo>
                      <a:pt x="81" y="7"/>
                    </a:lnTo>
                    <a:lnTo>
                      <a:pt x="83" y="5"/>
                    </a:lnTo>
                    <a:lnTo>
                      <a:pt x="83" y="2"/>
                    </a:lnTo>
                    <a:lnTo>
                      <a:pt x="86" y="2"/>
                    </a:lnTo>
                    <a:lnTo>
                      <a:pt x="88" y="2"/>
                    </a:lnTo>
                    <a:lnTo>
                      <a:pt x="88" y="2"/>
                    </a:lnTo>
                    <a:lnTo>
                      <a:pt x="93" y="5"/>
                    </a:lnTo>
                    <a:lnTo>
                      <a:pt x="95" y="5"/>
                    </a:lnTo>
                    <a:lnTo>
                      <a:pt x="95" y="5"/>
                    </a:lnTo>
                    <a:lnTo>
                      <a:pt x="95" y="7"/>
                    </a:lnTo>
                    <a:lnTo>
                      <a:pt x="95" y="7"/>
                    </a:lnTo>
                    <a:lnTo>
                      <a:pt x="95" y="7"/>
                    </a:lnTo>
                    <a:lnTo>
                      <a:pt x="98" y="7"/>
                    </a:lnTo>
                    <a:lnTo>
                      <a:pt x="98" y="5"/>
                    </a:lnTo>
                    <a:lnTo>
                      <a:pt x="98" y="5"/>
                    </a:lnTo>
                    <a:lnTo>
                      <a:pt x="100" y="5"/>
                    </a:lnTo>
                    <a:lnTo>
                      <a:pt x="100" y="5"/>
                    </a:lnTo>
                    <a:lnTo>
                      <a:pt x="100" y="5"/>
                    </a:lnTo>
                    <a:lnTo>
                      <a:pt x="100" y="2"/>
                    </a:lnTo>
                    <a:lnTo>
                      <a:pt x="103" y="2"/>
                    </a:lnTo>
                    <a:lnTo>
                      <a:pt x="103" y="0"/>
                    </a:lnTo>
                    <a:lnTo>
                      <a:pt x="103" y="0"/>
                    </a:lnTo>
                    <a:lnTo>
                      <a:pt x="103" y="0"/>
                    </a:lnTo>
                    <a:lnTo>
                      <a:pt x="103" y="5"/>
                    </a:lnTo>
                    <a:lnTo>
                      <a:pt x="103" y="5"/>
                    </a:lnTo>
                    <a:lnTo>
                      <a:pt x="103" y="5"/>
                    </a:lnTo>
                    <a:lnTo>
                      <a:pt x="103" y="7"/>
                    </a:lnTo>
                    <a:lnTo>
                      <a:pt x="103" y="7"/>
                    </a:lnTo>
                    <a:lnTo>
                      <a:pt x="103" y="14"/>
                    </a:lnTo>
                    <a:lnTo>
                      <a:pt x="103" y="17"/>
                    </a:lnTo>
                    <a:lnTo>
                      <a:pt x="105" y="17"/>
                    </a:lnTo>
                    <a:lnTo>
                      <a:pt x="105" y="29"/>
                    </a:lnTo>
                    <a:lnTo>
                      <a:pt x="105" y="34"/>
                    </a:lnTo>
                    <a:lnTo>
                      <a:pt x="105" y="46"/>
                    </a:lnTo>
                    <a:lnTo>
                      <a:pt x="105" y="49"/>
                    </a:lnTo>
                    <a:lnTo>
                      <a:pt x="107" y="75"/>
                    </a:lnTo>
                    <a:lnTo>
                      <a:pt x="107" y="105"/>
                    </a:lnTo>
                    <a:lnTo>
                      <a:pt x="110" y="117"/>
                    </a:lnTo>
                    <a:lnTo>
                      <a:pt x="110" y="122"/>
                    </a:lnTo>
                    <a:lnTo>
                      <a:pt x="110" y="127"/>
                    </a:lnTo>
                    <a:lnTo>
                      <a:pt x="110" y="136"/>
                    </a:lnTo>
                    <a:lnTo>
                      <a:pt x="110" y="141"/>
                    </a:lnTo>
                    <a:lnTo>
                      <a:pt x="110" y="151"/>
                    </a:lnTo>
                    <a:lnTo>
                      <a:pt x="110" y="158"/>
                    </a:lnTo>
                    <a:lnTo>
                      <a:pt x="112" y="170"/>
                    </a:lnTo>
                    <a:lnTo>
                      <a:pt x="112" y="173"/>
                    </a:lnTo>
                    <a:lnTo>
                      <a:pt x="112" y="175"/>
                    </a:lnTo>
                    <a:lnTo>
                      <a:pt x="112" y="175"/>
                    </a:lnTo>
                    <a:lnTo>
                      <a:pt x="112" y="178"/>
                    </a:lnTo>
                    <a:lnTo>
                      <a:pt x="112" y="178"/>
                    </a:lnTo>
                    <a:lnTo>
                      <a:pt x="112" y="178"/>
                    </a:lnTo>
                    <a:lnTo>
                      <a:pt x="112" y="180"/>
                    </a:lnTo>
                    <a:lnTo>
                      <a:pt x="112" y="180"/>
                    </a:lnTo>
                    <a:lnTo>
                      <a:pt x="112" y="183"/>
                    </a:lnTo>
                    <a:lnTo>
                      <a:pt x="110" y="185"/>
                    </a:lnTo>
                    <a:lnTo>
                      <a:pt x="110" y="185"/>
                    </a:lnTo>
                    <a:lnTo>
                      <a:pt x="110" y="185"/>
                    </a:lnTo>
                    <a:lnTo>
                      <a:pt x="110" y="188"/>
                    </a:lnTo>
                    <a:lnTo>
                      <a:pt x="110" y="188"/>
                    </a:lnTo>
                    <a:lnTo>
                      <a:pt x="112" y="188"/>
                    </a:lnTo>
                    <a:lnTo>
                      <a:pt x="112" y="190"/>
                    </a:lnTo>
                    <a:lnTo>
                      <a:pt x="115" y="192"/>
                    </a:lnTo>
                    <a:lnTo>
                      <a:pt x="117" y="197"/>
                    </a:lnTo>
                    <a:lnTo>
                      <a:pt x="122" y="200"/>
                    </a:lnTo>
                    <a:lnTo>
                      <a:pt x="122" y="200"/>
                    </a:lnTo>
                    <a:lnTo>
                      <a:pt x="122" y="202"/>
                    </a:lnTo>
                    <a:lnTo>
                      <a:pt x="122" y="202"/>
                    </a:lnTo>
                    <a:lnTo>
                      <a:pt x="122" y="205"/>
                    </a:lnTo>
                    <a:lnTo>
                      <a:pt x="122" y="205"/>
                    </a:lnTo>
                    <a:lnTo>
                      <a:pt x="122" y="207"/>
                    </a:lnTo>
                    <a:lnTo>
                      <a:pt x="122" y="209"/>
                    </a:lnTo>
                    <a:lnTo>
                      <a:pt x="122" y="209"/>
                    </a:lnTo>
                    <a:lnTo>
                      <a:pt x="122" y="212"/>
                    </a:lnTo>
                    <a:lnTo>
                      <a:pt x="127" y="217"/>
                    </a:lnTo>
                    <a:lnTo>
                      <a:pt x="127" y="219"/>
                    </a:lnTo>
                    <a:lnTo>
                      <a:pt x="127" y="219"/>
                    </a:lnTo>
                    <a:lnTo>
                      <a:pt x="127" y="219"/>
                    </a:lnTo>
                    <a:lnTo>
                      <a:pt x="127" y="219"/>
                    </a:lnTo>
                    <a:lnTo>
                      <a:pt x="129" y="219"/>
                    </a:lnTo>
                    <a:lnTo>
                      <a:pt x="129" y="219"/>
                    </a:lnTo>
                    <a:lnTo>
                      <a:pt x="129" y="219"/>
                    </a:lnTo>
                    <a:lnTo>
                      <a:pt x="129" y="222"/>
                    </a:lnTo>
                    <a:lnTo>
                      <a:pt x="129" y="222"/>
                    </a:lnTo>
                    <a:lnTo>
                      <a:pt x="127" y="224"/>
                    </a:lnTo>
                    <a:lnTo>
                      <a:pt x="125" y="229"/>
                    </a:lnTo>
                    <a:lnTo>
                      <a:pt x="122" y="231"/>
                    </a:lnTo>
                    <a:lnTo>
                      <a:pt x="122" y="234"/>
                    </a:lnTo>
                    <a:lnTo>
                      <a:pt x="122" y="236"/>
                    </a:lnTo>
                    <a:lnTo>
                      <a:pt x="120" y="236"/>
                    </a:lnTo>
                    <a:lnTo>
                      <a:pt x="117" y="236"/>
                    </a:lnTo>
                    <a:lnTo>
                      <a:pt x="115" y="236"/>
                    </a:lnTo>
                    <a:lnTo>
                      <a:pt x="115" y="236"/>
                    </a:lnTo>
                    <a:lnTo>
                      <a:pt x="115" y="236"/>
                    </a:lnTo>
                    <a:lnTo>
                      <a:pt x="110" y="236"/>
                    </a:lnTo>
                    <a:lnTo>
                      <a:pt x="107" y="239"/>
                    </a:lnTo>
                    <a:lnTo>
                      <a:pt x="107" y="239"/>
                    </a:lnTo>
                    <a:lnTo>
                      <a:pt x="105" y="239"/>
                    </a:lnTo>
                    <a:lnTo>
                      <a:pt x="105" y="241"/>
                    </a:lnTo>
                    <a:lnTo>
                      <a:pt x="105" y="241"/>
                    </a:lnTo>
                    <a:lnTo>
                      <a:pt x="103" y="241"/>
                    </a:lnTo>
                    <a:lnTo>
                      <a:pt x="103" y="241"/>
                    </a:lnTo>
                    <a:lnTo>
                      <a:pt x="103" y="241"/>
                    </a:lnTo>
                    <a:lnTo>
                      <a:pt x="103" y="241"/>
                    </a:lnTo>
                    <a:lnTo>
                      <a:pt x="100" y="241"/>
                    </a:lnTo>
                    <a:lnTo>
                      <a:pt x="100" y="241"/>
                    </a:lnTo>
                    <a:lnTo>
                      <a:pt x="100" y="241"/>
                    </a:lnTo>
                    <a:lnTo>
                      <a:pt x="98" y="241"/>
                    </a:lnTo>
                    <a:lnTo>
                      <a:pt x="98" y="244"/>
                    </a:lnTo>
                    <a:lnTo>
                      <a:pt x="98" y="244"/>
                    </a:lnTo>
                    <a:lnTo>
                      <a:pt x="98" y="244"/>
                    </a:lnTo>
                    <a:lnTo>
                      <a:pt x="98" y="244"/>
                    </a:lnTo>
                    <a:lnTo>
                      <a:pt x="95" y="246"/>
                    </a:lnTo>
                    <a:lnTo>
                      <a:pt x="95" y="246"/>
                    </a:lnTo>
                    <a:lnTo>
                      <a:pt x="95" y="248"/>
                    </a:lnTo>
                    <a:lnTo>
                      <a:pt x="95" y="248"/>
                    </a:lnTo>
                    <a:lnTo>
                      <a:pt x="93" y="248"/>
                    </a:lnTo>
                    <a:lnTo>
                      <a:pt x="93" y="248"/>
                    </a:lnTo>
                    <a:lnTo>
                      <a:pt x="93" y="248"/>
                    </a:lnTo>
                    <a:lnTo>
                      <a:pt x="90" y="251"/>
                    </a:lnTo>
                    <a:lnTo>
                      <a:pt x="90" y="251"/>
                    </a:lnTo>
                    <a:lnTo>
                      <a:pt x="88" y="253"/>
                    </a:lnTo>
                    <a:lnTo>
                      <a:pt x="88" y="253"/>
                    </a:lnTo>
                    <a:lnTo>
                      <a:pt x="88" y="253"/>
                    </a:lnTo>
                    <a:lnTo>
                      <a:pt x="83" y="253"/>
                    </a:lnTo>
                    <a:lnTo>
                      <a:pt x="81" y="253"/>
                    </a:lnTo>
                    <a:lnTo>
                      <a:pt x="78" y="253"/>
                    </a:lnTo>
                    <a:lnTo>
                      <a:pt x="76" y="253"/>
                    </a:lnTo>
                    <a:lnTo>
                      <a:pt x="71" y="253"/>
                    </a:lnTo>
                    <a:lnTo>
                      <a:pt x="64" y="251"/>
                    </a:lnTo>
                    <a:lnTo>
                      <a:pt x="56" y="251"/>
                    </a:lnTo>
                    <a:lnTo>
                      <a:pt x="51" y="251"/>
                    </a:lnTo>
                    <a:lnTo>
                      <a:pt x="44" y="251"/>
                    </a:lnTo>
                    <a:lnTo>
                      <a:pt x="37" y="251"/>
                    </a:lnTo>
                    <a:lnTo>
                      <a:pt x="32" y="251"/>
                    </a:lnTo>
                    <a:lnTo>
                      <a:pt x="27" y="251"/>
                    </a:lnTo>
                    <a:lnTo>
                      <a:pt x="20" y="251"/>
                    </a:lnTo>
                    <a:lnTo>
                      <a:pt x="17" y="251"/>
                    </a:lnTo>
                    <a:lnTo>
                      <a:pt x="8" y="251"/>
                    </a:lnTo>
                    <a:lnTo>
                      <a:pt x="5" y="248"/>
                    </a:lnTo>
                    <a:lnTo>
                      <a:pt x="5" y="246"/>
                    </a:lnTo>
                    <a:lnTo>
                      <a:pt x="3" y="241"/>
                    </a:lnTo>
                    <a:lnTo>
                      <a:pt x="0" y="241"/>
                    </a:lnTo>
                    <a:lnTo>
                      <a:pt x="0" y="241"/>
                    </a:lnTo>
                    <a:lnTo>
                      <a:pt x="0" y="239"/>
                    </a:lnTo>
                    <a:lnTo>
                      <a:pt x="0" y="239"/>
                    </a:lnTo>
                    <a:lnTo>
                      <a:pt x="0" y="236"/>
                    </a:lnTo>
                    <a:lnTo>
                      <a:pt x="0" y="234"/>
                    </a:lnTo>
                    <a:lnTo>
                      <a:pt x="0" y="234"/>
                    </a:lnTo>
                    <a:lnTo>
                      <a:pt x="3" y="231"/>
                    </a:lnTo>
                    <a:lnTo>
                      <a:pt x="3" y="229"/>
                    </a:lnTo>
                    <a:lnTo>
                      <a:pt x="3" y="227"/>
                    </a:lnTo>
                    <a:lnTo>
                      <a:pt x="3" y="227"/>
                    </a:lnTo>
                    <a:lnTo>
                      <a:pt x="5" y="227"/>
                    </a:lnTo>
                    <a:lnTo>
                      <a:pt x="5" y="224"/>
                    </a:lnTo>
                    <a:lnTo>
                      <a:pt x="8" y="219"/>
                    </a:lnTo>
                    <a:lnTo>
                      <a:pt x="8" y="214"/>
                    </a:lnTo>
                    <a:lnTo>
                      <a:pt x="8" y="212"/>
                    </a:lnTo>
                    <a:lnTo>
                      <a:pt x="8" y="209"/>
                    </a:lnTo>
                    <a:lnTo>
                      <a:pt x="8" y="207"/>
                    </a:lnTo>
                    <a:lnTo>
                      <a:pt x="8" y="205"/>
                    </a:lnTo>
                    <a:lnTo>
                      <a:pt x="8" y="205"/>
                    </a:lnTo>
                    <a:lnTo>
                      <a:pt x="8" y="202"/>
                    </a:lnTo>
                    <a:close/>
                  </a:path>
                </a:pathLst>
              </a:custGeom>
              <a:solidFill>
                <a:srgbClr val="FFEDA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200" dirty="0"/>
              </a:p>
            </p:txBody>
          </p:sp>
          <p:sp>
            <p:nvSpPr>
              <p:cNvPr id="319" name="Freeform 44">
                <a:extLst>
                  <a:ext uri="{FF2B5EF4-FFF2-40B4-BE49-F238E27FC236}">
                    <a16:creationId xmlns:a16="http://schemas.microsoft.com/office/drawing/2014/main" id="{C6BD60D7-ED35-4AC8-B870-1E37B034A13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687" y="1312"/>
                <a:ext cx="287" cy="434"/>
              </a:xfrm>
              <a:custGeom>
                <a:avLst/>
                <a:gdLst>
                  <a:gd name="T0" fmla="*/ 217 w 287"/>
                  <a:gd name="T1" fmla="*/ 305 h 434"/>
                  <a:gd name="T2" fmla="*/ 209 w 287"/>
                  <a:gd name="T3" fmla="*/ 300 h 434"/>
                  <a:gd name="T4" fmla="*/ 202 w 287"/>
                  <a:gd name="T5" fmla="*/ 300 h 434"/>
                  <a:gd name="T6" fmla="*/ 197 w 287"/>
                  <a:gd name="T7" fmla="*/ 297 h 434"/>
                  <a:gd name="T8" fmla="*/ 185 w 287"/>
                  <a:gd name="T9" fmla="*/ 300 h 434"/>
                  <a:gd name="T10" fmla="*/ 175 w 287"/>
                  <a:gd name="T11" fmla="*/ 305 h 434"/>
                  <a:gd name="T12" fmla="*/ 180 w 287"/>
                  <a:gd name="T13" fmla="*/ 319 h 434"/>
                  <a:gd name="T14" fmla="*/ 163 w 287"/>
                  <a:gd name="T15" fmla="*/ 309 h 434"/>
                  <a:gd name="T16" fmla="*/ 158 w 287"/>
                  <a:gd name="T17" fmla="*/ 305 h 434"/>
                  <a:gd name="T18" fmla="*/ 160 w 287"/>
                  <a:gd name="T19" fmla="*/ 297 h 434"/>
                  <a:gd name="T20" fmla="*/ 146 w 287"/>
                  <a:gd name="T21" fmla="*/ 314 h 434"/>
                  <a:gd name="T22" fmla="*/ 134 w 287"/>
                  <a:gd name="T23" fmla="*/ 344 h 434"/>
                  <a:gd name="T24" fmla="*/ 124 w 287"/>
                  <a:gd name="T25" fmla="*/ 348 h 434"/>
                  <a:gd name="T26" fmla="*/ 119 w 287"/>
                  <a:gd name="T27" fmla="*/ 341 h 434"/>
                  <a:gd name="T28" fmla="*/ 109 w 287"/>
                  <a:gd name="T29" fmla="*/ 358 h 434"/>
                  <a:gd name="T30" fmla="*/ 107 w 287"/>
                  <a:gd name="T31" fmla="*/ 346 h 434"/>
                  <a:gd name="T32" fmla="*/ 104 w 287"/>
                  <a:gd name="T33" fmla="*/ 361 h 434"/>
                  <a:gd name="T34" fmla="*/ 102 w 287"/>
                  <a:gd name="T35" fmla="*/ 351 h 434"/>
                  <a:gd name="T36" fmla="*/ 92 w 287"/>
                  <a:gd name="T37" fmla="*/ 353 h 434"/>
                  <a:gd name="T38" fmla="*/ 95 w 287"/>
                  <a:gd name="T39" fmla="*/ 361 h 434"/>
                  <a:gd name="T40" fmla="*/ 92 w 287"/>
                  <a:gd name="T41" fmla="*/ 361 h 434"/>
                  <a:gd name="T42" fmla="*/ 92 w 287"/>
                  <a:gd name="T43" fmla="*/ 339 h 434"/>
                  <a:gd name="T44" fmla="*/ 92 w 287"/>
                  <a:gd name="T45" fmla="*/ 368 h 434"/>
                  <a:gd name="T46" fmla="*/ 85 w 287"/>
                  <a:gd name="T47" fmla="*/ 358 h 434"/>
                  <a:gd name="T48" fmla="*/ 78 w 287"/>
                  <a:gd name="T49" fmla="*/ 368 h 434"/>
                  <a:gd name="T50" fmla="*/ 80 w 287"/>
                  <a:gd name="T51" fmla="*/ 361 h 434"/>
                  <a:gd name="T52" fmla="*/ 78 w 287"/>
                  <a:gd name="T53" fmla="*/ 368 h 434"/>
                  <a:gd name="T54" fmla="*/ 70 w 287"/>
                  <a:gd name="T55" fmla="*/ 361 h 434"/>
                  <a:gd name="T56" fmla="*/ 63 w 287"/>
                  <a:gd name="T57" fmla="*/ 380 h 434"/>
                  <a:gd name="T58" fmla="*/ 53 w 287"/>
                  <a:gd name="T59" fmla="*/ 397 h 434"/>
                  <a:gd name="T60" fmla="*/ 36 w 287"/>
                  <a:gd name="T61" fmla="*/ 412 h 434"/>
                  <a:gd name="T62" fmla="*/ 24 w 287"/>
                  <a:gd name="T63" fmla="*/ 431 h 434"/>
                  <a:gd name="T64" fmla="*/ 7 w 287"/>
                  <a:gd name="T65" fmla="*/ 402 h 434"/>
                  <a:gd name="T66" fmla="*/ 4 w 287"/>
                  <a:gd name="T67" fmla="*/ 322 h 434"/>
                  <a:gd name="T68" fmla="*/ 4 w 287"/>
                  <a:gd name="T69" fmla="*/ 214 h 434"/>
                  <a:gd name="T70" fmla="*/ 17 w 287"/>
                  <a:gd name="T71" fmla="*/ 210 h 434"/>
                  <a:gd name="T72" fmla="*/ 24 w 287"/>
                  <a:gd name="T73" fmla="*/ 200 h 434"/>
                  <a:gd name="T74" fmla="*/ 46 w 287"/>
                  <a:gd name="T75" fmla="*/ 168 h 434"/>
                  <a:gd name="T76" fmla="*/ 56 w 287"/>
                  <a:gd name="T77" fmla="*/ 144 h 434"/>
                  <a:gd name="T78" fmla="*/ 61 w 287"/>
                  <a:gd name="T79" fmla="*/ 117 h 434"/>
                  <a:gd name="T80" fmla="*/ 90 w 287"/>
                  <a:gd name="T81" fmla="*/ 56 h 434"/>
                  <a:gd name="T82" fmla="*/ 141 w 287"/>
                  <a:gd name="T83" fmla="*/ 7 h 434"/>
                  <a:gd name="T84" fmla="*/ 175 w 287"/>
                  <a:gd name="T85" fmla="*/ 17 h 434"/>
                  <a:gd name="T86" fmla="*/ 199 w 287"/>
                  <a:gd name="T87" fmla="*/ 10 h 434"/>
                  <a:gd name="T88" fmla="*/ 229 w 287"/>
                  <a:gd name="T89" fmla="*/ 39 h 434"/>
                  <a:gd name="T90" fmla="*/ 231 w 287"/>
                  <a:gd name="T91" fmla="*/ 163 h 434"/>
                  <a:gd name="T92" fmla="*/ 236 w 287"/>
                  <a:gd name="T93" fmla="*/ 180 h 434"/>
                  <a:gd name="T94" fmla="*/ 253 w 287"/>
                  <a:gd name="T95" fmla="*/ 219 h 434"/>
                  <a:gd name="T96" fmla="*/ 270 w 287"/>
                  <a:gd name="T97" fmla="*/ 229 h 434"/>
                  <a:gd name="T98" fmla="*/ 280 w 287"/>
                  <a:gd name="T99" fmla="*/ 239 h 434"/>
                  <a:gd name="T100" fmla="*/ 277 w 287"/>
                  <a:gd name="T101" fmla="*/ 256 h 434"/>
                  <a:gd name="T102" fmla="*/ 277 w 287"/>
                  <a:gd name="T103" fmla="*/ 258 h 434"/>
                  <a:gd name="T104" fmla="*/ 287 w 287"/>
                  <a:gd name="T105" fmla="*/ 263 h 434"/>
                  <a:gd name="T106" fmla="*/ 273 w 287"/>
                  <a:gd name="T107" fmla="*/ 280 h 434"/>
                  <a:gd name="T108" fmla="*/ 260 w 287"/>
                  <a:gd name="T109" fmla="*/ 275 h 434"/>
                  <a:gd name="T110" fmla="*/ 253 w 287"/>
                  <a:gd name="T111" fmla="*/ 278 h 434"/>
                  <a:gd name="T112" fmla="*/ 246 w 287"/>
                  <a:gd name="T113" fmla="*/ 283 h 434"/>
                  <a:gd name="T114" fmla="*/ 241 w 287"/>
                  <a:gd name="T115" fmla="*/ 288 h 434"/>
                  <a:gd name="T116" fmla="*/ 231 w 287"/>
                  <a:gd name="T117" fmla="*/ 292 h 434"/>
                  <a:gd name="T118" fmla="*/ 226 w 287"/>
                  <a:gd name="T119" fmla="*/ 295 h 434"/>
                  <a:gd name="T120" fmla="*/ 221 w 287"/>
                  <a:gd name="T121" fmla="*/ 305 h 43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</a:cxnLst>
                <a:rect l="0" t="0" r="r" b="b"/>
                <a:pathLst>
                  <a:path w="287" h="434">
                    <a:moveTo>
                      <a:pt x="217" y="297"/>
                    </a:moveTo>
                    <a:lnTo>
                      <a:pt x="217" y="297"/>
                    </a:lnTo>
                    <a:lnTo>
                      <a:pt x="217" y="297"/>
                    </a:lnTo>
                    <a:lnTo>
                      <a:pt x="214" y="297"/>
                    </a:lnTo>
                    <a:lnTo>
                      <a:pt x="214" y="297"/>
                    </a:lnTo>
                    <a:lnTo>
                      <a:pt x="214" y="300"/>
                    </a:lnTo>
                    <a:lnTo>
                      <a:pt x="214" y="300"/>
                    </a:lnTo>
                    <a:lnTo>
                      <a:pt x="217" y="300"/>
                    </a:lnTo>
                    <a:lnTo>
                      <a:pt x="217" y="300"/>
                    </a:lnTo>
                    <a:lnTo>
                      <a:pt x="217" y="300"/>
                    </a:lnTo>
                    <a:lnTo>
                      <a:pt x="219" y="302"/>
                    </a:lnTo>
                    <a:lnTo>
                      <a:pt x="219" y="305"/>
                    </a:lnTo>
                    <a:lnTo>
                      <a:pt x="219" y="305"/>
                    </a:lnTo>
                    <a:lnTo>
                      <a:pt x="219" y="305"/>
                    </a:lnTo>
                    <a:lnTo>
                      <a:pt x="217" y="305"/>
                    </a:lnTo>
                    <a:lnTo>
                      <a:pt x="217" y="307"/>
                    </a:lnTo>
                    <a:lnTo>
                      <a:pt x="217" y="307"/>
                    </a:lnTo>
                    <a:lnTo>
                      <a:pt x="217" y="307"/>
                    </a:lnTo>
                    <a:lnTo>
                      <a:pt x="217" y="305"/>
                    </a:lnTo>
                    <a:lnTo>
                      <a:pt x="217" y="305"/>
                    </a:lnTo>
                    <a:lnTo>
                      <a:pt x="217" y="305"/>
                    </a:lnTo>
                    <a:lnTo>
                      <a:pt x="214" y="305"/>
                    </a:lnTo>
                    <a:lnTo>
                      <a:pt x="214" y="305"/>
                    </a:lnTo>
                    <a:lnTo>
                      <a:pt x="214" y="307"/>
                    </a:lnTo>
                    <a:lnTo>
                      <a:pt x="214" y="307"/>
                    </a:lnTo>
                    <a:lnTo>
                      <a:pt x="212" y="309"/>
                    </a:lnTo>
                    <a:lnTo>
                      <a:pt x="212" y="312"/>
                    </a:lnTo>
                    <a:lnTo>
                      <a:pt x="212" y="309"/>
                    </a:lnTo>
                    <a:lnTo>
                      <a:pt x="212" y="309"/>
                    </a:lnTo>
                    <a:lnTo>
                      <a:pt x="212" y="309"/>
                    </a:lnTo>
                    <a:lnTo>
                      <a:pt x="212" y="307"/>
                    </a:lnTo>
                    <a:lnTo>
                      <a:pt x="209" y="307"/>
                    </a:lnTo>
                    <a:lnTo>
                      <a:pt x="209" y="307"/>
                    </a:lnTo>
                    <a:lnTo>
                      <a:pt x="209" y="307"/>
                    </a:lnTo>
                    <a:lnTo>
                      <a:pt x="209" y="302"/>
                    </a:lnTo>
                    <a:lnTo>
                      <a:pt x="209" y="302"/>
                    </a:lnTo>
                    <a:lnTo>
                      <a:pt x="209" y="302"/>
                    </a:lnTo>
                    <a:lnTo>
                      <a:pt x="209" y="302"/>
                    </a:lnTo>
                    <a:lnTo>
                      <a:pt x="209" y="300"/>
                    </a:lnTo>
                    <a:lnTo>
                      <a:pt x="209" y="300"/>
                    </a:lnTo>
                    <a:lnTo>
                      <a:pt x="209" y="300"/>
                    </a:lnTo>
                    <a:lnTo>
                      <a:pt x="209" y="300"/>
                    </a:lnTo>
                    <a:lnTo>
                      <a:pt x="209" y="300"/>
                    </a:lnTo>
                    <a:lnTo>
                      <a:pt x="209" y="297"/>
                    </a:lnTo>
                    <a:lnTo>
                      <a:pt x="209" y="297"/>
                    </a:lnTo>
                    <a:lnTo>
                      <a:pt x="207" y="297"/>
                    </a:lnTo>
                    <a:lnTo>
                      <a:pt x="207" y="295"/>
                    </a:lnTo>
                    <a:lnTo>
                      <a:pt x="207" y="295"/>
                    </a:lnTo>
                    <a:lnTo>
                      <a:pt x="207" y="295"/>
                    </a:lnTo>
                    <a:lnTo>
                      <a:pt x="207" y="295"/>
                    </a:lnTo>
                    <a:lnTo>
                      <a:pt x="204" y="295"/>
                    </a:lnTo>
                    <a:lnTo>
                      <a:pt x="204" y="295"/>
                    </a:lnTo>
                    <a:lnTo>
                      <a:pt x="204" y="297"/>
                    </a:lnTo>
                    <a:lnTo>
                      <a:pt x="204" y="297"/>
                    </a:lnTo>
                    <a:lnTo>
                      <a:pt x="204" y="297"/>
                    </a:lnTo>
                    <a:lnTo>
                      <a:pt x="204" y="297"/>
                    </a:lnTo>
                    <a:lnTo>
                      <a:pt x="204" y="300"/>
                    </a:lnTo>
                    <a:lnTo>
                      <a:pt x="204" y="300"/>
                    </a:lnTo>
                    <a:lnTo>
                      <a:pt x="204" y="300"/>
                    </a:lnTo>
                    <a:lnTo>
                      <a:pt x="202" y="300"/>
                    </a:lnTo>
                    <a:lnTo>
                      <a:pt x="202" y="297"/>
                    </a:lnTo>
                    <a:lnTo>
                      <a:pt x="202" y="295"/>
                    </a:lnTo>
                    <a:lnTo>
                      <a:pt x="202" y="292"/>
                    </a:lnTo>
                    <a:lnTo>
                      <a:pt x="202" y="292"/>
                    </a:lnTo>
                    <a:lnTo>
                      <a:pt x="202" y="295"/>
                    </a:lnTo>
                    <a:lnTo>
                      <a:pt x="202" y="297"/>
                    </a:lnTo>
                    <a:lnTo>
                      <a:pt x="202" y="297"/>
                    </a:lnTo>
                    <a:lnTo>
                      <a:pt x="199" y="297"/>
                    </a:lnTo>
                    <a:lnTo>
                      <a:pt x="199" y="297"/>
                    </a:lnTo>
                    <a:lnTo>
                      <a:pt x="199" y="297"/>
                    </a:lnTo>
                    <a:lnTo>
                      <a:pt x="199" y="295"/>
                    </a:lnTo>
                    <a:lnTo>
                      <a:pt x="197" y="295"/>
                    </a:lnTo>
                    <a:lnTo>
                      <a:pt x="197" y="292"/>
                    </a:lnTo>
                    <a:lnTo>
                      <a:pt x="197" y="292"/>
                    </a:lnTo>
                    <a:lnTo>
                      <a:pt x="195" y="292"/>
                    </a:lnTo>
                    <a:lnTo>
                      <a:pt x="195" y="292"/>
                    </a:lnTo>
                    <a:lnTo>
                      <a:pt x="195" y="295"/>
                    </a:lnTo>
                    <a:lnTo>
                      <a:pt x="197" y="295"/>
                    </a:lnTo>
                    <a:lnTo>
                      <a:pt x="197" y="297"/>
                    </a:lnTo>
                    <a:lnTo>
                      <a:pt x="197" y="297"/>
                    </a:lnTo>
                    <a:lnTo>
                      <a:pt x="197" y="300"/>
                    </a:lnTo>
                    <a:lnTo>
                      <a:pt x="197" y="300"/>
                    </a:lnTo>
                    <a:lnTo>
                      <a:pt x="197" y="300"/>
                    </a:lnTo>
                    <a:lnTo>
                      <a:pt x="197" y="300"/>
                    </a:lnTo>
                    <a:lnTo>
                      <a:pt x="195" y="300"/>
                    </a:lnTo>
                    <a:lnTo>
                      <a:pt x="192" y="300"/>
                    </a:lnTo>
                    <a:lnTo>
                      <a:pt x="192" y="297"/>
                    </a:lnTo>
                    <a:lnTo>
                      <a:pt x="190" y="300"/>
                    </a:lnTo>
                    <a:lnTo>
                      <a:pt x="190" y="302"/>
                    </a:lnTo>
                    <a:lnTo>
                      <a:pt x="190" y="305"/>
                    </a:lnTo>
                    <a:lnTo>
                      <a:pt x="187" y="305"/>
                    </a:lnTo>
                    <a:lnTo>
                      <a:pt x="187" y="305"/>
                    </a:lnTo>
                    <a:lnTo>
                      <a:pt x="187" y="302"/>
                    </a:lnTo>
                    <a:lnTo>
                      <a:pt x="187" y="297"/>
                    </a:lnTo>
                    <a:lnTo>
                      <a:pt x="185" y="297"/>
                    </a:lnTo>
                    <a:lnTo>
                      <a:pt x="185" y="295"/>
                    </a:lnTo>
                    <a:lnTo>
                      <a:pt x="182" y="295"/>
                    </a:lnTo>
                    <a:lnTo>
                      <a:pt x="185" y="300"/>
                    </a:lnTo>
                    <a:lnTo>
                      <a:pt x="185" y="300"/>
                    </a:lnTo>
                    <a:lnTo>
                      <a:pt x="185" y="300"/>
                    </a:lnTo>
                    <a:lnTo>
                      <a:pt x="185" y="300"/>
                    </a:lnTo>
                    <a:lnTo>
                      <a:pt x="182" y="302"/>
                    </a:lnTo>
                    <a:lnTo>
                      <a:pt x="185" y="302"/>
                    </a:lnTo>
                    <a:lnTo>
                      <a:pt x="185" y="302"/>
                    </a:lnTo>
                    <a:lnTo>
                      <a:pt x="185" y="302"/>
                    </a:lnTo>
                    <a:lnTo>
                      <a:pt x="185" y="302"/>
                    </a:lnTo>
                    <a:lnTo>
                      <a:pt x="185" y="305"/>
                    </a:lnTo>
                    <a:lnTo>
                      <a:pt x="185" y="305"/>
                    </a:lnTo>
                    <a:lnTo>
                      <a:pt x="185" y="305"/>
                    </a:lnTo>
                    <a:lnTo>
                      <a:pt x="185" y="305"/>
                    </a:lnTo>
                    <a:lnTo>
                      <a:pt x="182" y="305"/>
                    </a:lnTo>
                    <a:lnTo>
                      <a:pt x="182" y="307"/>
                    </a:lnTo>
                    <a:lnTo>
                      <a:pt x="182" y="307"/>
                    </a:lnTo>
                    <a:lnTo>
                      <a:pt x="182" y="305"/>
                    </a:lnTo>
                    <a:lnTo>
                      <a:pt x="182" y="302"/>
                    </a:lnTo>
                    <a:lnTo>
                      <a:pt x="182" y="302"/>
                    </a:lnTo>
                    <a:lnTo>
                      <a:pt x="180" y="302"/>
                    </a:lnTo>
                    <a:lnTo>
                      <a:pt x="180" y="305"/>
                    </a:lnTo>
                    <a:lnTo>
                      <a:pt x="178" y="305"/>
                    </a:lnTo>
                    <a:lnTo>
                      <a:pt x="175" y="305"/>
                    </a:lnTo>
                    <a:lnTo>
                      <a:pt x="178" y="305"/>
                    </a:lnTo>
                    <a:lnTo>
                      <a:pt x="178" y="307"/>
                    </a:lnTo>
                    <a:lnTo>
                      <a:pt x="178" y="307"/>
                    </a:lnTo>
                    <a:lnTo>
                      <a:pt x="178" y="309"/>
                    </a:lnTo>
                    <a:lnTo>
                      <a:pt x="178" y="312"/>
                    </a:lnTo>
                    <a:lnTo>
                      <a:pt x="178" y="312"/>
                    </a:lnTo>
                    <a:lnTo>
                      <a:pt x="178" y="314"/>
                    </a:lnTo>
                    <a:lnTo>
                      <a:pt x="178" y="314"/>
                    </a:lnTo>
                    <a:lnTo>
                      <a:pt x="178" y="314"/>
                    </a:lnTo>
                    <a:lnTo>
                      <a:pt x="180" y="314"/>
                    </a:lnTo>
                    <a:lnTo>
                      <a:pt x="180" y="317"/>
                    </a:lnTo>
                    <a:lnTo>
                      <a:pt x="180" y="317"/>
                    </a:lnTo>
                    <a:lnTo>
                      <a:pt x="180" y="317"/>
                    </a:lnTo>
                    <a:lnTo>
                      <a:pt x="178" y="317"/>
                    </a:lnTo>
                    <a:lnTo>
                      <a:pt x="178" y="317"/>
                    </a:lnTo>
                    <a:lnTo>
                      <a:pt x="178" y="317"/>
                    </a:lnTo>
                    <a:lnTo>
                      <a:pt x="178" y="319"/>
                    </a:lnTo>
                    <a:lnTo>
                      <a:pt x="180" y="319"/>
                    </a:lnTo>
                    <a:lnTo>
                      <a:pt x="180" y="319"/>
                    </a:lnTo>
                    <a:lnTo>
                      <a:pt x="180" y="319"/>
                    </a:lnTo>
                    <a:lnTo>
                      <a:pt x="180" y="319"/>
                    </a:lnTo>
                    <a:lnTo>
                      <a:pt x="180" y="319"/>
                    </a:lnTo>
                    <a:lnTo>
                      <a:pt x="178" y="322"/>
                    </a:lnTo>
                    <a:lnTo>
                      <a:pt x="173" y="314"/>
                    </a:lnTo>
                    <a:lnTo>
                      <a:pt x="173" y="314"/>
                    </a:lnTo>
                    <a:lnTo>
                      <a:pt x="170" y="314"/>
                    </a:lnTo>
                    <a:lnTo>
                      <a:pt x="168" y="314"/>
                    </a:lnTo>
                    <a:lnTo>
                      <a:pt x="168" y="314"/>
                    </a:lnTo>
                    <a:lnTo>
                      <a:pt x="165" y="312"/>
                    </a:lnTo>
                    <a:lnTo>
                      <a:pt x="163" y="312"/>
                    </a:lnTo>
                    <a:lnTo>
                      <a:pt x="160" y="312"/>
                    </a:lnTo>
                    <a:lnTo>
                      <a:pt x="158" y="312"/>
                    </a:lnTo>
                    <a:lnTo>
                      <a:pt x="158" y="312"/>
                    </a:lnTo>
                    <a:lnTo>
                      <a:pt x="158" y="312"/>
                    </a:lnTo>
                    <a:lnTo>
                      <a:pt x="160" y="309"/>
                    </a:lnTo>
                    <a:lnTo>
                      <a:pt x="160" y="307"/>
                    </a:lnTo>
                    <a:lnTo>
                      <a:pt x="160" y="307"/>
                    </a:lnTo>
                    <a:lnTo>
                      <a:pt x="160" y="307"/>
                    </a:lnTo>
                    <a:lnTo>
                      <a:pt x="163" y="307"/>
                    </a:lnTo>
                    <a:lnTo>
                      <a:pt x="163" y="309"/>
                    </a:lnTo>
                    <a:lnTo>
                      <a:pt x="163" y="307"/>
                    </a:lnTo>
                    <a:lnTo>
                      <a:pt x="163" y="307"/>
                    </a:lnTo>
                    <a:lnTo>
                      <a:pt x="163" y="305"/>
                    </a:lnTo>
                    <a:lnTo>
                      <a:pt x="163" y="305"/>
                    </a:lnTo>
                    <a:lnTo>
                      <a:pt x="163" y="305"/>
                    </a:lnTo>
                    <a:lnTo>
                      <a:pt x="165" y="302"/>
                    </a:lnTo>
                    <a:lnTo>
                      <a:pt x="165" y="302"/>
                    </a:lnTo>
                    <a:lnTo>
                      <a:pt x="165" y="305"/>
                    </a:lnTo>
                    <a:lnTo>
                      <a:pt x="168" y="305"/>
                    </a:lnTo>
                    <a:lnTo>
                      <a:pt x="168" y="305"/>
                    </a:lnTo>
                    <a:lnTo>
                      <a:pt x="165" y="302"/>
                    </a:lnTo>
                    <a:lnTo>
                      <a:pt x="165" y="300"/>
                    </a:lnTo>
                    <a:lnTo>
                      <a:pt x="163" y="302"/>
                    </a:lnTo>
                    <a:lnTo>
                      <a:pt x="163" y="302"/>
                    </a:lnTo>
                    <a:lnTo>
                      <a:pt x="160" y="305"/>
                    </a:lnTo>
                    <a:lnTo>
                      <a:pt x="160" y="305"/>
                    </a:lnTo>
                    <a:lnTo>
                      <a:pt x="160" y="305"/>
                    </a:lnTo>
                    <a:lnTo>
                      <a:pt x="160" y="305"/>
                    </a:lnTo>
                    <a:lnTo>
                      <a:pt x="158" y="305"/>
                    </a:lnTo>
                    <a:lnTo>
                      <a:pt x="158" y="305"/>
                    </a:lnTo>
                    <a:lnTo>
                      <a:pt x="158" y="302"/>
                    </a:lnTo>
                    <a:lnTo>
                      <a:pt x="158" y="302"/>
                    </a:lnTo>
                    <a:lnTo>
                      <a:pt x="160" y="302"/>
                    </a:lnTo>
                    <a:lnTo>
                      <a:pt x="160" y="300"/>
                    </a:lnTo>
                    <a:lnTo>
                      <a:pt x="160" y="300"/>
                    </a:lnTo>
                    <a:lnTo>
                      <a:pt x="160" y="300"/>
                    </a:lnTo>
                    <a:lnTo>
                      <a:pt x="160" y="300"/>
                    </a:lnTo>
                    <a:lnTo>
                      <a:pt x="160" y="300"/>
                    </a:lnTo>
                    <a:lnTo>
                      <a:pt x="163" y="297"/>
                    </a:lnTo>
                    <a:lnTo>
                      <a:pt x="163" y="297"/>
                    </a:lnTo>
                    <a:lnTo>
                      <a:pt x="163" y="297"/>
                    </a:lnTo>
                    <a:lnTo>
                      <a:pt x="163" y="292"/>
                    </a:lnTo>
                    <a:lnTo>
                      <a:pt x="163" y="290"/>
                    </a:lnTo>
                    <a:lnTo>
                      <a:pt x="160" y="290"/>
                    </a:lnTo>
                    <a:lnTo>
                      <a:pt x="160" y="290"/>
                    </a:lnTo>
                    <a:lnTo>
                      <a:pt x="160" y="290"/>
                    </a:lnTo>
                    <a:lnTo>
                      <a:pt x="160" y="292"/>
                    </a:lnTo>
                    <a:lnTo>
                      <a:pt x="158" y="297"/>
                    </a:lnTo>
                    <a:lnTo>
                      <a:pt x="158" y="297"/>
                    </a:lnTo>
                    <a:lnTo>
                      <a:pt x="160" y="297"/>
                    </a:lnTo>
                    <a:lnTo>
                      <a:pt x="158" y="300"/>
                    </a:lnTo>
                    <a:lnTo>
                      <a:pt x="158" y="300"/>
                    </a:lnTo>
                    <a:lnTo>
                      <a:pt x="156" y="300"/>
                    </a:lnTo>
                    <a:lnTo>
                      <a:pt x="156" y="297"/>
                    </a:lnTo>
                    <a:lnTo>
                      <a:pt x="156" y="297"/>
                    </a:lnTo>
                    <a:lnTo>
                      <a:pt x="156" y="297"/>
                    </a:lnTo>
                    <a:lnTo>
                      <a:pt x="153" y="300"/>
                    </a:lnTo>
                    <a:lnTo>
                      <a:pt x="151" y="300"/>
                    </a:lnTo>
                    <a:lnTo>
                      <a:pt x="148" y="302"/>
                    </a:lnTo>
                    <a:lnTo>
                      <a:pt x="148" y="302"/>
                    </a:lnTo>
                    <a:lnTo>
                      <a:pt x="148" y="302"/>
                    </a:lnTo>
                    <a:lnTo>
                      <a:pt x="148" y="305"/>
                    </a:lnTo>
                    <a:lnTo>
                      <a:pt x="148" y="305"/>
                    </a:lnTo>
                    <a:lnTo>
                      <a:pt x="148" y="307"/>
                    </a:lnTo>
                    <a:lnTo>
                      <a:pt x="151" y="309"/>
                    </a:lnTo>
                    <a:lnTo>
                      <a:pt x="151" y="312"/>
                    </a:lnTo>
                    <a:lnTo>
                      <a:pt x="151" y="312"/>
                    </a:lnTo>
                    <a:lnTo>
                      <a:pt x="148" y="314"/>
                    </a:lnTo>
                    <a:lnTo>
                      <a:pt x="148" y="314"/>
                    </a:lnTo>
                    <a:lnTo>
                      <a:pt x="146" y="314"/>
                    </a:lnTo>
                    <a:lnTo>
                      <a:pt x="143" y="319"/>
                    </a:lnTo>
                    <a:lnTo>
                      <a:pt x="143" y="322"/>
                    </a:lnTo>
                    <a:lnTo>
                      <a:pt x="143" y="327"/>
                    </a:lnTo>
                    <a:lnTo>
                      <a:pt x="141" y="329"/>
                    </a:lnTo>
                    <a:lnTo>
                      <a:pt x="141" y="329"/>
                    </a:lnTo>
                    <a:lnTo>
                      <a:pt x="141" y="331"/>
                    </a:lnTo>
                    <a:lnTo>
                      <a:pt x="141" y="331"/>
                    </a:lnTo>
                    <a:lnTo>
                      <a:pt x="141" y="331"/>
                    </a:lnTo>
                    <a:lnTo>
                      <a:pt x="141" y="331"/>
                    </a:lnTo>
                    <a:lnTo>
                      <a:pt x="141" y="334"/>
                    </a:lnTo>
                    <a:lnTo>
                      <a:pt x="141" y="336"/>
                    </a:lnTo>
                    <a:lnTo>
                      <a:pt x="143" y="334"/>
                    </a:lnTo>
                    <a:lnTo>
                      <a:pt x="141" y="336"/>
                    </a:lnTo>
                    <a:lnTo>
                      <a:pt x="141" y="339"/>
                    </a:lnTo>
                    <a:lnTo>
                      <a:pt x="139" y="339"/>
                    </a:lnTo>
                    <a:lnTo>
                      <a:pt x="139" y="339"/>
                    </a:lnTo>
                    <a:lnTo>
                      <a:pt x="139" y="341"/>
                    </a:lnTo>
                    <a:lnTo>
                      <a:pt x="136" y="344"/>
                    </a:lnTo>
                    <a:lnTo>
                      <a:pt x="136" y="344"/>
                    </a:lnTo>
                    <a:lnTo>
                      <a:pt x="134" y="344"/>
                    </a:lnTo>
                    <a:lnTo>
                      <a:pt x="134" y="344"/>
                    </a:lnTo>
                    <a:lnTo>
                      <a:pt x="134" y="344"/>
                    </a:lnTo>
                    <a:lnTo>
                      <a:pt x="134" y="344"/>
                    </a:lnTo>
                    <a:lnTo>
                      <a:pt x="134" y="344"/>
                    </a:lnTo>
                    <a:lnTo>
                      <a:pt x="134" y="344"/>
                    </a:lnTo>
                    <a:lnTo>
                      <a:pt x="134" y="344"/>
                    </a:lnTo>
                    <a:lnTo>
                      <a:pt x="131" y="346"/>
                    </a:lnTo>
                    <a:lnTo>
                      <a:pt x="131" y="346"/>
                    </a:lnTo>
                    <a:lnTo>
                      <a:pt x="131" y="348"/>
                    </a:lnTo>
                    <a:lnTo>
                      <a:pt x="134" y="348"/>
                    </a:lnTo>
                    <a:lnTo>
                      <a:pt x="131" y="351"/>
                    </a:lnTo>
                    <a:lnTo>
                      <a:pt x="129" y="351"/>
                    </a:lnTo>
                    <a:lnTo>
                      <a:pt x="129" y="351"/>
                    </a:lnTo>
                    <a:lnTo>
                      <a:pt x="129" y="351"/>
                    </a:lnTo>
                    <a:lnTo>
                      <a:pt x="129" y="348"/>
                    </a:lnTo>
                    <a:lnTo>
                      <a:pt x="131" y="344"/>
                    </a:lnTo>
                    <a:lnTo>
                      <a:pt x="131" y="344"/>
                    </a:lnTo>
                    <a:lnTo>
                      <a:pt x="129" y="344"/>
                    </a:lnTo>
                    <a:lnTo>
                      <a:pt x="126" y="348"/>
                    </a:lnTo>
                    <a:lnTo>
                      <a:pt x="124" y="348"/>
                    </a:lnTo>
                    <a:lnTo>
                      <a:pt x="124" y="348"/>
                    </a:lnTo>
                    <a:lnTo>
                      <a:pt x="124" y="346"/>
                    </a:lnTo>
                    <a:lnTo>
                      <a:pt x="124" y="346"/>
                    </a:lnTo>
                    <a:lnTo>
                      <a:pt x="124" y="346"/>
                    </a:lnTo>
                    <a:lnTo>
                      <a:pt x="121" y="346"/>
                    </a:lnTo>
                    <a:lnTo>
                      <a:pt x="121" y="346"/>
                    </a:lnTo>
                    <a:lnTo>
                      <a:pt x="121" y="344"/>
                    </a:lnTo>
                    <a:lnTo>
                      <a:pt x="121" y="344"/>
                    </a:lnTo>
                    <a:lnTo>
                      <a:pt x="121" y="341"/>
                    </a:lnTo>
                    <a:lnTo>
                      <a:pt x="121" y="341"/>
                    </a:lnTo>
                    <a:lnTo>
                      <a:pt x="121" y="341"/>
                    </a:lnTo>
                    <a:lnTo>
                      <a:pt x="121" y="339"/>
                    </a:lnTo>
                    <a:lnTo>
                      <a:pt x="121" y="339"/>
                    </a:lnTo>
                    <a:lnTo>
                      <a:pt x="121" y="339"/>
                    </a:lnTo>
                    <a:lnTo>
                      <a:pt x="121" y="339"/>
                    </a:lnTo>
                    <a:lnTo>
                      <a:pt x="121" y="339"/>
                    </a:lnTo>
                    <a:lnTo>
                      <a:pt x="121" y="339"/>
                    </a:lnTo>
                    <a:lnTo>
                      <a:pt x="119" y="341"/>
                    </a:lnTo>
                    <a:lnTo>
                      <a:pt x="119" y="341"/>
                    </a:lnTo>
                    <a:lnTo>
                      <a:pt x="119" y="341"/>
                    </a:lnTo>
                    <a:lnTo>
                      <a:pt x="119" y="344"/>
                    </a:lnTo>
                    <a:lnTo>
                      <a:pt x="117" y="344"/>
                    </a:lnTo>
                    <a:lnTo>
                      <a:pt x="117" y="344"/>
                    </a:lnTo>
                    <a:lnTo>
                      <a:pt x="117" y="344"/>
                    </a:lnTo>
                    <a:lnTo>
                      <a:pt x="117" y="344"/>
                    </a:lnTo>
                    <a:lnTo>
                      <a:pt x="117" y="344"/>
                    </a:lnTo>
                    <a:lnTo>
                      <a:pt x="114" y="346"/>
                    </a:lnTo>
                    <a:lnTo>
                      <a:pt x="114" y="346"/>
                    </a:lnTo>
                    <a:lnTo>
                      <a:pt x="114" y="348"/>
                    </a:lnTo>
                    <a:lnTo>
                      <a:pt x="114" y="351"/>
                    </a:lnTo>
                    <a:lnTo>
                      <a:pt x="114" y="351"/>
                    </a:lnTo>
                    <a:lnTo>
                      <a:pt x="114" y="351"/>
                    </a:lnTo>
                    <a:lnTo>
                      <a:pt x="114" y="351"/>
                    </a:lnTo>
                    <a:lnTo>
                      <a:pt x="114" y="351"/>
                    </a:lnTo>
                    <a:lnTo>
                      <a:pt x="112" y="353"/>
                    </a:lnTo>
                    <a:lnTo>
                      <a:pt x="112" y="356"/>
                    </a:lnTo>
                    <a:lnTo>
                      <a:pt x="112" y="356"/>
                    </a:lnTo>
                    <a:lnTo>
                      <a:pt x="112" y="358"/>
                    </a:lnTo>
                    <a:lnTo>
                      <a:pt x="109" y="361"/>
                    </a:lnTo>
                    <a:lnTo>
                      <a:pt x="109" y="358"/>
                    </a:lnTo>
                    <a:lnTo>
                      <a:pt x="109" y="356"/>
                    </a:lnTo>
                    <a:lnTo>
                      <a:pt x="109" y="356"/>
                    </a:lnTo>
                    <a:lnTo>
                      <a:pt x="109" y="353"/>
                    </a:lnTo>
                    <a:lnTo>
                      <a:pt x="109" y="353"/>
                    </a:lnTo>
                    <a:lnTo>
                      <a:pt x="107" y="356"/>
                    </a:lnTo>
                    <a:lnTo>
                      <a:pt x="107" y="356"/>
                    </a:lnTo>
                    <a:lnTo>
                      <a:pt x="107" y="361"/>
                    </a:lnTo>
                    <a:lnTo>
                      <a:pt x="107" y="358"/>
                    </a:lnTo>
                    <a:lnTo>
                      <a:pt x="107" y="358"/>
                    </a:lnTo>
                    <a:lnTo>
                      <a:pt x="107" y="356"/>
                    </a:lnTo>
                    <a:lnTo>
                      <a:pt x="107" y="356"/>
                    </a:lnTo>
                    <a:lnTo>
                      <a:pt x="107" y="353"/>
                    </a:lnTo>
                    <a:lnTo>
                      <a:pt x="107" y="353"/>
                    </a:lnTo>
                    <a:lnTo>
                      <a:pt x="107" y="353"/>
                    </a:lnTo>
                    <a:lnTo>
                      <a:pt x="107" y="351"/>
                    </a:lnTo>
                    <a:lnTo>
                      <a:pt x="107" y="351"/>
                    </a:lnTo>
                    <a:lnTo>
                      <a:pt x="107" y="351"/>
                    </a:lnTo>
                    <a:lnTo>
                      <a:pt x="107" y="351"/>
                    </a:lnTo>
                    <a:lnTo>
                      <a:pt x="107" y="348"/>
                    </a:lnTo>
                    <a:lnTo>
                      <a:pt x="107" y="346"/>
                    </a:lnTo>
                    <a:lnTo>
                      <a:pt x="109" y="344"/>
                    </a:lnTo>
                    <a:lnTo>
                      <a:pt x="109" y="341"/>
                    </a:lnTo>
                    <a:lnTo>
                      <a:pt x="109" y="344"/>
                    </a:lnTo>
                    <a:lnTo>
                      <a:pt x="107" y="344"/>
                    </a:lnTo>
                    <a:lnTo>
                      <a:pt x="107" y="346"/>
                    </a:lnTo>
                    <a:lnTo>
                      <a:pt x="104" y="348"/>
                    </a:lnTo>
                    <a:lnTo>
                      <a:pt x="104" y="348"/>
                    </a:lnTo>
                    <a:lnTo>
                      <a:pt x="104" y="348"/>
                    </a:lnTo>
                    <a:lnTo>
                      <a:pt x="104" y="351"/>
                    </a:lnTo>
                    <a:lnTo>
                      <a:pt x="104" y="351"/>
                    </a:lnTo>
                    <a:lnTo>
                      <a:pt x="104" y="351"/>
                    </a:lnTo>
                    <a:lnTo>
                      <a:pt x="104" y="351"/>
                    </a:lnTo>
                    <a:lnTo>
                      <a:pt x="104" y="353"/>
                    </a:lnTo>
                    <a:lnTo>
                      <a:pt x="104" y="353"/>
                    </a:lnTo>
                    <a:lnTo>
                      <a:pt x="104" y="353"/>
                    </a:lnTo>
                    <a:lnTo>
                      <a:pt x="104" y="356"/>
                    </a:lnTo>
                    <a:lnTo>
                      <a:pt x="104" y="356"/>
                    </a:lnTo>
                    <a:lnTo>
                      <a:pt x="107" y="358"/>
                    </a:lnTo>
                    <a:lnTo>
                      <a:pt x="107" y="358"/>
                    </a:lnTo>
                    <a:lnTo>
                      <a:pt x="104" y="361"/>
                    </a:lnTo>
                    <a:lnTo>
                      <a:pt x="104" y="363"/>
                    </a:lnTo>
                    <a:lnTo>
                      <a:pt x="104" y="361"/>
                    </a:lnTo>
                    <a:lnTo>
                      <a:pt x="104" y="358"/>
                    </a:lnTo>
                    <a:lnTo>
                      <a:pt x="104" y="358"/>
                    </a:lnTo>
                    <a:lnTo>
                      <a:pt x="102" y="358"/>
                    </a:lnTo>
                    <a:lnTo>
                      <a:pt x="102" y="358"/>
                    </a:lnTo>
                    <a:lnTo>
                      <a:pt x="100" y="358"/>
                    </a:lnTo>
                    <a:lnTo>
                      <a:pt x="100" y="356"/>
                    </a:lnTo>
                    <a:lnTo>
                      <a:pt x="100" y="356"/>
                    </a:lnTo>
                    <a:lnTo>
                      <a:pt x="100" y="353"/>
                    </a:lnTo>
                    <a:lnTo>
                      <a:pt x="100" y="353"/>
                    </a:lnTo>
                    <a:lnTo>
                      <a:pt x="100" y="353"/>
                    </a:lnTo>
                    <a:lnTo>
                      <a:pt x="100" y="351"/>
                    </a:lnTo>
                    <a:lnTo>
                      <a:pt x="100" y="351"/>
                    </a:lnTo>
                    <a:lnTo>
                      <a:pt x="102" y="351"/>
                    </a:lnTo>
                    <a:lnTo>
                      <a:pt x="102" y="351"/>
                    </a:lnTo>
                    <a:lnTo>
                      <a:pt x="102" y="351"/>
                    </a:lnTo>
                    <a:lnTo>
                      <a:pt x="102" y="351"/>
                    </a:lnTo>
                    <a:lnTo>
                      <a:pt x="102" y="351"/>
                    </a:lnTo>
                    <a:lnTo>
                      <a:pt x="102" y="351"/>
                    </a:lnTo>
                    <a:lnTo>
                      <a:pt x="102" y="351"/>
                    </a:lnTo>
                    <a:lnTo>
                      <a:pt x="102" y="351"/>
                    </a:lnTo>
                    <a:lnTo>
                      <a:pt x="102" y="351"/>
                    </a:lnTo>
                    <a:lnTo>
                      <a:pt x="102" y="351"/>
                    </a:lnTo>
                    <a:lnTo>
                      <a:pt x="102" y="351"/>
                    </a:lnTo>
                    <a:lnTo>
                      <a:pt x="100" y="348"/>
                    </a:lnTo>
                    <a:lnTo>
                      <a:pt x="100" y="348"/>
                    </a:lnTo>
                    <a:lnTo>
                      <a:pt x="100" y="346"/>
                    </a:lnTo>
                    <a:lnTo>
                      <a:pt x="102" y="344"/>
                    </a:lnTo>
                    <a:lnTo>
                      <a:pt x="102" y="344"/>
                    </a:lnTo>
                    <a:lnTo>
                      <a:pt x="102" y="344"/>
                    </a:lnTo>
                    <a:lnTo>
                      <a:pt x="102" y="341"/>
                    </a:lnTo>
                    <a:lnTo>
                      <a:pt x="102" y="341"/>
                    </a:lnTo>
                    <a:lnTo>
                      <a:pt x="102" y="341"/>
                    </a:lnTo>
                    <a:lnTo>
                      <a:pt x="102" y="341"/>
                    </a:lnTo>
                    <a:lnTo>
                      <a:pt x="102" y="341"/>
                    </a:lnTo>
                    <a:lnTo>
                      <a:pt x="100" y="344"/>
                    </a:lnTo>
                    <a:lnTo>
                      <a:pt x="97" y="348"/>
                    </a:lnTo>
                    <a:lnTo>
                      <a:pt x="95" y="353"/>
                    </a:lnTo>
                    <a:lnTo>
                      <a:pt x="92" y="353"/>
                    </a:lnTo>
                    <a:lnTo>
                      <a:pt x="92" y="353"/>
                    </a:lnTo>
                    <a:lnTo>
                      <a:pt x="92" y="356"/>
                    </a:lnTo>
                    <a:lnTo>
                      <a:pt x="95" y="356"/>
                    </a:lnTo>
                    <a:lnTo>
                      <a:pt x="95" y="356"/>
                    </a:lnTo>
                    <a:lnTo>
                      <a:pt x="95" y="356"/>
                    </a:lnTo>
                    <a:lnTo>
                      <a:pt x="95" y="358"/>
                    </a:lnTo>
                    <a:lnTo>
                      <a:pt x="95" y="358"/>
                    </a:lnTo>
                    <a:lnTo>
                      <a:pt x="95" y="361"/>
                    </a:lnTo>
                    <a:lnTo>
                      <a:pt x="95" y="361"/>
                    </a:lnTo>
                    <a:lnTo>
                      <a:pt x="95" y="361"/>
                    </a:lnTo>
                    <a:lnTo>
                      <a:pt x="95" y="361"/>
                    </a:lnTo>
                    <a:lnTo>
                      <a:pt x="95" y="361"/>
                    </a:lnTo>
                    <a:lnTo>
                      <a:pt x="95" y="361"/>
                    </a:lnTo>
                    <a:lnTo>
                      <a:pt x="95" y="361"/>
                    </a:lnTo>
                    <a:lnTo>
                      <a:pt x="95" y="361"/>
                    </a:lnTo>
                    <a:lnTo>
                      <a:pt x="95" y="361"/>
                    </a:lnTo>
                    <a:lnTo>
                      <a:pt x="95" y="361"/>
                    </a:lnTo>
                    <a:lnTo>
                      <a:pt x="95" y="361"/>
                    </a:lnTo>
                    <a:lnTo>
                      <a:pt x="95" y="361"/>
                    </a:lnTo>
                    <a:lnTo>
                      <a:pt x="95" y="361"/>
                    </a:lnTo>
                    <a:lnTo>
                      <a:pt x="95" y="358"/>
                    </a:lnTo>
                    <a:lnTo>
                      <a:pt x="95" y="358"/>
                    </a:lnTo>
                    <a:lnTo>
                      <a:pt x="95" y="358"/>
                    </a:lnTo>
                    <a:lnTo>
                      <a:pt x="95" y="358"/>
                    </a:lnTo>
                    <a:lnTo>
                      <a:pt x="97" y="358"/>
                    </a:lnTo>
                    <a:lnTo>
                      <a:pt x="97" y="358"/>
                    </a:lnTo>
                    <a:lnTo>
                      <a:pt x="97" y="361"/>
                    </a:lnTo>
                    <a:lnTo>
                      <a:pt x="95" y="366"/>
                    </a:lnTo>
                    <a:lnTo>
                      <a:pt x="95" y="368"/>
                    </a:lnTo>
                    <a:lnTo>
                      <a:pt x="92" y="368"/>
                    </a:lnTo>
                    <a:lnTo>
                      <a:pt x="92" y="363"/>
                    </a:lnTo>
                    <a:lnTo>
                      <a:pt x="92" y="363"/>
                    </a:lnTo>
                    <a:lnTo>
                      <a:pt x="92" y="363"/>
                    </a:lnTo>
                    <a:lnTo>
                      <a:pt x="92" y="363"/>
                    </a:lnTo>
                    <a:lnTo>
                      <a:pt x="92" y="363"/>
                    </a:lnTo>
                    <a:lnTo>
                      <a:pt x="92" y="361"/>
                    </a:lnTo>
                    <a:lnTo>
                      <a:pt x="92" y="361"/>
                    </a:lnTo>
                    <a:lnTo>
                      <a:pt x="92" y="361"/>
                    </a:lnTo>
                    <a:lnTo>
                      <a:pt x="92" y="361"/>
                    </a:lnTo>
                    <a:lnTo>
                      <a:pt x="92" y="361"/>
                    </a:lnTo>
                    <a:lnTo>
                      <a:pt x="92" y="356"/>
                    </a:lnTo>
                    <a:lnTo>
                      <a:pt x="92" y="356"/>
                    </a:lnTo>
                    <a:lnTo>
                      <a:pt x="92" y="356"/>
                    </a:lnTo>
                    <a:lnTo>
                      <a:pt x="90" y="353"/>
                    </a:lnTo>
                    <a:lnTo>
                      <a:pt x="90" y="353"/>
                    </a:lnTo>
                    <a:lnTo>
                      <a:pt x="90" y="353"/>
                    </a:lnTo>
                    <a:lnTo>
                      <a:pt x="90" y="351"/>
                    </a:lnTo>
                    <a:lnTo>
                      <a:pt x="90" y="351"/>
                    </a:lnTo>
                    <a:lnTo>
                      <a:pt x="90" y="348"/>
                    </a:lnTo>
                    <a:lnTo>
                      <a:pt x="90" y="348"/>
                    </a:lnTo>
                    <a:lnTo>
                      <a:pt x="90" y="348"/>
                    </a:lnTo>
                    <a:lnTo>
                      <a:pt x="90" y="348"/>
                    </a:lnTo>
                    <a:lnTo>
                      <a:pt x="90" y="346"/>
                    </a:lnTo>
                    <a:lnTo>
                      <a:pt x="90" y="346"/>
                    </a:lnTo>
                    <a:lnTo>
                      <a:pt x="90" y="346"/>
                    </a:lnTo>
                    <a:lnTo>
                      <a:pt x="90" y="344"/>
                    </a:lnTo>
                    <a:lnTo>
                      <a:pt x="90" y="341"/>
                    </a:lnTo>
                    <a:lnTo>
                      <a:pt x="92" y="339"/>
                    </a:lnTo>
                    <a:lnTo>
                      <a:pt x="92" y="339"/>
                    </a:lnTo>
                    <a:lnTo>
                      <a:pt x="92" y="339"/>
                    </a:lnTo>
                    <a:lnTo>
                      <a:pt x="92" y="339"/>
                    </a:lnTo>
                    <a:lnTo>
                      <a:pt x="90" y="339"/>
                    </a:lnTo>
                    <a:lnTo>
                      <a:pt x="90" y="339"/>
                    </a:lnTo>
                    <a:lnTo>
                      <a:pt x="90" y="341"/>
                    </a:lnTo>
                    <a:lnTo>
                      <a:pt x="85" y="346"/>
                    </a:lnTo>
                    <a:lnTo>
                      <a:pt x="85" y="346"/>
                    </a:lnTo>
                    <a:lnTo>
                      <a:pt x="85" y="346"/>
                    </a:lnTo>
                    <a:lnTo>
                      <a:pt x="85" y="348"/>
                    </a:lnTo>
                    <a:lnTo>
                      <a:pt x="85" y="348"/>
                    </a:lnTo>
                    <a:lnTo>
                      <a:pt x="87" y="348"/>
                    </a:lnTo>
                    <a:lnTo>
                      <a:pt x="87" y="346"/>
                    </a:lnTo>
                    <a:lnTo>
                      <a:pt x="87" y="346"/>
                    </a:lnTo>
                    <a:lnTo>
                      <a:pt x="90" y="348"/>
                    </a:lnTo>
                    <a:lnTo>
                      <a:pt x="90" y="358"/>
                    </a:lnTo>
                    <a:lnTo>
                      <a:pt x="90" y="361"/>
                    </a:lnTo>
                    <a:lnTo>
                      <a:pt x="90" y="363"/>
                    </a:lnTo>
                    <a:lnTo>
                      <a:pt x="92" y="366"/>
                    </a:lnTo>
                    <a:lnTo>
                      <a:pt x="92" y="366"/>
                    </a:lnTo>
                    <a:lnTo>
                      <a:pt x="92" y="366"/>
                    </a:lnTo>
                    <a:lnTo>
                      <a:pt x="92" y="368"/>
                    </a:lnTo>
                    <a:lnTo>
                      <a:pt x="90" y="370"/>
                    </a:lnTo>
                    <a:lnTo>
                      <a:pt x="90" y="370"/>
                    </a:lnTo>
                    <a:lnTo>
                      <a:pt x="90" y="370"/>
                    </a:lnTo>
                    <a:lnTo>
                      <a:pt x="90" y="370"/>
                    </a:lnTo>
                    <a:lnTo>
                      <a:pt x="87" y="373"/>
                    </a:lnTo>
                    <a:lnTo>
                      <a:pt x="87" y="373"/>
                    </a:lnTo>
                    <a:lnTo>
                      <a:pt x="87" y="368"/>
                    </a:lnTo>
                    <a:lnTo>
                      <a:pt x="87" y="368"/>
                    </a:lnTo>
                    <a:lnTo>
                      <a:pt x="87" y="368"/>
                    </a:lnTo>
                    <a:lnTo>
                      <a:pt x="87" y="366"/>
                    </a:lnTo>
                    <a:lnTo>
                      <a:pt x="87" y="363"/>
                    </a:lnTo>
                    <a:lnTo>
                      <a:pt x="87" y="363"/>
                    </a:lnTo>
                    <a:lnTo>
                      <a:pt x="87" y="363"/>
                    </a:lnTo>
                    <a:lnTo>
                      <a:pt x="87" y="363"/>
                    </a:lnTo>
                    <a:lnTo>
                      <a:pt x="87" y="363"/>
                    </a:lnTo>
                    <a:lnTo>
                      <a:pt x="87" y="363"/>
                    </a:lnTo>
                    <a:lnTo>
                      <a:pt x="87" y="363"/>
                    </a:lnTo>
                    <a:lnTo>
                      <a:pt x="87" y="361"/>
                    </a:lnTo>
                    <a:lnTo>
                      <a:pt x="87" y="361"/>
                    </a:lnTo>
                    <a:lnTo>
                      <a:pt x="85" y="358"/>
                    </a:lnTo>
                    <a:lnTo>
                      <a:pt x="85" y="358"/>
                    </a:lnTo>
                    <a:lnTo>
                      <a:pt x="85" y="358"/>
                    </a:lnTo>
                    <a:lnTo>
                      <a:pt x="87" y="356"/>
                    </a:lnTo>
                    <a:lnTo>
                      <a:pt x="87" y="356"/>
                    </a:lnTo>
                    <a:lnTo>
                      <a:pt x="85" y="356"/>
                    </a:lnTo>
                    <a:lnTo>
                      <a:pt x="85" y="356"/>
                    </a:lnTo>
                    <a:lnTo>
                      <a:pt x="85" y="356"/>
                    </a:lnTo>
                    <a:lnTo>
                      <a:pt x="82" y="356"/>
                    </a:lnTo>
                    <a:lnTo>
                      <a:pt x="82" y="358"/>
                    </a:lnTo>
                    <a:lnTo>
                      <a:pt x="85" y="358"/>
                    </a:lnTo>
                    <a:lnTo>
                      <a:pt x="85" y="358"/>
                    </a:lnTo>
                    <a:lnTo>
                      <a:pt x="85" y="361"/>
                    </a:lnTo>
                    <a:lnTo>
                      <a:pt x="85" y="361"/>
                    </a:lnTo>
                    <a:lnTo>
                      <a:pt x="85" y="363"/>
                    </a:lnTo>
                    <a:lnTo>
                      <a:pt x="82" y="363"/>
                    </a:lnTo>
                    <a:lnTo>
                      <a:pt x="82" y="363"/>
                    </a:lnTo>
                    <a:lnTo>
                      <a:pt x="82" y="363"/>
                    </a:lnTo>
                    <a:lnTo>
                      <a:pt x="80" y="366"/>
                    </a:lnTo>
                    <a:lnTo>
                      <a:pt x="80" y="368"/>
                    </a:lnTo>
                    <a:lnTo>
                      <a:pt x="78" y="368"/>
                    </a:lnTo>
                    <a:lnTo>
                      <a:pt x="78" y="368"/>
                    </a:lnTo>
                    <a:lnTo>
                      <a:pt x="78" y="368"/>
                    </a:lnTo>
                    <a:lnTo>
                      <a:pt x="78" y="368"/>
                    </a:lnTo>
                    <a:lnTo>
                      <a:pt x="78" y="368"/>
                    </a:lnTo>
                    <a:lnTo>
                      <a:pt x="78" y="370"/>
                    </a:lnTo>
                    <a:lnTo>
                      <a:pt x="78" y="370"/>
                    </a:lnTo>
                    <a:lnTo>
                      <a:pt x="78" y="370"/>
                    </a:lnTo>
                    <a:lnTo>
                      <a:pt x="78" y="366"/>
                    </a:lnTo>
                    <a:lnTo>
                      <a:pt x="80" y="366"/>
                    </a:lnTo>
                    <a:lnTo>
                      <a:pt x="80" y="366"/>
                    </a:lnTo>
                    <a:lnTo>
                      <a:pt x="80" y="363"/>
                    </a:lnTo>
                    <a:lnTo>
                      <a:pt x="80" y="363"/>
                    </a:lnTo>
                    <a:lnTo>
                      <a:pt x="80" y="363"/>
                    </a:lnTo>
                    <a:lnTo>
                      <a:pt x="80" y="363"/>
                    </a:lnTo>
                    <a:lnTo>
                      <a:pt x="80" y="363"/>
                    </a:lnTo>
                    <a:lnTo>
                      <a:pt x="80" y="363"/>
                    </a:lnTo>
                    <a:lnTo>
                      <a:pt x="80" y="361"/>
                    </a:lnTo>
                    <a:lnTo>
                      <a:pt x="80" y="361"/>
                    </a:lnTo>
                    <a:lnTo>
                      <a:pt x="80" y="361"/>
                    </a:lnTo>
                    <a:lnTo>
                      <a:pt x="80" y="361"/>
                    </a:lnTo>
                    <a:lnTo>
                      <a:pt x="80" y="361"/>
                    </a:lnTo>
                    <a:lnTo>
                      <a:pt x="80" y="361"/>
                    </a:lnTo>
                    <a:lnTo>
                      <a:pt x="80" y="361"/>
                    </a:lnTo>
                    <a:lnTo>
                      <a:pt x="80" y="361"/>
                    </a:lnTo>
                    <a:lnTo>
                      <a:pt x="82" y="361"/>
                    </a:lnTo>
                    <a:lnTo>
                      <a:pt x="80" y="358"/>
                    </a:lnTo>
                    <a:lnTo>
                      <a:pt x="80" y="358"/>
                    </a:lnTo>
                    <a:lnTo>
                      <a:pt x="80" y="358"/>
                    </a:lnTo>
                    <a:lnTo>
                      <a:pt x="80" y="358"/>
                    </a:lnTo>
                    <a:lnTo>
                      <a:pt x="80" y="358"/>
                    </a:lnTo>
                    <a:lnTo>
                      <a:pt x="80" y="358"/>
                    </a:lnTo>
                    <a:lnTo>
                      <a:pt x="80" y="358"/>
                    </a:lnTo>
                    <a:lnTo>
                      <a:pt x="80" y="358"/>
                    </a:lnTo>
                    <a:lnTo>
                      <a:pt x="80" y="361"/>
                    </a:lnTo>
                    <a:lnTo>
                      <a:pt x="80" y="361"/>
                    </a:lnTo>
                    <a:lnTo>
                      <a:pt x="78" y="363"/>
                    </a:lnTo>
                    <a:lnTo>
                      <a:pt x="78" y="366"/>
                    </a:lnTo>
                    <a:lnTo>
                      <a:pt x="78" y="366"/>
                    </a:lnTo>
                    <a:lnTo>
                      <a:pt x="78" y="366"/>
                    </a:lnTo>
                    <a:lnTo>
                      <a:pt x="78" y="368"/>
                    </a:lnTo>
                    <a:lnTo>
                      <a:pt x="75" y="368"/>
                    </a:lnTo>
                    <a:lnTo>
                      <a:pt x="75" y="368"/>
                    </a:lnTo>
                    <a:lnTo>
                      <a:pt x="75" y="368"/>
                    </a:lnTo>
                    <a:lnTo>
                      <a:pt x="75" y="366"/>
                    </a:lnTo>
                    <a:lnTo>
                      <a:pt x="80" y="361"/>
                    </a:lnTo>
                    <a:lnTo>
                      <a:pt x="80" y="358"/>
                    </a:lnTo>
                    <a:lnTo>
                      <a:pt x="78" y="358"/>
                    </a:lnTo>
                    <a:lnTo>
                      <a:pt x="75" y="361"/>
                    </a:lnTo>
                    <a:lnTo>
                      <a:pt x="75" y="361"/>
                    </a:lnTo>
                    <a:lnTo>
                      <a:pt x="75" y="361"/>
                    </a:lnTo>
                    <a:lnTo>
                      <a:pt x="75" y="358"/>
                    </a:lnTo>
                    <a:lnTo>
                      <a:pt x="78" y="358"/>
                    </a:lnTo>
                    <a:lnTo>
                      <a:pt x="78" y="356"/>
                    </a:lnTo>
                    <a:lnTo>
                      <a:pt x="75" y="356"/>
                    </a:lnTo>
                    <a:lnTo>
                      <a:pt x="75" y="358"/>
                    </a:lnTo>
                    <a:lnTo>
                      <a:pt x="75" y="358"/>
                    </a:lnTo>
                    <a:lnTo>
                      <a:pt x="73" y="361"/>
                    </a:lnTo>
                    <a:lnTo>
                      <a:pt x="73" y="361"/>
                    </a:lnTo>
                    <a:lnTo>
                      <a:pt x="70" y="361"/>
                    </a:lnTo>
                    <a:lnTo>
                      <a:pt x="70" y="361"/>
                    </a:lnTo>
                    <a:lnTo>
                      <a:pt x="70" y="363"/>
                    </a:lnTo>
                    <a:lnTo>
                      <a:pt x="68" y="363"/>
                    </a:lnTo>
                    <a:lnTo>
                      <a:pt x="68" y="363"/>
                    </a:lnTo>
                    <a:lnTo>
                      <a:pt x="65" y="366"/>
                    </a:lnTo>
                    <a:lnTo>
                      <a:pt x="63" y="368"/>
                    </a:lnTo>
                    <a:lnTo>
                      <a:pt x="61" y="370"/>
                    </a:lnTo>
                    <a:lnTo>
                      <a:pt x="61" y="373"/>
                    </a:lnTo>
                    <a:lnTo>
                      <a:pt x="61" y="373"/>
                    </a:lnTo>
                    <a:lnTo>
                      <a:pt x="61" y="373"/>
                    </a:lnTo>
                    <a:lnTo>
                      <a:pt x="61" y="373"/>
                    </a:lnTo>
                    <a:lnTo>
                      <a:pt x="61" y="375"/>
                    </a:lnTo>
                    <a:lnTo>
                      <a:pt x="61" y="375"/>
                    </a:lnTo>
                    <a:lnTo>
                      <a:pt x="58" y="378"/>
                    </a:lnTo>
                    <a:lnTo>
                      <a:pt x="58" y="378"/>
                    </a:lnTo>
                    <a:lnTo>
                      <a:pt x="56" y="378"/>
                    </a:lnTo>
                    <a:lnTo>
                      <a:pt x="56" y="378"/>
                    </a:lnTo>
                    <a:lnTo>
                      <a:pt x="58" y="378"/>
                    </a:lnTo>
                    <a:lnTo>
                      <a:pt x="61" y="378"/>
                    </a:lnTo>
                    <a:lnTo>
                      <a:pt x="61" y="378"/>
                    </a:lnTo>
                    <a:lnTo>
                      <a:pt x="63" y="380"/>
                    </a:lnTo>
                    <a:lnTo>
                      <a:pt x="63" y="383"/>
                    </a:lnTo>
                    <a:lnTo>
                      <a:pt x="63" y="385"/>
                    </a:lnTo>
                    <a:lnTo>
                      <a:pt x="63" y="385"/>
                    </a:lnTo>
                    <a:lnTo>
                      <a:pt x="61" y="385"/>
                    </a:lnTo>
                    <a:lnTo>
                      <a:pt x="58" y="387"/>
                    </a:lnTo>
                    <a:lnTo>
                      <a:pt x="58" y="387"/>
                    </a:lnTo>
                    <a:lnTo>
                      <a:pt x="58" y="387"/>
                    </a:lnTo>
                    <a:lnTo>
                      <a:pt x="58" y="385"/>
                    </a:lnTo>
                    <a:lnTo>
                      <a:pt x="58" y="387"/>
                    </a:lnTo>
                    <a:lnTo>
                      <a:pt x="56" y="387"/>
                    </a:lnTo>
                    <a:lnTo>
                      <a:pt x="56" y="390"/>
                    </a:lnTo>
                    <a:lnTo>
                      <a:pt x="56" y="387"/>
                    </a:lnTo>
                    <a:lnTo>
                      <a:pt x="53" y="387"/>
                    </a:lnTo>
                    <a:lnTo>
                      <a:pt x="53" y="387"/>
                    </a:lnTo>
                    <a:lnTo>
                      <a:pt x="51" y="390"/>
                    </a:lnTo>
                    <a:lnTo>
                      <a:pt x="51" y="392"/>
                    </a:lnTo>
                    <a:lnTo>
                      <a:pt x="51" y="392"/>
                    </a:lnTo>
                    <a:lnTo>
                      <a:pt x="51" y="395"/>
                    </a:lnTo>
                    <a:lnTo>
                      <a:pt x="51" y="397"/>
                    </a:lnTo>
                    <a:lnTo>
                      <a:pt x="53" y="397"/>
                    </a:lnTo>
                    <a:lnTo>
                      <a:pt x="53" y="395"/>
                    </a:lnTo>
                    <a:lnTo>
                      <a:pt x="53" y="395"/>
                    </a:lnTo>
                    <a:lnTo>
                      <a:pt x="53" y="397"/>
                    </a:lnTo>
                    <a:lnTo>
                      <a:pt x="53" y="397"/>
                    </a:lnTo>
                    <a:lnTo>
                      <a:pt x="51" y="397"/>
                    </a:lnTo>
                    <a:lnTo>
                      <a:pt x="51" y="400"/>
                    </a:lnTo>
                    <a:lnTo>
                      <a:pt x="51" y="400"/>
                    </a:lnTo>
                    <a:lnTo>
                      <a:pt x="51" y="402"/>
                    </a:lnTo>
                    <a:lnTo>
                      <a:pt x="51" y="402"/>
                    </a:lnTo>
                    <a:lnTo>
                      <a:pt x="48" y="402"/>
                    </a:lnTo>
                    <a:lnTo>
                      <a:pt x="48" y="402"/>
                    </a:lnTo>
                    <a:lnTo>
                      <a:pt x="48" y="402"/>
                    </a:lnTo>
                    <a:lnTo>
                      <a:pt x="46" y="405"/>
                    </a:lnTo>
                    <a:lnTo>
                      <a:pt x="46" y="405"/>
                    </a:lnTo>
                    <a:lnTo>
                      <a:pt x="43" y="407"/>
                    </a:lnTo>
                    <a:lnTo>
                      <a:pt x="43" y="407"/>
                    </a:lnTo>
                    <a:lnTo>
                      <a:pt x="41" y="407"/>
                    </a:lnTo>
                    <a:lnTo>
                      <a:pt x="41" y="407"/>
                    </a:lnTo>
                    <a:lnTo>
                      <a:pt x="39" y="407"/>
                    </a:lnTo>
                    <a:lnTo>
                      <a:pt x="36" y="412"/>
                    </a:lnTo>
                    <a:lnTo>
                      <a:pt x="36" y="412"/>
                    </a:lnTo>
                    <a:lnTo>
                      <a:pt x="36" y="414"/>
                    </a:lnTo>
                    <a:lnTo>
                      <a:pt x="36" y="417"/>
                    </a:lnTo>
                    <a:lnTo>
                      <a:pt x="36" y="419"/>
                    </a:lnTo>
                    <a:lnTo>
                      <a:pt x="36" y="422"/>
                    </a:lnTo>
                    <a:lnTo>
                      <a:pt x="36" y="422"/>
                    </a:lnTo>
                    <a:lnTo>
                      <a:pt x="34" y="422"/>
                    </a:lnTo>
                    <a:lnTo>
                      <a:pt x="34" y="422"/>
                    </a:lnTo>
                    <a:lnTo>
                      <a:pt x="36" y="424"/>
                    </a:lnTo>
                    <a:lnTo>
                      <a:pt x="34" y="424"/>
                    </a:lnTo>
                    <a:lnTo>
                      <a:pt x="34" y="424"/>
                    </a:lnTo>
                    <a:lnTo>
                      <a:pt x="31" y="426"/>
                    </a:lnTo>
                    <a:lnTo>
                      <a:pt x="29" y="431"/>
                    </a:lnTo>
                    <a:lnTo>
                      <a:pt x="29" y="434"/>
                    </a:lnTo>
                    <a:lnTo>
                      <a:pt x="29" y="431"/>
                    </a:lnTo>
                    <a:lnTo>
                      <a:pt x="26" y="431"/>
                    </a:lnTo>
                    <a:lnTo>
                      <a:pt x="26" y="429"/>
                    </a:lnTo>
                    <a:lnTo>
                      <a:pt x="24" y="429"/>
                    </a:lnTo>
                    <a:lnTo>
                      <a:pt x="24" y="431"/>
                    </a:lnTo>
                    <a:lnTo>
                      <a:pt x="24" y="431"/>
                    </a:lnTo>
                    <a:lnTo>
                      <a:pt x="24" y="431"/>
                    </a:lnTo>
                    <a:lnTo>
                      <a:pt x="24" y="434"/>
                    </a:lnTo>
                    <a:lnTo>
                      <a:pt x="19" y="429"/>
                    </a:lnTo>
                    <a:lnTo>
                      <a:pt x="19" y="426"/>
                    </a:lnTo>
                    <a:lnTo>
                      <a:pt x="19" y="426"/>
                    </a:lnTo>
                    <a:lnTo>
                      <a:pt x="19" y="424"/>
                    </a:lnTo>
                    <a:lnTo>
                      <a:pt x="19" y="422"/>
                    </a:lnTo>
                    <a:lnTo>
                      <a:pt x="19" y="422"/>
                    </a:lnTo>
                    <a:lnTo>
                      <a:pt x="19" y="419"/>
                    </a:lnTo>
                    <a:lnTo>
                      <a:pt x="19" y="419"/>
                    </a:lnTo>
                    <a:lnTo>
                      <a:pt x="19" y="417"/>
                    </a:lnTo>
                    <a:lnTo>
                      <a:pt x="19" y="417"/>
                    </a:lnTo>
                    <a:lnTo>
                      <a:pt x="14" y="414"/>
                    </a:lnTo>
                    <a:lnTo>
                      <a:pt x="12" y="409"/>
                    </a:lnTo>
                    <a:lnTo>
                      <a:pt x="9" y="407"/>
                    </a:lnTo>
                    <a:lnTo>
                      <a:pt x="9" y="405"/>
                    </a:lnTo>
                    <a:lnTo>
                      <a:pt x="7" y="405"/>
                    </a:lnTo>
                    <a:lnTo>
                      <a:pt x="7" y="405"/>
                    </a:lnTo>
                    <a:lnTo>
                      <a:pt x="7" y="402"/>
                    </a:lnTo>
                    <a:lnTo>
                      <a:pt x="7" y="402"/>
                    </a:lnTo>
                    <a:lnTo>
                      <a:pt x="7" y="402"/>
                    </a:lnTo>
                    <a:lnTo>
                      <a:pt x="9" y="400"/>
                    </a:lnTo>
                    <a:lnTo>
                      <a:pt x="9" y="397"/>
                    </a:lnTo>
                    <a:lnTo>
                      <a:pt x="9" y="397"/>
                    </a:lnTo>
                    <a:lnTo>
                      <a:pt x="9" y="395"/>
                    </a:lnTo>
                    <a:lnTo>
                      <a:pt x="9" y="395"/>
                    </a:lnTo>
                    <a:lnTo>
                      <a:pt x="9" y="395"/>
                    </a:lnTo>
                    <a:lnTo>
                      <a:pt x="9" y="392"/>
                    </a:lnTo>
                    <a:lnTo>
                      <a:pt x="9" y="392"/>
                    </a:lnTo>
                    <a:lnTo>
                      <a:pt x="9" y="390"/>
                    </a:lnTo>
                    <a:lnTo>
                      <a:pt x="9" y="387"/>
                    </a:lnTo>
                    <a:lnTo>
                      <a:pt x="7" y="375"/>
                    </a:lnTo>
                    <a:lnTo>
                      <a:pt x="7" y="368"/>
                    </a:lnTo>
                    <a:lnTo>
                      <a:pt x="7" y="358"/>
                    </a:lnTo>
                    <a:lnTo>
                      <a:pt x="7" y="353"/>
                    </a:lnTo>
                    <a:lnTo>
                      <a:pt x="7" y="344"/>
                    </a:lnTo>
                    <a:lnTo>
                      <a:pt x="7" y="339"/>
                    </a:lnTo>
                    <a:lnTo>
                      <a:pt x="7" y="334"/>
                    </a:lnTo>
                    <a:lnTo>
                      <a:pt x="7" y="327"/>
                    </a:lnTo>
                    <a:lnTo>
                      <a:pt x="4" y="322"/>
                    </a:lnTo>
                    <a:lnTo>
                      <a:pt x="4" y="292"/>
                    </a:lnTo>
                    <a:lnTo>
                      <a:pt x="2" y="266"/>
                    </a:lnTo>
                    <a:lnTo>
                      <a:pt x="2" y="263"/>
                    </a:lnTo>
                    <a:lnTo>
                      <a:pt x="2" y="253"/>
                    </a:lnTo>
                    <a:lnTo>
                      <a:pt x="2" y="246"/>
                    </a:lnTo>
                    <a:lnTo>
                      <a:pt x="2" y="234"/>
                    </a:lnTo>
                    <a:lnTo>
                      <a:pt x="0" y="234"/>
                    </a:lnTo>
                    <a:lnTo>
                      <a:pt x="0" y="231"/>
                    </a:lnTo>
                    <a:lnTo>
                      <a:pt x="0" y="224"/>
                    </a:lnTo>
                    <a:lnTo>
                      <a:pt x="0" y="224"/>
                    </a:lnTo>
                    <a:lnTo>
                      <a:pt x="0" y="222"/>
                    </a:lnTo>
                    <a:lnTo>
                      <a:pt x="0" y="222"/>
                    </a:lnTo>
                    <a:lnTo>
                      <a:pt x="0" y="222"/>
                    </a:lnTo>
                    <a:lnTo>
                      <a:pt x="0" y="217"/>
                    </a:lnTo>
                    <a:lnTo>
                      <a:pt x="2" y="217"/>
                    </a:lnTo>
                    <a:lnTo>
                      <a:pt x="2" y="217"/>
                    </a:lnTo>
                    <a:lnTo>
                      <a:pt x="2" y="217"/>
                    </a:lnTo>
                    <a:lnTo>
                      <a:pt x="4" y="214"/>
                    </a:lnTo>
                    <a:lnTo>
                      <a:pt x="4" y="214"/>
                    </a:lnTo>
                    <a:lnTo>
                      <a:pt x="4" y="214"/>
                    </a:lnTo>
                    <a:lnTo>
                      <a:pt x="7" y="214"/>
                    </a:lnTo>
                    <a:lnTo>
                      <a:pt x="7" y="214"/>
                    </a:lnTo>
                    <a:lnTo>
                      <a:pt x="9" y="214"/>
                    </a:lnTo>
                    <a:lnTo>
                      <a:pt x="9" y="217"/>
                    </a:lnTo>
                    <a:lnTo>
                      <a:pt x="9" y="217"/>
                    </a:lnTo>
                    <a:lnTo>
                      <a:pt x="12" y="219"/>
                    </a:lnTo>
                    <a:lnTo>
                      <a:pt x="12" y="219"/>
                    </a:lnTo>
                    <a:lnTo>
                      <a:pt x="12" y="222"/>
                    </a:lnTo>
                    <a:lnTo>
                      <a:pt x="12" y="222"/>
                    </a:lnTo>
                    <a:lnTo>
                      <a:pt x="12" y="224"/>
                    </a:lnTo>
                    <a:lnTo>
                      <a:pt x="14" y="224"/>
                    </a:lnTo>
                    <a:lnTo>
                      <a:pt x="14" y="224"/>
                    </a:lnTo>
                    <a:lnTo>
                      <a:pt x="14" y="222"/>
                    </a:lnTo>
                    <a:lnTo>
                      <a:pt x="14" y="219"/>
                    </a:lnTo>
                    <a:lnTo>
                      <a:pt x="14" y="219"/>
                    </a:lnTo>
                    <a:lnTo>
                      <a:pt x="17" y="219"/>
                    </a:lnTo>
                    <a:lnTo>
                      <a:pt x="17" y="217"/>
                    </a:lnTo>
                    <a:lnTo>
                      <a:pt x="17" y="217"/>
                    </a:lnTo>
                    <a:lnTo>
                      <a:pt x="17" y="214"/>
                    </a:lnTo>
                    <a:lnTo>
                      <a:pt x="17" y="210"/>
                    </a:lnTo>
                    <a:lnTo>
                      <a:pt x="17" y="210"/>
                    </a:lnTo>
                    <a:lnTo>
                      <a:pt x="19" y="207"/>
                    </a:lnTo>
                    <a:lnTo>
                      <a:pt x="19" y="205"/>
                    </a:lnTo>
                    <a:lnTo>
                      <a:pt x="19" y="205"/>
                    </a:lnTo>
                    <a:lnTo>
                      <a:pt x="22" y="205"/>
                    </a:lnTo>
                    <a:lnTo>
                      <a:pt x="24" y="205"/>
                    </a:lnTo>
                    <a:lnTo>
                      <a:pt x="24" y="205"/>
                    </a:lnTo>
                    <a:lnTo>
                      <a:pt x="26" y="207"/>
                    </a:lnTo>
                    <a:lnTo>
                      <a:pt x="26" y="210"/>
                    </a:lnTo>
                    <a:lnTo>
                      <a:pt x="26" y="210"/>
                    </a:lnTo>
                    <a:lnTo>
                      <a:pt x="29" y="210"/>
                    </a:lnTo>
                    <a:lnTo>
                      <a:pt x="29" y="210"/>
                    </a:lnTo>
                    <a:lnTo>
                      <a:pt x="31" y="210"/>
                    </a:lnTo>
                    <a:lnTo>
                      <a:pt x="31" y="207"/>
                    </a:lnTo>
                    <a:lnTo>
                      <a:pt x="31" y="205"/>
                    </a:lnTo>
                    <a:lnTo>
                      <a:pt x="29" y="205"/>
                    </a:lnTo>
                    <a:lnTo>
                      <a:pt x="26" y="202"/>
                    </a:lnTo>
                    <a:lnTo>
                      <a:pt x="26" y="202"/>
                    </a:lnTo>
                    <a:lnTo>
                      <a:pt x="26" y="200"/>
                    </a:lnTo>
                    <a:lnTo>
                      <a:pt x="24" y="200"/>
                    </a:lnTo>
                    <a:lnTo>
                      <a:pt x="24" y="197"/>
                    </a:lnTo>
                    <a:lnTo>
                      <a:pt x="29" y="190"/>
                    </a:lnTo>
                    <a:lnTo>
                      <a:pt x="34" y="185"/>
                    </a:lnTo>
                    <a:lnTo>
                      <a:pt x="34" y="183"/>
                    </a:lnTo>
                    <a:lnTo>
                      <a:pt x="36" y="183"/>
                    </a:lnTo>
                    <a:lnTo>
                      <a:pt x="36" y="183"/>
                    </a:lnTo>
                    <a:lnTo>
                      <a:pt x="41" y="180"/>
                    </a:lnTo>
                    <a:lnTo>
                      <a:pt x="41" y="178"/>
                    </a:lnTo>
                    <a:lnTo>
                      <a:pt x="43" y="178"/>
                    </a:lnTo>
                    <a:lnTo>
                      <a:pt x="43" y="178"/>
                    </a:lnTo>
                    <a:lnTo>
                      <a:pt x="46" y="178"/>
                    </a:lnTo>
                    <a:lnTo>
                      <a:pt x="46" y="178"/>
                    </a:lnTo>
                    <a:lnTo>
                      <a:pt x="46" y="175"/>
                    </a:lnTo>
                    <a:lnTo>
                      <a:pt x="46" y="175"/>
                    </a:lnTo>
                    <a:lnTo>
                      <a:pt x="48" y="175"/>
                    </a:lnTo>
                    <a:lnTo>
                      <a:pt x="48" y="173"/>
                    </a:lnTo>
                    <a:lnTo>
                      <a:pt x="48" y="171"/>
                    </a:lnTo>
                    <a:lnTo>
                      <a:pt x="48" y="171"/>
                    </a:lnTo>
                    <a:lnTo>
                      <a:pt x="46" y="171"/>
                    </a:lnTo>
                    <a:lnTo>
                      <a:pt x="46" y="168"/>
                    </a:lnTo>
                    <a:lnTo>
                      <a:pt x="46" y="168"/>
                    </a:lnTo>
                    <a:lnTo>
                      <a:pt x="46" y="168"/>
                    </a:lnTo>
                    <a:lnTo>
                      <a:pt x="48" y="168"/>
                    </a:lnTo>
                    <a:lnTo>
                      <a:pt x="48" y="166"/>
                    </a:lnTo>
                    <a:lnTo>
                      <a:pt x="53" y="163"/>
                    </a:lnTo>
                    <a:lnTo>
                      <a:pt x="53" y="161"/>
                    </a:lnTo>
                    <a:lnTo>
                      <a:pt x="53" y="161"/>
                    </a:lnTo>
                    <a:lnTo>
                      <a:pt x="56" y="158"/>
                    </a:lnTo>
                    <a:lnTo>
                      <a:pt x="56" y="158"/>
                    </a:lnTo>
                    <a:lnTo>
                      <a:pt x="58" y="156"/>
                    </a:lnTo>
                    <a:lnTo>
                      <a:pt x="58" y="153"/>
                    </a:lnTo>
                    <a:lnTo>
                      <a:pt x="58" y="153"/>
                    </a:lnTo>
                    <a:lnTo>
                      <a:pt x="56" y="151"/>
                    </a:lnTo>
                    <a:lnTo>
                      <a:pt x="56" y="151"/>
                    </a:lnTo>
                    <a:lnTo>
                      <a:pt x="53" y="151"/>
                    </a:lnTo>
                    <a:lnTo>
                      <a:pt x="53" y="149"/>
                    </a:lnTo>
                    <a:lnTo>
                      <a:pt x="53" y="144"/>
                    </a:lnTo>
                    <a:lnTo>
                      <a:pt x="56" y="144"/>
                    </a:lnTo>
                    <a:lnTo>
                      <a:pt x="56" y="144"/>
                    </a:lnTo>
                    <a:lnTo>
                      <a:pt x="56" y="144"/>
                    </a:lnTo>
                    <a:lnTo>
                      <a:pt x="56" y="144"/>
                    </a:lnTo>
                    <a:lnTo>
                      <a:pt x="56" y="141"/>
                    </a:lnTo>
                    <a:lnTo>
                      <a:pt x="56" y="141"/>
                    </a:lnTo>
                    <a:lnTo>
                      <a:pt x="56" y="141"/>
                    </a:lnTo>
                    <a:lnTo>
                      <a:pt x="56" y="141"/>
                    </a:lnTo>
                    <a:lnTo>
                      <a:pt x="53" y="141"/>
                    </a:lnTo>
                    <a:lnTo>
                      <a:pt x="53" y="141"/>
                    </a:lnTo>
                    <a:lnTo>
                      <a:pt x="53" y="141"/>
                    </a:lnTo>
                    <a:lnTo>
                      <a:pt x="56" y="139"/>
                    </a:lnTo>
                    <a:lnTo>
                      <a:pt x="58" y="136"/>
                    </a:lnTo>
                    <a:lnTo>
                      <a:pt x="58" y="136"/>
                    </a:lnTo>
                    <a:lnTo>
                      <a:pt x="58" y="134"/>
                    </a:lnTo>
                    <a:lnTo>
                      <a:pt x="58" y="132"/>
                    </a:lnTo>
                    <a:lnTo>
                      <a:pt x="58" y="129"/>
                    </a:lnTo>
                    <a:lnTo>
                      <a:pt x="58" y="129"/>
                    </a:lnTo>
                    <a:lnTo>
                      <a:pt x="56" y="129"/>
                    </a:lnTo>
                    <a:lnTo>
                      <a:pt x="56" y="127"/>
                    </a:lnTo>
                    <a:lnTo>
                      <a:pt x="58" y="122"/>
                    </a:lnTo>
                    <a:lnTo>
                      <a:pt x="58" y="119"/>
                    </a:lnTo>
                    <a:lnTo>
                      <a:pt x="61" y="117"/>
                    </a:lnTo>
                    <a:lnTo>
                      <a:pt x="61" y="117"/>
                    </a:lnTo>
                    <a:lnTo>
                      <a:pt x="63" y="117"/>
                    </a:lnTo>
                    <a:lnTo>
                      <a:pt x="63" y="114"/>
                    </a:lnTo>
                    <a:lnTo>
                      <a:pt x="63" y="112"/>
                    </a:lnTo>
                    <a:lnTo>
                      <a:pt x="63" y="112"/>
                    </a:lnTo>
                    <a:lnTo>
                      <a:pt x="63" y="112"/>
                    </a:lnTo>
                    <a:lnTo>
                      <a:pt x="65" y="110"/>
                    </a:lnTo>
                    <a:lnTo>
                      <a:pt x="70" y="107"/>
                    </a:lnTo>
                    <a:lnTo>
                      <a:pt x="70" y="105"/>
                    </a:lnTo>
                    <a:lnTo>
                      <a:pt x="70" y="105"/>
                    </a:lnTo>
                    <a:lnTo>
                      <a:pt x="70" y="102"/>
                    </a:lnTo>
                    <a:lnTo>
                      <a:pt x="70" y="102"/>
                    </a:lnTo>
                    <a:lnTo>
                      <a:pt x="73" y="97"/>
                    </a:lnTo>
                    <a:lnTo>
                      <a:pt x="75" y="80"/>
                    </a:lnTo>
                    <a:lnTo>
                      <a:pt x="75" y="78"/>
                    </a:lnTo>
                    <a:lnTo>
                      <a:pt x="78" y="75"/>
                    </a:lnTo>
                    <a:lnTo>
                      <a:pt x="80" y="71"/>
                    </a:lnTo>
                    <a:lnTo>
                      <a:pt x="82" y="66"/>
                    </a:lnTo>
                    <a:lnTo>
                      <a:pt x="87" y="61"/>
                    </a:lnTo>
                    <a:lnTo>
                      <a:pt x="90" y="56"/>
                    </a:lnTo>
                    <a:lnTo>
                      <a:pt x="92" y="51"/>
                    </a:lnTo>
                    <a:lnTo>
                      <a:pt x="95" y="49"/>
                    </a:lnTo>
                    <a:lnTo>
                      <a:pt x="100" y="41"/>
                    </a:lnTo>
                    <a:lnTo>
                      <a:pt x="102" y="39"/>
                    </a:lnTo>
                    <a:lnTo>
                      <a:pt x="107" y="34"/>
                    </a:lnTo>
                    <a:lnTo>
                      <a:pt x="109" y="29"/>
                    </a:lnTo>
                    <a:lnTo>
                      <a:pt x="112" y="24"/>
                    </a:lnTo>
                    <a:lnTo>
                      <a:pt x="114" y="19"/>
                    </a:lnTo>
                    <a:lnTo>
                      <a:pt x="119" y="15"/>
                    </a:lnTo>
                    <a:lnTo>
                      <a:pt x="121" y="12"/>
                    </a:lnTo>
                    <a:lnTo>
                      <a:pt x="124" y="5"/>
                    </a:lnTo>
                    <a:lnTo>
                      <a:pt x="126" y="2"/>
                    </a:lnTo>
                    <a:lnTo>
                      <a:pt x="129" y="0"/>
                    </a:lnTo>
                    <a:lnTo>
                      <a:pt x="129" y="0"/>
                    </a:lnTo>
                    <a:lnTo>
                      <a:pt x="131" y="0"/>
                    </a:lnTo>
                    <a:lnTo>
                      <a:pt x="136" y="2"/>
                    </a:lnTo>
                    <a:lnTo>
                      <a:pt x="141" y="2"/>
                    </a:lnTo>
                    <a:lnTo>
                      <a:pt x="141" y="2"/>
                    </a:lnTo>
                    <a:lnTo>
                      <a:pt x="141" y="5"/>
                    </a:lnTo>
                    <a:lnTo>
                      <a:pt x="141" y="7"/>
                    </a:lnTo>
                    <a:lnTo>
                      <a:pt x="141" y="12"/>
                    </a:lnTo>
                    <a:lnTo>
                      <a:pt x="141" y="17"/>
                    </a:lnTo>
                    <a:lnTo>
                      <a:pt x="141" y="19"/>
                    </a:lnTo>
                    <a:lnTo>
                      <a:pt x="143" y="22"/>
                    </a:lnTo>
                    <a:lnTo>
                      <a:pt x="143" y="22"/>
                    </a:lnTo>
                    <a:lnTo>
                      <a:pt x="148" y="24"/>
                    </a:lnTo>
                    <a:lnTo>
                      <a:pt x="151" y="27"/>
                    </a:lnTo>
                    <a:lnTo>
                      <a:pt x="153" y="27"/>
                    </a:lnTo>
                    <a:lnTo>
                      <a:pt x="153" y="27"/>
                    </a:lnTo>
                    <a:lnTo>
                      <a:pt x="153" y="27"/>
                    </a:lnTo>
                    <a:lnTo>
                      <a:pt x="158" y="24"/>
                    </a:lnTo>
                    <a:lnTo>
                      <a:pt x="163" y="22"/>
                    </a:lnTo>
                    <a:lnTo>
                      <a:pt x="165" y="22"/>
                    </a:lnTo>
                    <a:lnTo>
                      <a:pt x="168" y="22"/>
                    </a:lnTo>
                    <a:lnTo>
                      <a:pt x="170" y="22"/>
                    </a:lnTo>
                    <a:lnTo>
                      <a:pt x="173" y="22"/>
                    </a:lnTo>
                    <a:lnTo>
                      <a:pt x="173" y="22"/>
                    </a:lnTo>
                    <a:lnTo>
                      <a:pt x="173" y="22"/>
                    </a:lnTo>
                    <a:lnTo>
                      <a:pt x="173" y="19"/>
                    </a:lnTo>
                    <a:lnTo>
                      <a:pt x="175" y="17"/>
                    </a:lnTo>
                    <a:lnTo>
                      <a:pt x="178" y="17"/>
                    </a:lnTo>
                    <a:lnTo>
                      <a:pt x="180" y="15"/>
                    </a:lnTo>
                    <a:lnTo>
                      <a:pt x="180" y="15"/>
                    </a:lnTo>
                    <a:lnTo>
                      <a:pt x="182" y="15"/>
                    </a:lnTo>
                    <a:lnTo>
                      <a:pt x="185" y="17"/>
                    </a:lnTo>
                    <a:lnTo>
                      <a:pt x="185" y="17"/>
                    </a:lnTo>
                    <a:lnTo>
                      <a:pt x="185" y="17"/>
                    </a:lnTo>
                    <a:lnTo>
                      <a:pt x="185" y="17"/>
                    </a:lnTo>
                    <a:lnTo>
                      <a:pt x="185" y="17"/>
                    </a:lnTo>
                    <a:lnTo>
                      <a:pt x="187" y="17"/>
                    </a:lnTo>
                    <a:lnTo>
                      <a:pt x="187" y="17"/>
                    </a:lnTo>
                    <a:lnTo>
                      <a:pt x="187" y="17"/>
                    </a:lnTo>
                    <a:lnTo>
                      <a:pt x="187" y="17"/>
                    </a:lnTo>
                    <a:lnTo>
                      <a:pt x="190" y="17"/>
                    </a:lnTo>
                    <a:lnTo>
                      <a:pt x="190" y="15"/>
                    </a:lnTo>
                    <a:lnTo>
                      <a:pt x="190" y="15"/>
                    </a:lnTo>
                    <a:lnTo>
                      <a:pt x="190" y="12"/>
                    </a:lnTo>
                    <a:lnTo>
                      <a:pt x="192" y="10"/>
                    </a:lnTo>
                    <a:lnTo>
                      <a:pt x="195" y="10"/>
                    </a:lnTo>
                    <a:lnTo>
                      <a:pt x="199" y="10"/>
                    </a:lnTo>
                    <a:lnTo>
                      <a:pt x="202" y="12"/>
                    </a:lnTo>
                    <a:lnTo>
                      <a:pt x="202" y="12"/>
                    </a:lnTo>
                    <a:lnTo>
                      <a:pt x="204" y="15"/>
                    </a:lnTo>
                    <a:lnTo>
                      <a:pt x="204" y="15"/>
                    </a:lnTo>
                    <a:lnTo>
                      <a:pt x="204" y="17"/>
                    </a:lnTo>
                    <a:lnTo>
                      <a:pt x="204" y="17"/>
                    </a:lnTo>
                    <a:lnTo>
                      <a:pt x="207" y="17"/>
                    </a:lnTo>
                    <a:lnTo>
                      <a:pt x="209" y="17"/>
                    </a:lnTo>
                    <a:lnTo>
                      <a:pt x="209" y="17"/>
                    </a:lnTo>
                    <a:lnTo>
                      <a:pt x="212" y="22"/>
                    </a:lnTo>
                    <a:lnTo>
                      <a:pt x="217" y="24"/>
                    </a:lnTo>
                    <a:lnTo>
                      <a:pt x="219" y="27"/>
                    </a:lnTo>
                    <a:lnTo>
                      <a:pt x="219" y="27"/>
                    </a:lnTo>
                    <a:lnTo>
                      <a:pt x="219" y="29"/>
                    </a:lnTo>
                    <a:lnTo>
                      <a:pt x="219" y="29"/>
                    </a:lnTo>
                    <a:lnTo>
                      <a:pt x="224" y="32"/>
                    </a:lnTo>
                    <a:lnTo>
                      <a:pt x="224" y="36"/>
                    </a:lnTo>
                    <a:lnTo>
                      <a:pt x="224" y="36"/>
                    </a:lnTo>
                    <a:lnTo>
                      <a:pt x="226" y="36"/>
                    </a:lnTo>
                    <a:lnTo>
                      <a:pt x="229" y="39"/>
                    </a:lnTo>
                    <a:lnTo>
                      <a:pt x="229" y="39"/>
                    </a:lnTo>
                    <a:lnTo>
                      <a:pt x="229" y="44"/>
                    </a:lnTo>
                    <a:lnTo>
                      <a:pt x="229" y="56"/>
                    </a:lnTo>
                    <a:lnTo>
                      <a:pt x="229" y="71"/>
                    </a:lnTo>
                    <a:lnTo>
                      <a:pt x="229" y="85"/>
                    </a:lnTo>
                    <a:lnTo>
                      <a:pt x="229" y="97"/>
                    </a:lnTo>
                    <a:lnTo>
                      <a:pt x="231" y="112"/>
                    </a:lnTo>
                    <a:lnTo>
                      <a:pt x="231" y="124"/>
                    </a:lnTo>
                    <a:lnTo>
                      <a:pt x="231" y="151"/>
                    </a:lnTo>
                    <a:lnTo>
                      <a:pt x="231" y="153"/>
                    </a:lnTo>
                    <a:lnTo>
                      <a:pt x="231" y="153"/>
                    </a:lnTo>
                    <a:lnTo>
                      <a:pt x="231" y="153"/>
                    </a:lnTo>
                    <a:lnTo>
                      <a:pt x="231" y="156"/>
                    </a:lnTo>
                    <a:lnTo>
                      <a:pt x="231" y="156"/>
                    </a:lnTo>
                    <a:lnTo>
                      <a:pt x="234" y="156"/>
                    </a:lnTo>
                    <a:lnTo>
                      <a:pt x="234" y="156"/>
                    </a:lnTo>
                    <a:lnTo>
                      <a:pt x="231" y="158"/>
                    </a:lnTo>
                    <a:lnTo>
                      <a:pt x="231" y="158"/>
                    </a:lnTo>
                    <a:lnTo>
                      <a:pt x="229" y="161"/>
                    </a:lnTo>
                    <a:lnTo>
                      <a:pt x="231" y="163"/>
                    </a:lnTo>
                    <a:lnTo>
                      <a:pt x="231" y="163"/>
                    </a:lnTo>
                    <a:lnTo>
                      <a:pt x="231" y="166"/>
                    </a:lnTo>
                    <a:lnTo>
                      <a:pt x="231" y="166"/>
                    </a:lnTo>
                    <a:lnTo>
                      <a:pt x="231" y="168"/>
                    </a:lnTo>
                    <a:lnTo>
                      <a:pt x="229" y="171"/>
                    </a:lnTo>
                    <a:lnTo>
                      <a:pt x="229" y="171"/>
                    </a:lnTo>
                    <a:lnTo>
                      <a:pt x="229" y="173"/>
                    </a:lnTo>
                    <a:lnTo>
                      <a:pt x="229" y="178"/>
                    </a:lnTo>
                    <a:lnTo>
                      <a:pt x="229" y="178"/>
                    </a:lnTo>
                    <a:lnTo>
                      <a:pt x="229" y="178"/>
                    </a:lnTo>
                    <a:lnTo>
                      <a:pt x="231" y="178"/>
                    </a:lnTo>
                    <a:lnTo>
                      <a:pt x="231" y="180"/>
                    </a:lnTo>
                    <a:lnTo>
                      <a:pt x="234" y="180"/>
                    </a:lnTo>
                    <a:lnTo>
                      <a:pt x="234" y="180"/>
                    </a:lnTo>
                    <a:lnTo>
                      <a:pt x="234" y="180"/>
                    </a:lnTo>
                    <a:lnTo>
                      <a:pt x="234" y="180"/>
                    </a:lnTo>
                    <a:lnTo>
                      <a:pt x="234" y="178"/>
                    </a:lnTo>
                    <a:lnTo>
                      <a:pt x="236" y="180"/>
                    </a:lnTo>
                    <a:lnTo>
                      <a:pt x="236" y="180"/>
                    </a:lnTo>
                    <a:lnTo>
                      <a:pt x="236" y="180"/>
                    </a:lnTo>
                    <a:lnTo>
                      <a:pt x="236" y="183"/>
                    </a:lnTo>
                    <a:lnTo>
                      <a:pt x="236" y="183"/>
                    </a:lnTo>
                    <a:lnTo>
                      <a:pt x="238" y="185"/>
                    </a:lnTo>
                    <a:lnTo>
                      <a:pt x="243" y="185"/>
                    </a:lnTo>
                    <a:lnTo>
                      <a:pt x="246" y="188"/>
                    </a:lnTo>
                    <a:lnTo>
                      <a:pt x="251" y="188"/>
                    </a:lnTo>
                    <a:lnTo>
                      <a:pt x="253" y="188"/>
                    </a:lnTo>
                    <a:lnTo>
                      <a:pt x="253" y="188"/>
                    </a:lnTo>
                    <a:lnTo>
                      <a:pt x="256" y="188"/>
                    </a:lnTo>
                    <a:lnTo>
                      <a:pt x="256" y="190"/>
                    </a:lnTo>
                    <a:lnTo>
                      <a:pt x="256" y="195"/>
                    </a:lnTo>
                    <a:lnTo>
                      <a:pt x="256" y="195"/>
                    </a:lnTo>
                    <a:lnTo>
                      <a:pt x="253" y="197"/>
                    </a:lnTo>
                    <a:lnTo>
                      <a:pt x="251" y="200"/>
                    </a:lnTo>
                    <a:lnTo>
                      <a:pt x="251" y="202"/>
                    </a:lnTo>
                    <a:lnTo>
                      <a:pt x="256" y="210"/>
                    </a:lnTo>
                    <a:lnTo>
                      <a:pt x="256" y="212"/>
                    </a:lnTo>
                    <a:lnTo>
                      <a:pt x="253" y="217"/>
                    </a:lnTo>
                    <a:lnTo>
                      <a:pt x="253" y="217"/>
                    </a:lnTo>
                    <a:lnTo>
                      <a:pt x="253" y="219"/>
                    </a:lnTo>
                    <a:lnTo>
                      <a:pt x="253" y="222"/>
                    </a:lnTo>
                    <a:lnTo>
                      <a:pt x="253" y="222"/>
                    </a:lnTo>
                    <a:lnTo>
                      <a:pt x="256" y="224"/>
                    </a:lnTo>
                    <a:lnTo>
                      <a:pt x="258" y="229"/>
                    </a:lnTo>
                    <a:lnTo>
                      <a:pt x="260" y="231"/>
                    </a:lnTo>
                    <a:lnTo>
                      <a:pt x="260" y="231"/>
                    </a:lnTo>
                    <a:lnTo>
                      <a:pt x="263" y="231"/>
                    </a:lnTo>
                    <a:lnTo>
                      <a:pt x="263" y="231"/>
                    </a:lnTo>
                    <a:lnTo>
                      <a:pt x="265" y="231"/>
                    </a:lnTo>
                    <a:lnTo>
                      <a:pt x="265" y="231"/>
                    </a:lnTo>
                    <a:lnTo>
                      <a:pt x="265" y="229"/>
                    </a:lnTo>
                    <a:lnTo>
                      <a:pt x="265" y="229"/>
                    </a:lnTo>
                    <a:lnTo>
                      <a:pt x="265" y="229"/>
                    </a:lnTo>
                    <a:lnTo>
                      <a:pt x="265" y="229"/>
                    </a:lnTo>
                    <a:lnTo>
                      <a:pt x="268" y="227"/>
                    </a:lnTo>
                    <a:lnTo>
                      <a:pt x="268" y="227"/>
                    </a:lnTo>
                    <a:lnTo>
                      <a:pt x="268" y="227"/>
                    </a:lnTo>
                    <a:lnTo>
                      <a:pt x="268" y="227"/>
                    </a:lnTo>
                    <a:lnTo>
                      <a:pt x="270" y="229"/>
                    </a:lnTo>
                    <a:lnTo>
                      <a:pt x="270" y="229"/>
                    </a:lnTo>
                    <a:lnTo>
                      <a:pt x="270" y="229"/>
                    </a:lnTo>
                    <a:lnTo>
                      <a:pt x="270" y="229"/>
                    </a:lnTo>
                    <a:lnTo>
                      <a:pt x="270" y="229"/>
                    </a:lnTo>
                    <a:lnTo>
                      <a:pt x="270" y="229"/>
                    </a:lnTo>
                    <a:lnTo>
                      <a:pt x="273" y="231"/>
                    </a:lnTo>
                    <a:lnTo>
                      <a:pt x="273" y="231"/>
                    </a:lnTo>
                    <a:lnTo>
                      <a:pt x="273" y="231"/>
                    </a:lnTo>
                    <a:lnTo>
                      <a:pt x="273" y="231"/>
                    </a:lnTo>
                    <a:lnTo>
                      <a:pt x="275" y="231"/>
                    </a:lnTo>
                    <a:lnTo>
                      <a:pt x="275" y="231"/>
                    </a:lnTo>
                    <a:lnTo>
                      <a:pt x="275" y="231"/>
                    </a:lnTo>
                    <a:lnTo>
                      <a:pt x="275" y="234"/>
                    </a:lnTo>
                    <a:lnTo>
                      <a:pt x="275" y="234"/>
                    </a:lnTo>
                    <a:lnTo>
                      <a:pt x="275" y="234"/>
                    </a:lnTo>
                    <a:lnTo>
                      <a:pt x="275" y="234"/>
                    </a:lnTo>
                    <a:lnTo>
                      <a:pt x="275" y="234"/>
                    </a:lnTo>
                    <a:lnTo>
                      <a:pt x="275" y="234"/>
                    </a:lnTo>
                    <a:lnTo>
                      <a:pt x="277" y="236"/>
                    </a:lnTo>
                    <a:lnTo>
                      <a:pt x="277" y="236"/>
                    </a:lnTo>
                    <a:lnTo>
                      <a:pt x="280" y="239"/>
                    </a:lnTo>
                    <a:lnTo>
                      <a:pt x="277" y="241"/>
                    </a:lnTo>
                    <a:lnTo>
                      <a:pt x="280" y="241"/>
                    </a:lnTo>
                    <a:lnTo>
                      <a:pt x="280" y="244"/>
                    </a:lnTo>
                    <a:lnTo>
                      <a:pt x="280" y="244"/>
                    </a:lnTo>
                    <a:lnTo>
                      <a:pt x="280" y="244"/>
                    </a:lnTo>
                    <a:lnTo>
                      <a:pt x="282" y="249"/>
                    </a:lnTo>
                    <a:lnTo>
                      <a:pt x="282" y="249"/>
                    </a:lnTo>
                    <a:lnTo>
                      <a:pt x="282" y="249"/>
                    </a:lnTo>
                    <a:lnTo>
                      <a:pt x="282" y="251"/>
                    </a:lnTo>
                    <a:lnTo>
                      <a:pt x="282" y="253"/>
                    </a:lnTo>
                    <a:lnTo>
                      <a:pt x="280" y="253"/>
                    </a:lnTo>
                    <a:lnTo>
                      <a:pt x="280" y="253"/>
                    </a:lnTo>
                    <a:lnTo>
                      <a:pt x="277" y="251"/>
                    </a:lnTo>
                    <a:lnTo>
                      <a:pt x="277" y="251"/>
                    </a:lnTo>
                    <a:lnTo>
                      <a:pt x="277" y="253"/>
                    </a:lnTo>
                    <a:lnTo>
                      <a:pt x="277" y="253"/>
                    </a:lnTo>
                    <a:lnTo>
                      <a:pt x="277" y="256"/>
                    </a:lnTo>
                    <a:lnTo>
                      <a:pt x="277" y="256"/>
                    </a:lnTo>
                    <a:lnTo>
                      <a:pt x="277" y="256"/>
                    </a:lnTo>
                    <a:lnTo>
                      <a:pt x="277" y="256"/>
                    </a:lnTo>
                    <a:lnTo>
                      <a:pt x="277" y="256"/>
                    </a:lnTo>
                    <a:lnTo>
                      <a:pt x="275" y="256"/>
                    </a:lnTo>
                    <a:lnTo>
                      <a:pt x="273" y="253"/>
                    </a:lnTo>
                    <a:lnTo>
                      <a:pt x="273" y="253"/>
                    </a:lnTo>
                    <a:lnTo>
                      <a:pt x="273" y="256"/>
                    </a:lnTo>
                    <a:lnTo>
                      <a:pt x="273" y="256"/>
                    </a:lnTo>
                    <a:lnTo>
                      <a:pt x="275" y="258"/>
                    </a:lnTo>
                    <a:lnTo>
                      <a:pt x="275" y="258"/>
                    </a:lnTo>
                    <a:lnTo>
                      <a:pt x="275" y="263"/>
                    </a:lnTo>
                    <a:lnTo>
                      <a:pt x="275" y="263"/>
                    </a:lnTo>
                    <a:lnTo>
                      <a:pt x="275" y="261"/>
                    </a:lnTo>
                    <a:lnTo>
                      <a:pt x="275" y="258"/>
                    </a:lnTo>
                    <a:lnTo>
                      <a:pt x="277" y="258"/>
                    </a:lnTo>
                    <a:lnTo>
                      <a:pt x="277" y="261"/>
                    </a:lnTo>
                    <a:lnTo>
                      <a:pt x="280" y="261"/>
                    </a:lnTo>
                    <a:lnTo>
                      <a:pt x="277" y="261"/>
                    </a:lnTo>
                    <a:lnTo>
                      <a:pt x="280" y="258"/>
                    </a:lnTo>
                    <a:lnTo>
                      <a:pt x="280" y="258"/>
                    </a:lnTo>
                    <a:lnTo>
                      <a:pt x="280" y="258"/>
                    </a:lnTo>
                    <a:lnTo>
                      <a:pt x="277" y="258"/>
                    </a:lnTo>
                    <a:lnTo>
                      <a:pt x="280" y="256"/>
                    </a:lnTo>
                    <a:lnTo>
                      <a:pt x="280" y="258"/>
                    </a:lnTo>
                    <a:lnTo>
                      <a:pt x="282" y="261"/>
                    </a:lnTo>
                    <a:lnTo>
                      <a:pt x="282" y="263"/>
                    </a:lnTo>
                    <a:lnTo>
                      <a:pt x="282" y="263"/>
                    </a:lnTo>
                    <a:lnTo>
                      <a:pt x="282" y="261"/>
                    </a:lnTo>
                    <a:lnTo>
                      <a:pt x="282" y="258"/>
                    </a:lnTo>
                    <a:lnTo>
                      <a:pt x="282" y="256"/>
                    </a:lnTo>
                    <a:lnTo>
                      <a:pt x="282" y="256"/>
                    </a:lnTo>
                    <a:lnTo>
                      <a:pt x="285" y="258"/>
                    </a:lnTo>
                    <a:lnTo>
                      <a:pt x="285" y="261"/>
                    </a:lnTo>
                    <a:lnTo>
                      <a:pt x="285" y="261"/>
                    </a:lnTo>
                    <a:lnTo>
                      <a:pt x="287" y="261"/>
                    </a:lnTo>
                    <a:lnTo>
                      <a:pt x="287" y="261"/>
                    </a:lnTo>
                    <a:lnTo>
                      <a:pt x="287" y="261"/>
                    </a:lnTo>
                    <a:lnTo>
                      <a:pt x="287" y="261"/>
                    </a:lnTo>
                    <a:lnTo>
                      <a:pt x="287" y="261"/>
                    </a:lnTo>
                    <a:lnTo>
                      <a:pt x="287" y="261"/>
                    </a:lnTo>
                    <a:lnTo>
                      <a:pt x="287" y="263"/>
                    </a:lnTo>
                    <a:lnTo>
                      <a:pt x="287" y="263"/>
                    </a:lnTo>
                    <a:lnTo>
                      <a:pt x="287" y="266"/>
                    </a:lnTo>
                    <a:lnTo>
                      <a:pt x="285" y="268"/>
                    </a:lnTo>
                    <a:lnTo>
                      <a:pt x="285" y="268"/>
                    </a:lnTo>
                    <a:lnTo>
                      <a:pt x="282" y="268"/>
                    </a:lnTo>
                    <a:lnTo>
                      <a:pt x="282" y="268"/>
                    </a:lnTo>
                    <a:lnTo>
                      <a:pt x="282" y="268"/>
                    </a:lnTo>
                    <a:lnTo>
                      <a:pt x="280" y="268"/>
                    </a:lnTo>
                    <a:lnTo>
                      <a:pt x="280" y="268"/>
                    </a:lnTo>
                    <a:lnTo>
                      <a:pt x="280" y="268"/>
                    </a:lnTo>
                    <a:lnTo>
                      <a:pt x="280" y="270"/>
                    </a:lnTo>
                    <a:lnTo>
                      <a:pt x="280" y="270"/>
                    </a:lnTo>
                    <a:lnTo>
                      <a:pt x="280" y="270"/>
                    </a:lnTo>
                    <a:lnTo>
                      <a:pt x="280" y="273"/>
                    </a:lnTo>
                    <a:lnTo>
                      <a:pt x="277" y="273"/>
                    </a:lnTo>
                    <a:lnTo>
                      <a:pt x="275" y="278"/>
                    </a:lnTo>
                    <a:lnTo>
                      <a:pt x="273" y="278"/>
                    </a:lnTo>
                    <a:lnTo>
                      <a:pt x="273" y="278"/>
                    </a:lnTo>
                    <a:lnTo>
                      <a:pt x="273" y="280"/>
                    </a:lnTo>
                    <a:lnTo>
                      <a:pt x="273" y="280"/>
                    </a:lnTo>
                    <a:lnTo>
                      <a:pt x="273" y="280"/>
                    </a:lnTo>
                    <a:lnTo>
                      <a:pt x="270" y="280"/>
                    </a:lnTo>
                    <a:lnTo>
                      <a:pt x="270" y="280"/>
                    </a:lnTo>
                    <a:lnTo>
                      <a:pt x="268" y="280"/>
                    </a:lnTo>
                    <a:lnTo>
                      <a:pt x="268" y="280"/>
                    </a:lnTo>
                    <a:lnTo>
                      <a:pt x="268" y="280"/>
                    </a:lnTo>
                    <a:lnTo>
                      <a:pt x="268" y="280"/>
                    </a:lnTo>
                    <a:lnTo>
                      <a:pt x="268" y="280"/>
                    </a:lnTo>
                    <a:lnTo>
                      <a:pt x="268" y="283"/>
                    </a:lnTo>
                    <a:lnTo>
                      <a:pt x="265" y="283"/>
                    </a:lnTo>
                    <a:lnTo>
                      <a:pt x="265" y="280"/>
                    </a:lnTo>
                    <a:lnTo>
                      <a:pt x="265" y="280"/>
                    </a:lnTo>
                    <a:lnTo>
                      <a:pt x="263" y="280"/>
                    </a:lnTo>
                    <a:lnTo>
                      <a:pt x="263" y="278"/>
                    </a:lnTo>
                    <a:lnTo>
                      <a:pt x="263" y="278"/>
                    </a:lnTo>
                    <a:lnTo>
                      <a:pt x="263" y="278"/>
                    </a:lnTo>
                    <a:lnTo>
                      <a:pt x="263" y="278"/>
                    </a:lnTo>
                    <a:lnTo>
                      <a:pt x="265" y="278"/>
                    </a:lnTo>
                    <a:lnTo>
                      <a:pt x="263" y="275"/>
                    </a:lnTo>
                    <a:lnTo>
                      <a:pt x="263" y="275"/>
                    </a:lnTo>
                    <a:lnTo>
                      <a:pt x="260" y="275"/>
                    </a:lnTo>
                    <a:lnTo>
                      <a:pt x="263" y="275"/>
                    </a:lnTo>
                    <a:lnTo>
                      <a:pt x="260" y="278"/>
                    </a:lnTo>
                    <a:lnTo>
                      <a:pt x="260" y="278"/>
                    </a:lnTo>
                    <a:lnTo>
                      <a:pt x="258" y="275"/>
                    </a:lnTo>
                    <a:lnTo>
                      <a:pt x="258" y="275"/>
                    </a:lnTo>
                    <a:lnTo>
                      <a:pt x="258" y="278"/>
                    </a:lnTo>
                    <a:lnTo>
                      <a:pt x="260" y="278"/>
                    </a:lnTo>
                    <a:lnTo>
                      <a:pt x="260" y="280"/>
                    </a:lnTo>
                    <a:lnTo>
                      <a:pt x="260" y="283"/>
                    </a:lnTo>
                    <a:lnTo>
                      <a:pt x="260" y="283"/>
                    </a:lnTo>
                    <a:lnTo>
                      <a:pt x="260" y="283"/>
                    </a:lnTo>
                    <a:lnTo>
                      <a:pt x="260" y="283"/>
                    </a:lnTo>
                    <a:lnTo>
                      <a:pt x="260" y="283"/>
                    </a:lnTo>
                    <a:lnTo>
                      <a:pt x="258" y="285"/>
                    </a:lnTo>
                    <a:lnTo>
                      <a:pt x="258" y="285"/>
                    </a:lnTo>
                    <a:lnTo>
                      <a:pt x="258" y="285"/>
                    </a:lnTo>
                    <a:lnTo>
                      <a:pt x="256" y="283"/>
                    </a:lnTo>
                    <a:lnTo>
                      <a:pt x="256" y="280"/>
                    </a:lnTo>
                    <a:lnTo>
                      <a:pt x="256" y="280"/>
                    </a:lnTo>
                    <a:lnTo>
                      <a:pt x="253" y="278"/>
                    </a:lnTo>
                    <a:lnTo>
                      <a:pt x="256" y="280"/>
                    </a:lnTo>
                    <a:lnTo>
                      <a:pt x="256" y="283"/>
                    </a:lnTo>
                    <a:lnTo>
                      <a:pt x="256" y="283"/>
                    </a:lnTo>
                    <a:lnTo>
                      <a:pt x="256" y="285"/>
                    </a:lnTo>
                    <a:lnTo>
                      <a:pt x="253" y="285"/>
                    </a:lnTo>
                    <a:lnTo>
                      <a:pt x="253" y="285"/>
                    </a:lnTo>
                    <a:lnTo>
                      <a:pt x="251" y="285"/>
                    </a:lnTo>
                    <a:lnTo>
                      <a:pt x="251" y="285"/>
                    </a:lnTo>
                    <a:lnTo>
                      <a:pt x="251" y="283"/>
                    </a:lnTo>
                    <a:lnTo>
                      <a:pt x="251" y="283"/>
                    </a:lnTo>
                    <a:lnTo>
                      <a:pt x="251" y="283"/>
                    </a:lnTo>
                    <a:lnTo>
                      <a:pt x="251" y="283"/>
                    </a:lnTo>
                    <a:lnTo>
                      <a:pt x="251" y="283"/>
                    </a:lnTo>
                    <a:lnTo>
                      <a:pt x="248" y="283"/>
                    </a:lnTo>
                    <a:lnTo>
                      <a:pt x="248" y="283"/>
                    </a:lnTo>
                    <a:lnTo>
                      <a:pt x="248" y="280"/>
                    </a:lnTo>
                    <a:lnTo>
                      <a:pt x="248" y="280"/>
                    </a:lnTo>
                    <a:lnTo>
                      <a:pt x="243" y="283"/>
                    </a:lnTo>
                    <a:lnTo>
                      <a:pt x="246" y="283"/>
                    </a:lnTo>
                    <a:lnTo>
                      <a:pt x="246" y="283"/>
                    </a:lnTo>
                    <a:lnTo>
                      <a:pt x="246" y="285"/>
                    </a:lnTo>
                    <a:lnTo>
                      <a:pt x="246" y="288"/>
                    </a:lnTo>
                    <a:lnTo>
                      <a:pt x="246" y="288"/>
                    </a:lnTo>
                    <a:lnTo>
                      <a:pt x="246" y="290"/>
                    </a:lnTo>
                    <a:lnTo>
                      <a:pt x="246" y="290"/>
                    </a:lnTo>
                    <a:lnTo>
                      <a:pt x="246" y="290"/>
                    </a:lnTo>
                    <a:lnTo>
                      <a:pt x="246" y="290"/>
                    </a:lnTo>
                    <a:lnTo>
                      <a:pt x="246" y="292"/>
                    </a:lnTo>
                    <a:lnTo>
                      <a:pt x="246" y="292"/>
                    </a:lnTo>
                    <a:lnTo>
                      <a:pt x="243" y="292"/>
                    </a:lnTo>
                    <a:lnTo>
                      <a:pt x="243" y="292"/>
                    </a:lnTo>
                    <a:lnTo>
                      <a:pt x="243" y="292"/>
                    </a:lnTo>
                    <a:lnTo>
                      <a:pt x="243" y="292"/>
                    </a:lnTo>
                    <a:lnTo>
                      <a:pt x="241" y="292"/>
                    </a:lnTo>
                    <a:lnTo>
                      <a:pt x="241" y="292"/>
                    </a:lnTo>
                    <a:lnTo>
                      <a:pt x="241" y="292"/>
                    </a:lnTo>
                    <a:lnTo>
                      <a:pt x="241" y="290"/>
                    </a:lnTo>
                    <a:lnTo>
                      <a:pt x="241" y="290"/>
                    </a:lnTo>
                    <a:lnTo>
                      <a:pt x="241" y="290"/>
                    </a:lnTo>
                    <a:lnTo>
                      <a:pt x="241" y="288"/>
                    </a:lnTo>
                    <a:lnTo>
                      <a:pt x="241" y="288"/>
                    </a:lnTo>
                    <a:lnTo>
                      <a:pt x="241" y="288"/>
                    </a:lnTo>
                    <a:lnTo>
                      <a:pt x="241" y="288"/>
                    </a:lnTo>
                    <a:lnTo>
                      <a:pt x="238" y="290"/>
                    </a:lnTo>
                    <a:lnTo>
                      <a:pt x="238" y="290"/>
                    </a:lnTo>
                    <a:lnTo>
                      <a:pt x="238" y="290"/>
                    </a:lnTo>
                    <a:lnTo>
                      <a:pt x="238" y="290"/>
                    </a:lnTo>
                    <a:lnTo>
                      <a:pt x="236" y="295"/>
                    </a:lnTo>
                    <a:lnTo>
                      <a:pt x="236" y="295"/>
                    </a:lnTo>
                    <a:lnTo>
                      <a:pt x="236" y="295"/>
                    </a:lnTo>
                    <a:lnTo>
                      <a:pt x="234" y="295"/>
                    </a:lnTo>
                    <a:lnTo>
                      <a:pt x="234" y="292"/>
                    </a:lnTo>
                    <a:lnTo>
                      <a:pt x="234" y="292"/>
                    </a:lnTo>
                    <a:lnTo>
                      <a:pt x="234" y="285"/>
                    </a:lnTo>
                    <a:lnTo>
                      <a:pt x="234" y="285"/>
                    </a:lnTo>
                    <a:lnTo>
                      <a:pt x="234" y="285"/>
                    </a:lnTo>
                    <a:lnTo>
                      <a:pt x="231" y="290"/>
                    </a:lnTo>
                    <a:lnTo>
                      <a:pt x="231" y="292"/>
                    </a:lnTo>
                    <a:lnTo>
                      <a:pt x="231" y="292"/>
                    </a:lnTo>
                    <a:lnTo>
                      <a:pt x="231" y="292"/>
                    </a:lnTo>
                    <a:lnTo>
                      <a:pt x="231" y="290"/>
                    </a:lnTo>
                    <a:lnTo>
                      <a:pt x="231" y="290"/>
                    </a:lnTo>
                    <a:lnTo>
                      <a:pt x="231" y="288"/>
                    </a:lnTo>
                    <a:lnTo>
                      <a:pt x="231" y="288"/>
                    </a:lnTo>
                    <a:lnTo>
                      <a:pt x="231" y="285"/>
                    </a:lnTo>
                    <a:lnTo>
                      <a:pt x="231" y="285"/>
                    </a:lnTo>
                    <a:lnTo>
                      <a:pt x="231" y="285"/>
                    </a:lnTo>
                    <a:lnTo>
                      <a:pt x="229" y="288"/>
                    </a:lnTo>
                    <a:lnTo>
                      <a:pt x="229" y="288"/>
                    </a:lnTo>
                    <a:lnTo>
                      <a:pt x="229" y="288"/>
                    </a:lnTo>
                    <a:lnTo>
                      <a:pt x="226" y="288"/>
                    </a:lnTo>
                    <a:lnTo>
                      <a:pt x="226" y="290"/>
                    </a:lnTo>
                    <a:lnTo>
                      <a:pt x="226" y="290"/>
                    </a:lnTo>
                    <a:lnTo>
                      <a:pt x="226" y="290"/>
                    </a:lnTo>
                    <a:lnTo>
                      <a:pt x="226" y="290"/>
                    </a:lnTo>
                    <a:lnTo>
                      <a:pt x="224" y="290"/>
                    </a:lnTo>
                    <a:lnTo>
                      <a:pt x="224" y="292"/>
                    </a:lnTo>
                    <a:lnTo>
                      <a:pt x="226" y="292"/>
                    </a:lnTo>
                    <a:lnTo>
                      <a:pt x="226" y="295"/>
                    </a:lnTo>
                    <a:lnTo>
                      <a:pt x="226" y="295"/>
                    </a:lnTo>
                    <a:lnTo>
                      <a:pt x="226" y="295"/>
                    </a:lnTo>
                    <a:lnTo>
                      <a:pt x="226" y="295"/>
                    </a:lnTo>
                    <a:lnTo>
                      <a:pt x="226" y="297"/>
                    </a:lnTo>
                    <a:lnTo>
                      <a:pt x="226" y="297"/>
                    </a:lnTo>
                    <a:lnTo>
                      <a:pt x="224" y="297"/>
                    </a:lnTo>
                    <a:lnTo>
                      <a:pt x="224" y="297"/>
                    </a:lnTo>
                    <a:lnTo>
                      <a:pt x="224" y="297"/>
                    </a:lnTo>
                    <a:lnTo>
                      <a:pt x="224" y="302"/>
                    </a:lnTo>
                    <a:lnTo>
                      <a:pt x="224" y="305"/>
                    </a:lnTo>
                    <a:lnTo>
                      <a:pt x="221" y="305"/>
                    </a:lnTo>
                    <a:lnTo>
                      <a:pt x="221" y="302"/>
                    </a:lnTo>
                    <a:lnTo>
                      <a:pt x="221" y="300"/>
                    </a:lnTo>
                    <a:lnTo>
                      <a:pt x="221" y="297"/>
                    </a:lnTo>
                    <a:lnTo>
                      <a:pt x="224" y="297"/>
                    </a:lnTo>
                    <a:lnTo>
                      <a:pt x="221" y="297"/>
                    </a:lnTo>
                    <a:lnTo>
                      <a:pt x="221" y="297"/>
                    </a:lnTo>
                    <a:lnTo>
                      <a:pt x="221" y="300"/>
                    </a:lnTo>
                    <a:lnTo>
                      <a:pt x="221" y="302"/>
                    </a:lnTo>
                    <a:lnTo>
                      <a:pt x="221" y="302"/>
                    </a:lnTo>
                    <a:lnTo>
                      <a:pt x="221" y="305"/>
                    </a:lnTo>
                    <a:lnTo>
                      <a:pt x="219" y="302"/>
                    </a:lnTo>
                    <a:lnTo>
                      <a:pt x="219" y="302"/>
                    </a:lnTo>
                    <a:lnTo>
                      <a:pt x="219" y="302"/>
                    </a:lnTo>
                    <a:lnTo>
                      <a:pt x="219" y="302"/>
                    </a:lnTo>
                    <a:lnTo>
                      <a:pt x="219" y="302"/>
                    </a:lnTo>
                    <a:lnTo>
                      <a:pt x="219" y="295"/>
                    </a:lnTo>
                    <a:lnTo>
                      <a:pt x="217" y="295"/>
                    </a:lnTo>
                    <a:lnTo>
                      <a:pt x="217" y="295"/>
                    </a:lnTo>
                    <a:lnTo>
                      <a:pt x="217" y="297"/>
                    </a:lnTo>
                    <a:lnTo>
                      <a:pt x="217" y="297"/>
                    </a:lnTo>
                    <a:close/>
                  </a:path>
                </a:pathLst>
              </a:custGeom>
              <a:solidFill>
                <a:srgbClr val="FFEDA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200" dirty="0"/>
              </a:p>
            </p:txBody>
          </p:sp>
          <p:sp>
            <p:nvSpPr>
              <p:cNvPr id="320" name="Freeform 45">
                <a:extLst>
                  <a:ext uri="{FF2B5EF4-FFF2-40B4-BE49-F238E27FC236}">
                    <a16:creationId xmlns:a16="http://schemas.microsoft.com/office/drawing/2014/main" id="{FE9D21EB-AFAA-4674-880B-A0B135D51BA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482" y="1926"/>
                <a:ext cx="151" cy="54"/>
              </a:xfrm>
              <a:custGeom>
                <a:avLst/>
                <a:gdLst>
                  <a:gd name="T0" fmla="*/ 0 w 151"/>
                  <a:gd name="T1" fmla="*/ 46 h 54"/>
                  <a:gd name="T2" fmla="*/ 2 w 151"/>
                  <a:gd name="T3" fmla="*/ 42 h 54"/>
                  <a:gd name="T4" fmla="*/ 7 w 151"/>
                  <a:gd name="T5" fmla="*/ 34 h 54"/>
                  <a:gd name="T6" fmla="*/ 17 w 151"/>
                  <a:gd name="T7" fmla="*/ 32 h 54"/>
                  <a:gd name="T8" fmla="*/ 19 w 151"/>
                  <a:gd name="T9" fmla="*/ 29 h 54"/>
                  <a:gd name="T10" fmla="*/ 22 w 151"/>
                  <a:gd name="T11" fmla="*/ 29 h 54"/>
                  <a:gd name="T12" fmla="*/ 24 w 151"/>
                  <a:gd name="T13" fmla="*/ 29 h 54"/>
                  <a:gd name="T14" fmla="*/ 29 w 151"/>
                  <a:gd name="T15" fmla="*/ 22 h 54"/>
                  <a:gd name="T16" fmla="*/ 39 w 151"/>
                  <a:gd name="T17" fmla="*/ 25 h 54"/>
                  <a:gd name="T18" fmla="*/ 39 w 151"/>
                  <a:gd name="T19" fmla="*/ 20 h 54"/>
                  <a:gd name="T20" fmla="*/ 44 w 151"/>
                  <a:gd name="T21" fmla="*/ 22 h 54"/>
                  <a:gd name="T22" fmla="*/ 46 w 151"/>
                  <a:gd name="T23" fmla="*/ 20 h 54"/>
                  <a:gd name="T24" fmla="*/ 51 w 151"/>
                  <a:gd name="T25" fmla="*/ 22 h 54"/>
                  <a:gd name="T26" fmla="*/ 58 w 151"/>
                  <a:gd name="T27" fmla="*/ 22 h 54"/>
                  <a:gd name="T28" fmla="*/ 63 w 151"/>
                  <a:gd name="T29" fmla="*/ 17 h 54"/>
                  <a:gd name="T30" fmla="*/ 71 w 151"/>
                  <a:gd name="T31" fmla="*/ 17 h 54"/>
                  <a:gd name="T32" fmla="*/ 95 w 151"/>
                  <a:gd name="T33" fmla="*/ 17 h 54"/>
                  <a:gd name="T34" fmla="*/ 110 w 151"/>
                  <a:gd name="T35" fmla="*/ 7 h 54"/>
                  <a:gd name="T36" fmla="*/ 122 w 151"/>
                  <a:gd name="T37" fmla="*/ 0 h 54"/>
                  <a:gd name="T38" fmla="*/ 122 w 151"/>
                  <a:gd name="T39" fmla="*/ 3 h 54"/>
                  <a:gd name="T40" fmla="*/ 112 w 151"/>
                  <a:gd name="T41" fmla="*/ 10 h 54"/>
                  <a:gd name="T42" fmla="*/ 112 w 151"/>
                  <a:gd name="T43" fmla="*/ 10 h 54"/>
                  <a:gd name="T44" fmla="*/ 110 w 151"/>
                  <a:gd name="T45" fmla="*/ 15 h 54"/>
                  <a:gd name="T46" fmla="*/ 105 w 151"/>
                  <a:gd name="T47" fmla="*/ 15 h 54"/>
                  <a:gd name="T48" fmla="*/ 102 w 151"/>
                  <a:gd name="T49" fmla="*/ 20 h 54"/>
                  <a:gd name="T50" fmla="*/ 100 w 151"/>
                  <a:gd name="T51" fmla="*/ 22 h 54"/>
                  <a:gd name="T52" fmla="*/ 105 w 151"/>
                  <a:gd name="T53" fmla="*/ 25 h 54"/>
                  <a:gd name="T54" fmla="*/ 112 w 151"/>
                  <a:gd name="T55" fmla="*/ 17 h 54"/>
                  <a:gd name="T56" fmla="*/ 117 w 151"/>
                  <a:gd name="T57" fmla="*/ 12 h 54"/>
                  <a:gd name="T58" fmla="*/ 122 w 151"/>
                  <a:gd name="T59" fmla="*/ 12 h 54"/>
                  <a:gd name="T60" fmla="*/ 124 w 151"/>
                  <a:gd name="T61" fmla="*/ 10 h 54"/>
                  <a:gd name="T62" fmla="*/ 129 w 151"/>
                  <a:gd name="T63" fmla="*/ 12 h 54"/>
                  <a:gd name="T64" fmla="*/ 134 w 151"/>
                  <a:gd name="T65" fmla="*/ 15 h 54"/>
                  <a:gd name="T66" fmla="*/ 136 w 151"/>
                  <a:gd name="T67" fmla="*/ 12 h 54"/>
                  <a:gd name="T68" fmla="*/ 144 w 151"/>
                  <a:gd name="T69" fmla="*/ 7 h 54"/>
                  <a:gd name="T70" fmla="*/ 146 w 151"/>
                  <a:gd name="T71" fmla="*/ 7 h 54"/>
                  <a:gd name="T72" fmla="*/ 149 w 151"/>
                  <a:gd name="T73" fmla="*/ 10 h 54"/>
                  <a:gd name="T74" fmla="*/ 127 w 151"/>
                  <a:gd name="T75" fmla="*/ 20 h 54"/>
                  <a:gd name="T76" fmla="*/ 110 w 151"/>
                  <a:gd name="T77" fmla="*/ 27 h 54"/>
                  <a:gd name="T78" fmla="*/ 107 w 151"/>
                  <a:gd name="T79" fmla="*/ 25 h 54"/>
                  <a:gd name="T80" fmla="*/ 102 w 151"/>
                  <a:gd name="T81" fmla="*/ 32 h 54"/>
                  <a:gd name="T82" fmla="*/ 90 w 151"/>
                  <a:gd name="T83" fmla="*/ 34 h 54"/>
                  <a:gd name="T84" fmla="*/ 90 w 151"/>
                  <a:gd name="T85" fmla="*/ 34 h 54"/>
                  <a:gd name="T86" fmla="*/ 90 w 151"/>
                  <a:gd name="T87" fmla="*/ 32 h 54"/>
                  <a:gd name="T88" fmla="*/ 85 w 151"/>
                  <a:gd name="T89" fmla="*/ 34 h 54"/>
                  <a:gd name="T90" fmla="*/ 80 w 151"/>
                  <a:gd name="T91" fmla="*/ 37 h 54"/>
                  <a:gd name="T92" fmla="*/ 71 w 151"/>
                  <a:gd name="T93" fmla="*/ 37 h 54"/>
                  <a:gd name="T94" fmla="*/ 63 w 151"/>
                  <a:gd name="T95" fmla="*/ 39 h 54"/>
                  <a:gd name="T96" fmla="*/ 61 w 151"/>
                  <a:gd name="T97" fmla="*/ 42 h 54"/>
                  <a:gd name="T98" fmla="*/ 53 w 151"/>
                  <a:gd name="T99" fmla="*/ 42 h 54"/>
                  <a:gd name="T100" fmla="*/ 39 w 151"/>
                  <a:gd name="T101" fmla="*/ 46 h 54"/>
                  <a:gd name="T102" fmla="*/ 24 w 151"/>
                  <a:gd name="T103" fmla="*/ 49 h 54"/>
                  <a:gd name="T104" fmla="*/ 32 w 151"/>
                  <a:gd name="T105" fmla="*/ 51 h 54"/>
                  <a:gd name="T106" fmla="*/ 7 w 151"/>
                  <a:gd name="T107" fmla="*/ 54 h 54"/>
                  <a:gd name="T108" fmla="*/ 17 w 151"/>
                  <a:gd name="T109" fmla="*/ 49 h 54"/>
                  <a:gd name="T110" fmla="*/ 10 w 151"/>
                  <a:gd name="T111" fmla="*/ 46 h 54"/>
                  <a:gd name="T112" fmla="*/ 10 w 151"/>
                  <a:gd name="T113" fmla="*/ 49 h 54"/>
                  <a:gd name="T114" fmla="*/ 7 w 151"/>
                  <a:gd name="T115" fmla="*/ 51 h 54"/>
                  <a:gd name="T116" fmla="*/ 0 w 151"/>
                  <a:gd name="T117" fmla="*/ 54 h 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</a:cxnLst>
                <a:rect l="0" t="0" r="r" b="b"/>
                <a:pathLst>
                  <a:path w="151" h="54">
                    <a:moveTo>
                      <a:pt x="0" y="54"/>
                    </a:moveTo>
                    <a:lnTo>
                      <a:pt x="0" y="51"/>
                    </a:lnTo>
                    <a:lnTo>
                      <a:pt x="0" y="49"/>
                    </a:lnTo>
                    <a:lnTo>
                      <a:pt x="0" y="46"/>
                    </a:lnTo>
                    <a:lnTo>
                      <a:pt x="0" y="46"/>
                    </a:lnTo>
                    <a:lnTo>
                      <a:pt x="0" y="46"/>
                    </a:lnTo>
                    <a:lnTo>
                      <a:pt x="0" y="44"/>
                    </a:lnTo>
                    <a:lnTo>
                      <a:pt x="2" y="44"/>
                    </a:lnTo>
                    <a:lnTo>
                      <a:pt x="2" y="42"/>
                    </a:lnTo>
                    <a:lnTo>
                      <a:pt x="2" y="42"/>
                    </a:lnTo>
                    <a:lnTo>
                      <a:pt x="2" y="42"/>
                    </a:lnTo>
                    <a:lnTo>
                      <a:pt x="2" y="42"/>
                    </a:lnTo>
                    <a:lnTo>
                      <a:pt x="2" y="42"/>
                    </a:lnTo>
                    <a:lnTo>
                      <a:pt x="5" y="34"/>
                    </a:lnTo>
                    <a:lnTo>
                      <a:pt x="7" y="34"/>
                    </a:lnTo>
                    <a:lnTo>
                      <a:pt x="7" y="34"/>
                    </a:lnTo>
                    <a:lnTo>
                      <a:pt x="7" y="34"/>
                    </a:lnTo>
                    <a:lnTo>
                      <a:pt x="7" y="34"/>
                    </a:lnTo>
                    <a:lnTo>
                      <a:pt x="10" y="34"/>
                    </a:lnTo>
                    <a:lnTo>
                      <a:pt x="10" y="34"/>
                    </a:lnTo>
                    <a:lnTo>
                      <a:pt x="12" y="34"/>
                    </a:lnTo>
                    <a:lnTo>
                      <a:pt x="12" y="32"/>
                    </a:lnTo>
                    <a:lnTo>
                      <a:pt x="14" y="32"/>
                    </a:lnTo>
                    <a:lnTo>
                      <a:pt x="17" y="32"/>
                    </a:lnTo>
                    <a:lnTo>
                      <a:pt x="17" y="34"/>
                    </a:lnTo>
                    <a:lnTo>
                      <a:pt x="17" y="32"/>
                    </a:lnTo>
                    <a:lnTo>
                      <a:pt x="17" y="29"/>
                    </a:lnTo>
                    <a:lnTo>
                      <a:pt x="17" y="29"/>
                    </a:lnTo>
                    <a:lnTo>
                      <a:pt x="19" y="29"/>
                    </a:lnTo>
                    <a:lnTo>
                      <a:pt x="19" y="29"/>
                    </a:lnTo>
                    <a:lnTo>
                      <a:pt x="19" y="29"/>
                    </a:lnTo>
                    <a:lnTo>
                      <a:pt x="19" y="32"/>
                    </a:lnTo>
                    <a:lnTo>
                      <a:pt x="22" y="32"/>
                    </a:lnTo>
                    <a:lnTo>
                      <a:pt x="22" y="32"/>
                    </a:lnTo>
                    <a:lnTo>
                      <a:pt x="22" y="32"/>
                    </a:lnTo>
                    <a:lnTo>
                      <a:pt x="22" y="29"/>
                    </a:lnTo>
                    <a:lnTo>
                      <a:pt x="19" y="29"/>
                    </a:lnTo>
                    <a:lnTo>
                      <a:pt x="19" y="27"/>
                    </a:lnTo>
                    <a:lnTo>
                      <a:pt x="22" y="27"/>
                    </a:lnTo>
                    <a:lnTo>
                      <a:pt x="22" y="27"/>
                    </a:lnTo>
                    <a:lnTo>
                      <a:pt x="22" y="27"/>
                    </a:lnTo>
                    <a:lnTo>
                      <a:pt x="24" y="29"/>
                    </a:lnTo>
                    <a:lnTo>
                      <a:pt x="24" y="29"/>
                    </a:lnTo>
                    <a:lnTo>
                      <a:pt x="27" y="29"/>
                    </a:lnTo>
                    <a:lnTo>
                      <a:pt x="27" y="29"/>
                    </a:lnTo>
                    <a:lnTo>
                      <a:pt x="27" y="27"/>
                    </a:lnTo>
                    <a:lnTo>
                      <a:pt x="27" y="27"/>
                    </a:lnTo>
                    <a:lnTo>
                      <a:pt x="29" y="22"/>
                    </a:lnTo>
                    <a:lnTo>
                      <a:pt x="32" y="22"/>
                    </a:lnTo>
                    <a:lnTo>
                      <a:pt x="36" y="22"/>
                    </a:lnTo>
                    <a:lnTo>
                      <a:pt x="36" y="22"/>
                    </a:lnTo>
                    <a:lnTo>
                      <a:pt x="34" y="25"/>
                    </a:lnTo>
                    <a:lnTo>
                      <a:pt x="36" y="25"/>
                    </a:lnTo>
                    <a:lnTo>
                      <a:pt x="39" y="25"/>
                    </a:lnTo>
                    <a:lnTo>
                      <a:pt x="39" y="25"/>
                    </a:lnTo>
                    <a:lnTo>
                      <a:pt x="39" y="25"/>
                    </a:lnTo>
                    <a:lnTo>
                      <a:pt x="36" y="22"/>
                    </a:lnTo>
                    <a:lnTo>
                      <a:pt x="36" y="22"/>
                    </a:lnTo>
                    <a:lnTo>
                      <a:pt x="39" y="20"/>
                    </a:lnTo>
                    <a:lnTo>
                      <a:pt x="39" y="20"/>
                    </a:lnTo>
                    <a:lnTo>
                      <a:pt x="41" y="20"/>
                    </a:lnTo>
                    <a:lnTo>
                      <a:pt x="41" y="22"/>
                    </a:lnTo>
                    <a:lnTo>
                      <a:pt x="41" y="22"/>
                    </a:lnTo>
                    <a:lnTo>
                      <a:pt x="41" y="25"/>
                    </a:lnTo>
                    <a:lnTo>
                      <a:pt x="44" y="22"/>
                    </a:lnTo>
                    <a:lnTo>
                      <a:pt x="44" y="22"/>
                    </a:lnTo>
                    <a:lnTo>
                      <a:pt x="46" y="25"/>
                    </a:lnTo>
                    <a:lnTo>
                      <a:pt x="46" y="25"/>
                    </a:lnTo>
                    <a:lnTo>
                      <a:pt x="46" y="22"/>
                    </a:lnTo>
                    <a:lnTo>
                      <a:pt x="46" y="22"/>
                    </a:lnTo>
                    <a:lnTo>
                      <a:pt x="46" y="22"/>
                    </a:lnTo>
                    <a:lnTo>
                      <a:pt x="46" y="20"/>
                    </a:lnTo>
                    <a:lnTo>
                      <a:pt x="44" y="20"/>
                    </a:lnTo>
                    <a:lnTo>
                      <a:pt x="44" y="22"/>
                    </a:lnTo>
                    <a:lnTo>
                      <a:pt x="41" y="20"/>
                    </a:lnTo>
                    <a:lnTo>
                      <a:pt x="44" y="20"/>
                    </a:lnTo>
                    <a:lnTo>
                      <a:pt x="44" y="20"/>
                    </a:lnTo>
                    <a:lnTo>
                      <a:pt x="51" y="22"/>
                    </a:lnTo>
                    <a:lnTo>
                      <a:pt x="51" y="22"/>
                    </a:lnTo>
                    <a:lnTo>
                      <a:pt x="53" y="22"/>
                    </a:lnTo>
                    <a:lnTo>
                      <a:pt x="53" y="22"/>
                    </a:lnTo>
                    <a:lnTo>
                      <a:pt x="53" y="22"/>
                    </a:lnTo>
                    <a:lnTo>
                      <a:pt x="56" y="22"/>
                    </a:lnTo>
                    <a:lnTo>
                      <a:pt x="58" y="22"/>
                    </a:lnTo>
                    <a:lnTo>
                      <a:pt x="61" y="20"/>
                    </a:lnTo>
                    <a:lnTo>
                      <a:pt x="61" y="20"/>
                    </a:lnTo>
                    <a:lnTo>
                      <a:pt x="61" y="17"/>
                    </a:lnTo>
                    <a:lnTo>
                      <a:pt x="61" y="17"/>
                    </a:lnTo>
                    <a:lnTo>
                      <a:pt x="63" y="17"/>
                    </a:lnTo>
                    <a:lnTo>
                      <a:pt x="63" y="17"/>
                    </a:lnTo>
                    <a:lnTo>
                      <a:pt x="63" y="20"/>
                    </a:lnTo>
                    <a:lnTo>
                      <a:pt x="66" y="20"/>
                    </a:lnTo>
                    <a:lnTo>
                      <a:pt x="66" y="20"/>
                    </a:lnTo>
                    <a:lnTo>
                      <a:pt x="66" y="17"/>
                    </a:lnTo>
                    <a:lnTo>
                      <a:pt x="66" y="17"/>
                    </a:lnTo>
                    <a:lnTo>
                      <a:pt x="71" y="17"/>
                    </a:lnTo>
                    <a:lnTo>
                      <a:pt x="78" y="17"/>
                    </a:lnTo>
                    <a:lnTo>
                      <a:pt x="83" y="17"/>
                    </a:lnTo>
                    <a:lnTo>
                      <a:pt x="88" y="17"/>
                    </a:lnTo>
                    <a:lnTo>
                      <a:pt x="90" y="17"/>
                    </a:lnTo>
                    <a:lnTo>
                      <a:pt x="92" y="17"/>
                    </a:lnTo>
                    <a:lnTo>
                      <a:pt x="95" y="17"/>
                    </a:lnTo>
                    <a:lnTo>
                      <a:pt x="97" y="15"/>
                    </a:lnTo>
                    <a:lnTo>
                      <a:pt x="100" y="15"/>
                    </a:lnTo>
                    <a:lnTo>
                      <a:pt x="102" y="10"/>
                    </a:lnTo>
                    <a:lnTo>
                      <a:pt x="107" y="10"/>
                    </a:lnTo>
                    <a:lnTo>
                      <a:pt x="107" y="10"/>
                    </a:lnTo>
                    <a:lnTo>
                      <a:pt x="110" y="7"/>
                    </a:lnTo>
                    <a:lnTo>
                      <a:pt x="110" y="5"/>
                    </a:lnTo>
                    <a:lnTo>
                      <a:pt x="112" y="5"/>
                    </a:lnTo>
                    <a:lnTo>
                      <a:pt x="114" y="5"/>
                    </a:lnTo>
                    <a:lnTo>
                      <a:pt x="117" y="3"/>
                    </a:lnTo>
                    <a:lnTo>
                      <a:pt x="117" y="0"/>
                    </a:lnTo>
                    <a:lnTo>
                      <a:pt x="122" y="0"/>
                    </a:lnTo>
                    <a:lnTo>
                      <a:pt x="122" y="0"/>
                    </a:lnTo>
                    <a:lnTo>
                      <a:pt x="122" y="0"/>
                    </a:lnTo>
                    <a:lnTo>
                      <a:pt x="124" y="0"/>
                    </a:lnTo>
                    <a:lnTo>
                      <a:pt x="124" y="0"/>
                    </a:lnTo>
                    <a:lnTo>
                      <a:pt x="124" y="3"/>
                    </a:lnTo>
                    <a:lnTo>
                      <a:pt x="122" y="3"/>
                    </a:lnTo>
                    <a:lnTo>
                      <a:pt x="122" y="3"/>
                    </a:lnTo>
                    <a:lnTo>
                      <a:pt x="122" y="5"/>
                    </a:lnTo>
                    <a:lnTo>
                      <a:pt x="119" y="3"/>
                    </a:lnTo>
                    <a:lnTo>
                      <a:pt x="117" y="3"/>
                    </a:lnTo>
                    <a:lnTo>
                      <a:pt x="112" y="7"/>
                    </a:lnTo>
                    <a:lnTo>
                      <a:pt x="112" y="10"/>
                    </a:lnTo>
                    <a:lnTo>
                      <a:pt x="112" y="10"/>
                    </a:lnTo>
                    <a:lnTo>
                      <a:pt x="114" y="10"/>
                    </a:lnTo>
                    <a:lnTo>
                      <a:pt x="114" y="10"/>
                    </a:lnTo>
                    <a:lnTo>
                      <a:pt x="114" y="10"/>
                    </a:lnTo>
                    <a:lnTo>
                      <a:pt x="112" y="10"/>
                    </a:lnTo>
                    <a:lnTo>
                      <a:pt x="112" y="10"/>
                    </a:lnTo>
                    <a:lnTo>
                      <a:pt x="110" y="12"/>
                    </a:lnTo>
                    <a:lnTo>
                      <a:pt x="110" y="12"/>
                    </a:lnTo>
                    <a:lnTo>
                      <a:pt x="110" y="15"/>
                    </a:lnTo>
                    <a:lnTo>
                      <a:pt x="110" y="15"/>
                    </a:lnTo>
                    <a:lnTo>
                      <a:pt x="110" y="15"/>
                    </a:lnTo>
                    <a:lnTo>
                      <a:pt x="110" y="15"/>
                    </a:lnTo>
                    <a:lnTo>
                      <a:pt x="110" y="15"/>
                    </a:lnTo>
                    <a:lnTo>
                      <a:pt x="110" y="12"/>
                    </a:lnTo>
                    <a:lnTo>
                      <a:pt x="110" y="12"/>
                    </a:lnTo>
                    <a:lnTo>
                      <a:pt x="107" y="15"/>
                    </a:lnTo>
                    <a:lnTo>
                      <a:pt x="107" y="15"/>
                    </a:lnTo>
                    <a:lnTo>
                      <a:pt x="105" y="15"/>
                    </a:lnTo>
                    <a:lnTo>
                      <a:pt x="105" y="15"/>
                    </a:lnTo>
                    <a:lnTo>
                      <a:pt x="105" y="15"/>
                    </a:lnTo>
                    <a:lnTo>
                      <a:pt x="105" y="17"/>
                    </a:lnTo>
                    <a:lnTo>
                      <a:pt x="105" y="17"/>
                    </a:lnTo>
                    <a:lnTo>
                      <a:pt x="102" y="17"/>
                    </a:lnTo>
                    <a:lnTo>
                      <a:pt x="102" y="20"/>
                    </a:lnTo>
                    <a:lnTo>
                      <a:pt x="100" y="20"/>
                    </a:lnTo>
                    <a:lnTo>
                      <a:pt x="100" y="20"/>
                    </a:lnTo>
                    <a:lnTo>
                      <a:pt x="97" y="22"/>
                    </a:lnTo>
                    <a:lnTo>
                      <a:pt x="97" y="22"/>
                    </a:lnTo>
                    <a:lnTo>
                      <a:pt x="97" y="22"/>
                    </a:lnTo>
                    <a:lnTo>
                      <a:pt x="100" y="22"/>
                    </a:lnTo>
                    <a:lnTo>
                      <a:pt x="100" y="22"/>
                    </a:lnTo>
                    <a:lnTo>
                      <a:pt x="100" y="25"/>
                    </a:lnTo>
                    <a:lnTo>
                      <a:pt x="102" y="22"/>
                    </a:lnTo>
                    <a:lnTo>
                      <a:pt x="102" y="22"/>
                    </a:lnTo>
                    <a:lnTo>
                      <a:pt x="105" y="22"/>
                    </a:lnTo>
                    <a:lnTo>
                      <a:pt x="105" y="25"/>
                    </a:lnTo>
                    <a:lnTo>
                      <a:pt x="107" y="22"/>
                    </a:lnTo>
                    <a:lnTo>
                      <a:pt x="110" y="22"/>
                    </a:lnTo>
                    <a:lnTo>
                      <a:pt x="110" y="22"/>
                    </a:lnTo>
                    <a:lnTo>
                      <a:pt x="110" y="20"/>
                    </a:lnTo>
                    <a:lnTo>
                      <a:pt x="110" y="20"/>
                    </a:lnTo>
                    <a:lnTo>
                      <a:pt x="112" y="17"/>
                    </a:lnTo>
                    <a:lnTo>
                      <a:pt x="114" y="15"/>
                    </a:lnTo>
                    <a:lnTo>
                      <a:pt x="117" y="15"/>
                    </a:lnTo>
                    <a:lnTo>
                      <a:pt x="119" y="12"/>
                    </a:lnTo>
                    <a:lnTo>
                      <a:pt x="117" y="12"/>
                    </a:lnTo>
                    <a:lnTo>
                      <a:pt x="117" y="12"/>
                    </a:lnTo>
                    <a:lnTo>
                      <a:pt x="117" y="12"/>
                    </a:lnTo>
                    <a:lnTo>
                      <a:pt x="117" y="12"/>
                    </a:lnTo>
                    <a:lnTo>
                      <a:pt x="119" y="10"/>
                    </a:lnTo>
                    <a:lnTo>
                      <a:pt x="119" y="12"/>
                    </a:lnTo>
                    <a:lnTo>
                      <a:pt x="119" y="12"/>
                    </a:lnTo>
                    <a:lnTo>
                      <a:pt x="119" y="12"/>
                    </a:lnTo>
                    <a:lnTo>
                      <a:pt x="122" y="12"/>
                    </a:lnTo>
                    <a:lnTo>
                      <a:pt x="122" y="12"/>
                    </a:lnTo>
                    <a:lnTo>
                      <a:pt x="124" y="12"/>
                    </a:lnTo>
                    <a:lnTo>
                      <a:pt x="124" y="12"/>
                    </a:lnTo>
                    <a:lnTo>
                      <a:pt x="124" y="12"/>
                    </a:lnTo>
                    <a:lnTo>
                      <a:pt x="124" y="12"/>
                    </a:lnTo>
                    <a:lnTo>
                      <a:pt x="124" y="10"/>
                    </a:lnTo>
                    <a:lnTo>
                      <a:pt x="124" y="10"/>
                    </a:lnTo>
                    <a:lnTo>
                      <a:pt x="124" y="10"/>
                    </a:lnTo>
                    <a:lnTo>
                      <a:pt x="124" y="10"/>
                    </a:lnTo>
                    <a:lnTo>
                      <a:pt x="124" y="10"/>
                    </a:lnTo>
                    <a:lnTo>
                      <a:pt x="124" y="10"/>
                    </a:lnTo>
                    <a:lnTo>
                      <a:pt x="129" y="12"/>
                    </a:lnTo>
                    <a:lnTo>
                      <a:pt x="129" y="12"/>
                    </a:lnTo>
                    <a:lnTo>
                      <a:pt x="129" y="10"/>
                    </a:lnTo>
                    <a:lnTo>
                      <a:pt x="129" y="10"/>
                    </a:lnTo>
                    <a:lnTo>
                      <a:pt x="129" y="10"/>
                    </a:lnTo>
                    <a:lnTo>
                      <a:pt x="131" y="12"/>
                    </a:lnTo>
                    <a:lnTo>
                      <a:pt x="134" y="15"/>
                    </a:lnTo>
                    <a:lnTo>
                      <a:pt x="134" y="15"/>
                    </a:lnTo>
                    <a:lnTo>
                      <a:pt x="134" y="15"/>
                    </a:lnTo>
                    <a:lnTo>
                      <a:pt x="134" y="15"/>
                    </a:lnTo>
                    <a:lnTo>
                      <a:pt x="134" y="15"/>
                    </a:lnTo>
                    <a:lnTo>
                      <a:pt x="134" y="15"/>
                    </a:lnTo>
                    <a:lnTo>
                      <a:pt x="136" y="12"/>
                    </a:lnTo>
                    <a:lnTo>
                      <a:pt x="136" y="12"/>
                    </a:lnTo>
                    <a:lnTo>
                      <a:pt x="141" y="10"/>
                    </a:lnTo>
                    <a:lnTo>
                      <a:pt x="141" y="10"/>
                    </a:lnTo>
                    <a:lnTo>
                      <a:pt x="141" y="10"/>
                    </a:lnTo>
                    <a:lnTo>
                      <a:pt x="144" y="10"/>
                    </a:lnTo>
                    <a:lnTo>
                      <a:pt x="144" y="7"/>
                    </a:lnTo>
                    <a:lnTo>
                      <a:pt x="144" y="7"/>
                    </a:lnTo>
                    <a:lnTo>
                      <a:pt x="146" y="7"/>
                    </a:lnTo>
                    <a:lnTo>
                      <a:pt x="146" y="10"/>
                    </a:lnTo>
                    <a:lnTo>
                      <a:pt x="146" y="10"/>
                    </a:lnTo>
                    <a:lnTo>
                      <a:pt x="146" y="7"/>
                    </a:lnTo>
                    <a:lnTo>
                      <a:pt x="146" y="7"/>
                    </a:lnTo>
                    <a:lnTo>
                      <a:pt x="146" y="7"/>
                    </a:lnTo>
                    <a:lnTo>
                      <a:pt x="149" y="7"/>
                    </a:lnTo>
                    <a:lnTo>
                      <a:pt x="149" y="7"/>
                    </a:lnTo>
                    <a:lnTo>
                      <a:pt x="151" y="7"/>
                    </a:lnTo>
                    <a:lnTo>
                      <a:pt x="151" y="7"/>
                    </a:lnTo>
                    <a:lnTo>
                      <a:pt x="149" y="10"/>
                    </a:lnTo>
                    <a:lnTo>
                      <a:pt x="149" y="10"/>
                    </a:lnTo>
                    <a:lnTo>
                      <a:pt x="144" y="12"/>
                    </a:lnTo>
                    <a:lnTo>
                      <a:pt x="139" y="15"/>
                    </a:lnTo>
                    <a:lnTo>
                      <a:pt x="134" y="15"/>
                    </a:lnTo>
                    <a:lnTo>
                      <a:pt x="129" y="17"/>
                    </a:lnTo>
                    <a:lnTo>
                      <a:pt x="127" y="20"/>
                    </a:lnTo>
                    <a:lnTo>
                      <a:pt x="124" y="20"/>
                    </a:lnTo>
                    <a:lnTo>
                      <a:pt x="122" y="22"/>
                    </a:lnTo>
                    <a:lnTo>
                      <a:pt x="119" y="25"/>
                    </a:lnTo>
                    <a:lnTo>
                      <a:pt x="114" y="27"/>
                    </a:lnTo>
                    <a:lnTo>
                      <a:pt x="112" y="27"/>
                    </a:lnTo>
                    <a:lnTo>
                      <a:pt x="110" y="27"/>
                    </a:lnTo>
                    <a:lnTo>
                      <a:pt x="110" y="27"/>
                    </a:lnTo>
                    <a:lnTo>
                      <a:pt x="110" y="27"/>
                    </a:lnTo>
                    <a:lnTo>
                      <a:pt x="110" y="25"/>
                    </a:lnTo>
                    <a:lnTo>
                      <a:pt x="110" y="25"/>
                    </a:lnTo>
                    <a:lnTo>
                      <a:pt x="107" y="25"/>
                    </a:lnTo>
                    <a:lnTo>
                      <a:pt x="107" y="25"/>
                    </a:lnTo>
                    <a:lnTo>
                      <a:pt x="107" y="25"/>
                    </a:lnTo>
                    <a:lnTo>
                      <a:pt x="107" y="27"/>
                    </a:lnTo>
                    <a:lnTo>
                      <a:pt x="107" y="27"/>
                    </a:lnTo>
                    <a:lnTo>
                      <a:pt x="107" y="29"/>
                    </a:lnTo>
                    <a:lnTo>
                      <a:pt x="105" y="29"/>
                    </a:lnTo>
                    <a:lnTo>
                      <a:pt x="102" y="32"/>
                    </a:lnTo>
                    <a:lnTo>
                      <a:pt x="100" y="32"/>
                    </a:lnTo>
                    <a:lnTo>
                      <a:pt x="95" y="32"/>
                    </a:lnTo>
                    <a:lnTo>
                      <a:pt x="92" y="34"/>
                    </a:lnTo>
                    <a:lnTo>
                      <a:pt x="92" y="34"/>
                    </a:lnTo>
                    <a:lnTo>
                      <a:pt x="90" y="34"/>
                    </a:lnTo>
                    <a:lnTo>
                      <a:pt x="90" y="34"/>
                    </a:lnTo>
                    <a:lnTo>
                      <a:pt x="90" y="34"/>
                    </a:lnTo>
                    <a:lnTo>
                      <a:pt x="90" y="34"/>
                    </a:lnTo>
                    <a:lnTo>
                      <a:pt x="90" y="34"/>
                    </a:lnTo>
                    <a:lnTo>
                      <a:pt x="90" y="34"/>
                    </a:lnTo>
                    <a:lnTo>
                      <a:pt x="90" y="34"/>
                    </a:lnTo>
                    <a:lnTo>
                      <a:pt x="90" y="34"/>
                    </a:lnTo>
                    <a:lnTo>
                      <a:pt x="90" y="34"/>
                    </a:lnTo>
                    <a:lnTo>
                      <a:pt x="92" y="34"/>
                    </a:lnTo>
                    <a:lnTo>
                      <a:pt x="95" y="32"/>
                    </a:lnTo>
                    <a:lnTo>
                      <a:pt x="95" y="32"/>
                    </a:lnTo>
                    <a:lnTo>
                      <a:pt x="92" y="32"/>
                    </a:lnTo>
                    <a:lnTo>
                      <a:pt x="90" y="32"/>
                    </a:lnTo>
                    <a:lnTo>
                      <a:pt x="90" y="32"/>
                    </a:lnTo>
                    <a:lnTo>
                      <a:pt x="88" y="32"/>
                    </a:lnTo>
                    <a:lnTo>
                      <a:pt x="85" y="32"/>
                    </a:lnTo>
                    <a:lnTo>
                      <a:pt x="83" y="32"/>
                    </a:lnTo>
                    <a:lnTo>
                      <a:pt x="85" y="34"/>
                    </a:lnTo>
                    <a:lnTo>
                      <a:pt x="85" y="34"/>
                    </a:lnTo>
                    <a:lnTo>
                      <a:pt x="83" y="34"/>
                    </a:lnTo>
                    <a:lnTo>
                      <a:pt x="83" y="34"/>
                    </a:lnTo>
                    <a:lnTo>
                      <a:pt x="83" y="37"/>
                    </a:lnTo>
                    <a:lnTo>
                      <a:pt x="83" y="37"/>
                    </a:lnTo>
                    <a:lnTo>
                      <a:pt x="80" y="37"/>
                    </a:lnTo>
                    <a:lnTo>
                      <a:pt x="80" y="37"/>
                    </a:lnTo>
                    <a:lnTo>
                      <a:pt x="78" y="34"/>
                    </a:lnTo>
                    <a:lnTo>
                      <a:pt x="78" y="37"/>
                    </a:lnTo>
                    <a:lnTo>
                      <a:pt x="75" y="37"/>
                    </a:lnTo>
                    <a:lnTo>
                      <a:pt x="75" y="37"/>
                    </a:lnTo>
                    <a:lnTo>
                      <a:pt x="71" y="37"/>
                    </a:lnTo>
                    <a:lnTo>
                      <a:pt x="71" y="37"/>
                    </a:lnTo>
                    <a:lnTo>
                      <a:pt x="68" y="39"/>
                    </a:lnTo>
                    <a:lnTo>
                      <a:pt x="66" y="39"/>
                    </a:lnTo>
                    <a:lnTo>
                      <a:pt x="66" y="39"/>
                    </a:lnTo>
                    <a:lnTo>
                      <a:pt x="63" y="39"/>
                    </a:lnTo>
                    <a:lnTo>
                      <a:pt x="63" y="39"/>
                    </a:lnTo>
                    <a:lnTo>
                      <a:pt x="63" y="39"/>
                    </a:lnTo>
                    <a:lnTo>
                      <a:pt x="61" y="39"/>
                    </a:lnTo>
                    <a:lnTo>
                      <a:pt x="61" y="39"/>
                    </a:lnTo>
                    <a:lnTo>
                      <a:pt x="61" y="39"/>
                    </a:lnTo>
                    <a:lnTo>
                      <a:pt x="61" y="39"/>
                    </a:lnTo>
                    <a:lnTo>
                      <a:pt x="61" y="42"/>
                    </a:lnTo>
                    <a:lnTo>
                      <a:pt x="61" y="42"/>
                    </a:lnTo>
                    <a:lnTo>
                      <a:pt x="61" y="42"/>
                    </a:lnTo>
                    <a:lnTo>
                      <a:pt x="58" y="42"/>
                    </a:lnTo>
                    <a:lnTo>
                      <a:pt x="56" y="42"/>
                    </a:lnTo>
                    <a:lnTo>
                      <a:pt x="53" y="42"/>
                    </a:lnTo>
                    <a:lnTo>
                      <a:pt x="53" y="42"/>
                    </a:lnTo>
                    <a:lnTo>
                      <a:pt x="53" y="42"/>
                    </a:lnTo>
                    <a:lnTo>
                      <a:pt x="51" y="42"/>
                    </a:lnTo>
                    <a:lnTo>
                      <a:pt x="46" y="44"/>
                    </a:lnTo>
                    <a:lnTo>
                      <a:pt x="44" y="44"/>
                    </a:lnTo>
                    <a:lnTo>
                      <a:pt x="44" y="46"/>
                    </a:lnTo>
                    <a:lnTo>
                      <a:pt x="41" y="46"/>
                    </a:lnTo>
                    <a:lnTo>
                      <a:pt x="39" y="46"/>
                    </a:lnTo>
                    <a:lnTo>
                      <a:pt x="36" y="46"/>
                    </a:lnTo>
                    <a:lnTo>
                      <a:pt x="32" y="46"/>
                    </a:lnTo>
                    <a:lnTo>
                      <a:pt x="32" y="46"/>
                    </a:lnTo>
                    <a:lnTo>
                      <a:pt x="29" y="49"/>
                    </a:lnTo>
                    <a:lnTo>
                      <a:pt x="29" y="49"/>
                    </a:lnTo>
                    <a:lnTo>
                      <a:pt x="24" y="49"/>
                    </a:lnTo>
                    <a:lnTo>
                      <a:pt x="22" y="49"/>
                    </a:lnTo>
                    <a:lnTo>
                      <a:pt x="22" y="51"/>
                    </a:lnTo>
                    <a:lnTo>
                      <a:pt x="24" y="51"/>
                    </a:lnTo>
                    <a:lnTo>
                      <a:pt x="29" y="51"/>
                    </a:lnTo>
                    <a:lnTo>
                      <a:pt x="32" y="51"/>
                    </a:lnTo>
                    <a:lnTo>
                      <a:pt x="32" y="51"/>
                    </a:lnTo>
                    <a:lnTo>
                      <a:pt x="24" y="51"/>
                    </a:lnTo>
                    <a:lnTo>
                      <a:pt x="17" y="51"/>
                    </a:lnTo>
                    <a:lnTo>
                      <a:pt x="12" y="54"/>
                    </a:lnTo>
                    <a:lnTo>
                      <a:pt x="7" y="54"/>
                    </a:lnTo>
                    <a:lnTo>
                      <a:pt x="5" y="54"/>
                    </a:lnTo>
                    <a:lnTo>
                      <a:pt x="7" y="54"/>
                    </a:lnTo>
                    <a:lnTo>
                      <a:pt x="12" y="51"/>
                    </a:lnTo>
                    <a:lnTo>
                      <a:pt x="17" y="49"/>
                    </a:lnTo>
                    <a:lnTo>
                      <a:pt x="17" y="49"/>
                    </a:lnTo>
                    <a:lnTo>
                      <a:pt x="17" y="49"/>
                    </a:lnTo>
                    <a:lnTo>
                      <a:pt x="17" y="49"/>
                    </a:lnTo>
                    <a:lnTo>
                      <a:pt x="17" y="49"/>
                    </a:lnTo>
                    <a:lnTo>
                      <a:pt x="17" y="46"/>
                    </a:lnTo>
                    <a:lnTo>
                      <a:pt x="17" y="46"/>
                    </a:lnTo>
                    <a:lnTo>
                      <a:pt x="14" y="46"/>
                    </a:lnTo>
                    <a:lnTo>
                      <a:pt x="12" y="46"/>
                    </a:lnTo>
                    <a:lnTo>
                      <a:pt x="12" y="46"/>
                    </a:lnTo>
                    <a:lnTo>
                      <a:pt x="10" y="46"/>
                    </a:lnTo>
                    <a:lnTo>
                      <a:pt x="7" y="49"/>
                    </a:lnTo>
                    <a:lnTo>
                      <a:pt x="7" y="49"/>
                    </a:lnTo>
                    <a:lnTo>
                      <a:pt x="10" y="49"/>
                    </a:lnTo>
                    <a:lnTo>
                      <a:pt x="10" y="49"/>
                    </a:lnTo>
                    <a:lnTo>
                      <a:pt x="10" y="49"/>
                    </a:lnTo>
                    <a:lnTo>
                      <a:pt x="10" y="49"/>
                    </a:lnTo>
                    <a:lnTo>
                      <a:pt x="10" y="49"/>
                    </a:lnTo>
                    <a:lnTo>
                      <a:pt x="10" y="49"/>
                    </a:lnTo>
                    <a:lnTo>
                      <a:pt x="10" y="51"/>
                    </a:lnTo>
                    <a:lnTo>
                      <a:pt x="10" y="51"/>
                    </a:lnTo>
                    <a:lnTo>
                      <a:pt x="10" y="51"/>
                    </a:lnTo>
                    <a:lnTo>
                      <a:pt x="7" y="51"/>
                    </a:lnTo>
                    <a:lnTo>
                      <a:pt x="7" y="51"/>
                    </a:lnTo>
                    <a:lnTo>
                      <a:pt x="7" y="51"/>
                    </a:lnTo>
                    <a:lnTo>
                      <a:pt x="5" y="51"/>
                    </a:lnTo>
                    <a:lnTo>
                      <a:pt x="5" y="51"/>
                    </a:lnTo>
                    <a:lnTo>
                      <a:pt x="2" y="54"/>
                    </a:lnTo>
                    <a:lnTo>
                      <a:pt x="0" y="54"/>
                    </a:lnTo>
                    <a:close/>
                  </a:path>
                </a:pathLst>
              </a:custGeom>
              <a:solidFill>
                <a:srgbClr val="AEC07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200" dirty="0"/>
              </a:p>
            </p:txBody>
          </p:sp>
          <p:sp>
            <p:nvSpPr>
              <p:cNvPr id="321" name="Freeform 46">
                <a:extLst>
                  <a:ext uri="{FF2B5EF4-FFF2-40B4-BE49-F238E27FC236}">
                    <a16:creationId xmlns:a16="http://schemas.microsoft.com/office/drawing/2014/main" id="{476E2902-5192-4DDB-BA27-F02EF36286A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080" y="1558"/>
                <a:ext cx="455" cy="410"/>
              </a:xfrm>
              <a:custGeom>
                <a:avLst/>
                <a:gdLst>
                  <a:gd name="T0" fmla="*/ 260 w 455"/>
                  <a:gd name="T1" fmla="*/ 73 h 410"/>
                  <a:gd name="T2" fmla="*/ 278 w 455"/>
                  <a:gd name="T3" fmla="*/ 56 h 410"/>
                  <a:gd name="T4" fmla="*/ 297 w 455"/>
                  <a:gd name="T5" fmla="*/ 29 h 410"/>
                  <a:gd name="T6" fmla="*/ 334 w 455"/>
                  <a:gd name="T7" fmla="*/ 5 h 410"/>
                  <a:gd name="T8" fmla="*/ 356 w 455"/>
                  <a:gd name="T9" fmla="*/ 3 h 410"/>
                  <a:gd name="T10" fmla="*/ 382 w 455"/>
                  <a:gd name="T11" fmla="*/ 3 h 410"/>
                  <a:gd name="T12" fmla="*/ 429 w 455"/>
                  <a:gd name="T13" fmla="*/ 0 h 410"/>
                  <a:gd name="T14" fmla="*/ 451 w 455"/>
                  <a:gd name="T15" fmla="*/ 7 h 410"/>
                  <a:gd name="T16" fmla="*/ 448 w 455"/>
                  <a:gd name="T17" fmla="*/ 17 h 410"/>
                  <a:gd name="T18" fmla="*/ 448 w 455"/>
                  <a:gd name="T19" fmla="*/ 27 h 410"/>
                  <a:gd name="T20" fmla="*/ 451 w 455"/>
                  <a:gd name="T21" fmla="*/ 51 h 410"/>
                  <a:gd name="T22" fmla="*/ 451 w 455"/>
                  <a:gd name="T23" fmla="*/ 63 h 410"/>
                  <a:gd name="T24" fmla="*/ 448 w 455"/>
                  <a:gd name="T25" fmla="*/ 78 h 410"/>
                  <a:gd name="T26" fmla="*/ 443 w 455"/>
                  <a:gd name="T27" fmla="*/ 95 h 410"/>
                  <a:gd name="T28" fmla="*/ 446 w 455"/>
                  <a:gd name="T29" fmla="*/ 110 h 410"/>
                  <a:gd name="T30" fmla="*/ 448 w 455"/>
                  <a:gd name="T31" fmla="*/ 120 h 410"/>
                  <a:gd name="T32" fmla="*/ 443 w 455"/>
                  <a:gd name="T33" fmla="*/ 141 h 410"/>
                  <a:gd name="T34" fmla="*/ 448 w 455"/>
                  <a:gd name="T35" fmla="*/ 137 h 410"/>
                  <a:gd name="T36" fmla="*/ 455 w 455"/>
                  <a:gd name="T37" fmla="*/ 141 h 410"/>
                  <a:gd name="T38" fmla="*/ 455 w 455"/>
                  <a:gd name="T39" fmla="*/ 207 h 410"/>
                  <a:gd name="T40" fmla="*/ 443 w 455"/>
                  <a:gd name="T41" fmla="*/ 263 h 410"/>
                  <a:gd name="T42" fmla="*/ 436 w 455"/>
                  <a:gd name="T43" fmla="*/ 344 h 410"/>
                  <a:gd name="T44" fmla="*/ 426 w 455"/>
                  <a:gd name="T45" fmla="*/ 371 h 410"/>
                  <a:gd name="T46" fmla="*/ 429 w 455"/>
                  <a:gd name="T47" fmla="*/ 383 h 410"/>
                  <a:gd name="T48" fmla="*/ 424 w 455"/>
                  <a:gd name="T49" fmla="*/ 388 h 410"/>
                  <a:gd name="T50" fmla="*/ 416 w 455"/>
                  <a:gd name="T51" fmla="*/ 395 h 410"/>
                  <a:gd name="T52" fmla="*/ 402 w 455"/>
                  <a:gd name="T53" fmla="*/ 410 h 410"/>
                  <a:gd name="T54" fmla="*/ 412 w 455"/>
                  <a:gd name="T55" fmla="*/ 380 h 410"/>
                  <a:gd name="T56" fmla="*/ 407 w 455"/>
                  <a:gd name="T57" fmla="*/ 354 h 410"/>
                  <a:gd name="T58" fmla="*/ 409 w 455"/>
                  <a:gd name="T59" fmla="*/ 366 h 410"/>
                  <a:gd name="T60" fmla="*/ 368 w 455"/>
                  <a:gd name="T61" fmla="*/ 358 h 410"/>
                  <a:gd name="T62" fmla="*/ 348 w 455"/>
                  <a:gd name="T63" fmla="*/ 344 h 410"/>
                  <a:gd name="T64" fmla="*/ 329 w 455"/>
                  <a:gd name="T65" fmla="*/ 327 h 410"/>
                  <a:gd name="T66" fmla="*/ 326 w 455"/>
                  <a:gd name="T67" fmla="*/ 310 h 410"/>
                  <a:gd name="T68" fmla="*/ 317 w 455"/>
                  <a:gd name="T69" fmla="*/ 300 h 410"/>
                  <a:gd name="T70" fmla="*/ 297 w 455"/>
                  <a:gd name="T71" fmla="*/ 290 h 410"/>
                  <a:gd name="T72" fmla="*/ 234 w 455"/>
                  <a:gd name="T73" fmla="*/ 290 h 410"/>
                  <a:gd name="T74" fmla="*/ 165 w 455"/>
                  <a:gd name="T75" fmla="*/ 290 h 410"/>
                  <a:gd name="T76" fmla="*/ 104 w 455"/>
                  <a:gd name="T77" fmla="*/ 290 h 410"/>
                  <a:gd name="T78" fmla="*/ 56 w 455"/>
                  <a:gd name="T79" fmla="*/ 290 h 410"/>
                  <a:gd name="T80" fmla="*/ 0 w 455"/>
                  <a:gd name="T81" fmla="*/ 278 h 410"/>
                  <a:gd name="T82" fmla="*/ 24 w 455"/>
                  <a:gd name="T83" fmla="*/ 246 h 410"/>
                  <a:gd name="T84" fmla="*/ 44 w 455"/>
                  <a:gd name="T85" fmla="*/ 234 h 410"/>
                  <a:gd name="T86" fmla="*/ 63 w 455"/>
                  <a:gd name="T87" fmla="*/ 217 h 410"/>
                  <a:gd name="T88" fmla="*/ 58 w 455"/>
                  <a:gd name="T89" fmla="*/ 198 h 410"/>
                  <a:gd name="T90" fmla="*/ 51 w 455"/>
                  <a:gd name="T91" fmla="*/ 180 h 410"/>
                  <a:gd name="T92" fmla="*/ 65 w 455"/>
                  <a:gd name="T93" fmla="*/ 163 h 410"/>
                  <a:gd name="T94" fmla="*/ 117 w 455"/>
                  <a:gd name="T95" fmla="*/ 159 h 410"/>
                  <a:gd name="T96" fmla="*/ 153 w 455"/>
                  <a:gd name="T97" fmla="*/ 171 h 410"/>
                  <a:gd name="T98" fmla="*/ 195 w 455"/>
                  <a:gd name="T99" fmla="*/ 168 h 410"/>
                  <a:gd name="T100" fmla="*/ 197 w 455"/>
                  <a:gd name="T101" fmla="*/ 168 h 410"/>
                  <a:gd name="T102" fmla="*/ 217 w 455"/>
                  <a:gd name="T103" fmla="*/ 156 h 410"/>
                  <a:gd name="T104" fmla="*/ 246 w 455"/>
                  <a:gd name="T105" fmla="*/ 144 h 410"/>
                  <a:gd name="T106" fmla="*/ 248 w 455"/>
                  <a:gd name="T107" fmla="*/ 129 h 410"/>
                  <a:gd name="T108" fmla="*/ 243 w 455"/>
                  <a:gd name="T109" fmla="*/ 115 h 410"/>
                  <a:gd name="T110" fmla="*/ 253 w 455"/>
                  <a:gd name="T111" fmla="*/ 110 h 410"/>
                  <a:gd name="T112" fmla="*/ 258 w 455"/>
                  <a:gd name="T113" fmla="*/ 98 h 410"/>
                  <a:gd name="T114" fmla="*/ 256 w 455"/>
                  <a:gd name="T115" fmla="*/ 93 h 410"/>
                  <a:gd name="T116" fmla="*/ 243 w 455"/>
                  <a:gd name="T117" fmla="*/ 93 h 4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</a:cxnLst>
                <a:rect l="0" t="0" r="r" b="b"/>
                <a:pathLst>
                  <a:path w="455" h="410">
                    <a:moveTo>
                      <a:pt x="241" y="93"/>
                    </a:moveTo>
                    <a:lnTo>
                      <a:pt x="241" y="90"/>
                    </a:lnTo>
                    <a:lnTo>
                      <a:pt x="239" y="90"/>
                    </a:lnTo>
                    <a:lnTo>
                      <a:pt x="239" y="90"/>
                    </a:lnTo>
                    <a:lnTo>
                      <a:pt x="239" y="88"/>
                    </a:lnTo>
                    <a:lnTo>
                      <a:pt x="239" y="85"/>
                    </a:lnTo>
                    <a:lnTo>
                      <a:pt x="241" y="85"/>
                    </a:lnTo>
                    <a:lnTo>
                      <a:pt x="246" y="81"/>
                    </a:lnTo>
                    <a:lnTo>
                      <a:pt x="251" y="78"/>
                    </a:lnTo>
                    <a:lnTo>
                      <a:pt x="253" y="76"/>
                    </a:lnTo>
                    <a:lnTo>
                      <a:pt x="260" y="73"/>
                    </a:lnTo>
                    <a:lnTo>
                      <a:pt x="263" y="68"/>
                    </a:lnTo>
                    <a:lnTo>
                      <a:pt x="268" y="66"/>
                    </a:lnTo>
                    <a:lnTo>
                      <a:pt x="270" y="63"/>
                    </a:lnTo>
                    <a:lnTo>
                      <a:pt x="270" y="63"/>
                    </a:lnTo>
                    <a:lnTo>
                      <a:pt x="273" y="63"/>
                    </a:lnTo>
                    <a:lnTo>
                      <a:pt x="273" y="63"/>
                    </a:lnTo>
                    <a:lnTo>
                      <a:pt x="273" y="61"/>
                    </a:lnTo>
                    <a:lnTo>
                      <a:pt x="275" y="61"/>
                    </a:lnTo>
                    <a:lnTo>
                      <a:pt x="275" y="61"/>
                    </a:lnTo>
                    <a:lnTo>
                      <a:pt x="275" y="61"/>
                    </a:lnTo>
                    <a:lnTo>
                      <a:pt x="278" y="56"/>
                    </a:lnTo>
                    <a:lnTo>
                      <a:pt x="280" y="56"/>
                    </a:lnTo>
                    <a:lnTo>
                      <a:pt x="280" y="54"/>
                    </a:lnTo>
                    <a:lnTo>
                      <a:pt x="278" y="51"/>
                    </a:lnTo>
                    <a:lnTo>
                      <a:pt x="278" y="51"/>
                    </a:lnTo>
                    <a:lnTo>
                      <a:pt x="278" y="51"/>
                    </a:lnTo>
                    <a:lnTo>
                      <a:pt x="280" y="49"/>
                    </a:lnTo>
                    <a:lnTo>
                      <a:pt x="285" y="42"/>
                    </a:lnTo>
                    <a:lnTo>
                      <a:pt x="290" y="37"/>
                    </a:lnTo>
                    <a:lnTo>
                      <a:pt x="292" y="34"/>
                    </a:lnTo>
                    <a:lnTo>
                      <a:pt x="297" y="29"/>
                    </a:lnTo>
                    <a:lnTo>
                      <a:pt x="297" y="29"/>
                    </a:lnTo>
                    <a:lnTo>
                      <a:pt x="302" y="27"/>
                    </a:lnTo>
                    <a:lnTo>
                      <a:pt x="307" y="22"/>
                    </a:lnTo>
                    <a:lnTo>
                      <a:pt x="307" y="22"/>
                    </a:lnTo>
                    <a:lnTo>
                      <a:pt x="309" y="20"/>
                    </a:lnTo>
                    <a:lnTo>
                      <a:pt x="314" y="15"/>
                    </a:lnTo>
                    <a:lnTo>
                      <a:pt x="319" y="12"/>
                    </a:lnTo>
                    <a:lnTo>
                      <a:pt x="324" y="10"/>
                    </a:lnTo>
                    <a:lnTo>
                      <a:pt x="329" y="7"/>
                    </a:lnTo>
                    <a:lnTo>
                      <a:pt x="329" y="7"/>
                    </a:lnTo>
                    <a:lnTo>
                      <a:pt x="331" y="5"/>
                    </a:lnTo>
                    <a:lnTo>
                      <a:pt x="334" y="5"/>
                    </a:lnTo>
                    <a:lnTo>
                      <a:pt x="338" y="3"/>
                    </a:lnTo>
                    <a:lnTo>
                      <a:pt x="341" y="0"/>
                    </a:lnTo>
                    <a:lnTo>
                      <a:pt x="341" y="0"/>
                    </a:lnTo>
                    <a:lnTo>
                      <a:pt x="341" y="0"/>
                    </a:lnTo>
                    <a:lnTo>
                      <a:pt x="343" y="0"/>
                    </a:lnTo>
                    <a:lnTo>
                      <a:pt x="348" y="3"/>
                    </a:lnTo>
                    <a:lnTo>
                      <a:pt x="348" y="3"/>
                    </a:lnTo>
                    <a:lnTo>
                      <a:pt x="351" y="3"/>
                    </a:lnTo>
                    <a:lnTo>
                      <a:pt x="351" y="3"/>
                    </a:lnTo>
                    <a:lnTo>
                      <a:pt x="353" y="3"/>
                    </a:lnTo>
                    <a:lnTo>
                      <a:pt x="356" y="3"/>
                    </a:lnTo>
                    <a:lnTo>
                      <a:pt x="356" y="3"/>
                    </a:lnTo>
                    <a:lnTo>
                      <a:pt x="360" y="3"/>
                    </a:lnTo>
                    <a:lnTo>
                      <a:pt x="360" y="3"/>
                    </a:lnTo>
                    <a:lnTo>
                      <a:pt x="365" y="3"/>
                    </a:lnTo>
                    <a:lnTo>
                      <a:pt x="368" y="3"/>
                    </a:lnTo>
                    <a:lnTo>
                      <a:pt x="370" y="3"/>
                    </a:lnTo>
                    <a:lnTo>
                      <a:pt x="373" y="3"/>
                    </a:lnTo>
                    <a:lnTo>
                      <a:pt x="375" y="3"/>
                    </a:lnTo>
                    <a:lnTo>
                      <a:pt x="380" y="3"/>
                    </a:lnTo>
                    <a:lnTo>
                      <a:pt x="380" y="3"/>
                    </a:lnTo>
                    <a:lnTo>
                      <a:pt x="382" y="3"/>
                    </a:lnTo>
                    <a:lnTo>
                      <a:pt x="387" y="3"/>
                    </a:lnTo>
                    <a:lnTo>
                      <a:pt x="390" y="3"/>
                    </a:lnTo>
                    <a:lnTo>
                      <a:pt x="392" y="3"/>
                    </a:lnTo>
                    <a:lnTo>
                      <a:pt x="395" y="3"/>
                    </a:lnTo>
                    <a:lnTo>
                      <a:pt x="402" y="3"/>
                    </a:lnTo>
                    <a:lnTo>
                      <a:pt x="409" y="3"/>
                    </a:lnTo>
                    <a:lnTo>
                      <a:pt x="416" y="3"/>
                    </a:lnTo>
                    <a:lnTo>
                      <a:pt x="419" y="3"/>
                    </a:lnTo>
                    <a:lnTo>
                      <a:pt x="421" y="3"/>
                    </a:lnTo>
                    <a:lnTo>
                      <a:pt x="421" y="0"/>
                    </a:lnTo>
                    <a:lnTo>
                      <a:pt x="429" y="0"/>
                    </a:lnTo>
                    <a:lnTo>
                      <a:pt x="434" y="0"/>
                    </a:lnTo>
                    <a:lnTo>
                      <a:pt x="436" y="0"/>
                    </a:lnTo>
                    <a:lnTo>
                      <a:pt x="438" y="0"/>
                    </a:lnTo>
                    <a:lnTo>
                      <a:pt x="443" y="0"/>
                    </a:lnTo>
                    <a:lnTo>
                      <a:pt x="446" y="0"/>
                    </a:lnTo>
                    <a:lnTo>
                      <a:pt x="448" y="0"/>
                    </a:lnTo>
                    <a:lnTo>
                      <a:pt x="448" y="3"/>
                    </a:lnTo>
                    <a:lnTo>
                      <a:pt x="448" y="5"/>
                    </a:lnTo>
                    <a:lnTo>
                      <a:pt x="451" y="5"/>
                    </a:lnTo>
                    <a:lnTo>
                      <a:pt x="451" y="7"/>
                    </a:lnTo>
                    <a:lnTo>
                      <a:pt x="451" y="7"/>
                    </a:lnTo>
                    <a:lnTo>
                      <a:pt x="448" y="10"/>
                    </a:lnTo>
                    <a:lnTo>
                      <a:pt x="448" y="10"/>
                    </a:lnTo>
                    <a:lnTo>
                      <a:pt x="448" y="10"/>
                    </a:lnTo>
                    <a:lnTo>
                      <a:pt x="448" y="12"/>
                    </a:lnTo>
                    <a:lnTo>
                      <a:pt x="448" y="12"/>
                    </a:lnTo>
                    <a:lnTo>
                      <a:pt x="446" y="15"/>
                    </a:lnTo>
                    <a:lnTo>
                      <a:pt x="446" y="15"/>
                    </a:lnTo>
                    <a:lnTo>
                      <a:pt x="446" y="15"/>
                    </a:lnTo>
                    <a:lnTo>
                      <a:pt x="446" y="17"/>
                    </a:lnTo>
                    <a:lnTo>
                      <a:pt x="446" y="17"/>
                    </a:lnTo>
                    <a:lnTo>
                      <a:pt x="448" y="17"/>
                    </a:lnTo>
                    <a:lnTo>
                      <a:pt x="448" y="17"/>
                    </a:lnTo>
                    <a:lnTo>
                      <a:pt x="448" y="20"/>
                    </a:lnTo>
                    <a:lnTo>
                      <a:pt x="448" y="20"/>
                    </a:lnTo>
                    <a:lnTo>
                      <a:pt x="448" y="20"/>
                    </a:lnTo>
                    <a:lnTo>
                      <a:pt x="451" y="22"/>
                    </a:lnTo>
                    <a:lnTo>
                      <a:pt x="451" y="22"/>
                    </a:lnTo>
                    <a:lnTo>
                      <a:pt x="451" y="22"/>
                    </a:lnTo>
                    <a:lnTo>
                      <a:pt x="451" y="22"/>
                    </a:lnTo>
                    <a:lnTo>
                      <a:pt x="448" y="24"/>
                    </a:lnTo>
                    <a:lnTo>
                      <a:pt x="448" y="24"/>
                    </a:lnTo>
                    <a:lnTo>
                      <a:pt x="448" y="27"/>
                    </a:lnTo>
                    <a:lnTo>
                      <a:pt x="448" y="29"/>
                    </a:lnTo>
                    <a:lnTo>
                      <a:pt x="448" y="32"/>
                    </a:lnTo>
                    <a:lnTo>
                      <a:pt x="448" y="32"/>
                    </a:lnTo>
                    <a:lnTo>
                      <a:pt x="446" y="37"/>
                    </a:lnTo>
                    <a:lnTo>
                      <a:pt x="446" y="37"/>
                    </a:lnTo>
                    <a:lnTo>
                      <a:pt x="446" y="37"/>
                    </a:lnTo>
                    <a:lnTo>
                      <a:pt x="446" y="39"/>
                    </a:lnTo>
                    <a:lnTo>
                      <a:pt x="448" y="42"/>
                    </a:lnTo>
                    <a:lnTo>
                      <a:pt x="448" y="44"/>
                    </a:lnTo>
                    <a:lnTo>
                      <a:pt x="448" y="46"/>
                    </a:lnTo>
                    <a:lnTo>
                      <a:pt x="451" y="51"/>
                    </a:lnTo>
                    <a:lnTo>
                      <a:pt x="453" y="51"/>
                    </a:lnTo>
                    <a:lnTo>
                      <a:pt x="453" y="54"/>
                    </a:lnTo>
                    <a:lnTo>
                      <a:pt x="453" y="54"/>
                    </a:lnTo>
                    <a:lnTo>
                      <a:pt x="453" y="56"/>
                    </a:lnTo>
                    <a:lnTo>
                      <a:pt x="453" y="56"/>
                    </a:lnTo>
                    <a:lnTo>
                      <a:pt x="453" y="59"/>
                    </a:lnTo>
                    <a:lnTo>
                      <a:pt x="453" y="59"/>
                    </a:lnTo>
                    <a:lnTo>
                      <a:pt x="451" y="61"/>
                    </a:lnTo>
                    <a:lnTo>
                      <a:pt x="451" y="63"/>
                    </a:lnTo>
                    <a:lnTo>
                      <a:pt x="451" y="63"/>
                    </a:lnTo>
                    <a:lnTo>
                      <a:pt x="451" y="63"/>
                    </a:lnTo>
                    <a:lnTo>
                      <a:pt x="451" y="63"/>
                    </a:lnTo>
                    <a:lnTo>
                      <a:pt x="451" y="66"/>
                    </a:lnTo>
                    <a:lnTo>
                      <a:pt x="451" y="71"/>
                    </a:lnTo>
                    <a:lnTo>
                      <a:pt x="451" y="71"/>
                    </a:lnTo>
                    <a:lnTo>
                      <a:pt x="451" y="73"/>
                    </a:lnTo>
                    <a:lnTo>
                      <a:pt x="451" y="76"/>
                    </a:lnTo>
                    <a:lnTo>
                      <a:pt x="451" y="76"/>
                    </a:lnTo>
                    <a:lnTo>
                      <a:pt x="451" y="76"/>
                    </a:lnTo>
                    <a:lnTo>
                      <a:pt x="448" y="78"/>
                    </a:lnTo>
                    <a:lnTo>
                      <a:pt x="448" y="78"/>
                    </a:lnTo>
                    <a:lnTo>
                      <a:pt x="448" y="78"/>
                    </a:lnTo>
                    <a:lnTo>
                      <a:pt x="448" y="78"/>
                    </a:lnTo>
                    <a:lnTo>
                      <a:pt x="446" y="81"/>
                    </a:lnTo>
                    <a:lnTo>
                      <a:pt x="446" y="81"/>
                    </a:lnTo>
                    <a:lnTo>
                      <a:pt x="446" y="81"/>
                    </a:lnTo>
                    <a:lnTo>
                      <a:pt x="446" y="83"/>
                    </a:lnTo>
                    <a:lnTo>
                      <a:pt x="446" y="83"/>
                    </a:lnTo>
                    <a:lnTo>
                      <a:pt x="443" y="93"/>
                    </a:lnTo>
                    <a:lnTo>
                      <a:pt x="443" y="93"/>
                    </a:lnTo>
                    <a:lnTo>
                      <a:pt x="443" y="93"/>
                    </a:lnTo>
                    <a:lnTo>
                      <a:pt x="443" y="95"/>
                    </a:lnTo>
                    <a:lnTo>
                      <a:pt x="443" y="95"/>
                    </a:lnTo>
                    <a:lnTo>
                      <a:pt x="443" y="95"/>
                    </a:lnTo>
                    <a:lnTo>
                      <a:pt x="443" y="98"/>
                    </a:lnTo>
                    <a:lnTo>
                      <a:pt x="443" y="98"/>
                    </a:lnTo>
                    <a:lnTo>
                      <a:pt x="443" y="98"/>
                    </a:lnTo>
                    <a:lnTo>
                      <a:pt x="443" y="98"/>
                    </a:lnTo>
                    <a:lnTo>
                      <a:pt x="443" y="102"/>
                    </a:lnTo>
                    <a:lnTo>
                      <a:pt x="443" y="102"/>
                    </a:lnTo>
                    <a:lnTo>
                      <a:pt x="446" y="107"/>
                    </a:lnTo>
                    <a:lnTo>
                      <a:pt x="446" y="107"/>
                    </a:lnTo>
                    <a:lnTo>
                      <a:pt x="446" y="110"/>
                    </a:lnTo>
                    <a:lnTo>
                      <a:pt x="446" y="110"/>
                    </a:lnTo>
                    <a:lnTo>
                      <a:pt x="446" y="110"/>
                    </a:lnTo>
                    <a:lnTo>
                      <a:pt x="446" y="110"/>
                    </a:lnTo>
                    <a:lnTo>
                      <a:pt x="446" y="112"/>
                    </a:lnTo>
                    <a:lnTo>
                      <a:pt x="446" y="112"/>
                    </a:lnTo>
                    <a:lnTo>
                      <a:pt x="446" y="112"/>
                    </a:lnTo>
                    <a:lnTo>
                      <a:pt x="446" y="115"/>
                    </a:lnTo>
                    <a:lnTo>
                      <a:pt x="446" y="115"/>
                    </a:lnTo>
                    <a:lnTo>
                      <a:pt x="446" y="117"/>
                    </a:lnTo>
                    <a:lnTo>
                      <a:pt x="448" y="120"/>
                    </a:lnTo>
                    <a:lnTo>
                      <a:pt x="448" y="120"/>
                    </a:lnTo>
                    <a:lnTo>
                      <a:pt x="448" y="120"/>
                    </a:lnTo>
                    <a:lnTo>
                      <a:pt x="448" y="120"/>
                    </a:lnTo>
                    <a:lnTo>
                      <a:pt x="448" y="122"/>
                    </a:lnTo>
                    <a:lnTo>
                      <a:pt x="448" y="124"/>
                    </a:lnTo>
                    <a:lnTo>
                      <a:pt x="443" y="134"/>
                    </a:lnTo>
                    <a:lnTo>
                      <a:pt x="443" y="134"/>
                    </a:lnTo>
                    <a:lnTo>
                      <a:pt x="443" y="134"/>
                    </a:lnTo>
                    <a:lnTo>
                      <a:pt x="443" y="137"/>
                    </a:lnTo>
                    <a:lnTo>
                      <a:pt x="443" y="139"/>
                    </a:lnTo>
                    <a:lnTo>
                      <a:pt x="443" y="139"/>
                    </a:lnTo>
                    <a:lnTo>
                      <a:pt x="443" y="141"/>
                    </a:lnTo>
                    <a:lnTo>
                      <a:pt x="443" y="141"/>
                    </a:lnTo>
                    <a:lnTo>
                      <a:pt x="446" y="141"/>
                    </a:lnTo>
                    <a:lnTo>
                      <a:pt x="446" y="141"/>
                    </a:lnTo>
                    <a:lnTo>
                      <a:pt x="446" y="141"/>
                    </a:lnTo>
                    <a:lnTo>
                      <a:pt x="446" y="139"/>
                    </a:lnTo>
                    <a:lnTo>
                      <a:pt x="446" y="139"/>
                    </a:lnTo>
                    <a:lnTo>
                      <a:pt x="448" y="139"/>
                    </a:lnTo>
                    <a:lnTo>
                      <a:pt x="448" y="139"/>
                    </a:lnTo>
                    <a:lnTo>
                      <a:pt x="448" y="137"/>
                    </a:lnTo>
                    <a:lnTo>
                      <a:pt x="448" y="137"/>
                    </a:lnTo>
                    <a:lnTo>
                      <a:pt x="448" y="137"/>
                    </a:lnTo>
                    <a:lnTo>
                      <a:pt x="448" y="137"/>
                    </a:lnTo>
                    <a:lnTo>
                      <a:pt x="448" y="134"/>
                    </a:lnTo>
                    <a:lnTo>
                      <a:pt x="448" y="134"/>
                    </a:lnTo>
                    <a:lnTo>
                      <a:pt x="451" y="134"/>
                    </a:lnTo>
                    <a:lnTo>
                      <a:pt x="451" y="134"/>
                    </a:lnTo>
                    <a:lnTo>
                      <a:pt x="451" y="134"/>
                    </a:lnTo>
                    <a:lnTo>
                      <a:pt x="453" y="137"/>
                    </a:lnTo>
                    <a:lnTo>
                      <a:pt x="453" y="137"/>
                    </a:lnTo>
                    <a:lnTo>
                      <a:pt x="453" y="137"/>
                    </a:lnTo>
                    <a:lnTo>
                      <a:pt x="453" y="139"/>
                    </a:lnTo>
                    <a:lnTo>
                      <a:pt x="453" y="141"/>
                    </a:lnTo>
                    <a:lnTo>
                      <a:pt x="455" y="141"/>
                    </a:lnTo>
                    <a:lnTo>
                      <a:pt x="455" y="141"/>
                    </a:lnTo>
                    <a:lnTo>
                      <a:pt x="455" y="141"/>
                    </a:lnTo>
                    <a:lnTo>
                      <a:pt x="455" y="144"/>
                    </a:lnTo>
                    <a:lnTo>
                      <a:pt x="455" y="146"/>
                    </a:lnTo>
                    <a:lnTo>
                      <a:pt x="455" y="146"/>
                    </a:lnTo>
                    <a:lnTo>
                      <a:pt x="455" y="159"/>
                    </a:lnTo>
                    <a:lnTo>
                      <a:pt x="455" y="176"/>
                    </a:lnTo>
                    <a:lnTo>
                      <a:pt x="455" y="185"/>
                    </a:lnTo>
                    <a:lnTo>
                      <a:pt x="455" y="198"/>
                    </a:lnTo>
                    <a:lnTo>
                      <a:pt x="455" y="202"/>
                    </a:lnTo>
                    <a:lnTo>
                      <a:pt x="455" y="207"/>
                    </a:lnTo>
                    <a:lnTo>
                      <a:pt x="455" y="207"/>
                    </a:lnTo>
                    <a:lnTo>
                      <a:pt x="453" y="210"/>
                    </a:lnTo>
                    <a:lnTo>
                      <a:pt x="453" y="212"/>
                    </a:lnTo>
                    <a:lnTo>
                      <a:pt x="455" y="219"/>
                    </a:lnTo>
                    <a:lnTo>
                      <a:pt x="453" y="219"/>
                    </a:lnTo>
                    <a:lnTo>
                      <a:pt x="451" y="229"/>
                    </a:lnTo>
                    <a:lnTo>
                      <a:pt x="451" y="237"/>
                    </a:lnTo>
                    <a:lnTo>
                      <a:pt x="448" y="244"/>
                    </a:lnTo>
                    <a:lnTo>
                      <a:pt x="446" y="251"/>
                    </a:lnTo>
                    <a:lnTo>
                      <a:pt x="443" y="258"/>
                    </a:lnTo>
                    <a:lnTo>
                      <a:pt x="443" y="263"/>
                    </a:lnTo>
                    <a:lnTo>
                      <a:pt x="438" y="278"/>
                    </a:lnTo>
                    <a:lnTo>
                      <a:pt x="438" y="280"/>
                    </a:lnTo>
                    <a:lnTo>
                      <a:pt x="438" y="283"/>
                    </a:lnTo>
                    <a:lnTo>
                      <a:pt x="438" y="285"/>
                    </a:lnTo>
                    <a:lnTo>
                      <a:pt x="438" y="293"/>
                    </a:lnTo>
                    <a:lnTo>
                      <a:pt x="438" y="310"/>
                    </a:lnTo>
                    <a:lnTo>
                      <a:pt x="438" y="315"/>
                    </a:lnTo>
                    <a:lnTo>
                      <a:pt x="438" y="319"/>
                    </a:lnTo>
                    <a:lnTo>
                      <a:pt x="436" y="324"/>
                    </a:lnTo>
                    <a:lnTo>
                      <a:pt x="436" y="329"/>
                    </a:lnTo>
                    <a:lnTo>
                      <a:pt x="436" y="344"/>
                    </a:lnTo>
                    <a:lnTo>
                      <a:pt x="436" y="354"/>
                    </a:lnTo>
                    <a:lnTo>
                      <a:pt x="436" y="356"/>
                    </a:lnTo>
                    <a:lnTo>
                      <a:pt x="436" y="358"/>
                    </a:lnTo>
                    <a:lnTo>
                      <a:pt x="438" y="361"/>
                    </a:lnTo>
                    <a:lnTo>
                      <a:pt x="438" y="363"/>
                    </a:lnTo>
                    <a:lnTo>
                      <a:pt x="438" y="363"/>
                    </a:lnTo>
                    <a:lnTo>
                      <a:pt x="434" y="366"/>
                    </a:lnTo>
                    <a:lnTo>
                      <a:pt x="431" y="368"/>
                    </a:lnTo>
                    <a:lnTo>
                      <a:pt x="429" y="371"/>
                    </a:lnTo>
                    <a:lnTo>
                      <a:pt x="429" y="371"/>
                    </a:lnTo>
                    <a:lnTo>
                      <a:pt x="426" y="371"/>
                    </a:lnTo>
                    <a:lnTo>
                      <a:pt x="424" y="373"/>
                    </a:lnTo>
                    <a:lnTo>
                      <a:pt x="421" y="373"/>
                    </a:lnTo>
                    <a:lnTo>
                      <a:pt x="424" y="373"/>
                    </a:lnTo>
                    <a:lnTo>
                      <a:pt x="424" y="375"/>
                    </a:lnTo>
                    <a:lnTo>
                      <a:pt x="426" y="380"/>
                    </a:lnTo>
                    <a:lnTo>
                      <a:pt x="426" y="380"/>
                    </a:lnTo>
                    <a:lnTo>
                      <a:pt x="426" y="380"/>
                    </a:lnTo>
                    <a:lnTo>
                      <a:pt x="426" y="380"/>
                    </a:lnTo>
                    <a:lnTo>
                      <a:pt x="426" y="380"/>
                    </a:lnTo>
                    <a:lnTo>
                      <a:pt x="429" y="380"/>
                    </a:lnTo>
                    <a:lnTo>
                      <a:pt x="429" y="383"/>
                    </a:lnTo>
                    <a:lnTo>
                      <a:pt x="429" y="383"/>
                    </a:lnTo>
                    <a:lnTo>
                      <a:pt x="429" y="383"/>
                    </a:lnTo>
                    <a:lnTo>
                      <a:pt x="426" y="383"/>
                    </a:lnTo>
                    <a:lnTo>
                      <a:pt x="429" y="383"/>
                    </a:lnTo>
                    <a:lnTo>
                      <a:pt x="429" y="383"/>
                    </a:lnTo>
                    <a:lnTo>
                      <a:pt x="426" y="385"/>
                    </a:lnTo>
                    <a:lnTo>
                      <a:pt x="426" y="388"/>
                    </a:lnTo>
                    <a:lnTo>
                      <a:pt x="426" y="388"/>
                    </a:lnTo>
                    <a:lnTo>
                      <a:pt x="424" y="388"/>
                    </a:lnTo>
                    <a:lnTo>
                      <a:pt x="424" y="388"/>
                    </a:lnTo>
                    <a:lnTo>
                      <a:pt x="424" y="388"/>
                    </a:lnTo>
                    <a:lnTo>
                      <a:pt x="424" y="388"/>
                    </a:lnTo>
                    <a:lnTo>
                      <a:pt x="424" y="388"/>
                    </a:lnTo>
                    <a:lnTo>
                      <a:pt x="421" y="390"/>
                    </a:lnTo>
                    <a:lnTo>
                      <a:pt x="421" y="390"/>
                    </a:lnTo>
                    <a:lnTo>
                      <a:pt x="419" y="390"/>
                    </a:lnTo>
                    <a:lnTo>
                      <a:pt x="419" y="393"/>
                    </a:lnTo>
                    <a:lnTo>
                      <a:pt x="419" y="395"/>
                    </a:lnTo>
                    <a:lnTo>
                      <a:pt x="419" y="395"/>
                    </a:lnTo>
                    <a:lnTo>
                      <a:pt x="416" y="395"/>
                    </a:lnTo>
                    <a:lnTo>
                      <a:pt x="416" y="395"/>
                    </a:lnTo>
                    <a:lnTo>
                      <a:pt x="416" y="395"/>
                    </a:lnTo>
                    <a:lnTo>
                      <a:pt x="416" y="397"/>
                    </a:lnTo>
                    <a:lnTo>
                      <a:pt x="416" y="397"/>
                    </a:lnTo>
                    <a:lnTo>
                      <a:pt x="416" y="400"/>
                    </a:lnTo>
                    <a:lnTo>
                      <a:pt x="416" y="397"/>
                    </a:lnTo>
                    <a:lnTo>
                      <a:pt x="412" y="400"/>
                    </a:lnTo>
                    <a:lnTo>
                      <a:pt x="409" y="400"/>
                    </a:lnTo>
                    <a:lnTo>
                      <a:pt x="409" y="400"/>
                    </a:lnTo>
                    <a:lnTo>
                      <a:pt x="407" y="402"/>
                    </a:lnTo>
                    <a:lnTo>
                      <a:pt x="404" y="407"/>
                    </a:lnTo>
                    <a:lnTo>
                      <a:pt x="404" y="410"/>
                    </a:lnTo>
                    <a:lnTo>
                      <a:pt x="402" y="410"/>
                    </a:lnTo>
                    <a:lnTo>
                      <a:pt x="402" y="407"/>
                    </a:lnTo>
                    <a:lnTo>
                      <a:pt x="402" y="407"/>
                    </a:lnTo>
                    <a:lnTo>
                      <a:pt x="404" y="405"/>
                    </a:lnTo>
                    <a:lnTo>
                      <a:pt x="404" y="402"/>
                    </a:lnTo>
                    <a:lnTo>
                      <a:pt x="407" y="397"/>
                    </a:lnTo>
                    <a:lnTo>
                      <a:pt x="409" y="395"/>
                    </a:lnTo>
                    <a:lnTo>
                      <a:pt x="409" y="393"/>
                    </a:lnTo>
                    <a:lnTo>
                      <a:pt x="409" y="390"/>
                    </a:lnTo>
                    <a:lnTo>
                      <a:pt x="412" y="385"/>
                    </a:lnTo>
                    <a:lnTo>
                      <a:pt x="412" y="380"/>
                    </a:lnTo>
                    <a:lnTo>
                      <a:pt x="412" y="380"/>
                    </a:lnTo>
                    <a:lnTo>
                      <a:pt x="412" y="373"/>
                    </a:lnTo>
                    <a:lnTo>
                      <a:pt x="412" y="368"/>
                    </a:lnTo>
                    <a:lnTo>
                      <a:pt x="412" y="368"/>
                    </a:lnTo>
                    <a:lnTo>
                      <a:pt x="412" y="366"/>
                    </a:lnTo>
                    <a:lnTo>
                      <a:pt x="412" y="363"/>
                    </a:lnTo>
                    <a:lnTo>
                      <a:pt x="409" y="363"/>
                    </a:lnTo>
                    <a:lnTo>
                      <a:pt x="407" y="361"/>
                    </a:lnTo>
                    <a:lnTo>
                      <a:pt x="407" y="358"/>
                    </a:lnTo>
                    <a:lnTo>
                      <a:pt x="407" y="358"/>
                    </a:lnTo>
                    <a:lnTo>
                      <a:pt x="407" y="356"/>
                    </a:lnTo>
                    <a:lnTo>
                      <a:pt x="407" y="354"/>
                    </a:lnTo>
                    <a:lnTo>
                      <a:pt x="407" y="356"/>
                    </a:lnTo>
                    <a:lnTo>
                      <a:pt x="404" y="356"/>
                    </a:lnTo>
                    <a:lnTo>
                      <a:pt x="404" y="356"/>
                    </a:lnTo>
                    <a:lnTo>
                      <a:pt x="404" y="356"/>
                    </a:lnTo>
                    <a:lnTo>
                      <a:pt x="404" y="358"/>
                    </a:lnTo>
                    <a:lnTo>
                      <a:pt x="404" y="358"/>
                    </a:lnTo>
                    <a:lnTo>
                      <a:pt x="404" y="358"/>
                    </a:lnTo>
                    <a:lnTo>
                      <a:pt x="404" y="363"/>
                    </a:lnTo>
                    <a:lnTo>
                      <a:pt x="407" y="363"/>
                    </a:lnTo>
                    <a:lnTo>
                      <a:pt x="407" y="366"/>
                    </a:lnTo>
                    <a:lnTo>
                      <a:pt x="409" y="366"/>
                    </a:lnTo>
                    <a:lnTo>
                      <a:pt x="409" y="368"/>
                    </a:lnTo>
                    <a:lnTo>
                      <a:pt x="409" y="368"/>
                    </a:lnTo>
                    <a:lnTo>
                      <a:pt x="409" y="373"/>
                    </a:lnTo>
                    <a:lnTo>
                      <a:pt x="409" y="380"/>
                    </a:lnTo>
                    <a:lnTo>
                      <a:pt x="409" y="383"/>
                    </a:lnTo>
                    <a:lnTo>
                      <a:pt x="404" y="380"/>
                    </a:lnTo>
                    <a:lnTo>
                      <a:pt x="397" y="375"/>
                    </a:lnTo>
                    <a:lnTo>
                      <a:pt x="390" y="371"/>
                    </a:lnTo>
                    <a:lnTo>
                      <a:pt x="382" y="366"/>
                    </a:lnTo>
                    <a:lnTo>
                      <a:pt x="375" y="363"/>
                    </a:lnTo>
                    <a:lnTo>
                      <a:pt x="368" y="358"/>
                    </a:lnTo>
                    <a:lnTo>
                      <a:pt x="363" y="354"/>
                    </a:lnTo>
                    <a:lnTo>
                      <a:pt x="356" y="349"/>
                    </a:lnTo>
                    <a:lnTo>
                      <a:pt x="353" y="349"/>
                    </a:lnTo>
                    <a:lnTo>
                      <a:pt x="353" y="346"/>
                    </a:lnTo>
                    <a:lnTo>
                      <a:pt x="353" y="346"/>
                    </a:lnTo>
                    <a:lnTo>
                      <a:pt x="351" y="344"/>
                    </a:lnTo>
                    <a:lnTo>
                      <a:pt x="351" y="344"/>
                    </a:lnTo>
                    <a:lnTo>
                      <a:pt x="351" y="344"/>
                    </a:lnTo>
                    <a:lnTo>
                      <a:pt x="351" y="344"/>
                    </a:lnTo>
                    <a:lnTo>
                      <a:pt x="348" y="344"/>
                    </a:lnTo>
                    <a:lnTo>
                      <a:pt x="348" y="344"/>
                    </a:lnTo>
                    <a:lnTo>
                      <a:pt x="348" y="341"/>
                    </a:lnTo>
                    <a:lnTo>
                      <a:pt x="346" y="341"/>
                    </a:lnTo>
                    <a:lnTo>
                      <a:pt x="343" y="341"/>
                    </a:lnTo>
                    <a:lnTo>
                      <a:pt x="341" y="341"/>
                    </a:lnTo>
                    <a:lnTo>
                      <a:pt x="341" y="341"/>
                    </a:lnTo>
                    <a:lnTo>
                      <a:pt x="338" y="339"/>
                    </a:lnTo>
                    <a:lnTo>
                      <a:pt x="338" y="339"/>
                    </a:lnTo>
                    <a:lnTo>
                      <a:pt x="336" y="339"/>
                    </a:lnTo>
                    <a:lnTo>
                      <a:pt x="334" y="336"/>
                    </a:lnTo>
                    <a:lnTo>
                      <a:pt x="334" y="334"/>
                    </a:lnTo>
                    <a:lnTo>
                      <a:pt x="329" y="327"/>
                    </a:lnTo>
                    <a:lnTo>
                      <a:pt x="329" y="327"/>
                    </a:lnTo>
                    <a:lnTo>
                      <a:pt x="329" y="327"/>
                    </a:lnTo>
                    <a:lnTo>
                      <a:pt x="329" y="322"/>
                    </a:lnTo>
                    <a:lnTo>
                      <a:pt x="329" y="319"/>
                    </a:lnTo>
                    <a:lnTo>
                      <a:pt x="329" y="315"/>
                    </a:lnTo>
                    <a:lnTo>
                      <a:pt x="329" y="315"/>
                    </a:lnTo>
                    <a:lnTo>
                      <a:pt x="329" y="315"/>
                    </a:lnTo>
                    <a:lnTo>
                      <a:pt x="329" y="312"/>
                    </a:lnTo>
                    <a:lnTo>
                      <a:pt x="329" y="310"/>
                    </a:lnTo>
                    <a:lnTo>
                      <a:pt x="329" y="310"/>
                    </a:lnTo>
                    <a:lnTo>
                      <a:pt x="326" y="310"/>
                    </a:lnTo>
                    <a:lnTo>
                      <a:pt x="326" y="310"/>
                    </a:lnTo>
                    <a:lnTo>
                      <a:pt x="326" y="307"/>
                    </a:lnTo>
                    <a:lnTo>
                      <a:pt x="329" y="305"/>
                    </a:lnTo>
                    <a:lnTo>
                      <a:pt x="326" y="305"/>
                    </a:lnTo>
                    <a:lnTo>
                      <a:pt x="326" y="305"/>
                    </a:lnTo>
                    <a:lnTo>
                      <a:pt x="326" y="302"/>
                    </a:lnTo>
                    <a:lnTo>
                      <a:pt x="324" y="302"/>
                    </a:lnTo>
                    <a:lnTo>
                      <a:pt x="321" y="302"/>
                    </a:lnTo>
                    <a:lnTo>
                      <a:pt x="321" y="300"/>
                    </a:lnTo>
                    <a:lnTo>
                      <a:pt x="317" y="302"/>
                    </a:lnTo>
                    <a:lnTo>
                      <a:pt x="317" y="300"/>
                    </a:lnTo>
                    <a:lnTo>
                      <a:pt x="317" y="300"/>
                    </a:lnTo>
                    <a:lnTo>
                      <a:pt x="314" y="297"/>
                    </a:lnTo>
                    <a:lnTo>
                      <a:pt x="314" y="295"/>
                    </a:lnTo>
                    <a:lnTo>
                      <a:pt x="314" y="293"/>
                    </a:lnTo>
                    <a:lnTo>
                      <a:pt x="312" y="293"/>
                    </a:lnTo>
                    <a:lnTo>
                      <a:pt x="309" y="290"/>
                    </a:lnTo>
                    <a:lnTo>
                      <a:pt x="309" y="290"/>
                    </a:lnTo>
                    <a:lnTo>
                      <a:pt x="309" y="290"/>
                    </a:lnTo>
                    <a:lnTo>
                      <a:pt x="307" y="290"/>
                    </a:lnTo>
                    <a:lnTo>
                      <a:pt x="304" y="290"/>
                    </a:lnTo>
                    <a:lnTo>
                      <a:pt x="297" y="290"/>
                    </a:lnTo>
                    <a:lnTo>
                      <a:pt x="295" y="290"/>
                    </a:lnTo>
                    <a:lnTo>
                      <a:pt x="285" y="290"/>
                    </a:lnTo>
                    <a:lnTo>
                      <a:pt x="278" y="290"/>
                    </a:lnTo>
                    <a:lnTo>
                      <a:pt x="273" y="290"/>
                    </a:lnTo>
                    <a:lnTo>
                      <a:pt x="265" y="290"/>
                    </a:lnTo>
                    <a:lnTo>
                      <a:pt x="260" y="290"/>
                    </a:lnTo>
                    <a:lnTo>
                      <a:pt x="256" y="290"/>
                    </a:lnTo>
                    <a:lnTo>
                      <a:pt x="246" y="290"/>
                    </a:lnTo>
                    <a:lnTo>
                      <a:pt x="241" y="290"/>
                    </a:lnTo>
                    <a:lnTo>
                      <a:pt x="236" y="290"/>
                    </a:lnTo>
                    <a:lnTo>
                      <a:pt x="234" y="290"/>
                    </a:lnTo>
                    <a:lnTo>
                      <a:pt x="224" y="290"/>
                    </a:lnTo>
                    <a:lnTo>
                      <a:pt x="221" y="290"/>
                    </a:lnTo>
                    <a:lnTo>
                      <a:pt x="217" y="290"/>
                    </a:lnTo>
                    <a:lnTo>
                      <a:pt x="209" y="290"/>
                    </a:lnTo>
                    <a:lnTo>
                      <a:pt x="202" y="290"/>
                    </a:lnTo>
                    <a:lnTo>
                      <a:pt x="200" y="290"/>
                    </a:lnTo>
                    <a:lnTo>
                      <a:pt x="190" y="290"/>
                    </a:lnTo>
                    <a:lnTo>
                      <a:pt x="182" y="290"/>
                    </a:lnTo>
                    <a:lnTo>
                      <a:pt x="180" y="290"/>
                    </a:lnTo>
                    <a:lnTo>
                      <a:pt x="170" y="290"/>
                    </a:lnTo>
                    <a:lnTo>
                      <a:pt x="165" y="290"/>
                    </a:lnTo>
                    <a:lnTo>
                      <a:pt x="161" y="290"/>
                    </a:lnTo>
                    <a:lnTo>
                      <a:pt x="151" y="290"/>
                    </a:lnTo>
                    <a:lnTo>
                      <a:pt x="146" y="290"/>
                    </a:lnTo>
                    <a:lnTo>
                      <a:pt x="141" y="290"/>
                    </a:lnTo>
                    <a:lnTo>
                      <a:pt x="136" y="290"/>
                    </a:lnTo>
                    <a:lnTo>
                      <a:pt x="131" y="290"/>
                    </a:lnTo>
                    <a:lnTo>
                      <a:pt x="126" y="290"/>
                    </a:lnTo>
                    <a:lnTo>
                      <a:pt x="124" y="290"/>
                    </a:lnTo>
                    <a:lnTo>
                      <a:pt x="117" y="290"/>
                    </a:lnTo>
                    <a:lnTo>
                      <a:pt x="114" y="290"/>
                    </a:lnTo>
                    <a:lnTo>
                      <a:pt x="104" y="290"/>
                    </a:lnTo>
                    <a:lnTo>
                      <a:pt x="97" y="290"/>
                    </a:lnTo>
                    <a:lnTo>
                      <a:pt x="95" y="290"/>
                    </a:lnTo>
                    <a:lnTo>
                      <a:pt x="87" y="290"/>
                    </a:lnTo>
                    <a:lnTo>
                      <a:pt x="87" y="290"/>
                    </a:lnTo>
                    <a:lnTo>
                      <a:pt x="85" y="290"/>
                    </a:lnTo>
                    <a:lnTo>
                      <a:pt x="78" y="290"/>
                    </a:lnTo>
                    <a:lnTo>
                      <a:pt x="75" y="290"/>
                    </a:lnTo>
                    <a:lnTo>
                      <a:pt x="70" y="290"/>
                    </a:lnTo>
                    <a:lnTo>
                      <a:pt x="65" y="290"/>
                    </a:lnTo>
                    <a:lnTo>
                      <a:pt x="61" y="290"/>
                    </a:lnTo>
                    <a:lnTo>
                      <a:pt x="56" y="290"/>
                    </a:lnTo>
                    <a:lnTo>
                      <a:pt x="46" y="290"/>
                    </a:lnTo>
                    <a:lnTo>
                      <a:pt x="41" y="290"/>
                    </a:lnTo>
                    <a:lnTo>
                      <a:pt x="36" y="290"/>
                    </a:lnTo>
                    <a:lnTo>
                      <a:pt x="31" y="290"/>
                    </a:lnTo>
                    <a:lnTo>
                      <a:pt x="29" y="290"/>
                    </a:lnTo>
                    <a:lnTo>
                      <a:pt x="22" y="290"/>
                    </a:lnTo>
                    <a:lnTo>
                      <a:pt x="19" y="290"/>
                    </a:lnTo>
                    <a:lnTo>
                      <a:pt x="9" y="290"/>
                    </a:lnTo>
                    <a:lnTo>
                      <a:pt x="0" y="290"/>
                    </a:lnTo>
                    <a:lnTo>
                      <a:pt x="0" y="288"/>
                    </a:lnTo>
                    <a:lnTo>
                      <a:pt x="0" y="278"/>
                    </a:lnTo>
                    <a:lnTo>
                      <a:pt x="0" y="273"/>
                    </a:lnTo>
                    <a:lnTo>
                      <a:pt x="0" y="266"/>
                    </a:lnTo>
                    <a:lnTo>
                      <a:pt x="2" y="263"/>
                    </a:lnTo>
                    <a:lnTo>
                      <a:pt x="2" y="263"/>
                    </a:lnTo>
                    <a:lnTo>
                      <a:pt x="5" y="263"/>
                    </a:lnTo>
                    <a:lnTo>
                      <a:pt x="9" y="258"/>
                    </a:lnTo>
                    <a:lnTo>
                      <a:pt x="14" y="256"/>
                    </a:lnTo>
                    <a:lnTo>
                      <a:pt x="17" y="256"/>
                    </a:lnTo>
                    <a:lnTo>
                      <a:pt x="17" y="254"/>
                    </a:lnTo>
                    <a:lnTo>
                      <a:pt x="22" y="251"/>
                    </a:lnTo>
                    <a:lnTo>
                      <a:pt x="24" y="246"/>
                    </a:lnTo>
                    <a:lnTo>
                      <a:pt x="26" y="246"/>
                    </a:lnTo>
                    <a:lnTo>
                      <a:pt x="26" y="246"/>
                    </a:lnTo>
                    <a:lnTo>
                      <a:pt x="26" y="244"/>
                    </a:lnTo>
                    <a:lnTo>
                      <a:pt x="29" y="244"/>
                    </a:lnTo>
                    <a:lnTo>
                      <a:pt x="29" y="244"/>
                    </a:lnTo>
                    <a:lnTo>
                      <a:pt x="31" y="241"/>
                    </a:lnTo>
                    <a:lnTo>
                      <a:pt x="36" y="239"/>
                    </a:lnTo>
                    <a:lnTo>
                      <a:pt x="36" y="237"/>
                    </a:lnTo>
                    <a:lnTo>
                      <a:pt x="41" y="237"/>
                    </a:lnTo>
                    <a:lnTo>
                      <a:pt x="44" y="237"/>
                    </a:lnTo>
                    <a:lnTo>
                      <a:pt x="44" y="234"/>
                    </a:lnTo>
                    <a:lnTo>
                      <a:pt x="44" y="234"/>
                    </a:lnTo>
                    <a:lnTo>
                      <a:pt x="46" y="232"/>
                    </a:lnTo>
                    <a:lnTo>
                      <a:pt x="46" y="232"/>
                    </a:lnTo>
                    <a:lnTo>
                      <a:pt x="46" y="229"/>
                    </a:lnTo>
                    <a:lnTo>
                      <a:pt x="48" y="229"/>
                    </a:lnTo>
                    <a:lnTo>
                      <a:pt x="48" y="224"/>
                    </a:lnTo>
                    <a:lnTo>
                      <a:pt x="51" y="222"/>
                    </a:lnTo>
                    <a:lnTo>
                      <a:pt x="53" y="222"/>
                    </a:lnTo>
                    <a:lnTo>
                      <a:pt x="61" y="219"/>
                    </a:lnTo>
                    <a:lnTo>
                      <a:pt x="61" y="217"/>
                    </a:lnTo>
                    <a:lnTo>
                      <a:pt x="63" y="217"/>
                    </a:lnTo>
                    <a:lnTo>
                      <a:pt x="63" y="215"/>
                    </a:lnTo>
                    <a:lnTo>
                      <a:pt x="63" y="212"/>
                    </a:lnTo>
                    <a:lnTo>
                      <a:pt x="63" y="210"/>
                    </a:lnTo>
                    <a:lnTo>
                      <a:pt x="63" y="210"/>
                    </a:lnTo>
                    <a:lnTo>
                      <a:pt x="63" y="207"/>
                    </a:lnTo>
                    <a:lnTo>
                      <a:pt x="61" y="205"/>
                    </a:lnTo>
                    <a:lnTo>
                      <a:pt x="61" y="205"/>
                    </a:lnTo>
                    <a:lnTo>
                      <a:pt x="61" y="200"/>
                    </a:lnTo>
                    <a:lnTo>
                      <a:pt x="61" y="200"/>
                    </a:lnTo>
                    <a:lnTo>
                      <a:pt x="58" y="198"/>
                    </a:lnTo>
                    <a:lnTo>
                      <a:pt x="58" y="198"/>
                    </a:lnTo>
                    <a:lnTo>
                      <a:pt x="58" y="195"/>
                    </a:lnTo>
                    <a:lnTo>
                      <a:pt x="61" y="193"/>
                    </a:lnTo>
                    <a:lnTo>
                      <a:pt x="61" y="190"/>
                    </a:lnTo>
                    <a:lnTo>
                      <a:pt x="61" y="188"/>
                    </a:lnTo>
                    <a:lnTo>
                      <a:pt x="58" y="188"/>
                    </a:lnTo>
                    <a:lnTo>
                      <a:pt x="51" y="188"/>
                    </a:lnTo>
                    <a:lnTo>
                      <a:pt x="48" y="185"/>
                    </a:lnTo>
                    <a:lnTo>
                      <a:pt x="48" y="183"/>
                    </a:lnTo>
                    <a:lnTo>
                      <a:pt x="48" y="183"/>
                    </a:lnTo>
                    <a:lnTo>
                      <a:pt x="51" y="183"/>
                    </a:lnTo>
                    <a:lnTo>
                      <a:pt x="51" y="180"/>
                    </a:lnTo>
                    <a:lnTo>
                      <a:pt x="51" y="180"/>
                    </a:lnTo>
                    <a:lnTo>
                      <a:pt x="51" y="180"/>
                    </a:lnTo>
                    <a:lnTo>
                      <a:pt x="51" y="178"/>
                    </a:lnTo>
                    <a:lnTo>
                      <a:pt x="51" y="178"/>
                    </a:lnTo>
                    <a:lnTo>
                      <a:pt x="51" y="176"/>
                    </a:lnTo>
                    <a:lnTo>
                      <a:pt x="51" y="171"/>
                    </a:lnTo>
                    <a:lnTo>
                      <a:pt x="48" y="168"/>
                    </a:lnTo>
                    <a:lnTo>
                      <a:pt x="53" y="168"/>
                    </a:lnTo>
                    <a:lnTo>
                      <a:pt x="58" y="166"/>
                    </a:lnTo>
                    <a:lnTo>
                      <a:pt x="63" y="163"/>
                    </a:lnTo>
                    <a:lnTo>
                      <a:pt x="65" y="163"/>
                    </a:lnTo>
                    <a:lnTo>
                      <a:pt x="70" y="163"/>
                    </a:lnTo>
                    <a:lnTo>
                      <a:pt x="75" y="161"/>
                    </a:lnTo>
                    <a:lnTo>
                      <a:pt x="80" y="161"/>
                    </a:lnTo>
                    <a:lnTo>
                      <a:pt x="85" y="159"/>
                    </a:lnTo>
                    <a:lnTo>
                      <a:pt x="92" y="159"/>
                    </a:lnTo>
                    <a:lnTo>
                      <a:pt x="97" y="159"/>
                    </a:lnTo>
                    <a:lnTo>
                      <a:pt x="102" y="159"/>
                    </a:lnTo>
                    <a:lnTo>
                      <a:pt x="107" y="159"/>
                    </a:lnTo>
                    <a:lnTo>
                      <a:pt x="109" y="159"/>
                    </a:lnTo>
                    <a:lnTo>
                      <a:pt x="117" y="159"/>
                    </a:lnTo>
                    <a:lnTo>
                      <a:pt x="117" y="159"/>
                    </a:lnTo>
                    <a:lnTo>
                      <a:pt x="122" y="159"/>
                    </a:lnTo>
                    <a:lnTo>
                      <a:pt x="126" y="161"/>
                    </a:lnTo>
                    <a:lnTo>
                      <a:pt x="131" y="161"/>
                    </a:lnTo>
                    <a:lnTo>
                      <a:pt x="136" y="161"/>
                    </a:lnTo>
                    <a:lnTo>
                      <a:pt x="141" y="163"/>
                    </a:lnTo>
                    <a:lnTo>
                      <a:pt x="143" y="163"/>
                    </a:lnTo>
                    <a:lnTo>
                      <a:pt x="143" y="163"/>
                    </a:lnTo>
                    <a:lnTo>
                      <a:pt x="143" y="166"/>
                    </a:lnTo>
                    <a:lnTo>
                      <a:pt x="146" y="166"/>
                    </a:lnTo>
                    <a:lnTo>
                      <a:pt x="151" y="168"/>
                    </a:lnTo>
                    <a:lnTo>
                      <a:pt x="153" y="171"/>
                    </a:lnTo>
                    <a:lnTo>
                      <a:pt x="156" y="171"/>
                    </a:lnTo>
                    <a:lnTo>
                      <a:pt x="158" y="171"/>
                    </a:lnTo>
                    <a:lnTo>
                      <a:pt x="165" y="168"/>
                    </a:lnTo>
                    <a:lnTo>
                      <a:pt x="168" y="166"/>
                    </a:lnTo>
                    <a:lnTo>
                      <a:pt x="170" y="166"/>
                    </a:lnTo>
                    <a:lnTo>
                      <a:pt x="175" y="168"/>
                    </a:lnTo>
                    <a:lnTo>
                      <a:pt x="180" y="168"/>
                    </a:lnTo>
                    <a:lnTo>
                      <a:pt x="185" y="168"/>
                    </a:lnTo>
                    <a:lnTo>
                      <a:pt x="190" y="168"/>
                    </a:lnTo>
                    <a:lnTo>
                      <a:pt x="195" y="168"/>
                    </a:lnTo>
                    <a:lnTo>
                      <a:pt x="195" y="168"/>
                    </a:lnTo>
                    <a:lnTo>
                      <a:pt x="195" y="168"/>
                    </a:lnTo>
                    <a:lnTo>
                      <a:pt x="195" y="171"/>
                    </a:lnTo>
                    <a:lnTo>
                      <a:pt x="195" y="171"/>
                    </a:lnTo>
                    <a:lnTo>
                      <a:pt x="195" y="171"/>
                    </a:lnTo>
                    <a:lnTo>
                      <a:pt x="197" y="171"/>
                    </a:lnTo>
                    <a:lnTo>
                      <a:pt x="197" y="171"/>
                    </a:lnTo>
                    <a:lnTo>
                      <a:pt x="197" y="171"/>
                    </a:lnTo>
                    <a:lnTo>
                      <a:pt x="197" y="171"/>
                    </a:lnTo>
                    <a:lnTo>
                      <a:pt x="197" y="168"/>
                    </a:lnTo>
                    <a:lnTo>
                      <a:pt x="197" y="168"/>
                    </a:lnTo>
                    <a:lnTo>
                      <a:pt x="197" y="168"/>
                    </a:lnTo>
                    <a:lnTo>
                      <a:pt x="197" y="168"/>
                    </a:lnTo>
                    <a:lnTo>
                      <a:pt x="197" y="166"/>
                    </a:lnTo>
                    <a:lnTo>
                      <a:pt x="197" y="166"/>
                    </a:lnTo>
                    <a:lnTo>
                      <a:pt x="200" y="166"/>
                    </a:lnTo>
                    <a:lnTo>
                      <a:pt x="204" y="166"/>
                    </a:lnTo>
                    <a:lnTo>
                      <a:pt x="209" y="163"/>
                    </a:lnTo>
                    <a:lnTo>
                      <a:pt x="209" y="163"/>
                    </a:lnTo>
                    <a:lnTo>
                      <a:pt x="212" y="161"/>
                    </a:lnTo>
                    <a:lnTo>
                      <a:pt x="212" y="161"/>
                    </a:lnTo>
                    <a:lnTo>
                      <a:pt x="214" y="163"/>
                    </a:lnTo>
                    <a:lnTo>
                      <a:pt x="217" y="156"/>
                    </a:lnTo>
                    <a:lnTo>
                      <a:pt x="219" y="154"/>
                    </a:lnTo>
                    <a:lnTo>
                      <a:pt x="221" y="154"/>
                    </a:lnTo>
                    <a:lnTo>
                      <a:pt x="221" y="151"/>
                    </a:lnTo>
                    <a:lnTo>
                      <a:pt x="229" y="149"/>
                    </a:lnTo>
                    <a:lnTo>
                      <a:pt x="231" y="149"/>
                    </a:lnTo>
                    <a:lnTo>
                      <a:pt x="234" y="144"/>
                    </a:lnTo>
                    <a:lnTo>
                      <a:pt x="236" y="144"/>
                    </a:lnTo>
                    <a:lnTo>
                      <a:pt x="239" y="146"/>
                    </a:lnTo>
                    <a:lnTo>
                      <a:pt x="241" y="146"/>
                    </a:lnTo>
                    <a:lnTo>
                      <a:pt x="243" y="144"/>
                    </a:lnTo>
                    <a:lnTo>
                      <a:pt x="246" y="144"/>
                    </a:lnTo>
                    <a:lnTo>
                      <a:pt x="248" y="141"/>
                    </a:lnTo>
                    <a:lnTo>
                      <a:pt x="251" y="139"/>
                    </a:lnTo>
                    <a:lnTo>
                      <a:pt x="248" y="137"/>
                    </a:lnTo>
                    <a:lnTo>
                      <a:pt x="248" y="137"/>
                    </a:lnTo>
                    <a:lnTo>
                      <a:pt x="251" y="132"/>
                    </a:lnTo>
                    <a:lnTo>
                      <a:pt x="251" y="132"/>
                    </a:lnTo>
                    <a:lnTo>
                      <a:pt x="251" y="132"/>
                    </a:lnTo>
                    <a:lnTo>
                      <a:pt x="248" y="132"/>
                    </a:lnTo>
                    <a:lnTo>
                      <a:pt x="248" y="134"/>
                    </a:lnTo>
                    <a:lnTo>
                      <a:pt x="248" y="132"/>
                    </a:lnTo>
                    <a:lnTo>
                      <a:pt x="248" y="129"/>
                    </a:lnTo>
                    <a:lnTo>
                      <a:pt x="248" y="127"/>
                    </a:lnTo>
                    <a:lnTo>
                      <a:pt x="248" y="124"/>
                    </a:lnTo>
                    <a:lnTo>
                      <a:pt x="248" y="124"/>
                    </a:lnTo>
                    <a:lnTo>
                      <a:pt x="248" y="122"/>
                    </a:lnTo>
                    <a:lnTo>
                      <a:pt x="246" y="120"/>
                    </a:lnTo>
                    <a:lnTo>
                      <a:pt x="246" y="117"/>
                    </a:lnTo>
                    <a:lnTo>
                      <a:pt x="246" y="117"/>
                    </a:lnTo>
                    <a:lnTo>
                      <a:pt x="246" y="117"/>
                    </a:lnTo>
                    <a:lnTo>
                      <a:pt x="246" y="117"/>
                    </a:lnTo>
                    <a:lnTo>
                      <a:pt x="246" y="115"/>
                    </a:lnTo>
                    <a:lnTo>
                      <a:pt x="243" y="115"/>
                    </a:lnTo>
                    <a:lnTo>
                      <a:pt x="243" y="115"/>
                    </a:lnTo>
                    <a:lnTo>
                      <a:pt x="243" y="115"/>
                    </a:lnTo>
                    <a:lnTo>
                      <a:pt x="241" y="112"/>
                    </a:lnTo>
                    <a:lnTo>
                      <a:pt x="243" y="112"/>
                    </a:lnTo>
                    <a:lnTo>
                      <a:pt x="243" y="110"/>
                    </a:lnTo>
                    <a:lnTo>
                      <a:pt x="248" y="110"/>
                    </a:lnTo>
                    <a:lnTo>
                      <a:pt x="246" y="110"/>
                    </a:lnTo>
                    <a:lnTo>
                      <a:pt x="246" y="112"/>
                    </a:lnTo>
                    <a:lnTo>
                      <a:pt x="248" y="112"/>
                    </a:lnTo>
                    <a:lnTo>
                      <a:pt x="248" y="112"/>
                    </a:lnTo>
                    <a:lnTo>
                      <a:pt x="253" y="110"/>
                    </a:lnTo>
                    <a:lnTo>
                      <a:pt x="253" y="107"/>
                    </a:lnTo>
                    <a:lnTo>
                      <a:pt x="253" y="105"/>
                    </a:lnTo>
                    <a:lnTo>
                      <a:pt x="253" y="105"/>
                    </a:lnTo>
                    <a:lnTo>
                      <a:pt x="253" y="102"/>
                    </a:lnTo>
                    <a:lnTo>
                      <a:pt x="256" y="102"/>
                    </a:lnTo>
                    <a:lnTo>
                      <a:pt x="258" y="102"/>
                    </a:lnTo>
                    <a:lnTo>
                      <a:pt x="258" y="102"/>
                    </a:lnTo>
                    <a:lnTo>
                      <a:pt x="258" y="100"/>
                    </a:lnTo>
                    <a:lnTo>
                      <a:pt x="260" y="100"/>
                    </a:lnTo>
                    <a:lnTo>
                      <a:pt x="258" y="98"/>
                    </a:lnTo>
                    <a:lnTo>
                      <a:pt x="258" y="98"/>
                    </a:lnTo>
                    <a:lnTo>
                      <a:pt x="256" y="98"/>
                    </a:lnTo>
                    <a:lnTo>
                      <a:pt x="256" y="100"/>
                    </a:lnTo>
                    <a:lnTo>
                      <a:pt x="253" y="100"/>
                    </a:lnTo>
                    <a:lnTo>
                      <a:pt x="248" y="100"/>
                    </a:lnTo>
                    <a:lnTo>
                      <a:pt x="248" y="100"/>
                    </a:lnTo>
                    <a:lnTo>
                      <a:pt x="248" y="100"/>
                    </a:lnTo>
                    <a:lnTo>
                      <a:pt x="251" y="98"/>
                    </a:lnTo>
                    <a:lnTo>
                      <a:pt x="253" y="98"/>
                    </a:lnTo>
                    <a:lnTo>
                      <a:pt x="253" y="95"/>
                    </a:lnTo>
                    <a:lnTo>
                      <a:pt x="253" y="95"/>
                    </a:lnTo>
                    <a:lnTo>
                      <a:pt x="256" y="93"/>
                    </a:lnTo>
                    <a:lnTo>
                      <a:pt x="253" y="93"/>
                    </a:lnTo>
                    <a:lnTo>
                      <a:pt x="253" y="93"/>
                    </a:lnTo>
                    <a:lnTo>
                      <a:pt x="253" y="95"/>
                    </a:lnTo>
                    <a:lnTo>
                      <a:pt x="253" y="95"/>
                    </a:lnTo>
                    <a:lnTo>
                      <a:pt x="253" y="93"/>
                    </a:lnTo>
                    <a:lnTo>
                      <a:pt x="253" y="93"/>
                    </a:lnTo>
                    <a:lnTo>
                      <a:pt x="253" y="93"/>
                    </a:lnTo>
                    <a:lnTo>
                      <a:pt x="253" y="93"/>
                    </a:lnTo>
                    <a:lnTo>
                      <a:pt x="248" y="93"/>
                    </a:lnTo>
                    <a:lnTo>
                      <a:pt x="248" y="90"/>
                    </a:lnTo>
                    <a:lnTo>
                      <a:pt x="243" y="93"/>
                    </a:lnTo>
                    <a:lnTo>
                      <a:pt x="243" y="95"/>
                    </a:lnTo>
                    <a:lnTo>
                      <a:pt x="243" y="95"/>
                    </a:lnTo>
                    <a:lnTo>
                      <a:pt x="243" y="95"/>
                    </a:lnTo>
                    <a:lnTo>
                      <a:pt x="241" y="95"/>
                    </a:lnTo>
                    <a:lnTo>
                      <a:pt x="241" y="95"/>
                    </a:lnTo>
                    <a:lnTo>
                      <a:pt x="241" y="95"/>
                    </a:lnTo>
                    <a:lnTo>
                      <a:pt x="241" y="95"/>
                    </a:lnTo>
                    <a:lnTo>
                      <a:pt x="241" y="93"/>
                    </a:lnTo>
                    <a:lnTo>
                      <a:pt x="241" y="93"/>
                    </a:lnTo>
                    <a:close/>
                  </a:path>
                </a:pathLst>
              </a:custGeom>
              <a:solidFill>
                <a:srgbClr val="AEC07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200" dirty="0"/>
              </a:p>
            </p:txBody>
          </p:sp>
          <p:sp>
            <p:nvSpPr>
              <p:cNvPr id="322" name="Freeform 47">
                <a:extLst>
                  <a:ext uri="{FF2B5EF4-FFF2-40B4-BE49-F238E27FC236}">
                    <a16:creationId xmlns:a16="http://schemas.microsoft.com/office/drawing/2014/main" id="{56524792-4845-40F9-8356-822C36B7ED7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399" y="1907"/>
                <a:ext cx="90" cy="114"/>
              </a:xfrm>
              <a:custGeom>
                <a:avLst/>
                <a:gdLst>
                  <a:gd name="T0" fmla="*/ 78 w 90"/>
                  <a:gd name="T1" fmla="*/ 65 h 114"/>
                  <a:gd name="T2" fmla="*/ 76 w 90"/>
                  <a:gd name="T3" fmla="*/ 61 h 114"/>
                  <a:gd name="T4" fmla="*/ 76 w 90"/>
                  <a:gd name="T5" fmla="*/ 61 h 114"/>
                  <a:gd name="T6" fmla="*/ 73 w 90"/>
                  <a:gd name="T7" fmla="*/ 63 h 114"/>
                  <a:gd name="T8" fmla="*/ 71 w 90"/>
                  <a:gd name="T9" fmla="*/ 65 h 114"/>
                  <a:gd name="T10" fmla="*/ 68 w 90"/>
                  <a:gd name="T11" fmla="*/ 73 h 114"/>
                  <a:gd name="T12" fmla="*/ 66 w 90"/>
                  <a:gd name="T13" fmla="*/ 75 h 114"/>
                  <a:gd name="T14" fmla="*/ 66 w 90"/>
                  <a:gd name="T15" fmla="*/ 80 h 114"/>
                  <a:gd name="T16" fmla="*/ 66 w 90"/>
                  <a:gd name="T17" fmla="*/ 83 h 114"/>
                  <a:gd name="T18" fmla="*/ 71 w 90"/>
                  <a:gd name="T19" fmla="*/ 85 h 114"/>
                  <a:gd name="T20" fmla="*/ 83 w 90"/>
                  <a:gd name="T21" fmla="*/ 87 h 114"/>
                  <a:gd name="T22" fmla="*/ 85 w 90"/>
                  <a:gd name="T23" fmla="*/ 87 h 114"/>
                  <a:gd name="T24" fmla="*/ 85 w 90"/>
                  <a:gd name="T25" fmla="*/ 85 h 114"/>
                  <a:gd name="T26" fmla="*/ 83 w 90"/>
                  <a:gd name="T27" fmla="*/ 83 h 114"/>
                  <a:gd name="T28" fmla="*/ 88 w 90"/>
                  <a:gd name="T29" fmla="*/ 87 h 114"/>
                  <a:gd name="T30" fmla="*/ 85 w 90"/>
                  <a:gd name="T31" fmla="*/ 102 h 114"/>
                  <a:gd name="T32" fmla="*/ 83 w 90"/>
                  <a:gd name="T33" fmla="*/ 114 h 114"/>
                  <a:gd name="T34" fmla="*/ 12 w 90"/>
                  <a:gd name="T35" fmla="*/ 87 h 114"/>
                  <a:gd name="T36" fmla="*/ 10 w 90"/>
                  <a:gd name="T37" fmla="*/ 78 h 114"/>
                  <a:gd name="T38" fmla="*/ 2 w 90"/>
                  <a:gd name="T39" fmla="*/ 73 h 114"/>
                  <a:gd name="T40" fmla="*/ 0 w 90"/>
                  <a:gd name="T41" fmla="*/ 70 h 114"/>
                  <a:gd name="T42" fmla="*/ 0 w 90"/>
                  <a:gd name="T43" fmla="*/ 65 h 114"/>
                  <a:gd name="T44" fmla="*/ 0 w 90"/>
                  <a:gd name="T45" fmla="*/ 63 h 114"/>
                  <a:gd name="T46" fmla="*/ 2 w 90"/>
                  <a:gd name="T47" fmla="*/ 58 h 114"/>
                  <a:gd name="T48" fmla="*/ 0 w 90"/>
                  <a:gd name="T49" fmla="*/ 56 h 114"/>
                  <a:gd name="T50" fmla="*/ 2 w 90"/>
                  <a:gd name="T51" fmla="*/ 56 h 114"/>
                  <a:gd name="T52" fmla="*/ 5 w 90"/>
                  <a:gd name="T53" fmla="*/ 53 h 114"/>
                  <a:gd name="T54" fmla="*/ 7 w 90"/>
                  <a:gd name="T55" fmla="*/ 48 h 114"/>
                  <a:gd name="T56" fmla="*/ 10 w 90"/>
                  <a:gd name="T57" fmla="*/ 46 h 114"/>
                  <a:gd name="T58" fmla="*/ 7 w 90"/>
                  <a:gd name="T59" fmla="*/ 41 h 114"/>
                  <a:gd name="T60" fmla="*/ 7 w 90"/>
                  <a:gd name="T61" fmla="*/ 39 h 114"/>
                  <a:gd name="T62" fmla="*/ 5 w 90"/>
                  <a:gd name="T63" fmla="*/ 39 h 114"/>
                  <a:gd name="T64" fmla="*/ 5 w 90"/>
                  <a:gd name="T65" fmla="*/ 39 h 114"/>
                  <a:gd name="T66" fmla="*/ 5 w 90"/>
                  <a:gd name="T67" fmla="*/ 36 h 114"/>
                  <a:gd name="T68" fmla="*/ 7 w 90"/>
                  <a:gd name="T69" fmla="*/ 31 h 114"/>
                  <a:gd name="T70" fmla="*/ 12 w 90"/>
                  <a:gd name="T71" fmla="*/ 29 h 114"/>
                  <a:gd name="T72" fmla="*/ 15 w 90"/>
                  <a:gd name="T73" fmla="*/ 26 h 114"/>
                  <a:gd name="T74" fmla="*/ 17 w 90"/>
                  <a:gd name="T75" fmla="*/ 24 h 114"/>
                  <a:gd name="T76" fmla="*/ 19 w 90"/>
                  <a:gd name="T77" fmla="*/ 22 h 114"/>
                  <a:gd name="T78" fmla="*/ 24 w 90"/>
                  <a:gd name="T79" fmla="*/ 9 h 114"/>
                  <a:gd name="T80" fmla="*/ 29 w 90"/>
                  <a:gd name="T81" fmla="*/ 5 h 114"/>
                  <a:gd name="T82" fmla="*/ 29 w 90"/>
                  <a:gd name="T83" fmla="*/ 5 h 114"/>
                  <a:gd name="T84" fmla="*/ 32 w 90"/>
                  <a:gd name="T85" fmla="*/ 2 h 114"/>
                  <a:gd name="T86" fmla="*/ 37 w 90"/>
                  <a:gd name="T87" fmla="*/ 2 h 114"/>
                  <a:gd name="T88" fmla="*/ 49 w 90"/>
                  <a:gd name="T89" fmla="*/ 9 h 114"/>
                  <a:gd name="T90" fmla="*/ 71 w 90"/>
                  <a:gd name="T91" fmla="*/ 22 h 114"/>
                  <a:gd name="T92" fmla="*/ 90 w 90"/>
                  <a:gd name="T93" fmla="*/ 34 h 114"/>
                  <a:gd name="T94" fmla="*/ 88 w 90"/>
                  <a:gd name="T95" fmla="*/ 46 h 114"/>
                  <a:gd name="T96" fmla="*/ 83 w 90"/>
                  <a:gd name="T97" fmla="*/ 56 h 114"/>
                  <a:gd name="T98" fmla="*/ 83 w 90"/>
                  <a:gd name="T99" fmla="*/ 58 h 114"/>
                  <a:gd name="T100" fmla="*/ 80 w 90"/>
                  <a:gd name="T101" fmla="*/ 61 h 114"/>
                  <a:gd name="T102" fmla="*/ 78 w 90"/>
                  <a:gd name="T103" fmla="*/ 63 h 1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</a:cxnLst>
                <a:rect l="0" t="0" r="r" b="b"/>
                <a:pathLst>
                  <a:path w="90" h="114">
                    <a:moveTo>
                      <a:pt x="78" y="63"/>
                    </a:moveTo>
                    <a:lnTo>
                      <a:pt x="78" y="63"/>
                    </a:lnTo>
                    <a:lnTo>
                      <a:pt x="78" y="65"/>
                    </a:lnTo>
                    <a:lnTo>
                      <a:pt x="76" y="65"/>
                    </a:lnTo>
                    <a:lnTo>
                      <a:pt x="76" y="65"/>
                    </a:lnTo>
                    <a:lnTo>
                      <a:pt x="76" y="61"/>
                    </a:lnTo>
                    <a:lnTo>
                      <a:pt x="76" y="61"/>
                    </a:lnTo>
                    <a:lnTo>
                      <a:pt x="76" y="61"/>
                    </a:lnTo>
                    <a:lnTo>
                      <a:pt x="76" y="61"/>
                    </a:lnTo>
                    <a:lnTo>
                      <a:pt x="76" y="61"/>
                    </a:lnTo>
                    <a:lnTo>
                      <a:pt x="73" y="63"/>
                    </a:lnTo>
                    <a:lnTo>
                      <a:pt x="73" y="63"/>
                    </a:lnTo>
                    <a:lnTo>
                      <a:pt x="73" y="65"/>
                    </a:lnTo>
                    <a:lnTo>
                      <a:pt x="71" y="65"/>
                    </a:lnTo>
                    <a:lnTo>
                      <a:pt x="71" y="65"/>
                    </a:lnTo>
                    <a:lnTo>
                      <a:pt x="71" y="68"/>
                    </a:lnTo>
                    <a:lnTo>
                      <a:pt x="68" y="70"/>
                    </a:lnTo>
                    <a:lnTo>
                      <a:pt x="68" y="73"/>
                    </a:lnTo>
                    <a:lnTo>
                      <a:pt x="68" y="73"/>
                    </a:lnTo>
                    <a:lnTo>
                      <a:pt x="66" y="75"/>
                    </a:lnTo>
                    <a:lnTo>
                      <a:pt x="66" y="75"/>
                    </a:lnTo>
                    <a:lnTo>
                      <a:pt x="66" y="75"/>
                    </a:lnTo>
                    <a:lnTo>
                      <a:pt x="66" y="78"/>
                    </a:lnTo>
                    <a:lnTo>
                      <a:pt x="66" y="80"/>
                    </a:lnTo>
                    <a:lnTo>
                      <a:pt x="66" y="80"/>
                    </a:lnTo>
                    <a:lnTo>
                      <a:pt x="66" y="83"/>
                    </a:lnTo>
                    <a:lnTo>
                      <a:pt x="66" y="83"/>
                    </a:lnTo>
                    <a:lnTo>
                      <a:pt x="68" y="85"/>
                    </a:lnTo>
                    <a:lnTo>
                      <a:pt x="71" y="85"/>
                    </a:lnTo>
                    <a:lnTo>
                      <a:pt x="71" y="85"/>
                    </a:lnTo>
                    <a:lnTo>
                      <a:pt x="73" y="85"/>
                    </a:lnTo>
                    <a:lnTo>
                      <a:pt x="76" y="85"/>
                    </a:lnTo>
                    <a:lnTo>
                      <a:pt x="83" y="87"/>
                    </a:lnTo>
                    <a:lnTo>
                      <a:pt x="85" y="90"/>
                    </a:lnTo>
                    <a:lnTo>
                      <a:pt x="85" y="87"/>
                    </a:lnTo>
                    <a:lnTo>
                      <a:pt x="85" y="87"/>
                    </a:lnTo>
                    <a:lnTo>
                      <a:pt x="85" y="87"/>
                    </a:lnTo>
                    <a:lnTo>
                      <a:pt x="85" y="87"/>
                    </a:lnTo>
                    <a:lnTo>
                      <a:pt x="85" y="85"/>
                    </a:lnTo>
                    <a:lnTo>
                      <a:pt x="85" y="85"/>
                    </a:lnTo>
                    <a:lnTo>
                      <a:pt x="85" y="85"/>
                    </a:lnTo>
                    <a:lnTo>
                      <a:pt x="83" y="83"/>
                    </a:lnTo>
                    <a:lnTo>
                      <a:pt x="85" y="83"/>
                    </a:lnTo>
                    <a:lnTo>
                      <a:pt x="85" y="85"/>
                    </a:lnTo>
                    <a:lnTo>
                      <a:pt x="88" y="87"/>
                    </a:lnTo>
                    <a:lnTo>
                      <a:pt x="88" y="100"/>
                    </a:lnTo>
                    <a:lnTo>
                      <a:pt x="88" y="100"/>
                    </a:lnTo>
                    <a:lnTo>
                      <a:pt x="85" y="102"/>
                    </a:lnTo>
                    <a:lnTo>
                      <a:pt x="85" y="104"/>
                    </a:lnTo>
                    <a:lnTo>
                      <a:pt x="85" y="107"/>
                    </a:lnTo>
                    <a:lnTo>
                      <a:pt x="83" y="114"/>
                    </a:lnTo>
                    <a:lnTo>
                      <a:pt x="17" y="87"/>
                    </a:lnTo>
                    <a:lnTo>
                      <a:pt x="12" y="87"/>
                    </a:lnTo>
                    <a:lnTo>
                      <a:pt x="12" y="87"/>
                    </a:lnTo>
                    <a:lnTo>
                      <a:pt x="10" y="85"/>
                    </a:lnTo>
                    <a:lnTo>
                      <a:pt x="10" y="85"/>
                    </a:lnTo>
                    <a:lnTo>
                      <a:pt x="10" y="78"/>
                    </a:lnTo>
                    <a:lnTo>
                      <a:pt x="7" y="75"/>
                    </a:lnTo>
                    <a:lnTo>
                      <a:pt x="5" y="73"/>
                    </a:lnTo>
                    <a:lnTo>
                      <a:pt x="2" y="73"/>
                    </a:lnTo>
                    <a:lnTo>
                      <a:pt x="2" y="73"/>
                    </a:lnTo>
                    <a:lnTo>
                      <a:pt x="0" y="70"/>
                    </a:lnTo>
                    <a:lnTo>
                      <a:pt x="0" y="70"/>
                    </a:lnTo>
                    <a:lnTo>
                      <a:pt x="0" y="68"/>
                    </a:lnTo>
                    <a:lnTo>
                      <a:pt x="0" y="68"/>
                    </a:lnTo>
                    <a:lnTo>
                      <a:pt x="0" y="65"/>
                    </a:lnTo>
                    <a:lnTo>
                      <a:pt x="0" y="63"/>
                    </a:lnTo>
                    <a:lnTo>
                      <a:pt x="0" y="63"/>
                    </a:lnTo>
                    <a:lnTo>
                      <a:pt x="0" y="63"/>
                    </a:lnTo>
                    <a:lnTo>
                      <a:pt x="0" y="61"/>
                    </a:lnTo>
                    <a:lnTo>
                      <a:pt x="0" y="61"/>
                    </a:lnTo>
                    <a:lnTo>
                      <a:pt x="2" y="58"/>
                    </a:lnTo>
                    <a:lnTo>
                      <a:pt x="2" y="58"/>
                    </a:lnTo>
                    <a:lnTo>
                      <a:pt x="0" y="56"/>
                    </a:lnTo>
                    <a:lnTo>
                      <a:pt x="0" y="56"/>
                    </a:lnTo>
                    <a:lnTo>
                      <a:pt x="2" y="56"/>
                    </a:lnTo>
                    <a:lnTo>
                      <a:pt x="2" y="56"/>
                    </a:lnTo>
                    <a:lnTo>
                      <a:pt x="2" y="56"/>
                    </a:lnTo>
                    <a:lnTo>
                      <a:pt x="2" y="53"/>
                    </a:lnTo>
                    <a:lnTo>
                      <a:pt x="5" y="53"/>
                    </a:lnTo>
                    <a:lnTo>
                      <a:pt x="5" y="53"/>
                    </a:lnTo>
                    <a:lnTo>
                      <a:pt x="7" y="53"/>
                    </a:lnTo>
                    <a:lnTo>
                      <a:pt x="7" y="51"/>
                    </a:lnTo>
                    <a:lnTo>
                      <a:pt x="7" y="48"/>
                    </a:lnTo>
                    <a:lnTo>
                      <a:pt x="10" y="48"/>
                    </a:lnTo>
                    <a:lnTo>
                      <a:pt x="10" y="46"/>
                    </a:lnTo>
                    <a:lnTo>
                      <a:pt x="10" y="46"/>
                    </a:lnTo>
                    <a:lnTo>
                      <a:pt x="10" y="44"/>
                    </a:lnTo>
                    <a:lnTo>
                      <a:pt x="10" y="41"/>
                    </a:lnTo>
                    <a:lnTo>
                      <a:pt x="7" y="41"/>
                    </a:lnTo>
                    <a:lnTo>
                      <a:pt x="7" y="41"/>
                    </a:lnTo>
                    <a:lnTo>
                      <a:pt x="7" y="39"/>
                    </a:lnTo>
                    <a:lnTo>
                      <a:pt x="7" y="39"/>
                    </a:lnTo>
                    <a:lnTo>
                      <a:pt x="7" y="39"/>
                    </a:lnTo>
                    <a:lnTo>
                      <a:pt x="5" y="39"/>
                    </a:lnTo>
                    <a:lnTo>
                      <a:pt x="5" y="39"/>
                    </a:lnTo>
                    <a:lnTo>
                      <a:pt x="5" y="39"/>
                    </a:lnTo>
                    <a:lnTo>
                      <a:pt x="5" y="39"/>
                    </a:lnTo>
                    <a:lnTo>
                      <a:pt x="5" y="39"/>
                    </a:lnTo>
                    <a:lnTo>
                      <a:pt x="5" y="36"/>
                    </a:lnTo>
                    <a:lnTo>
                      <a:pt x="5" y="36"/>
                    </a:lnTo>
                    <a:lnTo>
                      <a:pt x="5" y="36"/>
                    </a:lnTo>
                    <a:lnTo>
                      <a:pt x="5" y="34"/>
                    </a:lnTo>
                    <a:lnTo>
                      <a:pt x="7" y="31"/>
                    </a:lnTo>
                    <a:lnTo>
                      <a:pt x="7" y="31"/>
                    </a:lnTo>
                    <a:lnTo>
                      <a:pt x="10" y="31"/>
                    </a:lnTo>
                    <a:lnTo>
                      <a:pt x="12" y="31"/>
                    </a:lnTo>
                    <a:lnTo>
                      <a:pt x="12" y="29"/>
                    </a:lnTo>
                    <a:lnTo>
                      <a:pt x="15" y="26"/>
                    </a:lnTo>
                    <a:lnTo>
                      <a:pt x="15" y="26"/>
                    </a:lnTo>
                    <a:lnTo>
                      <a:pt x="15" y="26"/>
                    </a:lnTo>
                    <a:lnTo>
                      <a:pt x="15" y="24"/>
                    </a:lnTo>
                    <a:lnTo>
                      <a:pt x="15" y="24"/>
                    </a:lnTo>
                    <a:lnTo>
                      <a:pt x="17" y="24"/>
                    </a:lnTo>
                    <a:lnTo>
                      <a:pt x="17" y="24"/>
                    </a:lnTo>
                    <a:lnTo>
                      <a:pt x="17" y="24"/>
                    </a:lnTo>
                    <a:lnTo>
                      <a:pt x="19" y="22"/>
                    </a:lnTo>
                    <a:lnTo>
                      <a:pt x="22" y="17"/>
                    </a:lnTo>
                    <a:lnTo>
                      <a:pt x="24" y="12"/>
                    </a:lnTo>
                    <a:lnTo>
                      <a:pt x="24" y="9"/>
                    </a:lnTo>
                    <a:lnTo>
                      <a:pt x="24" y="9"/>
                    </a:lnTo>
                    <a:lnTo>
                      <a:pt x="24" y="9"/>
                    </a:lnTo>
                    <a:lnTo>
                      <a:pt x="29" y="5"/>
                    </a:lnTo>
                    <a:lnTo>
                      <a:pt x="29" y="5"/>
                    </a:lnTo>
                    <a:lnTo>
                      <a:pt x="29" y="5"/>
                    </a:lnTo>
                    <a:lnTo>
                      <a:pt x="29" y="5"/>
                    </a:lnTo>
                    <a:lnTo>
                      <a:pt x="29" y="2"/>
                    </a:lnTo>
                    <a:lnTo>
                      <a:pt x="32" y="2"/>
                    </a:lnTo>
                    <a:lnTo>
                      <a:pt x="32" y="2"/>
                    </a:lnTo>
                    <a:lnTo>
                      <a:pt x="32" y="2"/>
                    </a:lnTo>
                    <a:lnTo>
                      <a:pt x="34" y="2"/>
                    </a:lnTo>
                    <a:lnTo>
                      <a:pt x="37" y="2"/>
                    </a:lnTo>
                    <a:lnTo>
                      <a:pt x="37" y="0"/>
                    </a:lnTo>
                    <a:lnTo>
                      <a:pt x="44" y="5"/>
                    </a:lnTo>
                    <a:lnTo>
                      <a:pt x="49" y="9"/>
                    </a:lnTo>
                    <a:lnTo>
                      <a:pt x="56" y="14"/>
                    </a:lnTo>
                    <a:lnTo>
                      <a:pt x="63" y="17"/>
                    </a:lnTo>
                    <a:lnTo>
                      <a:pt x="71" y="22"/>
                    </a:lnTo>
                    <a:lnTo>
                      <a:pt x="78" y="26"/>
                    </a:lnTo>
                    <a:lnTo>
                      <a:pt x="85" y="31"/>
                    </a:lnTo>
                    <a:lnTo>
                      <a:pt x="90" y="34"/>
                    </a:lnTo>
                    <a:lnTo>
                      <a:pt x="90" y="36"/>
                    </a:lnTo>
                    <a:lnTo>
                      <a:pt x="90" y="41"/>
                    </a:lnTo>
                    <a:lnTo>
                      <a:pt x="88" y="46"/>
                    </a:lnTo>
                    <a:lnTo>
                      <a:pt x="85" y="51"/>
                    </a:lnTo>
                    <a:lnTo>
                      <a:pt x="83" y="53"/>
                    </a:lnTo>
                    <a:lnTo>
                      <a:pt x="83" y="56"/>
                    </a:lnTo>
                    <a:lnTo>
                      <a:pt x="83" y="56"/>
                    </a:lnTo>
                    <a:lnTo>
                      <a:pt x="83" y="58"/>
                    </a:lnTo>
                    <a:lnTo>
                      <a:pt x="83" y="58"/>
                    </a:lnTo>
                    <a:lnTo>
                      <a:pt x="83" y="58"/>
                    </a:lnTo>
                    <a:lnTo>
                      <a:pt x="80" y="61"/>
                    </a:lnTo>
                    <a:lnTo>
                      <a:pt x="80" y="61"/>
                    </a:lnTo>
                    <a:lnTo>
                      <a:pt x="80" y="61"/>
                    </a:lnTo>
                    <a:lnTo>
                      <a:pt x="80" y="61"/>
                    </a:lnTo>
                    <a:lnTo>
                      <a:pt x="78" y="63"/>
                    </a:lnTo>
                    <a:close/>
                  </a:path>
                </a:pathLst>
              </a:custGeom>
              <a:solidFill>
                <a:srgbClr val="AEC07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200" dirty="0"/>
              </a:p>
            </p:txBody>
          </p:sp>
          <p:sp>
            <p:nvSpPr>
              <p:cNvPr id="323" name="Freeform 48">
                <a:extLst>
                  <a:ext uri="{FF2B5EF4-FFF2-40B4-BE49-F238E27FC236}">
                    <a16:creationId xmlns:a16="http://schemas.microsoft.com/office/drawing/2014/main" id="{512D9342-9CEB-4197-9458-120B039E662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343" y="2209"/>
                <a:ext cx="44" cy="78"/>
              </a:xfrm>
              <a:custGeom>
                <a:avLst/>
                <a:gdLst>
                  <a:gd name="T0" fmla="*/ 0 w 44"/>
                  <a:gd name="T1" fmla="*/ 63 h 78"/>
                  <a:gd name="T2" fmla="*/ 0 w 44"/>
                  <a:gd name="T3" fmla="*/ 63 h 78"/>
                  <a:gd name="T4" fmla="*/ 2 w 44"/>
                  <a:gd name="T5" fmla="*/ 58 h 78"/>
                  <a:gd name="T6" fmla="*/ 2 w 44"/>
                  <a:gd name="T7" fmla="*/ 56 h 78"/>
                  <a:gd name="T8" fmla="*/ 2 w 44"/>
                  <a:gd name="T9" fmla="*/ 54 h 78"/>
                  <a:gd name="T10" fmla="*/ 2 w 44"/>
                  <a:gd name="T11" fmla="*/ 54 h 78"/>
                  <a:gd name="T12" fmla="*/ 2 w 44"/>
                  <a:gd name="T13" fmla="*/ 51 h 78"/>
                  <a:gd name="T14" fmla="*/ 5 w 44"/>
                  <a:gd name="T15" fmla="*/ 49 h 78"/>
                  <a:gd name="T16" fmla="*/ 5 w 44"/>
                  <a:gd name="T17" fmla="*/ 49 h 78"/>
                  <a:gd name="T18" fmla="*/ 5 w 44"/>
                  <a:gd name="T19" fmla="*/ 46 h 78"/>
                  <a:gd name="T20" fmla="*/ 7 w 44"/>
                  <a:gd name="T21" fmla="*/ 41 h 78"/>
                  <a:gd name="T22" fmla="*/ 7 w 44"/>
                  <a:gd name="T23" fmla="*/ 39 h 78"/>
                  <a:gd name="T24" fmla="*/ 7 w 44"/>
                  <a:gd name="T25" fmla="*/ 36 h 78"/>
                  <a:gd name="T26" fmla="*/ 7 w 44"/>
                  <a:gd name="T27" fmla="*/ 34 h 78"/>
                  <a:gd name="T28" fmla="*/ 12 w 44"/>
                  <a:gd name="T29" fmla="*/ 32 h 78"/>
                  <a:gd name="T30" fmla="*/ 12 w 44"/>
                  <a:gd name="T31" fmla="*/ 29 h 78"/>
                  <a:gd name="T32" fmla="*/ 15 w 44"/>
                  <a:gd name="T33" fmla="*/ 27 h 78"/>
                  <a:gd name="T34" fmla="*/ 15 w 44"/>
                  <a:gd name="T35" fmla="*/ 24 h 78"/>
                  <a:gd name="T36" fmla="*/ 15 w 44"/>
                  <a:gd name="T37" fmla="*/ 19 h 78"/>
                  <a:gd name="T38" fmla="*/ 17 w 44"/>
                  <a:gd name="T39" fmla="*/ 19 h 78"/>
                  <a:gd name="T40" fmla="*/ 22 w 44"/>
                  <a:gd name="T41" fmla="*/ 19 h 78"/>
                  <a:gd name="T42" fmla="*/ 22 w 44"/>
                  <a:gd name="T43" fmla="*/ 19 h 78"/>
                  <a:gd name="T44" fmla="*/ 22 w 44"/>
                  <a:gd name="T45" fmla="*/ 17 h 78"/>
                  <a:gd name="T46" fmla="*/ 24 w 44"/>
                  <a:gd name="T47" fmla="*/ 15 h 78"/>
                  <a:gd name="T48" fmla="*/ 24 w 44"/>
                  <a:gd name="T49" fmla="*/ 15 h 78"/>
                  <a:gd name="T50" fmla="*/ 19 w 44"/>
                  <a:gd name="T51" fmla="*/ 10 h 78"/>
                  <a:gd name="T52" fmla="*/ 19 w 44"/>
                  <a:gd name="T53" fmla="*/ 10 h 78"/>
                  <a:gd name="T54" fmla="*/ 24 w 44"/>
                  <a:gd name="T55" fmla="*/ 7 h 78"/>
                  <a:gd name="T56" fmla="*/ 27 w 44"/>
                  <a:gd name="T57" fmla="*/ 7 h 78"/>
                  <a:gd name="T58" fmla="*/ 27 w 44"/>
                  <a:gd name="T59" fmla="*/ 5 h 78"/>
                  <a:gd name="T60" fmla="*/ 34 w 44"/>
                  <a:gd name="T61" fmla="*/ 2 h 78"/>
                  <a:gd name="T62" fmla="*/ 44 w 44"/>
                  <a:gd name="T63" fmla="*/ 0 h 78"/>
                  <a:gd name="T64" fmla="*/ 41 w 44"/>
                  <a:gd name="T65" fmla="*/ 2 h 78"/>
                  <a:gd name="T66" fmla="*/ 41 w 44"/>
                  <a:gd name="T67" fmla="*/ 7 h 78"/>
                  <a:gd name="T68" fmla="*/ 41 w 44"/>
                  <a:gd name="T69" fmla="*/ 10 h 78"/>
                  <a:gd name="T70" fmla="*/ 41 w 44"/>
                  <a:gd name="T71" fmla="*/ 12 h 78"/>
                  <a:gd name="T72" fmla="*/ 34 w 44"/>
                  <a:gd name="T73" fmla="*/ 24 h 78"/>
                  <a:gd name="T74" fmla="*/ 29 w 44"/>
                  <a:gd name="T75" fmla="*/ 34 h 78"/>
                  <a:gd name="T76" fmla="*/ 29 w 44"/>
                  <a:gd name="T77" fmla="*/ 39 h 78"/>
                  <a:gd name="T78" fmla="*/ 24 w 44"/>
                  <a:gd name="T79" fmla="*/ 46 h 78"/>
                  <a:gd name="T80" fmla="*/ 22 w 44"/>
                  <a:gd name="T81" fmla="*/ 46 h 78"/>
                  <a:gd name="T82" fmla="*/ 22 w 44"/>
                  <a:gd name="T83" fmla="*/ 41 h 78"/>
                  <a:gd name="T84" fmla="*/ 19 w 44"/>
                  <a:gd name="T85" fmla="*/ 44 h 78"/>
                  <a:gd name="T86" fmla="*/ 22 w 44"/>
                  <a:gd name="T87" fmla="*/ 46 h 78"/>
                  <a:gd name="T88" fmla="*/ 19 w 44"/>
                  <a:gd name="T89" fmla="*/ 46 h 78"/>
                  <a:gd name="T90" fmla="*/ 15 w 44"/>
                  <a:gd name="T91" fmla="*/ 49 h 78"/>
                  <a:gd name="T92" fmla="*/ 15 w 44"/>
                  <a:gd name="T93" fmla="*/ 51 h 78"/>
                  <a:gd name="T94" fmla="*/ 15 w 44"/>
                  <a:gd name="T95" fmla="*/ 54 h 78"/>
                  <a:gd name="T96" fmla="*/ 12 w 44"/>
                  <a:gd name="T97" fmla="*/ 56 h 78"/>
                  <a:gd name="T98" fmla="*/ 12 w 44"/>
                  <a:gd name="T99" fmla="*/ 58 h 78"/>
                  <a:gd name="T100" fmla="*/ 10 w 44"/>
                  <a:gd name="T101" fmla="*/ 71 h 78"/>
                  <a:gd name="T102" fmla="*/ 10 w 44"/>
                  <a:gd name="T103" fmla="*/ 71 h 78"/>
                  <a:gd name="T104" fmla="*/ 10 w 44"/>
                  <a:gd name="T105" fmla="*/ 73 h 78"/>
                  <a:gd name="T106" fmla="*/ 10 w 44"/>
                  <a:gd name="T107" fmla="*/ 75 h 78"/>
                  <a:gd name="T108" fmla="*/ 7 w 44"/>
                  <a:gd name="T109" fmla="*/ 71 h 78"/>
                  <a:gd name="T110" fmla="*/ 7 w 44"/>
                  <a:gd name="T111" fmla="*/ 73 h 78"/>
                  <a:gd name="T112" fmla="*/ 5 w 44"/>
                  <a:gd name="T113" fmla="*/ 78 h 78"/>
                  <a:gd name="T114" fmla="*/ 2 w 44"/>
                  <a:gd name="T115" fmla="*/ 75 h 78"/>
                  <a:gd name="T116" fmla="*/ 0 w 44"/>
                  <a:gd name="T117" fmla="*/ 71 h 7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</a:cxnLst>
                <a:rect l="0" t="0" r="r" b="b"/>
                <a:pathLst>
                  <a:path w="44" h="78">
                    <a:moveTo>
                      <a:pt x="0" y="68"/>
                    </a:moveTo>
                    <a:lnTo>
                      <a:pt x="0" y="66"/>
                    </a:lnTo>
                    <a:lnTo>
                      <a:pt x="0" y="63"/>
                    </a:lnTo>
                    <a:lnTo>
                      <a:pt x="2" y="63"/>
                    </a:lnTo>
                    <a:lnTo>
                      <a:pt x="0" y="63"/>
                    </a:lnTo>
                    <a:lnTo>
                      <a:pt x="0" y="63"/>
                    </a:lnTo>
                    <a:lnTo>
                      <a:pt x="0" y="63"/>
                    </a:lnTo>
                    <a:lnTo>
                      <a:pt x="0" y="58"/>
                    </a:lnTo>
                    <a:lnTo>
                      <a:pt x="2" y="58"/>
                    </a:lnTo>
                    <a:lnTo>
                      <a:pt x="0" y="56"/>
                    </a:lnTo>
                    <a:lnTo>
                      <a:pt x="2" y="56"/>
                    </a:lnTo>
                    <a:lnTo>
                      <a:pt x="2" y="56"/>
                    </a:lnTo>
                    <a:lnTo>
                      <a:pt x="2" y="54"/>
                    </a:lnTo>
                    <a:lnTo>
                      <a:pt x="2" y="54"/>
                    </a:lnTo>
                    <a:lnTo>
                      <a:pt x="2" y="54"/>
                    </a:lnTo>
                    <a:lnTo>
                      <a:pt x="2" y="54"/>
                    </a:lnTo>
                    <a:lnTo>
                      <a:pt x="2" y="54"/>
                    </a:lnTo>
                    <a:lnTo>
                      <a:pt x="2" y="54"/>
                    </a:lnTo>
                    <a:lnTo>
                      <a:pt x="2" y="54"/>
                    </a:lnTo>
                    <a:lnTo>
                      <a:pt x="2" y="54"/>
                    </a:lnTo>
                    <a:lnTo>
                      <a:pt x="2" y="51"/>
                    </a:lnTo>
                    <a:lnTo>
                      <a:pt x="2" y="49"/>
                    </a:lnTo>
                    <a:lnTo>
                      <a:pt x="5" y="49"/>
                    </a:lnTo>
                    <a:lnTo>
                      <a:pt x="5" y="49"/>
                    </a:lnTo>
                    <a:lnTo>
                      <a:pt x="5" y="49"/>
                    </a:lnTo>
                    <a:lnTo>
                      <a:pt x="5" y="49"/>
                    </a:lnTo>
                    <a:lnTo>
                      <a:pt x="5" y="49"/>
                    </a:lnTo>
                    <a:lnTo>
                      <a:pt x="5" y="46"/>
                    </a:lnTo>
                    <a:lnTo>
                      <a:pt x="2" y="49"/>
                    </a:lnTo>
                    <a:lnTo>
                      <a:pt x="5" y="46"/>
                    </a:lnTo>
                    <a:lnTo>
                      <a:pt x="5" y="44"/>
                    </a:lnTo>
                    <a:lnTo>
                      <a:pt x="7" y="41"/>
                    </a:lnTo>
                    <a:lnTo>
                      <a:pt x="7" y="41"/>
                    </a:lnTo>
                    <a:lnTo>
                      <a:pt x="5" y="39"/>
                    </a:lnTo>
                    <a:lnTo>
                      <a:pt x="5" y="39"/>
                    </a:lnTo>
                    <a:lnTo>
                      <a:pt x="7" y="39"/>
                    </a:lnTo>
                    <a:lnTo>
                      <a:pt x="7" y="36"/>
                    </a:lnTo>
                    <a:lnTo>
                      <a:pt x="5" y="36"/>
                    </a:lnTo>
                    <a:lnTo>
                      <a:pt x="7" y="36"/>
                    </a:lnTo>
                    <a:lnTo>
                      <a:pt x="10" y="36"/>
                    </a:lnTo>
                    <a:lnTo>
                      <a:pt x="10" y="36"/>
                    </a:lnTo>
                    <a:lnTo>
                      <a:pt x="7" y="34"/>
                    </a:lnTo>
                    <a:lnTo>
                      <a:pt x="10" y="32"/>
                    </a:lnTo>
                    <a:lnTo>
                      <a:pt x="10" y="32"/>
                    </a:lnTo>
                    <a:lnTo>
                      <a:pt x="12" y="32"/>
                    </a:lnTo>
                    <a:lnTo>
                      <a:pt x="12" y="32"/>
                    </a:lnTo>
                    <a:lnTo>
                      <a:pt x="12" y="32"/>
                    </a:lnTo>
                    <a:lnTo>
                      <a:pt x="12" y="29"/>
                    </a:lnTo>
                    <a:lnTo>
                      <a:pt x="12" y="29"/>
                    </a:lnTo>
                    <a:lnTo>
                      <a:pt x="15" y="27"/>
                    </a:lnTo>
                    <a:lnTo>
                      <a:pt x="15" y="27"/>
                    </a:lnTo>
                    <a:lnTo>
                      <a:pt x="15" y="27"/>
                    </a:lnTo>
                    <a:lnTo>
                      <a:pt x="15" y="24"/>
                    </a:lnTo>
                    <a:lnTo>
                      <a:pt x="15" y="24"/>
                    </a:lnTo>
                    <a:lnTo>
                      <a:pt x="17" y="24"/>
                    </a:lnTo>
                    <a:lnTo>
                      <a:pt x="17" y="22"/>
                    </a:lnTo>
                    <a:lnTo>
                      <a:pt x="15" y="19"/>
                    </a:lnTo>
                    <a:lnTo>
                      <a:pt x="15" y="19"/>
                    </a:lnTo>
                    <a:lnTo>
                      <a:pt x="17" y="19"/>
                    </a:lnTo>
                    <a:lnTo>
                      <a:pt x="17" y="19"/>
                    </a:lnTo>
                    <a:lnTo>
                      <a:pt x="17" y="19"/>
                    </a:lnTo>
                    <a:lnTo>
                      <a:pt x="22" y="19"/>
                    </a:lnTo>
                    <a:lnTo>
                      <a:pt x="22" y="19"/>
                    </a:lnTo>
                    <a:lnTo>
                      <a:pt x="22" y="19"/>
                    </a:lnTo>
                    <a:lnTo>
                      <a:pt x="22" y="19"/>
                    </a:lnTo>
                    <a:lnTo>
                      <a:pt x="22" y="19"/>
                    </a:lnTo>
                    <a:lnTo>
                      <a:pt x="22" y="17"/>
                    </a:lnTo>
                    <a:lnTo>
                      <a:pt x="22" y="17"/>
                    </a:lnTo>
                    <a:lnTo>
                      <a:pt x="22" y="17"/>
                    </a:lnTo>
                    <a:lnTo>
                      <a:pt x="24" y="17"/>
                    </a:lnTo>
                    <a:lnTo>
                      <a:pt x="24" y="17"/>
                    </a:lnTo>
                    <a:lnTo>
                      <a:pt x="24" y="15"/>
                    </a:lnTo>
                    <a:lnTo>
                      <a:pt x="24" y="15"/>
                    </a:lnTo>
                    <a:lnTo>
                      <a:pt x="24" y="15"/>
                    </a:lnTo>
                    <a:lnTo>
                      <a:pt x="24" y="15"/>
                    </a:lnTo>
                    <a:lnTo>
                      <a:pt x="24" y="12"/>
                    </a:lnTo>
                    <a:lnTo>
                      <a:pt x="22" y="12"/>
                    </a:lnTo>
                    <a:lnTo>
                      <a:pt x="19" y="10"/>
                    </a:lnTo>
                    <a:lnTo>
                      <a:pt x="19" y="12"/>
                    </a:lnTo>
                    <a:lnTo>
                      <a:pt x="19" y="10"/>
                    </a:lnTo>
                    <a:lnTo>
                      <a:pt x="19" y="10"/>
                    </a:lnTo>
                    <a:lnTo>
                      <a:pt x="22" y="7"/>
                    </a:lnTo>
                    <a:lnTo>
                      <a:pt x="22" y="7"/>
                    </a:lnTo>
                    <a:lnTo>
                      <a:pt x="24" y="7"/>
                    </a:lnTo>
                    <a:lnTo>
                      <a:pt x="24" y="7"/>
                    </a:lnTo>
                    <a:lnTo>
                      <a:pt x="24" y="7"/>
                    </a:lnTo>
                    <a:lnTo>
                      <a:pt x="27" y="7"/>
                    </a:lnTo>
                    <a:lnTo>
                      <a:pt x="27" y="7"/>
                    </a:lnTo>
                    <a:lnTo>
                      <a:pt x="24" y="5"/>
                    </a:lnTo>
                    <a:lnTo>
                      <a:pt x="27" y="5"/>
                    </a:lnTo>
                    <a:lnTo>
                      <a:pt x="27" y="2"/>
                    </a:lnTo>
                    <a:lnTo>
                      <a:pt x="27" y="2"/>
                    </a:lnTo>
                    <a:lnTo>
                      <a:pt x="34" y="2"/>
                    </a:lnTo>
                    <a:lnTo>
                      <a:pt x="36" y="2"/>
                    </a:lnTo>
                    <a:lnTo>
                      <a:pt x="41" y="0"/>
                    </a:lnTo>
                    <a:lnTo>
                      <a:pt x="44" y="0"/>
                    </a:lnTo>
                    <a:lnTo>
                      <a:pt x="44" y="2"/>
                    </a:lnTo>
                    <a:lnTo>
                      <a:pt x="44" y="2"/>
                    </a:lnTo>
                    <a:lnTo>
                      <a:pt x="41" y="2"/>
                    </a:lnTo>
                    <a:lnTo>
                      <a:pt x="41" y="5"/>
                    </a:lnTo>
                    <a:lnTo>
                      <a:pt x="41" y="5"/>
                    </a:lnTo>
                    <a:lnTo>
                      <a:pt x="41" y="7"/>
                    </a:lnTo>
                    <a:lnTo>
                      <a:pt x="41" y="7"/>
                    </a:lnTo>
                    <a:lnTo>
                      <a:pt x="41" y="10"/>
                    </a:lnTo>
                    <a:lnTo>
                      <a:pt x="41" y="10"/>
                    </a:lnTo>
                    <a:lnTo>
                      <a:pt x="41" y="10"/>
                    </a:lnTo>
                    <a:lnTo>
                      <a:pt x="39" y="12"/>
                    </a:lnTo>
                    <a:lnTo>
                      <a:pt x="41" y="12"/>
                    </a:lnTo>
                    <a:lnTo>
                      <a:pt x="39" y="15"/>
                    </a:lnTo>
                    <a:lnTo>
                      <a:pt x="36" y="17"/>
                    </a:lnTo>
                    <a:lnTo>
                      <a:pt x="34" y="24"/>
                    </a:lnTo>
                    <a:lnTo>
                      <a:pt x="32" y="29"/>
                    </a:lnTo>
                    <a:lnTo>
                      <a:pt x="32" y="32"/>
                    </a:lnTo>
                    <a:lnTo>
                      <a:pt x="29" y="34"/>
                    </a:lnTo>
                    <a:lnTo>
                      <a:pt x="29" y="36"/>
                    </a:lnTo>
                    <a:lnTo>
                      <a:pt x="27" y="39"/>
                    </a:lnTo>
                    <a:lnTo>
                      <a:pt x="29" y="39"/>
                    </a:lnTo>
                    <a:lnTo>
                      <a:pt x="29" y="41"/>
                    </a:lnTo>
                    <a:lnTo>
                      <a:pt x="27" y="44"/>
                    </a:lnTo>
                    <a:lnTo>
                      <a:pt x="24" y="46"/>
                    </a:lnTo>
                    <a:lnTo>
                      <a:pt x="24" y="46"/>
                    </a:lnTo>
                    <a:lnTo>
                      <a:pt x="24" y="46"/>
                    </a:lnTo>
                    <a:lnTo>
                      <a:pt x="22" y="46"/>
                    </a:lnTo>
                    <a:lnTo>
                      <a:pt x="22" y="44"/>
                    </a:lnTo>
                    <a:lnTo>
                      <a:pt x="22" y="44"/>
                    </a:lnTo>
                    <a:lnTo>
                      <a:pt x="22" y="41"/>
                    </a:lnTo>
                    <a:lnTo>
                      <a:pt x="19" y="41"/>
                    </a:lnTo>
                    <a:lnTo>
                      <a:pt x="19" y="44"/>
                    </a:lnTo>
                    <a:lnTo>
                      <a:pt x="19" y="44"/>
                    </a:lnTo>
                    <a:lnTo>
                      <a:pt x="19" y="46"/>
                    </a:lnTo>
                    <a:lnTo>
                      <a:pt x="19" y="46"/>
                    </a:lnTo>
                    <a:lnTo>
                      <a:pt x="22" y="46"/>
                    </a:lnTo>
                    <a:lnTo>
                      <a:pt x="22" y="46"/>
                    </a:lnTo>
                    <a:lnTo>
                      <a:pt x="22" y="46"/>
                    </a:lnTo>
                    <a:lnTo>
                      <a:pt x="19" y="46"/>
                    </a:lnTo>
                    <a:lnTo>
                      <a:pt x="19" y="46"/>
                    </a:lnTo>
                    <a:lnTo>
                      <a:pt x="17" y="49"/>
                    </a:lnTo>
                    <a:lnTo>
                      <a:pt x="15" y="49"/>
                    </a:lnTo>
                    <a:lnTo>
                      <a:pt x="15" y="49"/>
                    </a:lnTo>
                    <a:lnTo>
                      <a:pt x="15" y="51"/>
                    </a:lnTo>
                    <a:lnTo>
                      <a:pt x="15" y="51"/>
                    </a:lnTo>
                    <a:lnTo>
                      <a:pt x="15" y="54"/>
                    </a:lnTo>
                    <a:lnTo>
                      <a:pt x="15" y="54"/>
                    </a:lnTo>
                    <a:lnTo>
                      <a:pt x="15" y="54"/>
                    </a:lnTo>
                    <a:lnTo>
                      <a:pt x="12" y="56"/>
                    </a:lnTo>
                    <a:lnTo>
                      <a:pt x="12" y="56"/>
                    </a:lnTo>
                    <a:lnTo>
                      <a:pt x="12" y="56"/>
                    </a:lnTo>
                    <a:lnTo>
                      <a:pt x="12" y="56"/>
                    </a:lnTo>
                    <a:lnTo>
                      <a:pt x="12" y="58"/>
                    </a:lnTo>
                    <a:lnTo>
                      <a:pt x="12" y="58"/>
                    </a:lnTo>
                    <a:lnTo>
                      <a:pt x="10" y="58"/>
                    </a:lnTo>
                    <a:lnTo>
                      <a:pt x="10" y="68"/>
                    </a:lnTo>
                    <a:lnTo>
                      <a:pt x="10" y="71"/>
                    </a:lnTo>
                    <a:lnTo>
                      <a:pt x="10" y="71"/>
                    </a:lnTo>
                    <a:lnTo>
                      <a:pt x="10" y="71"/>
                    </a:lnTo>
                    <a:lnTo>
                      <a:pt x="10" y="71"/>
                    </a:lnTo>
                    <a:lnTo>
                      <a:pt x="10" y="71"/>
                    </a:lnTo>
                    <a:lnTo>
                      <a:pt x="10" y="71"/>
                    </a:lnTo>
                    <a:lnTo>
                      <a:pt x="10" y="73"/>
                    </a:lnTo>
                    <a:lnTo>
                      <a:pt x="10" y="73"/>
                    </a:lnTo>
                    <a:lnTo>
                      <a:pt x="10" y="75"/>
                    </a:lnTo>
                    <a:lnTo>
                      <a:pt x="10" y="75"/>
                    </a:lnTo>
                    <a:lnTo>
                      <a:pt x="7" y="75"/>
                    </a:lnTo>
                    <a:lnTo>
                      <a:pt x="7" y="71"/>
                    </a:lnTo>
                    <a:lnTo>
                      <a:pt x="7" y="71"/>
                    </a:lnTo>
                    <a:lnTo>
                      <a:pt x="7" y="71"/>
                    </a:lnTo>
                    <a:lnTo>
                      <a:pt x="7" y="71"/>
                    </a:lnTo>
                    <a:lnTo>
                      <a:pt x="7" y="73"/>
                    </a:lnTo>
                    <a:lnTo>
                      <a:pt x="7" y="75"/>
                    </a:lnTo>
                    <a:lnTo>
                      <a:pt x="5" y="75"/>
                    </a:lnTo>
                    <a:lnTo>
                      <a:pt x="5" y="78"/>
                    </a:lnTo>
                    <a:lnTo>
                      <a:pt x="5" y="78"/>
                    </a:lnTo>
                    <a:lnTo>
                      <a:pt x="2" y="78"/>
                    </a:lnTo>
                    <a:lnTo>
                      <a:pt x="2" y="75"/>
                    </a:lnTo>
                    <a:lnTo>
                      <a:pt x="2" y="73"/>
                    </a:lnTo>
                    <a:lnTo>
                      <a:pt x="0" y="71"/>
                    </a:lnTo>
                    <a:lnTo>
                      <a:pt x="0" y="71"/>
                    </a:lnTo>
                    <a:lnTo>
                      <a:pt x="0" y="71"/>
                    </a:lnTo>
                    <a:lnTo>
                      <a:pt x="0" y="68"/>
                    </a:lnTo>
                    <a:close/>
                  </a:path>
                </a:pathLst>
              </a:custGeom>
              <a:solidFill>
                <a:srgbClr val="E76B6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200" dirty="0"/>
              </a:p>
            </p:txBody>
          </p:sp>
          <p:sp>
            <p:nvSpPr>
              <p:cNvPr id="324" name="Freeform 49">
                <a:extLst>
                  <a:ext uri="{FF2B5EF4-FFF2-40B4-BE49-F238E27FC236}">
                    <a16:creationId xmlns:a16="http://schemas.microsoft.com/office/drawing/2014/main" id="{E7CBFF9D-1B8D-462A-B7D7-482EDCB8A47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375" y="1994"/>
                <a:ext cx="107" cy="134"/>
              </a:xfrm>
              <a:custGeom>
                <a:avLst/>
                <a:gdLst>
                  <a:gd name="T0" fmla="*/ 102 w 107"/>
                  <a:gd name="T1" fmla="*/ 37 h 134"/>
                  <a:gd name="T2" fmla="*/ 100 w 107"/>
                  <a:gd name="T3" fmla="*/ 39 h 134"/>
                  <a:gd name="T4" fmla="*/ 100 w 107"/>
                  <a:gd name="T5" fmla="*/ 44 h 134"/>
                  <a:gd name="T6" fmla="*/ 100 w 107"/>
                  <a:gd name="T7" fmla="*/ 49 h 134"/>
                  <a:gd name="T8" fmla="*/ 97 w 107"/>
                  <a:gd name="T9" fmla="*/ 59 h 134"/>
                  <a:gd name="T10" fmla="*/ 97 w 107"/>
                  <a:gd name="T11" fmla="*/ 66 h 134"/>
                  <a:gd name="T12" fmla="*/ 92 w 107"/>
                  <a:gd name="T13" fmla="*/ 71 h 134"/>
                  <a:gd name="T14" fmla="*/ 87 w 107"/>
                  <a:gd name="T15" fmla="*/ 76 h 134"/>
                  <a:gd name="T16" fmla="*/ 87 w 107"/>
                  <a:gd name="T17" fmla="*/ 83 h 134"/>
                  <a:gd name="T18" fmla="*/ 82 w 107"/>
                  <a:gd name="T19" fmla="*/ 78 h 134"/>
                  <a:gd name="T20" fmla="*/ 80 w 107"/>
                  <a:gd name="T21" fmla="*/ 81 h 134"/>
                  <a:gd name="T22" fmla="*/ 80 w 107"/>
                  <a:gd name="T23" fmla="*/ 88 h 134"/>
                  <a:gd name="T24" fmla="*/ 78 w 107"/>
                  <a:gd name="T25" fmla="*/ 88 h 134"/>
                  <a:gd name="T26" fmla="*/ 78 w 107"/>
                  <a:gd name="T27" fmla="*/ 93 h 134"/>
                  <a:gd name="T28" fmla="*/ 70 w 107"/>
                  <a:gd name="T29" fmla="*/ 100 h 134"/>
                  <a:gd name="T30" fmla="*/ 73 w 107"/>
                  <a:gd name="T31" fmla="*/ 95 h 134"/>
                  <a:gd name="T32" fmla="*/ 70 w 107"/>
                  <a:gd name="T33" fmla="*/ 100 h 134"/>
                  <a:gd name="T34" fmla="*/ 63 w 107"/>
                  <a:gd name="T35" fmla="*/ 103 h 134"/>
                  <a:gd name="T36" fmla="*/ 68 w 107"/>
                  <a:gd name="T37" fmla="*/ 103 h 134"/>
                  <a:gd name="T38" fmla="*/ 65 w 107"/>
                  <a:gd name="T39" fmla="*/ 108 h 134"/>
                  <a:gd name="T40" fmla="*/ 58 w 107"/>
                  <a:gd name="T41" fmla="*/ 117 h 134"/>
                  <a:gd name="T42" fmla="*/ 56 w 107"/>
                  <a:gd name="T43" fmla="*/ 117 h 134"/>
                  <a:gd name="T44" fmla="*/ 58 w 107"/>
                  <a:gd name="T45" fmla="*/ 120 h 134"/>
                  <a:gd name="T46" fmla="*/ 56 w 107"/>
                  <a:gd name="T47" fmla="*/ 125 h 134"/>
                  <a:gd name="T48" fmla="*/ 51 w 107"/>
                  <a:gd name="T49" fmla="*/ 130 h 134"/>
                  <a:gd name="T50" fmla="*/ 41 w 107"/>
                  <a:gd name="T51" fmla="*/ 134 h 134"/>
                  <a:gd name="T52" fmla="*/ 41 w 107"/>
                  <a:gd name="T53" fmla="*/ 130 h 134"/>
                  <a:gd name="T54" fmla="*/ 46 w 107"/>
                  <a:gd name="T55" fmla="*/ 120 h 134"/>
                  <a:gd name="T56" fmla="*/ 39 w 107"/>
                  <a:gd name="T57" fmla="*/ 110 h 134"/>
                  <a:gd name="T58" fmla="*/ 36 w 107"/>
                  <a:gd name="T59" fmla="*/ 113 h 134"/>
                  <a:gd name="T60" fmla="*/ 36 w 107"/>
                  <a:gd name="T61" fmla="*/ 110 h 134"/>
                  <a:gd name="T62" fmla="*/ 31 w 107"/>
                  <a:gd name="T63" fmla="*/ 110 h 134"/>
                  <a:gd name="T64" fmla="*/ 26 w 107"/>
                  <a:gd name="T65" fmla="*/ 110 h 134"/>
                  <a:gd name="T66" fmla="*/ 26 w 107"/>
                  <a:gd name="T67" fmla="*/ 108 h 134"/>
                  <a:gd name="T68" fmla="*/ 22 w 107"/>
                  <a:gd name="T69" fmla="*/ 103 h 134"/>
                  <a:gd name="T70" fmla="*/ 14 w 107"/>
                  <a:gd name="T71" fmla="*/ 98 h 134"/>
                  <a:gd name="T72" fmla="*/ 12 w 107"/>
                  <a:gd name="T73" fmla="*/ 98 h 134"/>
                  <a:gd name="T74" fmla="*/ 2 w 107"/>
                  <a:gd name="T75" fmla="*/ 88 h 134"/>
                  <a:gd name="T76" fmla="*/ 2 w 107"/>
                  <a:gd name="T77" fmla="*/ 83 h 134"/>
                  <a:gd name="T78" fmla="*/ 0 w 107"/>
                  <a:gd name="T79" fmla="*/ 74 h 134"/>
                  <a:gd name="T80" fmla="*/ 2 w 107"/>
                  <a:gd name="T81" fmla="*/ 69 h 134"/>
                  <a:gd name="T82" fmla="*/ 4 w 107"/>
                  <a:gd name="T83" fmla="*/ 66 h 134"/>
                  <a:gd name="T84" fmla="*/ 7 w 107"/>
                  <a:gd name="T85" fmla="*/ 59 h 134"/>
                  <a:gd name="T86" fmla="*/ 19 w 107"/>
                  <a:gd name="T87" fmla="*/ 52 h 134"/>
                  <a:gd name="T88" fmla="*/ 26 w 107"/>
                  <a:gd name="T89" fmla="*/ 49 h 134"/>
                  <a:gd name="T90" fmla="*/ 29 w 107"/>
                  <a:gd name="T91" fmla="*/ 49 h 134"/>
                  <a:gd name="T92" fmla="*/ 31 w 107"/>
                  <a:gd name="T93" fmla="*/ 42 h 134"/>
                  <a:gd name="T94" fmla="*/ 36 w 107"/>
                  <a:gd name="T95" fmla="*/ 37 h 134"/>
                  <a:gd name="T96" fmla="*/ 46 w 107"/>
                  <a:gd name="T97" fmla="*/ 30 h 134"/>
                  <a:gd name="T98" fmla="*/ 53 w 107"/>
                  <a:gd name="T99" fmla="*/ 27 h 134"/>
                  <a:gd name="T100" fmla="*/ 51 w 107"/>
                  <a:gd name="T101" fmla="*/ 17 h 134"/>
                  <a:gd name="T102" fmla="*/ 41 w 107"/>
                  <a:gd name="T103" fmla="*/ 5 h 134"/>
                  <a:gd name="T104" fmla="*/ 107 w 107"/>
                  <a:gd name="T105" fmla="*/ 30 h 134"/>
                  <a:gd name="T106" fmla="*/ 104 w 107"/>
                  <a:gd name="T107" fmla="*/ 44 h 134"/>
                  <a:gd name="T108" fmla="*/ 102 w 107"/>
                  <a:gd name="T109" fmla="*/ 44 h 134"/>
                  <a:gd name="T110" fmla="*/ 104 w 107"/>
                  <a:gd name="T111" fmla="*/ 35 h 13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</a:cxnLst>
                <a:rect l="0" t="0" r="r" b="b"/>
                <a:pathLst>
                  <a:path w="107" h="134">
                    <a:moveTo>
                      <a:pt x="102" y="35"/>
                    </a:moveTo>
                    <a:lnTo>
                      <a:pt x="104" y="35"/>
                    </a:lnTo>
                    <a:lnTo>
                      <a:pt x="104" y="35"/>
                    </a:lnTo>
                    <a:lnTo>
                      <a:pt x="104" y="37"/>
                    </a:lnTo>
                    <a:lnTo>
                      <a:pt x="102" y="37"/>
                    </a:lnTo>
                    <a:lnTo>
                      <a:pt x="102" y="37"/>
                    </a:lnTo>
                    <a:lnTo>
                      <a:pt x="102" y="37"/>
                    </a:lnTo>
                    <a:lnTo>
                      <a:pt x="100" y="37"/>
                    </a:lnTo>
                    <a:lnTo>
                      <a:pt x="100" y="39"/>
                    </a:lnTo>
                    <a:lnTo>
                      <a:pt x="100" y="39"/>
                    </a:lnTo>
                    <a:lnTo>
                      <a:pt x="100" y="39"/>
                    </a:lnTo>
                    <a:lnTo>
                      <a:pt x="102" y="39"/>
                    </a:lnTo>
                    <a:lnTo>
                      <a:pt x="102" y="42"/>
                    </a:lnTo>
                    <a:lnTo>
                      <a:pt x="100" y="42"/>
                    </a:lnTo>
                    <a:lnTo>
                      <a:pt x="100" y="44"/>
                    </a:lnTo>
                    <a:lnTo>
                      <a:pt x="102" y="44"/>
                    </a:lnTo>
                    <a:lnTo>
                      <a:pt x="102" y="47"/>
                    </a:lnTo>
                    <a:lnTo>
                      <a:pt x="100" y="47"/>
                    </a:lnTo>
                    <a:lnTo>
                      <a:pt x="100" y="49"/>
                    </a:lnTo>
                    <a:lnTo>
                      <a:pt x="100" y="49"/>
                    </a:lnTo>
                    <a:lnTo>
                      <a:pt x="100" y="52"/>
                    </a:lnTo>
                    <a:lnTo>
                      <a:pt x="100" y="52"/>
                    </a:lnTo>
                    <a:lnTo>
                      <a:pt x="97" y="54"/>
                    </a:lnTo>
                    <a:lnTo>
                      <a:pt x="97" y="56"/>
                    </a:lnTo>
                    <a:lnTo>
                      <a:pt x="97" y="59"/>
                    </a:lnTo>
                    <a:lnTo>
                      <a:pt x="95" y="61"/>
                    </a:lnTo>
                    <a:lnTo>
                      <a:pt x="97" y="61"/>
                    </a:lnTo>
                    <a:lnTo>
                      <a:pt x="97" y="64"/>
                    </a:lnTo>
                    <a:lnTo>
                      <a:pt x="97" y="64"/>
                    </a:lnTo>
                    <a:lnTo>
                      <a:pt x="97" y="66"/>
                    </a:lnTo>
                    <a:lnTo>
                      <a:pt x="97" y="66"/>
                    </a:lnTo>
                    <a:lnTo>
                      <a:pt x="95" y="69"/>
                    </a:lnTo>
                    <a:lnTo>
                      <a:pt x="95" y="71"/>
                    </a:lnTo>
                    <a:lnTo>
                      <a:pt x="92" y="71"/>
                    </a:lnTo>
                    <a:lnTo>
                      <a:pt x="92" y="71"/>
                    </a:lnTo>
                    <a:lnTo>
                      <a:pt x="90" y="74"/>
                    </a:lnTo>
                    <a:lnTo>
                      <a:pt x="90" y="74"/>
                    </a:lnTo>
                    <a:lnTo>
                      <a:pt x="90" y="74"/>
                    </a:lnTo>
                    <a:lnTo>
                      <a:pt x="87" y="74"/>
                    </a:lnTo>
                    <a:lnTo>
                      <a:pt x="87" y="76"/>
                    </a:lnTo>
                    <a:lnTo>
                      <a:pt x="87" y="76"/>
                    </a:lnTo>
                    <a:lnTo>
                      <a:pt x="85" y="78"/>
                    </a:lnTo>
                    <a:lnTo>
                      <a:pt x="87" y="81"/>
                    </a:lnTo>
                    <a:lnTo>
                      <a:pt x="87" y="81"/>
                    </a:lnTo>
                    <a:lnTo>
                      <a:pt x="87" y="83"/>
                    </a:lnTo>
                    <a:lnTo>
                      <a:pt x="87" y="83"/>
                    </a:lnTo>
                    <a:lnTo>
                      <a:pt x="85" y="83"/>
                    </a:lnTo>
                    <a:lnTo>
                      <a:pt x="85" y="81"/>
                    </a:lnTo>
                    <a:lnTo>
                      <a:pt x="85" y="81"/>
                    </a:lnTo>
                    <a:lnTo>
                      <a:pt x="82" y="78"/>
                    </a:lnTo>
                    <a:lnTo>
                      <a:pt x="82" y="81"/>
                    </a:lnTo>
                    <a:lnTo>
                      <a:pt x="80" y="81"/>
                    </a:lnTo>
                    <a:lnTo>
                      <a:pt x="80" y="78"/>
                    </a:lnTo>
                    <a:lnTo>
                      <a:pt x="80" y="78"/>
                    </a:lnTo>
                    <a:lnTo>
                      <a:pt x="80" y="81"/>
                    </a:lnTo>
                    <a:lnTo>
                      <a:pt x="80" y="83"/>
                    </a:lnTo>
                    <a:lnTo>
                      <a:pt x="80" y="83"/>
                    </a:lnTo>
                    <a:lnTo>
                      <a:pt x="82" y="86"/>
                    </a:lnTo>
                    <a:lnTo>
                      <a:pt x="82" y="86"/>
                    </a:lnTo>
                    <a:lnTo>
                      <a:pt x="80" y="88"/>
                    </a:lnTo>
                    <a:lnTo>
                      <a:pt x="80" y="88"/>
                    </a:lnTo>
                    <a:lnTo>
                      <a:pt x="78" y="88"/>
                    </a:lnTo>
                    <a:lnTo>
                      <a:pt x="78" y="88"/>
                    </a:lnTo>
                    <a:lnTo>
                      <a:pt x="78" y="88"/>
                    </a:lnTo>
                    <a:lnTo>
                      <a:pt x="78" y="88"/>
                    </a:lnTo>
                    <a:lnTo>
                      <a:pt x="75" y="91"/>
                    </a:lnTo>
                    <a:lnTo>
                      <a:pt x="75" y="91"/>
                    </a:lnTo>
                    <a:lnTo>
                      <a:pt x="75" y="93"/>
                    </a:lnTo>
                    <a:lnTo>
                      <a:pt x="78" y="93"/>
                    </a:lnTo>
                    <a:lnTo>
                      <a:pt x="78" y="93"/>
                    </a:lnTo>
                    <a:lnTo>
                      <a:pt x="78" y="95"/>
                    </a:lnTo>
                    <a:lnTo>
                      <a:pt x="80" y="95"/>
                    </a:lnTo>
                    <a:lnTo>
                      <a:pt x="78" y="98"/>
                    </a:lnTo>
                    <a:lnTo>
                      <a:pt x="73" y="100"/>
                    </a:lnTo>
                    <a:lnTo>
                      <a:pt x="70" y="100"/>
                    </a:lnTo>
                    <a:lnTo>
                      <a:pt x="70" y="100"/>
                    </a:lnTo>
                    <a:lnTo>
                      <a:pt x="73" y="98"/>
                    </a:lnTo>
                    <a:lnTo>
                      <a:pt x="73" y="98"/>
                    </a:lnTo>
                    <a:lnTo>
                      <a:pt x="75" y="95"/>
                    </a:lnTo>
                    <a:lnTo>
                      <a:pt x="73" y="95"/>
                    </a:lnTo>
                    <a:lnTo>
                      <a:pt x="70" y="98"/>
                    </a:lnTo>
                    <a:lnTo>
                      <a:pt x="70" y="98"/>
                    </a:lnTo>
                    <a:lnTo>
                      <a:pt x="70" y="98"/>
                    </a:lnTo>
                    <a:lnTo>
                      <a:pt x="70" y="100"/>
                    </a:lnTo>
                    <a:lnTo>
                      <a:pt x="70" y="100"/>
                    </a:lnTo>
                    <a:lnTo>
                      <a:pt x="65" y="100"/>
                    </a:lnTo>
                    <a:lnTo>
                      <a:pt x="63" y="100"/>
                    </a:lnTo>
                    <a:lnTo>
                      <a:pt x="63" y="103"/>
                    </a:lnTo>
                    <a:lnTo>
                      <a:pt x="63" y="103"/>
                    </a:lnTo>
                    <a:lnTo>
                      <a:pt x="63" y="103"/>
                    </a:lnTo>
                    <a:lnTo>
                      <a:pt x="63" y="103"/>
                    </a:lnTo>
                    <a:lnTo>
                      <a:pt x="63" y="103"/>
                    </a:lnTo>
                    <a:lnTo>
                      <a:pt x="65" y="103"/>
                    </a:lnTo>
                    <a:lnTo>
                      <a:pt x="65" y="103"/>
                    </a:lnTo>
                    <a:lnTo>
                      <a:pt x="68" y="103"/>
                    </a:lnTo>
                    <a:lnTo>
                      <a:pt x="70" y="103"/>
                    </a:lnTo>
                    <a:lnTo>
                      <a:pt x="70" y="103"/>
                    </a:lnTo>
                    <a:lnTo>
                      <a:pt x="68" y="105"/>
                    </a:lnTo>
                    <a:lnTo>
                      <a:pt x="68" y="105"/>
                    </a:lnTo>
                    <a:lnTo>
                      <a:pt x="65" y="108"/>
                    </a:lnTo>
                    <a:lnTo>
                      <a:pt x="63" y="110"/>
                    </a:lnTo>
                    <a:lnTo>
                      <a:pt x="63" y="110"/>
                    </a:lnTo>
                    <a:lnTo>
                      <a:pt x="58" y="117"/>
                    </a:lnTo>
                    <a:lnTo>
                      <a:pt x="58" y="117"/>
                    </a:lnTo>
                    <a:lnTo>
                      <a:pt x="58" y="117"/>
                    </a:lnTo>
                    <a:lnTo>
                      <a:pt x="56" y="117"/>
                    </a:lnTo>
                    <a:lnTo>
                      <a:pt x="56" y="117"/>
                    </a:lnTo>
                    <a:lnTo>
                      <a:pt x="56" y="117"/>
                    </a:lnTo>
                    <a:lnTo>
                      <a:pt x="56" y="117"/>
                    </a:lnTo>
                    <a:lnTo>
                      <a:pt x="56" y="117"/>
                    </a:lnTo>
                    <a:lnTo>
                      <a:pt x="56" y="120"/>
                    </a:lnTo>
                    <a:lnTo>
                      <a:pt x="58" y="117"/>
                    </a:lnTo>
                    <a:lnTo>
                      <a:pt x="58" y="117"/>
                    </a:lnTo>
                    <a:lnTo>
                      <a:pt x="58" y="120"/>
                    </a:lnTo>
                    <a:lnTo>
                      <a:pt x="58" y="120"/>
                    </a:lnTo>
                    <a:lnTo>
                      <a:pt x="58" y="120"/>
                    </a:lnTo>
                    <a:lnTo>
                      <a:pt x="56" y="122"/>
                    </a:lnTo>
                    <a:lnTo>
                      <a:pt x="56" y="125"/>
                    </a:lnTo>
                    <a:lnTo>
                      <a:pt x="56" y="125"/>
                    </a:lnTo>
                    <a:lnTo>
                      <a:pt x="56" y="125"/>
                    </a:lnTo>
                    <a:lnTo>
                      <a:pt x="53" y="125"/>
                    </a:lnTo>
                    <a:lnTo>
                      <a:pt x="53" y="125"/>
                    </a:lnTo>
                    <a:lnTo>
                      <a:pt x="53" y="127"/>
                    </a:lnTo>
                    <a:lnTo>
                      <a:pt x="53" y="127"/>
                    </a:lnTo>
                    <a:lnTo>
                      <a:pt x="51" y="130"/>
                    </a:lnTo>
                    <a:lnTo>
                      <a:pt x="51" y="132"/>
                    </a:lnTo>
                    <a:lnTo>
                      <a:pt x="46" y="134"/>
                    </a:lnTo>
                    <a:lnTo>
                      <a:pt x="43" y="134"/>
                    </a:lnTo>
                    <a:lnTo>
                      <a:pt x="41" y="134"/>
                    </a:lnTo>
                    <a:lnTo>
                      <a:pt x="41" y="134"/>
                    </a:lnTo>
                    <a:lnTo>
                      <a:pt x="41" y="134"/>
                    </a:lnTo>
                    <a:lnTo>
                      <a:pt x="41" y="134"/>
                    </a:lnTo>
                    <a:lnTo>
                      <a:pt x="41" y="132"/>
                    </a:lnTo>
                    <a:lnTo>
                      <a:pt x="41" y="132"/>
                    </a:lnTo>
                    <a:lnTo>
                      <a:pt x="41" y="130"/>
                    </a:lnTo>
                    <a:lnTo>
                      <a:pt x="41" y="127"/>
                    </a:lnTo>
                    <a:lnTo>
                      <a:pt x="41" y="127"/>
                    </a:lnTo>
                    <a:lnTo>
                      <a:pt x="46" y="120"/>
                    </a:lnTo>
                    <a:lnTo>
                      <a:pt x="46" y="120"/>
                    </a:lnTo>
                    <a:lnTo>
                      <a:pt x="46" y="120"/>
                    </a:lnTo>
                    <a:lnTo>
                      <a:pt x="46" y="115"/>
                    </a:lnTo>
                    <a:lnTo>
                      <a:pt x="46" y="113"/>
                    </a:lnTo>
                    <a:lnTo>
                      <a:pt x="43" y="113"/>
                    </a:lnTo>
                    <a:lnTo>
                      <a:pt x="43" y="113"/>
                    </a:lnTo>
                    <a:lnTo>
                      <a:pt x="39" y="110"/>
                    </a:lnTo>
                    <a:lnTo>
                      <a:pt x="39" y="113"/>
                    </a:lnTo>
                    <a:lnTo>
                      <a:pt x="39" y="113"/>
                    </a:lnTo>
                    <a:lnTo>
                      <a:pt x="39" y="113"/>
                    </a:lnTo>
                    <a:lnTo>
                      <a:pt x="36" y="113"/>
                    </a:lnTo>
                    <a:lnTo>
                      <a:pt x="36" y="113"/>
                    </a:lnTo>
                    <a:lnTo>
                      <a:pt x="36" y="113"/>
                    </a:lnTo>
                    <a:lnTo>
                      <a:pt x="36" y="113"/>
                    </a:lnTo>
                    <a:lnTo>
                      <a:pt x="36" y="110"/>
                    </a:lnTo>
                    <a:lnTo>
                      <a:pt x="36" y="110"/>
                    </a:lnTo>
                    <a:lnTo>
                      <a:pt x="36" y="110"/>
                    </a:lnTo>
                    <a:lnTo>
                      <a:pt x="36" y="110"/>
                    </a:lnTo>
                    <a:lnTo>
                      <a:pt x="34" y="110"/>
                    </a:lnTo>
                    <a:lnTo>
                      <a:pt x="34" y="110"/>
                    </a:lnTo>
                    <a:lnTo>
                      <a:pt x="31" y="110"/>
                    </a:lnTo>
                    <a:lnTo>
                      <a:pt x="31" y="110"/>
                    </a:lnTo>
                    <a:lnTo>
                      <a:pt x="29" y="113"/>
                    </a:lnTo>
                    <a:lnTo>
                      <a:pt x="29" y="113"/>
                    </a:lnTo>
                    <a:lnTo>
                      <a:pt x="29" y="113"/>
                    </a:lnTo>
                    <a:lnTo>
                      <a:pt x="29" y="113"/>
                    </a:lnTo>
                    <a:lnTo>
                      <a:pt x="26" y="110"/>
                    </a:lnTo>
                    <a:lnTo>
                      <a:pt x="26" y="110"/>
                    </a:lnTo>
                    <a:lnTo>
                      <a:pt x="26" y="110"/>
                    </a:lnTo>
                    <a:lnTo>
                      <a:pt x="26" y="108"/>
                    </a:lnTo>
                    <a:lnTo>
                      <a:pt x="26" y="108"/>
                    </a:lnTo>
                    <a:lnTo>
                      <a:pt x="26" y="108"/>
                    </a:lnTo>
                    <a:lnTo>
                      <a:pt x="24" y="105"/>
                    </a:lnTo>
                    <a:lnTo>
                      <a:pt x="22" y="105"/>
                    </a:lnTo>
                    <a:lnTo>
                      <a:pt x="22" y="105"/>
                    </a:lnTo>
                    <a:lnTo>
                      <a:pt x="22" y="103"/>
                    </a:lnTo>
                    <a:lnTo>
                      <a:pt x="22" y="103"/>
                    </a:lnTo>
                    <a:lnTo>
                      <a:pt x="19" y="103"/>
                    </a:lnTo>
                    <a:lnTo>
                      <a:pt x="17" y="100"/>
                    </a:lnTo>
                    <a:lnTo>
                      <a:pt x="17" y="100"/>
                    </a:lnTo>
                    <a:lnTo>
                      <a:pt x="17" y="98"/>
                    </a:lnTo>
                    <a:lnTo>
                      <a:pt x="14" y="98"/>
                    </a:lnTo>
                    <a:lnTo>
                      <a:pt x="14" y="98"/>
                    </a:lnTo>
                    <a:lnTo>
                      <a:pt x="14" y="98"/>
                    </a:lnTo>
                    <a:lnTo>
                      <a:pt x="14" y="98"/>
                    </a:lnTo>
                    <a:lnTo>
                      <a:pt x="14" y="98"/>
                    </a:lnTo>
                    <a:lnTo>
                      <a:pt x="12" y="98"/>
                    </a:lnTo>
                    <a:lnTo>
                      <a:pt x="12" y="98"/>
                    </a:lnTo>
                    <a:lnTo>
                      <a:pt x="12" y="98"/>
                    </a:lnTo>
                    <a:lnTo>
                      <a:pt x="7" y="91"/>
                    </a:lnTo>
                    <a:lnTo>
                      <a:pt x="4" y="88"/>
                    </a:lnTo>
                    <a:lnTo>
                      <a:pt x="2" y="88"/>
                    </a:lnTo>
                    <a:lnTo>
                      <a:pt x="2" y="86"/>
                    </a:lnTo>
                    <a:lnTo>
                      <a:pt x="0" y="83"/>
                    </a:lnTo>
                    <a:lnTo>
                      <a:pt x="0" y="83"/>
                    </a:lnTo>
                    <a:lnTo>
                      <a:pt x="2" y="83"/>
                    </a:lnTo>
                    <a:lnTo>
                      <a:pt x="2" y="83"/>
                    </a:lnTo>
                    <a:lnTo>
                      <a:pt x="2" y="83"/>
                    </a:lnTo>
                    <a:lnTo>
                      <a:pt x="2" y="78"/>
                    </a:lnTo>
                    <a:lnTo>
                      <a:pt x="2" y="76"/>
                    </a:lnTo>
                    <a:lnTo>
                      <a:pt x="0" y="74"/>
                    </a:lnTo>
                    <a:lnTo>
                      <a:pt x="0" y="74"/>
                    </a:lnTo>
                    <a:lnTo>
                      <a:pt x="0" y="74"/>
                    </a:lnTo>
                    <a:lnTo>
                      <a:pt x="0" y="71"/>
                    </a:lnTo>
                    <a:lnTo>
                      <a:pt x="2" y="71"/>
                    </a:lnTo>
                    <a:lnTo>
                      <a:pt x="2" y="71"/>
                    </a:lnTo>
                    <a:lnTo>
                      <a:pt x="2" y="69"/>
                    </a:lnTo>
                    <a:lnTo>
                      <a:pt x="2" y="69"/>
                    </a:lnTo>
                    <a:lnTo>
                      <a:pt x="2" y="66"/>
                    </a:lnTo>
                    <a:lnTo>
                      <a:pt x="4" y="66"/>
                    </a:lnTo>
                    <a:lnTo>
                      <a:pt x="4" y="66"/>
                    </a:lnTo>
                    <a:lnTo>
                      <a:pt x="4" y="66"/>
                    </a:lnTo>
                    <a:lnTo>
                      <a:pt x="4" y="64"/>
                    </a:lnTo>
                    <a:lnTo>
                      <a:pt x="4" y="64"/>
                    </a:lnTo>
                    <a:lnTo>
                      <a:pt x="7" y="64"/>
                    </a:lnTo>
                    <a:lnTo>
                      <a:pt x="7" y="61"/>
                    </a:lnTo>
                    <a:lnTo>
                      <a:pt x="7" y="59"/>
                    </a:lnTo>
                    <a:lnTo>
                      <a:pt x="7" y="59"/>
                    </a:lnTo>
                    <a:lnTo>
                      <a:pt x="9" y="56"/>
                    </a:lnTo>
                    <a:lnTo>
                      <a:pt x="12" y="54"/>
                    </a:lnTo>
                    <a:lnTo>
                      <a:pt x="17" y="52"/>
                    </a:lnTo>
                    <a:lnTo>
                      <a:pt x="19" y="52"/>
                    </a:lnTo>
                    <a:lnTo>
                      <a:pt x="22" y="52"/>
                    </a:lnTo>
                    <a:lnTo>
                      <a:pt x="22" y="52"/>
                    </a:lnTo>
                    <a:lnTo>
                      <a:pt x="24" y="52"/>
                    </a:lnTo>
                    <a:lnTo>
                      <a:pt x="26" y="49"/>
                    </a:lnTo>
                    <a:lnTo>
                      <a:pt x="26" y="49"/>
                    </a:lnTo>
                    <a:lnTo>
                      <a:pt x="26" y="49"/>
                    </a:lnTo>
                    <a:lnTo>
                      <a:pt x="26" y="49"/>
                    </a:lnTo>
                    <a:lnTo>
                      <a:pt x="29" y="49"/>
                    </a:lnTo>
                    <a:lnTo>
                      <a:pt x="29" y="49"/>
                    </a:lnTo>
                    <a:lnTo>
                      <a:pt x="29" y="49"/>
                    </a:lnTo>
                    <a:lnTo>
                      <a:pt x="31" y="47"/>
                    </a:lnTo>
                    <a:lnTo>
                      <a:pt x="31" y="47"/>
                    </a:lnTo>
                    <a:lnTo>
                      <a:pt x="31" y="44"/>
                    </a:lnTo>
                    <a:lnTo>
                      <a:pt x="29" y="44"/>
                    </a:lnTo>
                    <a:lnTo>
                      <a:pt x="31" y="42"/>
                    </a:lnTo>
                    <a:lnTo>
                      <a:pt x="31" y="44"/>
                    </a:lnTo>
                    <a:lnTo>
                      <a:pt x="31" y="42"/>
                    </a:lnTo>
                    <a:lnTo>
                      <a:pt x="34" y="42"/>
                    </a:lnTo>
                    <a:lnTo>
                      <a:pt x="36" y="39"/>
                    </a:lnTo>
                    <a:lnTo>
                      <a:pt x="36" y="37"/>
                    </a:lnTo>
                    <a:lnTo>
                      <a:pt x="39" y="35"/>
                    </a:lnTo>
                    <a:lnTo>
                      <a:pt x="41" y="35"/>
                    </a:lnTo>
                    <a:lnTo>
                      <a:pt x="43" y="32"/>
                    </a:lnTo>
                    <a:lnTo>
                      <a:pt x="43" y="32"/>
                    </a:lnTo>
                    <a:lnTo>
                      <a:pt x="46" y="30"/>
                    </a:lnTo>
                    <a:lnTo>
                      <a:pt x="46" y="30"/>
                    </a:lnTo>
                    <a:lnTo>
                      <a:pt x="51" y="27"/>
                    </a:lnTo>
                    <a:lnTo>
                      <a:pt x="51" y="27"/>
                    </a:lnTo>
                    <a:lnTo>
                      <a:pt x="51" y="27"/>
                    </a:lnTo>
                    <a:lnTo>
                      <a:pt x="53" y="27"/>
                    </a:lnTo>
                    <a:lnTo>
                      <a:pt x="56" y="25"/>
                    </a:lnTo>
                    <a:lnTo>
                      <a:pt x="58" y="22"/>
                    </a:lnTo>
                    <a:lnTo>
                      <a:pt x="56" y="22"/>
                    </a:lnTo>
                    <a:lnTo>
                      <a:pt x="56" y="20"/>
                    </a:lnTo>
                    <a:lnTo>
                      <a:pt x="51" y="17"/>
                    </a:lnTo>
                    <a:lnTo>
                      <a:pt x="48" y="13"/>
                    </a:lnTo>
                    <a:lnTo>
                      <a:pt x="46" y="10"/>
                    </a:lnTo>
                    <a:lnTo>
                      <a:pt x="46" y="10"/>
                    </a:lnTo>
                    <a:lnTo>
                      <a:pt x="46" y="10"/>
                    </a:lnTo>
                    <a:lnTo>
                      <a:pt x="41" y="5"/>
                    </a:lnTo>
                    <a:lnTo>
                      <a:pt x="41" y="3"/>
                    </a:lnTo>
                    <a:lnTo>
                      <a:pt x="41" y="0"/>
                    </a:lnTo>
                    <a:lnTo>
                      <a:pt x="107" y="27"/>
                    </a:lnTo>
                    <a:lnTo>
                      <a:pt x="104" y="30"/>
                    </a:lnTo>
                    <a:lnTo>
                      <a:pt x="107" y="30"/>
                    </a:lnTo>
                    <a:lnTo>
                      <a:pt x="107" y="32"/>
                    </a:lnTo>
                    <a:lnTo>
                      <a:pt x="107" y="35"/>
                    </a:lnTo>
                    <a:lnTo>
                      <a:pt x="107" y="39"/>
                    </a:lnTo>
                    <a:lnTo>
                      <a:pt x="104" y="42"/>
                    </a:lnTo>
                    <a:lnTo>
                      <a:pt x="104" y="44"/>
                    </a:lnTo>
                    <a:lnTo>
                      <a:pt x="104" y="44"/>
                    </a:lnTo>
                    <a:lnTo>
                      <a:pt x="104" y="47"/>
                    </a:lnTo>
                    <a:lnTo>
                      <a:pt x="102" y="56"/>
                    </a:lnTo>
                    <a:lnTo>
                      <a:pt x="102" y="59"/>
                    </a:lnTo>
                    <a:lnTo>
                      <a:pt x="102" y="44"/>
                    </a:lnTo>
                    <a:lnTo>
                      <a:pt x="104" y="42"/>
                    </a:lnTo>
                    <a:lnTo>
                      <a:pt x="104" y="39"/>
                    </a:lnTo>
                    <a:lnTo>
                      <a:pt x="104" y="37"/>
                    </a:lnTo>
                    <a:lnTo>
                      <a:pt x="104" y="35"/>
                    </a:lnTo>
                    <a:lnTo>
                      <a:pt x="104" y="35"/>
                    </a:lnTo>
                    <a:lnTo>
                      <a:pt x="104" y="32"/>
                    </a:lnTo>
                    <a:lnTo>
                      <a:pt x="102" y="35"/>
                    </a:lnTo>
                    <a:lnTo>
                      <a:pt x="102" y="35"/>
                    </a:lnTo>
                    <a:close/>
                  </a:path>
                </a:pathLst>
              </a:custGeom>
              <a:solidFill>
                <a:srgbClr val="AD6D8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200" dirty="0"/>
              </a:p>
            </p:txBody>
          </p:sp>
          <p:sp>
            <p:nvSpPr>
              <p:cNvPr id="325" name="Freeform 50">
                <a:extLst>
                  <a:ext uri="{FF2B5EF4-FFF2-40B4-BE49-F238E27FC236}">
                    <a16:creationId xmlns:a16="http://schemas.microsoft.com/office/drawing/2014/main" id="{3DC7B4D3-07A0-4900-89CF-2F39BDF70AE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63" y="2852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B7CEC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200" dirty="0"/>
              </a:p>
            </p:txBody>
          </p:sp>
          <p:sp>
            <p:nvSpPr>
              <p:cNvPr id="326" name="Freeform 51">
                <a:extLst>
                  <a:ext uri="{FF2B5EF4-FFF2-40B4-BE49-F238E27FC236}">
                    <a16:creationId xmlns:a16="http://schemas.microsoft.com/office/drawing/2014/main" id="{B35325C4-75EF-43E2-B748-5FEAE4AC403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245" y="2338"/>
                <a:ext cx="8" cy="0"/>
              </a:xfrm>
              <a:custGeom>
                <a:avLst/>
                <a:gdLst>
                  <a:gd name="T0" fmla="*/ 8 w 8"/>
                  <a:gd name="T1" fmla="*/ 0 w 8"/>
                  <a:gd name="T2" fmla="*/ 8 w 8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</a:cxnLst>
                <a:rect l="0" t="0" r="r" b="b"/>
                <a:pathLst>
                  <a:path w="8">
                    <a:moveTo>
                      <a:pt x="8" y="0"/>
                    </a:moveTo>
                    <a:lnTo>
                      <a:pt x="0" y="0"/>
                    </a:lnTo>
                    <a:lnTo>
                      <a:pt x="8" y="0"/>
                    </a:lnTo>
                    <a:close/>
                  </a:path>
                </a:pathLst>
              </a:custGeom>
              <a:solidFill>
                <a:srgbClr val="E76B6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200" dirty="0"/>
              </a:p>
            </p:txBody>
          </p:sp>
          <p:sp>
            <p:nvSpPr>
              <p:cNvPr id="327" name="Freeform 52">
                <a:extLst>
                  <a:ext uri="{FF2B5EF4-FFF2-40B4-BE49-F238E27FC236}">
                    <a16:creationId xmlns:a16="http://schemas.microsoft.com/office/drawing/2014/main" id="{BDC57A2A-6137-4863-885D-CC3A43FD07C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340" y="2394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E76B6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200" dirty="0"/>
              </a:p>
            </p:txBody>
          </p:sp>
          <p:sp>
            <p:nvSpPr>
              <p:cNvPr id="328" name="Freeform 53">
                <a:extLst>
                  <a:ext uri="{FF2B5EF4-FFF2-40B4-BE49-F238E27FC236}">
                    <a16:creationId xmlns:a16="http://schemas.microsoft.com/office/drawing/2014/main" id="{78CA33AB-6BB9-41B5-A9A3-B242C3BF6A1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770" y="1405"/>
                <a:ext cx="317" cy="346"/>
              </a:xfrm>
              <a:custGeom>
                <a:avLst/>
                <a:gdLst>
                  <a:gd name="T0" fmla="*/ 7 w 317"/>
                  <a:gd name="T1" fmla="*/ 12 h 346"/>
                  <a:gd name="T2" fmla="*/ 22 w 317"/>
                  <a:gd name="T3" fmla="*/ 21 h 346"/>
                  <a:gd name="T4" fmla="*/ 49 w 317"/>
                  <a:gd name="T5" fmla="*/ 29 h 346"/>
                  <a:gd name="T6" fmla="*/ 85 w 317"/>
                  <a:gd name="T7" fmla="*/ 39 h 346"/>
                  <a:gd name="T8" fmla="*/ 107 w 317"/>
                  <a:gd name="T9" fmla="*/ 39 h 346"/>
                  <a:gd name="T10" fmla="*/ 132 w 317"/>
                  <a:gd name="T11" fmla="*/ 36 h 346"/>
                  <a:gd name="T12" fmla="*/ 137 w 317"/>
                  <a:gd name="T13" fmla="*/ 39 h 346"/>
                  <a:gd name="T14" fmla="*/ 166 w 317"/>
                  <a:gd name="T15" fmla="*/ 43 h 346"/>
                  <a:gd name="T16" fmla="*/ 171 w 317"/>
                  <a:gd name="T17" fmla="*/ 48 h 346"/>
                  <a:gd name="T18" fmla="*/ 183 w 317"/>
                  <a:gd name="T19" fmla="*/ 46 h 346"/>
                  <a:gd name="T20" fmla="*/ 185 w 317"/>
                  <a:gd name="T21" fmla="*/ 51 h 346"/>
                  <a:gd name="T22" fmla="*/ 188 w 317"/>
                  <a:gd name="T23" fmla="*/ 53 h 346"/>
                  <a:gd name="T24" fmla="*/ 195 w 317"/>
                  <a:gd name="T25" fmla="*/ 56 h 346"/>
                  <a:gd name="T26" fmla="*/ 212 w 317"/>
                  <a:gd name="T27" fmla="*/ 53 h 346"/>
                  <a:gd name="T28" fmla="*/ 232 w 317"/>
                  <a:gd name="T29" fmla="*/ 60 h 346"/>
                  <a:gd name="T30" fmla="*/ 239 w 317"/>
                  <a:gd name="T31" fmla="*/ 63 h 346"/>
                  <a:gd name="T32" fmla="*/ 246 w 317"/>
                  <a:gd name="T33" fmla="*/ 70 h 346"/>
                  <a:gd name="T34" fmla="*/ 246 w 317"/>
                  <a:gd name="T35" fmla="*/ 73 h 346"/>
                  <a:gd name="T36" fmla="*/ 249 w 317"/>
                  <a:gd name="T37" fmla="*/ 80 h 346"/>
                  <a:gd name="T38" fmla="*/ 254 w 317"/>
                  <a:gd name="T39" fmla="*/ 90 h 346"/>
                  <a:gd name="T40" fmla="*/ 261 w 317"/>
                  <a:gd name="T41" fmla="*/ 97 h 346"/>
                  <a:gd name="T42" fmla="*/ 266 w 317"/>
                  <a:gd name="T43" fmla="*/ 97 h 346"/>
                  <a:gd name="T44" fmla="*/ 268 w 317"/>
                  <a:gd name="T45" fmla="*/ 112 h 346"/>
                  <a:gd name="T46" fmla="*/ 273 w 317"/>
                  <a:gd name="T47" fmla="*/ 112 h 346"/>
                  <a:gd name="T48" fmla="*/ 283 w 317"/>
                  <a:gd name="T49" fmla="*/ 119 h 346"/>
                  <a:gd name="T50" fmla="*/ 290 w 317"/>
                  <a:gd name="T51" fmla="*/ 119 h 346"/>
                  <a:gd name="T52" fmla="*/ 285 w 317"/>
                  <a:gd name="T53" fmla="*/ 136 h 346"/>
                  <a:gd name="T54" fmla="*/ 293 w 317"/>
                  <a:gd name="T55" fmla="*/ 136 h 346"/>
                  <a:gd name="T56" fmla="*/ 288 w 317"/>
                  <a:gd name="T57" fmla="*/ 143 h 346"/>
                  <a:gd name="T58" fmla="*/ 295 w 317"/>
                  <a:gd name="T59" fmla="*/ 153 h 346"/>
                  <a:gd name="T60" fmla="*/ 305 w 317"/>
                  <a:gd name="T61" fmla="*/ 160 h 346"/>
                  <a:gd name="T62" fmla="*/ 307 w 317"/>
                  <a:gd name="T63" fmla="*/ 168 h 346"/>
                  <a:gd name="T64" fmla="*/ 312 w 317"/>
                  <a:gd name="T65" fmla="*/ 168 h 346"/>
                  <a:gd name="T66" fmla="*/ 317 w 317"/>
                  <a:gd name="T67" fmla="*/ 177 h 346"/>
                  <a:gd name="T68" fmla="*/ 302 w 317"/>
                  <a:gd name="T69" fmla="*/ 175 h 346"/>
                  <a:gd name="T70" fmla="*/ 297 w 317"/>
                  <a:gd name="T71" fmla="*/ 168 h 346"/>
                  <a:gd name="T72" fmla="*/ 288 w 317"/>
                  <a:gd name="T73" fmla="*/ 173 h 346"/>
                  <a:gd name="T74" fmla="*/ 295 w 317"/>
                  <a:gd name="T75" fmla="*/ 185 h 346"/>
                  <a:gd name="T76" fmla="*/ 263 w 317"/>
                  <a:gd name="T77" fmla="*/ 197 h 346"/>
                  <a:gd name="T78" fmla="*/ 241 w 317"/>
                  <a:gd name="T79" fmla="*/ 182 h 346"/>
                  <a:gd name="T80" fmla="*/ 215 w 317"/>
                  <a:gd name="T81" fmla="*/ 177 h 346"/>
                  <a:gd name="T82" fmla="*/ 224 w 317"/>
                  <a:gd name="T83" fmla="*/ 163 h 346"/>
                  <a:gd name="T84" fmla="*/ 217 w 317"/>
                  <a:gd name="T85" fmla="*/ 163 h 346"/>
                  <a:gd name="T86" fmla="*/ 210 w 317"/>
                  <a:gd name="T87" fmla="*/ 153 h 346"/>
                  <a:gd name="T88" fmla="*/ 205 w 317"/>
                  <a:gd name="T89" fmla="*/ 131 h 346"/>
                  <a:gd name="T90" fmla="*/ 176 w 317"/>
                  <a:gd name="T91" fmla="*/ 129 h 346"/>
                  <a:gd name="T92" fmla="*/ 183 w 317"/>
                  <a:gd name="T93" fmla="*/ 136 h 346"/>
                  <a:gd name="T94" fmla="*/ 190 w 317"/>
                  <a:gd name="T95" fmla="*/ 148 h 346"/>
                  <a:gd name="T96" fmla="*/ 195 w 317"/>
                  <a:gd name="T97" fmla="*/ 156 h 346"/>
                  <a:gd name="T98" fmla="*/ 198 w 317"/>
                  <a:gd name="T99" fmla="*/ 163 h 346"/>
                  <a:gd name="T100" fmla="*/ 205 w 317"/>
                  <a:gd name="T101" fmla="*/ 182 h 346"/>
                  <a:gd name="T102" fmla="*/ 193 w 317"/>
                  <a:gd name="T103" fmla="*/ 209 h 346"/>
                  <a:gd name="T104" fmla="*/ 183 w 317"/>
                  <a:gd name="T105" fmla="*/ 224 h 346"/>
                  <a:gd name="T106" fmla="*/ 176 w 317"/>
                  <a:gd name="T107" fmla="*/ 299 h 346"/>
                  <a:gd name="T108" fmla="*/ 154 w 317"/>
                  <a:gd name="T109" fmla="*/ 329 h 346"/>
                  <a:gd name="T110" fmla="*/ 127 w 317"/>
                  <a:gd name="T111" fmla="*/ 338 h 346"/>
                  <a:gd name="T112" fmla="*/ 137 w 317"/>
                  <a:gd name="T113" fmla="*/ 248 h 346"/>
                  <a:gd name="T114" fmla="*/ 117 w 317"/>
                  <a:gd name="T115" fmla="*/ 126 h 346"/>
                  <a:gd name="T116" fmla="*/ 71 w 317"/>
                  <a:gd name="T117" fmla="*/ 92 h 346"/>
                  <a:gd name="T118" fmla="*/ 49 w 317"/>
                  <a:gd name="T119" fmla="*/ 51 h 346"/>
                  <a:gd name="T120" fmla="*/ 17 w 317"/>
                  <a:gd name="T121" fmla="*/ 48 h 346"/>
                  <a:gd name="T122" fmla="*/ 7 w 317"/>
                  <a:gd name="T123" fmla="*/ 29 h 346"/>
                  <a:gd name="T124" fmla="*/ 0 w 317"/>
                  <a:gd name="T125" fmla="*/ 0 h 34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  <a:cxn ang="0">
                    <a:pos x="T124" y="T125"/>
                  </a:cxn>
                </a:cxnLst>
                <a:rect l="0" t="0" r="r" b="b"/>
                <a:pathLst>
                  <a:path w="317" h="346">
                    <a:moveTo>
                      <a:pt x="5" y="0"/>
                    </a:moveTo>
                    <a:lnTo>
                      <a:pt x="5" y="0"/>
                    </a:lnTo>
                    <a:lnTo>
                      <a:pt x="7" y="2"/>
                    </a:lnTo>
                    <a:lnTo>
                      <a:pt x="7" y="2"/>
                    </a:lnTo>
                    <a:lnTo>
                      <a:pt x="7" y="4"/>
                    </a:lnTo>
                    <a:lnTo>
                      <a:pt x="10" y="4"/>
                    </a:lnTo>
                    <a:lnTo>
                      <a:pt x="7" y="7"/>
                    </a:lnTo>
                    <a:lnTo>
                      <a:pt x="7" y="7"/>
                    </a:lnTo>
                    <a:lnTo>
                      <a:pt x="7" y="9"/>
                    </a:lnTo>
                    <a:lnTo>
                      <a:pt x="7" y="12"/>
                    </a:lnTo>
                    <a:lnTo>
                      <a:pt x="7" y="12"/>
                    </a:lnTo>
                    <a:lnTo>
                      <a:pt x="7" y="12"/>
                    </a:lnTo>
                    <a:lnTo>
                      <a:pt x="7" y="12"/>
                    </a:lnTo>
                    <a:lnTo>
                      <a:pt x="7" y="14"/>
                    </a:lnTo>
                    <a:lnTo>
                      <a:pt x="5" y="14"/>
                    </a:lnTo>
                    <a:lnTo>
                      <a:pt x="5" y="14"/>
                    </a:lnTo>
                    <a:lnTo>
                      <a:pt x="5" y="17"/>
                    </a:lnTo>
                    <a:lnTo>
                      <a:pt x="7" y="21"/>
                    </a:lnTo>
                    <a:lnTo>
                      <a:pt x="12" y="21"/>
                    </a:lnTo>
                    <a:lnTo>
                      <a:pt x="17" y="21"/>
                    </a:lnTo>
                    <a:lnTo>
                      <a:pt x="20" y="21"/>
                    </a:lnTo>
                    <a:lnTo>
                      <a:pt x="22" y="21"/>
                    </a:lnTo>
                    <a:lnTo>
                      <a:pt x="22" y="21"/>
                    </a:lnTo>
                    <a:lnTo>
                      <a:pt x="22" y="21"/>
                    </a:lnTo>
                    <a:lnTo>
                      <a:pt x="22" y="24"/>
                    </a:lnTo>
                    <a:lnTo>
                      <a:pt x="27" y="24"/>
                    </a:lnTo>
                    <a:lnTo>
                      <a:pt x="32" y="26"/>
                    </a:lnTo>
                    <a:lnTo>
                      <a:pt x="34" y="26"/>
                    </a:lnTo>
                    <a:lnTo>
                      <a:pt x="34" y="26"/>
                    </a:lnTo>
                    <a:lnTo>
                      <a:pt x="41" y="26"/>
                    </a:lnTo>
                    <a:lnTo>
                      <a:pt x="41" y="26"/>
                    </a:lnTo>
                    <a:lnTo>
                      <a:pt x="41" y="26"/>
                    </a:lnTo>
                    <a:lnTo>
                      <a:pt x="44" y="29"/>
                    </a:lnTo>
                    <a:lnTo>
                      <a:pt x="44" y="29"/>
                    </a:lnTo>
                    <a:lnTo>
                      <a:pt x="46" y="29"/>
                    </a:lnTo>
                    <a:lnTo>
                      <a:pt x="49" y="29"/>
                    </a:lnTo>
                    <a:lnTo>
                      <a:pt x="49" y="29"/>
                    </a:lnTo>
                    <a:lnTo>
                      <a:pt x="56" y="31"/>
                    </a:lnTo>
                    <a:lnTo>
                      <a:pt x="56" y="31"/>
                    </a:lnTo>
                    <a:lnTo>
                      <a:pt x="61" y="31"/>
                    </a:lnTo>
                    <a:lnTo>
                      <a:pt x="66" y="34"/>
                    </a:lnTo>
                    <a:lnTo>
                      <a:pt x="71" y="36"/>
                    </a:lnTo>
                    <a:lnTo>
                      <a:pt x="73" y="36"/>
                    </a:lnTo>
                    <a:lnTo>
                      <a:pt x="76" y="36"/>
                    </a:lnTo>
                    <a:lnTo>
                      <a:pt x="76" y="34"/>
                    </a:lnTo>
                    <a:lnTo>
                      <a:pt x="78" y="36"/>
                    </a:lnTo>
                    <a:lnTo>
                      <a:pt x="80" y="36"/>
                    </a:lnTo>
                    <a:lnTo>
                      <a:pt x="85" y="39"/>
                    </a:lnTo>
                    <a:lnTo>
                      <a:pt x="85" y="36"/>
                    </a:lnTo>
                    <a:lnTo>
                      <a:pt x="88" y="36"/>
                    </a:lnTo>
                    <a:lnTo>
                      <a:pt x="88" y="36"/>
                    </a:lnTo>
                    <a:lnTo>
                      <a:pt x="93" y="36"/>
                    </a:lnTo>
                    <a:lnTo>
                      <a:pt x="98" y="36"/>
                    </a:lnTo>
                    <a:lnTo>
                      <a:pt x="100" y="36"/>
                    </a:lnTo>
                    <a:lnTo>
                      <a:pt x="105" y="36"/>
                    </a:lnTo>
                    <a:lnTo>
                      <a:pt x="110" y="34"/>
                    </a:lnTo>
                    <a:lnTo>
                      <a:pt x="110" y="34"/>
                    </a:lnTo>
                    <a:lnTo>
                      <a:pt x="107" y="36"/>
                    </a:lnTo>
                    <a:lnTo>
                      <a:pt x="105" y="39"/>
                    </a:lnTo>
                    <a:lnTo>
                      <a:pt x="107" y="39"/>
                    </a:lnTo>
                    <a:lnTo>
                      <a:pt x="112" y="36"/>
                    </a:lnTo>
                    <a:lnTo>
                      <a:pt x="117" y="36"/>
                    </a:lnTo>
                    <a:lnTo>
                      <a:pt x="119" y="36"/>
                    </a:lnTo>
                    <a:lnTo>
                      <a:pt x="122" y="34"/>
                    </a:lnTo>
                    <a:lnTo>
                      <a:pt x="122" y="36"/>
                    </a:lnTo>
                    <a:lnTo>
                      <a:pt x="122" y="36"/>
                    </a:lnTo>
                    <a:lnTo>
                      <a:pt x="124" y="36"/>
                    </a:lnTo>
                    <a:lnTo>
                      <a:pt x="127" y="36"/>
                    </a:lnTo>
                    <a:lnTo>
                      <a:pt x="129" y="36"/>
                    </a:lnTo>
                    <a:lnTo>
                      <a:pt x="132" y="36"/>
                    </a:lnTo>
                    <a:lnTo>
                      <a:pt x="132" y="36"/>
                    </a:lnTo>
                    <a:lnTo>
                      <a:pt x="132" y="36"/>
                    </a:lnTo>
                    <a:lnTo>
                      <a:pt x="129" y="36"/>
                    </a:lnTo>
                    <a:lnTo>
                      <a:pt x="129" y="36"/>
                    </a:lnTo>
                    <a:lnTo>
                      <a:pt x="127" y="36"/>
                    </a:lnTo>
                    <a:lnTo>
                      <a:pt x="127" y="36"/>
                    </a:lnTo>
                    <a:lnTo>
                      <a:pt x="129" y="39"/>
                    </a:lnTo>
                    <a:lnTo>
                      <a:pt x="132" y="39"/>
                    </a:lnTo>
                    <a:lnTo>
                      <a:pt x="132" y="39"/>
                    </a:lnTo>
                    <a:lnTo>
                      <a:pt x="132" y="39"/>
                    </a:lnTo>
                    <a:lnTo>
                      <a:pt x="134" y="39"/>
                    </a:lnTo>
                    <a:lnTo>
                      <a:pt x="134" y="39"/>
                    </a:lnTo>
                    <a:lnTo>
                      <a:pt x="137" y="39"/>
                    </a:lnTo>
                    <a:lnTo>
                      <a:pt x="137" y="39"/>
                    </a:lnTo>
                    <a:lnTo>
                      <a:pt x="139" y="41"/>
                    </a:lnTo>
                    <a:lnTo>
                      <a:pt x="141" y="41"/>
                    </a:lnTo>
                    <a:lnTo>
                      <a:pt x="141" y="43"/>
                    </a:lnTo>
                    <a:lnTo>
                      <a:pt x="144" y="43"/>
                    </a:lnTo>
                    <a:lnTo>
                      <a:pt x="144" y="43"/>
                    </a:lnTo>
                    <a:lnTo>
                      <a:pt x="144" y="43"/>
                    </a:lnTo>
                    <a:lnTo>
                      <a:pt x="146" y="41"/>
                    </a:lnTo>
                    <a:lnTo>
                      <a:pt x="146" y="41"/>
                    </a:lnTo>
                    <a:lnTo>
                      <a:pt x="149" y="41"/>
                    </a:lnTo>
                    <a:lnTo>
                      <a:pt x="154" y="43"/>
                    </a:lnTo>
                    <a:lnTo>
                      <a:pt x="158" y="43"/>
                    </a:lnTo>
                    <a:lnTo>
                      <a:pt x="166" y="43"/>
                    </a:lnTo>
                    <a:lnTo>
                      <a:pt x="173" y="43"/>
                    </a:lnTo>
                    <a:lnTo>
                      <a:pt x="173" y="43"/>
                    </a:lnTo>
                    <a:lnTo>
                      <a:pt x="173" y="46"/>
                    </a:lnTo>
                    <a:lnTo>
                      <a:pt x="171" y="48"/>
                    </a:lnTo>
                    <a:lnTo>
                      <a:pt x="168" y="48"/>
                    </a:lnTo>
                    <a:lnTo>
                      <a:pt x="171" y="51"/>
                    </a:lnTo>
                    <a:lnTo>
                      <a:pt x="171" y="53"/>
                    </a:lnTo>
                    <a:lnTo>
                      <a:pt x="171" y="53"/>
                    </a:lnTo>
                    <a:lnTo>
                      <a:pt x="171" y="51"/>
                    </a:lnTo>
                    <a:lnTo>
                      <a:pt x="173" y="51"/>
                    </a:lnTo>
                    <a:lnTo>
                      <a:pt x="171" y="48"/>
                    </a:lnTo>
                    <a:lnTo>
                      <a:pt x="171" y="48"/>
                    </a:lnTo>
                    <a:lnTo>
                      <a:pt x="171" y="48"/>
                    </a:lnTo>
                    <a:lnTo>
                      <a:pt x="171" y="48"/>
                    </a:lnTo>
                    <a:lnTo>
                      <a:pt x="173" y="48"/>
                    </a:lnTo>
                    <a:lnTo>
                      <a:pt x="176" y="48"/>
                    </a:lnTo>
                    <a:lnTo>
                      <a:pt x="178" y="46"/>
                    </a:lnTo>
                    <a:lnTo>
                      <a:pt x="178" y="46"/>
                    </a:lnTo>
                    <a:lnTo>
                      <a:pt x="178" y="43"/>
                    </a:lnTo>
                    <a:lnTo>
                      <a:pt x="178" y="43"/>
                    </a:lnTo>
                    <a:lnTo>
                      <a:pt x="178" y="43"/>
                    </a:lnTo>
                    <a:lnTo>
                      <a:pt x="180" y="43"/>
                    </a:lnTo>
                    <a:lnTo>
                      <a:pt x="183" y="43"/>
                    </a:lnTo>
                    <a:lnTo>
                      <a:pt x="183" y="46"/>
                    </a:lnTo>
                    <a:lnTo>
                      <a:pt x="185" y="46"/>
                    </a:lnTo>
                    <a:lnTo>
                      <a:pt x="185" y="46"/>
                    </a:lnTo>
                    <a:lnTo>
                      <a:pt x="185" y="48"/>
                    </a:lnTo>
                    <a:lnTo>
                      <a:pt x="185" y="48"/>
                    </a:lnTo>
                    <a:lnTo>
                      <a:pt x="183" y="51"/>
                    </a:lnTo>
                    <a:lnTo>
                      <a:pt x="178" y="51"/>
                    </a:lnTo>
                    <a:lnTo>
                      <a:pt x="176" y="53"/>
                    </a:lnTo>
                    <a:lnTo>
                      <a:pt x="180" y="51"/>
                    </a:lnTo>
                    <a:lnTo>
                      <a:pt x="180" y="51"/>
                    </a:lnTo>
                    <a:lnTo>
                      <a:pt x="185" y="51"/>
                    </a:lnTo>
                    <a:lnTo>
                      <a:pt x="188" y="51"/>
                    </a:lnTo>
                    <a:lnTo>
                      <a:pt x="185" y="51"/>
                    </a:lnTo>
                    <a:lnTo>
                      <a:pt x="180" y="53"/>
                    </a:lnTo>
                    <a:lnTo>
                      <a:pt x="178" y="53"/>
                    </a:lnTo>
                    <a:lnTo>
                      <a:pt x="180" y="53"/>
                    </a:lnTo>
                    <a:lnTo>
                      <a:pt x="180" y="53"/>
                    </a:lnTo>
                    <a:lnTo>
                      <a:pt x="183" y="53"/>
                    </a:lnTo>
                    <a:lnTo>
                      <a:pt x="183" y="56"/>
                    </a:lnTo>
                    <a:lnTo>
                      <a:pt x="178" y="58"/>
                    </a:lnTo>
                    <a:lnTo>
                      <a:pt x="176" y="60"/>
                    </a:lnTo>
                    <a:lnTo>
                      <a:pt x="178" y="60"/>
                    </a:lnTo>
                    <a:lnTo>
                      <a:pt x="185" y="56"/>
                    </a:lnTo>
                    <a:lnTo>
                      <a:pt x="185" y="56"/>
                    </a:lnTo>
                    <a:lnTo>
                      <a:pt x="188" y="53"/>
                    </a:lnTo>
                    <a:lnTo>
                      <a:pt x="190" y="53"/>
                    </a:lnTo>
                    <a:lnTo>
                      <a:pt x="190" y="53"/>
                    </a:lnTo>
                    <a:lnTo>
                      <a:pt x="188" y="56"/>
                    </a:lnTo>
                    <a:lnTo>
                      <a:pt x="188" y="56"/>
                    </a:lnTo>
                    <a:lnTo>
                      <a:pt x="190" y="58"/>
                    </a:lnTo>
                    <a:lnTo>
                      <a:pt x="190" y="56"/>
                    </a:lnTo>
                    <a:lnTo>
                      <a:pt x="193" y="56"/>
                    </a:lnTo>
                    <a:lnTo>
                      <a:pt x="193" y="56"/>
                    </a:lnTo>
                    <a:lnTo>
                      <a:pt x="193" y="56"/>
                    </a:lnTo>
                    <a:lnTo>
                      <a:pt x="193" y="56"/>
                    </a:lnTo>
                    <a:lnTo>
                      <a:pt x="195" y="56"/>
                    </a:lnTo>
                    <a:lnTo>
                      <a:pt x="195" y="56"/>
                    </a:lnTo>
                    <a:lnTo>
                      <a:pt x="202" y="58"/>
                    </a:lnTo>
                    <a:lnTo>
                      <a:pt x="205" y="58"/>
                    </a:lnTo>
                    <a:lnTo>
                      <a:pt x="207" y="58"/>
                    </a:lnTo>
                    <a:lnTo>
                      <a:pt x="210" y="58"/>
                    </a:lnTo>
                    <a:lnTo>
                      <a:pt x="212" y="56"/>
                    </a:lnTo>
                    <a:lnTo>
                      <a:pt x="212" y="53"/>
                    </a:lnTo>
                    <a:lnTo>
                      <a:pt x="210" y="53"/>
                    </a:lnTo>
                    <a:lnTo>
                      <a:pt x="207" y="56"/>
                    </a:lnTo>
                    <a:lnTo>
                      <a:pt x="207" y="56"/>
                    </a:lnTo>
                    <a:lnTo>
                      <a:pt x="207" y="56"/>
                    </a:lnTo>
                    <a:lnTo>
                      <a:pt x="210" y="53"/>
                    </a:lnTo>
                    <a:lnTo>
                      <a:pt x="212" y="53"/>
                    </a:lnTo>
                    <a:lnTo>
                      <a:pt x="212" y="53"/>
                    </a:lnTo>
                    <a:lnTo>
                      <a:pt x="212" y="58"/>
                    </a:lnTo>
                    <a:lnTo>
                      <a:pt x="212" y="60"/>
                    </a:lnTo>
                    <a:lnTo>
                      <a:pt x="212" y="60"/>
                    </a:lnTo>
                    <a:lnTo>
                      <a:pt x="217" y="60"/>
                    </a:lnTo>
                    <a:lnTo>
                      <a:pt x="219" y="60"/>
                    </a:lnTo>
                    <a:lnTo>
                      <a:pt x="222" y="60"/>
                    </a:lnTo>
                    <a:lnTo>
                      <a:pt x="227" y="60"/>
                    </a:lnTo>
                    <a:lnTo>
                      <a:pt x="229" y="60"/>
                    </a:lnTo>
                    <a:lnTo>
                      <a:pt x="229" y="60"/>
                    </a:lnTo>
                    <a:lnTo>
                      <a:pt x="232" y="60"/>
                    </a:lnTo>
                    <a:lnTo>
                      <a:pt x="232" y="60"/>
                    </a:lnTo>
                    <a:lnTo>
                      <a:pt x="232" y="60"/>
                    </a:lnTo>
                    <a:lnTo>
                      <a:pt x="232" y="60"/>
                    </a:lnTo>
                    <a:lnTo>
                      <a:pt x="232" y="60"/>
                    </a:lnTo>
                    <a:lnTo>
                      <a:pt x="234" y="63"/>
                    </a:lnTo>
                    <a:lnTo>
                      <a:pt x="234" y="60"/>
                    </a:lnTo>
                    <a:lnTo>
                      <a:pt x="237" y="60"/>
                    </a:lnTo>
                    <a:lnTo>
                      <a:pt x="237" y="60"/>
                    </a:lnTo>
                    <a:lnTo>
                      <a:pt x="237" y="60"/>
                    </a:lnTo>
                    <a:lnTo>
                      <a:pt x="237" y="63"/>
                    </a:lnTo>
                    <a:lnTo>
                      <a:pt x="239" y="63"/>
                    </a:lnTo>
                    <a:lnTo>
                      <a:pt x="239" y="65"/>
                    </a:lnTo>
                    <a:lnTo>
                      <a:pt x="239" y="63"/>
                    </a:lnTo>
                    <a:lnTo>
                      <a:pt x="239" y="63"/>
                    </a:lnTo>
                    <a:lnTo>
                      <a:pt x="239" y="63"/>
                    </a:lnTo>
                    <a:lnTo>
                      <a:pt x="239" y="63"/>
                    </a:lnTo>
                    <a:lnTo>
                      <a:pt x="241" y="63"/>
                    </a:lnTo>
                    <a:lnTo>
                      <a:pt x="241" y="63"/>
                    </a:lnTo>
                    <a:lnTo>
                      <a:pt x="241" y="63"/>
                    </a:lnTo>
                    <a:lnTo>
                      <a:pt x="241" y="63"/>
                    </a:lnTo>
                    <a:lnTo>
                      <a:pt x="241" y="65"/>
                    </a:lnTo>
                    <a:lnTo>
                      <a:pt x="241" y="68"/>
                    </a:lnTo>
                    <a:lnTo>
                      <a:pt x="244" y="70"/>
                    </a:lnTo>
                    <a:lnTo>
                      <a:pt x="244" y="70"/>
                    </a:lnTo>
                    <a:lnTo>
                      <a:pt x="246" y="70"/>
                    </a:lnTo>
                    <a:lnTo>
                      <a:pt x="246" y="70"/>
                    </a:lnTo>
                    <a:lnTo>
                      <a:pt x="246" y="70"/>
                    </a:lnTo>
                    <a:lnTo>
                      <a:pt x="244" y="70"/>
                    </a:lnTo>
                    <a:lnTo>
                      <a:pt x="244" y="70"/>
                    </a:lnTo>
                    <a:lnTo>
                      <a:pt x="244" y="70"/>
                    </a:lnTo>
                    <a:lnTo>
                      <a:pt x="244" y="70"/>
                    </a:lnTo>
                    <a:lnTo>
                      <a:pt x="244" y="73"/>
                    </a:lnTo>
                    <a:lnTo>
                      <a:pt x="244" y="73"/>
                    </a:lnTo>
                    <a:lnTo>
                      <a:pt x="244" y="73"/>
                    </a:lnTo>
                    <a:lnTo>
                      <a:pt x="244" y="73"/>
                    </a:lnTo>
                    <a:lnTo>
                      <a:pt x="246" y="73"/>
                    </a:lnTo>
                    <a:lnTo>
                      <a:pt x="246" y="73"/>
                    </a:lnTo>
                    <a:lnTo>
                      <a:pt x="246" y="73"/>
                    </a:lnTo>
                    <a:lnTo>
                      <a:pt x="246" y="75"/>
                    </a:lnTo>
                    <a:lnTo>
                      <a:pt x="246" y="75"/>
                    </a:lnTo>
                    <a:lnTo>
                      <a:pt x="246" y="75"/>
                    </a:lnTo>
                    <a:lnTo>
                      <a:pt x="249" y="75"/>
                    </a:lnTo>
                    <a:lnTo>
                      <a:pt x="249" y="78"/>
                    </a:lnTo>
                    <a:lnTo>
                      <a:pt x="249" y="78"/>
                    </a:lnTo>
                    <a:lnTo>
                      <a:pt x="249" y="78"/>
                    </a:lnTo>
                    <a:lnTo>
                      <a:pt x="249" y="78"/>
                    </a:lnTo>
                    <a:lnTo>
                      <a:pt x="249" y="80"/>
                    </a:lnTo>
                    <a:lnTo>
                      <a:pt x="249" y="80"/>
                    </a:lnTo>
                    <a:lnTo>
                      <a:pt x="249" y="80"/>
                    </a:lnTo>
                    <a:lnTo>
                      <a:pt x="249" y="82"/>
                    </a:lnTo>
                    <a:lnTo>
                      <a:pt x="249" y="82"/>
                    </a:lnTo>
                    <a:lnTo>
                      <a:pt x="251" y="85"/>
                    </a:lnTo>
                    <a:lnTo>
                      <a:pt x="251" y="85"/>
                    </a:lnTo>
                    <a:lnTo>
                      <a:pt x="254" y="85"/>
                    </a:lnTo>
                    <a:lnTo>
                      <a:pt x="251" y="85"/>
                    </a:lnTo>
                    <a:lnTo>
                      <a:pt x="251" y="87"/>
                    </a:lnTo>
                    <a:lnTo>
                      <a:pt x="251" y="87"/>
                    </a:lnTo>
                    <a:lnTo>
                      <a:pt x="251" y="87"/>
                    </a:lnTo>
                    <a:lnTo>
                      <a:pt x="251" y="87"/>
                    </a:lnTo>
                    <a:lnTo>
                      <a:pt x="254" y="87"/>
                    </a:lnTo>
                    <a:lnTo>
                      <a:pt x="254" y="90"/>
                    </a:lnTo>
                    <a:lnTo>
                      <a:pt x="254" y="90"/>
                    </a:lnTo>
                    <a:lnTo>
                      <a:pt x="254" y="90"/>
                    </a:lnTo>
                    <a:lnTo>
                      <a:pt x="256" y="92"/>
                    </a:lnTo>
                    <a:lnTo>
                      <a:pt x="258" y="92"/>
                    </a:lnTo>
                    <a:lnTo>
                      <a:pt x="258" y="95"/>
                    </a:lnTo>
                    <a:lnTo>
                      <a:pt x="256" y="95"/>
                    </a:lnTo>
                    <a:lnTo>
                      <a:pt x="258" y="95"/>
                    </a:lnTo>
                    <a:lnTo>
                      <a:pt x="258" y="97"/>
                    </a:lnTo>
                    <a:lnTo>
                      <a:pt x="258" y="97"/>
                    </a:lnTo>
                    <a:lnTo>
                      <a:pt x="258" y="97"/>
                    </a:lnTo>
                    <a:lnTo>
                      <a:pt x="258" y="97"/>
                    </a:lnTo>
                    <a:lnTo>
                      <a:pt x="261" y="97"/>
                    </a:lnTo>
                    <a:lnTo>
                      <a:pt x="261" y="97"/>
                    </a:lnTo>
                    <a:lnTo>
                      <a:pt x="261" y="97"/>
                    </a:lnTo>
                    <a:lnTo>
                      <a:pt x="263" y="97"/>
                    </a:lnTo>
                    <a:lnTo>
                      <a:pt x="263" y="97"/>
                    </a:lnTo>
                    <a:lnTo>
                      <a:pt x="263" y="97"/>
                    </a:lnTo>
                    <a:lnTo>
                      <a:pt x="266" y="95"/>
                    </a:lnTo>
                    <a:lnTo>
                      <a:pt x="266" y="95"/>
                    </a:lnTo>
                    <a:lnTo>
                      <a:pt x="263" y="95"/>
                    </a:lnTo>
                    <a:lnTo>
                      <a:pt x="263" y="92"/>
                    </a:lnTo>
                    <a:lnTo>
                      <a:pt x="263" y="92"/>
                    </a:lnTo>
                    <a:lnTo>
                      <a:pt x="266" y="95"/>
                    </a:lnTo>
                    <a:lnTo>
                      <a:pt x="266" y="97"/>
                    </a:lnTo>
                    <a:lnTo>
                      <a:pt x="266" y="97"/>
                    </a:lnTo>
                    <a:lnTo>
                      <a:pt x="266" y="97"/>
                    </a:lnTo>
                    <a:lnTo>
                      <a:pt x="266" y="97"/>
                    </a:lnTo>
                    <a:lnTo>
                      <a:pt x="266" y="99"/>
                    </a:lnTo>
                    <a:lnTo>
                      <a:pt x="266" y="99"/>
                    </a:lnTo>
                    <a:lnTo>
                      <a:pt x="266" y="102"/>
                    </a:lnTo>
                    <a:lnTo>
                      <a:pt x="266" y="102"/>
                    </a:lnTo>
                    <a:lnTo>
                      <a:pt x="266" y="104"/>
                    </a:lnTo>
                    <a:lnTo>
                      <a:pt x="266" y="107"/>
                    </a:lnTo>
                    <a:lnTo>
                      <a:pt x="266" y="109"/>
                    </a:lnTo>
                    <a:lnTo>
                      <a:pt x="268" y="112"/>
                    </a:lnTo>
                    <a:lnTo>
                      <a:pt x="268" y="112"/>
                    </a:lnTo>
                    <a:lnTo>
                      <a:pt x="268" y="114"/>
                    </a:lnTo>
                    <a:lnTo>
                      <a:pt x="268" y="114"/>
                    </a:lnTo>
                    <a:lnTo>
                      <a:pt x="268" y="117"/>
                    </a:lnTo>
                    <a:lnTo>
                      <a:pt x="271" y="117"/>
                    </a:lnTo>
                    <a:lnTo>
                      <a:pt x="271" y="117"/>
                    </a:lnTo>
                    <a:lnTo>
                      <a:pt x="271" y="117"/>
                    </a:lnTo>
                    <a:lnTo>
                      <a:pt x="271" y="114"/>
                    </a:lnTo>
                    <a:lnTo>
                      <a:pt x="271" y="112"/>
                    </a:lnTo>
                    <a:lnTo>
                      <a:pt x="271" y="112"/>
                    </a:lnTo>
                    <a:lnTo>
                      <a:pt x="271" y="112"/>
                    </a:lnTo>
                    <a:lnTo>
                      <a:pt x="271" y="112"/>
                    </a:lnTo>
                    <a:lnTo>
                      <a:pt x="273" y="112"/>
                    </a:lnTo>
                    <a:lnTo>
                      <a:pt x="273" y="112"/>
                    </a:lnTo>
                    <a:lnTo>
                      <a:pt x="273" y="114"/>
                    </a:lnTo>
                    <a:lnTo>
                      <a:pt x="273" y="114"/>
                    </a:lnTo>
                    <a:lnTo>
                      <a:pt x="273" y="117"/>
                    </a:lnTo>
                    <a:lnTo>
                      <a:pt x="273" y="119"/>
                    </a:lnTo>
                    <a:lnTo>
                      <a:pt x="273" y="119"/>
                    </a:lnTo>
                    <a:lnTo>
                      <a:pt x="276" y="119"/>
                    </a:lnTo>
                    <a:lnTo>
                      <a:pt x="276" y="119"/>
                    </a:lnTo>
                    <a:lnTo>
                      <a:pt x="278" y="119"/>
                    </a:lnTo>
                    <a:lnTo>
                      <a:pt x="280" y="121"/>
                    </a:lnTo>
                    <a:lnTo>
                      <a:pt x="283" y="121"/>
                    </a:lnTo>
                    <a:lnTo>
                      <a:pt x="283" y="119"/>
                    </a:lnTo>
                    <a:lnTo>
                      <a:pt x="283" y="119"/>
                    </a:lnTo>
                    <a:lnTo>
                      <a:pt x="280" y="119"/>
                    </a:lnTo>
                    <a:lnTo>
                      <a:pt x="280" y="119"/>
                    </a:lnTo>
                    <a:lnTo>
                      <a:pt x="280" y="117"/>
                    </a:lnTo>
                    <a:lnTo>
                      <a:pt x="280" y="117"/>
                    </a:lnTo>
                    <a:lnTo>
                      <a:pt x="283" y="114"/>
                    </a:lnTo>
                    <a:lnTo>
                      <a:pt x="283" y="114"/>
                    </a:lnTo>
                    <a:lnTo>
                      <a:pt x="285" y="114"/>
                    </a:lnTo>
                    <a:lnTo>
                      <a:pt x="288" y="114"/>
                    </a:lnTo>
                    <a:lnTo>
                      <a:pt x="290" y="117"/>
                    </a:lnTo>
                    <a:lnTo>
                      <a:pt x="290" y="119"/>
                    </a:lnTo>
                    <a:lnTo>
                      <a:pt x="290" y="119"/>
                    </a:lnTo>
                    <a:lnTo>
                      <a:pt x="290" y="119"/>
                    </a:lnTo>
                    <a:lnTo>
                      <a:pt x="290" y="121"/>
                    </a:lnTo>
                    <a:lnTo>
                      <a:pt x="290" y="121"/>
                    </a:lnTo>
                    <a:lnTo>
                      <a:pt x="288" y="126"/>
                    </a:lnTo>
                    <a:lnTo>
                      <a:pt x="288" y="129"/>
                    </a:lnTo>
                    <a:lnTo>
                      <a:pt x="285" y="129"/>
                    </a:lnTo>
                    <a:lnTo>
                      <a:pt x="285" y="129"/>
                    </a:lnTo>
                    <a:lnTo>
                      <a:pt x="285" y="131"/>
                    </a:lnTo>
                    <a:lnTo>
                      <a:pt x="285" y="134"/>
                    </a:lnTo>
                    <a:lnTo>
                      <a:pt x="285" y="134"/>
                    </a:lnTo>
                    <a:lnTo>
                      <a:pt x="285" y="134"/>
                    </a:lnTo>
                    <a:lnTo>
                      <a:pt x="285" y="136"/>
                    </a:lnTo>
                    <a:lnTo>
                      <a:pt x="288" y="136"/>
                    </a:lnTo>
                    <a:lnTo>
                      <a:pt x="288" y="136"/>
                    </a:lnTo>
                    <a:lnTo>
                      <a:pt x="288" y="134"/>
                    </a:lnTo>
                    <a:lnTo>
                      <a:pt x="288" y="134"/>
                    </a:lnTo>
                    <a:lnTo>
                      <a:pt x="290" y="134"/>
                    </a:lnTo>
                    <a:lnTo>
                      <a:pt x="290" y="134"/>
                    </a:lnTo>
                    <a:lnTo>
                      <a:pt x="290" y="134"/>
                    </a:lnTo>
                    <a:lnTo>
                      <a:pt x="290" y="136"/>
                    </a:lnTo>
                    <a:lnTo>
                      <a:pt x="290" y="136"/>
                    </a:lnTo>
                    <a:lnTo>
                      <a:pt x="293" y="136"/>
                    </a:lnTo>
                    <a:lnTo>
                      <a:pt x="293" y="136"/>
                    </a:lnTo>
                    <a:lnTo>
                      <a:pt x="293" y="136"/>
                    </a:lnTo>
                    <a:lnTo>
                      <a:pt x="293" y="136"/>
                    </a:lnTo>
                    <a:lnTo>
                      <a:pt x="293" y="138"/>
                    </a:lnTo>
                    <a:lnTo>
                      <a:pt x="293" y="138"/>
                    </a:lnTo>
                    <a:lnTo>
                      <a:pt x="293" y="141"/>
                    </a:lnTo>
                    <a:lnTo>
                      <a:pt x="293" y="141"/>
                    </a:lnTo>
                    <a:lnTo>
                      <a:pt x="290" y="141"/>
                    </a:lnTo>
                    <a:lnTo>
                      <a:pt x="288" y="141"/>
                    </a:lnTo>
                    <a:lnTo>
                      <a:pt x="288" y="143"/>
                    </a:lnTo>
                    <a:lnTo>
                      <a:pt x="288" y="143"/>
                    </a:lnTo>
                    <a:lnTo>
                      <a:pt x="288" y="143"/>
                    </a:lnTo>
                    <a:lnTo>
                      <a:pt x="290" y="143"/>
                    </a:lnTo>
                    <a:lnTo>
                      <a:pt x="288" y="143"/>
                    </a:lnTo>
                    <a:lnTo>
                      <a:pt x="288" y="143"/>
                    </a:lnTo>
                    <a:lnTo>
                      <a:pt x="288" y="146"/>
                    </a:lnTo>
                    <a:lnTo>
                      <a:pt x="288" y="146"/>
                    </a:lnTo>
                    <a:lnTo>
                      <a:pt x="290" y="146"/>
                    </a:lnTo>
                    <a:lnTo>
                      <a:pt x="290" y="146"/>
                    </a:lnTo>
                    <a:lnTo>
                      <a:pt x="293" y="148"/>
                    </a:lnTo>
                    <a:lnTo>
                      <a:pt x="293" y="148"/>
                    </a:lnTo>
                    <a:lnTo>
                      <a:pt x="295" y="148"/>
                    </a:lnTo>
                    <a:lnTo>
                      <a:pt x="293" y="151"/>
                    </a:lnTo>
                    <a:lnTo>
                      <a:pt x="295" y="151"/>
                    </a:lnTo>
                    <a:lnTo>
                      <a:pt x="295" y="153"/>
                    </a:lnTo>
                    <a:lnTo>
                      <a:pt x="295" y="153"/>
                    </a:lnTo>
                    <a:lnTo>
                      <a:pt x="297" y="153"/>
                    </a:lnTo>
                    <a:lnTo>
                      <a:pt x="297" y="153"/>
                    </a:lnTo>
                    <a:lnTo>
                      <a:pt x="297" y="156"/>
                    </a:lnTo>
                    <a:lnTo>
                      <a:pt x="297" y="156"/>
                    </a:lnTo>
                    <a:lnTo>
                      <a:pt x="297" y="158"/>
                    </a:lnTo>
                    <a:lnTo>
                      <a:pt x="300" y="160"/>
                    </a:lnTo>
                    <a:lnTo>
                      <a:pt x="300" y="160"/>
                    </a:lnTo>
                    <a:lnTo>
                      <a:pt x="302" y="158"/>
                    </a:lnTo>
                    <a:lnTo>
                      <a:pt x="302" y="158"/>
                    </a:lnTo>
                    <a:lnTo>
                      <a:pt x="302" y="158"/>
                    </a:lnTo>
                    <a:lnTo>
                      <a:pt x="305" y="160"/>
                    </a:lnTo>
                    <a:lnTo>
                      <a:pt x="305" y="160"/>
                    </a:lnTo>
                    <a:lnTo>
                      <a:pt x="305" y="160"/>
                    </a:lnTo>
                    <a:lnTo>
                      <a:pt x="305" y="163"/>
                    </a:lnTo>
                    <a:lnTo>
                      <a:pt x="305" y="163"/>
                    </a:lnTo>
                    <a:lnTo>
                      <a:pt x="307" y="165"/>
                    </a:lnTo>
                    <a:lnTo>
                      <a:pt x="307" y="165"/>
                    </a:lnTo>
                    <a:lnTo>
                      <a:pt x="307" y="165"/>
                    </a:lnTo>
                    <a:lnTo>
                      <a:pt x="307" y="165"/>
                    </a:lnTo>
                    <a:lnTo>
                      <a:pt x="307" y="165"/>
                    </a:lnTo>
                    <a:lnTo>
                      <a:pt x="307" y="165"/>
                    </a:lnTo>
                    <a:lnTo>
                      <a:pt x="307" y="165"/>
                    </a:lnTo>
                    <a:lnTo>
                      <a:pt x="307" y="168"/>
                    </a:lnTo>
                    <a:lnTo>
                      <a:pt x="307" y="168"/>
                    </a:lnTo>
                    <a:lnTo>
                      <a:pt x="307" y="168"/>
                    </a:lnTo>
                    <a:lnTo>
                      <a:pt x="307" y="168"/>
                    </a:lnTo>
                    <a:lnTo>
                      <a:pt x="310" y="168"/>
                    </a:lnTo>
                    <a:lnTo>
                      <a:pt x="310" y="170"/>
                    </a:lnTo>
                    <a:lnTo>
                      <a:pt x="310" y="170"/>
                    </a:lnTo>
                    <a:lnTo>
                      <a:pt x="310" y="173"/>
                    </a:lnTo>
                    <a:lnTo>
                      <a:pt x="310" y="173"/>
                    </a:lnTo>
                    <a:lnTo>
                      <a:pt x="310" y="173"/>
                    </a:lnTo>
                    <a:lnTo>
                      <a:pt x="312" y="173"/>
                    </a:lnTo>
                    <a:lnTo>
                      <a:pt x="315" y="173"/>
                    </a:lnTo>
                    <a:lnTo>
                      <a:pt x="315" y="170"/>
                    </a:lnTo>
                    <a:lnTo>
                      <a:pt x="312" y="168"/>
                    </a:lnTo>
                    <a:lnTo>
                      <a:pt x="315" y="165"/>
                    </a:lnTo>
                    <a:lnTo>
                      <a:pt x="315" y="165"/>
                    </a:lnTo>
                    <a:lnTo>
                      <a:pt x="317" y="168"/>
                    </a:lnTo>
                    <a:lnTo>
                      <a:pt x="317" y="168"/>
                    </a:lnTo>
                    <a:lnTo>
                      <a:pt x="317" y="170"/>
                    </a:lnTo>
                    <a:lnTo>
                      <a:pt x="315" y="170"/>
                    </a:lnTo>
                    <a:lnTo>
                      <a:pt x="315" y="173"/>
                    </a:lnTo>
                    <a:lnTo>
                      <a:pt x="312" y="175"/>
                    </a:lnTo>
                    <a:lnTo>
                      <a:pt x="312" y="175"/>
                    </a:lnTo>
                    <a:lnTo>
                      <a:pt x="315" y="175"/>
                    </a:lnTo>
                    <a:lnTo>
                      <a:pt x="317" y="177"/>
                    </a:lnTo>
                    <a:lnTo>
                      <a:pt x="317" y="177"/>
                    </a:lnTo>
                    <a:lnTo>
                      <a:pt x="312" y="177"/>
                    </a:lnTo>
                    <a:lnTo>
                      <a:pt x="310" y="177"/>
                    </a:lnTo>
                    <a:lnTo>
                      <a:pt x="310" y="177"/>
                    </a:lnTo>
                    <a:lnTo>
                      <a:pt x="307" y="177"/>
                    </a:lnTo>
                    <a:lnTo>
                      <a:pt x="307" y="177"/>
                    </a:lnTo>
                    <a:lnTo>
                      <a:pt x="307" y="177"/>
                    </a:lnTo>
                    <a:lnTo>
                      <a:pt x="307" y="177"/>
                    </a:lnTo>
                    <a:lnTo>
                      <a:pt x="307" y="177"/>
                    </a:lnTo>
                    <a:lnTo>
                      <a:pt x="302" y="177"/>
                    </a:lnTo>
                    <a:lnTo>
                      <a:pt x="302" y="177"/>
                    </a:lnTo>
                    <a:lnTo>
                      <a:pt x="302" y="175"/>
                    </a:lnTo>
                    <a:lnTo>
                      <a:pt x="302" y="175"/>
                    </a:lnTo>
                    <a:lnTo>
                      <a:pt x="302" y="173"/>
                    </a:lnTo>
                    <a:lnTo>
                      <a:pt x="302" y="173"/>
                    </a:lnTo>
                    <a:lnTo>
                      <a:pt x="300" y="173"/>
                    </a:lnTo>
                    <a:lnTo>
                      <a:pt x="297" y="173"/>
                    </a:lnTo>
                    <a:lnTo>
                      <a:pt x="297" y="173"/>
                    </a:lnTo>
                    <a:lnTo>
                      <a:pt x="297" y="173"/>
                    </a:lnTo>
                    <a:lnTo>
                      <a:pt x="297" y="170"/>
                    </a:lnTo>
                    <a:lnTo>
                      <a:pt x="300" y="170"/>
                    </a:lnTo>
                    <a:lnTo>
                      <a:pt x="300" y="170"/>
                    </a:lnTo>
                    <a:lnTo>
                      <a:pt x="300" y="170"/>
                    </a:lnTo>
                    <a:lnTo>
                      <a:pt x="300" y="168"/>
                    </a:lnTo>
                    <a:lnTo>
                      <a:pt x="297" y="168"/>
                    </a:lnTo>
                    <a:lnTo>
                      <a:pt x="297" y="168"/>
                    </a:lnTo>
                    <a:lnTo>
                      <a:pt x="295" y="168"/>
                    </a:lnTo>
                    <a:lnTo>
                      <a:pt x="293" y="168"/>
                    </a:lnTo>
                    <a:lnTo>
                      <a:pt x="293" y="168"/>
                    </a:lnTo>
                    <a:lnTo>
                      <a:pt x="293" y="168"/>
                    </a:lnTo>
                    <a:lnTo>
                      <a:pt x="290" y="170"/>
                    </a:lnTo>
                    <a:lnTo>
                      <a:pt x="290" y="170"/>
                    </a:lnTo>
                    <a:lnTo>
                      <a:pt x="290" y="173"/>
                    </a:lnTo>
                    <a:lnTo>
                      <a:pt x="290" y="173"/>
                    </a:lnTo>
                    <a:lnTo>
                      <a:pt x="288" y="173"/>
                    </a:lnTo>
                    <a:lnTo>
                      <a:pt x="288" y="173"/>
                    </a:lnTo>
                    <a:lnTo>
                      <a:pt x="288" y="173"/>
                    </a:lnTo>
                    <a:lnTo>
                      <a:pt x="288" y="173"/>
                    </a:lnTo>
                    <a:lnTo>
                      <a:pt x="285" y="173"/>
                    </a:lnTo>
                    <a:lnTo>
                      <a:pt x="285" y="173"/>
                    </a:lnTo>
                    <a:lnTo>
                      <a:pt x="285" y="175"/>
                    </a:lnTo>
                    <a:lnTo>
                      <a:pt x="285" y="177"/>
                    </a:lnTo>
                    <a:lnTo>
                      <a:pt x="285" y="177"/>
                    </a:lnTo>
                    <a:lnTo>
                      <a:pt x="288" y="180"/>
                    </a:lnTo>
                    <a:lnTo>
                      <a:pt x="290" y="180"/>
                    </a:lnTo>
                    <a:lnTo>
                      <a:pt x="290" y="180"/>
                    </a:lnTo>
                    <a:lnTo>
                      <a:pt x="293" y="182"/>
                    </a:lnTo>
                    <a:lnTo>
                      <a:pt x="295" y="185"/>
                    </a:lnTo>
                    <a:lnTo>
                      <a:pt x="295" y="185"/>
                    </a:lnTo>
                    <a:lnTo>
                      <a:pt x="293" y="192"/>
                    </a:lnTo>
                    <a:lnTo>
                      <a:pt x="293" y="199"/>
                    </a:lnTo>
                    <a:lnTo>
                      <a:pt x="293" y="199"/>
                    </a:lnTo>
                    <a:lnTo>
                      <a:pt x="293" y="202"/>
                    </a:lnTo>
                    <a:lnTo>
                      <a:pt x="290" y="204"/>
                    </a:lnTo>
                    <a:lnTo>
                      <a:pt x="285" y="207"/>
                    </a:lnTo>
                    <a:lnTo>
                      <a:pt x="283" y="204"/>
                    </a:lnTo>
                    <a:lnTo>
                      <a:pt x="280" y="202"/>
                    </a:lnTo>
                    <a:lnTo>
                      <a:pt x="276" y="202"/>
                    </a:lnTo>
                    <a:lnTo>
                      <a:pt x="271" y="199"/>
                    </a:lnTo>
                    <a:lnTo>
                      <a:pt x="268" y="199"/>
                    </a:lnTo>
                    <a:lnTo>
                      <a:pt x="263" y="197"/>
                    </a:lnTo>
                    <a:lnTo>
                      <a:pt x="261" y="197"/>
                    </a:lnTo>
                    <a:lnTo>
                      <a:pt x="258" y="195"/>
                    </a:lnTo>
                    <a:lnTo>
                      <a:pt x="258" y="192"/>
                    </a:lnTo>
                    <a:lnTo>
                      <a:pt x="256" y="192"/>
                    </a:lnTo>
                    <a:lnTo>
                      <a:pt x="254" y="192"/>
                    </a:lnTo>
                    <a:lnTo>
                      <a:pt x="254" y="192"/>
                    </a:lnTo>
                    <a:lnTo>
                      <a:pt x="251" y="192"/>
                    </a:lnTo>
                    <a:lnTo>
                      <a:pt x="251" y="187"/>
                    </a:lnTo>
                    <a:lnTo>
                      <a:pt x="251" y="185"/>
                    </a:lnTo>
                    <a:lnTo>
                      <a:pt x="249" y="182"/>
                    </a:lnTo>
                    <a:lnTo>
                      <a:pt x="246" y="182"/>
                    </a:lnTo>
                    <a:lnTo>
                      <a:pt x="241" y="182"/>
                    </a:lnTo>
                    <a:lnTo>
                      <a:pt x="237" y="185"/>
                    </a:lnTo>
                    <a:lnTo>
                      <a:pt x="232" y="192"/>
                    </a:lnTo>
                    <a:lnTo>
                      <a:pt x="229" y="195"/>
                    </a:lnTo>
                    <a:lnTo>
                      <a:pt x="227" y="192"/>
                    </a:lnTo>
                    <a:lnTo>
                      <a:pt x="232" y="182"/>
                    </a:lnTo>
                    <a:lnTo>
                      <a:pt x="232" y="180"/>
                    </a:lnTo>
                    <a:lnTo>
                      <a:pt x="232" y="175"/>
                    </a:lnTo>
                    <a:lnTo>
                      <a:pt x="229" y="173"/>
                    </a:lnTo>
                    <a:lnTo>
                      <a:pt x="224" y="173"/>
                    </a:lnTo>
                    <a:lnTo>
                      <a:pt x="222" y="173"/>
                    </a:lnTo>
                    <a:lnTo>
                      <a:pt x="217" y="175"/>
                    </a:lnTo>
                    <a:lnTo>
                      <a:pt x="215" y="177"/>
                    </a:lnTo>
                    <a:lnTo>
                      <a:pt x="215" y="180"/>
                    </a:lnTo>
                    <a:lnTo>
                      <a:pt x="215" y="177"/>
                    </a:lnTo>
                    <a:lnTo>
                      <a:pt x="215" y="177"/>
                    </a:lnTo>
                    <a:lnTo>
                      <a:pt x="215" y="175"/>
                    </a:lnTo>
                    <a:lnTo>
                      <a:pt x="215" y="175"/>
                    </a:lnTo>
                    <a:lnTo>
                      <a:pt x="219" y="173"/>
                    </a:lnTo>
                    <a:lnTo>
                      <a:pt x="222" y="170"/>
                    </a:lnTo>
                    <a:lnTo>
                      <a:pt x="224" y="168"/>
                    </a:lnTo>
                    <a:lnTo>
                      <a:pt x="224" y="168"/>
                    </a:lnTo>
                    <a:lnTo>
                      <a:pt x="224" y="168"/>
                    </a:lnTo>
                    <a:lnTo>
                      <a:pt x="224" y="165"/>
                    </a:lnTo>
                    <a:lnTo>
                      <a:pt x="224" y="163"/>
                    </a:lnTo>
                    <a:lnTo>
                      <a:pt x="224" y="163"/>
                    </a:lnTo>
                    <a:lnTo>
                      <a:pt x="224" y="160"/>
                    </a:lnTo>
                    <a:lnTo>
                      <a:pt x="227" y="158"/>
                    </a:lnTo>
                    <a:lnTo>
                      <a:pt x="227" y="158"/>
                    </a:lnTo>
                    <a:lnTo>
                      <a:pt x="224" y="158"/>
                    </a:lnTo>
                    <a:lnTo>
                      <a:pt x="224" y="158"/>
                    </a:lnTo>
                    <a:lnTo>
                      <a:pt x="222" y="158"/>
                    </a:lnTo>
                    <a:lnTo>
                      <a:pt x="219" y="160"/>
                    </a:lnTo>
                    <a:lnTo>
                      <a:pt x="222" y="160"/>
                    </a:lnTo>
                    <a:lnTo>
                      <a:pt x="219" y="163"/>
                    </a:lnTo>
                    <a:lnTo>
                      <a:pt x="219" y="163"/>
                    </a:lnTo>
                    <a:lnTo>
                      <a:pt x="217" y="163"/>
                    </a:lnTo>
                    <a:lnTo>
                      <a:pt x="217" y="163"/>
                    </a:lnTo>
                    <a:lnTo>
                      <a:pt x="217" y="163"/>
                    </a:lnTo>
                    <a:lnTo>
                      <a:pt x="212" y="163"/>
                    </a:lnTo>
                    <a:lnTo>
                      <a:pt x="212" y="163"/>
                    </a:lnTo>
                    <a:lnTo>
                      <a:pt x="215" y="160"/>
                    </a:lnTo>
                    <a:lnTo>
                      <a:pt x="217" y="160"/>
                    </a:lnTo>
                    <a:lnTo>
                      <a:pt x="215" y="158"/>
                    </a:lnTo>
                    <a:lnTo>
                      <a:pt x="210" y="158"/>
                    </a:lnTo>
                    <a:lnTo>
                      <a:pt x="210" y="156"/>
                    </a:lnTo>
                    <a:lnTo>
                      <a:pt x="210" y="156"/>
                    </a:lnTo>
                    <a:lnTo>
                      <a:pt x="210" y="153"/>
                    </a:lnTo>
                    <a:lnTo>
                      <a:pt x="210" y="153"/>
                    </a:lnTo>
                    <a:lnTo>
                      <a:pt x="207" y="153"/>
                    </a:lnTo>
                    <a:lnTo>
                      <a:pt x="205" y="156"/>
                    </a:lnTo>
                    <a:lnTo>
                      <a:pt x="205" y="153"/>
                    </a:lnTo>
                    <a:lnTo>
                      <a:pt x="205" y="146"/>
                    </a:lnTo>
                    <a:lnTo>
                      <a:pt x="205" y="143"/>
                    </a:lnTo>
                    <a:lnTo>
                      <a:pt x="205" y="143"/>
                    </a:lnTo>
                    <a:lnTo>
                      <a:pt x="202" y="141"/>
                    </a:lnTo>
                    <a:lnTo>
                      <a:pt x="202" y="141"/>
                    </a:lnTo>
                    <a:lnTo>
                      <a:pt x="200" y="138"/>
                    </a:lnTo>
                    <a:lnTo>
                      <a:pt x="202" y="136"/>
                    </a:lnTo>
                    <a:lnTo>
                      <a:pt x="205" y="134"/>
                    </a:lnTo>
                    <a:lnTo>
                      <a:pt x="205" y="131"/>
                    </a:lnTo>
                    <a:lnTo>
                      <a:pt x="202" y="129"/>
                    </a:lnTo>
                    <a:lnTo>
                      <a:pt x="198" y="129"/>
                    </a:lnTo>
                    <a:lnTo>
                      <a:pt x="193" y="129"/>
                    </a:lnTo>
                    <a:lnTo>
                      <a:pt x="188" y="129"/>
                    </a:lnTo>
                    <a:lnTo>
                      <a:pt x="180" y="129"/>
                    </a:lnTo>
                    <a:lnTo>
                      <a:pt x="180" y="129"/>
                    </a:lnTo>
                    <a:lnTo>
                      <a:pt x="180" y="129"/>
                    </a:lnTo>
                    <a:lnTo>
                      <a:pt x="178" y="126"/>
                    </a:lnTo>
                    <a:lnTo>
                      <a:pt x="178" y="126"/>
                    </a:lnTo>
                    <a:lnTo>
                      <a:pt x="178" y="129"/>
                    </a:lnTo>
                    <a:lnTo>
                      <a:pt x="176" y="129"/>
                    </a:lnTo>
                    <a:lnTo>
                      <a:pt x="176" y="129"/>
                    </a:lnTo>
                    <a:lnTo>
                      <a:pt x="176" y="131"/>
                    </a:lnTo>
                    <a:lnTo>
                      <a:pt x="173" y="131"/>
                    </a:lnTo>
                    <a:lnTo>
                      <a:pt x="173" y="134"/>
                    </a:lnTo>
                    <a:lnTo>
                      <a:pt x="173" y="134"/>
                    </a:lnTo>
                    <a:lnTo>
                      <a:pt x="176" y="134"/>
                    </a:lnTo>
                    <a:lnTo>
                      <a:pt x="178" y="134"/>
                    </a:lnTo>
                    <a:lnTo>
                      <a:pt x="178" y="134"/>
                    </a:lnTo>
                    <a:lnTo>
                      <a:pt x="178" y="134"/>
                    </a:lnTo>
                    <a:lnTo>
                      <a:pt x="178" y="136"/>
                    </a:lnTo>
                    <a:lnTo>
                      <a:pt x="180" y="136"/>
                    </a:lnTo>
                    <a:lnTo>
                      <a:pt x="180" y="136"/>
                    </a:lnTo>
                    <a:lnTo>
                      <a:pt x="183" y="136"/>
                    </a:lnTo>
                    <a:lnTo>
                      <a:pt x="183" y="136"/>
                    </a:lnTo>
                    <a:lnTo>
                      <a:pt x="183" y="136"/>
                    </a:lnTo>
                    <a:lnTo>
                      <a:pt x="183" y="138"/>
                    </a:lnTo>
                    <a:lnTo>
                      <a:pt x="183" y="138"/>
                    </a:lnTo>
                    <a:lnTo>
                      <a:pt x="183" y="138"/>
                    </a:lnTo>
                    <a:lnTo>
                      <a:pt x="185" y="143"/>
                    </a:lnTo>
                    <a:lnTo>
                      <a:pt x="188" y="143"/>
                    </a:lnTo>
                    <a:lnTo>
                      <a:pt x="188" y="143"/>
                    </a:lnTo>
                    <a:lnTo>
                      <a:pt x="188" y="146"/>
                    </a:lnTo>
                    <a:lnTo>
                      <a:pt x="188" y="146"/>
                    </a:lnTo>
                    <a:lnTo>
                      <a:pt x="190" y="146"/>
                    </a:lnTo>
                    <a:lnTo>
                      <a:pt x="190" y="148"/>
                    </a:lnTo>
                    <a:lnTo>
                      <a:pt x="190" y="148"/>
                    </a:lnTo>
                    <a:lnTo>
                      <a:pt x="190" y="148"/>
                    </a:lnTo>
                    <a:lnTo>
                      <a:pt x="190" y="151"/>
                    </a:lnTo>
                    <a:lnTo>
                      <a:pt x="193" y="151"/>
                    </a:lnTo>
                    <a:lnTo>
                      <a:pt x="193" y="151"/>
                    </a:lnTo>
                    <a:lnTo>
                      <a:pt x="193" y="156"/>
                    </a:lnTo>
                    <a:lnTo>
                      <a:pt x="193" y="156"/>
                    </a:lnTo>
                    <a:lnTo>
                      <a:pt x="195" y="156"/>
                    </a:lnTo>
                    <a:lnTo>
                      <a:pt x="195" y="156"/>
                    </a:lnTo>
                    <a:lnTo>
                      <a:pt x="195" y="156"/>
                    </a:lnTo>
                    <a:lnTo>
                      <a:pt x="195" y="156"/>
                    </a:lnTo>
                    <a:lnTo>
                      <a:pt x="195" y="156"/>
                    </a:lnTo>
                    <a:lnTo>
                      <a:pt x="198" y="156"/>
                    </a:lnTo>
                    <a:lnTo>
                      <a:pt x="198" y="153"/>
                    </a:lnTo>
                    <a:lnTo>
                      <a:pt x="198" y="156"/>
                    </a:lnTo>
                    <a:lnTo>
                      <a:pt x="198" y="156"/>
                    </a:lnTo>
                    <a:lnTo>
                      <a:pt x="198" y="156"/>
                    </a:lnTo>
                    <a:lnTo>
                      <a:pt x="198" y="156"/>
                    </a:lnTo>
                    <a:lnTo>
                      <a:pt x="198" y="158"/>
                    </a:lnTo>
                    <a:lnTo>
                      <a:pt x="198" y="156"/>
                    </a:lnTo>
                    <a:lnTo>
                      <a:pt x="200" y="158"/>
                    </a:lnTo>
                    <a:lnTo>
                      <a:pt x="200" y="158"/>
                    </a:lnTo>
                    <a:lnTo>
                      <a:pt x="198" y="158"/>
                    </a:lnTo>
                    <a:lnTo>
                      <a:pt x="198" y="163"/>
                    </a:lnTo>
                    <a:lnTo>
                      <a:pt x="198" y="165"/>
                    </a:lnTo>
                    <a:lnTo>
                      <a:pt x="200" y="168"/>
                    </a:lnTo>
                    <a:lnTo>
                      <a:pt x="200" y="168"/>
                    </a:lnTo>
                    <a:lnTo>
                      <a:pt x="200" y="168"/>
                    </a:lnTo>
                    <a:lnTo>
                      <a:pt x="200" y="170"/>
                    </a:lnTo>
                    <a:lnTo>
                      <a:pt x="200" y="170"/>
                    </a:lnTo>
                    <a:lnTo>
                      <a:pt x="202" y="173"/>
                    </a:lnTo>
                    <a:lnTo>
                      <a:pt x="202" y="173"/>
                    </a:lnTo>
                    <a:lnTo>
                      <a:pt x="205" y="173"/>
                    </a:lnTo>
                    <a:lnTo>
                      <a:pt x="205" y="175"/>
                    </a:lnTo>
                    <a:lnTo>
                      <a:pt x="205" y="180"/>
                    </a:lnTo>
                    <a:lnTo>
                      <a:pt x="205" y="182"/>
                    </a:lnTo>
                    <a:lnTo>
                      <a:pt x="202" y="185"/>
                    </a:lnTo>
                    <a:lnTo>
                      <a:pt x="205" y="187"/>
                    </a:lnTo>
                    <a:lnTo>
                      <a:pt x="205" y="187"/>
                    </a:lnTo>
                    <a:lnTo>
                      <a:pt x="205" y="190"/>
                    </a:lnTo>
                    <a:lnTo>
                      <a:pt x="205" y="192"/>
                    </a:lnTo>
                    <a:lnTo>
                      <a:pt x="205" y="192"/>
                    </a:lnTo>
                    <a:lnTo>
                      <a:pt x="200" y="199"/>
                    </a:lnTo>
                    <a:lnTo>
                      <a:pt x="198" y="202"/>
                    </a:lnTo>
                    <a:lnTo>
                      <a:pt x="198" y="204"/>
                    </a:lnTo>
                    <a:lnTo>
                      <a:pt x="195" y="207"/>
                    </a:lnTo>
                    <a:lnTo>
                      <a:pt x="195" y="209"/>
                    </a:lnTo>
                    <a:lnTo>
                      <a:pt x="193" y="209"/>
                    </a:lnTo>
                    <a:lnTo>
                      <a:pt x="190" y="212"/>
                    </a:lnTo>
                    <a:lnTo>
                      <a:pt x="190" y="212"/>
                    </a:lnTo>
                    <a:lnTo>
                      <a:pt x="185" y="216"/>
                    </a:lnTo>
                    <a:lnTo>
                      <a:pt x="185" y="219"/>
                    </a:lnTo>
                    <a:lnTo>
                      <a:pt x="185" y="219"/>
                    </a:lnTo>
                    <a:lnTo>
                      <a:pt x="183" y="219"/>
                    </a:lnTo>
                    <a:lnTo>
                      <a:pt x="183" y="219"/>
                    </a:lnTo>
                    <a:lnTo>
                      <a:pt x="183" y="219"/>
                    </a:lnTo>
                    <a:lnTo>
                      <a:pt x="183" y="221"/>
                    </a:lnTo>
                    <a:lnTo>
                      <a:pt x="183" y="221"/>
                    </a:lnTo>
                    <a:lnTo>
                      <a:pt x="183" y="221"/>
                    </a:lnTo>
                    <a:lnTo>
                      <a:pt x="183" y="224"/>
                    </a:lnTo>
                    <a:lnTo>
                      <a:pt x="183" y="226"/>
                    </a:lnTo>
                    <a:lnTo>
                      <a:pt x="180" y="231"/>
                    </a:lnTo>
                    <a:lnTo>
                      <a:pt x="178" y="236"/>
                    </a:lnTo>
                    <a:lnTo>
                      <a:pt x="173" y="241"/>
                    </a:lnTo>
                    <a:lnTo>
                      <a:pt x="173" y="243"/>
                    </a:lnTo>
                    <a:lnTo>
                      <a:pt x="171" y="243"/>
                    </a:lnTo>
                    <a:lnTo>
                      <a:pt x="173" y="253"/>
                    </a:lnTo>
                    <a:lnTo>
                      <a:pt x="173" y="258"/>
                    </a:lnTo>
                    <a:lnTo>
                      <a:pt x="173" y="260"/>
                    </a:lnTo>
                    <a:lnTo>
                      <a:pt x="173" y="265"/>
                    </a:lnTo>
                    <a:lnTo>
                      <a:pt x="173" y="282"/>
                    </a:lnTo>
                    <a:lnTo>
                      <a:pt x="176" y="299"/>
                    </a:lnTo>
                    <a:lnTo>
                      <a:pt x="176" y="304"/>
                    </a:lnTo>
                    <a:lnTo>
                      <a:pt x="173" y="307"/>
                    </a:lnTo>
                    <a:lnTo>
                      <a:pt x="173" y="312"/>
                    </a:lnTo>
                    <a:lnTo>
                      <a:pt x="171" y="314"/>
                    </a:lnTo>
                    <a:lnTo>
                      <a:pt x="168" y="316"/>
                    </a:lnTo>
                    <a:lnTo>
                      <a:pt x="163" y="321"/>
                    </a:lnTo>
                    <a:lnTo>
                      <a:pt x="163" y="324"/>
                    </a:lnTo>
                    <a:lnTo>
                      <a:pt x="161" y="324"/>
                    </a:lnTo>
                    <a:lnTo>
                      <a:pt x="156" y="326"/>
                    </a:lnTo>
                    <a:lnTo>
                      <a:pt x="156" y="326"/>
                    </a:lnTo>
                    <a:lnTo>
                      <a:pt x="154" y="326"/>
                    </a:lnTo>
                    <a:lnTo>
                      <a:pt x="154" y="329"/>
                    </a:lnTo>
                    <a:lnTo>
                      <a:pt x="149" y="333"/>
                    </a:lnTo>
                    <a:lnTo>
                      <a:pt x="146" y="336"/>
                    </a:lnTo>
                    <a:lnTo>
                      <a:pt x="146" y="338"/>
                    </a:lnTo>
                    <a:lnTo>
                      <a:pt x="144" y="341"/>
                    </a:lnTo>
                    <a:lnTo>
                      <a:pt x="137" y="343"/>
                    </a:lnTo>
                    <a:lnTo>
                      <a:pt x="129" y="346"/>
                    </a:lnTo>
                    <a:lnTo>
                      <a:pt x="127" y="346"/>
                    </a:lnTo>
                    <a:lnTo>
                      <a:pt x="124" y="346"/>
                    </a:lnTo>
                    <a:lnTo>
                      <a:pt x="124" y="346"/>
                    </a:lnTo>
                    <a:lnTo>
                      <a:pt x="124" y="346"/>
                    </a:lnTo>
                    <a:lnTo>
                      <a:pt x="124" y="343"/>
                    </a:lnTo>
                    <a:lnTo>
                      <a:pt x="127" y="338"/>
                    </a:lnTo>
                    <a:lnTo>
                      <a:pt x="129" y="331"/>
                    </a:lnTo>
                    <a:lnTo>
                      <a:pt x="132" y="326"/>
                    </a:lnTo>
                    <a:lnTo>
                      <a:pt x="134" y="316"/>
                    </a:lnTo>
                    <a:lnTo>
                      <a:pt x="141" y="302"/>
                    </a:lnTo>
                    <a:lnTo>
                      <a:pt x="144" y="297"/>
                    </a:lnTo>
                    <a:lnTo>
                      <a:pt x="144" y="292"/>
                    </a:lnTo>
                    <a:lnTo>
                      <a:pt x="144" y="292"/>
                    </a:lnTo>
                    <a:lnTo>
                      <a:pt x="144" y="290"/>
                    </a:lnTo>
                    <a:lnTo>
                      <a:pt x="141" y="285"/>
                    </a:lnTo>
                    <a:lnTo>
                      <a:pt x="139" y="270"/>
                    </a:lnTo>
                    <a:lnTo>
                      <a:pt x="139" y="265"/>
                    </a:lnTo>
                    <a:lnTo>
                      <a:pt x="137" y="248"/>
                    </a:lnTo>
                    <a:lnTo>
                      <a:pt x="137" y="243"/>
                    </a:lnTo>
                    <a:lnTo>
                      <a:pt x="134" y="229"/>
                    </a:lnTo>
                    <a:lnTo>
                      <a:pt x="132" y="221"/>
                    </a:lnTo>
                    <a:lnTo>
                      <a:pt x="129" y="209"/>
                    </a:lnTo>
                    <a:lnTo>
                      <a:pt x="129" y="202"/>
                    </a:lnTo>
                    <a:lnTo>
                      <a:pt x="127" y="187"/>
                    </a:lnTo>
                    <a:lnTo>
                      <a:pt x="124" y="182"/>
                    </a:lnTo>
                    <a:lnTo>
                      <a:pt x="124" y="168"/>
                    </a:lnTo>
                    <a:lnTo>
                      <a:pt x="122" y="160"/>
                    </a:lnTo>
                    <a:lnTo>
                      <a:pt x="119" y="146"/>
                    </a:lnTo>
                    <a:lnTo>
                      <a:pt x="119" y="141"/>
                    </a:lnTo>
                    <a:lnTo>
                      <a:pt x="117" y="126"/>
                    </a:lnTo>
                    <a:lnTo>
                      <a:pt x="115" y="121"/>
                    </a:lnTo>
                    <a:lnTo>
                      <a:pt x="112" y="117"/>
                    </a:lnTo>
                    <a:lnTo>
                      <a:pt x="110" y="117"/>
                    </a:lnTo>
                    <a:lnTo>
                      <a:pt x="105" y="114"/>
                    </a:lnTo>
                    <a:lnTo>
                      <a:pt x="100" y="109"/>
                    </a:lnTo>
                    <a:lnTo>
                      <a:pt x="100" y="109"/>
                    </a:lnTo>
                    <a:lnTo>
                      <a:pt x="93" y="107"/>
                    </a:lnTo>
                    <a:lnTo>
                      <a:pt x="88" y="102"/>
                    </a:lnTo>
                    <a:lnTo>
                      <a:pt x="83" y="99"/>
                    </a:lnTo>
                    <a:lnTo>
                      <a:pt x="80" y="97"/>
                    </a:lnTo>
                    <a:lnTo>
                      <a:pt x="76" y="95"/>
                    </a:lnTo>
                    <a:lnTo>
                      <a:pt x="71" y="92"/>
                    </a:lnTo>
                    <a:lnTo>
                      <a:pt x="68" y="90"/>
                    </a:lnTo>
                    <a:lnTo>
                      <a:pt x="61" y="87"/>
                    </a:lnTo>
                    <a:lnTo>
                      <a:pt x="56" y="82"/>
                    </a:lnTo>
                    <a:lnTo>
                      <a:pt x="54" y="80"/>
                    </a:lnTo>
                    <a:lnTo>
                      <a:pt x="46" y="75"/>
                    </a:lnTo>
                    <a:lnTo>
                      <a:pt x="41" y="73"/>
                    </a:lnTo>
                    <a:lnTo>
                      <a:pt x="44" y="68"/>
                    </a:lnTo>
                    <a:lnTo>
                      <a:pt x="49" y="63"/>
                    </a:lnTo>
                    <a:lnTo>
                      <a:pt x="51" y="56"/>
                    </a:lnTo>
                    <a:lnTo>
                      <a:pt x="51" y="53"/>
                    </a:lnTo>
                    <a:lnTo>
                      <a:pt x="51" y="53"/>
                    </a:lnTo>
                    <a:lnTo>
                      <a:pt x="49" y="51"/>
                    </a:lnTo>
                    <a:lnTo>
                      <a:pt x="49" y="51"/>
                    </a:lnTo>
                    <a:lnTo>
                      <a:pt x="44" y="46"/>
                    </a:lnTo>
                    <a:lnTo>
                      <a:pt x="41" y="43"/>
                    </a:lnTo>
                    <a:lnTo>
                      <a:pt x="37" y="43"/>
                    </a:lnTo>
                    <a:lnTo>
                      <a:pt x="37" y="43"/>
                    </a:lnTo>
                    <a:lnTo>
                      <a:pt x="29" y="43"/>
                    </a:lnTo>
                    <a:lnTo>
                      <a:pt x="27" y="43"/>
                    </a:lnTo>
                    <a:lnTo>
                      <a:pt x="24" y="43"/>
                    </a:lnTo>
                    <a:lnTo>
                      <a:pt x="24" y="43"/>
                    </a:lnTo>
                    <a:lnTo>
                      <a:pt x="22" y="43"/>
                    </a:lnTo>
                    <a:lnTo>
                      <a:pt x="20" y="48"/>
                    </a:lnTo>
                    <a:lnTo>
                      <a:pt x="17" y="48"/>
                    </a:lnTo>
                    <a:lnTo>
                      <a:pt x="17" y="48"/>
                    </a:lnTo>
                    <a:lnTo>
                      <a:pt x="15" y="48"/>
                    </a:lnTo>
                    <a:lnTo>
                      <a:pt x="15" y="46"/>
                    </a:lnTo>
                    <a:lnTo>
                      <a:pt x="12" y="43"/>
                    </a:lnTo>
                    <a:lnTo>
                      <a:pt x="12" y="43"/>
                    </a:lnTo>
                    <a:lnTo>
                      <a:pt x="12" y="41"/>
                    </a:lnTo>
                    <a:lnTo>
                      <a:pt x="12" y="41"/>
                    </a:lnTo>
                    <a:lnTo>
                      <a:pt x="10" y="39"/>
                    </a:lnTo>
                    <a:lnTo>
                      <a:pt x="7" y="36"/>
                    </a:lnTo>
                    <a:lnTo>
                      <a:pt x="7" y="34"/>
                    </a:lnTo>
                    <a:lnTo>
                      <a:pt x="7" y="31"/>
                    </a:lnTo>
                    <a:lnTo>
                      <a:pt x="7" y="29"/>
                    </a:lnTo>
                    <a:lnTo>
                      <a:pt x="7" y="26"/>
                    </a:lnTo>
                    <a:lnTo>
                      <a:pt x="5" y="26"/>
                    </a:lnTo>
                    <a:lnTo>
                      <a:pt x="5" y="24"/>
                    </a:lnTo>
                    <a:lnTo>
                      <a:pt x="5" y="21"/>
                    </a:lnTo>
                    <a:lnTo>
                      <a:pt x="7" y="19"/>
                    </a:lnTo>
                    <a:lnTo>
                      <a:pt x="5" y="17"/>
                    </a:lnTo>
                    <a:lnTo>
                      <a:pt x="2" y="14"/>
                    </a:lnTo>
                    <a:lnTo>
                      <a:pt x="2" y="12"/>
                    </a:lnTo>
                    <a:lnTo>
                      <a:pt x="5" y="2"/>
                    </a:lnTo>
                    <a:lnTo>
                      <a:pt x="2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2" y="0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200" dirty="0"/>
              </a:p>
            </p:txBody>
          </p:sp>
          <p:sp>
            <p:nvSpPr>
              <p:cNvPr id="329" name="Freeform 54">
                <a:extLst>
                  <a:ext uri="{FF2B5EF4-FFF2-40B4-BE49-F238E27FC236}">
                    <a16:creationId xmlns:a16="http://schemas.microsoft.com/office/drawing/2014/main" id="{8A964192-F787-4578-9AA5-16506AF3360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48" y="2616"/>
                <a:ext cx="232" cy="253"/>
              </a:xfrm>
              <a:custGeom>
                <a:avLst/>
                <a:gdLst>
                  <a:gd name="T0" fmla="*/ 3 w 232"/>
                  <a:gd name="T1" fmla="*/ 166 h 253"/>
                  <a:gd name="T2" fmla="*/ 10 w 232"/>
                  <a:gd name="T3" fmla="*/ 163 h 253"/>
                  <a:gd name="T4" fmla="*/ 13 w 232"/>
                  <a:gd name="T5" fmla="*/ 154 h 253"/>
                  <a:gd name="T6" fmla="*/ 10 w 232"/>
                  <a:gd name="T7" fmla="*/ 146 h 253"/>
                  <a:gd name="T8" fmla="*/ 17 w 232"/>
                  <a:gd name="T9" fmla="*/ 136 h 253"/>
                  <a:gd name="T10" fmla="*/ 22 w 232"/>
                  <a:gd name="T11" fmla="*/ 119 h 253"/>
                  <a:gd name="T12" fmla="*/ 30 w 232"/>
                  <a:gd name="T13" fmla="*/ 115 h 253"/>
                  <a:gd name="T14" fmla="*/ 35 w 232"/>
                  <a:gd name="T15" fmla="*/ 107 h 253"/>
                  <a:gd name="T16" fmla="*/ 42 w 232"/>
                  <a:gd name="T17" fmla="*/ 100 h 253"/>
                  <a:gd name="T18" fmla="*/ 39 w 232"/>
                  <a:gd name="T19" fmla="*/ 93 h 253"/>
                  <a:gd name="T20" fmla="*/ 52 w 232"/>
                  <a:gd name="T21" fmla="*/ 80 h 253"/>
                  <a:gd name="T22" fmla="*/ 49 w 232"/>
                  <a:gd name="T23" fmla="*/ 78 h 253"/>
                  <a:gd name="T24" fmla="*/ 42 w 232"/>
                  <a:gd name="T25" fmla="*/ 71 h 253"/>
                  <a:gd name="T26" fmla="*/ 39 w 232"/>
                  <a:gd name="T27" fmla="*/ 63 h 253"/>
                  <a:gd name="T28" fmla="*/ 37 w 232"/>
                  <a:gd name="T29" fmla="*/ 58 h 253"/>
                  <a:gd name="T30" fmla="*/ 35 w 232"/>
                  <a:gd name="T31" fmla="*/ 51 h 253"/>
                  <a:gd name="T32" fmla="*/ 42 w 232"/>
                  <a:gd name="T33" fmla="*/ 46 h 253"/>
                  <a:gd name="T34" fmla="*/ 35 w 232"/>
                  <a:gd name="T35" fmla="*/ 41 h 253"/>
                  <a:gd name="T36" fmla="*/ 39 w 232"/>
                  <a:gd name="T37" fmla="*/ 32 h 253"/>
                  <a:gd name="T38" fmla="*/ 35 w 232"/>
                  <a:gd name="T39" fmla="*/ 19 h 253"/>
                  <a:gd name="T40" fmla="*/ 44 w 232"/>
                  <a:gd name="T41" fmla="*/ 5 h 253"/>
                  <a:gd name="T42" fmla="*/ 100 w 232"/>
                  <a:gd name="T43" fmla="*/ 5 h 253"/>
                  <a:gd name="T44" fmla="*/ 149 w 232"/>
                  <a:gd name="T45" fmla="*/ 7 h 253"/>
                  <a:gd name="T46" fmla="*/ 227 w 232"/>
                  <a:gd name="T47" fmla="*/ 22 h 253"/>
                  <a:gd name="T48" fmla="*/ 232 w 232"/>
                  <a:gd name="T49" fmla="*/ 44 h 253"/>
                  <a:gd name="T50" fmla="*/ 222 w 232"/>
                  <a:gd name="T51" fmla="*/ 115 h 253"/>
                  <a:gd name="T52" fmla="*/ 225 w 232"/>
                  <a:gd name="T53" fmla="*/ 183 h 253"/>
                  <a:gd name="T54" fmla="*/ 227 w 232"/>
                  <a:gd name="T55" fmla="*/ 229 h 253"/>
                  <a:gd name="T56" fmla="*/ 227 w 232"/>
                  <a:gd name="T57" fmla="*/ 239 h 253"/>
                  <a:gd name="T58" fmla="*/ 225 w 232"/>
                  <a:gd name="T59" fmla="*/ 241 h 253"/>
                  <a:gd name="T60" fmla="*/ 217 w 232"/>
                  <a:gd name="T61" fmla="*/ 241 h 253"/>
                  <a:gd name="T62" fmla="*/ 215 w 232"/>
                  <a:gd name="T63" fmla="*/ 236 h 253"/>
                  <a:gd name="T64" fmla="*/ 208 w 232"/>
                  <a:gd name="T65" fmla="*/ 241 h 253"/>
                  <a:gd name="T66" fmla="*/ 191 w 232"/>
                  <a:gd name="T67" fmla="*/ 234 h 253"/>
                  <a:gd name="T68" fmla="*/ 195 w 232"/>
                  <a:gd name="T69" fmla="*/ 236 h 253"/>
                  <a:gd name="T70" fmla="*/ 186 w 232"/>
                  <a:gd name="T71" fmla="*/ 239 h 253"/>
                  <a:gd name="T72" fmla="*/ 169 w 232"/>
                  <a:gd name="T73" fmla="*/ 241 h 253"/>
                  <a:gd name="T74" fmla="*/ 169 w 232"/>
                  <a:gd name="T75" fmla="*/ 241 h 253"/>
                  <a:gd name="T76" fmla="*/ 161 w 232"/>
                  <a:gd name="T77" fmla="*/ 239 h 253"/>
                  <a:gd name="T78" fmla="*/ 164 w 232"/>
                  <a:gd name="T79" fmla="*/ 241 h 253"/>
                  <a:gd name="T80" fmla="*/ 156 w 232"/>
                  <a:gd name="T81" fmla="*/ 249 h 253"/>
                  <a:gd name="T82" fmla="*/ 156 w 232"/>
                  <a:gd name="T83" fmla="*/ 253 h 253"/>
                  <a:gd name="T84" fmla="*/ 154 w 232"/>
                  <a:gd name="T85" fmla="*/ 253 h 253"/>
                  <a:gd name="T86" fmla="*/ 149 w 232"/>
                  <a:gd name="T87" fmla="*/ 253 h 253"/>
                  <a:gd name="T88" fmla="*/ 147 w 232"/>
                  <a:gd name="T89" fmla="*/ 251 h 253"/>
                  <a:gd name="T90" fmla="*/ 142 w 232"/>
                  <a:gd name="T91" fmla="*/ 241 h 253"/>
                  <a:gd name="T92" fmla="*/ 139 w 232"/>
                  <a:gd name="T93" fmla="*/ 234 h 253"/>
                  <a:gd name="T94" fmla="*/ 134 w 232"/>
                  <a:gd name="T95" fmla="*/ 224 h 253"/>
                  <a:gd name="T96" fmla="*/ 130 w 232"/>
                  <a:gd name="T97" fmla="*/ 217 h 253"/>
                  <a:gd name="T98" fmla="*/ 127 w 232"/>
                  <a:gd name="T99" fmla="*/ 210 h 253"/>
                  <a:gd name="T100" fmla="*/ 132 w 232"/>
                  <a:gd name="T101" fmla="*/ 197 h 253"/>
                  <a:gd name="T102" fmla="*/ 125 w 232"/>
                  <a:gd name="T103" fmla="*/ 188 h 253"/>
                  <a:gd name="T104" fmla="*/ 91 w 232"/>
                  <a:gd name="T105" fmla="*/ 188 h 253"/>
                  <a:gd name="T106" fmla="*/ 59 w 232"/>
                  <a:gd name="T107" fmla="*/ 188 h 253"/>
                  <a:gd name="T108" fmla="*/ 27 w 232"/>
                  <a:gd name="T109" fmla="*/ 188 h 253"/>
                  <a:gd name="T110" fmla="*/ 5 w 232"/>
                  <a:gd name="T111" fmla="*/ 183 h 253"/>
                  <a:gd name="T112" fmla="*/ 3 w 232"/>
                  <a:gd name="T113" fmla="*/ 173 h 253"/>
                  <a:gd name="T114" fmla="*/ 3 w 232"/>
                  <a:gd name="T115" fmla="*/ 171 h 25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</a:cxnLst>
                <a:rect l="0" t="0" r="r" b="b"/>
                <a:pathLst>
                  <a:path w="232" h="253">
                    <a:moveTo>
                      <a:pt x="3" y="171"/>
                    </a:moveTo>
                    <a:lnTo>
                      <a:pt x="3" y="168"/>
                    </a:lnTo>
                    <a:lnTo>
                      <a:pt x="0" y="166"/>
                    </a:lnTo>
                    <a:lnTo>
                      <a:pt x="0" y="166"/>
                    </a:lnTo>
                    <a:lnTo>
                      <a:pt x="3" y="166"/>
                    </a:lnTo>
                    <a:lnTo>
                      <a:pt x="3" y="166"/>
                    </a:lnTo>
                    <a:lnTo>
                      <a:pt x="8" y="166"/>
                    </a:lnTo>
                    <a:lnTo>
                      <a:pt x="8" y="166"/>
                    </a:lnTo>
                    <a:lnTo>
                      <a:pt x="10" y="163"/>
                    </a:lnTo>
                    <a:lnTo>
                      <a:pt x="10" y="163"/>
                    </a:lnTo>
                    <a:lnTo>
                      <a:pt x="10" y="158"/>
                    </a:lnTo>
                    <a:lnTo>
                      <a:pt x="10" y="156"/>
                    </a:lnTo>
                    <a:lnTo>
                      <a:pt x="13" y="156"/>
                    </a:lnTo>
                    <a:lnTo>
                      <a:pt x="13" y="156"/>
                    </a:lnTo>
                    <a:lnTo>
                      <a:pt x="13" y="154"/>
                    </a:lnTo>
                    <a:lnTo>
                      <a:pt x="13" y="154"/>
                    </a:lnTo>
                    <a:lnTo>
                      <a:pt x="10" y="151"/>
                    </a:lnTo>
                    <a:lnTo>
                      <a:pt x="10" y="151"/>
                    </a:lnTo>
                    <a:lnTo>
                      <a:pt x="10" y="151"/>
                    </a:lnTo>
                    <a:lnTo>
                      <a:pt x="10" y="146"/>
                    </a:lnTo>
                    <a:lnTo>
                      <a:pt x="10" y="144"/>
                    </a:lnTo>
                    <a:lnTo>
                      <a:pt x="15" y="141"/>
                    </a:lnTo>
                    <a:lnTo>
                      <a:pt x="15" y="141"/>
                    </a:lnTo>
                    <a:lnTo>
                      <a:pt x="17" y="139"/>
                    </a:lnTo>
                    <a:lnTo>
                      <a:pt x="17" y="136"/>
                    </a:lnTo>
                    <a:lnTo>
                      <a:pt x="17" y="132"/>
                    </a:lnTo>
                    <a:lnTo>
                      <a:pt x="17" y="129"/>
                    </a:lnTo>
                    <a:lnTo>
                      <a:pt x="17" y="127"/>
                    </a:lnTo>
                    <a:lnTo>
                      <a:pt x="20" y="124"/>
                    </a:lnTo>
                    <a:lnTo>
                      <a:pt x="22" y="119"/>
                    </a:lnTo>
                    <a:lnTo>
                      <a:pt x="22" y="119"/>
                    </a:lnTo>
                    <a:lnTo>
                      <a:pt x="22" y="117"/>
                    </a:lnTo>
                    <a:lnTo>
                      <a:pt x="25" y="117"/>
                    </a:lnTo>
                    <a:lnTo>
                      <a:pt x="27" y="117"/>
                    </a:lnTo>
                    <a:lnTo>
                      <a:pt x="30" y="115"/>
                    </a:lnTo>
                    <a:lnTo>
                      <a:pt x="30" y="115"/>
                    </a:lnTo>
                    <a:lnTo>
                      <a:pt x="32" y="110"/>
                    </a:lnTo>
                    <a:lnTo>
                      <a:pt x="35" y="110"/>
                    </a:lnTo>
                    <a:lnTo>
                      <a:pt x="35" y="110"/>
                    </a:lnTo>
                    <a:lnTo>
                      <a:pt x="35" y="107"/>
                    </a:lnTo>
                    <a:lnTo>
                      <a:pt x="35" y="107"/>
                    </a:lnTo>
                    <a:lnTo>
                      <a:pt x="37" y="107"/>
                    </a:lnTo>
                    <a:lnTo>
                      <a:pt x="39" y="105"/>
                    </a:lnTo>
                    <a:lnTo>
                      <a:pt x="42" y="102"/>
                    </a:lnTo>
                    <a:lnTo>
                      <a:pt x="42" y="100"/>
                    </a:lnTo>
                    <a:lnTo>
                      <a:pt x="39" y="97"/>
                    </a:lnTo>
                    <a:lnTo>
                      <a:pt x="39" y="95"/>
                    </a:lnTo>
                    <a:lnTo>
                      <a:pt x="39" y="95"/>
                    </a:lnTo>
                    <a:lnTo>
                      <a:pt x="39" y="95"/>
                    </a:lnTo>
                    <a:lnTo>
                      <a:pt x="39" y="93"/>
                    </a:lnTo>
                    <a:lnTo>
                      <a:pt x="44" y="93"/>
                    </a:lnTo>
                    <a:lnTo>
                      <a:pt x="47" y="90"/>
                    </a:lnTo>
                    <a:lnTo>
                      <a:pt x="49" y="85"/>
                    </a:lnTo>
                    <a:lnTo>
                      <a:pt x="52" y="80"/>
                    </a:lnTo>
                    <a:lnTo>
                      <a:pt x="52" y="80"/>
                    </a:lnTo>
                    <a:lnTo>
                      <a:pt x="52" y="80"/>
                    </a:lnTo>
                    <a:lnTo>
                      <a:pt x="52" y="80"/>
                    </a:lnTo>
                    <a:lnTo>
                      <a:pt x="52" y="78"/>
                    </a:lnTo>
                    <a:lnTo>
                      <a:pt x="52" y="78"/>
                    </a:lnTo>
                    <a:lnTo>
                      <a:pt x="49" y="78"/>
                    </a:lnTo>
                    <a:lnTo>
                      <a:pt x="47" y="76"/>
                    </a:lnTo>
                    <a:lnTo>
                      <a:pt x="47" y="76"/>
                    </a:lnTo>
                    <a:lnTo>
                      <a:pt x="47" y="73"/>
                    </a:lnTo>
                    <a:lnTo>
                      <a:pt x="44" y="71"/>
                    </a:lnTo>
                    <a:lnTo>
                      <a:pt x="42" y="71"/>
                    </a:lnTo>
                    <a:lnTo>
                      <a:pt x="39" y="68"/>
                    </a:lnTo>
                    <a:lnTo>
                      <a:pt x="39" y="68"/>
                    </a:lnTo>
                    <a:lnTo>
                      <a:pt x="39" y="66"/>
                    </a:lnTo>
                    <a:lnTo>
                      <a:pt x="39" y="63"/>
                    </a:lnTo>
                    <a:lnTo>
                      <a:pt x="39" y="63"/>
                    </a:lnTo>
                    <a:lnTo>
                      <a:pt x="39" y="61"/>
                    </a:lnTo>
                    <a:lnTo>
                      <a:pt x="39" y="61"/>
                    </a:lnTo>
                    <a:lnTo>
                      <a:pt x="39" y="58"/>
                    </a:lnTo>
                    <a:lnTo>
                      <a:pt x="39" y="58"/>
                    </a:lnTo>
                    <a:lnTo>
                      <a:pt x="37" y="58"/>
                    </a:lnTo>
                    <a:lnTo>
                      <a:pt x="37" y="56"/>
                    </a:lnTo>
                    <a:lnTo>
                      <a:pt x="37" y="56"/>
                    </a:lnTo>
                    <a:lnTo>
                      <a:pt x="35" y="54"/>
                    </a:lnTo>
                    <a:lnTo>
                      <a:pt x="35" y="54"/>
                    </a:lnTo>
                    <a:lnTo>
                      <a:pt x="35" y="51"/>
                    </a:lnTo>
                    <a:lnTo>
                      <a:pt x="35" y="49"/>
                    </a:lnTo>
                    <a:lnTo>
                      <a:pt x="37" y="49"/>
                    </a:lnTo>
                    <a:lnTo>
                      <a:pt x="39" y="49"/>
                    </a:lnTo>
                    <a:lnTo>
                      <a:pt x="39" y="49"/>
                    </a:lnTo>
                    <a:lnTo>
                      <a:pt x="42" y="46"/>
                    </a:lnTo>
                    <a:lnTo>
                      <a:pt x="42" y="46"/>
                    </a:lnTo>
                    <a:lnTo>
                      <a:pt x="39" y="44"/>
                    </a:lnTo>
                    <a:lnTo>
                      <a:pt x="37" y="44"/>
                    </a:lnTo>
                    <a:lnTo>
                      <a:pt x="35" y="44"/>
                    </a:lnTo>
                    <a:lnTo>
                      <a:pt x="35" y="41"/>
                    </a:lnTo>
                    <a:lnTo>
                      <a:pt x="37" y="39"/>
                    </a:lnTo>
                    <a:lnTo>
                      <a:pt x="37" y="34"/>
                    </a:lnTo>
                    <a:lnTo>
                      <a:pt x="37" y="34"/>
                    </a:lnTo>
                    <a:lnTo>
                      <a:pt x="39" y="34"/>
                    </a:lnTo>
                    <a:lnTo>
                      <a:pt x="39" y="32"/>
                    </a:lnTo>
                    <a:lnTo>
                      <a:pt x="39" y="32"/>
                    </a:lnTo>
                    <a:lnTo>
                      <a:pt x="42" y="27"/>
                    </a:lnTo>
                    <a:lnTo>
                      <a:pt x="39" y="22"/>
                    </a:lnTo>
                    <a:lnTo>
                      <a:pt x="39" y="22"/>
                    </a:lnTo>
                    <a:lnTo>
                      <a:pt x="35" y="19"/>
                    </a:lnTo>
                    <a:lnTo>
                      <a:pt x="35" y="17"/>
                    </a:lnTo>
                    <a:lnTo>
                      <a:pt x="35" y="17"/>
                    </a:lnTo>
                    <a:lnTo>
                      <a:pt x="35" y="12"/>
                    </a:lnTo>
                    <a:lnTo>
                      <a:pt x="37" y="7"/>
                    </a:lnTo>
                    <a:lnTo>
                      <a:pt x="44" y="5"/>
                    </a:lnTo>
                    <a:lnTo>
                      <a:pt x="44" y="5"/>
                    </a:lnTo>
                    <a:lnTo>
                      <a:pt x="59" y="2"/>
                    </a:lnTo>
                    <a:lnTo>
                      <a:pt x="74" y="0"/>
                    </a:lnTo>
                    <a:lnTo>
                      <a:pt x="100" y="5"/>
                    </a:lnTo>
                    <a:lnTo>
                      <a:pt x="100" y="5"/>
                    </a:lnTo>
                    <a:lnTo>
                      <a:pt x="122" y="7"/>
                    </a:lnTo>
                    <a:lnTo>
                      <a:pt x="122" y="7"/>
                    </a:lnTo>
                    <a:lnTo>
                      <a:pt x="134" y="10"/>
                    </a:lnTo>
                    <a:lnTo>
                      <a:pt x="149" y="7"/>
                    </a:lnTo>
                    <a:lnTo>
                      <a:pt x="149" y="7"/>
                    </a:lnTo>
                    <a:lnTo>
                      <a:pt x="198" y="10"/>
                    </a:lnTo>
                    <a:lnTo>
                      <a:pt x="198" y="10"/>
                    </a:lnTo>
                    <a:lnTo>
                      <a:pt x="212" y="15"/>
                    </a:lnTo>
                    <a:lnTo>
                      <a:pt x="220" y="17"/>
                    </a:lnTo>
                    <a:lnTo>
                      <a:pt x="227" y="22"/>
                    </a:lnTo>
                    <a:lnTo>
                      <a:pt x="227" y="22"/>
                    </a:lnTo>
                    <a:lnTo>
                      <a:pt x="230" y="24"/>
                    </a:lnTo>
                    <a:lnTo>
                      <a:pt x="232" y="29"/>
                    </a:lnTo>
                    <a:lnTo>
                      <a:pt x="232" y="29"/>
                    </a:lnTo>
                    <a:lnTo>
                      <a:pt x="232" y="44"/>
                    </a:lnTo>
                    <a:lnTo>
                      <a:pt x="230" y="58"/>
                    </a:lnTo>
                    <a:lnTo>
                      <a:pt x="227" y="78"/>
                    </a:lnTo>
                    <a:lnTo>
                      <a:pt x="225" y="100"/>
                    </a:lnTo>
                    <a:lnTo>
                      <a:pt x="222" y="115"/>
                    </a:lnTo>
                    <a:lnTo>
                      <a:pt x="222" y="115"/>
                    </a:lnTo>
                    <a:lnTo>
                      <a:pt x="222" y="122"/>
                    </a:lnTo>
                    <a:lnTo>
                      <a:pt x="222" y="139"/>
                    </a:lnTo>
                    <a:lnTo>
                      <a:pt x="225" y="154"/>
                    </a:lnTo>
                    <a:lnTo>
                      <a:pt x="225" y="161"/>
                    </a:lnTo>
                    <a:lnTo>
                      <a:pt x="225" y="183"/>
                    </a:lnTo>
                    <a:lnTo>
                      <a:pt x="225" y="193"/>
                    </a:lnTo>
                    <a:lnTo>
                      <a:pt x="227" y="200"/>
                    </a:lnTo>
                    <a:lnTo>
                      <a:pt x="227" y="207"/>
                    </a:lnTo>
                    <a:lnTo>
                      <a:pt x="227" y="222"/>
                    </a:lnTo>
                    <a:lnTo>
                      <a:pt x="227" y="229"/>
                    </a:lnTo>
                    <a:lnTo>
                      <a:pt x="227" y="229"/>
                    </a:lnTo>
                    <a:lnTo>
                      <a:pt x="227" y="236"/>
                    </a:lnTo>
                    <a:lnTo>
                      <a:pt x="227" y="236"/>
                    </a:lnTo>
                    <a:lnTo>
                      <a:pt x="227" y="239"/>
                    </a:lnTo>
                    <a:lnTo>
                      <a:pt x="227" y="239"/>
                    </a:lnTo>
                    <a:lnTo>
                      <a:pt x="227" y="239"/>
                    </a:lnTo>
                    <a:lnTo>
                      <a:pt x="227" y="239"/>
                    </a:lnTo>
                    <a:lnTo>
                      <a:pt x="225" y="241"/>
                    </a:lnTo>
                    <a:lnTo>
                      <a:pt x="225" y="241"/>
                    </a:lnTo>
                    <a:lnTo>
                      <a:pt x="225" y="241"/>
                    </a:lnTo>
                    <a:lnTo>
                      <a:pt x="222" y="241"/>
                    </a:lnTo>
                    <a:lnTo>
                      <a:pt x="222" y="241"/>
                    </a:lnTo>
                    <a:lnTo>
                      <a:pt x="220" y="241"/>
                    </a:lnTo>
                    <a:lnTo>
                      <a:pt x="220" y="241"/>
                    </a:lnTo>
                    <a:lnTo>
                      <a:pt x="217" y="241"/>
                    </a:lnTo>
                    <a:lnTo>
                      <a:pt x="217" y="241"/>
                    </a:lnTo>
                    <a:lnTo>
                      <a:pt x="217" y="239"/>
                    </a:lnTo>
                    <a:lnTo>
                      <a:pt x="215" y="239"/>
                    </a:lnTo>
                    <a:lnTo>
                      <a:pt x="215" y="236"/>
                    </a:lnTo>
                    <a:lnTo>
                      <a:pt x="215" y="236"/>
                    </a:lnTo>
                    <a:lnTo>
                      <a:pt x="215" y="236"/>
                    </a:lnTo>
                    <a:lnTo>
                      <a:pt x="215" y="236"/>
                    </a:lnTo>
                    <a:lnTo>
                      <a:pt x="212" y="239"/>
                    </a:lnTo>
                    <a:lnTo>
                      <a:pt x="210" y="239"/>
                    </a:lnTo>
                    <a:lnTo>
                      <a:pt x="208" y="241"/>
                    </a:lnTo>
                    <a:lnTo>
                      <a:pt x="205" y="239"/>
                    </a:lnTo>
                    <a:lnTo>
                      <a:pt x="198" y="234"/>
                    </a:lnTo>
                    <a:lnTo>
                      <a:pt x="198" y="234"/>
                    </a:lnTo>
                    <a:lnTo>
                      <a:pt x="191" y="232"/>
                    </a:lnTo>
                    <a:lnTo>
                      <a:pt x="191" y="234"/>
                    </a:lnTo>
                    <a:lnTo>
                      <a:pt x="188" y="234"/>
                    </a:lnTo>
                    <a:lnTo>
                      <a:pt x="188" y="234"/>
                    </a:lnTo>
                    <a:lnTo>
                      <a:pt x="188" y="234"/>
                    </a:lnTo>
                    <a:lnTo>
                      <a:pt x="195" y="236"/>
                    </a:lnTo>
                    <a:lnTo>
                      <a:pt x="195" y="236"/>
                    </a:lnTo>
                    <a:lnTo>
                      <a:pt x="195" y="236"/>
                    </a:lnTo>
                    <a:lnTo>
                      <a:pt x="193" y="236"/>
                    </a:lnTo>
                    <a:lnTo>
                      <a:pt x="188" y="236"/>
                    </a:lnTo>
                    <a:lnTo>
                      <a:pt x="188" y="236"/>
                    </a:lnTo>
                    <a:lnTo>
                      <a:pt x="186" y="239"/>
                    </a:lnTo>
                    <a:lnTo>
                      <a:pt x="183" y="239"/>
                    </a:lnTo>
                    <a:lnTo>
                      <a:pt x="183" y="239"/>
                    </a:lnTo>
                    <a:lnTo>
                      <a:pt x="178" y="239"/>
                    </a:lnTo>
                    <a:lnTo>
                      <a:pt x="173" y="241"/>
                    </a:lnTo>
                    <a:lnTo>
                      <a:pt x="169" y="241"/>
                    </a:lnTo>
                    <a:lnTo>
                      <a:pt x="169" y="244"/>
                    </a:lnTo>
                    <a:lnTo>
                      <a:pt x="166" y="241"/>
                    </a:lnTo>
                    <a:lnTo>
                      <a:pt x="166" y="241"/>
                    </a:lnTo>
                    <a:lnTo>
                      <a:pt x="169" y="241"/>
                    </a:lnTo>
                    <a:lnTo>
                      <a:pt x="169" y="241"/>
                    </a:lnTo>
                    <a:lnTo>
                      <a:pt x="169" y="239"/>
                    </a:lnTo>
                    <a:lnTo>
                      <a:pt x="166" y="239"/>
                    </a:lnTo>
                    <a:lnTo>
                      <a:pt x="164" y="236"/>
                    </a:lnTo>
                    <a:lnTo>
                      <a:pt x="164" y="239"/>
                    </a:lnTo>
                    <a:lnTo>
                      <a:pt x="161" y="239"/>
                    </a:lnTo>
                    <a:lnTo>
                      <a:pt x="161" y="239"/>
                    </a:lnTo>
                    <a:lnTo>
                      <a:pt x="161" y="241"/>
                    </a:lnTo>
                    <a:lnTo>
                      <a:pt x="161" y="241"/>
                    </a:lnTo>
                    <a:lnTo>
                      <a:pt x="164" y="241"/>
                    </a:lnTo>
                    <a:lnTo>
                      <a:pt x="164" y="241"/>
                    </a:lnTo>
                    <a:lnTo>
                      <a:pt x="164" y="241"/>
                    </a:lnTo>
                    <a:lnTo>
                      <a:pt x="164" y="241"/>
                    </a:lnTo>
                    <a:lnTo>
                      <a:pt x="164" y="244"/>
                    </a:lnTo>
                    <a:lnTo>
                      <a:pt x="164" y="244"/>
                    </a:lnTo>
                    <a:lnTo>
                      <a:pt x="156" y="249"/>
                    </a:lnTo>
                    <a:lnTo>
                      <a:pt x="156" y="249"/>
                    </a:lnTo>
                    <a:lnTo>
                      <a:pt x="156" y="249"/>
                    </a:lnTo>
                    <a:lnTo>
                      <a:pt x="156" y="251"/>
                    </a:lnTo>
                    <a:lnTo>
                      <a:pt x="156" y="251"/>
                    </a:lnTo>
                    <a:lnTo>
                      <a:pt x="156" y="253"/>
                    </a:lnTo>
                    <a:lnTo>
                      <a:pt x="156" y="253"/>
                    </a:lnTo>
                    <a:lnTo>
                      <a:pt x="154" y="253"/>
                    </a:lnTo>
                    <a:lnTo>
                      <a:pt x="154" y="253"/>
                    </a:lnTo>
                    <a:lnTo>
                      <a:pt x="154" y="253"/>
                    </a:lnTo>
                    <a:lnTo>
                      <a:pt x="154" y="253"/>
                    </a:lnTo>
                    <a:lnTo>
                      <a:pt x="154" y="251"/>
                    </a:lnTo>
                    <a:lnTo>
                      <a:pt x="154" y="253"/>
                    </a:lnTo>
                    <a:lnTo>
                      <a:pt x="152" y="253"/>
                    </a:lnTo>
                    <a:lnTo>
                      <a:pt x="152" y="253"/>
                    </a:lnTo>
                    <a:lnTo>
                      <a:pt x="149" y="253"/>
                    </a:lnTo>
                    <a:lnTo>
                      <a:pt x="149" y="253"/>
                    </a:lnTo>
                    <a:lnTo>
                      <a:pt x="149" y="253"/>
                    </a:lnTo>
                    <a:lnTo>
                      <a:pt x="149" y="251"/>
                    </a:lnTo>
                    <a:lnTo>
                      <a:pt x="149" y="251"/>
                    </a:lnTo>
                    <a:lnTo>
                      <a:pt x="147" y="251"/>
                    </a:lnTo>
                    <a:lnTo>
                      <a:pt x="147" y="253"/>
                    </a:lnTo>
                    <a:lnTo>
                      <a:pt x="144" y="251"/>
                    </a:lnTo>
                    <a:lnTo>
                      <a:pt x="144" y="246"/>
                    </a:lnTo>
                    <a:lnTo>
                      <a:pt x="142" y="244"/>
                    </a:lnTo>
                    <a:lnTo>
                      <a:pt x="142" y="241"/>
                    </a:lnTo>
                    <a:lnTo>
                      <a:pt x="142" y="239"/>
                    </a:lnTo>
                    <a:lnTo>
                      <a:pt x="139" y="236"/>
                    </a:lnTo>
                    <a:lnTo>
                      <a:pt x="139" y="234"/>
                    </a:lnTo>
                    <a:lnTo>
                      <a:pt x="139" y="234"/>
                    </a:lnTo>
                    <a:lnTo>
                      <a:pt x="139" y="234"/>
                    </a:lnTo>
                    <a:lnTo>
                      <a:pt x="139" y="232"/>
                    </a:lnTo>
                    <a:lnTo>
                      <a:pt x="139" y="232"/>
                    </a:lnTo>
                    <a:lnTo>
                      <a:pt x="137" y="229"/>
                    </a:lnTo>
                    <a:lnTo>
                      <a:pt x="137" y="229"/>
                    </a:lnTo>
                    <a:lnTo>
                      <a:pt x="134" y="224"/>
                    </a:lnTo>
                    <a:lnTo>
                      <a:pt x="134" y="224"/>
                    </a:lnTo>
                    <a:lnTo>
                      <a:pt x="132" y="224"/>
                    </a:lnTo>
                    <a:lnTo>
                      <a:pt x="130" y="222"/>
                    </a:lnTo>
                    <a:lnTo>
                      <a:pt x="130" y="219"/>
                    </a:lnTo>
                    <a:lnTo>
                      <a:pt x="130" y="217"/>
                    </a:lnTo>
                    <a:lnTo>
                      <a:pt x="130" y="217"/>
                    </a:lnTo>
                    <a:lnTo>
                      <a:pt x="127" y="214"/>
                    </a:lnTo>
                    <a:lnTo>
                      <a:pt x="127" y="212"/>
                    </a:lnTo>
                    <a:lnTo>
                      <a:pt x="127" y="212"/>
                    </a:lnTo>
                    <a:lnTo>
                      <a:pt x="127" y="210"/>
                    </a:lnTo>
                    <a:lnTo>
                      <a:pt x="130" y="207"/>
                    </a:lnTo>
                    <a:lnTo>
                      <a:pt x="130" y="205"/>
                    </a:lnTo>
                    <a:lnTo>
                      <a:pt x="130" y="205"/>
                    </a:lnTo>
                    <a:lnTo>
                      <a:pt x="132" y="202"/>
                    </a:lnTo>
                    <a:lnTo>
                      <a:pt x="132" y="197"/>
                    </a:lnTo>
                    <a:lnTo>
                      <a:pt x="134" y="195"/>
                    </a:lnTo>
                    <a:lnTo>
                      <a:pt x="134" y="193"/>
                    </a:lnTo>
                    <a:lnTo>
                      <a:pt x="134" y="188"/>
                    </a:lnTo>
                    <a:lnTo>
                      <a:pt x="134" y="188"/>
                    </a:lnTo>
                    <a:lnTo>
                      <a:pt x="125" y="188"/>
                    </a:lnTo>
                    <a:lnTo>
                      <a:pt x="115" y="188"/>
                    </a:lnTo>
                    <a:lnTo>
                      <a:pt x="110" y="188"/>
                    </a:lnTo>
                    <a:lnTo>
                      <a:pt x="103" y="188"/>
                    </a:lnTo>
                    <a:lnTo>
                      <a:pt x="93" y="188"/>
                    </a:lnTo>
                    <a:lnTo>
                      <a:pt x="91" y="188"/>
                    </a:lnTo>
                    <a:lnTo>
                      <a:pt x="83" y="188"/>
                    </a:lnTo>
                    <a:lnTo>
                      <a:pt x="78" y="188"/>
                    </a:lnTo>
                    <a:lnTo>
                      <a:pt x="71" y="188"/>
                    </a:lnTo>
                    <a:lnTo>
                      <a:pt x="66" y="188"/>
                    </a:lnTo>
                    <a:lnTo>
                      <a:pt x="59" y="188"/>
                    </a:lnTo>
                    <a:lnTo>
                      <a:pt x="54" y="188"/>
                    </a:lnTo>
                    <a:lnTo>
                      <a:pt x="49" y="188"/>
                    </a:lnTo>
                    <a:lnTo>
                      <a:pt x="44" y="188"/>
                    </a:lnTo>
                    <a:lnTo>
                      <a:pt x="37" y="188"/>
                    </a:lnTo>
                    <a:lnTo>
                      <a:pt x="27" y="188"/>
                    </a:lnTo>
                    <a:lnTo>
                      <a:pt x="25" y="188"/>
                    </a:lnTo>
                    <a:lnTo>
                      <a:pt x="17" y="188"/>
                    </a:lnTo>
                    <a:lnTo>
                      <a:pt x="10" y="188"/>
                    </a:lnTo>
                    <a:lnTo>
                      <a:pt x="0" y="188"/>
                    </a:lnTo>
                    <a:lnTo>
                      <a:pt x="5" y="183"/>
                    </a:lnTo>
                    <a:lnTo>
                      <a:pt x="5" y="180"/>
                    </a:lnTo>
                    <a:lnTo>
                      <a:pt x="3" y="178"/>
                    </a:lnTo>
                    <a:lnTo>
                      <a:pt x="3" y="175"/>
                    </a:lnTo>
                    <a:lnTo>
                      <a:pt x="3" y="175"/>
                    </a:lnTo>
                    <a:lnTo>
                      <a:pt x="3" y="173"/>
                    </a:lnTo>
                    <a:lnTo>
                      <a:pt x="3" y="173"/>
                    </a:lnTo>
                    <a:lnTo>
                      <a:pt x="3" y="173"/>
                    </a:lnTo>
                    <a:lnTo>
                      <a:pt x="5" y="171"/>
                    </a:lnTo>
                    <a:lnTo>
                      <a:pt x="5" y="171"/>
                    </a:lnTo>
                    <a:lnTo>
                      <a:pt x="3" y="171"/>
                    </a:lnTo>
                    <a:lnTo>
                      <a:pt x="3" y="171"/>
                    </a:lnTo>
                    <a:close/>
                  </a:path>
                </a:pathLst>
              </a:custGeom>
              <a:solidFill>
                <a:srgbClr val="B7CEC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200" dirty="0"/>
              </a:p>
            </p:txBody>
          </p:sp>
          <p:sp>
            <p:nvSpPr>
              <p:cNvPr id="330" name="Freeform 55">
                <a:extLst>
                  <a:ext uri="{FF2B5EF4-FFF2-40B4-BE49-F238E27FC236}">
                    <a16:creationId xmlns:a16="http://schemas.microsoft.com/office/drawing/2014/main" id="{6741C1CE-FA65-4137-9553-290BF2DB948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07" y="2082"/>
                <a:ext cx="546" cy="259"/>
              </a:xfrm>
              <a:custGeom>
                <a:avLst/>
                <a:gdLst>
                  <a:gd name="T0" fmla="*/ 229 w 546"/>
                  <a:gd name="T1" fmla="*/ 178 h 259"/>
                  <a:gd name="T2" fmla="*/ 241 w 546"/>
                  <a:gd name="T3" fmla="*/ 163 h 259"/>
                  <a:gd name="T4" fmla="*/ 260 w 546"/>
                  <a:gd name="T5" fmla="*/ 122 h 259"/>
                  <a:gd name="T6" fmla="*/ 273 w 546"/>
                  <a:gd name="T7" fmla="*/ 100 h 259"/>
                  <a:gd name="T8" fmla="*/ 280 w 546"/>
                  <a:gd name="T9" fmla="*/ 81 h 259"/>
                  <a:gd name="T10" fmla="*/ 295 w 546"/>
                  <a:gd name="T11" fmla="*/ 88 h 259"/>
                  <a:gd name="T12" fmla="*/ 319 w 546"/>
                  <a:gd name="T13" fmla="*/ 71 h 259"/>
                  <a:gd name="T14" fmla="*/ 338 w 546"/>
                  <a:gd name="T15" fmla="*/ 56 h 259"/>
                  <a:gd name="T16" fmla="*/ 353 w 546"/>
                  <a:gd name="T17" fmla="*/ 44 h 259"/>
                  <a:gd name="T18" fmla="*/ 368 w 546"/>
                  <a:gd name="T19" fmla="*/ 25 h 259"/>
                  <a:gd name="T20" fmla="*/ 373 w 546"/>
                  <a:gd name="T21" fmla="*/ 7 h 259"/>
                  <a:gd name="T22" fmla="*/ 414 w 546"/>
                  <a:gd name="T23" fmla="*/ 12 h 259"/>
                  <a:gd name="T24" fmla="*/ 434 w 546"/>
                  <a:gd name="T25" fmla="*/ 29 h 259"/>
                  <a:gd name="T26" fmla="*/ 463 w 546"/>
                  <a:gd name="T27" fmla="*/ 51 h 259"/>
                  <a:gd name="T28" fmla="*/ 458 w 546"/>
                  <a:gd name="T29" fmla="*/ 71 h 259"/>
                  <a:gd name="T30" fmla="*/ 446 w 546"/>
                  <a:gd name="T31" fmla="*/ 81 h 259"/>
                  <a:gd name="T32" fmla="*/ 446 w 546"/>
                  <a:gd name="T33" fmla="*/ 100 h 259"/>
                  <a:gd name="T34" fmla="*/ 468 w 546"/>
                  <a:gd name="T35" fmla="*/ 105 h 259"/>
                  <a:gd name="T36" fmla="*/ 485 w 546"/>
                  <a:gd name="T37" fmla="*/ 117 h 259"/>
                  <a:gd name="T38" fmla="*/ 499 w 546"/>
                  <a:gd name="T39" fmla="*/ 124 h 259"/>
                  <a:gd name="T40" fmla="*/ 519 w 546"/>
                  <a:gd name="T41" fmla="*/ 139 h 259"/>
                  <a:gd name="T42" fmla="*/ 514 w 546"/>
                  <a:gd name="T43" fmla="*/ 151 h 259"/>
                  <a:gd name="T44" fmla="*/ 507 w 546"/>
                  <a:gd name="T45" fmla="*/ 161 h 259"/>
                  <a:gd name="T46" fmla="*/ 499 w 546"/>
                  <a:gd name="T47" fmla="*/ 159 h 259"/>
                  <a:gd name="T48" fmla="*/ 487 w 546"/>
                  <a:gd name="T49" fmla="*/ 144 h 259"/>
                  <a:gd name="T50" fmla="*/ 463 w 546"/>
                  <a:gd name="T51" fmla="*/ 115 h 259"/>
                  <a:gd name="T52" fmla="*/ 470 w 546"/>
                  <a:gd name="T53" fmla="*/ 122 h 259"/>
                  <a:gd name="T54" fmla="*/ 485 w 546"/>
                  <a:gd name="T55" fmla="*/ 146 h 259"/>
                  <a:gd name="T56" fmla="*/ 497 w 546"/>
                  <a:gd name="T57" fmla="*/ 159 h 259"/>
                  <a:gd name="T58" fmla="*/ 509 w 546"/>
                  <a:gd name="T59" fmla="*/ 171 h 259"/>
                  <a:gd name="T60" fmla="*/ 519 w 546"/>
                  <a:gd name="T61" fmla="*/ 183 h 259"/>
                  <a:gd name="T62" fmla="*/ 507 w 546"/>
                  <a:gd name="T63" fmla="*/ 178 h 259"/>
                  <a:gd name="T64" fmla="*/ 509 w 546"/>
                  <a:gd name="T65" fmla="*/ 188 h 259"/>
                  <a:gd name="T66" fmla="*/ 482 w 546"/>
                  <a:gd name="T67" fmla="*/ 171 h 259"/>
                  <a:gd name="T68" fmla="*/ 509 w 546"/>
                  <a:gd name="T69" fmla="*/ 198 h 259"/>
                  <a:gd name="T70" fmla="*/ 516 w 546"/>
                  <a:gd name="T71" fmla="*/ 207 h 259"/>
                  <a:gd name="T72" fmla="*/ 492 w 546"/>
                  <a:gd name="T73" fmla="*/ 205 h 259"/>
                  <a:gd name="T74" fmla="*/ 477 w 546"/>
                  <a:gd name="T75" fmla="*/ 195 h 259"/>
                  <a:gd name="T76" fmla="*/ 463 w 546"/>
                  <a:gd name="T77" fmla="*/ 193 h 259"/>
                  <a:gd name="T78" fmla="*/ 448 w 546"/>
                  <a:gd name="T79" fmla="*/ 190 h 259"/>
                  <a:gd name="T80" fmla="*/ 485 w 546"/>
                  <a:gd name="T81" fmla="*/ 202 h 259"/>
                  <a:gd name="T82" fmla="*/ 497 w 546"/>
                  <a:gd name="T83" fmla="*/ 217 h 259"/>
                  <a:gd name="T84" fmla="*/ 507 w 546"/>
                  <a:gd name="T85" fmla="*/ 227 h 259"/>
                  <a:gd name="T86" fmla="*/ 531 w 546"/>
                  <a:gd name="T87" fmla="*/ 224 h 259"/>
                  <a:gd name="T88" fmla="*/ 541 w 546"/>
                  <a:gd name="T89" fmla="*/ 241 h 259"/>
                  <a:gd name="T90" fmla="*/ 521 w 546"/>
                  <a:gd name="T91" fmla="*/ 256 h 259"/>
                  <a:gd name="T92" fmla="*/ 421 w 546"/>
                  <a:gd name="T93" fmla="*/ 256 h 259"/>
                  <a:gd name="T94" fmla="*/ 321 w 546"/>
                  <a:gd name="T95" fmla="*/ 256 h 259"/>
                  <a:gd name="T96" fmla="*/ 170 w 546"/>
                  <a:gd name="T97" fmla="*/ 254 h 259"/>
                  <a:gd name="T98" fmla="*/ 75 w 546"/>
                  <a:gd name="T99" fmla="*/ 251 h 259"/>
                  <a:gd name="T100" fmla="*/ 4 w 546"/>
                  <a:gd name="T101" fmla="*/ 249 h 259"/>
                  <a:gd name="T102" fmla="*/ 39 w 546"/>
                  <a:gd name="T103" fmla="*/ 237 h 259"/>
                  <a:gd name="T104" fmla="*/ 58 w 546"/>
                  <a:gd name="T105" fmla="*/ 220 h 259"/>
                  <a:gd name="T106" fmla="*/ 92 w 546"/>
                  <a:gd name="T107" fmla="*/ 193 h 259"/>
                  <a:gd name="T108" fmla="*/ 119 w 546"/>
                  <a:gd name="T109" fmla="*/ 176 h 259"/>
                  <a:gd name="T110" fmla="*/ 126 w 546"/>
                  <a:gd name="T111" fmla="*/ 188 h 259"/>
                  <a:gd name="T112" fmla="*/ 139 w 546"/>
                  <a:gd name="T113" fmla="*/ 198 h 259"/>
                  <a:gd name="T114" fmla="*/ 161 w 546"/>
                  <a:gd name="T115" fmla="*/ 188 h 259"/>
                  <a:gd name="T116" fmla="*/ 182 w 546"/>
                  <a:gd name="T117" fmla="*/ 193 h 259"/>
                  <a:gd name="T118" fmla="*/ 195 w 546"/>
                  <a:gd name="T119" fmla="*/ 183 h 259"/>
                  <a:gd name="T120" fmla="*/ 204 w 546"/>
                  <a:gd name="T121" fmla="*/ 183 h 25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</a:cxnLst>
                <a:rect l="0" t="0" r="r" b="b"/>
                <a:pathLst>
                  <a:path w="546" h="259">
                    <a:moveTo>
                      <a:pt x="214" y="178"/>
                    </a:moveTo>
                    <a:lnTo>
                      <a:pt x="219" y="178"/>
                    </a:lnTo>
                    <a:lnTo>
                      <a:pt x="219" y="176"/>
                    </a:lnTo>
                    <a:lnTo>
                      <a:pt x="221" y="176"/>
                    </a:lnTo>
                    <a:lnTo>
                      <a:pt x="221" y="176"/>
                    </a:lnTo>
                    <a:lnTo>
                      <a:pt x="221" y="176"/>
                    </a:lnTo>
                    <a:lnTo>
                      <a:pt x="224" y="176"/>
                    </a:lnTo>
                    <a:lnTo>
                      <a:pt x="224" y="178"/>
                    </a:lnTo>
                    <a:lnTo>
                      <a:pt x="224" y="178"/>
                    </a:lnTo>
                    <a:lnTo>
                      <a:pt x="224" y="178"/>
                    </a:lnTo>
                    <a:lnTo>
                      <a:pt x="224" y="178"/>
                    </a:lnTo>
                    <a:lnTo>
                      <a:pt x="224" y="178"/>
                    </a:lnTo>
                    <a:lnTo>
                      <a:pt x="224" y="181"/>
                    </a:lnTo>
                    <a:lnTo>
                      <a:pt x="224" y="181"/>
                    </a:lnTo>
                    <a:lnTo>
                      <a:pt x="224" y="181"/>
                    </a:lnTo>
                    <a:lnTo>
                      <a:pt x="224" y="181"/>
                    </a:lnTo>
                    <a:lnTo>
                      <a:pt x="224" y="181"/>
                    </a:lnTo>
                    <a:lnTo>
                      <a:pt x="224" y="181"/>
                    </a:lnTo>
                    <a:lnTo>
                      <a:pt x="226" y="181"/>
                    </a:lnTo>
                    <a:lnTo>
                      <a:pt x="229" y="178"/>
                    </a:lnTo>
                    <a:lnTo>
                      <a:pt x="229" y="176"/>
                    </a:lnTo>
                    <a:lnTo>
                      <a:pt x="234" y="173"/>
                    </a:lnTo>
                    <a:lnTo>
                      <a:pt x="236" y="173"/>
                    </a:lnTo>
                    <a:lnTo>
                      <a:pt x="236" y="173"/>
                    </a:lnTo>
                    <a:lnTo>
                      <a:pt x="236" y="171"/>
                    </a:lnTo>
                    <a:lnTo>
                      <a:pt x="236" y="171"/>
                    </a:lnTo>
                    <a:lnTo>
                      <a:pt x="236" y="171"/>
                    </a:lnTo>
                    <a:lnTo>
                      <a:pt x="236" y="171"/>
                    </a:lnTo>
                    <a:lnTo>
                      <a:pt x="236" y="171"/>
                    </a:lnTo>
                    <a:lnTo>
                      <a:pt x="236" y="168"/>
                    </a:lnTo>
                    <a:lnTo>
                      <a:pt x="236" y="168"/>
                    </a:lnTo>
                    <a:lnTo>
                      <a:pt x="236" y="168"/>
                    </a:lnTo>
                    <a:lnTo>
                      <a:pt x="236" y="168"/>
                    </a:lnTo>
                    <a:lnTo>
                      <a:pt x="236" y="168"/>
                    </a:lnTo>
                    <a:lnTo>
                      <a:pt x="236" y="166"/>
                    </a:lnTo>
                    <a:lnTo>
                      <a:pt x="236" y="166"/>
                    </a:lnTo>
                    <a:lnTo>
                      <a:pt x="236" y="166"/>
                    </a:lnTo>
                    <a:lnTo>
                      <a:pt x="239" y="166"/>
                    </a:lnTo>
                    <a:lnTo>
                      <a:pt x="241" y="163"/>
                    </a:lnTo>
                    <a:lnTo>
                      <a:pt x="241" y="163"/>
                    </a:lnTo>
                    <a:lnTo>
                      <a:pt x="241" y="163"/>
                    </a:lnTo>
                    <a:lnTo>
                      <a:pt x="241" y="163"/>
                    </a:lnTo>
                    <a:lnTo>
                      <a:pt x="241" y="161"/>
                    </a:lnTo>
                    <a:lnTo>
                      <a:pt x="241" y="161"/>
                    </a:lnTo>
                    <a:lnTo>
                      <a:pt x="241" y="161"/>
                    </a:lnTo>
                    <a:lnTo>
                      <a:pt x="239" y="161"/>
                    </a:lnTo>
                    <a:lnTo>
                      <a:pt x="239" y="159"/>
                    </a:lnTo>
                    <a:lnTo>
                      <a:pt x="236" y="159"/>
                    </a:lnTo>
                    <a:lnTo>
                      <a:pt x="236" y="159"/>
                    </a:lnTo>
                    <a:lnTo>
                      <a:pt x="236" y="159"/>
                    </a:lnTo>
                    <a:lnTo>
                      <a:pt x="236" y="159"/>
                    </a:lnTo>
                    <a:lnTo>
                      <a:pt x="236" y="159"/>
                    </a:lnTo>
                    <a:lnTo>
                      <a:pt x="239" y="154"/>
                    </a:lnTo>
                    <a:lnTo>
                      <a:pt x="241" y="149"/>
                    </a:lnTo>
                    <a:lnTo>
                      <a:pt x="241" y="149"/>
                    </a:lnTo>
                    <a:lnTo>
                      <a:pt x="241" y="146"/>
                    </a:lnTo>
                    <a:lnTo>
                      <a:pt x="241" y="146"/>
                    </a:lnTo>
                    <a:lnTo>
                      <a:pt x="248" y="139"/>
                    </a:lnTo>
                    <a:lnTo>
                      <a:pt x="256" y="129"/>
                    </a:lnTo>
                    <a:lnTo>
                      <a:pt x="260" y="122"/>
                    </a:lnTo>
                    <a:lnTo>
                      <a:pt x="263" y="117"/>
                    </a:lnTo>
                    <a:lnTo>
                      <a:pt x="263" y="117"/>
                    </a:lnTo>
                    <a:lnTo>
                      <a:pt x="263" y="115"/>
                    </a:lnTo>
                    <a:lnTo>
                      <a:pt x="263" y="115"/>
                    </a:lnTo>
                    <a:lnTo>
                      <a:pt x="263" y="115"/>
                    </a:lnTo>
                    <a:lnTo>
                      <a:pt x="263" y="115"/>
                    </a:lnTo>
                    <a:lnTo>
                      <a:pt x="265" y="110"/>
                    </a:lnTo>
                    <a:lnTo>
                      <a:pt x="268" y="110"/>
                    </a:lnTo>
                    <a:lnTo>
                      <a:pt x="268" y="107"/>
                    </a:lnTo>
                    <a:lnTo>
                      <a:pt x="270" y="107"/>
                    </a:lnTo>
                    <a:lnTo>
                      <a:pt x="270" y="105"/>
                    </a:lnTo>
                    <a:lnTo>
                      <a:pt x="270" y="105"/>
                    </a:lnTo>
                    <a:lnTo>
                      <a:pt x="270" y="105"/>
                    </a:lnTo>
                    <a:lnTo>
                      <a:pt x="270" y="105"/>
                    </a:lnTo>
                    <a:lnTo>
                      <a:pt x="270" y="105"/>
                    </a:lnTo>
                    <a:lnTo>
                      <a:pt x="270" y="103"/>
                    </a:lnTo>
                    <a:lnTo>
                      <a:pt x="270" y="103"/>
                    </a:lnTo>
                    <a:lnTo>
                      <a:pt x="270" y="103"/>
                    </a:lnTo>
                    <a:lnTo>
                      <a:pt x="270" y="100"/>
                    </a:lnTo>
                    <a:lnTo>
                      <a:pt x="273" y="100"/>
                    </a:lnTo>
                    <a:lnTo>
                      <a:pt x="273" y="100"/>
                    </a:lnTo>
                    <a:lnTo>
                      <a:pt x="273" y="98"/>
                    </a:lnTo>
                    <a:lnTo>
                      <a:pt x="273" y="98"/>
                    </a:lnTo>
                    <a:lnTo>
                      <a:pt x="273" y="98"/>
                    </a:lnTo>
                    <a:lnTo>
                      <a:pt x="275" y="98"/>
                    </a:lnTo>
                    <a:lnTo>
                      <a:pt x="275" y="98"/>
                    </a:lnTo>
                    <a:lnTo>
                      <a:pt x="275" y="95"/>
                    </a:lnTo>
                    <a:lnTo>
                      <a:pt x="275" y="93"/>
                    </a:lnTo>
                    <a:lnTo>
                      <a:pt x="278" y="93"/>
                    </a:lnTo>
                    <a:lnTo>
                      <a:pt x="278" y="90"/>
                    </a:lnTo>
                    <a:lnTo>
                      <a:pt x="278" y="90"/>
                    </a:lnTo>
                    <a:lnTo>
                      <a:pt x="278" y="90"/>
                    </a:lnTo>
                    <a:lnTo>
                      <a:pt x="278" y="88"/>
                    </a:lnTo>
                    <a:lnTo>
                      <a:pt x="278" y="85"/>
                    </a:lnTo>
                    <a:lnTo>
                      <a:pt x="278" y="85"/>
                    </a:lnTo>
                    <a:lnTo>
                      <a:pt x="280" y="83"/>
                    </a:lnTo>
                    <a:lnTo>
                      <a:pt x="280" y="83"/>
                    </a:lnTo>
                    <a:lnTo>
                      <a:pt x="280" y="83"/>
                    </a:lnTo>
                    <a:lnTo>
                      <a:pt x="280" y="81"/>
                    </a:lnTo>
                    <a:lnTo>
                      <a:pt x="280" y="81"/>
                    </a:lnTo>
                    <a:lnTo>
                      <a:pt x="280" y="81"/>
                    </a:lnTo>
                    <a:lnTo>
                      <a:pt x="280" y="81"/>
                    </a:lnTo>
                    <a:lnTo>
                      <a:pt x="280" y="78"/>
                    </a:lnTo>
                    <a:lnTo>
                      <a:pt x="282" y="78"/>
                    </a:lnTo>
                    <a:lnTo>
                      <a:pt x="282" y="78"/>
                    </a:lnTo>
                    <a:lnTo>
                      <a:pt x="282" y="78"/>
                    </a:lnTo>
                    <a:lnTo>
                      <a:pt x="287" y="78"/>
                    </a:lnTo>
                    <a:lnTo>
                      <a:pt x="287" y="78"/>
                    </a:lnTo>
                    <a:lnTo>
                      <a:pt x="287" y="81"/>
                    </a:lnTo>
                    <a:lnTo>
                      <a:pt x="290" y="81"/>
                    </a:lnTo>
                    <a:lnTo>
                      <a:pt x="292" y="85"/>
                    </a:lnTo>
                    <a:lnTo>
                      <a:pt x="292" y="85"/>
                    </a:lnTo>
                    <a:lnTo>
                      <a:pt x="292" y="85"/>
                    </a:lnTo>
                    <a:lnTo>
                      <a:pt x="292" y="85"/>
                    </a:lnTo>
                    <a:lnTo>
                      <a:pt x="292" y="85"/>
                    </a:lnTo>
                    <a:lnTo>
                      <a:pt x="292" y="88"/>
                    </a:lnTo>
                    <a:lnTo>
                      <a:pt x="292" y="88"/>
                    </a:lnTo>
                    <a:lnTo>
                      <a:pt x="292" y="88"/>
                    </a:lnTo>
                    <a:lnTo>
                      <a:pt x="292" y="88"/>
                    </a:lnTo>
                    <a:lnTo>
                      <a:pt x="295" y="88"/>
                    </a:lnTo>
                    <a:lnTo>
                      <a:pt x="307" y="93"/>
                    </a:lnTo>
                    <a:lnTo>
                      <a:pt x="307" y="93"/>
                    </a:lnTo>
                    <a:lnTo>
                      <a:pt x="307" y="93"/>
                    </a:lnTo>
                    <a:lnTo>
                      <a:pt x="307" y="90"/>
                    </a:lnTo>
                    <a:lnTo>
                      <a:pt x="312" y="83"/>
                    </a:lnTo>
                    <a:lnTo>
                      <a:pt x="312" y="83"/>
                    </a:lnTo>
                    <a:lnTo>
                      <a:pt x="314" y="83"/>
                    </a:lnTo>
                    <a:lnTo>
                      <a:pt x="314" y="78"/>
                    </a:lnTo>
                    <a:lnTo>
                      <a:pt x="314" y="78"/>
                    </a:lnTo>
                    <a:lnTo>
                      <a:pt x="314" y="78"/>
                    </a:lnTo>
                    <a:lnTo>
                      <a:pt x="314" y="78"/>
                    </a:lnTo>
                    <a:lnTo>
                      <a:pt x="314" y="78"/>
                    </a:lnTo>
                    <a:lnTo>
                      <a:pt x="314" y="76"/>
                    </a:lnTo>
                    <a:lnTo>
                      <a:pt x="317" y="76"/>
                    </a:lnTo>
                    <a:lnTo>
                      <a:pt x="317" y="73"/>
                    </a:lnTo>
                    <a:lnTo>
                      <a:pt x="317" y="73"/>
                    </a:lnTo>
                    <a:lnTo>
                      <a:pt x="317" y="73"/>
                    </a:lnTo>
                    <a:lnTo>
                      <a:pt x="319" y="71"/>
                    </a:lnTo>
                    <a:lnTo>
                      <a:pt x="319" y="71"/>
                    </a:lnTo>
                    <a:lnTo>
                      <a:pt x="319" y="71"/>
                    </a:lnTo>
                    <a:lnTo>
                      <a:pt x="319" y="71"/>
                    </a:lnTo>
                    <a:lnTo>
                      <a:pt x="319" y="71"/>
                    </a:lnTo>
                    <a:lnTo>
                      <a:pt x="321" y="66"/>
                    </a:lnTo>
                    <a:lnTo>
                      <a:pt x="321" y="64"/>
                    </a:lnTo>
                    <a:lnTo>
                      <a:pt x="321" y="64"/>
                    </a:lnTo>
                    <a:lnTo>
                      <a:pt x="321" y="61"/>
                    </a:lnTo>
                    <a:lnTo>
                      <a:pt x="321" y="61"/>
                    </a:lnTo>
                    <a:lnTo>
                      <a:pt x="324" y="61"/>
                    </a:lnTo>
                    <a:lnTo>
                      <a:pt x="324" y="61"/>
                    </a:lnTo>
                    <a:lnTo>
                      <a:pt x="324" y="59"/>
                    </a:lnTo>
                    <a:lnTo>
                      <a:pt x="324" y="59"/>
                    </a:lnTo>
                    <a:lnTo>
                      <a:pt x="326" y="54"/>
                    </a:lnTo>
                    <a:lnTo>
                      <a:pt x="326" y="54"/>
                    </a:lnTo>
                    <a:lnTo>
                      <a:pt x="326" y="54"/>
                    </a:lnTo>
                    <a:lnTo>
                      <a:pt x="331" y="56"/>
                    </a:lnTo>
                    <a:lnTo>
                      <a:pt x="336" y="59"/>
                    </a:lnTo>
                    <a:lnTo>
                      <a:pt x="336" y="61"/>
                    </a:lnTo>
                    <a:lnTo>
                      <a:pt x="336" y="59"/>
                    </a:lnTo>
                    <a:lnTo>
                      <a:pt x="336" y="59"/>
                    </a:lnTo>
                    <a:lnTo>
                      <a:pt x="338" y="56"/>
                    </a:lnTo>
                    <a:lnTo>
                      <a:pt x="343" y="49"/>
                    </a:lnTo>
                    <a:lnTo>
                      <a:pt x="343" y="46"/>
                    </a:lnTo>
                    <a:lnTo>
                      <a:pt x="346" y="46"/>
                    </a:lnTo>
                    <a:lnTo>
                      <a:pt x="346" y="46"/>
                    </a:lnTo>
                    <a:lnTo>
                      <a:pt x="346" y="46"/>
                    </a:lnTo>
                    <a:lnTo>
                      <a:pt x="346" y="46"/>
                    </a:lnTo>
                    <a:lnTo>
                      <a:pt x="346" y="46"/>
                    </a:lnTo>
                    <a:lnTo>
                      <a:pt x="346" y="49"/>
                    </a:lnTo>
                    <a:lnTo>
                      <a:pt x="346" y="49"/>
                    </a:lnTo>
                    <a:lnTo>
                      <a:pt x="346" y="49"/>
                    </a:lnTo>
                    <a:lnTo>
                      <a:pt x="348" y="49"/>
                    </a:lnTo>
                    <a:lnTo>
                      <a:pt x="348" y="49"/>
                    </a:lnTo>
                    <a:lnTo>
                      <a:pt x="348" y="46"/>
                    </a:lnTo>
                    <a:lnTo>
                      <a:pt x="351" y="46"/>
                    </a:lnTo>
                    <a:lnTo>
                      <a:pt x="351" y="46"/>
                    </a:lnTo>
                    <a:lnTo>
                      <a:pt x="351" y="46"/>
                    </a:lnTo>
                    <a:lnTo>
                      <a:pt x="351" y="44"/>
                    </a:lnTo>
                    <a:lnTo>
                      <a:pt x="353" y="44"/>
                    </a:lnTo>
                    <a:lnTo>
                      <a:pt x="353" y="44"/>
                    </a:lnTo>
                    <a:lnTo>
                      <a:pt x="353" y="44"/>
                    </a:lnTo>
                    <a:lnTo>
                      <a:pt x="353" y="42"/>
                    </a:lnTo>
                    <a:lnTo>
                      <a:pt x="356" y="42"/>
                    </a:lnTo>
                    <a:lnTo>
                      <a:pt x="356" y="42"/>
                    </a:lnTo>
                    <a:lnTo>
                      <a:pt x="356" y="42"/>
                    </a:lnTo>
                    <a:lnTo>
                      <a:pt x="358" y="39"/>
                    </a:lnTo>
                    <a:lnTo>
                      <a:pt x="358" y="39"/>
                    </a:lnTo>
                    <a:lnTo>
                      <a:pt x="358" y="39"/>
                    </a:lnTo>
                    <a:lnTo>
                      <a:pt x="358" y="37"/>
                    </a:lnTo>
                    <a:lnTo>
                      <a:pt x="358" y="37"/>
                    </a:lnTo>
                    <a:lnTo>
                      <a:pt x="358" y="37"/>
                    </a:lnTo>
                    <a:lnTo>
                      <a:pt x="358" y="37"/>
                    </a:lnTo>
                    <a:lnTo>
                      <a:pt x="360" y="34"/>
                    </a:lnTo>
                    <a:lnTo>
                      <a:pt x="363" y="32"/>
                    </a:lnTo>
                    <a:lnTo>
                      <a:pt x="365" y="29"/>
                    </a:lnTo>
                    <a:lnTo>
                      <a:pt x="368" y="27"/>
                    </a:lnTo>
                    <a:lnTo>
                      <a:pt x="368" y="27"/>
                    </a:lnTo>
                    <a:lnTo>
                      <a:pt x="368" y="27"/>
                    </a:lnTo>
                    <a:lnTo>
                      <a:pt x="368" y="25"/>
                    </a:lnTo>
                    <a:lnTo>
                      <a:pt x="368" y="25"/>
                    </a:lnTo>
                    <a:lnTo>
                      <a:pt x="368" y="25"/>
                    </a:lnTo>
                    <a:lnTo>
                      <a:pt x="368" y="22"/>
                    </a:lnTo>
                    <a:lnTo>
                      <a:pt x="368" y="22"/>
                    </a:lnTo>
                    <a:lnTo>
                      <a:pt x="368" y="22"/>
                    </a:lnTo>
                    <a:lnTo>
                      <a:pt x="368" y="22"/>
                    </a:lnTo>
                    <a:lnTo>
                      <a:pt x="368" y="20"/>
                    </a:lnTo>
                    <a:lnTo>
                      <a:pt x="368" y="20"/>
                    </a:lnTo>
                    <a:lnTo>
                      <a:pt x="368" y="20"/>
                    </a:lnTo>
                    <a:lnTo>
                      <a:pt x="368" y="17"/>
                    </a:lnTo>
                    <a:lnTo>
                      <a:pt x="368" y="17"/>
                    </a:lnTo>
                    <a:lnTo>
                      <a:pt x="368" y="17"/>
                    </a:lnTo>
                    <a:lnTo>
                      <a:pt x="368" y="17"/>
                    </a:lnTo>
                    <a:lnTo>
                      <a:pt x="368" y="17"/>
                    </a:lnTo>
                    <a:lnTo>
                      <a:pt x="368" y="17"/>
                    </a:lnTo>
                    <a:lnTo>
                      <a:pt x="368" y="15"/>
                    </a:lnTo>
                    <a:lnTo>
                      <a:pt x="370" y="12"/>
                    </a:lnTo>
                    <a:lnTo>
                      <a:pt x="373" y="10"/>
                    </a:lnTo>
                    <a:lnTo>
                      <a:pt x="373" y="10"/>
                    </a:lnTo>
                    <a:lnTo>
                      <a:pt x="373" y="10"/>
                    </a:lnTo>
                    <a:lnTo>
                      <a:pt x="373" y="7"/>
                    </a:lnTo>
                    <a:lnTo>
                      <a:pt x="373" y="7"/>
                    </a:lnTo>
                    <a:lnTo>
                      <a:pt x="373" y="5"/>
                    </a:lnTo>
                    <a:lnTo>
                      <a:pt x="373" y="5"/>
                    </a:lnTo>
                    <a:lnTo>
                      <a:pt x="373" y="3"/>
                    </a:lnTo>
                    <a:lnTo>
                      <a:pt x="373" y="3"/>
                    </a:lnTo>
                    <a:lnTo>
                      <a:pt x="373" y="0"/>
                    </a:lnTo>
                    <a:lnTo>
                      <a:pt x="375" y="0"/>
                    </a:lnTo>
                    <a:lnTo>
                      <a:pt x="375" y="0"/>
                    </a:lnTo>
                    <a:lnTo>
                      <a:pt x="377" y="3"/>
                    </a:lnTo>
                    <a:lnTo>
                      <a:pt x="387" y="12"/>
                    </a:lnTo>
                    <a:lnTo>
                      <a:pt x="395" y="17"/>
                    </a:lnTo>
                    <a:lnTo>
                      <a:pt x="402" y="25"/>
                    </a:lnTo>
                    <a:lnTo>
                      <a:pt x="407" y="27"/>
                    </a:lnTo>
                    <a:lnTo>
                      <a:pt x="409" y="27"/>
                    </a:lnTo>
                    <a:lnTo>
                      <a:pt x="409" y="27"/>
                    </a:lnTo>
                    <a:lnTo>
                      <a:pt x="409" y="25"/>
                    </a:lnTo>
                    <a:lnTo>
                      <a:pt x="409" y="22"/>
                    </a:lnTo>
                    <a:lnTo>
                      <a:pt x="412" y="20"/>
                    </a:lnTo>
                    <a:lnTo>
                      <a:pt x="414" y="15"/>
                    </a:lnTo>
                    <a:lnTo>
                      <a:pt x="414" y="12"/>
                    </a:lnTo>
                    <a:lnTo>
                      <a:pt x="414" y="12"/>
                    </a:lnTo>
                    <a:lnTo>
                      <a:pt x="414" y="12"/>
                    </a:lnTo>
                    <a:lnTo>
                      <a:pt x="414" y="10"/>
                    </a:lnTo>
                    <a:lnTo>
                      <a:pt x="416" y="12"/>
                    </a:lnTo>
                    <a:lnTo>
                      <a:pt x="419" y="12"/>
                    </a:lnTo>
                    <a:lnTo>
                      <a:pt x="421" y="12"/>
                    </a:lnTo>
                    <a:lnTo>
                      <a:pt x="424" y="12"/>
                    </a:lnTo>
                    <a:lnTo>
                      <a:pt x="426" y="15"/>
                    </a:lnTo>
                    <a:lnTo>
                      <a:pt x="429" y="15"/>
                    </a:lnTo>
                    <a:lnTo>
                      <a:pt x="429" y="17"/>
                    </a:lnTo>
                    <a:lnTo>
                      <a:pt x="431" y="17"/>
                    </a:lnTo>
                    <a:lnTo>
                      <a:pt x="434" y="17"/>
                    </a:lnTo>
                    <a:lnTo>
                      <a:pt x="434" y="20"/>
                    </a:lnTo>
                    <a:lnTo>
                      <a:pt x="434" y="20"/>
                    </a:lnTo>
                    <a:lnTo>
                      <a:pt x="434" y="22"/>
                    </a:lnTo>
                    <a:lnTo>
                      <a:pt x="434" y="25"/>
                    </a:lnTo>
                    <a:lnTo>
                      <a:pt x="431" y="25"/>
                    </a:lnTo>
                    <a:lnTo>
                      <a:pt x="431" y="27"/>
                    </a:lnTo>
                    <a:lnTo>
                      <a:pt x="431" y="29"/>
                    </a:lnTo>
                    <a:lnTo>
                      <a:pt x="431" y="29"/>
                    </a:lnTo>
                    <a:lnTo>
                      <a:pt x="434" y="29"/>
                    </a:lnTo>
                    <a:lnTo>
                      <a:pt x="436" y="34"/>
                    </a:lnTo>
                    <a:lnTo>
                      <a:pt x="436" y="34"/>
                    </a:lnTo>
                    <a:lnTo>
                      <a:pt x="443" y="34"/>
                    </a:lnTo>
                    <a:lnTo>
                      <a:pt x="446" y="34"/>
                    </a:lnTo>
                    <a:lnTo>
                      <a:pt x="448" y="37"/>
                    </a:lnTo>
                    <a:lnTo>
                      <a:pt x="448" y="39"/>
                    </a:lnTo>
                    <a:lnTo>
                      <a:pt x="448" y="39"/>
                    </a:lnTo>
                    <a:lnTo>
                      <a:pt x="451" y="42"/>
                    </a:lnTo>
                    <a:lnTo>
                      <a:pt x="451" y="42"/>
                    </a:lnTo>
                    <a:lnTo>
                      <a:pt x="451" y="42"/>
                    </a:lnTo>
                    <a:lnTo>
                      <a:pt x="453" y="42"/>
                    </a:lnTo>
                    <a:lnTo>
                      <a:pt x="455" y="44"/>
                    </a:lnTo>
                    <a:lnTo>
                      <a:pt x="455" y="44"/>
                    </a:lnTo>
                    <a:lnTo>
                      <a:pt x="458" y="44"/>
                    </a:lnTo>
                    <a:lnTo>
                      <a:pt x="458" y="46"/>
                    </a:lnTo>
                    <a:lnTo>
                      <a:pt x="458" y="46"/>
                    </a:lnTo>
                    <a:lnTo>
                      <a:pt x="460" y="49"/>
                    </a:lnTo>
                    <a:lnTo>
                      <a:pt x="463" y="49"/>
                    </a:lnTo>
                    <a:lnTo>
                      <a:pt x="463" y="51"/>
                    </a:lnTo>
                    <a:lnTo>
                      <a:pt x="463" y="51"/>
                    </a:lnTo>
                    <a:lnTo>
                      <a:pt x="463" y="54"/>
                    </a:lnTo>
                    <a:lnTo>
                      <a:pt x="463" y="54"/>
                    </a:lnTo>
                    <a:lnTo>
                      <a:pt x="463" y="61"/>
                    </a:lnTo>
                    <a:lnTo>
                      <a:pt x="463" y="64"/>
                    </a:lnTo>
                    <a:lnTo>
                      <a:pt x="463" y="66"/>
                    </a:lnTo>
                    <a:lnTo>
                      <a:pt x="460" y="66"/>
                    </a:lnTo>
                    <a:lnTo>
                      <a:pt x="460" y="66"/>
                    </a:lnTo>
                    <a:lnTo>
                      <a:pt x="460" y="66"/>
                    </a:lnTo>
                    <a:lnTo>
                      <a:pt x="458" y="66"/>
                    </a:lnTo>
                    <a:lnTo>
                      <a:pt x="458" y="66"/>
                    </a:lnTo>
                    <a:lnTo>
                      <a:pt x="458" y="68"/>
                    </a:lnTo>
                    <a:lnTo>
                      <a:pt x="458" y="68"/>
                    </a:lnTo>
                    <a:lnTo>
                      <a:pt x="458" y="68"/>
                    </a:lnTo>
                    <a:lnTo>
                      <a:pt x="458" y="66"/>
                    </a:lnTo>
                    <a:lnTo>
                      <a:pt x="455" y="66"/>
                    </a:lnTo>
                    <a:lnTo>
                      <a:pt x="455" y="68"/>
                    </a:lnTo>
                    <a:lnTo>
                      <a:pt x="455" y="68"/>
                    </a:lnTo>
                    <a:lnTo>
                      <a:pt x="455" y="71"/>
                    </a:lnTo>
                    <a:lnTo>
                      <a:pt x="458" y="71"/>
                    </a:lnTo>
                    <a:lnTo>
                      <a:pt x="458" y="71"/>
                    </a:lnTo>
                    <a:lnTo>
                      <a:pt x="455" y="73"/>
                    </a:lnTo>
                    <a:lnTo>
                      <a:pt x="455" y="73"/>
                    </a:lnTo>
                    <a:lnTo>
                      <a:pt x="453" y="73"/>
                    </a:lnTo>
                    <a:lnTo>
                      <a:pt x="453" y="73"/>
                    </a:lnTo>
                    <a:lnTo>
                      <a:pt x="453" y="73"/>
                    </a:lnTo>
                    <a:lnTo>
                      <a:pt x="453" y="71"/>
                    </a:lnTo>
                    <a:lnTo>
                      <a:pt x="453" y="71"/>
                    </a:lnTo>
                    <a:lnTo>
                      <a:pt x="451" y="71"/>
                    </a:lnTo>
                    <a:lnTo>
                      <a:pt x="451" y="71"/>
                    </a:lnTo>
                    <a:lnTo>
                      <a:pt x="451" y="73"/>
                    </a:lnTo>
                    <a:lnTo>
                      <a:pt x="451" y="73"/>
                    </a:lnTo>
                    <a:lnTo>
                      <a:pt x="448" y="76"/>
                    </a:lnTo>
                    <a:lnTo>
                      <a:pt x="448" y="78"/>
                    </a:lnTo>
                    <a:lnTo>
                      <a:pt x="448" y="78"/>
                    </a:lnTo>
                    <a:lnTo>
                      <a:pt x="448" y="78"/>
                    </a:lnTo>
                    <a:lnTo>
                      <a:pt x="448" y="78"/>
                    </a:lnTo>
                    <a:lnTo>
                      <a:pt x="448" y="78"/>
                    </a:lnTo>
                    <a:lnTo>
                      <a:pt x="448" y="81"/>
                    </a:lnTo>
                    <a:lnTo>
                      <a:pt x="446" y="81"/>
                    </a:lnTo>
                    <a:lnTo>
                      <a:pt x="446" y="81"/>
                    </a:lnTo>
                    <a:lnTo>
                      <a:pt x="446" y="83"/>
                    </a:lnTo>
                    <a:lnTo>
                      <a:pt x="446" y="85"/>
                    </a:lnTo>
                    <a:lnTo>
                      <a:pt x="443" y="90"/>
                    </a:lnTo>
                    <a:lnTo>
                      <a:pt x="446" y="93"/>
                    </a:lnTo>
                    <a:lnTo>
                      <a:pt x="443" y="90"/>
                    </a:lnTo>
                    <a:lnTo>
                      <a:pt x="443" y="90"/>
                    </a:lnTo>
                    <a:lnTo>
                      <a:pt x="443" y="90"/>
                    </a:lnTo>
                    <a:lnTo>
                      <a:pt x="441" y="90"/>
                    </a:lnTo>
                    <a:lnTo>
                      <a:pt x="443" y="93"/>
                    </a:lnTo>
                    <a:lnTo>
                      <a:pt x="446" y="95"/>
                    </a:lnTo>
                    <a:lnTo>
                      <a:pt x="446" y="95"/>
                    </a:lnTo>
                    <a:lnTo>
                      <a:pt x="446" y="95"/>
                    </a:lnTo>
                    <a:lnTo>
                      <a:pt x="446" y="95"/>
                    </a:lnTo>
                    <a:lnTo>
                      <a:pt x="446" y="98"/>
                    </a:lnTo>
                    <a:lnTo>
                      <a:pt x="446" y="98"/>
                    </a:lnTo>
                    <a:lnTo>
                      <a:pt x="446" y="98"/>
                    </a:lnTo>
                    <a:lnTo>
                      <a:pt x="443" y="98"/>
                    </a:lnTo>
                    <a:lnTo>
                      <a:pt x="443" y="98"/>
                    </a:lnTo>
                    <a:lnTo>
                      <a:pt x="443" y="98"/>
                    </a:lnTo>
                    <a:lnTo>
                      <a:pt x="446" y="100"/>
                    </a:lnTo>
                    <a:lnTo>
                      <a:pt x="448" y="100"/>
                    </a:lnTo>
                    <a:lnTo>
                      <a:pt x="453" y="100"/>
                    </a:lnTo>
                    <a:lnTo>
                      <a:pt x="455" y="98"/>
                    </a:lnTo>
                    <a:lnTo>
                      <a:pt x="458" y="98"/>
                    </a:lnTo>
                    <a:lnTo>
                      <a:pt x="460" y="95"/>
                    </a:lnTo>
                    <a:lnTo>
                      <a:pt x="463" y="95"/>
                    </a:lnTo>
                    <a:lnTo>
                      <a:pt x="463" y="93"/>
                    </a:lnTo>
                    <a:lnTo>
                      <a:pt x="465" y="95"/>
                    </a:lnTo>
                    <a:lnTo>
                      <a:pt x="465" y="95"/>
                    </a:lnTo>
                    <a:lnTo>
                      <a:pt x="468" y="98"/>
                    </a:lnTo>
                    <a:lnTo>
                      <a:pt x="468" y="98"/>
                    </a:lnTo>
                    <a:lnTo>
                      <a:pt x="465" y="100"/>
                    </a:lnTo>
                    <a:lnTo>
                      <a:pt x="465" y="100"/>
                    </a:lnTo>
                    <a:lnTo>
                      <a:pt x="465" y="100"/>
                    </a:lnTo>
                    <a:lnTo>
                      <a:pt x="463" y="100"/>
                    </a:lnTo>
                    <a:lnTo>
                      <a:pt x="463" y="100"/>
                    </a:lnTo>
                    <a:lnTo>
                      <a:pt x="463" y="100"/>
                    </a:lnTo>
                    <a:lnTo>
                      <a:pt x="465" y="103"/>
                    </a:lnTo>
                    <a:lnTo>
                      <a:pt x="465" y="103"/>
                    </a:lnTo>
                    <a:lnTo>
                      <a:pt x="468" y="105"/>
                    </a:lnTo>
                    <a:lnTo>
                      <a:pt x="468" y="105"/>
                    </a:lnTo>
                    <a:lnTo>
                      <a:pt x="468" y="105"/>
                    </a:lnTo>
                    <a:lnTo>
                      <a:pt x="470" y="107"/>
                    </a:lnTo>
                    <a:lnTo>
                      <a:pt x="470" y="107"/>
                    </a:lnTo>
                    <a:lnTo>
                      <a:pt x="470" y="107"/>
                    </a:lnTo>
                    <a:lnTo>
                      <a:pt x="470" y="107"/>
                    </a:lnTo>
                    <a:lnTo>
                      <a:pt x="470" y="110"/>
                    </a:lnTo>
                    <a:lnTo>
                      <a:pt x="470" y="110"/>
                    </a:lnTo>
                    <a:lnTo>
                      <a:pt x="473" y="112"/>
                    </a:lnTo>
                    <a:lnTo>
                      <a:pt x="477" y="115"/>
                    </a:lnTo>
                    <a:lnTo>
                      <a:pt x="480" y="115"/>
                    </a:lnTo>
                    <a:lnTo>
                      <a:pt x="480" y="115"/>
                    </a:lnTo>
                    <a:lnTo>
                      <a:pt x="482" y="115"/>
                    </a:lnTo>
                    <a:lnTo>
                      <a:pt x="482" y="115"/>
                    </a:lnTo>
                    <a:lnTo>
                      <a:pt x="482" y="115"/>
                    </a:lnTo>
                    <a:lnTo>
                      <a:pt x="485" y="117"/>
                    </a:lnTo>
                    <a:lnTo>
                      <a:pt x="485" y="117"/>
                    </a:lnTo>
                    <a:lnTo>
                      <a:pt x="485" y="117"/>
                    </a:lnTo>
                    <a:lnTo>
                      <a:pt x="485" y="117"/>
                    </a:lnTo>
                    <a:lnTo>
                      <a:pt x="485" y="117"/>
                    </a:lnTo>
                    <a:lnTo>
                      <a:pt x="485" y="117"/>
                    </a:lnTo>
                    <a:lnTo>
                      <a:pt x="485" y="117"/>
                    </a:lnTo>
                    <a:lnTo>
                      <a:pt x="487" y="117"/>
                    </a:lnTo>
                    <a:lnTo>
                      <a:pt x="487" y="117"/>
                    </a:lnTo>
                    <a:lnTo>
                      <a:pt x="490" y="115"/>
                    </a:lnTo>
                    <a:lnTo>
                      <a:pt x="490" y="115"/>
                    </a:lnTo>
                    <a:lnTo>
                      <a:pt x="490" y="117"/>
                    </a:lnTo>
                    <a:lnTo>
                      <a:pt x="490" y="117"/>
                    </a:lnTo>
                    <a:lnTo>
                      <a:pt x="492" y="117"/>
                    </a:lnTo>
                    <a:lnTo>
                      <a:pt x="492" y="117"/>
                    </a:lnTo>
                    <a:lnTo>
                      <a:pt x="494" y="117"/>
                    </a:lnTo>
                    <a:lnTo>
                      <a:pt x="494" y="117"/>
                    </a:lnTo>
                    <a:lnTo>
                      <a:pt x="494" y="117"/>
                    </a:lnTo>
                    <a:lnTo>
                      <a:pt x="494" y="117"/>
                    </a:lnTo>
                    <a:lnTo>
                      <a:pt x="494" y="120"/>
                    </a:lnTo>
                    <a:lnTo>
                      <a:pt x="494" y="120"/>
                    </a:lnTo>
                    <a:lnTo>
                      <a:pt x="497" y="122"/>
                    </a:lnTo>
                    <a:lnTo>
                      <a:pt x="499" y="122"/>
                    </a:lnTo>
                    <a:lnTo>
                      <a:pt x="499" y="124"/>
                    </a:lnTo>
                    <a:lnTo>
                      <a:pt x="499" y="124"/>
                    </a:lnTo>
                    <a:lnTo>
                      <a:pt x="499" y="127"/>
                    </a:lnTo>
                    <a:lnTo>
                      <a:pt x="499" y="127"/>
                    </a:lnTo>
                    <a:lnTo>
                      <a:pt x="499" y="127"/>
                    </a:lnTo>
                    <a:lnTo>
                      <a:pt x="499" y="127"/>
                    </a:lnTo>
                    <a:lnTo>
                      <a:pt x="502" y="127"/>
                    </a:lnTo>
                    <a:lnTo>
                      <a:pt x="502" y="127"/>
                    </a:lnTo>
                    <a:lnTo>
                      <a:pt x="504" y="127"/>
                    </a:lnTo>
                    <a:lnTo>
                      <a:pt x="504" y="129"/>
                    </a:lnTo>
                    <a:lnTo>
                      <a:pt x="504" y="129"/>
                    </a:lnTo>
                    <a:lnTo>
                      <a:pt x="504" y="129"/>
                    </a:lnTo>
                    <a:lnTo>
                      <a:pt x="504" y="129"/>
                    </a:lnTo>
                    <a:lnTo>
                      <a:pt x="504" y="129"/>
                    </a:lnTo>
                    <a:lnTo>
                      <a:pt x="504" y="129"/>
                    </a:lnTo>
                    <a:lnTo>
                      <a:pt x="507" y="132"/>
                    </a:lnTo>
                    <a:lnTo>
                      <a:pt x="509" y="134"/>
                    </a:lnTo>
                    <a:lnTo>
                      <a:pt x="514" y="134"/>
                    </a:lnTo>
                    <a:lnTo>
                      <a:pt x="516" y="137"/>
                    </a:lnTo>
                    <a:lnTo>
                      <a:pt x="519" y="137"/>
                    </a:lnTo>
                    <a:lnTo>
                      <a:pt x="519" y="137"/>
                    </a:lnTo>
                    <a:lnTo>
                      <a:pt x="519" y="139"/>
                    </a:lnTo>
                    <a:lnTo>
                      <a:pt x="519" y="142"/>
                    </a:lnTo>
                    <a:lnTo>
                      <a:pt x="519" y="144"/>
                    </a:lnTo>
                    <a:lnTo>
                      <a:pt x="519" y="146"/>
                    </a:lnTo>
                    <a:lnTo>
                      <a:pt x="519" y="146"/>
                    </a:lnTo>
                    <a:lnTo>
                      <a:pt x="516" y="144"/>
                    </a:lnTo>
                    <a:lnTo>
                      <a:pt x="516" y="144"/>
                    </a:lnTo>
                    <a:lnTo>
                      <a:pt x="514" y="142"/>
                    </a:lnTo>
                    <a:lnTo>
                      <a:pt x="514" y="144"/>
                    </a:lnTo>
                    <a:lnTo>
                      <a:pt x="514" y="144"/>
                    </a:lnTo>
                    <a:lnTo>
                      <a:pt x="516" y="146"/>
                    </a:lnTo>
                    <a:lnTo>
                      <a:pt x="516" y="149"/>
                    </a:lnTo>
                    <a:lnTo>
                      <a:pt x="516" y="149"/>
                    </a:lnTo>
                    <a:lnTo>
                      <a:pt x="516" y="151"/>
                    </a:lnTo>
                    <a:lnTo>
                      <a:pt x="514" y="151"/>
                    </a:lnTo>
                    <a:lnTo>
                      <a:pt x="514" y="151"/>
                    </a:lnTo>
                    <a:lnTo>
                      <a:pt x="514" y="151"/>
                    </a:lnTo>
                    <a:lnTo>
                      <a:pt x="514" y="151"/>
                    </a:lnTo>
                    <a:lnTo>
                      <a:pt x="514" y="151"/>
                    </a:lnTo>
                    <a:lnTo>
                      <a:pt x="514" y="151"/>
                    </a:lnTo>
                    <a:lnTo>
                      <a:pt x="514" y="151"/>
                    </a:lnTo>
                    <a:lnTo>
                      <a:pt x="514" y="154"/>
                    </a:lnTo>
                    <a:lnTo>
                      <a:pt x="514" y="154"/>
                    </a:lnTo>
                    <a:lnTo>
                      <a:pt x="516" y="156"/>
                    </a:lnTo>
                    <a:lnTo>
                      <a:pt x="516" y="156"/>
                    </a:lnTo>
                    <a:lnTo>
                      <a:pt x="516" y="156"/>
                    </a:lnTo>
                    <a:lnTo>
                      <a:pt x="514" y="156"/>
                    </a:lnTo>
                    <a:lnTo>
                      <a:pt x="514" y="156"/>
                    </a:lnTo>
                    <a:lnTo>
                      <a:pt x="514" y="156"/>
                    </a:lnTo>
                    <a:lnTo>
                      <a:pt x="514" y="156"/>
                    </a:lnTo>
                    <a:lnTo>
                      <a:pt x="514" y="159"/>
                    </a:lnTo>
                    <a:lnTo>
                      <a:pt x="514" y="159"/>
                    </a:lnTo>
                    <a:lnTo>
                      <a:pt x="512" y="159"/>
                    </a:lnTo>
                    <a:lnTo>
                      <a:pt x="514" y="159"/>
                    </a:lnTo>
                    <a:lnTo>
                      <a:pt x="514" y="161"/>
                    </a:lnTo>
                    <a:lnTo>
                      <a:pt x="514" y="161"/>
                    </a:lnTo>
                    <a:lnTo>
                      <a:pt x="514" y="161"/>
                    </a:lnTo>
                    <a:lnTo>
                      <a:pt x="514" y="163"/>
                    </a:lnTo>
                    <a:lnTo>
                      <a:pt x="512" y="163"/>
                    </a:lnTo>
                    <a:lnTo>
                      <a:pt x="509" y="161"/>
                    </a:lnTo>
                    <a:lnTo>
                      <a:pt x="507" y="161"/>
                    </a:lnTo>
                    <a:lnTo>
                      <a:pt x="507" y="159"/>
                    </a:lnTo>
                    <a:lnTo>
                      <a:pt x="507" y="159"/>
                    </a:lnTo>
                    <a:lnTo>
                      <a:pt x="507" y="159"/>
                    </a:lnTo>
                    <a:lnTo>
                      <a:pt x="507" y="159"/>
                    </a:lnTo>
                    <a:lnTo>
                      <a:pt x="504" y="159"/>
                    </a:lnTo>
                    <a:lnTo>
                      <a:pt x="504" y="159"/>
                    </a:lnTo>
                    <a:lnTo>
                      <a:pt x="504" y="156"/>
                    </a:lnTo>
                    <a:lnTo>
                      <a:pt x="504" y="156"/>
                    </a:lnTo>
                    <a:lnTo>
                      <a:pt x="504" y="156"/>
                    </a:lnTo>
                    <a:lnTo>
                      <a:pt x="504" y="156"/>
                    </a:lnTo>
                    <a:lnTo>
                      <a:pt x="504" y="156"/>
                    </a:lnTo>
                    <a:lnTo>
                      <a:pt x="502" y="156"/>
                    </a:lnTo>
                    <a:lnTo>
                      <a:pt x="502" y="159"/>
                    </a:lnTo>
                    <a:lnTo>
                      <a:pt x="502" y="161"/>
                    </a:lnTo>
                    <a:lnTo>
                      <a:pt x="499" y="159"/>
                    </a:lnTo>
                    <a:lnTo>
                      <a:pt x="499" y="159"/>
                    </a:lnTo>
                    <a:lnTo>
                      <a:pt x="499" y="159"/>
                    </a:lnTo>
                    <a:lnTo>
                      <a:pt x="499" y="159"/>
                    </a:lnTo>
                    <a:lnTo>
                      <a:pt x="499" y="159"/>
                    </a:lnTo>
                    <a:lnTo>
                      <a:pt x="499" y="159"/>
                    </a:lnTo>
                    <a:lnTo>
                      <a:pt x="499" y="156"/>
                    </a:lnTo>
                    <a:lnTo>
                      <a:pt x="499" y="156"/>
                    </a:lnTo>
                    <a:lnTo>
                      <a:pt x="499" y="154"/>
                    </a:lnTo>
                    <a:lnTo>
                      <a:pt x="497" y="151"/>
                    </a:lnTo>
                    <a:lnTo>
                      <a:pt x="497" y="149"/>
                    </a:lnTo>
                    <a:lnTo>
                      <a:pt x="494" y="149"/>
                    </a:lnTo>
                    <a:lnTo>
                      <a:pt x="494" y="146"/>
                    </a:lnTo>
                    <a:lnTo>
                      <a:pt x="492" y="146"/>
                    </a:lnTo>
                    <a:lnTo>
                      <a:pt x="492" y="146"/>
                    </a:lnTo>
                    <a:lnTo>
                      <a:pt x="492" y="146"/>
                    </a:lnTo>
                    <a:lnTo>
                      <a:pt x="492" y="146"/>
                    </a:lnTo>
                    <a:lnTo>
                      <a:pt x="492" y="146"/>
                    </a:lnTo>
                    <a:lnTo>
                      <a:pt x="490" y="146"/>
                    </a:lnTo>
                    <a:lnTo>
                      <a:pt x="490" y="144"/>
                    </a:lnTo>
                    <a:lnTo>
                      <a:pt x="490" y="144"/>
                    </a:lnTo>
                    <a:lnTo>
                      <a:pt x="490" y="144"/>
                    </a:lnTo>
                    <a:lnTo>
                      <a:pt x="487" y="144"/>
                    </a:lnTo>
                    <a:lnTo>
                      <a:pt x="487" y="144"/>
                    </a:lnTo>
                    <a:lnTo>
                      <a:pt x="487" y="144"/>
                    </a:lnTo>
                    <a:lnTo>
                      <a:pt x="487" y="144"/>
                    </a:lnTo>
                    <a:lnTo>
                      <a:pt x="485" y="139"/>
                    </a:lnTo>
                    <a:lnTo>
                      <a:pt x="482" y="137"/>
                    </a:lnTo>
                    <a:lnTo>
                      <a:pt x="482" y="137"/>
                    </a:lnTo>
                    <a:lnTo>
                      <a:pt x="480" y="134"/>
                    </a:lnTo>
                    <a:lnTo>
                      <a:pt x="477" y="132"/>
                    </a:lnTo>
                    <a:lnTo>
                      <a:pt x="477" y="132"/>
                    </a:lnTo>
                    <a:lnTo>
                      <a:pt x="477" y="132"/>
                    </a:lnTo>
                    <a:lnTo>
                      <a:pt x="475" y="129"/>
                    </a:lnTo>
                    <a:lnTo>
                      <a:pt x="475" y="129"/>
                    </a:lnTo>
                    <a:lnTo>
                      <a:pt x="473" y="124"/>
                    </a:lnTo>
                    <a:lnTo>
                      <a:pt x="470" y="122"/>
                    </a:lnTo>
                    <a:lnTo>
                      <a:pt x="470" y="120"/>
                    </a:lnTo>
                    <a:lnTo>
                      <a:pt x="470" y="120"/>
                    </a:lnTo>
                    <a:lnTo>
                      <a:pt x="465" y="120"/>
                    </a:lnTo>
                    <a:lnTo>
                      <a:pt x="465" y="120"/>
                    </a:lnTo>
                    <a:lnTo>
                      <a:pt x="465" y="117"/>
                    </a:lnTo>
                    <a:lnTo>
                      <a:pt x="463" y="117"/>
                    </a:lnTo>
                    <a:lnTo>
                      <a:pt x="463" y="117"/>
                    </a:lnTo>
                    <a:lnTo>
                      <a:pt x="463" y="115"/>
                    </a:lnTo>
                    <a:lnTo>
                      <a:pt x="463" y="115"/>
                    </a:lnTo>
                    <a:lnTo>
                      <a:pt x="463" y="115"/>
                    </a:lnTo>
                    <a:lnTo>
                      <a:pt x="463" y="115"/>
                    </a:lnTo>
                    <a:lnTo>
                      <a:pt x="458" y="115"/>
                    </a:lnTo>
                    <a:lnTo>
                      <a:pt x="458" y="115"/>
                    </a:lnTo>
                    <a:lnTo>
                      <a:pt x="458" y="115"/>
                    </a:lnTo>
                    <a:lnTo>
                      <a:pt x="458" y="115"/>
                    </a:lnTo>
                    <a:lnTo>
                      <a:pt x="458" y="117"/>
                    </a:lnTo>
                    <a:lnTo>
                      <a:pt x="460" y="117"/>
                    </a:lnTo>
                    <a:lnTo>
                      <a:pt x="463" y="117"/>
                    </a:lnTo>
                    <a:lnTo>
                      <a:pt x="463" y="117"/>
                    </a:lnTo>
                    <a:lnTo>
                      <a:pt x="463" y="117"/>
                    </a:lnTo>
                    <a:lnTo>
                      <a:pt x="463" y="117"/>
                    </a:lnTo>
                    <a:lnTo>
                      <a:pt x="463" y="120"/>
                    </a:lnTo>
                    <a:lnTo>
                      <a:pt x="463" y="120"/>
                    </a:lnTo>
                    <a:lnTo>
                      <a:pt x="463" y="120"/>
                    </a:lnTo>
                    <a:lnTo>
                      <a:pt x="465" y="120"/>
                    </a:lnTo>
                    <a:lnTo>
                      <a:pt x="465" y="120"/>
                    </a:lnTo>
                    <a:lnTo>
                      <a:pt x="470" y="122"/>
                    </a:lnTo>
                    <a:lnTo>
                      <a:pt x="470" y="122"/>
                    </a:lnTo>
                    <a:lnTo>
                      <a:pt x="470" y="122"/>
                    </a:lnTo>
                    <a:lnTo>
                      <a:pt x="473" y="124"/>
                    </a:lnTo>
                    <a:lnTo>
                      <a:pt x="473" y="124"/>
                    </a:lnTo>
                    <a:lnTo>
                      <a:pt x="473" y="129"/>
                    </a:lnTo>
                    <a:lnTo>
                      <a:pt x="473" y="129"/>
                    </a:lnTo>
                    <a:lnTo>
                      <a:pt x="473" y="132"/>
                    </a:lnTo>
                    <a:lnTo>
                      <a:pt x="473" y="132"/>
                    </a:lnTo>
                    <a:lnTo>
                      <a:pt x="475" y="132"/>
                    </a:lnTo>
                    <a:lnTo>
                      <a:pt x="475" y="132"/>
                    </a:lnTo>
                    <a:lnTo>
                      <a:pt x="475" y="132"/>
                    </a:lnTo>
                    <a:lnTo>
                      <a:pt x="475" y="134"/>
                    </a:lnTo>
                    <a:lnTo>
                      <a:pt x="477" y="137"/>
                    </a:lnTo>
                    <a:lnTo>
                      <a:pt x="477" y="137"/>
                    </a:lnTo>
                    <a:lnTo>
                      <a:pt x="480" y="137"/>
                    </a:lnTo>
                    <a:lnTo>
                      <a:pt x="482" y="139"/>
                    </a:lnTo>
                    <a:lnTo>
                      <a:pt x="482" y="139"/>
                    </a:lnTo>
                    <a:lnTo>
                      <a:pt x="482" y="142"/>
                    </a:lnTo>
                    <a:lnTo>
                      <a:pt x="482" y="142"/>
                    </a:lnTo>
                    <a:lnTo>
                      <a:pt x="485" y="144"/>
                    </a:lnTo>
                    <a:lnTo>
                      <a:pt x="485" y="146"/>
                    </a:lnTo>
                    <a:lnTo>
                      <a:pt x="485" y="146"/>
                    </a:lnTo>
                    <a:lnTo>
                      <a:pt x="485" y="146"/>
                    </a:lnTo>
                    <a:lnTo>
                      <a:pt x="485" y="146"/>
                    </a:lnTo>
                    <a:lnTo>
                      <a:pt x="485" y="146"/>
                    </a:lnTo>
                    <a:lnTo>
                      <a:pt x="487" y="146"/>
                    </a:lnTo>
                    <a:lnTo>
                      <a:pt x="487" y="149"/>
                    </a:lnTo>
                    <a:lnTo>
                      <a:pt x="490" y="149"/>
                    </a:lnTo>
                    <a:lnTo>
                      <a:pt x="490" y="149"/>
                    </a:lnTo>
                    <a:lnTo>
                      <a:pt x="490" y="149"/>
                    </a:lnTo>
                    <a:lnTo>
                      <a:pt x="490" y="149"/>
                    </a:lnTo>
                    <a:lnTo>
                      <a:pt x="490" y="149"/>
                    </a:lnTo>
                    <a:lnTo>
                      <a:pt x="490" y="151"/>
                    </a:lnTo>
                    <a:lnTo>
                      <a:pt x="492" y="151"/>
                    </a:lnTo>
                    <a:lnTo>
                      <a:pt x="492" y="151"/>
                    </a:lnTo>
                    <a:lnTo>
                      <a:pt x="494" y="154"/>
                    </a:lnTo>
                    <a:lnTo>
                      <a:pt x="494" y="154"/>
                    </a:lnTo>
                    <a:lnTo>
                      <a:pt x="497" y="156"/>
                    </a:lnTo>
                    <a:lnTo>
                      <a:pt x="497" y="156"/>
                    </a:lnTo>
                    <a:lnTo>
                      <a:pt x="497" y="156"/>
                    </a:lnTo>
                    <a:lnTo>
                      <a:pt x="497" y="159"/>
                    </a:lnTo>
                    <a:lnTo>
                      <a:pt x="497" y="159"/>
                    </a:lnTo>
                    <a:lnTo>
                      <a:pt x="497" y="161"/>
                    </a:lnTo>
                    <a:lnTo>
                      <a:pt x="497" y="161"/>
                    </a:lnTo>
                    <a:lnTo>
                      <a:pt x="497" y="161"/>
                    </a:lnTo>
                    <a:lnTo>
                      <a:pt x="499" y="161"/>
                    </a:lnTo>
                    <a:lnTo>
                      <a:pt x="499" y="163"/>
                    </a:lnTo>
                    <a:lnTo>
                      <a:pt x="504" y="163"/>
                    </a:lnTo>
                    <a:lnTo>
                      <a:pt x="504" y="163"/>
                    </a:lnTo>
                    <a:lnTo>
                      <a:pt x="507" y="163"/>
                    </a:lnTo>
                    <a:lnTo>
                      <a:pt x="507" y="163"/>
                    </a:lnTo>
                    <a:lnTo>
                      <a:pt x="509" y="166"/>
                    </a:lnTo>
                    <a:lnTo>
                      <a:pt x="509" y="166"/>
                    </a:lnTo>
                    <a:lnTo>
                      <a:pt x="512" y="166"/>
                    </a:lnTo>
                    <a:lnTo>
                      <a:pt x="514" y="166"/>
                    </a:lnTo>
                    <a:lnTo>
                      <a:pt x="516" y="168"/>
                    </a:lnTo>
                    <a:lnTo>
                      <a:pt x="516" y="168"/>
                    </a:lnTo>
                    <a:lnTo>
                      <a:pt x="514" y="168"/>
                    </a:lnTo>
                    <a:lnTo>
                      <a:pt x="512" y="168"/>
                    </a:lnTo>
                    <a:lnTo>
                      <a:pt x="512" y="168"/>
                    </a:lnTo>
                    <a:lnTo>
                      <a:pt x="509" y="171"/>
                    </a:lnTo>
                    <a:lnTo>
                      <a:pt x="509" y="171"/>
                    </a:lnTo>
                    <a:lnTo>
                      <a:pt x="509" y="171"/>
                    </a:lnTo>
                    <a:lnTo>
                      <a:pt x="509" y="171"/>
                    </a:lnTo>
                    <a:lnTo>
                      <a:pt x="512" y="171"/>
                    </a:lnTo>
                    <a:lnTo>
                      <a:pt x="514" y="173"/>
                    </a:lnTo>
                    <a:lnTo>
                      <a:pt x="516" y="173"/>
                    </a:lnTo>
                    <a:lnTo>
                      <a:pt x="516" y="173"/>
                    </a:lnTo>
                    <a:lnTo>
                      <a:pt x="516" y="171"/>
                    </a:lnTo>
                    <a:lnTo>
                      <a:pt x="516" y="171"/>
                    </a:lnTo>
                    <a:lnTo>
                      <a:pt x="516" y="171"/>
                    </a:lnTo>
                    <a:lnTo>
                      <a:pt x="519" y="173"/>
                    </a:lnTo>
                    <a:lnTo>
                      <a:pt x="519" y="173"/>
                    </a:lnTo>
                    <a:lnTo>
                      <a:pt x="519" y="176"/>
                    </a:lnTo>
                    <a:lnTo>
                      <a:pt x="516" y="176"/>
                    </a:lnTo>
                    <a:lnTo>
                      <a:pt x="516" y="176"/>
                    </a:lnTo>
                    <a:lnTo>
                      <a:pt x="516" y="178"/>
                    </a:lnTo>
                    <a:lnTo>
                      <a:pt x="516" y="178"/>
                    </a:lnTo>
                    <a:lnTo>
                      <a:pt x="519" y="178"/>
                    </a:lnTo>
                    <a:lnTo>
                      <a:pt x="519" y="178"/>
                    </a:lnTo>
                    <a:lnTo>
                      <a:pt x="519" y="181"/>
                    </a:lnTo>
                    <a:lnTo>
                      <a:pt x="519" y="183"/>
                    </a:lnTo>
                    <a:lnTo>
                      <a:pt x="519" y="183"/>
                    </a:lnTo>
                    <a:lnTo>
                      <a:pt x="519" y="183"/>
                    </a:lnTo>
                    <a:lnTo>
                      <a:pt x="519" y="185"/>
                    </a:lnTo>
                    <a:lnTo>
                      <a:pt x="519" y="185"/>
                    </a:lnTo>
                    <a:lnTo>
                      <a:pt x="519" y="185"/>
                    </a:lnTo>
                    <a:lnTo>
                      <a:pt x="519" y="188"/>
                    </a:lnTo>
                    <a:lnTo>
                      <a:pt x="519" y="188"/>
                    </a:lnTo>
                    <a:lnTo>
                      <a:pt x="519" y="188"/>
                    </a:lnTo>
                    <a:lnTo>
                      <a:pt x="519" y="190"/>
                    </a:lnTo>
                    <a:lnTo>
                      <a:pt x="519" y="190"/>
                    </a:lnTo>
                    <a:lnTo>
                      <a:pt x="516" y="190"/>
                    </a:lnTo>
                    <a:lnTo>
                      <a:pt x="516" y="188"/>
                    </a:lnTo>
                    <a:lnTo>
                      <a:pt x="514" y="185"/>
                    </a:lnTo>
                    <a:lnTo>
                      <a:pt x="514" y="183"/>
                    </a:lnTo>
                    <a:lnTo>
                      <a:pt x="514" y="183"/>
                    </a:lnTo>
                    <a:lnTo>
                      <a:pt x="514" y="183"/>
                    </a:lnTo>
                    <a:lnTo>
                      <a:pt x="512" y="185"/>
                    </a:lnTo>
                    <a:lnTo>
                      <a:pt x="512" y="183"/>
                    </a:lnTo>
                    <a:lnTo>
                      <a:pt x="509" y="181"/>
                    </a:lnTo>
                    <a:lnTo>
                      <a:pt x="507" y="178"/>
                    </a:lnTo>
                    <a:lnTo>
                      <a:pt x="507" y="181"/>
                    </a:lnTo>
                    <a:lnTo>
                      <a:pt x="507" y="181"/>
                    </a:lnTo>
                    <a:lnTo>
                      <a:pt x="507" y="181"/>
                    </a:lnTo>
                    <a:lnTo>
                      <a:pt x="509" y="183"/>
                    </a:lnTo>
                    <a:lnTo>
                      <a:pt x="509" y="183"/>
                    </a:lnTo>
                    <a:lnTo>
                      <a:pt x="507" y="183"/>
                    </a:lnTo>
                    <a:lnTo>
                      <a:pt x="507" y="183"/>
                    </a:lnTo>
                    <a:lnTo>
                      <a:pt x="507" y="183"/>
                    </a:lnTo>
                    <a:lnTo>
                      <a:pt x="504" y="183"/>
                    </a:lnTo>
                    <a:lnTo>
                      <a:pt x="504" y="185"/>
                    </a:lnTo>
                    <a:lnTo>
                      <a:pt x="504" y="185"/>
                    </a:lnTo>
                    <a:lnTo>
                      <a:pt x="507" y="185"/>
                    </a:lnTo>
                    <a:lnTo>
                      <a:pt x="507" y="185"/>
                    </a:lnTo>
                    <a:lnTo>
                      <a:pt x="507" y="185"/>
                    </a:lnTo>
                    <a:lnTo>
                      <a:pt x="509" y="188"/>
                    </a:lnTo>
                    <a:lnTo>
                      <a:pt x="509" y="188"/>
                    </a:lnTo>
                    <a:lnTo>
                      <a:pt x="509" y="188"/>
                    </a:lnTo>
                    <a:lnTo>
                      <a:pt x="507" y="188"/>
                    </a:lnTo>
                    <a:lnTo>
                      <a:pt x="507" y="190"/>
                    </a:lnTo>
                    <a:lnTo>
                      <a:pt x="509" y="188"/>
                    </a:lnTo>
                    <a:lnTo>
                      <a:pt x="509" y="190"/>
                    </a:lnTo>
                    <a:lnTo>
                      <a:pt x="509" y="190"/>
                    </a:lnTo>
                    <a:lnTo>
                      <a:pt x="509" y="190"/>
                    </a:lnTo>
                    <a:lnTo>
                      <a:pt x="509" y="193"/>
                    </a:lnTo>
                    <a:lnTo>
                      <a:pt x="509" y="193"/>
                    </a:lnTo>
                    <a:lnTo>
                      <a:pt x="504" y="195"/>
                    </a:lnTo>
                    <a:lnTo>
                      <a:pt x="504" y="193"/>
                    </a:lnTo>
                    <a:lnTo>
                      <a:pt x="499" y="190"/>
                    </a:lnTo>
                    <a:lnTo>
                      <a:pt x="499" y="190"/>
                    </a:lnTo>
                    <a:lnTo>
                      <a:pt x="497" y="190"/>
                    </a:lnTo>
                    <a:lnTo>
                      <a:pt x="497" y="190"/>
                    </a:lnTo>
                    <a:lnTo>
                      <a:pt x="497" y="188"/>
                    </a:lnTo>
                    <a:lnTo>
                      <a:pt x="494" y="188"/>
                    </a:lnTo>
                    <a:lnTo>
                      <a:pt x="492" y="181"/>
                    </a:lnTo>
                    <a:lnTo>
                      <a:pt x="490" y="181"/>
                    </a:lnTo>
                    <a:lnTo>
                      <a:pt x="490" y="181"/>
                    </a:lnTo>
                    <a:lnTo>
                      <a:pt x="487" y="178"/>
                    </a:lnTo>
                    <a:lnTo>
                      <a:pt x="485" y="173"/>
                    </a:lnTo>
                    <a:lnTo>
                      <a:pt x="482" y="171"/>
                    </a:lnTo>
                    <a:lnTo>
                      <a:pt x="482" y="171"/>
                    </a:lnTo>
                    <a:lnTo>
                      <a:pt x="480" y="171"/>
                    </a:lnTo>
                    <a:lnTo>
                      <a:pt x="480" y="171"/>
                    </a:lnTo>
                    <a:lnTo>
                      <a:pt x="480" y="173"/>
                    </a:lnTo>
                    <a:lnTo>
                      <a:pt x="480" y="173"/>
                    </a:lnTo>
                    <a:lnTo>
                      <a:pt x="480" y="173"/>
                    </a:lnTo>
                    <a:lnTo>
                      <a:pt x="482" y="173"/>
                    </a:lnTo>
                    <a:lnTo>
                      <a:pt x="482" y="173"/>
                    </a:lnTo>
                    <a:lnTo>
                      <a:pt x="482" y="176"/>
                    </a:lnTo>
                    <a:lnTo>
                      <a:pt x="485" y="181"/>
                    </a:lnTo>
                    <a:lnTo>
                      <a:pt x="487" y="181"/>
                    </a:lnTo>
                    <a:lnTo>
                      <a:pt x="487" y="181"/>
                    </a:lnTo>
                    <a:lnTo>
                      <a:pt x="487" y="181"/>
                    </a:lnTo>
                    <a:lnTo>
                      <a:pt x="490" y="183"/>
                    </a:lnTo>
                    <a:lnTo>
                      <a:pt x="490" y="185"/>
                    </a:lnTo>
                    <a:lnTo>
                      <a:pt x="494" y="190"/>
                    </a:lnTo>
                    <a:lnTo>
                      <a:pt x="499" y="195"/>
                    </a:lnTo>
                    <a:lnTo>
                      <a:pt x="502" y="198"/>
                    </a:lnTo>
                    <a:lnTo>
                      <a:pt x="504" y="198"/>
                    </a:lnTo>
                    <a:lnTo>
                      <a:pt x="504" y="198"/>
                    </a:lnTo>
                    <a:lnTo>
                      <a:pt x="509" y="198"/>
                    </a:lnTo>
                    <a:lnTo>
                      <a:pt x="509" y="198"/>
                    </a:lnTo>
                    <a:lnTo>
                      <a:pt x="509" y="198"/>
                    </a:lnTo>
                    <a:lnTo>
                      <a:pt x="509" y="198"/>
                    </a:lnTo>
                    <a:lnTo>
                      <a:pt x="509" y="200"/>
                    </a:lnTo>
                    <a:lnTo>
                      <a:pt x="509" y="200"/>
                    </a:lnTo>
                    <a:lnTo>
                      <a:pt x="509" y="202"/>
                    </a:lnTo>
                    <a:lnTo>
                      <a:pt x="509" y="202"/>
                    </a:lnTo>
                    <a:lnTo>
                      <a:pt x="512" y="202"/>
                    </a:lnTo>
                    <a:lnTo>
                      <a:pt x="512" y="202"/>
                    </a:lnTo>
                    <a:lnTo>
                      <a:pt x="512" y="202"/>
                    </a:lnTo>
                    <a:lnTo>
                      <a:pt x="512" y="202"/>
                    </a:lnTo>
                    <a:lnTo>
                      <a:pt x="512" y="202"/>
                    </a:lnTo>
                    <a:lnTo>
                      <a:pt x="514" y="202"/>
                    </a:lnTo>
                    <a:lnTo>
                      <a:pt x="516" y="205"/>
                    </a:lnTo>
                    <a:lnTo>
                      <a:pt x="516" y="205"/>
                    </a:lnTo>
                    <a:lnTo>
                      <a:pt x="514" y="207"/>
                    </a:lnTo>
                    <a:lnTo>
                      <a:pt x="514" y="207"/>
                    </a:lnTo>
                    <a:lnTo>
                      <a:pt x="512" y="207"/>
                    </a:lnTo>
                    <a:lnTo>
                      <a:pt x="514" y="210"/>
                    </a:lnTo>
                    <a:lnTo>
                      <a:pt x="516" y="207"/>
                    </a:lnTo>
                    <a:lnTo>
                      <a:pt x="516" y="210"/>
                    </a:lnTo>
                    <a:lnTo>
                      <a:pt x="516" y="212"/>
                    </a:lnTo>
                    <a:lnTo>
                      <a:pt x="516" y="212"/>
                    </a:lnTo>
                    <a:lnTo>
                      <a:pt x="516" y="215"/>
                    </a:lnTo>
                    <a:lnTo>
                      <a:pt x="516" y="217"/>
                    </a:lnTo>
                    <a:lnTo>
                      <a:pt x="514" y="217"/>
                    </a:lnTo>
                    <a:lnTo>
                      <a:pt x="512" y="217"/>
                    </a:lnTo>
                    <a:lnTo>
                      <a:pt x="512" y="217"/>
                    </a:lnTo>
                    <a:lnTo>
                      <a:pt x="512" y="217"/>
                    </a:lnTo>
                    <a:lnTo>
                      <a:pt x="509" y="220"/>
                    </a:lnTo>
                    <a:lnTo>
                      <a:pt x="507" y="220"/>
                    </a:lnTo>
                    <a:lnTo>
                      <a:pt x="507" y="220"/>
                    </a:lnTo>
                    <a:lnTo>
                      <a:pt x="507" y="217"/>
                    </a:lnTo>
                    <a:lnTo>
                      <a:pt x="504" y="215"/>
                    </a:lnTo>
                    <a:lnTo>
                      <a:pt x="499" y="210"/>
                    </a:lnTo>
                    <a:lnTo>
                      <a:pt x="497" y="210"/>
                    </a:lnTo>
                    <a:lnTo>
                      <a:pt x="494" y="207"/>
                    </a:lnTo>
                    <a:lnTo>
                      <a:pt x="494" y="207"/>
                    </a:lnTo>
                    <a:lnTo>
                      <a:pt x="494" y="205"/>
                    </a:lnTo>
                    <a:lnTo>
                      <a:pt x="492" y="205"/>
                    </a:lnTo>
                    <a:lnTo>
                      <a:pt x="494" y="202"/>
                    </a:lnTo>
                    <a:lnTo>
                      <a:pt x="492" y="200"/>
                    </a:lnTo>
                    <a:lnTo>
                      <a:pt x="492" y="198"/>
                    </a:lnTo>
                    <a:lnTo>
                      <a:pt x="490" y="198"/>
                    </a:lnTo>
                    <a:lnTo>
                      <a:pt x="490" y="198"/>
                    </a:lnTo>
                    <a:lnTo>
                      <a:pt x="487" y="198"/>
                    </a:lnTo>
                    <a:lnTo>
                      <a:pt x="485" y="198"/>
                    </a:lnTo>
                    <a:lnTo>
                      <a:pt x="485" y="198"/>
                    </a:lnTo>
                    <a:lnTo>
                      <a:pt x="485" y="200"/>
                    </a:lnTo>
                    <a:lnTo>
                      <a:pt x="485" y="200"/>
                    </a:lnTo>
                    <a:lnTo>
                      <a:pt x="485" y="200"/>
                    </a:lnTo>
                    <a:lnTo>
                      <a:pt x="482" y="200"/>
                    </a:lnTo>
                    <a:lnTo>
                      <a:pt x="482" y="198"/>
                    </a:lnTo>
                    <a:lnTo>
                      <a:pt x="482" y="198"/>
                    </a:lnTo>
                    <a:lnTo>
                      <a:pt x="482" y="198"/>
                    </a:lnTo>
                    <a:lnTo>
                      <a:pt x="482" y="198"/>
                    </a:lnTo>
                    <a:lnTo>
                      <a:pt x="480" y="198"/>
                    </a:lnTo>
                    <a:lnTo>
                      <a:pt x="477" y="195"/>
                    </a:lnTo>
                    <a:lnTo>
                      <a:pt x="477" y="195"/>
                    </a:lnTo>
                    <a:lnTo>
                      <a:pt x="477" y="195"/>
                    </a:lnTo>
                    <a:lnTo>
                      <a:pt x="477" y="193"/>
                    </a:lnTo>
                    <a:lnTo>
                      <a:pt x="477" y="190"/>
                    </a:lnTo>
                    <a:lnTo>
                      <a:pt x="475" y="190"/>
                    </a:lnTo>
                    <a:lnTo>
                      <a:pt x="475" y="190"/>
                    </a:lnTo>
                    <a:lnTo>
                      <a:pt x="475" y="190"/>
                    </a:lnTo>
                    <a:lnTo>
                      <a:pt x="475" y="193"/>
                    </a:lnTo>
                    <a:lnTo>
                      <a:pt x="475" y="193"/>
                    </a:lnTo>
                    <a:lnTo>
                      <a:pt x="475" y="195"/>
                    </a:lnTo>
                    <a:lnTo>
                      <a:pt x="473" y="195"/>
                    </a:lnTo>
                    <a:lnTo>
                      <a:pt x="470" y="195"/>
                    </a:lnTo>
                    <a:lnTo>
                      <a:pt x="470" y="195"/>
                    </a:lnTo>
                    <a:lnTo>
                      <a:pt x="470" y="193"/>
                    </a:lnTo>
                    <a:lnTo>
                      <a:pt x="468" y="190"/>
                    </a:lnTo>
                    <a:lnTo>
                      <a:pt x="468" y="190"/>
                    </a:lnTo>
                    <a:lnTo>
                      <a:pt x="465" y="190"/>
                    </a:lnTo>
                    <a:lnTo>
                      <a:pt x="465" y="190"/>
                    </a:lnTo>
                    <a:lnTo>
                      <a:pt x="463" y="190"/>
                    </a:lnTo>
                    <a:lnTo>
                      <a:pt x="463" y="193"/>
                    </a:lnTo>
                    <a:lnTo>
                      <a:pt x="463" y="193"/>
                    </a:lnTo>
                    <a:lnTo>
                      <a:pt x="463" y="193"/>
                    </a:lnTo>
                    <a:lnTo>
                      <a:pt x="463" y="190"/>
                    </a:lnTo>
                    <a:lnTo>
                      <a:pt x="460" y="190"/>
                    </a:lnTo>
                    <a:lnTo>
                      <a:pt x="460" y="190"/>
                    </a:lnTo>
                    <a:lnTo>
                      <a:pt x="460" y="188"/>
                    </a:lnTo>
                    <a:lnTo>
                      <a:pt x="460" y="188"/>
                    </a:lnTo>
                    <a:lnTo>
                      <a:pt x="460" y="188"/>
                    </a:lnTo>
                    <a:lnTo>
                      <a:pt x="458" y="190"/>
                    </a:lnTo>
                    <a:lnTo>
                      <a:pt x="458" y="190"/>
                    </a:lnTo>
                    <a:lnTo>
                      <a:pt x="455" y="190"/>
                    </a:lnTo>
                    <a:lnTo>
                      <a:pt x="455" y="190"/>
                    </a:lnTo>
                    <a:lnTo>
                      <a:pt x="455" y="188"/>
                    </a:lnTo>
                    <a:lnTo>
                      <a:pt x="453" y="188"/>
                    </a:lnTo>
                    <a:lnTo>
                      <a:pt x="451" y="188"/>
                    </a:lnTo>
                    <a:lnTo>
                      <a:pt x="451" y="188"/>
                    </a:lnTo>
                    <a:lnTo>
                      <a:pt x="448" y="188"/>
                    </a:lnTo>
                    <a:lnTo>
                      <a:pt x="448" y="188"/>
                    </a:lnTo>
                    <a:lnTo>
                      <a:pt x="448" y="190"/>
                    </a:lnTo>
                    <a:lnTo>
                      <a:pt x="448" y="190"/>
                    </a:lnTo>
                    <a:lnTo>
                      <a:pt x="448" y="190"/>
                    </a:lnTo>
                    <a:lnTo>
                      <a:pt x="448" y="190"/>
                    </a:lnTo>
                    <a:lnTo>
                      <a:pt x="451" y="190"/>
                    </a:lnTo>
                    <a:lnTo>
                      <a:pt x="453" y="193"/>
                    </a:lnTo>
                    <a:lnTo>
                      <a:pt x="460" y="193"/>
                    </a:lnTo>
                    <a:lnTo>
                      <a:pt x="460" y="193"/>
                    </a:lnTo>
                    <a:lnTo>
                      <a:pt x="460" y="193"/>
                    </a:lnTo>
                    <a:lnTo>
                      <a:pt x="463" y="195"/>
                    </a:lnTo>
                    <a:lnTo>
                      <a:pt x="463" y="193"/>
                    </a:lnTo>
                    <a:lnTo>
                      <a:pt x="465" y="193"/>
                    </a:lnTo>
                    <a:lnTo>
                      <a:pt x="465" y="193"/>
                    </a:lnTo>
                    <a:lnTo>
                      <a:pt x="468" y="193"/>
                    </a:lnTo>
                    <a:lnTo>
                      <a:pt x="468" y="193"/>
                    </a:lnTo>
                    <a:lnTo>
                      <a:pt x="468" y="195"/>
                    </a:lnTo>
                    <a:lnTo>
                      <a:pt x="468" y="198"/>
                    </a:lnTo>
                    <a:lnTo>
                      <a:pt x="470" y="198"/>
                    </a:lnTo>
                    <a:lnTo>
                      <a:pt x="473" y="198"/>
                    </a:lnTo>
                    <a:lnTo>
                      <a:pt x="475" y="200"/>
                    </a:lnTo>
                    <a:lnTo>
                      <a:pt x="480" y="200"/>
                    </a:lnTo>
                    <a:lnTo>
                      <a:pt x="482" y="200"/>
                    </a:lnTo>
                    <a:lnTo>
                      <a:pt x="482" y="202"/>
                    </a:lnTo>
                    <a:lnTo>
                      <a:pt x="485" y="202"/>
                    </a:lnTo>
                    <a:lnTo>
                      <a:pt x="487" y="202"/>
                    </a:lnTo>
                    <a:lnTo>
                      <a:pt x="487" y="200"/>
                    </a:lnTo>
                    <a:lnTo>
                      <a:pt x="490" y="200"/>
                    </a:lnTo>
                    <a:lnTo>
                      <a:pt x="490" y="202"/>
                    </a:lnTo>
                    <a:lnTo>
                      <a:pt x="490" y="207"/>
                    </a:lnTo>
                    <a:lnTo>
                      <a:pt x="490" y="207"/>
                    </a:lnTo>
                    <a:lnTo>
                      <a:pt x="490" y="212"/>
                    </a:lnTo>
                    <a:lnTo>
                      <a:pt x="492" y="212"/>
                    </a:lnTo>
                    <a:lnTo>
                      <a:pt x="492" y="215"/>
                    </a:lnTo>
                    <a:lnTo>
                      <a:pt x="497" y="215"/>
                    </a:lnTo>
                    <a:lnTo>
                      <a:pt x="497" y="215"/>
                    </a:lnTo>
                    <a:lnTo>
                      <a:pt x="494" y="217"/>
                    </a:lnTo>
                    <a:lnTo>
                      <a:pt x="494" y="217"/>
                    </a:lnTo>
                    <a:lnTo>
                      <a:pt x="494" y="217"/>
                    </a:lnTo>
                    <a:lnTo>
                      <a:pt x="494" y="217"/>
                    </a:lnTo>
                    <a:lnTo>
                      <a:pt x="494" y="217"/>
                    </a:lnTo>
                    <a:lnTo>
                      <a:pt x="497" y="217"/>
                    </a:lnTo>
                    <a:lnTo>
                      <a:pt x="497" y="217"/>
                    </a:lnTo>
                    <a:lnTo>
                      <a:pt x="497" y="217"/>
                    </a:lnTo>
                    <a:lnTo>
                      <a:pt x="497" y="217"/>
                    </a:lnTo>
                    <a:lnTo>
                      <a:pt x="499" y="220"/>
                    </a:lnTo>
                    <a:lnTo>
                      <a:pt x="499" y="220"/>
                    </a:lnTo>
                    <a:lnTo>
                      <a:pt x="504" y="222"/>
                    </a:lnTo>
                    <a:lnTo>
                      <a:pt x="504" y="222"/>
                    </a:lnTo>
                    <a:lnTo>
                      <a:pt x="502" y="222"/>
                    </a:lnTo>
                    <a:lnTo>
                      <a:pt x="502" y="222"/>
                    </a:lnTo>
                    <a:lnTo>
                      <a:pt x="502" y="222"/>
                    </a:lnTo>
                    <a:lnTo>
                      <a:pt x="502" y="224"/>
                    </a:lnTo>
                    <a:lnTo>
                      <a:pt x="504" y="224"/>
                    </a:lnTo>
                    <a:lnTo>
                      <a:pt x="502" y="227"/>
                    </a:lnTo>
                    <a:lnTo>
                      <a:pt x="502" y="227"/>
                    </a:lnTo>
                    <a:lnTo>
                      <a:pt x="499" y="229"/>
                    </a:lnTo>
                    <a:lnTo>
                      <a:pt x="499" y="229"/>
                    </a:lnTo>
                    <a:lnTo>
                      <a:pt x="502" y="229"/>
                    </a:lnTo>
                    <a:lnTo>
                      <a:pt x="504" y="229"/>
                    </a:lnTo>
                    <a:lnTo>
                      <a:pt x="504" y="227"/>
                    </a:lnTo>
                    <a:lnTo>
                      <a:pt x="504" y="227"/>
                    </a:lnTo>
                    <a:lnTo>
                      <a:pt x="507" y="227"/>
                    </a:lnTo>
                    <a:lnTo>
                      <a:pt x="507" y="227"/>
                    </a:lnTo>
                    <a:lnTo>
                      <a:pt x="507" y="227"/>
                    </a:lnTo>
                    <a:lnTo>
                      <a:pt x="509" y="227"/>
                    </a:lnTo>
                    <a:lnTo>
                      <a:pt x="512" y="227"/>
                    </a:lnTo>
                    <a:lnTo>
                      <a:pt x="514" y="227"/>
                    </a:lnTo>
                    <a:lnTo>
                      <a:pt x="514" y="229"/>
                    </a:lnTo>
                    <a:lnTo>
                      <a:pt x="514" y="229"/>
                    </a:lnTo>
                    <a:lnTo>
                      <a:pt x="514" y="229"/>
                    </a:lnTo>
                    <a:lnTo>
                      <a:pt x="516" y="232"/>
                    </a:lnTo>
                    <a:lnTo>
                      <a:pt x="514" y="229"/>
                    </a:lnTo>
                    <a:lnTo>
                      <a:pt x="514" y="227"/>
                    </a:lnTo>
                    <a:lnTo>
                      <a:pt x="514" y="227"/>
                    </a:lnTo>
                    <a:lnTo>
                      <a:pt x="516" y="224"/>
                    </a:lnTo>
                    <a:lnTo>
                      <a:pt x="514" y="224"/>
                    </a:lnTo>
                    <a:lnTo>
                      <a:pt x="514" y="224"/>
                    </a:lnTo>
                    <a:lnTo>
                      <a:pt x="514" y="222"/>
                    </a:lnTo>
                    <a:lnTo>
                      <a:pt x="516" y="222"/>
                    </a:lnTo>
                    <a:lnTo>
                      <a:pt x="519" y="222"/>
                    </a:lnTo>
                    <a:lnTo>
                      <a:pt x="524" y="222"/>
                    </a:lnTo>
                    <a:lnTo>
                      <a:pt x="524" y="224"/>
                    </a:lnTo>
                    <a:lnTo>
                      <a:pt x="529" y="224"/>
                    </a:lnTo>
                    <a:lnTo>
                      <a:pt x="531" y="224"/>
                    </a:lnTo>
                    <a:lnTo>
                      <a:pt x="533" y="224"/>
                    </a:lnTo>
                    <a:lnTo>
                      <a:pt x="536" y="224"/>
                    </a:lnTo>
                    <a:lnTo>
                      <a:pt x="536" y="224"/>
                    </a:lnTo>
                    <a:lnTo>
                      <a:pt x="538" y="227"/>
                    </a:lnTo>
                    <a:lnTo>
                      <a:pt x="538" y="234"/>
                    </a:lnTo>
                    <a:lnTo>
                      <a:pt x="543" y="244"/>
                    </a:lnTo>
                    <a:lnTo>
                      <a:pt x="546" y="254"/>
                    </a:lnTo>
                    <a:lnTo>
                      <a:pt x="546" y="256"/>
                    </a:lnTo>
                    <a:lnTo>
                      <a:pt x="546" y="256"/>
                    </a:lnTo>
                    <a:lnTo>
                      <a:pt x="543" y="256"/>
                    </a:lnTo>
                    <a:lnTo>
                      <a:pt x="543" y="254"/>
                    </a:lnTo>
                    <a:lnTo>
                      <a:pt x="546" y="254"/>
                    </a:lnTo>
                    <a:lnTo>
                      <a:pt x="546" y="254"/>
                    </a:lnTo>
                    <a:lnTo>
                      <a:pt x="543" y="251"/>
                    </a:lnTo>
                    <a:lnTo>
                      <a:pt x="543" y="251"/>
                    </a:lnTo>
                    <a:lnTo>
                      <a:pt x="543" y="251"/>
                    </a:lnTo>
                    <a:lnTo>
                      <a:pt x="541" y="244"/>
                    </a:lnTo>
                    <a:lnTo>
                      <a:pt x="541" y="244"/>
                    </a:lnTo>
                    <a:lnTo>
                      <a:pt x="541" y="241"/>
                    </a:lnTo>
                    <a:lnTo>
                      <a:pt x="541" y="241"/>
                    </a:lnTo>
                    <a:lnTo>
                      <a:pt x="538" y="241"/>
                    </a:lnTo>
                    <a:lnTo>
                      <a:pt x="538" y="241"/>
                    </a:lnTo>
                    <a:lnTo>
                      <a:pt x="538" y="244"/>
                    </a:lnTo>
                    <a:lnTo>
                      <a:pt x="538" y="251"/>
                    </a:lnTo>
                    <a:lnTo>
                      <a:pt x="538" y="256"/>
                    </a:lnTo>
                    <a:lnTo>
                      <a:pt x="538" y="256"/>
                    </a:lnTo>
                    <a:lnTo>
                      <a:pt x="536" y="256"/>
                    </a:lnTo>
                    <a:lnTo>
                      <a:pt x="536" y="256"/>
                    </a:lnTo>
                    <a:lnTo>
                      <a:pt x="536" y="256"/>
                    </a:lnTo>
                    <a:lnTo>
                      <a:pt x="533" y="256"/>
                    </a:lnTo>
                    <a:lnTo>
                      <a:pt x="533" y="254"/>
                    </a:lnTo>
                    <a:lnTo>
                      <a:pt x="533" y="254"/>
                    </a:lnTo>
                    <a:lnTo>
                      <a:pt x="533" y="256"/>
                    </a:lnTo>
                    <a:lnTo>
                      <a:pt x="533" y="256"/>
                    </a:lnTo>
                    <a:lnTo>
                      <a:pt x="533" y="256"/>
                    </a:lnTo>
                    <a:lnTo>
                      <a:pt x="529" y="256"/>
                    </a:lnTo>
                    <a:lnTo>
                      <a:pt x="526" y="256"/>
                    </a:lnTo>
                    <a:lnTo>
                      <a:pt x="524" y="256"/>
                    </a:lnTo>
                    <a:lnTo>
                      <a:pt x="521" y="256"/>
                    </a:lnTo>
                    <a:lnTo>
                      <a:pt x="521" y="256"/>
                    </a:lnTo>
                    <a:lnTo>
                      <a:pt x="516" y="256"/>
                    </a:lnTo>
                    <a:lnTo>
                      <a:pt x="512" y="256"/>
                    </a:lnTo>
                    <a:lnTo>
                      <a:pt x="509" y="256"/>
                    </a:lnTo>
                    <a:lnTo>
                      <a:pt x="504" y="256"/>
                    </a:lnTo>
                    <a:lnTo>
                      <a:pt x="502" y="256"/>
                    </a:lnTo>
                    <a:lnTo>
                      <a:pt x="490" y="256"/>
                    </a:lnTo>
                    <a:lnTo>
                      <a:pt x="487" y="256"/>
                    </a:lnTo>
                    <a:lnTo>
                      <a:pt x="477" y="256"/>
                    </a:lnTo>
                    <a:lnTo>
                      <a:pt x="475" y="256"/>
                    </a:lnTo>
                    <a:lnTo>
                      <a:pt x="473" y="256"/>
                    </a:lnTo>
                    <a:lnTo>
                      <a:pt x="473" y="256"/>
                    </a:lnTo>
                    <a:lnTo>
                      <a:pt x="473" y="256"/>
                    </a:lnTo>
                    <a:lnTo>
                      <a:pt x="465" y="256"/>
                    </a:lnTo>
                    <a:lnTo>
                      <a:pt x="455" y="256"/>
                    </a:lnTo>
                    <a:lnTo>
                      <a:pt x="448" y="256"/>
                    </a:lnTo>
                    <a:lnTo>
                      <a:pt x="446" y="256"/>
                    </a:lnTo>
                    <a:lnTo>
                      <a:pt x="438" y="256"/>
                    </a:lnTo>
                    <a:lnTo>
                      <a:pt x="436" y="256"/>
                    </a:lnTo>
                    <a:lnTo>
                      <a:pt x="431" y="256"/>
                    </a:lnTo>
                    <a:lnTo>
                      <a:pt x="421" y="256"/>
                    </a:lnTo>
                    <a:lnTo>
                      <a:pt x="414" y="256"/>
                    </a:lnTo>
                    <a:lnTo>
                      <a:pt x="404" y="256"/>
                    </a:lnTo>
                    <a:lnTo>
                      <a:pt x="404" y="256"/>
                    </a:lnTo>
                    <a:lnTo>
                      <a:pt x="397" y="256"/>
                    </a:lnTo>
                    <a:lnTo>
                      <a:pt x="392" y="256"/>
                    </a:lnTo>
                    <a:lnTo>
                      <a:pt x="385" y="256"/>
                    </a:lnTo>
                    <a:lnTo>
                      <a:pt x="382" y="256"/>
                    </a:lnTo>
                    <a:lnTo>
                      <a:pt x="375" y="256"/>
                    </a:lnTo>
                    <a:lnTo>
                      <a:pt x="373" y="256"/>
                    </a:lnTo>
                    <a:lnTo>
                      <a:pt x="370" y="256"/>
                    </a:lnTo>
                    <a:lnTo>
                      <a:pt x="370" y="256"/>
                    </a:lnTo>
                    <a:lnTo>
                      <a:pt x="368" y="256"/>
                    </a:lnTo>
                    <a:lnTo>
                      <a:pt x="360" y="256"/>
                    </a:lnTo>
                    <a:lnTo>
                      <a:pt x="353" y="256"/>
                    </a:lnTo>
                    <a:lnTo>
                      <a:pt x="348" y="256"/>
                    </a:lnTo>
                    <a:lnTo>
                      <a:pt x="343" y="256"/>
                    </a:lnTo>
                    <a:lnTo>
                      <a:pt x="338" y="256"/>
                    </a:lnTo>
                    <a:lnTo>
                      <a:pt x="331" y="256"/>
                    </a:lnTo>
                    <a:lnTo>
                      <a:pt x="329" y="256"/>
                    </a:lnTo>
                    <a:lnTo>
                      <a:pt x="321" y="256"/>
                    </a:lnTo>
                    <a:lnTo>
                      <a:pt x="317" y="256"/>
                    </a:lnTo>
                    <a:lnTo>
                      <a:pt x="309" y="256"/>
                    </a:lnTo>
                    <a:lnTo>
                      <a:pt x="302" y="256"/>
                    </a:lnTo>
                    <a:lnTo>
                      <a:pt x="292" y="256"/>
                    </a:lnTo>
                    <a:lnTo>
                      <a:pt x="285" y="256"/>
                    </a:lnTo>
                    <a:lnTo>
                      <a:pt x="275" y="256"/>
                    </a:lnTo>
                    <a:lnTo>
                      <a:pt x="268" y="256"/>
                    </a:lnTo>
                    <a:lnTo>
                      <a:pt x="260" y="259"/>
                    </a:lnTo>
                    <a:lnTo>
                      <a:pt x="251" y="259"/>
                    </a:lnTo>
                    <a:lnTo>
                      <a:pt x="251" y="259"/>
                    </a:lnTo>
                    <a:lnTo>
                      <a:pt x="243" y="256"/>
                    </a:lnTo>
                    <a:lnTo>
                      <a:pt x="236" y="256"/>
                    </a:lnTo>
                    <a:lnTo>
                      <a:pt x="234" y="256"/>
                    </a:lnTo>
                    <a:lnTo>
                      <a:pt x="226" y="256"/>
                    </a:lnTo>
                    <a:lnTo>
                      <a:pt x="219" y="256"/>
                    </a:lnTo>
                    <a:lnTo>
                      <a:pt x="212" y="256"/>
                    </a:lnTo>
                    <a:lnTo>
                      <a:pt x="209" y="256"/>
                    </a:lnTo>
                    <a:lnTo>
                      <a:pt x="197" y="256"/>
                    </a:lnTo>
                    <a:lnTo>
                      <a:pt x="182" y="256"/>
                    </a:lnTo>
                    <a:lnTo>
                      <a:pt x="170" y="254"/>
                    </a:lnTo>
                    <a:lnTo>
                      <a:pt x="151" y="254"/>
                    </a:lnTo>
                    <a:lnTo>
                      <a:pt x="143" y="254"/>
                    </a:lnTo>
                    <a:lnTo>
                      <a:pt x="141" y="254"/>
                    </a:lnTo>
                    <a:lnTo>
                      <a:pt x="141" y="254"/>
                    </a:lnTo>
                    <a:lnTo>
                      <a:pt x="141" y="251"/>
                    </a:lnTo>
                    <a:lnTo>
                      <a:pt x="141" y="251"/>
                    </a:lnTo>
                    <a:lnTo>
                      <a:pt x="134" y="251"/>
                    </a:lnTo>
                    <a:lnTo>
                      <a:pt x="129" y="251"/>
                    </a:lnTo>
                    <a:lnTo>
                      <a:pt x="124" y="251"/>
                    </a:lnTo>
                    <a:lnTo>
                      <a:pt x="124" y="251"/>
                    </a:lnTo>
                    <a:lnTo>
                      <a:pt x="121" y="251"/>
                    </a:lnTo>
                    <a:lnTo>
                      <a:pt x="121" y="251"/>
                    </a:lnTo>
                    <a:lnTo>
                      <a:pt x="119" y="254"/>
                    </a:lnTo>
                    <a:lnTo>
                      <a:pt x="114" y="254"/>
                    </a:lnTo>
                    <a:lnTo>
                      <a:pt x="107" y="251"/>
                    </a:lnTo>
                    <a:lnTo>
                      <a:pt x="104" y="251"/>
                    </a:lnTo>
                    <a:lnTo>
                      <a:pt x="97" y="251"/>
                    </a:lnTo>
                    <a:lnTo>
                      <a:pt x="90" y="251"/>
                    </a:lnTo>
                    <a:lnTo>
                      <a:pt x="82" y="251"/>
                    </a:lnTo>
                    <a:lnTo>
                      <a:pt x="75" y="251"/>
                    </a:lnTo>
                    <a:lnTo>
                      <a:pt x="68" y="251"/>
                    </a:lnTo>
                    <a:lnTo>
                      <a:pt x="61" y="251"/>
                    </a:lnTo>
                    <a:lnTo>
                      <a:pt x="53" y="251"/>
                    </a:lnTo>
                    <a:lnTo>
                      <a:pt x="48" y="251"/>
                    </a:lnTo>
                    <a:lnTo>
                      <a:pt x="46" y="251"/>
                    </a:lnTo>
                    <a:lnTo>
                      <a:pt x="46" y="251"/>
                    </a:lnTo>
                    <a:lnTo>
                      <a:pt x="39" y="251"/>
                    </a:lnTo>
                    <a:lnTo>
                      <a:pt x="31" y="251"/>
                    </a:lnTo>
                    <a:lnTo>
                      <a:pt x="29" y="251"/>
                    </a:lnTo>
                    <a:lnTo>
                      <a:pt x="26" y="251"/>
                    </a:lnTo>
                    <a:lnTo>
                      <a:pt x="26" y="251"/>
                    </a:lnTo>
                    <a:lnTo>
                      <a:pt x="24" y="251"/>
                    </a:lnTo>
                    <a:lnTo>
                      <a:pt x="17" y="251"/>
                    </a:lnTo>
                    <a:lnTo>
                      <a:pt x="12" y="251"/>
                    </a:lnTo>
                    <a:lnTo>
                      <a:pt x="9" y="251"/>
                    </a:lnTo>
                    <a:lnTo>
                      <a:pt x="7" y="251"/>
                    </a:lnTo>
                    <a:lnTo>
                      <a:pt x="2" y="251"/>
                    </a:lnTo>
                    <a:lnTo>
                      <a:pt x="0" y="251"/>
                    </a:lnTo>
                    <a:lnTo>
                      <a:pt x="2" y="249"/>
                    </a:lnTo>
                    <a:lnTo>
                      <a:pt x="4" y="249"/>
                    </a:lnTo>
                    <a:lnTo>
                      <a:pt x="4" y="249"/>
                    </a:lnTo>
                    <a:lnTo>
                      <a:pt x="12" y="246"/>
                    </a:lnTo>
                    <a:lnTo>
                      <a:pt x="17" y="246"/>
                    </a:lnTo>
                    <a:lnTo>
                      <a:pt x="19" y="246"/>
                    </a:lnTo>
                    <a:lnTo>
                      <a:pt x="19" y="246"/>
                    </a:lnTo>
                    <a:lnTo>
                      <a:pt x="19" y="244"/>
                    </a:lnTo>
                    <a:lnTo>
                      <a:pt x="19" y="244"/>
                    </a:lnTo>
                    <a:lnTo>
                      <a:pt x="24" y="244"/>
                    </a:lnTo>
                    <a:lnTo>
                      <a:pt x="24" y="241"/>
                    </a:lnTo>
                    <a:lnTo>
                      <a:pt x="29" y="241"/>
                    </a:lnTo>
                    <a:lnTo>
                      <a:pt x="31" y="239"/>
                    </a:lnTo>
                    <a:lnTo>
                      <a:pt x="31" y="239"/>
                    </a:lnTo>
                    <a:lnTo>
                      <a:pt x="34" y="239"/>
                    </a:lnTo>
                    <a:lnTo>
                      <a:pt x="36" y="239"/>
                    </a:lnTo>
                    <a:lnTo>
                      <a:pt x="39" y="239"/>
                    </a:lnTo>
                    <a:lnTo>
                      <a:pt x="39" y="239"/>
                    </a:lnTo>
                    <a:lnTo>
                      <a:pt x="39" y="239"/>
                    </a:lnTo>
                    <a:lnTo>
                      <a:pt x="39" y="237"/>
                    </a:lnTo>
                    <a:lnTo>
                      <a:pt x="39" y="237"/>
                    </a:lnTo>
                    <a:lnTo>
                      <a:pt x="39" y="237"/>
                    </a:lnTo>
                    <a:lnTo>
                      <a:pt x="39" y="237"/>
                    </a:lnTo>
                    <a:lnTo>
                      <a:pt x="39" y="237"/>
                    </a:lnTo>
                    <a:lnTo>
                      <a:pt x="41" y="234"/>
                    </a:lnTo>
                    <a:lnTo>
                      <a:pt x="41" y="232"/>
                    </a:lnTo>
                    <a:lnTo>
                      <a:pt x="43" y="229"/>
                    </a:lnTo>
                    <a:lnTo>
                      <a:pt x="43" y="229"/>
                    </a:lnTo>
                    <a:lnTo>
                      <a:pt x="43" y="229"/>
                    </a:lnTo>
                    <a:lnTo>
                      <a:pt x="46" y="229"/>
                    </a:lnTo>
                    <a:lnTo>
                      <a:pt x="56" y="227"/>
                    </a:lnTo>
                    <a:lnTo>
                      <a:pt x="56" y="227"/>
                    </a:lnTo>
                    <a:lnTo>
                      <a:pt x="56" y="227"/>
                    </a:lnTo>
                    <a:lnTo>
                      <a:pt x="56" y="224"/>
                    </a:lnTo>
                    <a:lnTo>
                      <a:pt x="56" y="224"/>
                    </a:lnTo>
                    <a:lnTo>
                      <a:pt x="56" y="224"/>
                    </a:lnTo>
                    <a:lnTo>
                      <a:pt x="58" y="224"/>
                    </a:lnTo>
                    <a:lnTo>
                      <a:pt x="58" y="222"/>
                    </a:lnTo>
                    <a:lnTo>
                      <a:pt x="58" y="222"/>
                    </a:lnTo>
                    <a:lnTo>
                      <a:pt x="58" y="222"/>
                    </a:lnTo>
                    <a:lnTo>
                      <a:pt x="58" y="220"/>
                    </a:lnTo>
                    <a:lnTo>
                      <a:pt x="58" y="220"/>
                    </a:lnTo>
                    <a:lnTo>
                      <a:pt x="58" y="220"/>
                    </a:lnTo>
                    <a:lnTo>
                      <a:pt x="61" y="217"/>
                    </a:lnTo>
                    <a:lnTo>
                      <a:pt x="65" y="215"/>
                    </a:lnTo>
                    <a:lnTo>
                      <a:pt x="65" y="215"/>
                    </a:lnTo>
                    <a:lnTo>
                      <a:pt x="65" y="215"/>
                    </a:lnTo>
                    <a:lnTo>
                      <a:pt x="68" y="212"/>
                    </a:lnTo>
                    <a:lnTo>
                      <a:pt x="68" y="212"/>
                    </a:lnTo>
                    <a:lnTo>
                      <a:pt x="68" y="212"/>
                    </a:lnTo>
                    <a:lnTo>
                      <a:pt x="68" y="212"/>
                    </a:lnTo>
                    <a:lnTo>
                      <a:pt x="68" y="212"/>
                    </a:lnTo>
                    <a:lnTo>
                      <a:pt x="68" y="210"/>
                    </a:lnTo>
                    <a:lnTo>
                      <a:pt x="68" y="207"/>
                    </a:lnTo>
                    <a:lnTo>
                      <a:pt x="68" y="207"/>
                    </a:lnTo>
                    <a:lnTo>
                      <a:pt x="68" y="207"/>
                    </a:lnTo>
                    <a:lnTo>
                      <a:pt x="70" y="205"/>
                    </a:lnTo>
                    <a:lnTo>
                      <a:pt x="73" y="202"/>
                    </a:lnTo>
                    <a:lnTo>
                      <a:pt x="80" y="200"/>
                    </a:lnTo>
                    <a:lnTo>
                      <a:pt x="85" y="198"/>
                    </a:lnTo>
                    <a:lnTo>
                      <a:pt x="90" y="195"/>
                    </a:lnTo>
                    <a:lnTo>
                      <a:pt x="92" y="193"/>
                    </a:lnTo>
                    <a:lnTo>
                      <a:pt x="97" y="190"/>
                    </a:lnTo>
                    <a:lnTo>
                      <a:pt x="104" y="183"/>
                    </a:lnTo>
                    <a:lnTo>
                      <a:pt x="109" y="178"/>
                    </a:lnTo>
                    <a:lnTo>
                      <a:pt x="112" y="176"/>
                    </a:lnTo>
                    <a:lnTo>
                      <a:pt x="114" y="176"/>
                    </a:lnTo>
                    <a:lnTo>
                      <a:pt x="114" y="173"/>
                    </a:lnTo>
                    <a:lnTo>
                      <a:pt x="117" y="173"/>
                    </a:lnTo>
                    <a:lnTo>
                      <a:pt x="117" y="173"/>
                    </a:lnTo>
                    <a:lnTo>
                      <a:pt x="119" y="171"/>
                    </a:lnTo>
                    <a:lnTo>
                      <a:pt x="119" y="171"/>
                    </a:lnTo>
                    <a:lnTo>
                      <a:pt x="119" y="171"/>
                    </a:lnTo>
                    <a:lnTo>
                      <a:pt x="119" y="171"/>
                    </a:lnTo>
                    <a:lnTo>
                      <a:pt x="119" y="171"/>
                    </a:lnTo>
                    <a:lnTo>
                      <a:pt x="121" y="173"/>
                    </a:lnTo>
                    <a:lnTo>
                      <a:pt x="121" y="173"/>
                    </a:lnTo>
                    <a:lnTo>
                      <a:pt x="119" y="173"/>
                    </a:lnTo>
                    <a:lnTo>
                      <a:pt x="119" y="173"/>
                    </a:lnTo>
                    <a:lnTo>
                      <a:pt x="119" y="173"/>
                    </a:lnTo>
                    <a:lnTo>
                      <a:pt x="119" y="176"/>
                    </a:lnTo>
                    <a:lnTo>
                      <a:pt x="119" y="176"/>
                    </a:lnTo>
                    <a:lnTo>
                      <a:pt x="119" y="176"/>
                    </a:lnTo>
                    <a:lnTo>
                      <a:pt x="119" y="176"/>
                    </a:lnTo>
                    <a:lnTo>
                      <a:pt x="119" y="176"/>
                    </a:lnTo>
                    <a:lnTo>
                      <a:pt x="119" y="176"/>
                    </a:lnTo>
                    <a:lnTo>
                      <a:pt x="121" y="178"/>
                    </a:lnTo>
                    <a:lnTo>
                      <a:pt x="121" y="178"/>
                    </a:lnTo>
                    <a:lnTo>
                      <a:pt x="121" y="178"/>
                    </a:lnTo>
                    <a:lnTo>
                      <a:pt x="121" y="181"/>
                    </a:lnTo>
                    <a:lnTo>
                      <a:pt x="121" y="181"/>
                    </a:lnTo>
                    <a:lnTo>
                      <a:pt x="121" y="181"/>
                    </a:lnTo>
                    <a:lnTo>
                      <a:pt x="121" y="181"/>
                    </a:lnTo>
                    <a:lnTo>
                      <a:pt x="121" y="181"/>
                    </a:lnTo>
                    <a:lnTo>
                      <a:pt x="121" y="183"/>
                    </a:lnTo>
                    <a:lnTo>
                      <a:pt x="121" y="183"/>
                    </a:lnTo>
                    <a:lnTo>
                      <a:pt x="121" y="185"/>
                    </a:lnTo>
                    <a:lnTo>
                      <a:pt x="121" y="185"/>
                    </a:lnTo>
                    <a:lnTo>
                      <a:pt x="121" y="185"/>
                    </a:lnTo>
                    <a:lnTo>
                      <a:pt x="121" y="185"/>
                    </a:lnTo>
                    <a:lnTo>
                      <a:pt x="126" y="188"/>
                    </a:lnTo>
                    <a:lnTo>
                      <a:pt x="126" y="188"/>
                    </a:lnTo>
                    <a:lnTo>
                      <a:pt x="126" y="188"/>
                    </a:lnTo>
                    <a:lnTo>
                      <a:pt x="126" y="188"/>
                    </a:lnTo>
                    <a:lnTo>
                      <a:pt x="126" y="190"/>
                    </a:lnTo>
                    <a:lnTo>
                      <a:pt x="126" y="190"/>
                    </a:lnTo>
                    <a:lnTo>
                      <a:pt x="129" y="190"/>
                    </a:lnTo>
                    <a:lnTo>
                      <a:pt x="129" y="193"/>
                    </a:lnTo>
                    <a:lnTo>
                      <a:pt x="129" y="193"/>
                    </a:lnTo>
                    <a:lnTo>
                      <a:pt x="129" y="193"/>
                    </a:lnTo>
                    <a:lnTo>
                      <a:pt x="131" y="193"/>
                    </a:lnTo>
                    <a:lnTo>
                      <a:pt x="131" y="193"/>
                    </a:lnTo>
                    <a:lnTo>
                      <a:pt x="134" y="193"/>
                    </a:lnTo>
                    <a:lnTo>
                      <a:pt x="134" y="193"/>
                    </a:lnTo>
                    <a:lnTo>
                      <a:pt x="134" y="193"/>
                    </a:lnTo>
                    <a:lnTo>
                      <a:pt x="134" y="193"/>
                    </a:lnTo>
                    <a:lnTo>
                      <a:pt x="134" y="193"/>
                    </a:lnTo>
                    <a:lnTo>
                      <a:pt x="134" y="195"/>
                    </a:lnTo>
                    <a:lnTo>
                      <a:pt x="136" y="195"/>
                    </a:lnTo>
                    <a:lnTo>
                      <a:pt x="136" y="195"/>
                    </a:lnTo>
                    <a:lnTo>
                      <a:pt x="136" y="195"/>
                    </a:lnTo>
                    <a:lnTo>
                      <a:pt x="139" y="198"/>
                    </a:lnTo>
                    <a:lnTo>
                      <a:pt x="141" y="200"/>
                    </a:lnTo>
                    <a:lnTo>
                      <a:pt x="141" y="200"/>
                    </a:lnTo>
                    <a:lnTo>
                      <a:pt x="146" y="200"/>
                    </a:lnTo>
                    <a:lnTo>
                      <a:pt x="148" y="200"/>
                    </a:lnTo>
                    <a:lnTo>
                      <a:pt x="148" y="200"/>
                    </a:lnTo>
                    <a:lnTo>
                      <a:pt x="148" y="198"/>
                    </a:lnTo>
                    <a:lnTo>
                      <a:pt x="153" y="195"/>
                    </a:lnTo>
                    <a:lnTo>
                      <a:pt x="153" y="195"/>
                    </a:lnTo>
                    <a:lnTo>
                      <a:pt x="153" y="195"/>
                    </a:lnTo>
                    <a:lnTo>
                      <a:pt x="153" y="195"/>
                    </a:lnTo>
                    <a:lnTo>
                      <a:pt x="158" y="193"/>
                    </a:lnTo>
                    <a:lnTo>
                      <a:pt x="158" y="193"/>
                    </a:lnTo>
                    <a:lnTo>
                      <a:pt x="158" y="193"/>
                    </a:lnTo>
                    <a:lnTo>
                      <a:pt x="158" y="193"/>
                    </a:lnTo>
                    <a:lnTo>
                      <a:pt x="161" y="190"/>
                    </a:lnTo>
                    <a:lnTo>
                      <a:pt x="161" y="190"/>
                    </a:lnTo>
                    <a:lnTo>
                      <a:pt x="161" y="190"/>
                    </a:lnTo>
                    <a:lnTo>
                      <a:pt x="161" y="188"/>
                    </a:lnTo>
                    <a:lnTo>
                      <a:pt x="161" y="188"/>
                    </a:lnTo>
                    <a:lnTo>
                      <a:pt x="161" y="188"/>
                    </a:lnTo>
                    <a:lnTo>
                      <a:pt x="163" y="188"/>
                    </a:lnTo>
                    <a:lnTo>
                      <a:pt x="163" y="188"/>
                    </a:lnTo>
                    <a:lnTo>
                      <a:pt x="163" y="188"/>
                    </a:lnTo>
                    <a:lnTo>
                      <a:pt x="163" y="188"/>
                    </a:lnTo>
                    <a:lnTo>
                      <a:pt x="165" y="190"/>
                    </a:lnTo>
                    <a:lnTo>
                      <a:pt x="165" y="190"/>
                    </a:lnTo>
                    <a:lnTo>
                      <a:pt x="165" y="193"/>
                    </a:lnTo>
                    <a:lnTo>
                      <a:pt x="170" y="193"/>
                    </a:lnTo>
                    <a:lnTo>
                      <a:pt x="170" y="195"/>
                    </a:lnTo>
                    <a:lnTo>
                      <a:pt x="170" y="195"/>
                    </a:lnTo>
                    <a:lnTo>
                      <a:pt x="170" y="195"/>
                    </a:lnTo>
                    <a:lnTo>
                      <a:pt x="170" y="195"/>
                    </a:lnTo>
                    <a:lnTo>
                      <a:pt x="170" y="195"/>
                    </a:lnTo>
                    <a:lnTo>
                      <a:pt x="170" y="195"/>
                    </a:lnTo>
                    <a:lnTo>
                      <a:pt x="170" y="195"/>
                    </a:lnTo>
                    <a:lnTo>
                      <a:pt x="173" y="195"/>
                    </a:lnTo>
                    <a:lnTo>
                      <a:pt x="178" y="193"/>
                    </a:lnTo>
                    <a:lnTo>
                      <a:pt x="180" y="193"/>
                    </a:lnTo>
                    <a:lnTo>
                      <a:pt x="182" y="193"/>
                    </a:lnTo>
                    <a:lnTo>
                      <a:pt x="182" y="193"/>
                    </a:lnTo>
                    <a:lnTo>
                      <a:pt x="185" y="193"/>
                    </a:lnTo>
                    <a:lnTo>
                      <a:pt x="185" y="193"/>
                    </a:lnTo>
                    <a:lnTo>
                      <a:pt x="187" y="190"/>
                    </a:lnTo>
                    <a:lnTo>
                      <a:pt x="187" y="190"/>
                    </a:lnTo>
                    <a:lnTo>
                      <a:pt x="187" y="190"/>
                    </a:lnTo>
                    <a:lnTo>
                      <a:pt x="190" y="193"/>
                    </a:lnTo>
                    <a:lnTo>
                      <a:pt x="190" y="193"/>
                    </a:lnTo>
                    <a:lnTo>
                      <a:pt x="190" y="193"/>
                    </a:lnTo>
                    <a:lnTo>
                      <a:pt x="195" y="188"/>
                    </a:lnTo>
                    <a:lnTo>
                      <a:pt x="195" y="188"/>
                    </a:lnTo>
                    <a:lnTo>
                      <a:pt x="195" y="188"/>
                    </a:lnTo>
                    <a:lnTo>
                      <a:pt x="197" y="188"/>
                    </a:lnTo>
                    <a:lnTo>
                      <a:pt x="197" y="185"/>
                    </a:lnTo>
                    <a:lnTo>
                      <a:pt x="197" y="185"/>
                    </a:lnTo>
                    <a:lnTo>
                      <a:pt x="195" y="185"/>
                    </a:lnTo>
                    <a:lnTo>
                      <a:pt x="195" y="183"/>
                    </a:lnTo>
                    <a:lnTo>
                      <a:pt x="195" y="183"/>
                    </a:lnTo>
                    <a:lnTo>
                      <a:pt x="195" y="183"/>
                    </a:lnTo>
                    <a:lnTo>
                      <a:pt x="195" y="183"/>
                    </a:lnTo>
                    <a:lnTo>
                      <a:pt x="195" y="183"/>
                    </a:lnTo>
                    <a:lnTo>
                      <a:pt x="195" y="181"/>
                    </a:lnTo>
                    <a:lnTo>
                      <a:pt x="197" y="181"/>
                    </a:lnTo>
                    <a:lnTo>
                      <a:pt x="197" y="181"/>
                    </a:lnTo>
                    <a:lnTo>
                      <a:pt x="197" y="181"/>
                    </a:lnTo>
                    <a:lnTo>
                      <a:pt x="197" y="181"/>
                    </a:lnTo>
                    <a:lnTo>
                      <a:pt x="200" y="181"/>
                    </a:lnTo>
                    <a:lnTo>
                      <a:pt x="202" y="181"/>
                    </a:lnTo>
                    <a:lnTo>
                      <a:pt x="202" y="181"/>
                    </a:lnTo>
                    <a:lnTo>
                      <a:pt x="202" y="181"/>
                    </a:lnTo>
                    <a:lnTo>
                      <a:pt x="202" y="181"/>
                    </a:lnTo>
                    <a:lnTo>
                      <a:pt x="202" y="183"/>
                    </a:lnTo>
                    <a:lnTo>
                      <a:pt x="202" y="183"/>
                    </a:lnTo>
                    <a:lnTo>
                      <a:pt x="202" y="183"/>
                    </a:lnTo>
                    <a:lnTo>
                      <a:pt x="202" y="183"/>
                    </a:lnTo>
                    <a:lnTo>
                      <a:pt x="204" y="183"/>
                    </a:lnTo>
                    <a:lnTo>
                      <a:pt x="204" y="183"/>
                    </a:lnTo>
                    <a:lnTo>
                      <a:pt x="204" y="183"/>
                    </a:lnTo>
                    <a:lnTo>
                      <a:pt x="204" y="183"/>
                    </a:lnTo>
                    <a:lnTo>
                      <a:pt x="204" y="183"/>
                    </a:lnTo>
                    <a:lnTo>
                      <a:pt x="204" y="183"/>
                    </a:lnTo>
                    <a:lnTo>
                      <a:pt x="204" y="183"/>
                    </a:lnTo>
                    <a:lnTo>
                      <a:pt x="204" y="183"/>
                    </a:lnTo>
                    <a:lnTo>
                      <a:pt x="204" y="183"/>
                    </a:lnTo>
                    <a:lnTo>
                      <a:pt x="207" y="183"/>
                    </a:lnTo>
                    <a:lnTo>
                      <a:pt x="212" y="181"/>
                    </a:lnTo>
                    <a:lnTo>
                      <a:pt x="214" y="178"/>
                    </a:lnTo>
                    <a:close/>
                  </a:path>
                </a:pathLst>
              </a:custGeom>
              <a:solidFill>
                <a:srgbClr val="E76B6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200" dirty="0"/>
              </a:p>
            </p:txBody>
          </p:sp>
          <p:sp>
            <p:nvSpPr>
              <p:cNvPr id="331" name="Freeform 56">
                <a:extLst>
                  <a:ext uri="{FF2B5EF4-FFF2-40B4-BE49-F238E27FC236}">
                    <a16:creationId xmlns:a16="http://schemas.microsoft.com/office/drawing/2014/main" id="{92FC0C48-2FFC-47EE-A380-04B603EB8BA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333" y="2141"/>
                <a:ext cx="3" cy="0"/>
              </a:xfrm>
              <a:custGeom>
                <a:avLst/>
                <a:gdLst>
                  <a:gd name="T0" fmla="*/ 3 w 3"/>
                  <a:gd name="T1" fmla="*/ 0 w 3"/>
                  <a:gd name="T2" fmla="*/ 3 w 3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</a:cxnLst>
                <a:rect l="0" t="0" r="r" b="b"/>
                <a:pathLst>
                  <a:path w="3">
                    <a:moveTo>
                      <a:pt x="3" y="0"/>
                    </a:moveTo>
                    <a:lnTo>
                      <a:pt x="0" y="0"/>
                    </a:lnTo>
                    <a:lnTo>
                      <a:pt x="3" y="0"/>
                    </a:lnTo>
                    <a:close/>
                  </a:path>
                </a:pathLst>
              </a:custGeom>
              <a:solidFill>
                <a:srgbClr val="AD6D8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200" dirty="0"/>
              </a:p>
            </p:txBody>
          </p:sp>
          <p:sp>
            <p:nvSpPr>
              <p:cNvPr id="332" name="Freeform 57">
                <a:extLst>
                  <a:ext uri="{FF2B5EF4-FFF2-40B4-BE49-F238E27FC236}">
                    <a16:creationId xmlns:a16="http://schemas.microsoft.com/office/drawing/2014/main" id="{6FB49939-F994-4F1A-B781-66854F47618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326" y="2265"/>
                <a:ext cx="0" cy="2"/>
              </a:xfrm>
              <a:custGeom>
                <a:avLst/>
                <a:gdLst>
                  <a:gd name="T0" fmla="*/ 0 h 2"/>
                  <a:gd name="T1" fmla="*/ 2 h 2"/>
                  <a:gd name="T2" fmla="*/ 0 h 2"/>
                </a:gdLst>
                <a:ahLst/>
                <a:cxnLst>
                  <a:cxn ang="0">
                    <a:pos x="0" y="T0"/>
                  </a:cxn>
                  <a:cxn ang="0">
                    <a:pos x="0" y="T1"/>
                  </a:cxn>
                  <a:cxn ang="0">
                    <a:pos x="0" y="T2"/>
                  </a:cxn>
                </a:cxnLst>
                <a:rect l="0" t="0" r="r" b="b"/>
                <a:pathLst>
                  <a:path h="2">
                    <a:moveTo>
                      <a:pt x="0" y="0"/>
                    </a:moveTo>
                    <a:lnTo>
                      <a:pt x="0" y="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E76B6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200" dirty="0"/>
              </a:p>
            </p:txBody>
          </p:sp>
          <p:sp>
            <p:nvSpPr>
              <p:cNvPr id="333" name="Freeform 58">
                <a:extLst>
                  <a:ext uri="{FF2B5EF4-FFF2-40B4-BE49-F238E27FC236}">
                    <a16:creationId xmlns:a16="http://schemas.microsoft.com/office/drawing/2014/main" id="{36E2707A-71E9-4F47-98D4-C624898AA2C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340" y="2392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E76B6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200" dirty="0"/>
              </a:p>
            </p:txBody>
          </p:sp>
          <p:sp>
            <p:nvSpPr>
              <p:cNvPr id="334" name="Freeform 59">
                <a:extLst>
                  <a:ext uri="{FF2B5EF4-FFF2-40B4-BE49-F238E27FC236}">
                    <a16:creationId xmlns:a16="http://schemas.microsoft.com/office/drawing/2014/main" id="{1F881917-F9A3-477D-B7D5-AC1140EF859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026" y="1824"/>
                <a:ext cx="141" cy="234"/>
              </a:xfrm>
              <a:custGeom>
                <a:avLst/>
                <a:gdLst>
                  <a:gd name="T0" fmla="*/ 24 w 141"/>
                  <a:gd name="T1" fmla="*/ 14 h 234"/>
                  <a:gd name="T2" fmla="*/ 27 w 141"/>
                  <a:gd name="T3" fmla="*/ 10 h 234"/>
                  <a:gd name="T4" fmla="*/ 29 w 141"/>
                  <a:gd name="T5" fmla="*/ 7 h 234"/>
                  <a:gd name="T6" fmla="*/ 34 w 141"/>
                  <a:gd name="T7" fmla="*/ 7 h 234"/>
                  <a:gd name="T8" fmla="*/ 32 w 141"/>
                  <a:gd name="T9" fmla="*/ 10 h 234"/>
                  <a:gd name="T10" fmla="*/ 29 w 141"/>
                  <a:gd name="T11" fmla="*/ 10 h 234"/>
                  <a:gd name="T12" fmla="*/ 29 w 141"/>
                  <a:gd name="T13" fmla="*/ 12 h 234"/>
                  <a:gd name="T14" fmla="*/ 29 w 141"/>
                  <a:gd name="T15" fmla="*/ 12 h 234"/>
                  <a:gd name="T16" fmla="*/ 37 w 141"/>
                  <a:gd name="T17" fmla="*/ 7 h 234"/>
                  <a:gd name="T18" fmla="*/ 41 w 141"/>
                  <a:gd name="T19" fmla="*/ 5 h 234"/>
                  <a:gd name="T20" fmla="*/ 49 w 141"/>
                  <a:gd name="T21" fmla="*/ 0 h 234"/>
                  <a:gd name="T22" fmla="*/ 54 w 141"/>
                  <a:gd name="T23" fmla="*/ 7 h 234"/>
                  <a:gd name="T24" fmla="*/ 54 w 141"/>
                  <a:gd name="T25" fmla="*/ 22 h 234"/>
                  <a:gd name="T26" fmla="*/ 63 w 141"/>
                  <a:gd name="T27" fmla="*/ 24 h 234"/>
                  <a:gd name="T28" fmla="*/ 76 w 141"/>
                  <a:gd name="T29" fmla="*/ 24 h 234"/>
                  <a:gd name="T30" fmla="*/ 85 w 141"/>
                  <a:gd name="T31" fmla="*/ 24 h 234"/>
                  <a:gd name="T32" fmla="*/ 95 w 141"/>
                  <a:gd name="T33" fmla="*/ 24 h 234"/>
                  <a:gd name="T34" fmla="*/ 110 w 141"/>
                  <a:gd name="T35" fmla="*/ 24 h 234"/>
                  <a:gd name="T36" fmla="*/ 119 w 141"/>
                  <a:gd name="T37" fmla="*/ 24 h 234"/>
                  <a:gd name="T38" fmla="*/ 129 w 141"/>
                  <a:gd name="T39" fmla="*/ 24 h 234"/>
                  <a:gd name="T40" fmla="*/ 139 w 141"/>
                  <a:gd name="T41" fmla="*/ 24 h 234"/>
                  <a:gd name="T42" fmla="*/ 141 w 141"/>
                  <a:gd name="T43" fmla="*/ 24 h 234"/>
                  <a:gd name="T44" fmla="*/ 141 w 141"/>
                  <a:gd name="T45" fmla="*/ 229 h 234"/>
                  <a:gd name="T46" fmla="*/ 141 w 141"/>
                  <a:gd name="T47" fmla="*/ 234 h 234"/>
                  <a:gd name="T48" fmla="*/ 124 w 141"/>
                  <a:gd name="T49" fmla="*/ 234 h 234"/>
                  <a:gd name="T50" fmla="*/ 107 w 141"/>
                  <a:gd name="T51" fmla="*/ 234 h 234"/>
                  <a:gd name="T52" fmla="*/ 98 w 141"/>
                  <a:gd name="T53" fmla="*/ 234 h 234"/>
                  <a:gd name="T54" fmla="*/ 90 w 141"/>
                  <a:gd name="T55" fmla="*/ 234 h 234"/>
                  <a:gd name="T56" fmla="*/ 78 w 141"/>
                  <a:gd name="T57" fmla="*/ 234 h 234"/>
                  <a:gd name="T58" fmla="*/ 68 w 141"/>
                  <a:gd name="T59" fmla="*/ 234 h 234"/>
                  <a:gd name="T60" fmla="*/ 59 w 141"/>
                  <a:gd name="T61" fmla="*/ 234 h 234"/>
                  <a:gd name="T62" fmla="*/ 39 w 141"/>
                  <a:gd name="T63" fmla="*/ 234 h 234"/>
                  <a:gd name="T64" fmla="*/ 22 w 141"/>
                  <a:gd name="T65" fmla="*/ 234 h 234"/>
                  <a:gd name="T66" fmla="*/ 12 w 141"/>
                  <a:gd name="T67" fmla="*/ 234 h 234"/>
                  <a:gd name="T68" fmla="*/ 2 w 141"/>
                  <a:gd name="T69" fmla="*/ 234 h 234"/>
                  <a:gd name="T70" fmla="*/ 2 w 141"/>
                  <a:gd name="T71" fmla="*/ 202 h 234"/>
                  <a:gd name="T72" fmla="*/ 0 w 141"/>
                  <a:gd name="T73" fmla="*/ 175 h 234"/>
                  <a:gd name="T74" fmla="*/ 0 w 141"/>
                  <a:gd name="T75" fmla="*/ 158 h 234"/>
                  <a:gd name="T76" fmla="*/ 0 w 141"/>
                  <a:gd name="T77" fmla="*/ 53 h 234"/>
                  <a:gd name="T78" fmla="*/ 5 w 141"/>
                  <a:gd name="T79" fmla="*/ 24 h 234"/>
                  <a:gd name="T80" fmla="*/ 7 w 141"/>
                  <a:gd name="T81" fmla="*/ 22 h 234"/>
                  <a:gd name="T82" fmla="*/ 17 w 141"/>
                  <a:gd name="T83" fmla="*/ 19 h 234"/>
                  <a:gd name="T84" fmla="*/ 24 w 141"/>
                  <a:gd name="T85" fmla="*/ 14 h 23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</a:cxnLst>
                <a:rect l="0" t="0" r="r" b="b"/>
                <a:pathLst>
                  <a:path w="141" h="234">
                    <a:moveTo>
                      <a:pt x="24" y="14"/>
                    </a:moveTo>
                    <a:lnTo>
                      <a:pt x="24" y="14"/>
                    </a:lnTo>
                    <a:lnTo>
                      <a:pt x="27" y="12"/>
                    </a:lnTo>
                    <a:lnTo>
                      <a:pt x="27" y="10"/>
                    </a:lnTo>
                    <a:lnTo>
                      <a:pt x="29" y="10"/>
                    </a:lnTo>
                    <a:lnTo>
                      <a:pt x="29" y="7"/>
                    </a:lnTo>
                    <a:lnTo>
                      <a:pt x="32" y="7"/>
                    </a:lnTo>
                    <a:lnTo>
                      <a:pt x="34" y="7"/>
                    </a:lnTo>
                    <a:lnTo>
                      <a:pt x="32" y="10"/>
                    </a:lnTo>
                    <a:lnTo>
                      <a:pt x="32" y="10"/>
                    </a:lnTo>
                    <a:lnTo>
                      <a:pt x="29" y="10"/>
                    </a:lnTo>
                    <a:lnTo>
                      <a:pt x="29" y="10"/>
                    </a:lnTo>
                    <a:lnTo>
                      <a:pt x="29" y="12"/>
                    </a:lnTo>
                    <a:lnTo>
                      <a:pt x="29" y="12"/>
                    </a:lnTo>
                    <a:lnTo>
                      <a:pt x="29" y="12"/>
                    </a:lnTo>
                    <a:lnTo>
                      <a:pt x="29" y="12"/>
                    </a:lnTo>
                    <a:lnTo>
                      <a:pt x="34" y="10"/>
                    </a:lnTo>
                    <a:lnTo>
                      <a:pt x="37" y="7"/>
                    </a:lnTo>
                    <a:lnTo>
                      <a:pt x="39" y="5"/>
                    </a:lnTo>
                    <a:lnTo>
                      <a:pt x="41" y="5"/>
                    </a:lnTo>
                    <a:lnTo>
                      <a:pt x="46" y="2"/>
                    </a:lnTo>
                    <a:lnTo>
                      <a:pt x="49" y="0"/>
                    </a:lnTo>
                    <a:lnTo>
                      <a:pt x="54" y="0"/>
                    </a:lnTo>
                    <a:lnTo>
                      <a:pt x="54" y="7"/>
                    </a:lnTo>
                    <a:lnTo>
                      <a:pt x="54" y="12"/>
                    </a:lnTo>
                    <a:lnTo>
                      <a:pt x="54" y="22"/>
                    </a:lnTo>
                    <a:lnTo>
                      <a:pt x="54" y="24"/>
                    </a:lnTo>
                    <a:lnTo>
                      <a:pt x="63" y="24"/>
                    </a:lnTo>
                    <a:lnTo>
                      <a:pt x="73" y="24"/>
                    </a:lnTo>
                    <a:lnTo>
                      <a:pt x="76" y="24"/>
                    </a:lnTo>
                    <a:lnTo>
                      <a:pt x="83" y="24"/>
                    </a:lnTo>
                    <a:lnTo>
                      <a:pt x="85" y="24"/>
                    </a:lnTo>
                    <a:lnTo>
                      <a:pt x="90" y="24"/>
                    </a:lnTo>
                    <a:lnTo>
                      <a:pt x="95" y="24"/>
                    </a:lnTo>
                    <a:lnTo>
                      <a:pt x="100" y="24"/>
                    </a:lnTo>
                    <a:lnTo>
                      <a:pt x="110" y="24"/>
                    </a:lnTo>
                    <a:lnTo>
                      <a:pt x="115" y="24"/>
                    </a:lnTo>
                    <a:lnTo>
                      <a:pt x="119" y="24"/>
                    </a:lnTo>
                    <a:lnTo>
                      <a:pt x="124" y="24"/>
                    </a:lnTo>
                    <a:lnTo>
                      <a:pt x="129" y="24"/>
                    </a:lnTo>
                    <a:lnTo>
                      <a:pt x="132" y="24"/>
                    </a:lnTo>
                    <a:lnTo>
                      <a:pt x="139" y="24"/>
                    </a:lnTo>
                    <a:lnTo>
                      <a:pt x="141" y="24"/>
                    </a:lnTo>
                    <a:lnTo>
                      <a:pt x="141" y="24"/>
                    </a:lnTo>
                    <a:lnTo>
                      <a:pt x="141" y="27"/>
                    </a:lnTo>
                    <a:lnTo>
                      <a:pt x="141" y="229"/>
                    </a:lnTo>
                    <a:lnTo>
                      <a:pt x="141" y="234"/>
                    </a:lnTo>
                    <a:lnTo>
                      <a:pt x="141" y="234"/>
                    </a:lnTo>
                    <a:lnTo>
                      <a:pt x="132" y="234"/>
                    </a:lnTo>
                    <a:lnTo>
                      <a:pt x="124" y="234"/>
                    </a:lnTo>
                    <a:lnTo>
                      <a:pt x="117" y="234"/>
                    </a:lnTo>
                    <a:lnTo>
                      <a:pt x="107" y="234"/>
                    </a:lnTo>
                    <a:lnTo>
                      <a:pt x="100" y="234"/>
                    </a:lnTo>
                    <a:lnTo>
                      <a:pt x="98" y="234"/>
                    </a:lnTo>
                    <a:lnTo>
                      <a:pt x="93" y="234"/>
                    </a:lnTo>
                    <a:lnTo>
                      <a:pt x="90" y="234"/>
                    </a:lnTo>
                    <a:lnTo>
                      <a:pt x="85" y="234"/>
                    </a:lnTo>
                    <a:lnTo>
                      <a:pt x="78" y="234"/>
                    </a:lnTo>
                    <a:lnTo>
                      <a:pt x="73" y="234"/>
                    </a:lnTo>
                    <a:lnTo>
                      <a:pt x="68" y="234"/>
                    </a:lnTo>
                    <a:lnTo>
                      <a:pt x="66" y="234"/>
                    </a:lnTo>
                    <a:lnTo>
                      <a:pt x="59" y="234"/>
                    </a:lnTo>
                    <a:lnTo>
                      <a:pt x="49" y="234"/>
                    </a:lnTo>
                    <a:lnTo>
                      <a:pt x="39" y="234"/>
                    </a:lnTo>
                    <a:lnTo>
                      <a:pt x="32" y="234"/>
                    </a:lnTo>
                    <a:lnTo>
                      <a:pt x="22" y="234"/>
                    </a:lnTo>
                    <a:lnTo>
                      <a:pt x="20" y="234"/>
                    </a:lnTo>
                    <a:lnTo>
                      <a:pt x="12" y="234"/>
                    </a:lnTo>
                    <a:lnTo>
                      <a:pt x="2" y="234"/>
                    </a:lnTo>
                    <a:lnTo>
                      <a:pt x="2" y="234"/>
                    </a:lnTo>
                    <a:lnTo>
                      <a:pt x="2" y="209"/>
                    </a:lnTo>
                    <a:lnTo>
                      <a:pt x="2" y="202"/>
                    </a:lnTo>
                    <a:lnTo>
                      <a:pt x="2" y="183"/>
                    </a:lnTo>
                    <a:lnTo>
                      <a:pt x="0" y="175"/>
                    </a:lnTo>
                    <a:lnTo>
                      <a:pt x="0" y="166"/>
                    </a:lnTo>
                    <a:lnTo>
                      <a:pt x="0" y="158"/>
                    </a:lnTo>
                    <a:lnTo>
                      <a:pt x="0" y="148"/>
                    </a:lnTo>
                    <a:lnTo>
                      <a:pt x="0" y="53"/>
                    </a:lnTo>
                    <a:lnTo>
                      <a:pt x="0" y="24"/>
                    </a:lnTo>
                    <a:lnTo>
                      <a:pt x="5" y="24"/>
                    </a:lnTo>
                    <a:lnTo>
                      <a:pt x="5" y="24"/>
                    </a:lnTo>
                    <a:lnTo>
                      <a:pt x="7" y="22"/>
                    </a:lnTo>
                    <a:lnTo>
                      <a:pt x="12" y="22"/>
                    </a:lnTo>
                    <a:lnTo>
                      <a:pt x="17" y="19"/>
                    </a:lnTo>
                    <a:lnTo>
                      <a:pt x="22" y="14"/>
                    </a:lnTo>
                    <a:lnTo>
                      <a:pt x="24" y="14"/>
                    </a:lnTo>
                    <a:close/>
                  </a:path>
                </a:pathLst>
              </a:custGeom>
              <a:solidFill>
                <a:srgbClr val="FAA85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200" dirty="0"/>
              </a:p>
            </p:txBody>
          </p:sp>
          <p:sp>
            <p:nvSpPr>
              <p:cNvPr id="335" name="Freeform 60">
                <a:extLst>
                  <a:ext uri="{FF2B5EF4-FFF2-40B4-BE49-F238E27FC236}">
                    <a16:creationId xmlns:a16="http://schemas.microsoft.com/office/drawing/2014/main" id="{DAD419BA-0D0F-4450-88B2-E53F33820EF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97" y="2855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B7CEC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200" dirty="0"/>
              </a:p>
            </p:txBody>
          </p:sp>
          <p:sp>
            <p:nvSpPr>
              <p:cNvPr id="336" name="Freeform 61">
                <a:extLst>
                  <a:ext uri="{FF2B5EF4-FFF2-40B4-BE49-F238E27FC236}">
                    <a16:creationId xmlns:a16="http://schemas.microsoft.com/office/drawing/2014/main" id="{CB216D40-31AD-4488-ABA2-FC0BDEAC1F2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340" y="2392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E76B6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200" dirty="0"/>
              </a:p>
            </p:txBody>
          </p:sp>
          <p:sp>
            <p:nvSpPr>
              <p:cNvPr id="337" name="Freeform 62">
                <a:extLst>
                  <a:ext uri="{FF2B5EF4-FFF2-40B4-BE49-F238E27FC236}">
                    <a16:creationId xmlns:a16="http://schemas.microsoft.com/office/drawing/2014/main" id="{950CAA48-A374-4E07-8F1C-ED5E1F14FA6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43" y="2343"/>
                <a:ext cx="181" cy="129"/>
              </a:xfrm>
              <a:custGeom>
                <a:avLst/>
                <a:gdLst>
                  <a:gd name="T0" fmla="*/ 3 w 181"/>
                  <a:gd name="T1" fmla="*/ 127 h 129"/>
                  <a:gd name="T2" fmla="*/ 8 w 181"/>
                  <a:gd name="T3" fmla="*/ 122 h 129"/>
                  <a:gd name="T4" fmla="*/ 8 w 181"/>
                  <a:gd name="T5" fmla="*/ 117 h 129"/>
                  <a:gd name="T6" fmla="*/ 15 w 181"/>
                  <a:gd name="T7" fmla="*/ 117 h 129"/>
                  <a:gd name="T8" fmla="*/ 15 w 181"/>
                  <a:gd name="T9" fmla="*/ 110 h 129"/>
                  <a:gd name="T10" fmla="*/ 13 w 181"/>
                  <a:gd name="T11" fmla="*/ 100 h 129"/>
                  <a:gd name="T12" fmla="*/ 18 w 181"/>
                  <a:gd name="T13" fmla="*/ 93 h 129"/>
                  <a:gd name="T14" fmla="*/ 20 w 181"/>
                  <a:gd name="T15" fmla="*/ 88 h 129"/>
                  <a:gd name="T16" fmla="*/ 22 w 181"/>
                  <a:gd name="T17" fmla="*/ 83 h 129"/>
                  <a:gd name="T18" fmla="*/ 27 w 181"/>
                  <a:gd name="T19" fmla="*/ 83 h 129"/>
                  <a:gd name="T20" fmla="*/ 25 w 181"/>
                  <a:gd name="T21" fmla="*/ 78 h 129"/>
                  <a:gd name="T22" fmla="*/ 27 w 181"/>
                  <a:gd name="T23" fmla="*/ 76 h 129"/>
                  <a:gd name="T24" fmla="*/ 25 w 181"/>
                  <a:gd name="T25" fmla="*/ 71 h 129"/>
                  <a:gd name="T26" fmla="*/ 25 w 181"/>
                  <a:gd name="T27" fmla="*/ 66 h 129"/>
                  <a:gd name="T28" fmla="*/ 42 w 181"/>
                  <a:gd name="T29" fmla="*/ 58 h 129"/>
                  <a:gd name="T30" fmla="*/ 37 w 181"/>
                  <a:gd name="T31" fmla="*/ 54 h 129"/>
                  <a:gd name="T32" fmla="*/ 39 w 181"/>
                  <a:gd name="T33" fmla="*/ 51 h 129"/>
                  <a:gd name="T34" fmla="*/ 44 w 181"/>
                  <a:gd name="T35" fmla="*/ 51 h 129"/>
                  <a:gd name="T36" fmla="*/ 42 w 181"/>
                  <a:gd name="T37" fmla="*/ 46 h 129"/>
                  <a:gd name="T38" fmla="*/ 42 w 181"/>
                  <a:gd name="T39" fmla="*/ 39 h 129"/>
                  <a:gd name="T40" fmla="*/ 44 w 181"/>
                  <a:gd name="T41" fmla="*/ 34 h 129"/>
                  <a:gd name="T42" fmla="*/ 47 w 181"/>
                  <a:gd name="T43" fmla="*/ 32 h 129"/>
                  <a:gd name="T44" fmla="*/ 42 w 181"/>
                  <a:gd name="T45" fmla="*/ 22 h 129"/>
                  <a:gd name="T46" fmla="*/ 52 w 181"/>
                  <a:gd name="T47" fmla="*/ 22 h 129"/>
                  <a:gd name="T48" fmla="*/ 52 w 181"/>
                  <a:gd name="T49" fmla="*/ 19 h 129"/>
                  <a:gd name="T50" fmla="*/ 47 w 181"/>
                  <a:gd name="T51" fmla="*/ 15 h 129"/>
                  <a:gd name="T52" fmla="*/ 52 w 181"/>
                  <a:gd name="T53" fmla="*/ 12 h 129"/>
                  <a:gd name="T54" fmla="*/ 54 w 181"/>
                  <a:gd name="T55" fmla="*/ 10 h 129"/>
                  <a:gd name="T56" fmla="*/ 52 w 181"/>
                  <a:gd name="T57" fmla="*/ 2 h 129"/>
                  <a:gd name="T58" fmla="*/ 52 w 181"/>
                  <a:gd name="T59" fmla="*/ 0 h 129"/>
                  <a:gd name="T60" fmla="*/ 57 w 181"/>
                  <a:gd name="T61" fmla="*/ 2 h 129"/>
                  <a:gd name="T62" fmla="*/ 59 w 181"/>
                  <a:gd name="T63" fmla="*/ 2 h 129"/>
                  <a:gd name="T64" fmla="*/ 61 w 181"/>
                  <a:gd name="T65" fmla="*/ 0 h 129"/>
                  <a:gd name="T66" fmla="*/ 74 w 181"/>
                  <a:gd name="T67" fmla="*/ 0 h 129"/>
                  <a:gd name="T68" fmla="*/ 91 w 181"/>
                  <a:gd name="T69" fmla="*/ 0 h 129"/>
                  <a:gd name="T70" fmla="*/ 110 w 181"/>
                  <a:gd name="T71" fmla="*/ 0 h 129"/>
                  <a:gd name="T72" fmla="*/ 127 w 181"/>
                  <a:gd name="T73" fmla="*/ 0 h 129"/>
                  <a:gd name="T74" fmla="*/ 147 w 181"/>
                  <a:gd name="T75" fmla="*/ 0 h 129"/>
                  <a:gd name="T76" fmla="*/ 164 w 181"/>
                  <a:gd name="T77" fmla="*/ 5 h 129"/>
                  <a:gd name="T78" fmla="*/ 178 w 181"/>
                  <a:gd name="T79" fmla="*/ 17 h 129"/>
                  <a:gd name="T80" fmla="*/ 181 w 181"/>
                  <a:gd name="T81" fmla="*/ 29 h 129"/>
                  <a:gd name="T82" fmla="*/ 176 w 181"/>
                  <a:gd name="T83" fmla="*/ 51 h 129"/>
                  <a:gd name="T84" fmla="*/ 166 w 181"/>
                  <a:gd name="T85" fmla="*/ 110 h 129"/>
                  <a:gd name="T86" fmla="*/ 161 w 181"/>
                  <a:gd name="T87" fmla="*/ 122 h 129"/>
                  <a:gd name="T88" fmla="*/ 149 w 181"/>
                  <a:gd name="T89" fmla="*/ 127 h 129"/>
                  <a:gd name="T90" fmla="*/ 139 w 181"/>
                  <a:gd name="T91" fmla="*/ 129 h 129"/>
                  <a:gd name="T92" fmla="*/ 120 w 181"/>
                  <a:gd name="T93" fmla="*/ 129 h 129"/>
                  <a:gd name="T94" fmla="*/ 103 w 181"/>
                  <a:gd name="T95" fmla="*/ 129 h 129"/>
                  <a:gd name="T96" fmla="*/ 76 w 181"/>
                  <a:gd name="T97" fmla="*/ 129 h 129"/>
                  <a:gd name="T98" fmla="*/ 47 w 181"/>
                  <a:gd name="T99" fmla="*/ 129 h 129"/>
                  <a:gd name="T100" fmla="*/ 20 w 181"/>
                  <a:gd name="T101" fmla="*/ 129 h 129"/>
                  <a:gd name="T102" fmla="*/ 0 w 181"/>
                  <a:gd name="T103" fmla="*/ 129 h 129"/>
                  <a:gd name="T104" fmla="*/ 0 w 181"/>
                  <a:gd name="T105" fmla="*/ 127 h 1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</a:cxnLst>
                <a:rect l="0" t="0" r="r" b="b"/>
                <a:pathLst>
                  <a:path w="181" h="129">
                    <a:moveTo>
                      <a:pt x="0" y="127"/>
                    </a:moveTo>
                    <a:lnTo>
                      <a:pt x="0" y="127"/>
                    </a:lnTo>
                    <a:lnTo>
                      <a:pt x="3" y="127"/>
                    </a:lnTo>
                    <a:lnTo>
                      <a:pt x="5" y="124"/>
                    </a:lnTo>
                    <a:lnTo>
                      <a:pt x="8" y="124"/>
                    </a:lnTo>
                    <a:lnTo>
                      <a:pt x="8" y="122"/>
                    </a:lnTo>
                    <a:lnTo>
                      <a:pt x="8" y="119"/>
                    </a:lnTo>
                    <a:lnTo>
                      <a:pt x="8" y="119"/>
                    </a:lnTo>
                    <a:lnTo>
                      <a:pt x="8" y="117"/>
                    </a:lnTo>
                    <a:lnTo>
                      <a:pt x="10" y="117"/>
                    </a:lnTo>
                    <a:lnTo>
                      <a:pt x="13" y="117"/>
                    </a:lnTo>
                    <a:lnTo>
                      <a:pt x="15" y="117"/>
                    </a:lnTo>
                    <a:lnTo>
                      <a:pt x="15" y="117"/>
                    </a:lnTo>
                    <a:lnTo>
                      <a:pt x="15" y="112"/>
                    </a:lnTo>
                    <a:lnTo>
                      <a:pt x="15" y="110"/>
                    </a:lnTo>
                    <a:lnTo>
                      <a:pt x="13" y="105"/>
                    </a:lnTo>
                    <a:lnTo>
                      <a:pt x="13" y="102"/>
                    </a:lnTo>
                    <a:lnTo>
                      <a:pt x="13" y="100"/>
                    </a:lnTo>
                    <a:lnTo>
                      <a:pt x="13" y="97"/>
                    </a:lnTo>
                    <a:lnTo>
                      <a:pt x="15" y="95"/>
                    </a:lnTo>
                    <a:lnTo>
                      <a:pt x="18" y="93"/>
                    </a:lnTo>
                    <a:lnTo>
                      <a:pt x="20" y="90"/>
                    </a:lnTo>
                    <a:lnTo>
                      <a:pt x="20" y="90"/>
                    </a:lnTo>
                    <a:lnTo>
                      <a:pt x="20" y="88"/>
                    </a:lnTo>
                    <a:lnTo>
                      <a:pt x="20" y="85"/>
                    </a:lnTo>
                    <a:lnTo>
                      <a:pt x="20" y="85"/>
                    </a:lnTo>
                    <a:lnTo>
                      <a:pt x="22" y="83"/>
                    </a:lnTo>
                    <a:lnTo>
                      <a:pt x="22" y="83"/>
                    </a:lnTo>
                    <a:lnTo>
                      <a:pt x="25" y="83"/>
                    </a:lnTo>
                    <a:lnTo>
                      <a:pt x="27" y="83"/>
                    </a:lnTo>
                    <a:lnTo>
                      <a:pt x="27" y="83"/>
                    </a:lnTo>
                    <a:lnTo>
                      <a:pt x="27" y="80"/>
                    </a:lnTo>
                    <a:lnTo>
                      <a:pt x="25" y="78"/>
                    </a:lnTo>
                    <a:lnTo>
                      <a:pt x="25" y="78"/>
                    </a:lnTo>
                    <a:lnTo>
                      <a:pt x="25" y="76"/>
                    </a:lnTo>
                    <a:lnTo>
                      <a:pt x="27" y="76"/>
                    </a:lnTo>
                    <a:lnTo>
                      <a:pt x="27" y="73"/>
                    </a:lnTo>
                    <a:lnTo>
                      <a:pt x="27" y="73"/>
                    </a:lnTo>
                    <a:lnTo>
                      <a:pt x="25" y="71"/>
                    </a:lnTo>
                    <a:lnTo>
                      <a:pt x="25" y="68"/>
                    </a:lnTo>
                    <a:lnTo>
                      <a:pt x="25" y="66"/>
                    </a:lnTo>
                    <a:lnTo>
                      <a:pt x="25" y="66"/>
                    </a:lnTo>
                    <a:lnTo>
                      <a:pt x="32" y="63"/>
                    </a:lnTo>
                    <a:lnTo>
                      <a:pt x="37" y="61"/>
                    </a:lnTo>
                    <a:lnTo>
                      <a:pt x="42" y="58"/>
                    </a:lnTo>
                    <a:lnTo>
                      <a:pt x="39" y="56"/>
                    </a:lnTo>
                    <a:lnTo>
                      <a:pt x="39" y="54"/>
                    </a:lnTo>
                    <a:lnTo>
                      <a:pt x="37" y="54"/>
                    </a:lnTo>
                    <a:lnTo>
                      <a:pt x="37" y="51"/>
                    </a:lnTo>
                    <a:lnTo>
                      <a:pt x="37" y="51"/>
                    </a:lnTo>
                    <a:lnTo>
                      <a:pt x="39" y="51"/>
                    </a:lnTo>
                    <a:lnTo>
                      <a:pt x="42" y="51"/>
                    </a:lnTo>
                    <a:lnTo>
                      <a:pt x="42" y="51"/>
                    </a:lnTo>
                    <a:lnTo>
                      <a:pt x="44" y="51"/>
                    </a:lnTo>
                    <a:lnTo>
                      <a:pt x="44" y="51"/>
                    </a:lnTo>
                    <a:lnTo>
                      <a:pt x="44" y="49"/>
                    </a:lnTo>
                    <a:lnTo>
                      <a:pt x="42" y="46"/>
                    </a:lnTo>
                    <a:lnTo>
                      <a:pt x="39" y="44"/>
                    </a:lnTo>
                    <a:lnTo>
                      <a:pt x="42" y="44"/>
                    </a:lnTo>
                    <a:lnTo>
                      <a:pt x="42" y="39"/>
                    </a:lnTo>
                    <a:lnTo>
                      <a:pt x="44" y="37"/>
                    </a:lnTo>
                    <a:lnTo>
                      <a:pt x="44" y="34"/>
                    </a:lnTo>
                    <a:lnTo>
                      <a:pt x="44" y="34"/>
                    </a:lnTo>
                    <a:lnTo>
                      <a:pt x="44" y="34"/>
                    </a:lnTo>
                    <a:lnTo>
                      <a:pt x="47" y="32"/>
                    </a:lnTo>
                    <a:lnTo>
                      <a:pt x="47" y="32"/>
                    </a:lnTo>
                    <a:lnTo>
                      <a:pt x="49" y="32"/>
                    </a:lnTo>
                    <a:lnTo>
                      <a:pt x="47" y="27"/>
                    </a:lnTo>
                    <a:lnTo>
                      <a:pt x="42" y="22"/>
                    </a:lnTo>
                    <a:lnTo>
                      <a:pt x="44" y="22"/>
                    </a:lnTo>
                    <a:lnTo>
                      <a:pt x="52" y="22"/>
                    </a:lnTo>
                    <a:lnTo>
                      <a:pt x="52" y="22"/>
                    </a:lnTo>
                    <a:lnTo>
                      <a:pt x="52" y="19"/>
                    </a:lnTo>
                    <a:lnTo>
                      <a:pt x="52" y="19"/>
                    </a:lnTo>
                    <a:lnTo>
                      <a:pt x="52" y="19"/>
                    </a:lnTo>
                    <a:lnTo>
                      <a:pt x="49" y="17"/>
                    </a:lnTo>
                    <a:lnTo>
                      <a:pt x="49" y="17"/>
                    </a:lnTo>
                    <a:lnTo>
                      <a:pt x="47" y="15"/>
                    </a:lnTo>
                    <a:lnTo>
                      <a:pt x="47" y="15"/>
                    </a:lnTo>
                    <a:lnTo>
                      <a:pt x="49" y="12"/>
                    </a:lnTo>
                    <a:lnTo>
                      <a:pt x="52" y="12"/>
                    </a:lnTo>
                    <a:lnTo>
                      <a:pt x="52" y="12"/>
                    </a:lnTo>
                    <a:lnTo>
                      <a:pt x="54" y="12"/>
                    </a:lnTo>
                    <a:lnTo>
                      <a:pt x="54" y="10"/>
                    </a:lnTo>
                    <a:lnTo>
                      <a:pt x="54" y="7"/>
                    </a:lnTo>
                    <a:lnTo>
                      <a:pt x="52" y="5"/>
                    </a:lnTo>
                    <a:lnTo>
                      <a:pt x="52" y="2"/>
                    </a:lnTo>
                    <a:lnTo>
                      <a:pt x="54" y="2"/>
                    </a:lnTo>
                    <a:lnTo>
                      <a:pt x="52" y="0"/>
                    </a:lnTo>
                    <a:lnTo>
                      <a:pt x="52" y="0"/>
                    </a:lnTo>
                    <a:lnTo>
                      <a:pt x="57" y="0"/>
                    </a:lnTo>
                    <a:lnTo>
                      <a:pt x="57" y="0"/>
                    </a:lnTo>
                    <a:lnTo>
                      <a:pt x="57" y="2"/>
                    </a:lnTo>
                    <a:lnTo>
                      <a:pt x="57" y="2"/>
                    </a:lnTo>
                    <a:lnTo>
                      <a:pt x="59" y="5"/>
                    </a:lnTo>
                    <a:lnTo>
                      <a:pt x="59" y="2"/>
                    </a:lnTo>
                    <a:lnTo>
                      <a:pt x="59" y="2"/>
                    </a:lnTo>
                    <a:lnTo>
                      <a:pt x="61" y="0"/>
                    </a:lnTo>
                    <a:lnTo>
                      <a:pt x="61" y="0"/>
                    </a:lnTo>
                    <a:lnTo>
                      <a:pt x="61" y="0"/>
                    </a:lnTo>
                    <a:lnTo>
                      <a:pt x="69" y="0"/>
                    </a:lnTo>
                    <a:lnTo>
                      <a:pt x="74" y="0"/>
                    </a:lnTo>
                    <a:lnTo>
                      <a:pt x="81" y="0"/>
                    </a:lnTo>
                    <a:lnTo>
                      <a:pt x="86" y="0"/>
                    </a:lnTo>
                    <a:lnTo>
                      <a:pt x="91" y="0"/>
                    </a:lnTo>
                    <a:lnTo>
                      <a:pt x="98" y="0"/>
                    </a:lnTo>
                    <a:lnTo>
                      <a:pt x="103" y="0"/>
                    </a:lnTo>
                    <a:lnTo>
                      <a:pt x="110" y="0"/>
                    </a:lnTo>
                    <a:lnTo>
                      <a:pt x="115" y="0"/>
                    </a:lnTo>
                    <a:lnTo>
                      <a:pt x="122" y="0"/>
                    </a:lnTo>
                    <a:lnTo>
                      <a:pt x="127" y="0"/>
                    </a:lnTo>
                    <a:lnTo>
                      <a:pt x="135" y="0"/>
                    </a:lnTo>
                    <a:lnTo>
                      <a:pt x="139" y="0"/>
                    </a:lnTo>
                    <a:lnTo>
                      <a:pt x="147" y="0"/>
                    </a:lnTo>
                    <a:lnTo>
                      <a:pt x="147" y="0"/>
                    </a:lnTo>
                    <a:lnTo>
                      <a:pt x="156" y="0"/>
                    </a:lnTo>
                    <a:lnTo>
                      <a:pt x="164" y="5"/>
                    </a:lnTo>
                    <a:lnTo>
                      <a:pt x="171" y="10"/>
                    </a:lnTo>
                    <a:lnTo>
                      <a:pt x="178" y="17"/>
                    </a:lnTo>
                    <a:lnTo>
                      <a:pt x="178" y="17"/>
                    </a:lnTo>
                    <a:lnTo>
                      <a:pt x="181" y="22"/>
                    </a:lnTo>
                    <a:lnTo>
                      <a:pt x="181" y="29"/>
                    </a:lnTo>
                    <a:lnTo>
                      <a:pt x="181" y="29"/>
                    </a:lnTo>
                    <a:lnTo>
                      <a:pt x="178" y="41"/>
                    </a:lnTo>
                    <a:lnTo>
                      <a:pt x="176" y="51"/>
                    </a:lnTo>
                    <a:lnTo>
                      <a:pt x="176" y="51"/>
                    </a:lnTo>
                    <a:lnTo>
                      <a:pt x="171" y="66"/>
                    </a:lnTo>
                    <a:lnTo>
                      <a:pt x="169" y="80"/>
                    </a:lnTo>
                    <a:lnTo>
                      <a:pt x="166" y="110"/>
                    </a:lnTo>
                    <a:lnTo>
                      <a:pt x="166" y="110"/>
                    </a:lnTo>
                    <a:lnTo>
                      <a:pt x="166" y="117"/>
                    </a:lnTo>
                    <a:lnTo>
                      <a:pt x="161" y="122"/>
                    </a:lnTo>
                    <a:lnTo>
                      <a:pt x="156" y="127"/>
                    </a:lnTo>
                    <a:lnTo>
                      <a:pt x="149" y="127"/>
                    </a:lnTo>
                    <a:lnTo>
                      <a:pt x="149" y="127"/>
                    </a:lnTo>
                    <a:lnTo>
                      <a:pt x="149" y="129"/>
                    </a:lnTo>
                    <a:lnTo>
                      <a:pt x="147" y="129"/>
                    </a:lnTo>
                    <a:lnTo>
                      <a:pt x="139" y="129"/>
                    </a:lnTo>
                    <a:lnTo>
                      <a:pt x="137" y="129"/>
                    </a:lnTo>
                    <a:lnTo>
                      <a:pt x="130" y="129"/>
                    </a:lnTo>
                    <a:lnTo>
                      <a:pt x="120" y="129"/>
                    </a:lnTo>
                    <a:lnTo>
                      <a:pt x="117" y="129"/>
                    </a:lnTo>
                    <a:lnTo>
                      <a:pt x="113" y="129"/>
                    </a:lnTo>
                    <a:lnTo>
                      <a:pt x="103" y="129"/>
                    </a:lnTo>
                    <a:lnTo>
                      <a:pt x="93" y="129"/>
                    </a:lnTo>
                    <a:lnTo>
                      <a:pt x="83" y="129"/>
                    </a:lnTo>
                    <a:lnTo>
                      <a:pt x="76" y="129"/>
                    </a:lnTo>
                    <a:lnTo>
                      <a:pt x="66" y="129"/>
                    </a:lnTo>
                    <a:lnTo>
                      <a:pt x="57" y="129"/>
                    </a:lnTo>
                    <a:lnTo>
                      <a:pt x="47" y="129"/>
                    </a:lnTo>
                    <a:lnTo>
                      <a:pt x="39" y="129"/>
                    </a:lnTo>
                    <a:lnTo>
                      <a:pt x="27" y="129"/>
                    </a:lnTo>
                    <a:lnTo>
                      <a:pt x="20" y="129"/>
                    </a:lnTo>
                    <a:lnTo>
                      <a:pt x="18" y="129"/>
                    </a:lnTo>
                    <a:lnTo>
                      <a:pt x="13" y="129"/>
                    </a:lnTo>
                    <a:lnTo>
                      <a:pt x="0" y="129"/>
                    </a:lnTo>
                    <a:lnTo>
                      <a:pt x="0" y="129"/>
                    </a:lnTo>
                    <a:lnTo>
                      <a:pt x="0" y="127"/>
                    </a:lnTo>
                    <a:lnTo>
                      <a:pt x="0" y="127"/>
                    </a:lnTo>
                    <a:close/>
                  </a:path>
                </a:pathLst>
              </a:custGeom>
              <a:solidFill>
                <a:srgbClr val="FFCF8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200" dirty="0"/>
              </a:p>
            </p:txBody>
          </p:sp>
          <p:sp>
            <p:nvSpPr>
              <p:cNvPr id="338" name="Freeform 63">
                <a:extLst>
                  <a:ext uri="{FF2B5EF4-FFF2-40B4-BE49-F238E27FC236}">
                    <a16:creationId xmlns:a16="http://schemas.microsoft.com/office/drawing/2014/main" id="{01F9020D-FBAD-46A4-AF56-565568E29D1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326" y="2267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E76B6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200" dirty="0"/>
              </a:p>
            </p:txBody>
          </p:sp>
          <p:sp>
            <p:nvSpPr>
              <p:cNvPr id="339" name="Freeform 64">
                <a:extLst>
                  <a:ext uri="{FF2B5EF4-FFF2-40B4-BE49-F238E27FC236}">
                    <a16:creationId xmlns:a16="http://schemas.microsoft.com/office/drawing/2014/main" id="{DA0FB65A-F06C-4FFC-AA9D-C758757D840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80" y="2872"/>
                <a:ext cx="2" cy="2"/>
              </a:xfrm>
              <a:custGeom>
                <a:avLst/>
                <a:gdLst>
                  <a:gd name="T0" fmla="*/ 0 w 2"/>
                  <a:gd name="T1" fmla="*/ 2 h 2"/>
                  <a:gd name="T2" fmla="*/ 2 w 2"/>
                  <a:gd name="T3" fmla="*/ 0 h 2"/>
                  <a:gd name="T4" fmla="*/ 0 w 2"/>
                  <a:gd name="T5" fmla="*/ 2 h 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" h="2">
                    <a:moveTo>
                      <a:pt x="0" y="2"/>
                    </a:moveTo>
                    <a:lnTo>
                      <a:pt x="2" y="0"/>
                    </a:lnTo>
                    <a:lnTo>
                      <a:pt x="0" y="2"/>
                    </a:lnTo>
                    <a:close/>
                  </a:path>
                </a:pathLst>
              </a:custGeom>
              <a:solidFill>
                <a:srgbClr val="B7CEC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200" dirty="0"/>
              </a:p>
            </p:txBody>
          </p:sp>
          <p:sp>
            <p:nvSpPr>
              <p:cNvPr id="340" name="Freeform 65">
                <a:extLst>
                  <a:ext uri="{FF2B5EF4-FFF2-40B4-BE49-F238E27FC236}">
                    <a16:creationId xmlns:a16="http://schemas.microsoft.com/office/drawing/2014/main" id="{4274CB69-E27C-47A4-9512-88ACC5F1345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726" y="2114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1D819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200" dirty="0"/>
              </a:p>
            </p:txBody>
          </p:sp>
          <p:sp>
            <p:nvSpPr>
              <p:cNvPr id="341" name="Freeform 66">
                <a:extLst>
                  <a:ext uri="{FF2B5EF4-FFF2-40B4-BE49-F238E27FC236}">
                    <a16:creationId xmlns:a16="http://schemas.microsoft.com/office/drawing/2014/main" id="{D89ED1DA-1AF8-49DF-9BA2-A112F6DBF9B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924" y="2253"/>
                <a:ext cx="2" cy="2"/>
              </a:xfrm>
              <a:custGeom>
                <a:avLst/>
                <a:gdLst>
                  <a:gd name="T0" fmla="*/ 2 w 2"/>
                  <a:gd name="T1" fmla="*/ 0 h 2"/>
                  <a:gd name="T2" fmla="*/ 0 w 2"/>
                  <a:gd name="T3" fmla="*/ 2 h 2"/>
                  <a:gd name="T4" fmla="*/ 2 w 2"/>
                  <a:gd name="T5" fmla="*/ 0 h 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" h="2">
                    <a:moveTo>
                      <a:pt x="2" y="0"/>
                    </a:moveTo>
                    <a:lnTo>
                      <a:pt x="0" y="2"/>
                    </a:lnTo>
                    <a:lnTo>
                      <a:pt x="2" y="0"/>
                    </a:lnTo>
                    <a:close/>
                  </a:path>
                </a:pathLst>
              </a:custGeom>
              <a:solidFill>
                <a:srgbClr val="FAA85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200" dirty="0"/>
              </a:p>
            </p:txBody>
          </p:sp>
          <p:sp>
            <p:nvSpPr>
              <p:cNvPr id="342" name="Freeform 67">
                <a:extLst>
                  <a:ext uri="{FF2B5EF4-FFF2-40B4-BE49-F238E27FC236}">
                    <a16:creationId xmlns:a16="http://schemas.microsoft.com/office/drawing/2014/main" id="{3CE18028-E4E8-4F50-BD02-AF3CB5D6D03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04" y="2131"/>
                <a:ext cx="361" cy="212"/>
              </a:xfrm>
              <a:custGeom>
                <a:avLst/>
                <a:gdLst>
                  <a:gd name="T0" fmla="*/ 5 w 361"/>
                  <a:gd name="T1" fmla="*/ 200 h 212"/>
                  <a:gd name="T2" fmla="*/ 15 w 361"/>
                  <a:gd name="T3" fmla="*/ 205 h 212"/>
                  <a:gd name="T4" fmla="*/ 20 w 361"/>
                  <a:gd name="T5" fmla="*/ 185 h 212"/>
                  <a:gd name="T6" fmla="*/ 22 w 361"/>
                  <a:gd name="T7" fmla="*/ 178 h 212"/>
                  <a:gd name="T8" fmla="*/ 17 w 361"/>
                  <a:gd name="T9" fmla="*/ 163 h 212"/>
                  <a:gd name="T10" fmla="*/ 30 w 361"/>
                  <a:gd name="T11" fmla="*/ 149 h 212"/>
                  <a:gd name="T12" fmla="*/ 49 w 361"/>
                  <a:gd name="T13" fmla="*/ 156 h 212"/>
                  <a:gd name="T14" fmla="*/ 69 w 361"/>
                  <a:gd name="T15" fmla="*/ 161 h 212"/>
                  <a:gd name="T16" fmla="*/ 64 w 361"/>
                  <a:gd name="T17" fmla="*/ 141 h 212"/>
                  <a:gd name="T18" fmla="*/ 71 w 361"/>
                  <a:gd name="T19" fmla="*/ 132 h 212"/>
                  <a:gd name="T20" fmla="*/ 93 w 361"/>
                  <a:gd name="T21" fmla="*/ 127 h 212"/>
                  <a:gd name="T22" fmla="*/ 88 w 361"/>
                  <a:gd name="T23" fmla="*/ 112 h 212"/>
                  <a:gd name="T24" fmla="*/ 98 w 361"/>
                  <a:gd name="T25" fmla="*/ 100 h 212"/>
                  <a:gd name="T26" fmla="*/ 103 w 361"/>
                  <a:gd name="T27" fmla="*/ 100 h 212"/>
                  <a:gd name="T28" fmla="*/ 108 w 361"/>
                  <a:gd name="T29" fmla="*/ 88 h 212"/>
                  <a:gd name="T30" fmla="*/ 115 w 361"/>
                  <a:gd name="T31" fmla="*/ 93 h 212"/>
                  <a:gd name="T32" fmla="*/ 122 w 361"/>
                  <a:gd name="T33" fmla="*/ 88 h 212"/>
                  <a:gd name="T34" fmla="*/ 127 w 361"/>
                  <a:gd name="T35" fmla="*/ 95 h 212"/>
                  <a:gd name="T36" fmla="*/ 127 w 361"/>
                  <a:gd name="T37" fmla="*/ 83 h 212"/>
                  <a:gd name="T38" fmla="*/ 130 w 361"/>
                  <a:gd name="T39" fmla="*/ 85 h 212"/>
                  <a:gd name="T40" fmla="*/ 144 w 361"/>
                  <a:gd name="T41" fmla="*/ 88 h 212"/>
                  <a:gd name="T42" fmla="*/ 156 w 361"/>
                  <a:gd name="T43" fmla="*/ 93 h 212"/>
                  <a:gd name="T44" fmla="*/ 159 w 361"/>
                  <a:gd name="T45" fmla="*/ 97 h 212"/>
                  <a:gd name="T46" fmla="*/ 166 w 361"/>
                  <a:gd name="T47" fmla="*/ 90 h 212"/>
                  <a:gd name="T48" fmla="*/ 176 w 361"/>
                  <a:gd name="T49" fmla="*/ 85 h 212"/>
                  <a:gd name="T50" fmla="*/ 186 w 361"/>
                  <a:gd name="T51" fmla="*/ 88 h 212"/>
                  <a:gd name="T52" fmla="*/ 193 w 361"/>
                  <a:gd name="T53" fmla="*/ 93 h 212"/>
                  <a:gd name="T54" fmla="*/ 198 w 361"/>
                  <a:gd name="T55" fmla="*/ 88 h 212"/>
                  <a:gd name="T56" fmla="*/ 205 w 361"/>
                  <a:gd name="T57" fmla="*/ 75 h 212"/>
                  <a:gd name="T58" fmla="*/ 208 w 361"/>
                  <a:gd name="T59" fmla="*/ 71 h 212"/>
                  <a:gd name="T60" fmla="*/ 210 w 361"/>
                  <a:gd name="T61" fmla="*/ 71 h 212"/>
                  <a:gd name="T62" fmla="*/ 215 w 361"/>
                  <a:gd name="T63" fmla="*/ 66 h 212"/>
                  <a:gd name="T64" fmla="*/ 220 w 361"/>
                  <a:gd name="T65" fmla="*/ 68 h 212"/>
                  <a:gd name="T66" fmla="*/ 225 w 361"/>
                  <a:gd name="T67" fmla="*/ 78 h 212"/>
                  <a:gd name="T68" fmla="*/ 237 w 361"/>
                  <a:gd name="T69" fmla="*/ 83 h 212"/>
                  <a:gd name="T70" fmla="*/ 244 w 361"/>
                  <a:gd name="T71" fmla="*/ 78 h 212"/>
                  <a:gd name="T72" fmla="*/ 247 w 361"/>
                  <a:gd name="T73" fmla="*/ 63 h 212"/>
                  <a:gd name="T74" fmla="*/ 254 w 361"/>
                  <a:gd name="T75" fmla="*/ 56 h 212"/>
                  <a:gd name="T76" fmla="*/ 259 w 361"/>
                  <a:gd name="T77" fmla="*/ 56 h 212"/>
                  <a:gd name="T78" fmla="*/ 271 w 361"/>
                  <a:gd name="T79" fmla="*/ 39 h 212"/>
                  <a:gd name="T80" fmla="*/ 281 w 361"/>
                  <a:gd name="T81" fmla="*/ 32 h 212"/>
                  <a:gd name="T82" fmla="*/ 278 w 361"/>
                  <a:gd name="T83" fmla="*/ 17 h 212"/>
                  <a:gd name="T84" fmla="*/ 293 w 361"/>
                  <a:gd name="T85" fmla="*/ 15 h 212"/>
                  <a:gd name="T86" fmla="*/ 320 w 361"/>
                  <a:gd name="T87" fmla="*/ 2 h 212"/>
                  <a:gd name="T88" fmla="*/ 337 w 361"/>
                  <a:gd name="T89" fmla="*/ 10 h 212"/>
                  <a:gd name="T90" fmla="*/ 359 w 361"/>
                  <a:gd name="T91" fmla="*/ 17 h 212"/>
                  <a:gd name="T92" fmla="*/ 361 w 361"/>
                  <a:gd name="T93" fmla="*/ 88 h 212"/>
                  <a:gd name="T94" fmla="*/ 356 w 361"/>
                  <a:gd name="T95" fmla="*/ 200 h 212"/>
                  <a:gd name="T96" fmla="*/ 308 w 361"/>
                  <a:gd name="T97" fmla="*/ 202 h 212"/>
                  <a:gd name="T98" fmla="*/ 288 w 361"/>
                  <a:gd name="T99" fmla="*/ 202 h 212"/>
                  <a:gd name="T100" fmla="*/ 276 w 361"/>
                  <a:gd name="T101" fmla="*/ 202 h 212"/>
                  <a:gd name="T102" fmla="*/ 247 w 361"/>
                  <a:gd name="T103" fmla="*/ 200 h 212"/>
                  <a:gd name="T104" fmla="*/ 215 w 361"/>
                  <a:gd name="T105" fmla="*/ 200 h 212"/>
                  <a:gd name="T106" fmla="*/ 200 w 361"/>
                  <a:gd name="T107" fmla="*/ 197 h 212"/>
                  <a:gd name="T108" fmla="*/ 178 w 361"/>
                  <a:gd name="T109" fmla="*/ 200 h 212"/>
                  <a:gd name="T110" fmla="*/ 154 w 361"/>
                  <a:gd name="T111" fmla="*/ 200 h 212"/>
                  <a:gd name="T112" fmla="*/ 134 w 361"/>
                  <a:gd name="T113" fmla="*/ 200 h 212"/>
                  <a:gd name="T114" fmla="*/ 113 w 361"/>
                  <a:gd name="T115" fmla="*/ 200 h 212"/>
                  <a:gd name="T116" fmla="*/ 105 w 361"/>
                  <a:gd name="T117" fmla="*/ 197 h 212"/>
                  <a:gd name="T118" fmla="*/ 95 w 361"/>
                  <a:gd name="T119" fmla="*/ 197 h 212"/>
                  <a:gd name="T120" fmla="*/ 95 w 361"/>
                  <a:gd name="T121" fmla="*/ 212 h 212"/>
                  <a:gd name="T122" fmla="*/ 61 w 361"/>
                  <a:gd name="T123" fmla="*/ 212 h 212"/>
                  <a:gd name="T124" fmla="*/ 25 w 361"/>
                  <a:gd name="T125" fmla="*/ 212 h 2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  <a:cxn ang="0">
                    <a:pos x="T124" y="T125"/>
                  </a:cxn>
                </a:cxnLst>
                <a:rect l="0" t="0" r="r" b="b"/>
                <a:pathLst>
                  <a:path w="361" h="212">
                    <a:moveTo>
                      <a:pt x="0" y="212"/>
                    </a:moveTo>
                    <a:lnTo>
                      <a:pt x="3" y="207"/>
                    </a:lnTo>
                    <a:lnTo>
                      <a:pt x="3" y="205"/>
                    </a:lnTo>
                    <a:lnTo>
                      <a:pt x="3" y="202"/>
                    </a:lnTo>
                    <a:lnTo>
                      <a:pt x="3" y="200"/>
                    </a:lnTo>
                    <a:lnTo>
                      <a:pt x="5" y="200"/>
                    </a:lnTo>
                    <a:lnTo>
                      <a:pt x="5" y="200"/>
                    </a:lnTo>
                    <a:lnTo>
                      <a:pt x="8" y="202"/>
                    </a:lnTo>
                    <a:lnTo>
                      <a:pt x="8" y="205"/>
                    </a:lnTo>
                    <a:lnTo>
                      <a:pt x="10" y="205"/>
                    </a:lnTo>
                    <a:lnTo>
                      <a:pt x="13" y="205"/>
                    </a:lnTo>
                    <a:lnTo>
                      <a:pt x="15" y="205"/>
                    </a:lnTo>
                    <a:lnTo>
                      <a:pt x="15" y="202"/>
                    </a:lnTo>
                    <a:lnTo>
                      <a:pt x="17" y="197"/>
                    </a:lnTo>
                    <a:lnTo>
                      <a:pt x="20" y="192"/>
                    </a:lnTo>
                    <a:lnTo>
                      <a:pt x="20" y="190"/>
                    </a:lnTo>
                    <a:lnTo>
                      <a:pt x="20" y="188"/>
                    </a:lnTo>
                    <a:lnTo>
                      <a:pt x="20" y="185"/>
                    </a:lnTo>
                    <a:lnTo>
                      <a:pt x="20" y="183"/>
                    </a:lnTo>
                    <a:lnTo>
                      <a:pt x="20" y="180"/>
                    </a:lnTo>
                    <a:lnTo>
                      <a:pt x="20" y="180"/>
                    </a:lnTo>
                    <a:lnTo>
                      <a:pt x="22" y="180"/>
                    </a:lnTo>
                    <a:lnTo>
                      <a:pt x="22" y="180"/>
                    </a:lnTo>
                    <a:lnTo>
                      <a:pt x="22" y="178"/>
                    </a:lnTo>
                    <a:lnTo>
                      <a:pt x="22" y="175"/>
                    </a:lnTo>
                    <a:lnTo>
                      <a:pt x="22" y="171"/>
                    </a:lnTo>
                    <a:lnTo>
                      <a:pt x="22" y="171"/>
                    </a:lnTo>
                    <a:lnTo>
                      <a:pt x="20" y="168"/>
                    </a:lnTo>
                    <a:lnTo>
                      <a:pt x="17" y="166"/>
                    </a:lnTo>
                    <a:lnTo>
                      <a:pt x="17" y="163"/>
                    </a:lnTo>
                    <a:lnTo>
                      <a:pt x="20" y="161"/>
                    </a:lnTo>
                    <a:lnTo>
                      <a:pt x="22" y="158"/>
                    </a:lnTo>
                    <a:lnTo>
                      <a:pt x="25" y="153"/>
                    </a:lnTo>
                    <a:lnTo>
                      <a:pt x="25" y="153"/>
                    </a:lnTo>
                    <a:lnTo>
                      <a:pt x="27" y="151"/>
                    </a:lnTo>
                    <a:lnTo>
                      <a:pt x="30" y="149"/>
                    </a:lnTo>
                    <a:lnTo>
                      <a:pt x="35" y="149"/>
                    </a:lnTo>
                    <a:lnTo>
                      <a:pt x="37" y="149"/>
                    </a:lnTo>
                    <a:lnTo>
                      <a:pt x="37" y="149"/>
                    </a:lnTo>
                    <a:lnTo>
                      <a:pt x="42" y="151"/>
                    </a:lnTo>
                    <a:lnTo>
                      <a:pt x="42" y="151"/>
                    </a:lnTo>
                    <a:lnTo>
                      <a:pt x="49" y="156"/>
                    </a:lnTo>
                    <a:lnTo>
                      <a:pt x="54" y="158"/>
                    </a:lnTo>
                    <a:lnTo>
                      <a:pt x="56" y="158"/>
                    </a:lnTo>
                    <a:lnTo>
                      <a:pt x="61" y="161"/>
                    </a:lnTo>
                    <a:lnTo>
                      <a:pt x="64" y="163"/>
                    </a:lnTo>
                    <a:lnTo>
                      <a:pt x="66" y="163"/>
                    </a:lnTo>
                    <a:lnTo>
                      <a:pt x="69" y="161"/>
                    </a:lnTo>
                    <a:lnTo>
                      <a:pt x="71" y="156"/>
                    </a:lnTo>
                    <a:lnTo>
                      <a:pt x="69" y="153"/>
                    </a:lnTo>
                    <a:lnTo>
                      <a:pt x="69" y="151"/>
                    </a:lnTo>
                    <a:lnTo>
                      <a:pt x="66" y="149"/>
                    </a:lnTo>
                    <a:lnTo>
                      <a:pt x="66" y="146"/>
                    </a:lnTo>
                    <a:lnTo>
                      <a:pt x="64" y="141"/>
                    </a:lnTo>
                    <a:lnTo>
                      <a:pt x="64" y="139"/>
                    </a:lnTo>
                    <a:lnTo>
                      <a:pt x="66" y="134"/>
                    </a:lnTo>
                    <a:lnTo>
                      <a:pt x="66" y="134"/>
                    </a:lnTo>
                    <a:lnTo>
                      <a:pt x="69" y="132"/>
                    </a:lnTo>
                    <a:lnTo>
                      <a:pt x="69" y="132"/>
                    </a:lnTo>
                    <a:lnTo>
                      <a:pt x="71" y="132"/>
                    </a:lnTo>
                    <a:lnTo>
                      <a:pt x="74" y="132"/>
                    </a:lnTo>
                    <a:lnTo>
                      <a:pt x="74" y="132"/>
                    </a:lnTo>
                    <a:lnTo>
                      <a:pt x="78" y="129"/>
                    </a:lnTo>
                    <a:lnTo>
                      <a:pt x="86" y="129"/>
                    </a:lnTo>
                    <a:lnTo>
                      <a:pt x="91" y="127"/>
                    </a:lnTo>
                    <a:lnTo>
                      <a:pt x="93" y="127"/>
                    </a:lnTo>
                    <a:lnTo>
                      <a:pt x="95" y="122"/>
                    </a:lnTo>
                    <a:lnTo>
                      <a:pt x="93" y="119"/>
                    </a:lnTo>
                    <a:lnTo>
                      <a:pt x="91" y="117"/>
                    </a:lnTo>
                    <a:lnTo>
                      <a:pt x="91" y="117"/>
                    </a:lnTo>
                    <a:lnTo>
                      <a:pt x="88" y="114"/>
                    </a:lnTo>
                    <a:lnTo>
                      <a:pt x="88" y="112"/>
                    </a:lnTo>
                    <a:lnTo>
                      <a:pt x="88" y="110"/>
                    </a:lnTo>
                    <a:lnTo>
                      <a:pt x="91" y="107"/>
                    </a:lnTo>
                    <a:lnTo>
                      <a:pt x="91" y="107"/>
                    </a:lnTo>
                    <a:lnTo>
                      <a:pt x="95" y="105"/>
                    </a:lnTo>
                    <a:lnTo>
                      <a:pt x="95" y="102"/>
                    </a:lnTo>
                    <a:lnTo>
                      <a:pt x="98" y="100"/>
                    </a:lnTo>
                    <a:lnTo>
                      <a:pt x="98" y="100"/>
                    </a:lnTo>
                    <a:lnTo>
                      <a:pt x="98" y="97"/>
                    </a:lnTo>
                    <a:lnTo>
                      <a:pt x="98" y="97"/>
                    </a:lnTo>
                    <a:lnTo>
                      <a:pt x="100" y="97"/>
                    </a:lnTo>
                    <a:lnTo>
                      <a:pt x="103" y="100"/>
                    </a:lnTo>
                    <a:lnTo>
                      <a:pt x="103" y="100"/>
                    </a:lnTo>
                    <a:lnTo>
                      <a:pt x="103" y="100"/>
                    </a:lnTo>
                    <a:lnTo>
                      <a:pt x="108" y="95"/>
                    </a:lnTo>
                    <a:lnTo>
                      <a:pt x="105" y="90"/>
                    </a:lnTo>
                    <a:lnTo>
                      <a:pt x="105" y="90"/>
                    </a:lnTo>
                    <a:lnTo>
                      <a:pt x="105" y="88"/>
                    </a:lnTo>
                    <a:lnTo>
                      <a:pt x="108" y="88"/>
                    </a:lnTo>
                    <a:lnTo>
                      <a:pt x="108" y="88"/>
                    </a:lnTo>
                    <a:lnTo>
                      <a:pt x="110" y="88"/>
                    </a:lnTo>
                    <a:lnTo>
                      <a:pt x="110" y="90"/>
                    </a:lnTo>
                    <a:lnTo>
                      <a:pt x="113" y="90"/>
                    </a:lnTo>
                    <a:lnTo>
                      <a:pt x="113" y="90"/>
                    </a:lnTo>
                    <a:lnTo>
                      <a:pt x="115" y="93"/>
                    </a:lnTo>
                    <a:lnTo>
                      <a:pt x="115" y="90"/>
                    </a:lnTo>
                    <a:lnTo>
                      <a:pt x="117" y="90"/>
                    </a:lnTo>
                    <a:lnTo>
                      <a:pt x="120" y="90"/>
                    </a:lnTo>
                    <a:lnTo>
                      <a:pt x="120" y="90"/>
                    </a:lnTo>
                    <a:lnTo>
                      <a:pt x="120" y="90"/>
                    </a:lnTo>
                    <a:lnTo>
                      <a:pt x="122" y="88"/>
                    </a:lnTo>
                    <a:lnTo>
                      <a:pt x="122" y="90"/>
                    </a:lnTo>
                    <a:lnTo>
                      <a:pt x="122" y="90"/>
                    </a:lnTo>
                    <a:lnTo>
                      <a:pt x="122" y="93"/>
                    </a:lnTo>
                    <a:lnTo>
                      <a:pt x="122" y="95"/>
                    </a:lnTo>
                    <a:lnTo>
                      <a:pt x="125" y="95"/>
                    </a:lnTo>
                    <a:lnTo>
                      <a:pt x="127" y="95"/>
                    </a:lnTo>
                    <a:lnTo>
                      <a:pt x="127" y="93"/>
                    </a:lnTo>
                    <a:lnTo>
                      <a:pt x="130" y="90"/>
                    </a:lnTo>
                    <a:lnTo>
                      <a:pt x="130" y="90"/>
                    </a:lnTo>
                    <a:lnTo>
                      <a:pt x="127" y="88"/>
                    </a:lnTo>
                    <a:lnTo>
                      <a:pt x="127" y="85"/>
                    </a:lnTo>
                    <a:lnTo>
                      <a:pt x="127" y="83"/>
                    </a:lnTo>
                    <a:lnTo>
                      <a:pt x="127" y="83"/>
                    </a:lnTo>
                    <a:lnTo>
                      <a:pt x="127" y="83"/>
                    </a:lnTo>
                    <a:lnTo>
                      <a:pt x="130" y="83"/>
                    </a:lnTo>
                    <a:lnTo>
                      <a:pt x="130" y="83"/>
                    </a:lnTo>
                    <a:lnTo>
                      <a:pt x="130" y="85"/>
                    </a:lnTo>
                    <a:lnTo>
                      <a:pt x="130" y="85"/>
                    </a:lnTo>
                    <a:lnTo>
                      <a:pt x="132" y="88"/>
                    </a:lnTo>
                    <a:lnTo>
                      <a:pt x="134" y="88"/>
                    </a:lnTo>
                    <a:lnTo>
                      <a:pt x="137" y="85"/>
                    </a:lnTo>
                    <a:lnTo>
                      <a:pt x="139" y="85"/>
                    </a:lnTo>
                    <a:lnTo>
                      <a:pt x="142" y="85"/>
                    </a:lnTo>
                    <a:lnTo>
                      <a:pt x="144" y="88"/>
                    </a:lnTo>
                    <a:lnTo>
                      <a:pt x="144" y="88"/>
                    </a:lnTo>
                    <a:lnTo>
                      <a:pt x="147" y="88"/>
                    </a:lnTo>
                    <a:lnTo>
                      <a:pt x="147" y="90"/>
                    </a:lnTo>
                    <a:lnTo>
                      <a:pt x="152" y="93"/>
                    </a:lnTo>
                    <a:lnTo>
                      <a:pt x="154" y="93"/>
                    </a:lnTo>
                    <a:lnTo>
                      <a:pt x="156" y="93"/>
                    </a:lnTo>
                    <a:lnTo>
                      <a:pt x="156" y="93"/>
                    </a:lnTo>
                    <a:lnTo>
                      <a:pt x="159" y="95"/>
                    </a:lnTo>
                    <a:lnTo>
                      <a:pt x="159" y="95"/>
                    </a:lnTo>
                    <a:lnTo>
                      <a:pt x="159" y="95"/>
                    </a:lnTo>
                    <a:lnTo>
                      <a:pt x="159" y="95"/>
                    </a:lnTo>
                    <a:lnTo>
                      <a:pt x="159" y="97"/>
                    </a:lnTo>
                    <a:lnTo>
                      <a:pt x="161" y="97"/>
                    </a:lnTo>
                    <a:lnTo>
                      <a:pt x="161" y="100"/>
                    </a:lnTo>
                    <a:lnTo>
                      <a:pt x="161" y="100"/>
                    </a:lnTo>
                    <a:lnTo>
                      <a:pt x="164" y="97"/>
                    </a:lnTo>
                    <a:lnTo>
                      <a:pt x="166" y="95"/>
                    </a:lnTo>
                    <a:lnTo>
                      <a:pt x="166" y="90"/>
                    </a:lnTo>
                    <a:lnTo>
                      <a:pt x="169" y="88"/>
                    </a:lnTo>
                    <a:lnTo>
                      <a:pt x="169" y="88"/>
                    </a:lnTo>
                    <a:lnTo>
                      <a:pt x="169" y="88"/>
                    </a:lnTo>
                    <a:lnTo>
                      <a:pt x="171" y="88"/>
                    </a:lnTo>
                    <a:lnTo>
                      <a:pt x="176" y="85"/>
                    </a:lnTo>
                    <a:lnTo>
                      <a:pt x="176" y="85"/>
                    </a:lnTo>
                    <a:lnTo>
                      <a:pt x="178" y="85"/>
                    </a:lnTo>
                    <a:lnTo>
                      <a:pt x="181" y="83"/>
                    </a:lnTo>
                    <a:lnTo>
                      <a:pt x="183" y="80"/>
                    </a:lnTo>
                    <a:lnTo>
                      <a:pt x="183" y="83"/>
                    </a:lnTo>
                    <a:lnTo>
                      <a:pt x="186" y="85"/>
                    </a:lnTo>
                    <a:lnTo>
                      <a:pt x="186" y="88"/>
                    </a:lnTo>
                    <a:lnTo>
                      <a:pt x="188" y="90"/>
                    </a:lnTo>
                    <a:lnTo>
                      <a:pt x="191" y="90"/>
                    </a:lnTo>
                    <a:lnTo>
                      <a:pt x="193" y="90"/>
                    </a:lnTo>
                    <a:lnTo>
                      <a:pt x="195" y="90"/>
                    </a:lnTo>
                    <a:lnTo>
                      <a:pt x="195" y="90"/>
                    </a:lnTo>
                    <a:lnTo>
                      <a:pt x="193" y="93"/>
                    </a:lnTo>
                    <a:lnTo>
                      <a:pt x="195" y="93"/>
                    </a:lnTo>
                    <a:lnTo>
                      <a:pt x="195" y="93"/>
                    </a:lnTo>
                    <a:lnTo>
                      <a:pt x="198" y="93"/>
                    </a:lnTo>
                    <a:lnTo>
                      <a:pt x="198" y="90"/>
                    </a:lnTo>
                    <a:lnTo>
                      <a:pt x="198" y="90"/>
                    </a:lnTo>
                    <a:lnTo>
                      <a:pt x="198" y="88"/>
                    </a:lnTo>
                    <a:lnTo>
                      <a:pt x="203" y="88"/>
                    </a:lnTo>
                    <a:lnTo>
                      <a:pt x="203" y="85"/>
                    </a:lnTo>
                    <a:lnTo>
                      <a:pt x="203" y="85"/>
                    </a:lnTo>
                    <a:lnTo>
                      <a:pt x="203" y="78"/>
                    </a:lnTo>
                    <a:lnTo>
                      <a:pt x="203" y="78"/>
                    </a:lnTo>
                    <a:lnTo>
                      <a:pt x="205" y="75"/>
                    </a:lnTo>
                    <a:lnTo>
                      <a:pt x="205" y="75"/>
                    </a:lnTo>
                    <a:lnTo>
                      <a:pt x="208" y="75"/>
                    </a:lnTo>
                    <a:lnTo>
                      <a:pt x="210" y="75"/>
                    </a:lnTo>
                    <a:lnTo>
                      <a:pt x="210" y="73"/>
                    </a:lnTo>
                    <a:lnTo>
                      <a:pt x="210" y="71"/>
                    </a:lnTo>
                    <a:lnTo>
                      <a:pt x="208" y="71"/>
                    </a:lnTo>
                    <a:lnTo>
                      <a:pt x="208" y="68"/>
                    </a:lnTo>
                    <a:lnTo>
                      <a:pt x="208" y="68"/>
                    </a:lnTo>
                    <a:lnTo>
                      <a:pt x="208" y="68"/>
                    </a:lnTo>
                    <a:lnTo>
                      <a:pt x="210" y="68"/>
                    </a:lnTo>
                    <a:lnTo>
                      <a:pt x="210" y="68"/>
                    </a:lnTo>
                    <a:lnTo>
                      <a:pt x="210" y="71"/>
                    </a:lnTo>
                    <a:lnTo>
                      <a:pt x="210" y="71"/>
                    </a:lnTo>
                    <a:lnTo>
                      <a:pt x="212" y="71"/>
                    </a:lnTo>
                    <a:lnTo>
                      <a:pt x="215" y="68"/>
                    </a:lnTo>
                    <a:lnTo>
                      <a:pt x="217" y="68"/>
                    </a:lnTo>
                    <a:lnTo>
                      <a:pt x="217" y="68"/>
                    </a:lnTo>
                    <a:lnTo>
                      <a:pt x="215" y="66"/>
                    </a:lnTo>
                    <a:lnTo>
                      <a:pt x="212" y="66"/>
                    </a:lnTo>
                    <a:lnTo>
                      <a:pt x="212" y="63"/>
                    </a:lnTo>
                    <a:lnTo>
                      <a:pt x="212" y="63"/>
                    </a:lnTo>
                    <a:lnTo>
                      <a:pt x="215" y="63"/>
                    </a:lnTo>
                    <a:lnTo>
                      <a:pt x="215" y="63"/>
                    </a:lnTo>
                    <a:lnTo>
                      <a:pt x="220" y="68"/>
                    </a:lnTo>
                    <a:lnTo>
                      <a:pt x="220" y="68"/>
                    </a:lnTo>
                    <a:lnTo>
                      <a:pt x="220" y="73"/>
                    </a:lnTo>
                    <a:lnTo>
                      <a:pt x="220" y="73"/>
                    </a:lnTo>
                    <a:lnTo>
                      <a:pt x="220" y="75"/>
                    </a:lnTo>
                    <a:lnTo>
                      <a:pt x="222" y="75"/>
                    </a:lnTo>
                    <a:lnTo>
                      <a:pt x="225" y="78"/>
                    </a:lnTo>
                    <a:lnTo>
                      <a:pt x="225" y="78"/>
                    </a:lnTo>
                    <a:lnTo>
                      <a:pt x="227" y="78"/>
                    </a:lnTo>
                    <a:lnTo>
                      <a:pt x="232" y="78"/>
                    </a:lnTo>
                    <a:lnTo>
                      <a:pt x="232" y="80"/>
                    </a:lnTo>
                    <a:lnTo>
                      <a:pt x="234" y="83"/>
                    </a:lnTo>
                    <a:lnTo>
                      <a:pt x="237" y="83"/>
                    </a:lnTo>
                    <a:lnTo>
                      <a:pt x="237" y="83"/>
                    </a:lnTo>
                    <a:lnTo>
                      <a:pt x="237" y="80"/>
                    </a:lnTo>
                    <a:lnTo>
                      <a:pt x="239" y="80"/>
                    </a:lnTo>
                    <a:lnTo>
                      <a:pt x="242" y="80"/>
                    </a:lnTo>
                    <a:lnTo>
                      <a:pt x="244" y="80"/>
                    </a:lnTo>
                    <a:lnTo>
                      <a:pt x="244" y="78"/>
                    </a:lnTo>
                    <a:lnTo>
                      <a:pt x="244" y="78"/>
                    </a:lnTo>
                    <a:lnTo>
                      <a:pt x="244" y="78"/>
                    </a:lnTo>
                    <a:lnTo>
                      <a:pt x="247" y="75"/>
                    </a:lnTo>
                    <a:lnTo>
                      <a:pt x="247" y="66"/>
                    </a:lnTo>
                    <a:lnTo>
                      <a:pt x="247" y="66"/>
                    </a:lnTo>
                    <a:lnTo>
                      <a:pt x="247" y="63"/>
                    </a:lnTo>
                    <a:lnTo>
                      <a:pt x="249" y="61"/>
                    </a:lnTo>
                    <a:lnTo>
                      <a:pt x="249" y="61"/>
                    </a:lnTo>
                    <a:lnTo>
                      <a:pt x="251" y="61"/>
                    </a:lnTo>
                    <a:lnTo>
                      <a:pt x="251" y="56"/>
                    </a:lnTo>
                    <a:lnTo>
                      <a:pt x="254" y="56"/>
                    </a:lnTo>
                    <a:lnTo>
                      <a:pt x="254" y="56"/>
                    </a:lnTo>
                    <a:lnTo>
                      <a:pt x="254" y="56"/>
                    </a:lnTo>
                    <a:lnTo>
                      <a:pt x="256" y="56"/>
                    </a:lnTo>
                    <a:lnTo>
                      <a:pt x="256" y="56"/>
                    </a:lnTo>
                    <a:lnTo>
                      <a:pt x="256" y="56"/>
                    </a:lnTo>
                    <a:lnTo>
                      <a:pt x="256" y="56"/>
                    </a:lnTo>
                    <a:lnTo>
                      <a:pt x="259" y="56"/>
                    </a:lnTo>
                    <a:lnTo>
                      <a:pt x="261" y="56"/>
                    </a:lnTo>
                    <a:lnTo>
                      <a:pt x="264" y="54"/>
                    </a:lnTo>
                    <a:lnTo>
                      <a:pt x="266" y="51"/>
                    </a:lnTo>
                    <a:lnTo>
                      <a:pt x="266" y="41"/>
                    </a:lnTo>
                    <a:lnTo>
                      <a:pt x="269" y="39"/>
                    </a:lnTo>
                    <a:lnTo>
                      <a:pt x="271" y="39"/>
                    </a:lnTo>
                    <a:lnTo>
                      <a:pt x="273" y="39"/>
                    </a:lnTo>
                    <a:lnTo>
                      <a:pt x="273" y="39"/>
                    </a:lnTo>
                    <a:lnTo>
                      <a:pt x="276" y="36"/>
                    </a:lnTo>
                    <a:lnTo>
                      <a:pt x="276" y="36"/>
                    </a:lnTo>
                    <a:lnTo>
                      <a:pt x="281" y="34"/>
                    </a:lnTo>
                    <a:lnTo>
                      <a:pt x="281" y="32"/>
                    </a:lnTo>
                    <a:lnTo>
                      <a:pt x="281" y="29"/>
                    </a:lnTo>
                    <a:lnTo>
                      <a:pt x="281" y="27"/>
                    </a:lnTo>
                    <a:lnTo>
                      <a:pt x="278" y="22"/>
                    </a:lnTo>
                    <a:lnTo>
                      <a:pt x="278" y="19"/>
                    </a:lnTo>
                    <a:lnTo>
                      <a:pt x="278" y="17"/>
                    </a:lnTo>
                    <a:lnTo>
                      <a:pt x="278" y="17"/>
                    </a:lnTo>
                    <a:lnTo>
                      <a:pt x="278" y="17"/>
                    </a:lnTo>
                    <a:lnTo>
                      <a:pt x="278" y="15"/>
                    </a:lnTo>
                    <a:lnTo>
                      <a:pt x="286" y="15"/>
                    </a:lnTo>
                    <a:lnTo>
                      <a:pt x="288" y="15"/>
                    </a:lnTo>
                    <a:lnTo>
                      <a:pt x="288" y="15"/>
                    </a:lnTo>
                    <a:lnTo>
                      <a:pt x="293" y="15"/>
                    </a:lnTo>
                    <a:lnTo>
                      <a:pt x="295" y="17"/>
                    </a:lnTo>
                    <a:lnTo>
                      <a:pt x="295" y="17"/>
                    </a:lnTo>
                    <a:lnTo>
                      <a:pt x="300" y="17"/>
                    </a:lnTo>
                    <a:lnTo>
                      <a:pt x="305" y="15"/>
                    </a:lnTo>
                    <a:lnTo>
                      <a:pt x="305" y="15"/>
                    </a:lnTo>
                    <a:lnTo>
                      <a:pt x="320" y="2"/>
                    </a:lnTo>
                    <a:lnTo>
                      <a:pt x="325" y="0"/>
                    </a:lnTo>
                    <a:lnTo>
                      <a:pt x="327" y="0"/>
                    </a:lnTo>
                    <a:lnTo>
                      <a:pt x="329" y="2"/>
                    </a:lnTo>
                    <a:lnTo>
                      <a:pt x="332" y="7"/>
                    </a:lnTo>
                    <a:lnTo>
                      <a:pt x="332" y="7"/>
                    </a:lnTo>
                    <a:lnTo>
                      <a:pt x="337" y="10"/>
                    </a:lnTo>
                    <a:lnTo>
                      <a:pt x="344" y="7"/>
                    </a:lnTo>
                    <a:lnTo>
                      <a:pt x="349" y="7"/>
                    </a:lnTo>
                    <a:lnTo>
                      <a:pt x="354" y="10"/>
                    </a:lnTo>
                    <a:lnTo>
                      <a:pt x="354" y="10"/>
                    </a:lnTo>
                    <a:lnTo>
                      <a:pt x="356" y="12"/>
                    </a:lnTo>
                    <a:lnTo>
                      <a:pt x="359" y="17"/>
                    </a:lnTo>
                    <a:lnTo>
                      <a:pt x="359" y="27"/>
                    </a:lnTo>
                    <a:lnTo>
                      <a:pt x="359" y="27"/>
                    </a:lnTo>
                    <a:lnTo>
                      <a:pt x="361" y="51"/>
                    </a:lnTo>
                    <a:lnTo>
                      <a:pt x="361" y="51"/>
                    </a:lnTo>
                    <a:lnTo>
                      <a:pt x="361" y="88"/>
                    </a:lnTo>
                    <a:lnTo>
                      <a:pt x="361" y="88"/>
                    </a:lnTo>
                    <a:lnTo>
                      <a:pt x="361" y="127"/>
                    </a:lnTo>
                    <a:lnTo>
                      <a:pt x="361" y="168"/>
                    </a:lnTo>
                    <a:lnTo>
                      <a:pt x="361" y="168"/>
                    </a:lnTo>
                    <a:lnTo>
                      <a:pt x="361" y="185"/>
                    </a:lnTo>
                    <a:lnTo>
                      <a:pt x="359" y="195"/>
                    </a:lnTo>
                    <a:lnTo>
                      <a:pt x="356" y="200"/>
                    </a:lnTo>
                    <a:lnTo>
                      <a:pt x="356" y="200"/>
                    </a:lnTo>
                    <a:lnTo>
                      <a:pt x="351" y="202"/>
                    </a:lnTo>
                    <a:lnTo>
                      <a:pt x="344" y="200"/>
                    </a:lnTo>
                    <a:lnTo>
                      <a:pt x="332" y="200"/>
                    </a:lnTo>
                    <a:lnTo>
                      <a:pt x="332" y="200"/>
                    </a:lnTo>
                    <a:lnTo>
                      <a:pt x="308" y="202"/>
                    </a:lnTo>
                    <a:lnTo>
                      <a:pt x="308" y="202"/>
                    </a:lnTo>
                    <a:lnTo>
                      <a:pt x="303" y="202"/>
                    </a:lnTo>
                    <a:lnTo>
                      <a:pt x="300" y="202"/>
                    </a:lnTo>
                    <a:lnTo>
                      <a:pt x="300" y="202"/>
                    </a:lnTo>
                    <a:lnTo>
                      <a:pt x="293" y="202"/>
                    </a:lnTo>
                    <a:lnTo>
                      <a:pt x="288" y="202"/>
                    </a:lnTo>
                    <a:lnTo>
                      <a:pt x="286" y="202"/>
                    </a:lnTo>
                    <a:lnTo>
                      <a:pt x="286" y="202"/>
                    </a:lnTo>
                    <a:lnTo>
                      <a:pt x="281" y="202"/>
                    </a:lnTo>
                    <a:lnTo>
                      <a:pt x="281" y="202"/>
                    </a:lnTo>
                    <a:lnTo>
                      <a:pt x="276" y="202"/>
                    </a:lnTo>
                    <a:lnTo>
                      <a:pt x="276" y="202"/>
                    </a:lnTo>
                    <a:lnTo>
                      <a:pt x="269" y="202"/>
                    </a:lnTo>
                    <a:lnTo>
                      <a:pt x="266" y="202"/>
                    </a:lnTo>
                    <a:lnTo>
                      <a:pt x="259" y="200"/>
                    </a:lnTo>
                    <a:lnTo>
                      <a:pt x="251" y="200"/>
                    </a:lnTo>
                    <a:lnTo>
                      <a:pt x="249" y="200"/>
                    </a:lnTo>
                    <a:lnTo>
                      <a:pt x="247" y="200"/>
                    </a:lnTo>
                    <a:lnTo>
                      <a:pt x="242" y="200"/>
                    </a:lnTo>
                    <a:lnTo>
                      <a:pt x="234" y="200"/>
                    </a:lnTo>
                    <a:lnTo>
                      <a:pt x="232" y="200"/>
                    </a:lnTo>
                    <a:lnTo>
                      <a:pt x="225" y="200"/>
                    </a:lnTo>
                    <a:lnTo>
                      <a:pt x="222" y="200"/>
                    </a:lnTo>
                    <a:lnTo>
                      <a:pt x="215" y="200"/>
                    </a:lnTo>
                    <a:lnTo>
                      <a:pt x="215" y="197"/>
                    </a:lnTo>
                    <a:lnTo>
                      <a:pt x="210" y="197"/>
                    </a:lnTo>
                    <a:lnTo>
                      <a:pt x="208" y="197"/>
                    </a:lnTo>
                    <a:lnTo>
                      <a:pt x="205" y="197"/>
                    </a:lnTo>
                    <a:lnTo>
                      <a:pt x="205" y="197"/>
                    </a:lnTo>
                    <a:lnTo>
                      <a:pt x="200" y="197"/>
                    </a:lnTo>
                    <a:lnTo>
                      <a:pt x="198" y="197"/>
                    </a:lnTo>
                    <a:lnTo>
                      <a:pt x="195" y="197"/>
                    </a:lnTo>
                    <a:lnTo>
                      <a:pt x="193" y="197"/>
                    </a:lnTo>
                    <a:lnTo>
                      <a:pt x="191" y="197"/>
                    </a:lnTo>
                    <a:lnTo>
                      <a:pt x="183" y="197"/>
                    </a:lnTo>
                    <a:lnTo>
                      <a:pt x="178" y="200"/>
                    </a:lnTo>
                    <a:lnTo>
                      <a:pt x="171" y="200"/>
                    </a:lnTo>
                    <a:lnTo>
                      <a:pt x="171" y="200"/>
                    </a:lnTo>
                    <a:lnTo>
                      <a:pt x="164" y="200"/>
                    </a:lnTo>
                    <a:lnTo>
                      <a:pt x="161" y="200"/>
                    </a:lnTo>
                    <a:lnTo>
                      <a:pt x="156" y="200"/>
                    </a:lnTo>
                    <a:lnTo>
                      <a:pt x="154" y="200"/>
                    </a:lnTo>
                    <a:lnTo>
                      <a:pt x="149" y="200"/>
                    </a:lnTo>
                    <a:lnTo>
                      <a:pt x="147" y="200"/>
                    </a:lnTo>
                    <a:lnTo>
                      <a:pt x="144" y="200"/>
                    </a:lnTo>
                    <a:lnTo>
                      <a:pt x="139" y="200"/>
                    </a:lnTo>
                    <a:lnTo>
                      <a:pt x="137" y="200"/>
                    </a:lnTo>
                    <a:lnTo>
                      <a:pt x="134" y="200"/>
                    </a:lnTo>
                    <a:lnTo>
                      <a:pt x="132" y="200"/>
                    </a:lnTo>
                    <a:lnTo>
                      <a:pt x="125" y="200"/>
                    </a:lnTo>
                    <a:lnTo>
                      <a:pt x="117" y="200"/>
                    </a:lnTo>
                    <a:lnTo>
                      <a:pt x="115" y="200"/>
                    </a:lnTo>
                    <a:lnTo>
                      <a:pt x="113" y="200"/>
                    </a:lnTo>
                    <a:lnTo>
                      <a:pt x="113" y="200"/>
                    </a:lnTo>
                    <a:lnTo>
                      <a:pt x="110" y="200"/>
                    </a:lnTo>
                    <a:lnTo>
                      <a:pt x="110" y="200"/>
                    </a:lnTo>
                    <a:lnTo>
                      <a:pt x="110" y="197"/>
                    </a:lnTo>
                    <a:lnTo>
                      <a:pt x="110" y="197"/>
                    </a:lnTo>
                    <a:lnTo>
                      <a:pt x="110" y="197"/>
                    </a:lnTo>
                    <a:lnTo>
                      <a:pt x="105" y="197"/>
                    </a:lnTo>
                    <a:lnTo>
                      <a:pt x="103" y="195"/>
                    </a:lnTo>
                    <a:lnTo>
                      <a:pt x="95" y="195"/>
                    </a:lnTo>
                    <a:lnTo>
                      <a:pt x="95" y="195"/>
                    </a:lnTo>
                    <a:lnTo>
                      <a:pt x="95" y="195"/>
                    </a:lnTo>
                    <a:lnTo>
                      <a:pt x="95" y="195"/>
                    </a:lnTo>
                    <a:lnTo>
                      <a:pt x="95" y="197"/>
                    </a:lnTo>
                    <a:lnTo>
                      <a:pt x="95" y="200"/>
                    </a:lnTo>
                    <a:lnTo>
                      <a:pt x="98" y="205"/>
                    </a:lnTo>
                    <a:lnTo>
                      <a:pt x="98" y="207"/>
                    </a:lnTo>
                    <a:lnTo>
                      <a:pt x="98" y="210"/>
                    </a:lnTo>
                    <a:lnTo>
                      <a:pt x="98" y="212"/>
                    </a:lnTo>
                    <a:lnTo>
                      <a:pt x="95" y="212"/>
                    </a:lnTo>
                    <a:lnTo>
                      <a:pt x="91" y="212"/>
                    </a:lnTo>
                    <a:lnTo>
                      <a:pt x="86" y="212"/>
                    </a:lnTo>
                    <a:lnTo>
                      <a:pt x="78" y="212"/>
                    </a:lnTo>
                    <a:lnTo>
                      <a:pt x="74" y="212"/>
                    </a:lnTo>
                    <a:lnTo>
                      <a:pt x="66" y="212"/>
                    </a:lnTo>
                    <a:lnTo>
                      <a:pt x="61" y="212"/>
                    </a:lnTo>
                    <a:lnTo>
                      <a:pt x="54" y="212"/>
                    </a:lnTo>
                    <a:lnTo>
                      <a:pt x="49" y="212"/>
                    </a:lnTo>
                    <a:lnTo>
                      <a:pt x="42" y="212"/>
                    </a:lnTo>
                    <a:lnTo>
                      <a:pt x="37" y="212"/>
                    </a:lnTo>
                    <a:lnTo>
                      <a:pt x="30" y="212"/>
                    </a:lnTo>
                    <a:lnTo>
                      <a:pt x="25" y="212"/>
                    </a:lnTo>
                    <a:lnTo>
                      <a:pt x="20" y="212"/>
                    </a:lnTo>
                    <a:lnTo>
                      <a:pt x="13" y="212"/>
                    </a:lnTo>
                    <a:lnTo>
                      <a:pt x="8" y="212"/>
                    </a:lnTo>
                    <a:lnTo>
                      <a:pt x="0" y="212"/>
                    </a:lnTo>
                    <a:lnTo>
                      <a:pt x="0" y="212"/>
                    </a:lnTo>
                    <a:close/>
                  </a:path>
                </a:pathLst>
              </a:custGeom>
              <a:solidFill>
                <a:srgbClr val="FFCF8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200" dirty="0"/>
              </a:p>
            </p:txBody>
          </p:sp>
          <p:sp>
            <p:nvSpPr>
              <p:cNvPr id="343" name="Freeform 68">
                <a:extLst>
                  <a:ext uri="{FF2B5EF4-FFF2-40B4-BE49-F238E27FC236}">
                    <a16:creationId xmlns:a16="http://schemas.microsoft.com/office/drawing/2014/main" id="{3B7977D1-6C85-48ED-BF25-451B05F85A3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31" y="1448"/>
                <a:ext cx="200" cy="422"/>
              </a:xfrm>
              <a:custGeom>
                <a:avLst/>
                <a:gdLst>
                  <a:gd name="T0" fmla="*/ 12 w 200"/>
                  <a:gd name="T1" fmla="*/ 81 h 422"/>
                  <a:gd name="T2" fmla="*/ 25 w 200"/>
                  <a:gd name="T3" fmla="*/ 59 h 422"/>
                  <a:gd name="T4" fmla="*/ 37 w 200"/>
                  <a:gd name="T5" fmla="*/ 39 h 422"/>
                  <a:gd name="T6" fmla="*/ 44 w 200"/>
                  <a:gd name="T7" fmla="*/ 20 h 422"/>
                  <a:gd name="T8" fmla="*/ 44 w 200"/>
                  <a:gd name="T9" fmla="*/ 30 h 422"/>
                  <a:gd name="T10" fmla="*/ 46 w 200"/>
                  <a:gd name="T11" fmla="*/ 44 h 422"/>
                  <a:gd name="T12" fmla="*/ 54 w 200"/>
                  <a:gd name="T13" fmla="*/ 37 h 422"/>
                  <a:gd name="T14" fmla="*/ 59 w 200"/>
                  <a:gd name="T15" fmla="*/ 25 h 422"/>
                  <a:gd name="T16" fmla="*/ 71 w 200"/>
                  <a:gd name="T17" fmla="*/ 25 h 422"/>
                  <a:gd name="T18" fmla="*/ 73 w 200"/>
                  <a:gd name="T19" fmla="*/ 32 h 422"/>
                  <a:gd name="T20" fmla="*/ 68 w 200"/>
                  <a:gd name="T21" fmla="*/ 35 h 422"/>
                  <a:gd name="T22" fmla="*/ 68 w 200"/>
                  <a:gd name="T23" fmla="*/ 37 h 422"/>
                  <a:gd name="T24" fmla="*/ 66 w 200"/>
                  <a:gd name="T25" fmla="*/ 49 h 422"/>
                  <a:gd name="T26" fmla="*/ 71 w 200"/>
                  <a:gd name="T27" fmla="*/ 47 h 422"/>
                  <a:gd name="T28" fmla="*/ 73 w 200"/>
                  <a:gd name="T29" fmla="*/ 39 h 422"/>
                  <a:gd name="T30" fmla="*/ 83 w 200"/>
                  <a:gd name="T31" fmla="*/ 35 h 422"/>
                  <a:gd name="T32" fmla="*/ 88 w 200"/>
                  <a:gd name="T33" fmla="*/ 30 h 422"/>
                  <a:gd name="T34" fmla="*/ 120 w 200"/>
                  <a:gd name="T35" fmla="*/ 20 h 422"/>
                  <a:gd name="T36" fmla="*/ 137 w 200"/>
                  <a:gd name="T37" fmla="*/ 13 h 422"/>
                  <a:gd name="T38" fmla="*/ 154 w 200"/>
                  <a:gd name="T39" fmla="*/ 0 h 422"/>
                  <a:gd name="T40" fmla="*/ 166 w 200"/>
                  <a:gd name="T41" fmla="*/ 5 h 422"/>
                  <a:gd name="T42" fmla="*/ 185 w 200"/>
                  <a:gd name="T43" fmla="*/ 15 h 422"/>
                  <a:gd name="T44" fmla="*/ 195 w 200"/>
                  <a:gd name="T45" fmla="*/ 25 h 422"/>
                  <a:gd name="T46" fmla="*/ 195 w 200"/>
                  <a:gd name="T47" fmla="*/ 35 h 422"/>
                  <a:gd name="T48" fmla="*/ 185 w 200"/>
                  <a:gd name="T49" fmla="*/ 39 h 422"/>
                  <a:gd name="T50" fmla="*/ 178 w 200"/>
                  <a:gd name="T51" fmla="*/ 66 h 422"/>
                  <a:gd name="T52" fmla="*/ 181 w 200"/>
                  <a:gd name="T53" fmla="*/ 74 h 422"/>
                  <a:gd name="T54" fmla="*/ 156 w 200"/>
                  <a:gd name="T55" fmla="*/ 103 h 422"/>
                  <a:gd name="T56" fmla="*/ 144 w 200"/>
                  <a:gd name="T57" fmla="*/ 134 h 422"/>
                  <a:gd name="T58" fmla="*/ 149 w 200"/>
                  <a:gd name="T59" fmla="*/ 122 h 422"/>
                  <a:gd name="T60" fmla="*/ 146 w 200"/>
                  <a:gd name="T61" fmla="*/ 110 h 422"/>
                  <a:gd name="T62" fmla="*/ 144 w 200"/>
                  <a:gd name="T63" fmla="*/ 120 h 422"/>
                  <a:gd name="T64" fmla="*/ 142 w 200"/>
                  <a:gd name="T65" fmla="*/ 132 h 422"/>
                  <a:gd name="T66" fmla="*/ 142 w 200"/>
                  <a:gd name="T67" fmla="*/ 115 h 422"/>
                  <a:gd name="T68" fmla="*/ 142 w 200"/>
                  <a:gd name="T69" fmla="*/ 105 h 422"/>
                  <a:gd name="T70" fmla="*/ 144 w 200"/>
                  <a:gd name="T71" fmla="*/ 93 h 422"/>
                  <a:gd name="T72" fmla="*/ 139 w 200"/>
                  <a:gd name="T73" fmla="*/ 93 h 422"/>
                  <a:gd name="T74" fmla="*/ 124 w 200"/>
                  <a:gd name="T75" fmla="*/ 117 h 422"/>
                  <a:gd name="T76" fmla="*/ 117 w 200"/>
                  <a:gd name="T77" fmla="*/ 115 h 422"/>
                  <a:gd name="T78" fmla="*/ 112 w 200"/>
                  <a:gd name="T79" fmla="*/ 120 h 422"/>
                  <a:gd name="T80" fmla="*/ 105 w 200"/>
                  <a:gd name="T81" fmla="*/ 137 h 422"/>
                  <a:gd name="T82" fmla="*/ 98 w 200"/>
                  <a:gd name="T83" fmla="*/ 137 h 422"/>
                  <a:gd name="T84" fmla="*/ 95 w 200"/>
                  <a:gd name="T85" fmla="*/ 159 h 422"/>
                  <a:gd name="T86" fmla="*/ 85 w 200"/>
                  <a:gd name="T87" fmla="*/ 191 h 422"/>
                  <a:gd name="T88" fmla="*/ 81 w 200"/>
                  <a:gd name="T89" fmla="*/ 212 h 422"/>
                  <a:gd name="T90" fmla="*/ 81 w 200"/>
                  <a:gd name="T91" fmla="*/ 234 h 422"/>
                  <a:gd name="T92" fmla="*/ 85 w 200"/>
                  <a:gd name="T93" fmla="*/ 271 h 422"/>
                  <a:gd name="T94" fmla="*/ 93 w 200"/>
                  <a:gd name="T95" fmla="*/ 283 h 422"/>
                  <a:gd name="T96" fmla="*/ 98 w 200"/>
                  <a:gd name="T97" fmla="*/ 305 h 422"/>
                  <a:gd name="T98" fmla="*/ 98 w 200"/>
                  <a:gd name="T99" fmla="*/ 332 h 422"/>
                  <a:gd name="T100" fmla="*/ 76 w 200"/>
                  <a:gd name="T101" fmla="*/ 398 h 422"/>
                  <a:gd name="T102" fmla="*/ 51 w 200"/>
                  <a:gd name="T103" fmla="*/ 422 h 422"/>
                  <a:gd name="T104" fmla="*/ 32 w 200"/>
                  <a:gd name="T105" fmla="*/ 395 h 422"/>
                  <a:gd name="T106" fmla="*/ 37 w 200"/>
                  <a:gd name="T107" fmla="*/ 305 h 422"/>
                  <a:gd name="T108" fmla="*/ 42 w 200"/>
                  <a:gd name="T109" fmla="*/ 200 h 422"/>
                  <a:gd name="T110" fmla="*/ 64 w 200"/>
                  <a:gd name="T111" fmla="*/ 127 h 422"/>
                  <a:gd name="T112" fmla="*/ 90 w 200"/>
                  <a:gd name="T113" fmla="*/ 93 h 422"/>
                  <a:gd name="T114" fmla="*/ 68 w 200"/>
                  <a:gd name="T115" fmla="*/ 74 h 422"/>
                  <a:gd name="T116" fmla="*/ 29 w 200"/>
                  <a:gd name="T117" fmla="*/ 78 h 422"/>
                  <a:gd name="T118" fmla="*/ 3 w 200"/>
                  <a:gd name="T119" fmla="*/ 100 h 4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</a:cxnLst>
                <a:rect l="0" t="0" r="r" b="b"/>
                <a:pathLst>
                  <a:path w="200" h="422">
                    <a:moveTo>
                      <a:pt x="3" y="100"/>
                    </a:moveTo>
                    <a:lnTo>
                      <a:pt x="0" y="100"/>
                    </a:lnTo>
                    <a:lnTo>
                      <a:pt x="0" y="100"/>
                    </a:lnTo>
                    <a:lnTo>
                      <a:pt x="0" y="95"/>
                    </a:lnTo>
                    <a:lnTo>
                      <a:pt x="0" y="95"/>
                    </a:lnTo>
                    <a:lnTo>
                      <a:pt x="5" y="93"/>
                    </a:lnTo>
                    <a:lnTo>
                      <a:pt x="7" y="88"/>
                    </a:lnTo>
                    <a:lnTo>
                      <a:pt x="12" y="81"/>
                    </a:lnTo>
                    <a:lnTo>
                      <a:pt x="15" y="76"/>
                    </a:lnTo>
                    <a:lnTo>
                      <a:pt x="20" y="69"/>
                    </a:lnTo>
                    <a:lnTo>
                      <a:pt x="20" y="69"/>
                    </a:lnTo>
                    <a:lnTo>
                      <a:pt x="20" y="66"/>
                    </a:lnTo>
                    <a:lnTo>
                      <a:pt x="20" y="66"/>
                    </a:lnTo>
                    <a:lnTo>
                      <a:pt x="22" y="64"/>
                    </a:lnTo>
                    <a:lnTo>
                      <a:pt x="22" y="64"/>
                    </a:lnTo>
                    <a:lnTo>
                      <a:pt x="25" y="59"/>
                    </a:lnTo>
                    <a:lnTo>
                      <a:pt x="25" y="56"/>
                    </a:lnTo>
                    <a:lnTo>
                      <a:pt x="27" y="54"/>
                    </a:lnTo>
                    <a:lnTo>
                      <a:pt x="29" y="52"/>
                    </a:lnTo>
                    <a:lnTo>
                      <a:pt x="32" y="44"/>
                    </a:lnTo>
                    <a:lnTo>
                      <a:pt x="32" y="44"/>
                    </a:lnTo>
                    <a:lnTo>
                      <a:pt x="34" y="44"/>
                    </a:lnTo>
                    <a:lnTo>
                      <a:pt x="37" y="42"/>
                    </a:lnTo>
                    <a:lnTo>
                      <a:pt x="37" y="39"/>
                    </a:lnTo>
                    <a:lnTo>
                      <a:pt x="37" y="39"/>
                    </a:lnTo>
                    <a:lnTo>
                      <a:pt x="39" y="35"/>
                    </a:lnTo>
                    <a:lnTo>
                      <a:pt x="39" y="30"/>
                    </a:lnTo>
                    <a:lnTo>
                      <a:pt x="39" y="27"/>
                    </a:lnTo>
                    <a:lnTo>
                      <a:pt x="42" y="27"/>
                    </a:lnTo>
                    <a:lnTo>
                      <a:pt x="42" y="27"/>
                    </a:lnTo>
                    <a:lnTo>
                      <a:pt x="44" y="22"/>
                    </a:lnTo>
                    <a:lnTo>
                      <a:pt x="44" y="20"/>
                    </a:lnTo>
                    <a:lnTo>
                      <a:pt x="44" y="20"/>
                    </a:lnTo>
                    <a:lnTo>
                      <a:pt x="46" y="20"/>
                    </a:lnTo>
                    <a:lnTo>
                      <a:pt x="46" y="22"/>
                    </a:lnTo>
                    <a:lnTo>
                      <a:pt x="46" y="22"/>
                    </a:lnTo>
                    <a:lnTo>
                      <a:pt x="44" y="25"/>
                    </a:lnTo>
                    <a:lnTo>
                      <a:pt x="44" y="27"/>
                    </a:lnTo>
                    <a:lnTo>
                      <a:pt x="44" y="27"/>
                    </a:lnTo>
                    <a:lnTo>
                      <a:pt x="44" y="30"/>
                    </a:lnTo>
                    <a:lnTo>
                      <a:pt x="44" y="32"/>
                    </a:lnTo>
                    <a:lnTo>
                      <a:pt x="44" y="32"/>
                    </a:lnTo>
                    <a:lnTo>
                      <a:pt x="44" y="35"/>
                    </a:lnTo>
                    <a:lnTo>
                      <a:pt x="44" y="35"/>
                    </a:lnTo>
                    <a:lnTo>
                      <a:pt x="44" y="39"/>
                    </a:lnTo>
                    <a:lnTo>
                      <a:pt x="44" y="42"/>
                    </a:lnTo>
                    <a:lnTo>
                      <a:pt x="44" y="42"/>
                    </a:lnTo>
                    <a:lnTo>
                      <a:pt x="46" y="44"/>
                    </a:lnTo>
                    <a:lnTo>
                      <a:pt x="46" y="42"/>
                    </a:lnTo>
                    <a:lnTo>
                      <a:pt x="46" y="42"/>
                    </a:lnTo>
                    <a:lnTo>
                      <a:pt x="49" y="39"/>
                    </a:lnTo>
                    <a:lnTo>
                      <a:pt x="51" y="39"/>
                    </a:lnTo>
                    <a:lnTo>
                      <a:pt x="51" y="39"/>
                    </a:lnTo>
                    <a:lnTo>
                      <a:pt x="54" y="39"/>
                    </a:lnTo>
                    <a:lnTo>
                      <a:pt x="54" y="37"/>
                    </a:lnTo>
                    <a:lnTo>
                      <a:pt x="54" y="37"/>
                    </a:lnTo>
                    <a:lnTo>
                      <a:pt x="56" y="35"/>
                    </a:lnTo>
                    <a:lnTo>
                      <a:pt x="56" y="32"/>
                    </a:lnTo>
                    <a:lnTo>
                      <a:pt x="56" y="32"/>
                    </a:lnTo>
                    <a:lnTo>
                      <a:pt x="56" y="32"/>
                    </a:lnTo>
                    <a:lnTo>
                      <a:pt x="59" y="30"/>
                    </a:lnTo>
                    <a:lnTo>
                      <a:pt x="59" y="30"/>
                    </a:lnTo>
                    <a:lnTo>
                      <a:pt x="59" y="27"/>
                    </a:lnTo>
                    <a:lnTo>
                      <a:pt x="59" y="25"/>
                    </a:lnTo>
                    <a:lnTo>
                      <a:pt x="61" y="25"/>
                    </a:lnTo>
                    <a:lnTo>
                      <a:pt x="61" y="25"/>
                    </a:lnTo>
                    <a:lnTo>
                      <a:pt x="64" y="27"/>
                    </a:lnTo>
                    <a:lnTo>
                      <a:pt x="66" y="27"/>
                    </a:lnTo>
                    <a:lnTo>
                      <a:pt x="68" y="27"/>
                    </a:lnTo>
                    <a:lnTo>
                      <a:pt x="68" y="25"/>
                    </a:lnTo>
                    <a:lnTo>
                      <a:pt x="68" y="25"/>
                    </a:lnTo>
                    <a:lnTo>
                      <a:pt x="71" y="25"/>
                    </a:lnTo>
                    <a:lnTo>
                      <a:pt x="71" y="22"/>
                    </a:lnTo>
                    <a:lnTo>
                      <a:pt x="73" y="22"/>
                    </a:lnTo>
                    <a:lnTo>
                      <a:pt x="73" y="22"/>
                    </a:lnTo>
                    <a:lnTo>
                      <a:pt x="76" y="25"/>
                    </a:lnTo>
                    <a:lnTo>
                      <a:pt x="76" y="25"/>
                    </a:lnTo>
                    <a:lnTo>
                      <a:pt x="73" y="32"/>
                    </a:lnTo>
                    <a:lnTo>
                      <a:pt x="73" y="32"/>
                    </a:lnTo>
                    <a:lnTo>
                      <a:pt x="73" y="32"/>
                    </a:lnTo>
                    <a:lnTo>
                      <a:pt x="73" y="35"/>
                    </a:lnTo>
                    <a:lnTo>
                      <a:pt x="73" y="35"/>
                    </a:lnTo>
                    <a:lnTo>
                      <a:pt x="73" y="35"/>
                    </a:lnTo>
                    <a:lnTo>
                      <a:pt x="73" y="35"/>
                    </a:lnTo>
                    <a:lnTo>
                      <a:pt x="71" y="35"/>
                    </a:lnTo>
                    <a:lnTo>
                      <a:pt x="71" y="35"/>
                    </a:lnTo>
                    <a:lnTo>
                      <a:pt x="71" y="35"/>
                    </a:lnTo>
                    <a:lnTo>
                      <a:pt x="68" y="35"/>
                    </a:lnTo>
                    <a:lnTo>
                      <a:pt x="68" y="35"/>
                    </a:lnTo>
                    <a:lnTo>
                      <a:pt x="68" y="35"/>
                    </a:lnTo>
                    <a:lnTo>
                      <a:pt x="68" y="35"/>
                    </a:lnTo>
                    <a:lnTo>
                      <a:pt x="68" y="37"/>
                    </a:lnTo>
                    <a:lnTo>
                      <a:pt x="68" y="37"/>
                    </a:lnTo>
                    <a:lnTo>
                      <a:pt x="68" y="37"/>
                    </a:lnTo>
                    <a:lnTo>
                      <a:pt x="68" y="37"/>
                    </a:lnTo>
                    <a:lnTo>
                      <a:pt x="68" y="37"/>
                    </a:lnTo>
                    <a:lnTo>
                      <a:pt x="66" y="37"/>
                    </a:lnTo>
                    <a:lnTo>
                      <a:pt x="66" y="42"/>
                    </a:lnTo>
                    <a:lnTo>
                      <a:pt x="66" y="42"/>
                    </a:lnTo>
                    <a:lnTo>
                      <a:pt x="64" y="44"/>
                    </a:lnTo>
                    <a:lnTo>
                      <a:pt x="64" y="44"/>
                    </a:lnTo>
                    <a:lnTo>
                      <a:pt x="64" y="47"/>
                    </a:lnTo>
                    <a:lnTo>
                      <a:pt x="66" y="47"/>
                    </a:lnTo>
                    <a:lnTo>
                      <a:pt x="66" y="49"/>
                    </a:lnTo>
                    <a:lnTo>
                      <a:pt x="68" y="52"/>
                    </a:lnTo>
                    <a:lnTo>
                      <a:pt x="68" y="52"/>
                    </a:lnTo>
                    <a:lnTo>
                      <a:pt x="71" y="52"/>
                    </a:lnTo>
                    <a:lnTo>
                      <a:pt x="71" y="52"/>
                    </a:lnTo>
                    <a:lnTo>
                      <a:pt x="71" y="49"/>
                    </a:lnTo>
                    <a:lnTo>
                      <a:pt x="71" y="49"/>
                    </a:lnTo>
                    <a:lnTo>
                      <a:pt x="71" y="49"/>
                    </a:lnTo>
                    <a:lnTo>
                      <a:pt x="71" y="47"/>
                    </a:lnTo>
                    <a:lnTo>
                      <a:pt x="68" y="47"/>
                    </a:lnTo>
                    <a:lnTo>
                      <a:pt x="68" y="47"/>
                    </a:lnTo>
                    <a:lnTo>
                      <a:pt x="68" y="44"/>
                    </a:lnTo>
                    <a:lnTo>
                      <a:pt x="71" y="44"/>
                    </a:lnTo>
                    <a:lnTo>
                      <a:pt x="71" y="44"/>
                    </a:lnTo>
                    <a:lnTo>
                      <a:pt x="71" y="44"/>
                    </a:lnTo>
                    <a:lnTo>
                      <a:pt x="73" y="42"/>
                    </a:lnTo>
                    <a:lnTo>
                      <a:pt x="73" y="39"/>
                    </a:lnTo>
                    <a:lnTo>
                      <a:pt x="76" y="39"/>
                    </a:lnTo>
                    <a:lnTo>
                      <a:pt x="76" y="39"/>
                    </a:lnTo>
                    <a:lnTo>
                      <a:pt x="76" y="37"/>
                    </a:lnTo>
                    <a:lnTo>
                      <a:pt x="76" y="37"/>
                    </a:lnTo>
                    <a:lnTo>
                      <a:pt x="76" y="37"/>
                    </a:lnTo>
                    <a:lnTo>
                      <a:pt x="78" y="37"/>
                    </a:lnTo>
                    <a:lnTo>
                      <a:pt x="78" y="35"/>
                    </a:lnTo>
                    <a:lnTo>
                      <a:pt x="83" y="35"/>
                    </a:lnTo>
                    <a:lnTo>
                      <a:pt x="83" y="35"/>
                    </a:lnTo>
                    <a:lnTo>
                      <a:pt x="83" y="32"/>
                    </a:lnTo>
                    <a:lnTo>
                      <a:pt x="83" y="32"/>
                    </a:lnTo>
                    <a:lnTo>
                      <a:pt x="85" y="32"/>
                    </a:lnTo>
                    <a:lnTo>
                      <a:pt x="88" y="32"/>
                    </a:lnTo>
                    <a:lnTo>
                      <a:pt x="88" y="30"/>
                    </a:lnTo>
                    <a:lnTo>
                      <a:pt x="88" y="30"/>
                    </a:lnTo>
                    <a:lnTo>
                      <a:pt x="88" y="30"/>
                    </a:lnTo>
                    <a:lnTo>
                      <a:pt x="90" y="25"/>
                    </a:lnTo>
                    <a:lnTo>
                      <a:pt x="93" y="20"/>
                    </a:lnTo>
                    <a:lnTo>
                      <a:pt x="95" y="17"/>
                    </a:lnTo>
                    <a:lnTo>
                      <a:pt x="103" y="15"/>
                    </a:lnTo>
                    <a:lnTo>
                      <a:pt x="107" y="15"/>
                    </a:lnTo>
                    <a:lnTo>
                      <a:pt x="110" y="15"/>
                    </a:lnTo>
                    <a:lnTo>
                      <a:pt x="115" y="17"/>
                    </a:lnTo>
                    <a:lnTo>
                      <a:pt x="120" y="20"/>
                    </a:lnTo>
                    <a:lnTo>
                      <a:pt x="120" y="17"/>
                    </a:lnTo>
                    <a:lnTo>
                      <a:pt x="120" y="15"/>
                    </a:lnTo>
                    <a:lnTo>
                      <a:pt x="120" y="15"/>
                    </a:lnTo>
                    <a:lnTo>
                      <a:pt x="127" y="13"/>
                    </a:lnTo>
                    <a:lnTo>
                      <a:pt x="127" y="13"/>
                    </a:lnTo>
                    <a:lnTo>
                      <a:pt x="134" y="13"/>
                    </a:lnTo>
                    <a:lnTo>
                      <a:pt x="137" y="13"/>
                    </a:lnTo>
                    <a:lnTo>
                      <a:pt x="137" y="13"/>
                    </a:lnTo>
                    <a:lnTo>
                      <a:pt x="139" y="13"/>
                    </a:lnTo>
                    <a:lnTo>
                      <a:pt x="139" y="8"/>
                    </a:lnTo>
                    <a:lnTo>
                      <a:pt x="144" y="3"/>
                    </a:lnTo>
                    <a:lnTo>
                      <a:pt x="144" y="3"/>
                    </a:lnTo>
                    <a:lnTo>
                      <a:pt x="146" y="0"/>
                    </a:lnTo>
                    <a:lnTo>
                      <a:pt x="151" y="3"/>
                    </a:lnTo>
                    <a:lnTo>
                      <a:pt x="154" y="0"/>
                    </a:lnTo>
                    <a:lnTo>
                      <a:pt x="154" y="0"/>
                    </a:lnTo>
                    <a:lnTo>
                      <a:pt x="156" y="0"/>
                    </a:lnTo>
                    <a:lnTo>
                      <a:pt x="156" y="3"/>
                    </a:lnTo>
                    <a:lnTo>
                      <a:pt x="156" y="3"/>
                    </a:lnTo>
                    <a:lnTo>
                      <a:pt x="159" y="3"/>
                    </a:lnTo>
                    <a:lnTo>
                      <a:pt x="159" y="0"/>
                    </a:lnTo>
                    <a:lnTo>
                      <a:pt x="161" y="3"/>
                    </a:lnTo>
                    <a:lnTo>
                      <a:pt x="163" y="3"/>
                    </a:lnTo>
                    <a:lnTo>
                      <a:pt x="166" y="5"/>
                    </a:lnTo>
                    <a:lnTo>
                      <a:pt x="168" y="5"/>
                    </a:lnTo>
                    <a:lnTo>
                      <a:pt x="171" y="5"/>
                    </a:lnTo>
                    <a:lnTo>
                      <a:pt x="176" y="8"/>
                    </a:lnTo>
                    <a:lnTo>
                      <a:pt x="181" y="10"/>
                    </a:lnTo>
                    <a:lnTo>
                      <a:pt x="181" y="10"/>
                    </a:lnTo>
                    <a:lnTo>
                      <a:pt x="183" y="10"/>
                    </a:lnTo>
                    <a:lnTo>
                      <a:pt x="185" y="13"/>
                    </a:lnTo>
                    <a:lnTo>
                      <a:pt x="185" y="15"/>
                    </a:lnTo>
                    <a:lnTo>
                      <a:pt x="188" y="15"/>
                    </a:lnTo>
                    <a:lnTo>
                      <a:pt x="188" y="17"/>
                    </a:lnTo>
                    <a:lnTo>
                      <a:pt x="188" y="17"/>
                    </a:lnTo>
                    <a:lnTo>
                      <a:pt x="190" y="20"/>
                    </a:lnTo>
                    <a:lnTo>
                      <a:pt x="193" y="20"/>
                    </a:lnTo>
                    <a:lnTo>
                      <a:pt x="193" y="20"/>
                    </a:lnTo>
                    <a:lnTo>
                      <a:pt x="193" y="22"/>
                    </a:lnTo>
                    <a:lnTo>
                      <a:pt x="195" y="25"/>
                    </a:lnTo>
                    <a:lnTo>
                      <a:pt x="198" y="25"/>
                    </a:lnTo>
                    <a:lnTo>
                      <a:pt x="200" y="27"/>
                    </a:lnTo>
                    <a:lnTo>
                      <a:pt x="200" y="32"/>
                    </a:lnTo>
                    <a:lnTo>
                      <a:pt x="198" y="32"/>
                    </a:lnTo>
                    <a:lnTo>
                      <a:pt x="198" y="32"/>
                    </a:lnTo>
                    <a:lnTo>
                      <a:pt x="198" y="35"/>
                    </a:lnTo>
                    <a:lnTo>
                      <a:pt x="198" y="35"/>
                    </a:lnTo>
                    <a:lnTo>
                      <a:pt x="195" y="35"/>
                    </a:lnTo>
                    <a:lnTo>
                      <a:pt x="190" y="35"/>
                    </a:lnTo>
                    <a:lnTo>
                      <a:pt x="185" y="35"/>
                    </a:lnTo>
                    <a:lnTo>
                      <a:pt x="183" y="35"/>
                    </a:lnTo>
                    <a:lnTo>
                      <a:pt x="183" y="35"/>
                    </a:lnTo>
                    <a:lnTo>
                      <a:pt x="185" y="37"/>
                    </a:lnTo>
                    <a:lnTo>
                      <a:pt x="188" y="39"/>
                    </a:lnTo>
                    <a:lnTo>
                      <a:pt x="188" y="39"/>
                    </a:lnTo>
                    <a:lnTo>
                      <a:pt x="185" y="39"/>
                    </a:lnTo>
                    <a:lnTo>
                      <a:pt x="183" y="44"/>
                    </a:lnTo>
                    <a:lnTo>
                      <a:pt x="178" y="47"/>
                    </a:lnTo>
                    <a:lnTo>
                      <a:pt x="178" y="49"/>
                    </a:lnTo>
                    <a:lnTo>
                      <a:pt x="176" y="52"/>
                    </a:lnTo>
                    <a:lnTo>
                      <a:pt x="176" y="56"/>
                    </a:lnTo>
                    <a:lnTo>
                      <a:pt x="176" y="59"/>
                    </a:lnTo>
                    <a:lnTo>
                      <a:pt x="176" y="64"/>
                    </a:lnTo>
                    <a:lnTo>
                      <a:pt x="178" y="66"/>
                    </a:lnTo>
                    <a:lnTo>
                      <a:pt x="181" y="66"/>
                    </a:lnTo>
                    <a:lnTo>
                      <a:pt x="181" y="69"/>
                    </a:lnTo>
                    <a:lnTo>
                      <a:pt x="185" y="69"/>
                    </a:lnTo>
                    <a:lnTo>
                      <a:pt x="188" y="69"/>
                    </a:lnTo>
                    <a:lnTo>
                      <a:pt x="190" y="69"/>
                    </a:lnTo>
                    <a:lnTo>
                      <a:pt x="188" y="74"/>
                    </a:lnTo>
                    <a:lnTo>
                      <a:pt x="183" y="74"/>
                    </a:lnTo>
                    <a:lnTo>
                      <a:pt x="181" y="74"/>
                    </a:lnTo>
                    <a:lnTo>
                      <a:pt x="173" y="74"/>
                    </a:lnTo>
                    <a:lnTo>
                      <a:pt x="171" y="74"/>
                    </a:lnTo>
                    <a:lnTo>
                      <a:pt x="166" y="78"/>
                    </a:lnTo>
                    <a:lnTo>
                      <a:pt x="159" y="81"/>
                    </a:lnTo>
                    <a:lnTo>
                      <a:pt x="156" y="83"/>
                    </a:lnTo>
                    <a:lnTo>
                      <a:pt x="156" y="86"/>
                    </a:lnTo>
                    <a:lnTo>
                      <a:pt x="156" y="88"/>
                    </a:lnTo>
                    <a:lnTo>
                      <a:pt x="156" y="103"/>
                    </a:lnTo>
                    <a:lnTo>
                      <a:pt x="156" y="110"/>
                    </a:lnTo>
                    <a:lnTo>
                      <a:pt x="154" y="117"/>
                    </a:lnTo>
                    <a:lnTo>
                      <a:pt x="151" y="125"/>
                    </a:lnTo>
                    <a:lnTo>
                      <a:pt x="146" y="134"/>
                    </a:lnTo>
                    <a:lnTo>
                      <a:pt x="144" y="134"/>
                    </a:lnTo>
                    <a:lnTo>
                      <a:pt x="144" y="134"/>
                    </a:lnTo>
                    <a:lnTo>
                      <a:pt x="144" y="134"/>
                    </a:lnTo>
                    <a:lnTo>
                      <a:pt x="144" y="134"/>
                    </a:lnTo>
                    <a:lnTo>
                      <a:pt x="144" y="132"/>
                    </a:lnTo>
                    <a:lnTo>
                      <a:pt x="144" y="132"/>
                    </a:lnTo>
                    <a:lnTo>
                      <a:pt x="144" y="130"/>
                    </a:lnTo>
                    <a:lnTo>
                      <a:pt x="144" y="127"/>
                    </a:lnTo>
                    <a:lnTo>
                      <a:pt x="144" y="127"/>
                    </a:lnTo>
                    <a:lnTo>
                      <a:pt x="146" y="125"/>
                    </a:lnTo>
                    <a:lnTo>
                      <a:pt x="146" y="122"/>
                    </a:lnTo>
                    <a:lnTo>
                      <a:pt x="149" y="122"/>
                    </a:lnTo>
                    <a:lnTo>
                      <a:pt x="149" y="120"/>
                    </a:lnTo>
                    <a:lnTo>
                      <a:pt x="149" y="117"/>
                    </a:lnTo>
                    <a:lnTo>
                      <a:pt x="149" y="115"/>
                    </a:lnTo>
                    <a:lnTo>
                      <a:pt x="149" y="115"/>
                    </a:lnTo>
                    <a:lnTo>
                      <a:pt x="149" y="113"/>
                    </a:lnTo>
                    <a:lnTo>
                      <a:pt x="149" y="113"/>
                    </a:lnTo>
                    <a:lnTo>
                      <a:pt x="149" y="113"/>
                    </a:lnTo>
                    <a:lnTo>
                      <a:pt x="146" y="110"/>
                    </a:lnTo>
                    <a:lnTo>
                      <a:pt x="146" y="113"/>
                    </a:lnTo>
                    <a:lnTo>
                      <a:pt x="146" y="113"/>
                    </a:lnTo>
                    <a:lnTo>
                      <a:pt x="146" y="115"/>
                    </a:lnTo>
                    <a:lnTo>
                      <a:pt x="146" y="117"/>
                    </a:lnTo>
                    <a:lnTo>
                      <a:pt x="146" y="117"/>
                    </a:lnTo>
                    <a:lnTo>
                      <a:pt x="144" y="120"/>
                    </a:lnTo>
                    <a:lnTo>
                      <a:pt x="144" y="120"/>
                    </a:lnTo>
                    <a:lnTo>
                      <a:pt x="144" y="120"/>
                    </a:lnTo>
                    <a:lnTo>
                      <a:pt x="144" y="122"/>
                    </a:lnTo>
                    <a:lnTo>
                      <a:pt x="144" y="122"/>
                    </a:lnTo>
                    <a:lnTo>
                      <a:pt x="144" y="122"/>
                    </a:lnTo>
                    <a:lnTo>
                      <a:pt x="142" y="125"/>
                    </a:lnTo>
                    <a:lnTo>
                      <a:pt x="142" y="127"/>
                    </a:lnTo>
                    <a:lnTo>
                      <a:pt x="142" y="130"/>
                    </a:lnTo>
                    <a:lnTo>
                      <a:pt x="142" y="130"/>
                    </a:lnTo>
                    <a:lnTo>
                      <a:pt x="142" y="132"/>
                    </a:lnTo>
                    <a:lnTo>
                      <a:pt x="142" y="132"/>
                    </a:lnTo>
                    <a:lnTo>
                      <a:pt x="139" y="132"/>
                    </a:lnTo>
                    <a:lnTo>
                      <a:pt x="139" y="130"/>
                    </a:lnTo>
                    <a:lnTo>
                      <a:pt x="137" y="127"/>
                    </a:lnTo>
                    <a:lnTo>
                      <a:pt x="137" y="125"/>
                    </a:lnTo>
                    <a:lnTo>
                      <a:pt x="137" y="122"/>
                    </a:lnTo>
                    <a:lnTo>
                      <a:pt x="142" y="117"/>
                    </a:lnTo>
                    <a:lnTo>
                      <a:pt x="142" y="115"/>
                    </a:lnTo>
                    <a:lnTo>
                      <a:pt x="142" y="115"/>
                    </a:lnTo>
                    <a:lnTo>
                      <a:pt x="139" y="113"/>
                    </a:lnTo>
                    <a:lnTo>
                      <a:pt x="139" y="113"/>
                    </a:lnTo>
                    <a:lnTo>
                      <a:pt x="137" y="113"/>
                    </a:lnTo>
                    <a:lnTo>
                      <a:pt x="139" y="113"/>
                    </a:lnTo>
                    <a:lnTo>
                      <a:pt x="139" y="110"/>
                    </a:lnTo>
                    <a:lnTo>
                      <a:pt x="142" y="108"/>
                    </a:lnTo>
                    <a:lnTo>
                      <a:pt x="142" y="105"/>
                    </a:lnTo>
                    <a:lnTo>
                      <a:pt x="142" y="105"/>
                    </a:lnTo>
                    <a:lnTo>
                      <a:pt x="142" y="103"/>
                    </a:lnTo>
                    <a:lnTo>
                      <a:pt x="142" y="100"/>
                    </a:lnTo>
                    <a:lnTo>
                      <a:pt x="142" y="98"/>
                    </a:lnTo>
                    <a:lnTo>
                      <a:pt x="142" y="95"/>
                    </a:lnTo>
                    <a:lnTo>
                      <a:pt x="144" y="95"/>
                    </a:lnTo>
                    <a:lnTo>
                      <a:pt x="144" y="95"/>
                    </a:lnTo>
                    <a:lnTo>
                      <a:pt x="144" y="93"/>
                    </a:lnTo>
                    <a:lnTo>
                      <a:pt x="144" y="91"/>
                    </a:lnTo>
                    <a:lnTo>
                      <a:pt x="146" y="91"/>
                    </a:lnTo>
                    <a:lnTo>
                      <a:pt x="144" y="91"/>
                    </a:lnTo>
                    <a:lnTo>
                      <a:pt x="142" y="93"/>
                    </a:lnTo>
                    <a:lnTo>
                      <a:pt x="142" y="93"/>
                    </a:lnTo>
                    <a:lnTo>
                      <a:pt x="139" y="93"/>
                    </a:lnTo>
                    <a:lnTo>
                      <a:pt x="139" y="93"/>
                    </a:lnTo>
                    <a:lnTo>
                      <a:pt x="139" y="93"/>
                    </a:lnTo>
                    <a:lnTo>
                      <a:pt x="134" y="100"/>
                    </a:lnTo>
                    <a:lnTo>
                      <a:pt x="134" y="103"/>
                    </a:lnTo>
                    <a:lnTo>
                      <a:pt x="129" y="105"/>
                    </a:lnTo>
                    <a:lnTo>
                      <a:pt x="129" y="105"/>
                    </a:lnTo>
                    <a:lnTo>
                      <a:pt x="129" y="108"/>
                    </a:lnTo>
                    <a:lnTo>
                      <a:pt x="124" y="115"/>
                    </a:lnTo>
                    <a:lnTo>
                      <a:pt x="124" y="115"/>
                    </a:lnTo>
                    <a:lnTo>
                      <a:pt x="124" y="117"/>
                    </a:lnTo>
                    <a:lnTo>
                      <a:pt x="122" y="115"/>
                    </a:lnTo>
                    <a:lnTo>
                      <a:pt x="120" y="115"/>
                    </a:lnTo>
                    <a:lnTo>
                      <a:pt x="120" y="115"/>
                    </a:lnTo>
                    <a:lnTo>
                      <a:pt x="120" y="113"/>
                    </a:lnTo>
                    <a:lnTo>
                      <a:pt x="117" y="113"/>
                    </a:lnTo>
                    <a:lnTo>
                      <a:pt x="117" y="113"/>
                    </a:lnTo>
                    <a:lnTo>
                      <a:pt x="117" y="113"/>
                    </a:lnTo>
                    <a:lnTo>
                      <a:pt x="117" y="115"/>
                    </a:lnTo>
                    <a:lnTo>
                      <a:pt x="117" y="115"/>
                    </a:lnTo>
                    <a:lnTo>
                      <a:pt x="117" y="115"/>
                    </a:lnTo>
                    <a:lnTo>
                      <a:pt x="115" y="120"/>
                    </a:lnTo>
                    <a:lnTo>
                      <a:pt x="112" y="120"/>
                    </a:lnTo>
                    <a:lnTo>
                      <a:pt x="112" y="120"/>
                    </a:lnTo>
                    <a:lnTo>
                      <a:pt x="112" y="120"/>
                    </a:lnTo>
                    <a:lnTo>
                      <a:pt x="112" y="120"/>
                    </a:lnTo>
                    <a:lnTo>
                      <a:pt x="112" y="120"/>
                    </a:lnTo>
                    <a:lnTo>
                      <a:pt x="110" y="120"/>
                    </a:lnTo>
                    <a:lnTo>
                      <a:pt x="107" y="120"/>
                    </a:lnTo>
                    <a:lnTo>
                      <a:pt x="107" y="122"/>
                    </a:lnTo>
                    <a:lnTo>
                      <a:pt x="107" y="125"/>
                    </a:lnTo>
                    <a:lnTo>
                      <a:pt x="107" y="132"/>
                    </a:lnTo>
                    <a:lnTo>
                      <a:pt x="107" y="134"/>
                    </a:lnTo>
                    <a:lnTo>
                      <a:pt x="107" y="137"/>
                    </a:lnTo>
                    <a:lnTo>
                      <a:pt x="105" y="137"/>
                    </a:lnTo>
                    <a:lnTo>
                      <a:pt x="105" y="137"/>
                    </a:lnTo>
                    <a:lnTo>
                      <a:pt x="105" y="137"/>
                    </a:lnTo>
                    <a:lnTo>
                      <a:pt x="103" y="137"/>
                    </a:lnTo>
                    <a:lnTo>
                      <a:pt x="103" y="137"/>
                    </a:lnTo>
                    <a:lnTo>
                      <a:pt x="103" y="137"/>
                    </a:lnTo>
                    <a:lnTo>
                      <a:pt x="100" y="137"/>
                    </a:lnTo>
                    <a:lnTo>
                      <a:pt x="100" y="137"/>
                    </a:lnTo>
                    <a:lnTo>
                      <a:pt x="98" y="137"/>
                    </a:lnTo>
                    <a:lnTo>
                      <a:pt x="95" y="139"/>
                    </a:lnTo>
                    <a:lnTo>
                      <a:pt x="95" y="142"/>
                    </a:lnTo>
                    <a:lnTo>
                      <a:pt x="95" y="144"/>
                    </a:lnTo>
                    <a:lnTo>
                      <a:pt x="95" y="147"/>
                    </a:lnTo>
                    <a:lnTo>
                      <a:pt x="98" y="149"/>
                    </a:lnTo>
                    <a:lnTo>
                      <a:pt x="98" y="152"/>
                    </a:lnTo>
                    <a:lnTo>
                      <a:pt x="95" y="159"/>
                    </a:lnTo>
                    <a:lnTo>
                      <a:pt x="95" y="159"/>
                    </a:lnTo>
                    <a:lnTo>
                      <a:pt x="95" y="161"/>
                    </a:lnTo>
                    <a:lnTo>
                      <a:pt x="95" y="164"/>
                    </a:lnTo>
                    <a:lnTo>
                      <a:pt x="95" y="166"/>
                    </a:lnTo>
                    <a:lnTo>
                      <a:pt x="95" y="169"/>
                    </a:lnTo>
                    <a:lnTo>
                      <a:pt x="95" y="173"/>
                    </a:lnTo>
                    <a:lnTo>
                      <a:pt x="93" y="176"/>
                    </a:lnTo>
                    <a:lnTo>
                      <a:pt x="90" y="183"/>
                    </a:lnTo>
                    <a:lnTo>
                      <a:pt x="85" y="191"/>
                    </a:lnTo>
                    <a:lnTo>
                      <a:pt x="83" y="193"/>
                    </a:lnTo>
                    <a:lnTo>
                      <a:pt x="81" y="198"/>
                    </a:lnTo>
                    <a:lnTo>
                      <a:pt x="78" y="198"/>
                    </a:lnTo>
                    <a:lnTo>
                      <a:pt x="76" y="200"/>
                    </a:lnTo>
                    <a:lnTo>
                      <a:pt x="76" y="205"/>
                    </a:lnTo>
                    <a:lnTo>
                      <a:pt x="78" y="208"/>
                    </a:lnTo>
                    <a:lnTo>
                      <a:pt x="81" y="210"/>
                    </a:lnTo>
                    <a:lnTo>
                      <a:pt x="81" y="212"/>
                    </a:lnTo>
                    <a:lnTo>
                      <a:pt x="81" y="212"/>
                    </a:lnTo>
                    <a:lnTo>
                      <a:pt x="81" y="212"/>
                    </a:lnTo>
                    <a:lnTo>
                      <a:pt x="81" y="215"/>
                    </a:lnTo>
                    <a:lnTo>
                      <a:pt x="81" y="217"/>
                    </a:lnTo>
                    <a:lnTo>
                      <a:pt x="81" y="217"/>
                    </a:lnTo>
                    <a:lnTo>
                      <a:pt x="83" y="227"/>
                    </a:lnTo>
                    <a:lnTo>
                      <a:pt x="83" y="230"/>
                    </a:lnTo>
                    <a:lnTo>
                      <a:pt x="81" y="234"/>
                    </a:lnTo>
                    <a:lnTo>
                      <a:pt x="76" y="239"/>
                    </a:lnTo>
                    <a:lnTo>
                      <a:pt x="76" y="242"/>
                    </a:lnTo>
                    <a:lnTo>
                      <a:pt x="76" y="244"/>
                    </a:lnTo>
                    <a:lnTo>
                      <a:pt x="76" y="247"/>
                    </a:lnTo>
                    <a:lnTo>
                      <a:pt x="78" y="251"/>
                    </a:lnTo>
                    <a:lnTo>
                      <a:pt x="78" y="254"/>
                    </a:lnTo>
                    <a:lnTo>
                      <a:pt x="81" y="261"/>
                    </a:lnTo>
                    <a:lnTo>
                      <a:pt x="85" y="271"/>
                    </a:lnTo>
                    <a:lnTo>
                      <a:pt x="88" y="278"/>
                    </a:lnTo>
                    <a:lnTo>
                      <a:pt x="88" y="281"/>
                    </a:lnTo>
                    <a:lnTo>
                      <a:pt x="90" y="283"/>
                    </a:lnTo>
                    <a:lnTo>
                      <a:pt x="90" y="281"/>
                    </a:lnTo>
                    <a:lnTo>
                      <a:pt x="95" y="278"/>
                    </a:lnTo>
                    <a:lnTo>
                      <a:pt x="95" y="281"/>
                    </a:lnTo>
                    <a:lnTo>
                      <a:pt x="93" y="283"/>
                    </a:lnTo>
                    <a:lnTo>
                      <a:pt x="93" y="283"/>
                    </a:lnTo>
                    <a:lnTo>
                      <a:pt x="90" y="283"/>
                    </a:lnTo>
                    <a:lnTo>
                      <a:pt x="90" y="283"/>
                    </a:lnTo>
                    <a:lnTo>
                      <a:pt x="90" y="286"/>
                    </a:lnTo>
                    <a:lnTo>
                      <a:pt x="95" y="295"/>
                    </a:lnTo>
                    <a:lnTo>
                      <a:pt x="95" y="300"/>
                    </a:lnTo>
                    <a:lnTo>
                      <a:pt x="95" y="303"/>
                    </a:lnTo>
                    <a:lnTo>
                      <a:pt x="95" y="303"/>
                    </a:lnTo>
                    <a:lnTo>
                      <a:pt x="98" y="305"/>
                    </a:lnTo>
                    <a:lnTo>
                      <a:pt x="98" y="305"/>
                    </a:lnTo>
                    <a:lnTo>
                      <a:pt x="98" y="305"/>
                    </a:lnTo>
                    <a:lnTo>
                      <a:pt x="98" y="305"/>
                    </a:lnTo>
                    <a:lnTo>
                      <a:pt x="98" y="305"/>
                    </a:lnTo>
                    <a:lnTo>
                      <a:pt x="98" y="305"/>
                    </a:lnTo>
                    <a:lnTo>
                      <a:pt x="98" y="305"/>
                    </a:lnTo>
                    <a:lnTo>
                      <a:pt x="98" y="308"/>
                    </a:lnTo>
                    <a:lnTo>
                      <a:pt x="98" y="332"/>
                    </a:lnTo>
                    <a:lnTo>
                      <a:pt x="95" y="347"/>
                    </a:lnTo>
                    <a:lnTo>
                      <a:pt x="93" y="356"/>
                    </a:lnTo>
                    <a:lnTo>
                      <a:pt x="93" y="364"/>
                    </a:lnTo>
                    <a:lnTo>
                      <a:pt x="88" y="371"/>
                    </a:lnTo>
                    <a:lnTo>
                      <a:pt x="85" y="376"/>
                    </a:lnTo>
                    <a:lnTo>
                      <a:pt x="83" y="381"/>
                    </a:lnTo>
                    <a:lnTo>
                      <a:pt x="78" y="388"/>
                    </a:lnTo>
                    <a:lnTo>
                      <a:pt x="76" y="398"/>
                    </a:lnTo>
                    <a:lnTo>
                      <a:pt x="71" y="405"/>
                    </a:lnTo>
                    <a:lnTo>
                      <a:pt x="66" y="412"/>
                    </a:lnTo>
                    <a:lnTo>
                      <a:pt x="64" y="417"/>
                    </a:lnTo>
                    <a:lnTo>
                      <a:pt x="59" y="420"/>
                    </a:lnTo>
                    <a:lnTo>
                      <a:pt x="59" y="420"/>
                    </a:lnTo>
                    <a:lnTo>
                      <a:pt x="56" y="420"/>
                    </a:lnTo>
                    <a:lnTo>
                      <a:pt x="54" y="422"/>
                    </a:lnTo>
                    <a:lnTo>
                      <a:pt x="51" y="422"/>
                    </a:lnTo>
                    <a:lnTo>
                      <a:pt x="46" y="422"/>
                    </a:lnTo>
                    <a:lnTo>
                      <a:pt x="37" y="422"/>
                    </a:lnTo>
                    <a:lnTo>
                      <a:pt x="29" y="422"/>
                    </a:lnTo>
                    <a:lnTo>
                      <a:pt x="27" y="422"/>
                    </a:lnTo>
                    <a:lnTo>
                      <a:pt x="29" y="420"/>
                    </a:lnTo>
                    <a:lnTo>
                      <a:pt x="29" y="415"/>
                    </a:lnTo>
                    <a:lnTo>
                      <a:pt x="32" y="407"/>
                    </a:lnTo>
                    <a:lnTo>
                      <a:pt x="32" y="395"/>
                    </a:lnTo>
                    <a:lnTo>
                      <a:pt x="34" y="393"/>
                    </a:lnTo>
                    <a:lnTo>
                      <a:pt x="34" y="381"/>
                    </a:lnTo>
                    <a:lnTo>
                      <a:pt x="39" y="364"/>
                    </a:lnTo>
                    <a:lnTo>
                      <a:pt x="39" y="354"/>
                    </a:lnTo>
                    <a:lnTo>
                      <a:pt x="39" y="342"/>
                    </a:lnTo>
                    <a:lnTo>
                      <a:pt x="37" y="325"/>
                    </a:lnTo>
                    <a:lnTo>
                      <a:pt x="37" y="315"/>
                    </a:lnTo>
                    <a:lnTo>
                      <a:pt x="37" y="305"/>
                    </a:lnTo>
                    <a:lnTo>
                      <a:pt x="34" y="283"/>
                    </a:lnTo>
                    <a:lnTo>
                      <a:pt x="32" y="273"/>
                    </a:lnTo>
                    <a:lnTo>
                      <a:pt x="32" y="259"/>
                    </a:lnTo>
                    <a:lnTo>
                      <a:pt x="32" y="251"/>
                    </a:lnTo>
                    <a:lnTo>
                      <a:pt x="34" y="242"/>
                    </a:lnTo>
                    <a:lnTo>
                      <a:pt x="37" y="222"/>
                    </a:lnTo>
                    <a:lnTo>
                      <a:pt x="39" y="210"/>
                    </a:lnTo>
                    <a:lnTo>
                      <a:pt x="42" y="200"/>
                    </a:lnTo>
                    <a:lnTo>
                      <a:pt x="44" y="193"/>
                    </a:lnTo>
                    <a:lnTo>
                      <a:pt x="46" y="183"/>
                    </a:lnTo>
                    <a:lnTo>
                      <a:pt x="49" y="173"/>
                    </a:lnTo>
                    <a:lnTo>
                      <a:pt x="51" y="171"/>
                    </a:lnTo>
                    <a:lnTo>
                      <a:pt x="54" y="154"/>
                    </a:lnTo>
                    <a:lnTo>
                      <a:pt x="59" y="144"/>
                    </a:lnTo>
                    <a:lnTo>
                      <a:pt x="61" y="137"/>
                    </a:lnTo>
                    <a:lnTo>
                      <a:pt x="64" y="127"/>
                    </a:lnTo>
                    <a:lnTo>
                      <a:pt x="68" y="120"/>
                    </a:lnTo>
                    <a:lnTo>
                      <a:pt x="68" y="117"/>
                    </a:lnTo>
                    <a:lnTo>
                      <a:pt x="73" y="113"/>
                    </a:lnTo>
                    <a:lnTo>
                      <a:pt x="76" y="108"/>
                    </a:lnTo>
                    <a:lnTo>
                      <a:pt x="78" y="105"/>
                    </a:lnTo>
                    <a:lnTo>
                      <a:pt x="83" y="100"/>
                    </a:lnTo>
                    <a:lnTo>
                      <a:pt x="88" y="98"/>
                    </a:lnTo>
                    <a:lnTo>
                      <a:pt x="90" y="93"/>
                    </a:lnTo>
                    <a:lnTo>
                      <a:pt x="95" y="88"/>
                    </a:lnTo>
                    <a:lnTo>
                      <a:pt x="90" y="86"/>
                    </a:lnTo>
                    <a:lnTo>
                      <a:pt x="85" y="83"/>
                    </a:lnTo>
                    <a:lnTo>
                      <a:pt x="83" y="83"/>
                    </a:lnTo>
                    <a:lnTo>
                      <a:pt x="78" y="78"/>
                    </a:lnTo>
                    <a:lnTo>
                      <a:pt x="73" y="76"/>
                    </a:lnTo>
                    <a:lnTo>
                      <a:pt x="71" y="74"/>
                    </a:lnTo>
                    <a:lnTo>
                      <a:pt x="68" y="74"/>
                    </a:lnTo>
                    <a:lnTo>
                      <a:pt x="61" y="69"/>
                    </a:lnTo>
                    <a:lnTo>
                      <a:pt x="59" y="66"/>
                    </a:lnTo>
                    <a:lnTo>
                      <a:pt x="54" y="66"/>
                    </a:lnTo>
                    <a:lnTo>
                      <a:pt x="49" y="66"/>
                    </a:lnTo>
                    <a:lnTo>
                      <a:pt x="44" y="66"/>
                    </a:lnTo>
                    <a:lnTo>
                      <a:pt x="37" y="66"/>
                    </a:lnTo>
                    <a:lnTo>
                      <a:pt x="34" y="66"/>
                    </a:lnTo>
                    <a:lnTo>
                      <a:pt x="29" y="78"/>
                    </a:lnTo>
                    <a:lnTo>
                      <a:pt x="27" y="83"/>
                    </a:lnTo>
                    <a:lnTo>
                      <a:pt x="22" y="88"/>
                    </a:lnTo>
                    <a:lnTo>
                      <a:pt x="20" y="88"/>
                    </a:lnTo>
                    <a:lnTo>
                      <a:pt x="15" y="93"/>
                    </a:lnTo>
                    <a:lnTo>
                      <a:pt x="15" y="93"/>
                    </a:lnTo>
                    <a:lnTo>
                      <a:pt x="10" y="105"/>
                    </a:lnTo>
                    <a:lnTo>
                      <a:pt x="5" y="103"/>
                    </a:lnTo>
                    <a:lnTo>
                      <a:pt x="3" y="10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200" dirty="0"/>
              </a:p>
            </p:txBody>
          </p:sp>
          <p:sp>
            <p:nvSpPr>
              <p:cNvPr id="344" name="Freeform 69">
                <a:extLst>
                  <a:ext uri="{FF2B5EF4-FFF2-40B4-BE49-F238E27FC236}">
                    <a16:creationId xmlns:a16="http://schemas.microsoft.com/office/drawing/2014/main" id="{11224173-F4C2-43ED-864B-7BA984B4D22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692" y="2333"/>
                <a:ext cx="5" cy="0"/>
              </a:xfrm>
              <a:custGeom>
                <a:avLst/>
                <a:gdLst>
                  <a:gd name="T0" fmla="*/ 5 w 5"/>
                  <a:gd name="T1" fmla="*/ 0 w 5"/>
                  <a:gd name="T2" fmla="*/ 5 w 5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</a:cxnLst>
                <a:rect l="0" t="0" r="r" b="b"/>
                <a:pathLst>
                  <a:path w="5">
                    <a:moveTo>
                      <a:pt x="5" y="0"/>
                    </a:moveTo>
                    <a:lnTo>
                      <a:pt x="0" y="0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B7CEC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200" dirty="0"/>
              </a:p>
            </p:txBody>
          </p:sp>
          <p:sp>
            <p:nvSpPr>
              <p:cNvPr id="345" name="Freeform 70">
                <a:extLst>
                  <a:ext uri="{FF2B5EF4-FFF2-40B4-BE49-F238E27FC236}">
                    <a16:creationId xmlns:a16="http://schemas.microsoft.com/office/drawing/2014/main" id="{CBEB86E0-A32A-422F-A463-9E0C22749E4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289" y="2492"/>
                <a:ext cx="3" cy="0"/>
              </a:xfrm>
              <a:custGeom>
                <a:avLst/>
                <a:gdLst>
                  <a:gd name="T0" fmla="*/ 3 w 3"/>
                  <a:gd name="T1" fmla="*/ 0 w 3"/>
                  <a:gd name="T2" fmla="*/ 3 w 3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</a:cxnLst>
                <a:rect l="0" t="0" r="r" b="b"/>
                <a:pathLst>
                  <a:path w="3">
                    <a:moveTo>
                      <a:pt x="3" y="0"/>
                    </a:moveTo>
                    <a:lnTo>
                      <a:pt x="0" y="0"/>
                    </a:lnTo>
                    <a:lnTo>
                      <a:pt x="3" y="0"/>
                    </a:lnTo>
                    <a:close/>
                  </a:path>
                </a:pathLst>
              </a:custGeom>
              <a:solidFill>
                <a:srgbClr val="E76B6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200" dirty="0"/>
              </a:p>
            </p:txBody>
          </p:sp>
          <p:sp>
            <p:nvSpPr>
              <p:cNvPr id="346" name="Freeform 71">
                <a:extLst>
                  <a:ext uri="{FF2B5EF4-FFF2-40B4-BE49-F238E27FC236}">
                    <a16:creationId xmlns:a16="http://schemas.microsoft.com/office/drawing/2014/main" id="{4E602C08-2BE5-4BC4-BE2A-8874D9BB597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53" y="2918"/>
                <a:ext cx="0" cy="3"/>
              </a:xfrm>
              <a:custGeom>
                <a:avLst/>
                <a:gdLst>
                  <a:gd name="T0" fmla="*/ 0 h 3"/>
                  <a:gd name="T1" fmla="*/ 3 h 3"/>
                  <a:gd name="T2" fmla="*/ 0 h 3"/>
                </a:gdLst>
                <a:ahLst/>
                <a:cxnLst>
                  <a:cxn ang="0">
                    <a:pos x="0" y="T0"/>
                  </a:cxn>
                  <a:cxn ang="0">
                    <a:pos x="0" y="T1"/>
                  </a:cxn>
                  <a:cxn ang="0">
                    <a:pos x="0" y="T2"/>
                  </a:cxn>
                </a:cxnLst>
                <a:rect l="0" t="0" r="r" b="b"/>
                <a:pathLst>
                  <a:path h="3">
                    <a:moveTo>
                      <a:pt x="0" y="0"/>
                    </a:moveTo>
                    <a:lnTo>
                      <a:pt x="0" y="3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B7CEC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200" dirty="0"/>
              </a:p>
            </p:txBody>
          </p:sp>
          <p:sp>
            <p:nvSpPr>
              <p:cNvPr id="347" name="Freeform 72">
                <a:extLst>
                  <a:ext uri="{FF2B5EF4-FFF2-40B4-BE49-F238E27FC236}">
                    <a16:creationId xmlns:a16="http://schemas.microsoft.com/office/drawing/2014/main" id="{C0E7EC2D-F7F6-4DED-AD74-911DB8E61C7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97" y="2869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B7CEC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200" dirty="0"/>
              </a:p>
            </p:txBody>
          </p:sp>
          <p:sp>
            <p:nvSpPr>
              <p:cNvPr id="348" name="Freeform 73">
                <a:extLst>
                  <a:ext uri="{FF2B5EF4-FFF2-40B4-BE49-F238E27FC236}">
                    <a16:creationId xmlns:a16="http://schemas.microsoft.com/office/drawing/2014/main" id="{10FCF328-D8F8-4729-AB41-C3D36446B46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163" y="2567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E76B6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200" dirty="0"/>
              </a:p>
            </p:txBody>
          </p:sp>
          <p:sp>
            <p:nvSpPr>
              <p:cNvPr id="349" name="Freeform 74">
                <a:extLst>
                  <a:ext uri="{FF2B5EF4-FFF2-40B4-BE49-F238E27FC236}">
                    <a16:creationId xmlns:a16="http://schemas.microsoft.com/office/drawing/2014/main" id="{1FC92A84-A8F1-4DD6-A664-5DC5AF781D7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765" y="2472"/>
                <a:ext cx="3" cy="0"/>
              </a:xfrm>
              <a:custGeom>
                <a:avLst/>
                <a:gdLst>
                  <a:gd name="T0" fmla="*/ 3 w 3"/>
                  <a:gd name="T1" fmla="*/ 0 w 3"/>
                  <a:gd name="T2" fmla="*/ 3 w 3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</a:cxnLst>
                <a:rect l="0" t="0" r="r" b="b"/>
                <a:pathLst>
                  <a:path w="3">
                    <a:moveTo>
                      <a:pt x="3" y="0"/>
                    </a:moveTo>
                    <a:lnTo>
                      <a:pt x="0" y="0"/>
                    </a:lnTo>
                    <a:lnTo>
                      <a:pt x="3" y="0"/>
                    </a:lnTo>
                    <a:close/>
                  </a:path>
                </a:pathLst>
              </a:custGeom>
              <a:solidFill>
                <a:srgbClr val="B7CEC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200" dirty="0"/>
              </a:p>
            </p:txBody>
          </p:sp>
          <p:sp>
            <p:nvSpPr>
              <p:cNvPr id="350" name="Freeform 75">
                <a:extLst>
                  <a:ext uri="{FF2B5EF4-FFF2-40B4-BE49-F238E27FC236}">
                    <a16:creationId xmlns:a16="http://schemas.microsoft.com/office/drawing/2014/main" id="{F86E20C4-AA2B-43A5-951E-704E50BF969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326" y="2265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E76B6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200" dirty="0"/>
              </a:p>
            </p:txBody>
          </p:sp>
          <p:sp>
            <p:nvSpPr>
              <p:cNvPr id="351" name="Freeform 76">
                <a:extLst>
                  <a:ext uri="{FF2B5EF4-FFF2-40B4-BE49-F238E27FC236}">
                    <a16:creationId xmlns:a16="http://schemas.microsoft.com/office/drawing/2014/main" id="{8D13FD46-B06D-4402-9454-DE5FC4FC7D4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381" y="1465"/>
                <a:ext cx="531" cy="334"/>
              </a:xfrm>
              <a:custGeom>
                <a:avLst/>
                <a:gdLst>
                  <a:gd name="T0" fmla="*/ 2 w 531"/>
                  <a:gd name="T1" fmla="*/ 22 h 334"/>
                  <a:gd name="T2" fmla="*/ 36 w 531"/>
                  <a:gd name="T3" fmla="*/ 0 h 334"/>
                  <a:gd name="T4" fmla="*/ 92 w 531"/>
                  <a:gd name="T5" fmla="*/ 0 h 334"/>
                  <a:gd name="T6" fmla="*/ 148 w 531"/>
                  <a:gd name="T7" fmla="*/ 0 h 334"/>
                  <a:gd name="T8" fmla="*/ 199 w 531"/>
                  <a:gd name="T9" fmla="*/ 0 h 334"/>
                  <a:gd name="T10" fmla="*/ 238 w 531"/>
                  <a:gd name="T11" fmla="*/ 0 h 334"/>
                  <a:gd name="T12" fmla="*/ 277 w 531"/>
                  <a:gd name="T13" fmla="*/ 0 h 334"/>
                  <a:gd name="T14" fmla="*/ 314 w 531"/>
                  <a:gd name="T15" fmla="*/ 0 h 334"/>
                  <a:gd name="T16" fmla="*/ 353 w 531"/>
                  <a:gd name="T17" fmla="*/ 0 h 334"/>
                  <a:gd name="T18" fmla="*/ 392 w 531"/>
                  <a:gd name="T19" fmla="*/ 0 h 334"/>
                  <a:gd name="T20" fmla="*/ 426 w 531"/>
                  <a:gd name="T21" fmla="*/ 0 h 334"/>
                  <a:gd name="T22" fmla="*/ 468 w 531"/>
                  <a:gd name="T23" fmla="*/ 0 h 334"/>
                  <a:gd name="T24" fmla="*/ 507 w 531"/>
                  <a:gd name="T25" fmla="*/ 0 h 334"/>
                  <a:gd name="T26" fmla="*/ 524 w 531"/>
                  <a:gd name="T27" fmla="*/ 3 h 334"/>
                  <a:gd name="T28" fmla="*/ 519 w 531"/>
                  <a:gd name="T29" fmla="*/ 20 h 334"/>
                  <a:gd name="T30" fmla="*/ 504 w 531"/>
                  <a:gd name="T31" fmla="*/ 30 h 334"/>
                  <a:gd name="T32" fmla="*/ 514 w 531"/>
                  <a:gd name="T33" fmla="*/ 49 h 334"/>
                  <a:gd name="T34" fmla="*/ 529 w 531"/>
                  <a:gd name="T35" fmla="*/ 59 h 334"/>
                  <a:gd name="T36" fmla="*/ 529 w 531"/>
                  <a:gd name="T37" fmla="*/ 239 h 334"/>
                  <a:gd name="T38" fmla="*/ 524 w 531"/>
                  <a:gd name="T39" fmla="*/ 244 h 334"/>
                  <a:gd name="T40" fmla="*/ 526 w 531"/>
                  <a:gd name="T41" fmla="*/ 249 h 334"/>
                  <a:gd name="T42" fmla="*/ 526 w 531"/>
                  <a:gd name="T43" fmla="*/ 261 h 334"/>
                  <a:gd name="T44" fmla="*/ 524 w 531"/>
                  <a:gd name="T45" fmla="*/ 264 h 334"/>
                  <a:gd name="T46" fmla="*/ 524 w 531"/>
                  <a:gd name="T47" fmla="*/ 266 h 334"/>
                  <a:gd name="T48" fmla="*/ 529 w 531"/>
                  <a:gd name="T49" fmla="*/ 269 h 334"/>
                  <a:gd name="T50" fmla="*/ 531 w 531"/>
                  <a:gd name="T51" fmla="*/ 273 h 334"/>
                  <a:gd name="T52" fmla="*/ 531 w 531"/>
                  <a:gd name="T53" fmla="*/ 281 h 334"/>
                  <a:gd name="T54" fmla="*/ 529 w 531"/>
                  <a:gd name="T55" fmla="*/ 286 h 334"/>
                  <a:gd name="T56" fmla="*/ 529 w 531"/>
                  <a:gd name="T57" fmla="*/ 291 h 334"/>
                  <a:gd name="T58" fmla="*/ 526 w 531"/>
                  <a:gd name="T59" fmla="*/ 298 h 334"/>
                  <a:gd name="T60" fmla="*/ 524 w 531"/>
                  <a:gd name="T61" fmla="*/ 303 h 334"/>
                  <a:gd name="T62" fmla="*/ 521 w 531"/>
                  <a:gd name="T63" fmla="*/ 305 h 334"/>
                  <a:gd name="T64" fmla="*/ 519 w 531"/>
                  <a:gd name="T65" fmla="*/ 310 h 334"/>
                  <a:gd name="T66" fmla="*/ 526 w 531"/>
                  <a:gd name="T67" fmla="*/ 320 h 334"/>
                  <a:gd name="T68" fmla="*/ 526 w 531"/>
                  <a:gd name="T69" fmla="*/ 322 h 334"/>
                  <a:gd name="T70" fmla="*/ 529 w 531"/>
                  <a:gd name="T71" fmla="*/ 325 h 334"/>
                  <a:gd name="T72" fmla="*/ 529 w 531"/>
                  <a:gd name="T73" fmla="*/ 330 h 334"/>
                  <a:gd name="T74" fmla="*/ 519 w 531"/>
                  <a:gd name="T75" fmla="*/ 330 h 334"/>
                  <a:gd name="T76" fmla="*/ 516 w 531"/>
                  <a:gd name="T77" fmla="*/ 320 h 334"/>
                  <a:gd name="T78" fmla="*/ 509 w 531"/>
                  <a:gd name="T79" fmla="*/ 317 h 334"/>
                  <a:gd name="T80" fmla="*/ 497 w 531"/>
                  <a:gd name="T81" fmla="*/ 312 h 334"/>
                  <a:gd name="T82" fmla="*/ 490 w 531"/>
                  <a:gd name="T83" fmla="*/ 310 h 334"/>
                  <a:gd name="T84" fmla="*/ 475 w 531"/>
                  <a:gd name="T85" fmla="*/ 300 h 334"/>
                  <a:gd name="T86" fmla="*/ 458 w 531"/>
                  <a:gd name="T87" fmla="*/ 303 h 334"/>
                  <a:gd name="T88" fmla="*/ 443 w 531"/>
                  <a:gd name="T89" fmla="*/ 300 h 334"/>
                  <a:gd name="T90" fmla="*/ 431 w 531"/>
                  <a:gd name="T91" fmla="*/ 305 h 334"/>
                  <a:gd name="T92" fmla="*/ 424 w 531"/>
                  <a:gd name="T93" fmla="*/ 310 h 334"/>
                  <a:gd name="T94" fmla="*/ 404 w 531"/>
                  <a:gd name="T95" fmla="*/ 298 h 334"/>
                  <a:gd name="T96" fmla="*/ 392 w 531"/>
                  <a:gd name="T97" fmla="*/ 291 h 334"/>
                  <a:gd name="T98" fmla="*/ 360 w 531"/>
                  <a:gd name="T99" fmla="*/ 288 h 334"/>
                  <a:gd name="T100" fmla="*/ 319 w 531"/>
                  <a:gd name="T101" fmla="*/ 288 h 334"/>
                  <a:gd name="T102" fmla="*/ 277 w 531"/>
                  <a:gd name="T103" fmla="*/ 288 h 334"/>
                  <a:gd name="T104" fmla="*/ 234 w 531"/>
                  <a:gd name="T105" fmla="*/ 288 h 334"/>
                  <a:gd name="T106" fmla="*/ 192 w 531"/>
                  <a:gd name="T107" fmla="*/ 288 h 334"/>
                  <a:gd name="T108" fmla="*/ 151 w 531"/>
                  <a:gd name="T109" fmla="*/ 288 h 334"/>
                  <a:gd name="T110" fmla="*/ 109 w 531"/>
                  <a:gd name="T111" fmla="*/ 288 h 334"/>
                  <a:gd name="T112" fmla="*/ 68 w 531"/>
                  <a:gd name="T113" fmla="*/ 288 h 334"/>
                  <a:gd name="T114" fmla="*/ 26 w 531"/>
                  <a:gd name="T115" fmla="*/ 288 h 334"/>
                  <a:gd name="T116" fmla="*/ 0 w 531"/>
                  <a:gd name="T117" fmla="*/ 264 h 334"/>
                  <a:gd name="T118" fmla="*/ 0 w 531"/>
                  <a:gd name="T119" fmla="*/ 144 h 33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</a:cxnLst>
                <a:rect l="0" t="0" r="r" b="b"/>
                <a:pathLst>
                  <a:path w="531" h="334">
                    <a:moveTo>
                      <a:pt x="0" y="96"/>
                    </a:moveTo>
                    <a:lnTo>
                      <a:pt x="2" y="96"/>
                    </a:lnTo>
                    <a:lnTo>
                      <a:pt x="2" y="93"/>
                    </a:lnTo>
                    <a:lnTo>
                      <a:pt x="2" y="88"/>
                    </a:lnTo>
                    <a:lnTo>
                      <a:pt x="2" y="76"/>
                    </a:lnTo>
                    <a:lnTo>
                      <a:pt x="2" y="66"/>
                    </a:lnTo>
                    <a:lnTo>
                      <a:pt x="2" y="22"/>
                    </a:lnTo>
                    <a:lnTo>
                      <a:pt x="2" y="13"/>
                    </a:lnTo>
                    <a:lnTo>
                      <a:pt x="2" y="0"/>
                    </a:lnTo>
                    <a:lnTo>
                      <a:pt x="7" y="0"/>
                    </a:lnTo>
                    <a:lnTo>
                      <a:pt x="12" y="0"/>
                    </a:lnTo>
                    <a:lnTo>
                      <a:pt x="19" y="0"/>
                    </a:lnTo>
                    <a:lnTo>
                      <a:pt x="29" y="0"/>
                    </a:lnTo>
                    <a:lnTo>
                      <a:pt x="36" y="0"/>
                    </a:lnTo>
                    <a:lnTo>
                      <a:pt x="43" y="0"/>
                    </a:lnTo>
                    <a:lnTo>
                      <a:pt x="51" y="0"/>
                    </a:lnTo>
                    <a:lnTo>
                      <a:pt x="61" y="0"/>
                    </a:lnTo>
                    <a:lnTo>
                      <a:pt x="68" y="0"/>
                    </a:lnTo>
                    <a:lnTo>
                      <a:pt x="78" y="0"/>
                    </a:lnTo>
                    <a:lnTo>
                      <a:pt x="85" y="0"/>
                    </a:lnTo>
                    <a:lnTo>
                      <a:pt x="92" y="0"/>
                    </a:lnTo>
                    <a:lnTo>
                      <a:pt x="100" y="0"/>
                    </a:lnTo>
                    <a:lnTo>
                      <a:pt x="109" y="0"/>
                    </a:lnTo>
                    <a:lnTo>
                      <a:pt x="117" y="0"/>
                    </a:lnTo>
                    <a:lnTo>
                      <a:pt x="126" y="0"/>
                    </a:lnTo>
                    <a:lnTo>
                      <a:pt x="134" y="0"/>
                    </a:lnTo>
                    <a:lnTo>
                      <a:pt x="141" y="0"/>
                    </a:lnTo>
                    <a:lnTo>
                      <a:pt x="148" y="0"/>
                    </a:lnTo>
                    <a:lnTo>
                      <a:pt x="158" y="0"/>
                    </a:lnTo>
                    <a:lnTo>
                      <a:pt x="165" y="0"/>
                    </a:lnTo>
                    <a:lnTo>
                      <a:pt x="175" y="0"/>
                    </a:lnTo>
                    <a:lnTo>
                      <a:pt x="182" y="0"/>
                    </a:lnTo>
                    <a:lnTo>
                      <a:pt x="190" y="0"/>
                    </a:lnTo>
                    <a:lnTo>
                      <a:pt x="197" y="0"/>
                    </a:lnTo>
                    <a:lnTo>
                      <a:pt x="199" y="0"/>
                    </a:lnTo>
                    <a:lnTo>
                      <a:pt x="207" y="0"/>
                    </a:lnTo>
                    <a:lnTo>
                      <a:pt x="214" y="0"/>
                    </a:lnTo>
                    <a:lnTo>
                      <a:pt x="217" y="0"/>
                    </a:lnTo>
                    <a:lnTo>
                      <a:pt x="221" y="0"/>
                    </a:lnTo>
                    <a:lnTo>
                      <a:pt x="229" y="0"/>
                    </a:lnTo>
                    <a:lnTo>
                      <a:pt x="231" y="0"/>
                    </a:lnTo>
                    <a:lnTo>
                      <a:pt x="238" y="0"/>
                    </a:lnTo>
                    <a:lnTo>
                      <a:pt x="246" y="0"/>
                    </a:lnTo>
                    <a:lnTo>
                      <a:pt x="248" y="0"/>
                    </a:lnTo>
                    <a:lnTo>
                      <a:pt x="256" y="0"/>
                    </a:lnTo>
                    <a:lnTo>
                      <a:pt x="263" y="0"/>
                    </a:lnTo>
                    <a:lnTo>
                      <a:pt x="265" y="0"/>
                    </a:lnTo>
                    <a:lnTo>
                      <a:pt x="273" y="0"/>
                    </a:lnTo>
                    <a:lnTo>
                      <a:pt x="277" y="0"/>
                    </a:lnTo>
                    <a:lnTo>
                      <a:pt x="280" y="0"/>
                    </a:lnTo>
                    <a:lnTo>
                      <a:pt x="287" y="0"/>
                    </a:lnTo>
                    <a:lnTo>
                      <a:pt x="295" y="0"/>
                    </a:lnTo>
                    <a:lnTo>
                      <a:pt x="297" y="0"/>
                    </a:lnTo>
                    <a:lnTo>
                      <a:pt x="304" y="0"/>
                    </a:lnTo>
                    <a:lnTo>
                      <a:pt x="312" y="0"/>
                    </a:lnTo>
                    <a:lnTo>
                      <a:pt x="314" y="0"/>
                    </a:lnTo>
                    <a:lnTo>
                      <a:pt x="321" y="0"/>
                    </a:lnTo>
                    <a:lnTo>
                      <a:pt x="326" y="0"/>
                    </a:lnTo>
                    <a:lnTo>
                      <a:pt x="329" y="0"/>
                    </a:lnTo>
                    <a:lnTo>
                      <a:pt x="336" y="0"/>
                    </a:lnTo>
                    <a:lnTo>
                      <a:pt x="343" y="0"/>
                    </a:lnTo>
                    <a:lnTo>
                      <a:pt x="346" y="0"/>
                    </a:lnTo>
                    <a:lnTo>
                      <a:pt x="353" y="0"/>
                    </a:lnTo>
                    <a:lnTo>
                      <a:pt x="360" y="0"/>
                    </a:lnTo>
                    <a:lnTo>
                      <a:pt x="363" y="0"/>
                    </a:lnTo>
                    <a:lnTo>
                      <a:pt x="370" y="0"/>
                    </a:lnTo>
                    <a:lnTo>
                      <a:pt x="377" y="0"/>
                    </a:lnTo>
                    <a:lnTo>
                      <a:pt x="377" y="0"/>
                    </a:lnTo>
                    <a:lnTo>
                      <a:pt x="385" y="0"/>
                    </a:lnTo>
                    <a:lnTo>
                      <a:pt x="392" y="0"/>
                    </a:lnTo>
                    <a:lnTo>
                      <a:pt x="394" y="0"/>
                    </a:lnTo>
                    <a:lnTo>
                      <a:pt x="402" y="0"/>
                    </a:lnTo>
                    <a:lnTo>
                      <a:pt x="409" y="0"/>
                    </a:lnTo>
                    <a:lnTo>
                      <a:pt x="412" y="0"/>
                    </a:lnTo>
                    <a:lnTo>
                      <a:pt x="419" y="0"/>
                    </a:lnTo>
                    <a:lnTo>
                      <a:pt x="426" y="0"/>
                    </a:lnTo>
                    <a:lnTo>
                      <a:pt x="426" y="0"/>
                    </a:lnTo>
                    <a:lnTo>
                      <a:pt x="434" y="0"/>
                    </a:lnTo>
                    <a:lnTo>
                      <a:pt x="441" y="0"/>
                    </a:lnTo>
                    <a:lnTo>
                      <a:pt x="443" y="0"/>
                    </a:lnTo>
                    <a:lnTo>
                      <a:pt x="451" y="0"/>
                    </a:lnTo>
                    <a:lnTo>
                      <a:pt x="458" y="0"/>
                    </a:lnTo>
                    <a:lnTo>
                      <a:pt x="460" y="0"/>
                    </a:lnTo>
                    <a:lnTo>
                      <a:pt x="468" y="0"/>
                    </a:lnTo>
                    <a:lnTo>
                      <a:pt x="475" y="0"/>
                    </a:lnTo>
                    <a:lnTo>
                      <a:pt x="475" y="0"/>
                    </a:lnTo>
                    <a:lnTo>
                      <a:pt x="482" y="0"/>
                    </a:lnTo>
                    <a:lnTo>
                      <a:pt x="490" y="0"/>
                    </a:lnTo>
                    <a:lnTo>
                      <a:pt x="492" y="0"/>
                    </a:lnTo>
                    <a:lnTo>
                      <a:pt x="499" y="0"/>
                    </a:lnTo>
                    <a:lnTo>
                      <a:pt x="507" y="0"/>
                    </a:lnTo>
                    <a:lnTo>
                      <a:pt x="509" y="0"/>
                    </a:lnTo>
                    <a:lnTo>
                      <a:pt x="516" y="0"/>
                    </a:lnTo>
                    <a:lnTo>
                      <a:pt x="524" y="0"/>
                    </a:lnTo>
                    <a:lnTo>
                      <a:pt x="526" y="0"/>
                    </a:lnTo>
                    <a:lnTo>
                      <a:pt x="524" y="3"/>
                    </a:lnTo>
                    <a:lnTo>
                      <a:pt x="524" y="3"/>
                    </a:lnTo>
                    <a:lnTo>
                      <a:pt x="524" y="3"/>
                    </a:lnTo>
                    <a:lnTo>
                      <a:pt x="524" y="3"/>
                    </a:lnTo>
                    <a:lnTo>
                      <a:pt x="524" y="10"/>
                    </a:lnTo>
                    <a:lnTo>
                      <a:pt x="524" y="10"/>
                    </a:lnTo>
                    <a:lnTo>
                      <a:pt x="521" y="15"/>
                    </a:lnTo>
                    <a:lnTo>
                      <a:pt x="519" y="20"/>
                    </a:lnTo>
                    <a:lnTo>
                      <a:pt x="519" y="20"/>
                    </a:lnTo>
                    <a:lnTo>
                      <a:pt x="519" y="20"/>
                    </a:lnTo>
                    <a:lnTo>
                      <a:pt x="519" y="20"/>
                    </a:lnTo>
                    <a:lnTo>
                      <a:pt x="516" y="22"/>
                    </a:lnTo>
                    <a:lnTo>
                      <a:pt x="512" y="25"/>
                    </a:lnTo>
                    <a:lnTo>
                      <a:pt x="509" y="25"/>
                    </a:lnTo>
                    <a:lnTo>
                      <a:pt x="509" y="27"/>
                    </a:lnTo>
                    <a:lnTo>
                      <a:pt x="507" y="30"/>
                    </a:lnTo>
                    <a:lnTo>
                      <a:pt x="504" y="30"/>
                    </a:lnTo>
                    <a:lnTo>
                      <a:pt x="504" y="30"/>
                    </a:lnTo>
                    <a:lnTo>
                      <a:pt x="504" y="32"/>
                    </a:lnTo>
                    <a:lnTo>
                      <a:pt x="504" y="35"/>
                    </a:lnTo>
                    <a:lnTo>
                      <a:pt x="507" y="37"/>
                    </a:lnTo>
                    <a:lnTo>
                      <a:pt x="509" y="42"/>
                    </a:lnTo>
                    <a:lnTo>
                      <a:pt x="509" y="44"/>
                    </a:lnTo>
                    <a:lnTo>
                      <a:pt x="514" y="49"/>
                    </a:lnTo>
                    <a:lnTo>
                      <a:pt x="514" y="54"/>
                    </a:lnTo>
                    <a:lnTo>
                      <a:pt x="516" y="54"/>
                    </a:lnTo>
                    <a:lnTo>
                      <a:pt x="521" y="54"/>
                    </a:lnTo>
                    <a:lnTo>
                      <a:pt x="524" y="57"/>
                    </a:lnTo>
                    <a:lnTo>
                      <a:pt x="526" y="57"/>
                    </a:lnTo>
                    <a:lnTo>
                      <a:pt x="526" y="59"/>
                    </a:lnTo>
                    <a:lnTo>
                      <a:pt x="529" y="59"/>
                    </a:lnTo>
                    <a:lnTo>
                      <a:pt x="529" y="61"/>
                    </a:lnTo>
                    <a:lnTo>
                      <a:pt x="531" y="64"/>
                    </a:lnTo>
                    <a:lnTo>
                      <a:pt x="531" y="64"/>
                    </a:lnTo>
                    <a:lnTo>
                      <a:pt x="531" y="66"/>
                    </a:lnTo>
                    <a:lnTo>
                      <a:pt x="531" y="91"/>
                    </a:lnTo>
                    <a:lnTo>
                      <a:pt x="531" y="239"/>
                    </a:lnTo>
                    <a:lnTo>
                      <a:pt x="529" y="239"/>
                    </a:lnTo>
                    <a:lnTo>
                      <a:pt x="526" y="239"/>
                    </a:lnTo>
                    <a:lnTo>
                      <a:pt x="521" y="239"/>
                    </a:lnTo>
                    <a:lnTo>
                      <a:pt x="521" y="242"/>
                    </a:lnTo>
                    <a:lnTo>
                      <a:pt x="521" y="242"/>
                    </a:lnTo>
                    <a:lnTo>
                      <a:pt x="521" y="242"/>
                    </a:lnTo>
                    <a:lnTo>
                      <a:pt x="524" y="242"/>
                    </a:lnTo>
                    <a:lnTo>
                      <a:pt x="524" y="244"/>
                    </a:lnTo>
                    <a:lnTo>
                      <a:pt x="521" y="244"/>
                    </a:lnTo>
                    <a:lnTo>
                      <a:pt x="521" y="244"/>
                    </a:lnTo>
                    <a:lnTo>
                      <a:pt x="521" y="247"/>
                    </a:lnTo>
                    <a:lnTo>
                      <a:pt x="524" y="247"/>
                    </a:lnTo>
                    <a:lnTo>
                      <a:pt x="524" y="247"/>
                    </a:lnTo>
                    <a:lnTo>
                      <a:pt x="524" y="249"/>
                    </a:lnTo>
                    <a:lnTo>
                      <a:pt x="526" y="249"/>
                    </a:lnTo>
                    <a:lnTo>
                      <a:pt x="526" y="252"/>
                    </a:lnTo>
                    <a:lnTo>
                      <a:pt x="526" y="252"/>
                    </a:lnTo>
                    <a:lnTo>
                      <a:pt x="526" y="252"/>
                    </a:lnTo>
                    <a:lnTo>
                      <a:pt x="526" y="256"/>
                    </a:lnTo>
                    <a:lnTo>
                      <a:pt x="526" y="259"/>
                    </a:lnTo>
                    <a:lnTo>
                      <a:pt x="526" y="261"/>
                    </a:lnTo>
                    <a:lnTo>
                      <a:pt x="526" y="261"/>
                    </a:lnTo>
                    <a:lnTo>
                      <a:pt x="526" y="261"/>
                    </a:lnTo>
                    <a:lnTo>
                      <a:pt x="526" y="261"/>
                    </a:lnTo>
                    <a:lnTo>
                      <a:pt x="524" y="261"/>
                    </a:lnTo>
                    <a:lnTo>
                      <a:pt x="524" y="261"/>
                    </a:lnTo>
                    <a:lnTo>
                      <a:pt x="524" y="261"/>
                    </a:lnTo>
                    <a:lnTo>
                      <a:pt x="524" y="261"/>
                    </a:lnTo>
                    <a:lnTo>
                      <a:pt x="524" y="264"/>
                    </a:lnTo>
                    <a:lnTo>
                      <a:pt x="524" y="264"/>
                    </a:lnTo>
                    <a:lnTo>
                      <a:pt x="524" y="264"/>
                    </a:lnTo>
                    <a:lnTo>
                      <a:pt x="526" y="264"/>
                    </a:lnTo>
                    <a:lnTo>
                      <a:pt x="524" y="264"/>
                    </a:lnTo>
                    <a:lnTo>
                      <a:pt x="524" y="266"/>
                    </a:lnTo>
                    <a:lnTo>
                      <a:pt x="524" y="266"/>
                    </a:lnTo>
                    <a:lnTo>
                      <a:pt x="524" y="266"/>
                    </a:lnTo>
                    <a:lnTo>
                      <a:pt x="524" y="266"/>
                    </a:lnTo>
                    <a:lnTo>
                      <a:pt x="524" y="266"/>
                    </a:lnTo>
                    <a:lnTo>
                      <a:pt x="526" y="266"/>
                    </a:lnTo>
                    <a:lnTo>
                      <a:pt x="526" y="266"/>
                    </a:lnTo>
                    <a:lnTo>
                      <a:pt x="526" y="266"/>
                    </a:lnTo>
                    <a:lnTo>
                      <a:pt x="529" y="269"/>
                    </a:lnTo>
                    <a:lnTo>
                      <a:pt x="529" y="269"/>
                    </a:lnTo>
                    <a:lnTo>
                      <a:pt x="529" y="269"/>
                    </a:lnTo>
                    <a:lnTo>
                      <a:pt x="531" y="269"/>
                    </a:lnTo>
                    <a:lnTo>
                      <a:pt x="531" y="269"/>
                    </a:lnTo>
                    <a:lnTo>
                      <a:pt x="531" y="269"/>
                    </a:lnTo>
                    <a:lnTo>
                      <a:pt x="531" y="269"/>
                    </a:lnTo>
                    <a:lnTo>
                      <a:pt x="531" y="269"/>
                    </a:lnTo>
                    <a:lnTo>
                      <a:pt x="531" y="273"/>
                    </a:lnTo>
                    <a:lnTo>
                      <a:pt x="531" y="273"/>
                    </a:lnTo>
                    <a:lnTo>
                      <a:pt x="531" y="276"/>
                    </a:lnTo>
                    <a:lnTo>
                      <a:pt x="531" y="276"/>
                    </a:lnTo>
                    <a:lnTo>
                      <a:pt x="531" y="276"/>
                    </a:lnTo>
                    <a:lnTo>
                      <a:pt x="531" y="281"/>
                    </a:lnTo>
                    <a:lnTo>
                      <a:pt x="531" y="281"/>
                    </a:lnTo>
                    <a:lnTo>
                      <a:pt x="531" y="281"/>
                    </a:lnTo>
                    <a:lnTo>
                      <a:pt x="529" y="283"/>
                    </a:lnTo>
                    <a:lnTo>
                      <a:pt x="529" y="286"/>
                    </a:lnTo>
                    <a:lnTo>
                      <a:pt x="529" y="286"/>
                    </a:lnTo>
                    <a:lnTo>
                      <a:pt x="529" y="286"/>
                    </a:lnTo>
                    <a:lnTo>
                      <a:pt x="529" y="286"/>
                    </a:lnTo>
                    <a:lnTo>
                      <a:pt x="529" y="286"/>
                    </a:lnTo>
                    <a:lnTo>
                      <a:pt x="529" y="286"/>
                    </a:lnTo>
                    <a:lnTo>
                      <a:pt x="529" y="288"/>
                    </a:lnTo>
                    <a:lnTo>
                      <a:pt x="529" y="288"/>
                    </a:lnTo>
                    <a:lnTo>
                      <a:pt x="529" y="288"/>
                    </a:lnTo>
                    <a:lnTo>
                      <a:pt x="529" y="288"/>
                    </a:lnTo>
                    <a:lnTo>
                      <a:pt x="529" y="291"/>
                    </a:lnTo>
                    <a:lnTo>
                      <a:pt x="529" y="291"/>
                    </a:lnTo>
                    <a:lnTo>
                      <a:pt x="529" y="291"/>
                    </a:lnTo>
                    <a:lnTo>
                      <a:pt x="529" y="293"/>
                    </a:lnTo>
                    <a:lnTo>
                      <a:pt x="529" y="293"/>
                    </a:lnTo>
                    <a:lnTo>
                      <a:pt x="526" y="295"/>
                    </a:lnTo>
                    <a:lnTo>
                      <a:pt x="526" y="295"/>
                    </a:lnTo>
                    <a:lnTo>
                      <a:pt x="526" y="295"/>
                    </a:lnTo>
                    <a:lnTo>
                      <a:pt x="526" y="298"/>
                    </a:lnTo>
                    <a:lnTo>
                      <a:pt x="526" y="298"/>
                    </a:lnTo>
                    <a:lnTo>
                      <a:pt x="526" y="300"/>
                    </a:lnTo>
                    <a:lnTo>
                      <a:pt x="526" y="300"/>
                    </a:lnTo>
                    <a:lnTo>
                      <a:pt x="526" y="300"/>
                    </a:lnTo>
                    <a:lnTo>
                      <a:pt x="526" y="300"/>
                    </a:lnTo>
                    <a:lnTo>
                      <a:pt x="524" y="300"/>
                    </a:lnTo>
                    <a:lnTo>
                      <a:pt x="524" y="303"/>
                    </a:lnTo>
                    <a:lnTo>
                      <a:pt x="524" y="303"/>
                    </a:lnTo>
                    <a:lnTo>
                      <a:pt x="524" y="303"/>
                    </a:lnTo>
                    <a:lnTo>
                      <a:pt x="524" y="303"/>
                    </a:lnTo>
                    <a:lnTo>
                      <a:pt x="524" y="303"/>
                    </a:lnTo>
                    <a:lnTo>
                      <a:pt x="524" y="305"/>
                    </a:lnTo>
                    <a:lnTo>
                      <a:pt x="524" y="305"/>
                    </a:lnTo>
                    <a:lnTo>
                      <a:pt x="521" y="305"/>
                    </a:lnTo>
                    <a:lnTo>
                      <a:pt x="521" y="305"/>
                    </a:lnTo>
                    <a:lnTo>
                      <a:pt x="521" y="305"/>
                    </a:lnTo>
                    <a:lnTo>
                      <a:pt x="521" y="305"/>
                    </a:lnTo>
                    <a:lnTo>
                      <a:pt x="521" y="308"/>
                    </a:lnTo>
                    <a:lnTo>
                      <a:pt x="521" y="308"/>
                    </a:lnTo>
                    <a:lnTo>
                      <a:pt x="521" y="308"/>
                    </a:lnTo>
                    <a:lnTo>
                      <a:pt x="519" y="310"/>
                    </a:lnTo>
                    <a:lnTo>
                      <a:pt x="519" y="310"/>
                    </a:lnTo>
                    <a:lnTo>
                      <a:pt x="519" y="312"/>
                    </a:lnTo>
                    <a:lnTo>
                      <a:pt x="519" y="312"/>
                    </a:lnTo>
                    <a:lnTo>
                      <a:pt x="519" y="315"/>
                    </a:lnTo>
                    <a:lnTo>
                      <a:pt x="521" y="315"/>
                    </a:lnTo>
                    <a:lnTo>
                      <a:pt x="521" y="317"/>
                    </a:lnTo>
                    <a:lnTo>
                      <a:pt x="521" y="317"/>
                    </a:lnTo>
                    <a:lnTo>
                      <a:pt x="526" y="320"/>
                    </a:lnTo>
                    <a:lnTo>
                      <a:pt x="526" y="320"/>
                    </a:lnTo>
                    <a:lnTo>
                      <a:pt x="526" y="320"/>
                    </a:lnTo>
                    <a:lnTo>
                      <a:pt x="526" y="322"/>
                    </a:lnTo>
                    <a:lnTo>
                      <a:pt x="526" y="322"/>
                    </a:lnTo>
                    <a:lnTo>
                      <a:pt x="526" y="322"/>
                    </a:lnTo>
                    <a:lnTo>
                      <a:pt x="526" y="322"/>
                    </a:lnTo>
                    <a:lnTo>
                      <a:pt x="526" y="322"/>
                    </a:lnTo>
                    <a:lnTo>
                      <a:pt x="526" y="322"/>
                    </a:lnTo>
                    <a:lnTo>
                      <a:pt x="526" y="325"/>
                    </a:lnTo>
                    <a:lnTo>
                      <a:pt x="526" y="325"/>
                    </a:lnTo>
                    <a:lnTo>
                      <a:pt x="526" y="325"/>
                    </a:lnTo>
                    <a:lnTo>
                      <a:pt x="529" y="325"/>
                    </a:lnTo>
                    <a:lnTo>
                      <a:pt x="529" y="325"/>
                    </a:lnTo>
                    <a:lnTo>
                      <a:pt x="529" y="325"/>
                    </a:lnTo>
                    <a:lnTo>
                      <a:pt x="529" y="327"/>
                    </a:lnTo>
                    <a:lnTo>
                      <a:pt x="529" y="327"/>
                    </a:lnTo>
                    <a:lnTo>
                      <a:pt x="529" y="327"/>
                    </a:lnTo>
                    <a:lnTo>
                      <a:pt x="529" y="327"/>
                    </a:lnTo>
                    <a:lnTo>
                      <a:pt x="529" y="330"/>
                    </a:lnTo>
                    <a:lnTo>
                      <a:pt x="529" y="330"/>
                    </a:lnTo>
                    <a:lnTo>
                      <a:pt x="529" y="330"/>
                    </a:lnTo>
                    <a:lnTo>
                      <a:pt x="531" y="330"/>
                    </a:lnTo>
                    <a:lnTo>
                      <a:pt x="531" y="334"/>
                    </a:lnTo>
                    <a:lnTo>
                      <a:pt x="524" y="332"/>
                    </a:lnTo>
                    <a:lnTo>
                      <a:pt x="521" y="332"/>
                    </a:lnTo>
                    <a:lnTo>
                      <a:pt x="519" y="332"/>
                    </a:lnTo>
                    <a:lnTo>
                      <a:pt x="519" y="330"/>
                    </a:lnTo>
                    <a:lnTo>
                      <a:pt x="519" y="330"/>
                    </a:lnTo>
                    <a:lnTo>
                      <a:pt x="519" y="327"/>
                    </a:lnTo>
                    <a:lnTo>
                      <a:pt x="516" y="325"/>
                    </a:lnTo>
                    <a:lnTo>
                      <a:pt x="514" y="325"/>
                    </a:lnTo>
                    <a:lnTo>
                      <a:pt x="514" y="322"/>
                    </a:lnTo>
                    <a:lnTo>
                      <a:pt x="514" y="322"/>
                    </a:lnTo>
                    <a:lnTo>
                      <a:pt x="516" y="322"/>
                    </a:lnTo>
                    <a:lnTo>
                      <a:pt x="516" y="320"/>
                    </a:lnTo>
                    <a:lnTo>
                      <a:pt x="514" y="320"/>
                    </a:lnTo>
                    <a:lnTo>
                      <a:pt x="514" y="320"/>
                    </a:lnTo>
                    <a:lnTo>
                      <a:pt x="514" y="320"/>
                    </a:lnTo>
                    <a:lnTo>
                      <a:pt x="512" y="317"/>
                    </a:lnTo>
                    <a:lnTo>
                      <a:pt x="509" y="320"/>
                    </a:lnTo>
                    <a:lnTo>
                      <a:pt x="509" y="317"/>
                    </a:lnTo>
                    <a:lnTo>
                      <a:pt x="509" y="317"/>
                    </a:lnTo>
                    <a:lnTo>
                      <a:pt x="507" y="317"/>
                    </a:lnTo>
                    <a:lnTo>
                      <a:pt x="507" y="317"/>
                    </a:lnTo>
                    <a:lnTo>
                      <a:pt x="507" y="315"/>
                    </a:lnTo>
                    <a:lnTo>
                      <a:pt x="507" y="315"/>
                    </a:lnTo>
                    <a:lnTo>
                      <a:pt x="504" y="315"/>
                    </a:lnTo>
                    <a:lnTo>
                      <a:pt x="504" y="312"/>
                    </a:lnTo>
                    <a:lnTo>
                      <a:pt x="497" y="312"/>
                    </a:lnTo>
                    <a:lnTo>
                      <a:pt x="497" y="312"/>
                    </a:lnTo>
                    <a:lnTo>
                      <a:pt x="494" y="312"/>
                    </a:lnTo>
                    <a:lnTo>
                      <a:pt x="494" y="310"/>
                    </a:lnTo>
                    <a:lnTo>
                      <a:pt x="494" y="310"/>
                    </a:lnTo>
                    <a:lnTo>
                      <a:pt x="492" y="310"/>
                    </a:lnTo>
                    <a:lnTo>
                      <a:pt x="492" y="310"/>
                    </a:lnTo>
                    <a:lnTo>
                      <a:pt x="490" y="310"/>
                    </a:lnTo>
                    <a:lnTo>
                      <a:pt x="487" y="308"/>
                    </a:lnTo>
                    <a:lnTo>
                      <a:pt x="485" y="308"/>
                    </a:lnTo>
                    <a:lnTo>
                      <a:pt x="482" y="308"/>
                    </a:lnTo>
                    <a:lnTo>
                      <a:pt x="482" y="308"/>
                    </a:lnTo>
                    <a:lnTo>
                      <a:pt x="480" y="305"/>
                    </a:lnTo>
                    <a:lnTo>
                      <a:pt x="477" y="300"/>
                    </a:lnTo>
                    <a:lnTo>
                      <a:pt x="475" y="300"/>
                    </a:lnTo>
                    <a:lnTo>
                      <a:pt x="475" y="300"/>
                    </a:lnTo>
                    <a:lnTo>
                      <a:pt x="473" y="300"/>
                    </a:lnTo>
                    <a:lnTo>
                      <a:pt x="468" y="300"/>
                    </a:lnTo>
                    <a:lnTo>
                      <a:pt x="468" y="300"/>
                    </a:lnTo>
                    <a:lnTo>
                      <a:pt x="463" y="300"/>
                    </a:lnTo>
                    <a:lnTo>
                      <a:pt x="458" y="303"/>
                    </a:lnTo>
                    <a:lnTo>
                      <a:pt x="458" y="303"/>
                    </a:lnTo>
                    <a:lnTo>
                      <a:pt x="453" y="300"/>
                    </a:lnTo>
                    <a:lnTo>
                      <a:pt x="451" y="300"/>
                    </a:lnTo>
                    <a:lnTo>
                      <a:pt x="448" y="303"/>
                    </a:lnTo>
                    <a:lnTo>
                      <a:pt x="446" y="303"/>
                    </a:lnTo>
                    <a:lnTo>
                      <a:pt x="446" y="303"/>
                    </a:lnTo>
                    <a:lnTo>
                      <a:pt x="443" y="300"/>
                    </a:lnTo>
                    <a:lnTo>
                      <a:pt x="443" y="300"/>
                    </a:lnTo>
                    <a:lnTo>
                      <a:pt x="441" y="303"/>
                    </a:lnTo>
                    <a:lnTo>
                      <a:pt x="436" y="300"/>
                    </a:lnTo>
                    <a:lnTo>
                      <a:pt x="434" y="300"/>
                    </a:lnTo>
                    <a:lnTo>
                      <a:pt x="434" y="300"/>
                    </a:lnTo>
                    <a:lnTo>
                      <a:pt x="431" y="303"/>
                    </a:lnTo>
                    <a:lnTo>
                      <a:pt x="431" y="303"/>
                    </a:lnTo>
                    <a:lnTo>
                      <a:pt x="431" y="305"/>
                    </a:lnTo>
                    <a:lnTo>
                      <a:pt x="431" y="308"/>
                    </a:lnTo>
                    <a:lnTo>
                      <a:pt x="431" y="308"/>
                    </a:lnTo>
                    <a:lnTo>
                      <a:pt x="429" y="308"/>
                    </a:lnTo>
                    <a:lnTo>
                      <a:pt x="429" y="308"/>
                    </a:lnTo>
                    <a:lnTo>
                      <a:pt x="426" y="310"/>
                    </a:lnTo>
                    <a:lnTo>
                      <a:pt x="426" y="310"/>
                    </a:lnTo>
                    <a:lnTo>
                      <a:pt x="424" y="310"/>
                    </a:lnTo>
                    <a:lnTo>
                      <a:pt x="419" y="308"/>
                    </a:lnTo>
                    <a:lnTo>
                      <a:pt x="419" y="308"/>
                    </a:lnTo>
                    <a:lnTo>
                      <a:pt x="416" y="305"/>
                    </a:lnTo>
                    <a:lnTo>
                      <a:pt x="416" y="305"/>
                    </a:lnTo>
                    <a:lnTo>
                      <a:pt x="412" y="303"/>
                    </a:lnTo>
                    <a:lnTo>
                      <a:pt x="407" y="300"/>
                    </a:lnTo>
                    <a:lnTo>
                      <a:pt x="404" y="298"/>
                    </a:lnTo>
                    <a:lnTo>
                      <a:pt x="402" y="295"/>
                    </a:lnTo>
                    <a:lnTo>
                      <a:pt x="402" y="295"/>
                    </a:lnTo>
                    <a:lnTo>
                      <a:pt x="399" y="295"/>
                    </a:lnTo>
                    <a:lnTo>
                      <a:pt x="399" y="295"/>
                    </a:lnTo>
                    <a:lnTo>
                      <a:pt x="392" y="291"/>
                    </a:lnTo>
                    <a:lnTo>
                      <a:pt x="392" y="291"/>
                    </a:lnTo>
                    <a:lnTo>
                      <a:pt x="392" y="291"/>
                    </a:lnTo>
                    <a:lnTo>
                      <a:pt x="390" y="288"/>
                    </a:lnTo>
                    <a:lnTo>
                      <a:pt x="390" y="288"/>
                    </a:lnTo>
                    <a:lnTo>
                      <a:pt x="385" y="288"/>
                    </a:lnTo>
                    <a:lnTo>
                      <a:pt x="377" y="288"/>
                    </a:lnTo>
                    <a:lnTo>
                      <a:pt x="373" y="288"/>
                    </a:lnTo>
                    <a:lnTo>
                      <a:pt x="365" y="288"/>
                    </a:lnTo>
                    <a:lnTo>
                      <a:pt x="360" y="288"/>
                    </a:lnTo>
                    <a:lnTo>
                      <a:pt x="353" y="288"/>
                    </a:lnTo>
                    <a:lnTo>
                      <a:pt x="348" y="288"/>
                    </a:lnTo>
                    <a:lnTo>
                      <a:pt x="341" y="288"/>
                    </a:lnTo>
                    <a:lnTo>
                      <a:pt x="336" y="288"/>
                    </a:lnTo>
                    <a:lnTo>
                      <a:pt x="331" y="288"/>
                    </a:lnTo>
                    <a:lnTo>
                      <a:pt x="324" y="288"/>
                    </a:lnTo>
                    <a:lnTo>
                      <a:pt x="319" y="288"/>
                    </a:lnTo>
                    <a:lnTo>
                      <a:pt x="312" y="288"/>
                    </a:lnTo>
                    <a:lnTo>
                      <a:pt x="307" y="288"/>
                    </a:lnTo>
                    <a:lnTo>
                      <a:pt x="299" y="288"/>
                    </a:lnTo>
                    <a:lnTo>
                      <a:pt x="295" y="288"/>
                    </a:lnTo>
                    <a:lnTo>
                      <a:pt x="287" y="288"/>
                    </a:lnTo>
                    <a:lnTo>
                      <a:pt x="282" y="288"/>
                    </a:lnTo>
                    <a:lnTo>
                      <a:pt x="277" y="288"/>
                    </a:lnTo>
                    <a:lnTo>
                      <a:pt x="270" y="288"/>
                    </a:lnTo>
                    <a:lnTo>
                      <a:pt x="265" y="288"/>
                    </a:lnTo>
                    <a:lnTo>
                      <a:pt x="258" y="288"/>
                    </a:lnTo>
                    <a:lnTo>
                      <a:pt x="253" y="288"/>
                    </a:lnTo>
                    <a:lnTo>
                      <a:pt x="246" y="288"/>
                    </a:lnTo>
                    <a:lnTo>
                      <a:pt x="241" y="288"/>
                    </a:lnTo>
                    <a:lnTo>
                      <a:pt x="234" y="288"/>
                    </a:lnTo>
                    <a:lnTo>
                      <a:pt x="229" y="288"/>
                    </a:lnTo>
                    <a:lnTo>
                      <a:pt x="224" y="288"/>
                    </a:lnTo>
                    <a:lnTo>
                      <a:pt x="217" y="288"/>
                    </a:lnTo>
                    <a:lnTo>
                      <a:pt x="212" y="288"/>
                    </a:lnTo>
                    <a:lnTo>
                      <a:pt x="204" y="288"/>
                    </a:lnTo>
                    <a:lnTo>
                      <a:pt x="199" y="288"/>
                    </a:lnTo>
                    <a:lnTo>
                      <a:pt x="192" y="288"/>
                    </a:lnTo>
                    <a:lnTo>
                      <a:pt x="187" y="288"/>
                    </a:lnTo>
                    <a:lnTo>
                      <a:pt x="180" y="288"/>
                    </a:lnTo>
                    <a:lnTo>
                      <a:pt x="175" y="288"/>
                    </a:lnTo>
                    <a:lnTo>
                      <a:pt x="170" y="288"/>
                    </a:lnTo>
                    <a:lnTo>
                      <a:pt x="163" y="288"/>
                    </a:lnTo>
                    <a:lnTo>
                      <a:pt x="158" y="288"/>
                    </a:lnTo>
                    <a:lnTo>
                      <a:pt x="151" y="288"/>
                    </a:lnTo>
                    <a:lnTo>
                      <a:pt x="146" y="288"/>
                    </a:lnTo>
                    <a:lnTo>
                      <a:pt x="139" y="288"/>
                    </a:lnTo>
                    <a:lnTo>
                      <a:pt x="134" y="288"/>
                    </a:lnTo>
                    <a:lnTo>
                      <a:pt x="126" y="288"/>
                    </a:lnTo>
                    <a:lnTo>
                      <a:pt x="121" y="288"/>
                    </a:lnTo>
                    <a:lnTo>
                      <a:pt x="117" y="288"/>
                    </a:lnTo>
                    <a:lnTo>
                      <a:pt x="109" y="288"/>
                    </a:lnTo>
                    <a:lnTo>
                      <a:pt x="104" y="288"/>
                    </a:lnTo>
                    <a:lnTo>
                      <a:pt x="97" y="288"/>
                    </a:lnTo>
                    <a:lnTo>
                      <a:pt x="92" y="288"/>
                    </a:lnTo>
                    <a:lnTo>
                      <a:pt x="85" y="288"/>
                    </a:lnTo>
                    <a:lnTo>
                      <a:pt x="80" y="288"/>
                    </a:lnTo>
                    <a:lnTo>
                      <a:pt x="73" y="288"/>
                    </a:lnTo>
                    <a:lnTo>
                      <a:pt x="68" y="288"/>
                    </a:lnTo>
                    <a:lnTo>
                      <a:pt x="63" y="288"/>
                    </a:lnTo>
                    <a:lnTo>
                      <a:pt x="56" y="288"/>
                    </a:lnTo>
                    <a:lnTo>
                      <a:pt x="51" y="288"/>
                    </a:lnTo>
                    <a:lnTo>
                      <a:pt x="43" y="288"/>
                    </a:lnTo>
                    <a:lnTo>
                      <a:pt x="39" y="288"/>
                    </a:lnTo>
                    <a:lnTo>
                      <a:pt x="31" y="288"/>
                    </a:lnTo>
                    <a:lnTo>
                      <a:pt x="26" y="288"/>
                    </a:lnTo>
                    <a:lnTo>
                      <a:pt x="22" y="288"/>
                    </a:lnTo>
                    <a:lnTo>
                      <a:pt x="14" y="288"/>
                    </a:lnTo>
                    <a:lnTo>
                      <a:pt x="9" y="288"/>
                    </a:lnTo>
                    <a:lnTo>
                      <a:pt x="4" y="288"/>
                    </a:lnTo>
                    <a:lnTo>
                      <a:pt x="0" y="288"/>
                    </a:lnTo>
                    <a:lnTo>
                      <a:pt x="0" y="276"/>
                    </a:lnTo>
                    <a:lnTo>
                      <a:pt x="0" y="264"/>
                    </a:lnTo>
                    <a:lnTo>
                      <a:pt x="0" y="252"/>
                    </a:lnTo>
                    <a:lnTo>
                      <a:pt x="0" y="230"/>
                    </a:lnTo>
                    <a:lnTo>
                      <a:pt x="0" y="205"/>
                    </a:lnTo>
                    <a:lnTo>
                      <a:pt x="0" y="193"/>
                    </a:lnTo>
                    <a:lnTo>
                      <a:pt x="0" y="181"/>
                    </a:lnTo>
                    <a:lnTo>
                      <a:pt x="0" y="169"/>
                    </a:lnTo>
                    <a:lnTo>
                      <a:pt x="0" y="144"/>
                    </a:lnTo>
                    <a:lnTo>
                      <a:pt x="0" y="132"/>
                    </a:lnTo>
                    <a:lnTo>
                      <a:pt x="0" y="120"/>
                    </a:lnTo>
                    <a:lnTo>
                      <a:pt x="0" y="108"/>
                    </a:lnTo>
                    <a:lnTo>
                      <a:pt x="0" y="96"/>
                    </a:lnTo>
                    <a:close/>
                  </a:path>
                </a:pathLst>
              </a:custGeom>
              <a:solidFill>
                <a:srgbClr val="DAE2C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200" dirty="0"/>
              </a:p>
            </p:txBody>
          </p:sp>
          <p:sp>
            <p:nvSpPr>
              <p:cNvPr id="352" name="Freeform 77">
                <a:extLst>
                  <a:ext uri="{FF2B5EF4-FFF2-40B4-BE49-F238E27FC236}">
                    <a16:creationId xmlns:a16="http://schemas.microsoft.com/office/drawing/2014/main" id="{E084EDF2-593D-485D-87E4-6E04299D12E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65" y="2852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B7CEC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200" dirty="0"/>
              </a:p>
            </p:txBody>
          </p:sp>
          <p:sp>
            <p:nvSpPr>
              <p:cNvPr id="353" name="Freeform 78">
                <a:extLst>
                  <a:ext uri="{FF2B5EF4-FFF2-40B4-BE49-F238E27FC236}">
                    <a16:creationId xmlns:a16="http://schemas.microsoft.com/office/drawing/2014/main" id="{AC514044-106C-4889-8593-67AF103AB0B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019" y="3262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B7CEC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200" dirty="0"/>
              </a:p>
            </p:txBody>
          </p:sp>
          <p:sp>
            <p:nvSpPr>
              <p:cNvPr id="354" name="Freeform 79">
                <a:extLst>
                  <a:ext uri="{FF2B5EF4-FFF2-40B4-BE49-F238E27FC236}">
                    <a16:creationId xmlns:a16="http://schemas.microsoft.com/office/drawing/2014/main" id="{3AE06948-352C-4529-80DB-72D26BA6CB1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350" y="2180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AD6D8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200" dirty="0"/>
              </a:p>
            </p:txBody>
          </p:sp>
          <p:sp>
            <p:nvSpPr>
              <p:cNvPr id="355" name="Freeform 80">
                <a:extLst>
                  <a:ext uri="{FF2B5EF4-FFF2-40B4-BE49-F238E27FC236}">
                    <a16:creationId xmlns:a16="http://schemas.microsoft.com/office/drawing/2014/main" id="{DF36FD5D-7D11-4483-9FFC-A008EA3DABC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358" y="2048"/>
                <a:ext cx="53" cy="124"/>
              </a:xfrm>
              <a:custGeom>
                <a:avLst/>
                <a:gdLst>
                  <a:gd name="T0" fmla="*/ 2 w 53"/>
                  <a:gd name="T1" fmla="*/ 22 h 124"/>
                  <a:gd name="T2" fmla="*/ 2 w 53"/>
                  <a:gd name="T3" fmla="*/ 10 h 124"/>
                  <a:gd name="T4" fmla="*/ 4 w 53"/>
                  <a:gd name="T5" fmla="*/ 5 h 124"/>
                  <a:gd name="T6" fmla="*/ 9 w 53"/>
                  <a:gd name="T7" fmla="*/ 0 h 124"/>
                  <a:gd name="T8" fmla="*/ 14 w 53"/>
                  <a:gd name="T9" fmla="*/ 0 h 124"/>
                  <a:gd name="T10" fmla="*/ 21 w 53"/>
                  <a:gd name="T11" fmla="*/ 0 h 124"/>
                  <a:gd name="T12" fmla="*/ 26 w 53"/>
                  <a:gd name="T13" fmla="*/ 2 h 124"/>
                  <a:gd name="T14" fmla="*/ 21 w 53"/>
                  <a:gd name="T15" fmla="*/ 5 h 124"/>
                  <a:gd name="T16" fmla="*/ 21 w 53"/>
                  <a:gd name="T17" fmla="*/ 10 h 124"/>
                  <a:gd name="T18" fmla="*/ 17 w 53"/>
                  <a:gd name="T19" fmla="*/ 15 h 124"/>
                  <a:gd name="T20" fmla="*/ 14 w 53"/>
                  <a:gd name="T21" fmla="*/ 17 h 124"/>
                  <a:gd name="T22" fmla="*/ 14 w 53"/>
                  <a:gd name="T23" fmla="*/ 20 h 124"/>
                  <a:gd name="T24" fmla="*/ 17 w 53"/>
                  <a:gd name="T25" fmla="*/ 22 h 124"/>
                  <a:gd name="T26" fmla="*/ 17 w 53"/>
                  <a:gd name="T27" fmla="*/ 27 h 124"/>
                  <a:gd name="T28" fmla="*/ 14 w 53"/>
                  <a:gd name="T29" fmla="*/ 34 h 124"/>
                  <a:gd name="T30" fmla="*/ 19 w 53"/>
                  <a:gd name="T31" fmla="*/ 37 h 124"/>
                  <a:gd name="T32" fmla="*/ 21 w 53"/>
                  <a:gd name="T33" fmla="*/ 44 h 124"/>
                  <a:gd name="T34" fmla="*/ 26 w 53"/>
                  <a:gd name="T35" fmla="*/ 46 h 124"/>
                  <a:gd name="T36" fmla="*/ 29 w 53"/>
                  <a:gd name="T37" fmla="*/ 54 h 124"/>
                  <a:gd name="T38" fmla="*/ 26 w 53"/>
                  <a:gd name="T39" fmla="*/ 63 h 124"/>
                  <a:gd name="T40" fmla="*/ 29 w 53"/>
                  <a:gd name="T41" fmla="*/ 68 h 124"/>
                  <a:gd name="T42" fmla="*/ 31 w 53"/>
                  <a:gd name="T43" fmla="*/ 71 h 124"/>
                  <a:gd name="T44" fmla="*/ 34 w 53"/>
                  <a:gd name="T45" fmla="*/ 80 h 124"/>
                  <a:gd name="T46" fmla="*/ 34 w 53"/>
                  <a:gd name="T47" fmla="*/ 83 h 124"/>
                  <a:gd name="T48" fmla="*/ 43 w 53"/>
                  <a:gd name="T49" fmla="*/ 93 h 124"/>
                  <a:gd name="T50" fmla="*/ 51 w 53"/>
                  <a:gd name="T51" fmla="*/ 93 h 124"/>
                  <a:gd name="T52" fmla="*/ 51 w 53"/>
                  <a:gd name="T53" fmla="*/ 105 h 124"/>
                  <a:gd name="T54" fmla="*/ 51 w 53"/>
                  <a:gd name="T55" fmla="*/ 102 h 124"/>
                  <a:gd name="T56" fmla="*/ 46 w 53"/>
                  <a:gd name="T57" fmla="*/ 102 h 124"/>
                  <a:gd name="T58" fmla="*/ 46 w 53"/>
                  <a:gd name="T59" fmla="*/ 105 h 124"/>
                  <a:gd name="T60" fmla="*/ 46 w 53"/>
                  <a:gd name="T61" fmla="*/ 105 h 124"/>
                  <a:gd name="T62" fmla="*/ 46 w 53"/>
                  <a:gd name="T63" fmla="*/ 107 h 124"/>
                  <a:gd name="T64" fmla="*/ 46 w 53"/>
                  <a:gd name="T65" fmla="*/ 107 h 124"/>
                  <a:gd name="T66" fmla="*/ 41 w 53"/>
                  <a:gd name="T67" fmla="*/ 112 h 124"/>
                  <a:gd name="T68" fmla="*/ 41 w 53"/>
                  <a:gd name="T69" fmla="*/ 112 h 124"/>
                  <a:gd name="T70" fmla="*/ 43 w 53"/>
                  <a:gd name="T71" fmla="*/ 112 h 124"/>
                  <a:gd name="T72" fmla="*/ 46 w 53"/>
                  <a:gd name="T73" fmla="*/ 112 h 124"/>
                  <a:gd name="T74" fmla="*/ 48 w 53"/>
                  <a:gd name="T75" fmla="*/ 112 h 124"/>
                  <a:gd name="T76" fmla="*/ 51 w 53"/>
                  <a:gd name="T77" fmla="*/ 110 h 124"/>
                  <a:gd name="T78" fmla="*/ 51 w 53"/>
                  <a:gd name="T79" fmla="*/ 110 h 124"/>
                  <a:gd name="T80" fmla="*/ 51 w 53"/>
                  <a:gd name="T81" fmla="*/ 117 h 124"/>
                  <a:gd name="T82" fmla="*/ 53 w 53"/>
                  <a:gd name="T83" fmla="*/ 122 h 124"/>
                  <a:gd name="T84" fmla="*/ 51 w 53"/>
                  <a:gd name="T85" fmla="*/ 124 h 124"/>
                  <a:gd name="T86" fmla="*/ 51 w 53"/>
                  <a:gd name="T87" fmla="*/ 122 h 124"/>
                  <a:gd name="T88" fmla="*/ 48 w 53"/>
                  <a:gd name="T89" fmla="*/ 124 h 124"/>
                  <a:gd name="T90" fmla="*/ 39 w 53"/>
                  <a:gd name="T91" fmla="*/ 124 h 124"/>
                  <a:gd name="T92" fmla="*/ 14 w 53"/>
                  <a:gd name="T93" fmla="*/ 124 h 124"/>
                  <a:gd name="T94" fmla="*/ 4 w 53"/>
                  <a:gd name="T95" fmla="*/ 115 h 124"/>
                  <a:gd name="T96" fmla="*/ 4 w 53"/>
                  <a:gd name="T97" fmla="*/ 88 h 124"/>
                  <a:gd name="T98" fmla="*/ 2 w 53"/>
                  <a:gd name="T99" fmla="*/ 63 h 124"/>
                  <a:gd name="T100" fmla="*/ 2 w 53"/>
                  <a:gd name="T101" fmla="*/ 44 h 1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</a:cxnLst>
                <a:rect l="0" t="0" r="r" b="b"/>
                <a:pathLst>
                  <a:path w="53" h="124">
                    <a:moveTo>
                      <a:pt x="2" y="29"/>
                    </a:moveTo>
                    <a:lnTo>
                      <a:pt x="2" y="22"/>
                    </a:lnTo>
                    <a:lnTo>
                      <a:pt x="2" y="22"/>
                    </a:lnTo>
                    <a:lnTo>
                      <a:pt x="0" y="17"/>
                    </a:lnTo>
                    <a:lnTo>
                      <a:pt x="0" y="10"/>
                    </a:lnTo>
                    <a:lnTo>
                      <a:pt x="2" y="10"/>
                    </a:lnTo>
                    <a:lnTo>
                      <a:pt x="2" y="10"/>
                    </a:lnTo>
                    <a:lnTo>
                      <a:pt x="2" y="7"/>
                    </a:lnTo>
                    <a:lnTo>
                      <a:pt x="4" y="5"/>
                    </a:lnTo>
                    <a:lnTo>
                      <a:pt x="7" y="2"/>
                    </a:lnTo>
                    <a:lnTo>
                      <a:pt x="7" y="0"/>
                    </a:lnTo>
                    <a:lnTo>
                      <a:pt x="9" y="0"/>
                    </a:lnTo>
                    <a:lnTo>
                      <a:pt x="12" y="0"/>
                    </a:lnTo>
                    <a:lnTo>
                      <a:pt x="14" y="0"/>
                    </a:lnTo>
                    <a:lnTo>
                      <a:pt x="14" y="0"/>
                    </a:lnTo>
                    <a:lnTo>
                      <a:pt x="19" y="0"/>
                    </a:lnTo>
                    <a:lnTo>
                      <a:pt x="21" y="0"/>
                    </a:lnTo>
                    <a:lnTo>
                      <a:pt x="21" y="0"/>
                    </a:lnTo>
                    <a:lnTo>
                      <a:pt x="24" y="0"/>
                    </a:lnTo>
                    <a:lnTo>
                      <a:pt x="24" y="2"/>
                    </a:lnTo>
                    <a:lnTo>
                      <a:pt x="26" y="2"/>
                    </a:lnTo>
                    <a:lnTo>
                      <a:pt x="26" y="2"/>
                    </a:lnTo>
                    <a:lnTo>
                      <a:pt x="24" y="5"/>
                    </a:lnTo>
                    <a:lnTo>
                      <a:pt x="21" y="5"/>
                    </a:lnTo>
                    <a:lnTo>
                      <a:pt x="21" y="10"/>
                    </a:lnTo>
                    <a:lnTo>
                      <a:pt x="21" y="10"/>
                    </a:lnTo>
                    <a:lnTo>
                      <a:pt x="21" y="10"/>
                    </a:lnTo>
                    <a:lnTo>
                      <a:pt x="21" y="10"/>
                    </a:lnTo>
                    <a:lnTo>
                      <a:pt x="17" y="15"/>
                    </a:lnTo>
                    <a:lnTo>
                      <a:pt x="17" y="15"/>
                    </a:lnTo>
                    <a:lnTo>
                      <a:pt x="14" y="15"/>
                    </a:lnTo>
                    <a:lnTo>
                      <a:pt x="14" y="17"/>
                    </a:lnTo>
                    <a:lnTo>
                      <a:pt x="14" y="17"/>
                    </a:lnTo>
                    <a:lnTo>
                      <a:pt x="14" y="17"/>
                    </a:lnTo>
                    <a:lnTo>
                      <a:pt x="12" y="20"/>
                    </a:lnTo>
                    <a:lnTo>
                      <a:pt x="14" y="20"/>
                    </a:lnTo>
                    <a:lnTo>
                      <a:pt x="14" y="20"/>
                    </a:lnTo>
                    <a:lnTo>
                      <a:pt x="14" y="22"/>
                    </a:lnTo>
                    <a:lnTo>
                      <a:pt x="17" y="22"/>
                    </a:lnTo>
                    <a:lnTo>
                      <a:pt x="17" y="24"/>
                    </a:lnTo>
                    <a:lnTo>
                      <a:pt x="17" y="27"/>
                    </a:lnTo>
                    <a:lnTo>
                      <a:pt x="17" y="27"/>
                    </a:lnTo>
                    <a:lnTo>
                      <a:pt x="14" y="29"/>
                    </a:lnTo>
                    <a:lnTo>
                      <a:pt x="14" y="32"/>
                    </a:lnTo>
                    <a:lnTo>
                      <a:pt x="14" y="34"/>
                    </a:lnTo>
                    <a:lnTo>
                      <a:pt x="17" y="34"/>
                    </a:lnTo>
                    <a:lnTo>
                      <a:pt x="17" y="37"/>
                    </a:lnTo>
                    <a:lnTo>
                      <a:pt x="19" y="37"/>
                    </a:lnTo>
                    <a:lnTo>
                      <a:pt x="21" y="44"/>
                    </a:lnTo>
                    <a:lnTo>
                      <a:pt x="21" y="44"/>
                    </a:lnTo>
                    <a:lnTo>
                      <a:pt x="21" y="44"/>
                    </a:lnTo>
                    <a:lnTo>
                      <a:pt x="21" y="44"/>
                    </a:lnTo>
                    <a:lnTo>
                      <a:pt x="24" y="44"/>
                    </a:lnTo>
                    <a:lnTo>
                      <a:pt x="26" y="46"/>
                    </a:lnTo>
                    <a:lnTo>
                      <a:pt x="26" y="51"/>
                    </a:lnTo>
                    <a:lnTo>
                      <a:pt x="26" y="51"/>
                    </a:lnTo>
                    <a:lnTo>
                      <a:pt x="29" y="54"/>
                    </a:lnTo>
                    <a:lnTo>
                      <a:pt x="26" y="61"/>
                    </a:lnTo>
                    <a:lnTo>
                      <a:pt x="26" y="61"/>
                    </a:lnTo>
                    <a:lnTo>
                      <a:pt x="26" y="63"/>
                    </a:lnTo>
                    <a:lnTo>
                      <a:pt x="29" y="63"/>
                    </a:lnTo>
                    <a:lnTo>
                      <a:pt x="29" y="66"/>
                    </a:lnTo>
                    <a:lnTo>
                      <a:pt x="29" y="68"/>
                    </a:lnTo>
                    <a:lnTo>
                      <a:pt x="29" y="68"/>
                    </a:lnTo>
                    <a:lnTo>
                      <a:pt x="29" y="71"/>
                    </a:lnTo>
                    <a:lnTo>
                      <a:pt x="31" y="71"/>
                    </a:lnTo>
                    <a:lnTo>
                      <a:pt x="34" y="76"/>
                    </a:lnTo>
                    <a:lnTo>
                      <a:pt x="34" y="78"/>
                    </a:lnTo>
                    <a:lnTo>
                      <a:pt x="34" y="80"/>
                    </a:lnTo>
                    <a:lnTo>
                      <a:pt x="34" y="80"/>
                    </a:lnTo>
                    <a:lnTo>
                      <a:pt x="34" y="80"/>
                    </a:lnTo>
                    <a:lnTo>
                      <a:pt x="34" y="83"/>
                    </a:lnTo>
                    <a:lnTo>
                      <a:pt x="39" y="85"/>
                    </a:lnTo>
                    <a:lnTo>
                      <a:pt x="41" y="90"/>
                    </a:lnTo>
                    <a:lnTo>
                      <a:pt x="43" y="93"/>
                    </a:lnTo>
                    <a:lnTo>
                      <a:pt x="46" y="93"/>
                    </a:lnTo>
                    <a:lnTo>
                      <a:pt x="48" y="93"/>
                    </a:lnTo>
                    <a:lnTo>
                      <a:pt x="51" y="93"/>
                    </a:lnTo>
                    <a:lnTo>
                      <a:pt x="51" y="95"/>
                    </a:lnTo>
                    <a:lnTo>
                      <a:pt x="51" y="105"/>
                    </a:lnTo>
                    <a:lnTo>
                      <a:pt x="51" y="105"/>
                    </a:lnTo>
                    <a:lnTo>
                      <a:pt x="51" y="107"/>
                    </a:lnTo>
                    <a:lnTo>
                      <a:pt x="51" y="105"/>
                    </a:lnTo>
                    <a:lnTo>
                      <a:pt x="51" y="102"/>
                    </a:lnTo>
                    <a:lnTo>
                      <a:pt x="48" y="102"/>
                    </a:lnTo>
                    <a:lnTo>
                      <a:pt x="46" y="102"/>
                    </a:lnTo>
                    <a:lnTo>
                      <a:pt x="46" y="102"/>
                    </a:lnTo>
                    <a:lnTo>
                      <a:pt x="46" y="105"/>
                    </a:lnTo>
                    <a:lnTo>
                      <a:pt x="46" y="105"/>
                    </a:lnTo>
                    <a:lnTo>
                      <a:pt x="46" y="105"/>
                    </a:lnTo>
                    <a:lnTo>
                      <a:pt x="46" y="105"/>
                    </a:lnTo>
                    <a:lnTo>
                      <a:pt x="46" y="105"/>
                    </a:lnTo>
                    <a:lnTo>
                      <a:pt x="46" y="105"/>
                    </a:lnTo>
                    <a:lnTo>
                      <a:pt x="43" y="105"/>
                    </a:lnTo>
                    <a:lnTo>
                      <a:pt x="46" y="105"/>
                    </a:lnTo>
                    <a:lnTo>
                      <a:pt x="46" y="107"/>
                    </a:lnTo>
                    <a:lnTo>
                      <a:pt x="46" y="107"/>
                    </a:lnTo>
                    <a:lnTo>
                      <a:pt x="48" y="107"/>
                    </a:lnTo>
                    <a:lnTo>
                      <a:pt x="46" y="107"/>
                    </a:lnTo>
                    <a:lnTo>
                      <a:pt x="41" y="110"/>
                    </a:lnTo>
                    <a:lnTo>
                      <a:pt x="41" y="112"/>
                    </a:lnTo>
                    <a:lnTo>
                      <a:pt x="41" y="112"/>
                    </a:lnTo>
                    <a:lnTo>
                      <a:pt x="41" y="112"/>
                    </a:lnTo>
                    <a:lnTo>
                      <a:pt x="41" y="112"/>
                    </a:lnTo>
                    <a:lnTo>
                      <a:pt x="41" y="112"/>
                    </a:lnTo>
                    <a:lnTo>
                      <a:pt x="41" y="112"/>
                    </a:lnTo>
                    <a:lnTo>
                      <a:pt x="41" y="112"/>
                    </a:lnTo>
                    <a:lnTo>
                      <a:pt x="43" y="112"/>
                    </a:lnTo>
                    <a:lnTo>
                      <a:pt x="43" y="112"/>
                    </a:lnTo>
                    <a:lnTo>
                      <a:pt x="46" y="112"/>
                    </a:lnTo>
                    <a:lnTo>
                      <a:pt x="46" y="112"/>
                    </a:lnTo>
                    <a:lnTo>
                      <a:pt x="48" y="112"/>
                    </a:lnTo>
                    <a:lnTo>
                      <a:pt x="48" y="115"/>
                    </a:lnTo>
                    <a:lnTo>
                      <a:pt x="48" y="112"/>
                    </a:lnTo>
                    <a:lnTo>
                      <a:pt x="51" y="112"/>
                    </a:lnTo>
                    <a:lnTo>
                      <a:pt x="51" y="110"/>
                    </a:lnTo>
                    <a:lnTo>
                      <a:pt x="51" y="110"/>
                    </a:lnTo>
                    <a:lnTo>
                      <a:pt x="51" y="110"/>
                    </a:lnTo>
                    <a:lnTo>
                      <a:pt x="51" y="110"/>
                    </a:lnTo>
                    <a:lnTo>
                      <a:pt x="51" y="110"/>
                    </a:lnTo>
                    <a:lnTo>
                      <a:pt x="51" y="110"/>
                    </a:lnTo>
                    <a:lnTo>
                      <a:pt x="51" y="115"/>
                    </a:lnTo>
                    <a:lnTo>
                      <a:pt x="51" y="117"/>
                    </a:lnTo>
                    <a:lnTo>
                      <a:pt x="53" y="119"/>
                    </a:lnTo>
                    <a:lnTo>
                      <a:pt x="53" y="119"/>
                    </a:lnTo>
                    <a:lnTo>
                      <a:pt x="53" y="122"/>
                    </a:lnTo>
                    <a:lnTo>
                      <a:pt x="53" y="122"/>
                    </a:lnTo>
                    <a:lnTo>
                      <a:pt x="53" y="124"/>
                    </a:lnTo>
                    <a:lnTo>
                      <a:pt x="51" y="124"/>
                    </a:lnTo>
                    <a:lnTo>
                      <a:pt x="51" y="124"/>
                    </a:lnTo>
                    <a:lnTo>
                      <a:pt x="51" y="122"/>
                    </a:lnTo>
                    <a:lnTo>
                      <a:pt x="51" y="122"/>
                    </a:lnTo>
                    <a:lnTo>
                      <a:pt x="51" y="122"/>
                    </a:lnTo>
                    <a:lnTo>
                      <a:pt x="48" y="122"/>
                    </a:lnTo>
                    <a:lnTo>
                      <a:pt x="48" y="124"/>
                    </a:lnTo>
                    <a:lnTo>
                      <a:pt x="48" y="124"/>
                    </a:lnTo>
                    <a:lnTo>
                      <a:pt x="43" y="124"/>
                    </a:lnTo>
                    <a:lnTo>
                      <a:pt x="39" y="124"/>
                    </a:lnTo>
                    <a:lnTo>
                      <a:pt x="31" y="124"/>
                    </a:lnTo>
                    <a:lnTo>
                      <a:pt x="21" y="124"/>
                    </a:lnTo>
                    <a:lnTo>
                      <a:pt x="14" y="124"/>
                    </a:lnTo>
                    <a:lnTo>
                      <a:pt x="7" y="124"/>
                    </a:lnTo>
                    <a:lnTo>
                      <a:pt x="4" y="119"/>
                    </a:lnTo>
                    <a:lnTo>
                      <a:pt x="4" y="115"/>
                    </a:lnTo>
                    <a:lnTo>
                      <a:pt x="4" y="102"/>
                    </a:lnTo>
                    <a:lnTo>
                      <a:pt x="4" y="95"/>
                    </a:lnTo>
                    <a:lnTo>
                      <a:pt x="4" y="88"/>
                    </a:lnTo>
                    <a:lnTo>
                      <a:pt x="4" y="76"/>
                    </a:lnTo>
                    <a:lnTo>
                      <a:pt x="2" y="68"/>
                    </a:lnTo>
                    <a:lnTo>
                      <a:pt x="2" y="63"/>
                    </a:lnTo>
                    <a:lnTo>
                      <a:pt x="2" y="56"/>
                    </a:lnTo>
                    <a:lnTo>
                      <a:pt x="2" y="49"/>
                    </a:lnTo>
                    <a:lnTo>
                      <a:pt x="2" y="44"/>
                    </a:lnTo>
                    <a:lnTo>
                      <a:pt x="2" y="29"/>
                    </a:lnTo>
                    <a:close/>
                  </a:path>
                </a:pathLst>
              </a:custGeom>
              <a:solidFill>
                <a:srgbClr val="AD6D8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200" dirty="0"/>
              </a:p>
            </p:txBody>
          </p:sp>
          <p:sp>
            <p:nvSpPr>
              <p:cNvPr id="356" name="Freeform 81">
                <a:extLst>
                  <a:ext uri="{FF2B5EF4-FFF2-40B4-BE49-F238E27FC236}">
                    <a16:creationId xmlns:a16="http://schemas.microsoft.com/office/drawing/2014/main" id="{C65AE8AB-1AC2-40C3-8242-73C926FDD3E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675" y="2472"/>
                <a:ext cx="2" cy="0"/>
              </a:xfrm>
              <a:custGeom>
                <a:avLst/>
                <a:gdLst>
                  <a:gd name="T0" fmla="*/ 2 w 2"/>
                  <a:gd name="T1" fmla="*/ 0 w 2"/>
                  <a:gd name="T2" fmla="*/ 2 w 2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</a:cxnLst>
                <a:rect l="0" t="0" r="r" b="b"/>
                <a:pathLst>
                  <a:path w="2">
                    <a:moveTo>
                      <a:pt x="2" y="0"/>
                    </a:moveTo>
                    <a:lnTo>
                      <a:pt x="0" y="0"/>
                    </a:lnTo>
                    <a:lnTo>
                      <a:pt x="2" y="0"/>
                    </a:lnTo>
                    <a:close/>
                  </a:path>
                </a:pathLst>
              </a:custGeom>
              <a:solidFill>
                <a:srgbClr val="B7CEC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200" dirty="0"/>
              </a:p>
            </p:txBody>
          </p:sp>
          <p:sp>
            <p:nvSpPr>
              <p:cNvPr id="357" name="Freeform 82">
                <a:extLst>
                  <a:ext uri="{FF2B5EF4-FFF2-40B4-BE49-F238E27FC236}">
                    <a16:creationId xmlns:a16="http://schemas.microsoft.com/office/drawing/2014/main" id="{624F1DA5-2AB6-4B4A-9576-3FC50670313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21" y="1816"/>
                <a:ext cx="205" cy="88"/>
              </a:xfrm>
              <a:custGeom>
                <a:avLst/>
                <a:gdLst>
                  <a:gd name="T0" fmla="*/ 5 w 205"/>
                  <a:gd name="T1" fmla="*/ 52 h 88"/>
                  <a:gd name="T2" fmla="*/ 15 w 205"/>
                  <a:gd name="T3" fmla="*/ 44 h 88"/>
                  <a:gd name="T4" fmla="*/ 25 w 205"/>
                  <a:gd name="T5" fmla="*/ 39 h 88"/>
                  <a:gd name="T6" fmla="*/ 32 w 205"/>
                  <a:gd name="T7" fmla="*/ 49 h 88"/>
                  <a:gd name="T8" fmla="*/ 47 w 205"/>
                  <a:gd name="T9" fmla="*/ 59 h 88"/>
                  <a:gd name="T10" fmla="*/ 61 w 205"/>
                  <a:gd name="T11" fmla="*/ 64 h 88"/>
                  <a:gd name="T12" fmla="*/ 73 w 205"/>
                  <a:gd name="T13" fmla="*/ 61 h 88"/>
                  <a:gd name="T14" fmla="*/ 88 w 205"/>
                  <a:gd name="T15" fmla="*/ 52 h 88"/>
                  <a:gd name="T16" fmla="*/ 103 w 205"/>
                  <a:gd name="T17" fmla="*/ 44 h 88"/>
                  <a:gd name="T18" fmla="*/ 117 w 205"/>
                  <a:gd name="T19" fmla="*/ 35 h 88"/>
                  <a:gd name="T20" fmla="*/ 134 w 205"/>
                  <a:gd name="T21" fmla="*/ 25 h 88"/>
                  <a:gd name="T22" fmla="*/ 149 w 205"/>
                  <a:gd name="T23" fmla="*/ 15 h 88"/>
                  <a:gd name="T24" fmla="*/ 168 w 205"/>
                  <a:gd name="T25" fmla="*/ 8 h 88"/>
                  <a:gd name="T26" fmla="*/ 190 w 205"/>
                  <a:gd name="T27" fmla="*/ 5 h 88"/>
                  <a:gd name="T28" fmla="*/ 205 w 205"/>
                  <a:gd name="T29" fmla="*/ 0 h 88"/>
                  <a:gd name="T30" fmla="*/ 205 w 205"/>
                  <a:gd name="T31" fmla="*/ 35 h 88"/>
                  <a:gd name="T32" fmla="*/ 188 w 205"/>
                  <a:gd name="T33" fmla="*/ 39 h 88"/>
                  <a:gd name="T34" fmla="*/ 181 w 205"/>
                  <a:gd name="T35" fmla="*/ 42 h 88"/>
                  <a:gd name="T36" fmla="*/ 181 w 205"/>
                  <a:gd name="T37" fmla="*/ 44 h 88"/>
                  <a:gd name="T38" fmla="*/ 171 w 205"/>
                  <a:gd name="T39" fmla="*/ 47 h 88"/>
                  <a:gd name="T40" fmla="*/ 154 w 205"/>
                  <a:gd name="T41" fmla="*/ 54 h 88"/>
                  <a:gd name="T42" fmla="*/ 139 w 205"/>
                  <a:gd name="T43" fmla="*/ 64 h 88"/>
                  <a:gd name="T44" fmla="*/ 127 w 205"/>
                  <a:gd name="T45" fmla="*/ 76 h 88"/>
                  <a:gd name="T46" fmla="*/ 120 w 205"/>
                  <a:gd name="T47" fmla="*/ 78 h 88"/>
                  <a:gd name="T48" fmla="*/ 117 w 205"/>
                  <a:gd name="T49" fmla="*/ 78 h 88"/>
                  <a:gd name="T50" fmla="*/ 112 w 205"/>
                  <a:gd name="T51" fmla="*/ 78 h 88"/>
                  <a:gd name="T52" fmla="*/ 103 w 205"/>
                  <a:gd name="T53" fmla="*/ 78 h 88"/>
                  <a:gd name="T54" fmla="*/ 90 w 205"/>
                  <a:gd name="T55" fmla="*/ 81 h 88"/>
                  <a:gd name="T56" fmla="*/ 78 w 205"/>
                  <a:gd name="T57" fmla="*/ 83 h 88"/>
                  <a:gd name="T58" fmla="*/ 71 w 205"/>
                  <a:gd name="T59" fmla="*/ 88 h 88"/>
                  <a:gd name="T60" fmla="*/ 64 w 205"/>
                  <a:gd name="T61" fmla="*/ 86 h 88"/>
                  <a:gd name="T62" fmla="*/ 59 w 205"/>
                  <a:gd name="T63" fmla="*/ 81 h 88"/>
                  <a:gd name="T64" fmla="*/ 56 w 205"/>
                  <a:gd name="T65" fmla="*/ 81 h 88"/>
                  <a:gd name="T66" fmla="*/ 56 w 205"/>
                  <a:gd name="T67" fmla="*/ 81 h 88"/>
                  <a:gd name="T68" fmla="*/ 56 w 205"/>
                  <a:gd name="T69" fmla="*/ 83 h 88"/>
                  <a:gd name="T70" fmla="*/ 51 w 205"/>
                  <a:gd name="T71" fmla="*/ 81 h 88"/>
                  <a:gd name="T72" fmla="*/ 49 w 205"/>
                  <a:gd name="T73" fmla="*/ 81 h 88"/>
                  <a:gd name="T74" fmla="*/ 44 w 205"/>
                  <a:gd name="T75" fmla="*/ 81 h 88"/>
                  <a:gd name="T76" fmla="*/ 37 w 205"/>
                  <a:gd name="T77" fmla="*/ 83 h 88"/>
                  <a:gd name="T78" fmla="*/ 34 w 205"/>
                  <a:gd name="T79" fmla="*/ 83 h 88"/>
                  <a:gd name="T80" fmla="*/ 29 w 205"/>
                  <a:gd name="T81" fmla="*/ 81 h 88"/>
                  <a:gd name="T82" fmla="*/ 34 w 205"/>
                  <a:gd name="T83" fmla="*/ 81 h 88"/>
                  <a:gd name="T84" fmla="*/ 34 w 205"/>
                  <a:gd name="T85" fmla="*/ 81 h 88"/>
                  <a:gd name="T86" fmla="*/ 37 w 205"/>
                  <a:gd name="T87" fmla="*/ 78 h 88"/>
                  <a:gd name="T88" fmla="*/ 44 w 205"/>
                  <a:gd name="T89" fmla="*/ 78 h 88"/>
                  <a:gd name="T90" fmla="*/ 49 w 205"/>
                  <a:gd name="T91" fmla="*/ 76 h 88"/>
                  <a:gd name="T92" fmla="*/ 54 w 205"/>
                  <a:gd name="T93" fmla="*/ 74 h 88"/>
                  <a:gd name="T94" fmla="*/ 49 w 205"/>
                  <a:gd name="T95" fmla="*/ 74 h 88"/>
                  <a:gd name="T96" fmla="*/ 47 w 205"/>
                  <a:gd name="T97" fmla="*/ 74 h 88"/>
                  <a:gd name="T98" fmla="*/ 44 w 205"/>
                  <a:gd name="T99" fmla="*/ 71 h 88"/>
                  <a:gd name="T100" fmla="*/ 44 w 205"/>
                  <a:gd name="T101" fmla="*/ 71 h 88"/>
                  <a:gd name="T102" fmla="*/ 42 w 205"/>
                  <a:gd name="T103" fmla="*/ 74 h 88"/>
                  <a:gd name="T104" fmla="*/ 37 w 205"/>
                  <a:gd name="T105" fmla="*/ 76 h 88"/>
                  <a:gd name="T106" fmla="*/ 32 w 205"/>
                  <a:gd name="T107" fmla="*/ 74 h 88"/>
                  <a:gd name="T108" fmla="*/ 25 w 205"/>
                  <a:gd name="T109" fmla="*/ 66 h 88"/>
                  <a:gd name="T110" fmla="*/ 15 w 205"/>
                  <a:gd name="T111" fmla="*/ 64 h 88"/>
                  <a:gd name="T112" fmla="*/ 10 w 205"/>
                  <a:gd name="T113" fmla="*/ 59 h 88"/>
                  <a:gd name="T114" fmla="*/ 5 w 205"/>
                  <a:gd name="T115" fmla="*/ 59 h 88"/>
                  <a:gd name="T116" fmla="*/ 0 w 205"/>
                  <a:gd name="T117" fmla="*/ 57 h 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</a:cxnLst>
                <a:rect l="0" t="0" r="r" b="b"/>
                <a:pathLst>
                  <a:path w="205" h="88">
                    <a:moveTo>
                      <a:pt x="3" y="54"/>
                    </a:moveTo>
                    <a:lnTo>
                      <a:pt x="5" y="52"/>
                    </a:lnTo>
                    <a:lnTo>
                      <a:pt x="5" y="52"/>
                    </a:lnTo>
                    <a:lnTo>
                      <a:pt x="5" y="52"/>
                    </a:lnTo>
                    <a:lnTo>
                      <a:pt x="10" y="47"/>
                    </a:lnTo>
                    <a:lnTo>
                      <a:pt x="15" y="44"/>
                    </a:lnTo>
                    <a:lnTo>
                      <a:pt x="20" y="42"/>
                    </a:lnTo>
                    <a:lnTo>
                      <a:pt x="25" y="37"/>
                    </a:lnTo>
                    <a:lnTo>
                      <a:pt x="25" y="39"/>
                    </a:lnTo>
                    <a:lnTo>
                      <a:pt x="27" y="44"/>
                    </a:lnTo>
                    <a:lnTo>
                      <a:pt x="27" y="47"/>
                    </a:lnTo>
                    <a:lnTo>
                      <a:pt x="32" y="49"/>
                    </a:lnTo>
                    <a:lnTo>
                      <a:pt x="39" y="54"/>
                    </a:lnTo>
                    <a:lnTo>
                      <a:pt x="42" y="54"/>
                    </a:lnTo>
                    <a:lnTo>
                      <a:pt x="47" y="59"/>
                    </a:lnTo>
                    <a:lnTo>
                      <a:pt x="54" y="61"/>
                    </a:lnTo>
                    <a:lnTo>
                      <a:pt x="56" y="64"/>
                    </a:lnTo>
                    <a:lnTo>
                      <a:pt x="61" y="64"/>
                    </a:lnTo>
                    <a:lnTo>
                      <a:pt x="68" y="61"/>
                    </a:lnTo>
                    <a:lnTo>
                      <a:pt x="71" y="61"/>
                    </a:lnTo>
                    <a:lnTo>
                      <a:pt x="73" y="61"/>
                    </a:lnTo>
                    <a:lnTo>
                      <a:pt x="78" y="59"/>
                    </a:lnTo>
                    <a:lnTo>
                      <a:pt x="83" y="57"/>
                    </a:lnTo>
                    <a:lnTo>
                      <a:pt x="88" y="52"/>
                    </a:lnTo>
                    <a:lnTo>
                      <a:pt x="93" y="49"/>
                    </a:lnTo>
                    <a:lnTo>
                      <a:pt x="98" y="47"/>
                    </a:lnTo>
                    <a:lnTo>
                      <a:pt x="103" y="44"/>
                    </a:lnTo>
                    <a:lnTo>
                      <a:pt x="107" y="39"/>
                    </a:lnTo>
                    <a:lnTo>
                      <a:pt x="112" y="37"/>
                    </a:lnTo>
                    <a:lnTo>
                      <a:pt x="117" y="35"/>
                    </a:lnTo>
                    <a:lnTo>
                      <a:pt x="122" y="30"/>
                    </a:lnTo>
                    <a:lnTo>
                      <a:pt x="129" y="27"/>
                    </a:lnTo>
                    <a:lnTo>
                      <a:pt x="134" y="25"/>
                    </a:lnTo>
                    <a:lnTo>
                      <a:pt x="139" y="22"/>
                    </a:lnTo>
                    <a:lnTo>
                      <a:pt x="144" y="18"/>
                    </a:lnTo>
                    <a:lnTo>
                      <a:pt x="149" y="15"/>
                    </a:lnTo>
                    <a:lnTo>
                      <a:pt x="154" y="13"/>
                    </a:lnTo>
                    <a:lnTo>
                      <a:pt x="161" y="10"/>
                    </a:lnTo>
                    <a:lnTo>
                      <a:pt x="168" y="8"/>
                    </a:lnTo>
                    <a:lnTo>
                      <a:pt x="178" y="8"/>
                    </a:lnTo>
                    <a:lnTo>
                      <a:pt x="188" y="5"/>
                    </a:lnTo>
                    <a:lnTo>
                      <a:pt x="190" y="5"/>
                    </a:lnTo>
                    <a:lnTo>
                      <a:pt x="195" y="3"/>
                    </a:lnTo>
                    <a:lnTo>
                      <a:pt x="205" y="0"/>
                    </a:lnTo>
                    <a:lnTo>
                      <a:pt x="205" y="0"/>
                    </a:lnTo>
                    <a:lnTo>
                      <a:pt x="205" y="27"/>
                    </a:lnTo>
                    <a:lnTo>
                      <a:pt x="205" y="32"/>
                    </a:lnTo>
                    <a:lnTo>
                      <a:pt x="205" y="35"/>
                    </a:lnTo>
                    <a:lnTo>
                      <a:pt x="198" y="35"/>
                    </a:lnTo>
                    <a:lnTo>
                      <a:pt x="193" y="37"/>
                    </a:lnTo>
                    <a:lnTo>
                      <a:pt x="188" y="39"/>
                    </a:lnTo>
                    <a:lnTo>
                      <a:pt x="186" y="42"/>
                    </a:lnTo>
                    <a:lnTo>
                      <a:pt x="183" y="42"/>
                    </a:lnTo>
                    <a:lnTo>
                      <a:pt x="181" y="42"/>
                    </a:lnTo>
                    <a:lnTo>
                      <a:pt x="181" y="42"/>
                    </a:lnTo>
                    <a:lnTo>
                      <a:pt x="181" y="44"/>
                    </a:lnTo>
                    <a:lnTo>
                      <a:pt x="181" y="44"/>
                    </a:lnTo>
                    <a:lnTo>
                      <a:pt x="178" y="44"/>
                    </a:lnTo>
                    <a:lnTo>
                      <a:pt x="176" y="44"/>
                    </a:lnTo>
                    <a:lnTo>
                      <a:pt x="171" y="47"/>
                    </a:lnTo>
                    <a:lnTo>
                      <a:pt x="166" y="49"/>
                    </a:lnTo>
                    <a:lnTo>
                      <a:pt x="159" y="52"/>
                    </a:lnTo>
                    <a:lnTo>
                      <a:pt x="154" y="54"/>
                    </a:lnTo>
                    <a:lnTo>
                      <a:pt x="149" y="57"/>
                    </a:lnTo>
                    <a:lnTo>
                      <a:pt x="144" y="61"/>
                    </a:lnTo>
                    <a:lnTo>
                      <a:pt x="139" y="64"/>
                    </a:lnTo>
                    <a:lnTo>
                      <a:pt x="137" y="69"/>
                    </a:lnTo>
                    <a:lnTo>
                      <a:pt x="132" y="71"/>
                    </a:lnTo>
                    <a:lnTo>
                      <a:pt x="127" y="76"/>
                    </a:lnTo>
                    <a:lnTo>
                      <a:pt x="125" y="76"/>
                    </a:lnTo>
                    <a:lnTo>
                      <a:pt x="122" y="76"/>
                    </a:lnTo>
                    <a:lnTo>
                      <a:pt x="120" y="78"/>
                    </a:lnTo>
                    <a:lnTo>
                      <a:pt x="120" y="78"/>
                    </a:lnTo>
                    <a:lnTo>
                      <a:pt x="117" y="78"/>
                    </a:lnTo>
                    <a:lnTo>
                      <a:pt x="117" y="78"/>
                    </a:lnTo>
                    <a:lnTo>
                      <a:pt x="115" y="78"/>
                    </a:lnTo>
                    <a:lnTo>
                      <a:pt x="115" y="78"/>
                    </a:lnTo>
                    <a:lnTo>
                      <a:pt x="112" y="78"/>
                    </a:lnTo>
                    <a:lnTo>
                      <a:pt x="112" y="78"/>
                    </a:lnTo>
                    <a:lnTo>
                      <a:pt x="105" y="78"/>
                    </a:lnTo>
                    <a:lnTo>
                      <a:pt x="103" y="78"/>
                    </a:lnTo>
                    <a:lnTo>
                      <a:pt x="100" y="78"/>
                    </a:lnTo>
                    <a:lnTo>
                      <a:pt x="95" y="78"/>
                    </a:lnTo>
                    <a:lnTo>
                      <a:pt x="90" y="81"/>
                    </a:lnTo>
                    <a:lnTo>
                      <a:pt x="86" y="83"/>
                    </a:lnTo>
                    <a:lnTo>
                      <a:pt x="83" y="83"/>
                    </a:lnTo>
                    <a:lnTo>
                      <a:pt x="78" y="83"/>
                    </a:lnTo>
                    <a:lnTo>
                      <a:pt x="76" y="86"/>
                    </a:lnTo>
                    <a:lnTo>
                      <a:pt x="76" y="86"/>
                    </a:lnTo>
                    <a:lnTo>
                      <a:pt x="71" y="88"/>
                    </a:lnTo>
                    <a:lnTo>
                      <a:pt x="71" y="88"/>
                    </a:lnTo>
                    <a:lnTo>
                      <a:pt x="68" y="88"/>
                    </a:lnTo>
                    <a:lnTo>
                      <a:pt x="64" y="86"/>
                    </a:lnTo>
                    <a:lnTo>
                      <a:pt x="59" y="83"/>
                    </a:lnTo>
                    <a:lnTo>
                      <a:pt x="59" y="83"/>
                    </a:lnTo>
                    <a:lnTo>
                      <a:pt x="59" y="81"/>
                    </a:lnTo>
                    <a:lnTo>
                      <a:pt x="56" y="81"/>
                    </a:lnTo>
                    <a:lnTo>
                      <a:pt x="56" y="81"/>
                    </a:lnTo>
                    <a:lnTo>
                      <a:pt x="56" y="81"/>
                    </a:lnTo>
                    <a:lnTo>
                      <a:pt x="56" y="78"/>
                    </a:lnTo>
                    <a:lnTo>
                      <a:pt x="54" y="78"/>
                    </a:lnTo>
                    <a:lnTo>
                      <a:pt x="56" y="81"/>
                    </a:lnTo>
                    <a:lnTo>
                      <a:pt x="59" y="83"/>
                    </a:lnTo>
                    <a:lnTo>
                      <a:pt x="61" y="86"/>
                    </a:lnTo>
                    <a:lnTo>
                      <a:pt x="56" y="83"/>
                    </a:lnTo>
                    <a:lnTo>
                      <a:pt x="54" y="81"/>
                    </a:lnTo>
                    <a:lnTo>
                      <a:pt x="54" y="81"/>
                    </a:lnTo>
                    <a:lnTo>
                      <a:pt x="51" y="81"/>
                    </a:lnTo>
                    <a:lnTo>
                      <a:pt x="51" y="81"/>
                    </a:lnTo>
                    <a:lnTo>
                      <a:pt x="51" y="81"/>
                    </a:lnTo>
                    <a:lnTo>
                      <a:pt x="49" y="81"/>
                    </a:lnTo>
                    <a:lnTo>
                      <a:pt x="49" y="81"/>
                    </a:lnTo>
                    <a:lnTo>
                      <a:pt x="47" y="81"/>
                    </a:lnTo>
                    <a:lnTo>
                      <a:pt x="44" y="81"/>
                    </a:lnTo>
                    <a:lnTo>
                      <a:pt x="42" y="83"/>
                    </a:lnTo>
                    <a:lnTo>
                      <a:pt x="39" y="86"/>
                    </a:lnTo>
                    <a:lnTo>
                      <a:pt x="37" y="83"/>
                    </a:lnTo>
                    <a:lnTo>
                      <a:pt x="34" y="83"/>
                    </a:lnTo>
                    <a:lnTo>
                      <a:pt x="34" y="83"/>
                    </a:lnTo>
                    <a:lnTo>
                      <a:pt x="34" y="83"/>
                    </a:lnTo>
                    <a:lnTo>
                      <a:pt x="34" y="83"/>
                    </a:lnTo>
                    <a:lnTo>
                      <a:pt x="32" y="83"/>
                    </a:lnTo>
                    <a:lnTo>
                      <a:pt x="29" y="81"/>
                    </a:lnTo>
                    <a:lnTo>
                      <a:pt x="29" y="81"/>
                    </a:lnTo>
                    <a:lnTo>
                      <a:pt x="32" y="81"/>
                    </a:lnTo>
                    <a:lnTo>
                      <a:pt x="34" y="81"/>
                    </a:lnTo>
                    <a:lnTo>
                      <a:pt x="34" y="81"/>
                    </a:lnTo>
                    <a:lnTo>
                      <a:pt x="34" y="81"/>
                    </a:lnTo>
                    <a:lnTo>
                      <a:pt x="34" y="81"/>
                    </a:lnTo>
                    <a:lnTo>
                      <a:pt x="37" y="78"/>
                    </a:lnTo>
                    <a:lnTo>
                      <a:pt x="37" y="78"/>
                    </a:lnTo>
                    <a:lnTo>
                      <a:pt x="37" y="78"/>
                    </a:lnTo>
                    <a:lnTo>
                      <a:pt x="39" y="78"/>
                    </a:lnTo>
                    <a:lnTo>
                      <a:pt x="42" y="78"/>
                    </a:lnTo>
                    <a:lnTo>
                      <a:pt x="44" y="78"/>
                    </a:lnTo>
                    <a:lnTo>
                      <a:pt x="44" y="78"/>
                    </a:lnTo>
                    <a:lnTo>
                      <a:pt x="47" y="78"/>
                    </a:lnTo>
                    <a:lnTo>
                      <a:pt x="49" y="76"/>
                    </a:lnTo>
                    <a:lnTo>
                      <a:pt x="54" y="76"/>
                    </a:lnTo>
                    <a:lnTo>
                      <a:pt x="54" y="76"/>
                    </a:lnTo>
                    <a:lnTo>
                      <a:pt x="54" y="74"/>
                    </a:lnTo>
                    <a:lnTo>
                      <a:pt x="51" y="74"/>
                    </a:lnTo>
                    <a:lnTo>
                      <a:pt x="49" y="74"/>
                    </a:lnTo>
                    <a:lnTo>
                      <a:pt x="49" y="74"/>
                    </a:lnTo>
                    <a:lnTo>
                      <a:pt x="47" y="74"/>
                    </a:lnTo>
                    <a:lnTo>
                      <a:pt x="47" y="74"/>
                    </a:lnTo>
                    <a:lnTo>
                      <a:pt x="47" y="74"/>
                    </a:lnTo>
                    <a:lnTo>
                      <a:pt x="47" y="74"/>
                    </a:lnTo>
                    <a:lnTo>
                      <a:pt x="47" y="71"/>
                    </a:lnTo>
                    <a:lnTo>
                      <a:pt x="44" y="71"/>
                    </a:lnTo>
                    <a:lnTo>
                      <a:pt x="44" y="71"/>
                    </a:lnTo>
                    <a:lnTo>
                      <a:pt x="44" y="71"/>
                    </a:lnTo>
                    <a:lnTo>
                      <a:pt x="44" y="71"/>
                    </a:lnTo>
                    <a:lnTo>
                      <a:pt x="44" y="74"/>
                    </a:lnTo>
                    <a:lnTo>
                      <a:pt x="44" y="74"/>
                    </a:lnTo>
                    <a:lnTo>
                      <a:pt x="42" y="74"/>
                    </a:lnTo>
                    <a:lnTo>
                      <a:pt x="42" y="76"/>
                    </a:lnTo>
                    <a:lnTo>
                      <a:pt x="39" y="76"/>
                    </a:lnTo>
                    <a:lnTo>
                      <a:pt x="37" y="76"/>
                    </a:lnTo>
                    <a:lnTo>
                      <a:pt x="34" y="74"/>
                    </a:lnTo>
                    <a:lnTo>
                      <a:pt x="34" y="74"/>
                    </a:lnTo>
                    <a:lnTo>
                      <a:pt x="32" y="74"/>
                    </a:lnTo>
                    <a:lnTo>
                      <a:pt x="27" y="69"/>
                    </a:lnTo>
                    <a:lnTo>
                      <a:pt x="27" y="66"/>
                    </a:lnTo>
                    <a:lnTo>
                      <a:pt x="25" y="66"/>
                    </a:lnTo>
                    <a:lnTo>
                      <a:pt x="22" y="66"/>
                    </a:lnTo>
                    <a:lnTo>
                      <a:pt x="17" y="64"/>
                    </a:lnTo>
                    <a:lnTo>
                      <a:pt x="15" y="64"/>
                    </a:lnTo>
                    <a:lnTo>
                      <a:pt x="12" y="59"/>
                    </a:lnTo>
                    <a:lnTo>
                      <a:pt x="10" y="59"/>
                    </a:lnTo>
                    <a:lnTo>
                      <a:pt x="10" y="59"/>
                    </a:lnTo>
                    <a:lnTo>
                      <a:pt x="8" y="59"/>
                    </a:lnTo>
                    <a:lnTo>
                      <a:pt x="8" y="59"/>
                    </a:lnTo>
                    <a:lnTo>
                      <a:pt x="5" y="59"/>
                    </a:lnTo>
                    <a:lnTo>
                      <a:pt x="0" y="59"/>
                    </a:lnTo>
                    <a:lnTo>
                      <a:pt x="0" y="57"/>
                    </a:lnTo>
                    <a:lnTo>
                      <a:pt x="0" y="57"/>
                    </a:lnTo>
                    <a:lnTo>
                      <a:pt x="0" y="57"/>
                    </a:lnTo>
                    <a:lnTo>
                      <a:pt x="3" y="54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200" dirty="0"/>
              </a:p>
            </p:txBody>
          </p:sp>
          <p:sp>
            <p:nvSpPr>
              <p:cNvPr id="358" name="Freeform 83">
                <a:extLst>
                  <a:ext uri="{FF2B5EF4-FFF2-40B4-BE49-F238E27FC236}">
                    <a16:creationId xmlns:a16="http://schemas.microsoft.com/office/drawing/2014/main" id="{7BE41B57-1246-4D32-AA6A-DCB88FFC74B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621" y="2850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B7CEC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200" dirty="0"/>
              </a:p>
            </p:txBody>
          </p:sp>
          <p:sp>
            <p:nvSpPr>
              <p:cNvPr id="359" name="Freeform 84">
                <a:extLst>
                  <a:ext uri="{FF2B5EF4-FFF2-40B4-BE49-F238E27FC236}">
                    <a16:creationId xmlns:a16="http://schemas.microsoft.com/office/drawing/2014/main" id="{B910B96D-8F73-4331-8340-B9CB551B3EB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731" y="1446"/>
                <a:ext cx="183" cy="305"/>
              </a:xfrm>
              <a:custGeom>
                <a:avLst/>
                <a:gdLst>
                  <a:gd name="T0" fmla="*/ 7 w 183"/>
                  <a:gd name="T1" fmla="*/ 7 h 305"/>
                  <a:gd name="T2" fmla="*/ 15 w 183"/>
                  <a:gd name="T3" fmla="*/ 12 h 305"/>
                  <a:gd name="T4" fmla="*/ 20 w 183"/>
                  <a:gd name="T5" fmla="*/ 15 h 305"/>
                  <a:gd name="T6" fmla="*/ 27 w 183"/>
                  <a:gd name="T7" fmla="*/ 15 h 305"/>
                  <a:gd name="T8" fmla="*/ 32 w 183"/>
                  <a:gd name="T9" fmla="*/ 15 h 305"/>
                  <a:gd name="T10" fmla="*/ 51 w 183"/>
                  <a:gd name="T11" fmla="*/ 17 h 305"/>
                  <a:gd name="T12" fmla="*/ 59 w 183"/>
                  <a:gd name="T13" fmla="*/ 17 h 305"/>
                  <a:gd name="T14" fmla="*/ 59 w 183"/>
                  <a:gd name="T15" fmla="*/ 10 h 305"/>
                  <a:gd name="T16" fmla="*/ 49 w 183"/>
                  <a:gd name="T17" fmla="*/ 5 h 305"/>
                  <a:gd name="T18" fmla="*/ 51 w 183"/>
                  <a:gd name="T19" fmla="*/ 0 h 305"/>
                  <a:gd name="T20" fmla="*/ 56 w 183"/>
                  <a:gd name="T21" fmla="*/ 7 h 305"/>
                  <a:gd name="T22" fmla="*/ 68 w 183"/>
                  <a:gd name="T23" fmla="*/ 2 h 305"/>
                  <a:gd name="T24" fmla="*/ 88 w 183"/>
                  <a:gd name="T25" fmla="*/ 10 h 305"/>
                  <a:gd name="T26" fmla="*/ 80 w 183"/>
                  <a:gd name="T27" fmla="*/ 32 h 305"/>
                  <a:gd name="T28" fmla="*/ 110 w 183"/>
                  <a:gd name="T29" fmla="*/ 51 h 305"/>
                  <a:gd name="T30" fmla="*/ 139 w 183"/>
                  <a:gd name="T31" fmla="*/ 68 h 305"/>
                  <a:gd name="T32" fmla="*/ 156 w 183"/>
                  <a:gd name="T33" fmla="*/ 85 h 305"/>
                  <a:gd name="T34" fmla="*/ 166 w 183"/>
                  <a:gd name="T35" fmla="*/ 146 h 305"/>
                  <a:gd name="T36" fmla="*/ 176 w 183"/>
                  <a:gd name="T37" fmla="*/ 207 h 305"/>
                  <a:gd name="T38" fmla="*/ 183 w 183"/>
                  <a:gd name="T39" fmla="*/ 251 h 305"/>
                  <a:gd name="T40" fmla="*/ 166 w 183"/>
                  <a:gd name="T41" fmla="*/ 297 h 305"/>
                  <a:gd name="T42" fmla="*/ 163 w 183"/>
                  <a:gd name="T43" fmla="*/ 305 h 305"/>
                  <a:gd name="T44" fmla="*/ 154 w 183"/>
                  <a:gd name="T45" fmla="*/ 263 h 305"/>
                  <a:gd name="T46" fmla="*/ 146 w 183"/>
                  <a:gd name="T47" fmla="*/ 219 h 305"/>
                  <a:gd name="T48" fmla="*/ 129 w 183"/>
                  <a:gd name="T49" fmla="*/ 205 h 305"/>
                  <a:gd name="T50" fmla="*/ 117 w 183"/>
                  <a:gd name="T51" fmla="*/ 210 h 305"/>
                  <a:gd name="T52" fmla="*/ 105 w 183"/>
                  <a:gd name="T53" fmla="*/ 212 h 305"/>
                  <a:gd name="T54" fmla="*/ 95 w 183"/>
                  <a:gd name="T55" fmla="*/ 219 h 305"/>
                  <a:gd name="T56" fmla="*/ 95 w 183"/>
                  <a:gd name="T57" fmla="*/ 224 h 305"/>
                  <a:gd name="T58" fmla="*/ 88 w 183"/>
                  <a:gd name="T59" fmla="*/ 239 h 305"/>
                  <a:gd name="T60" fmla="*/ 78 w 183"/>
                  <a:gd name="T61" fmla="*/ 249 h 305"/>
                  <a:gd name="T62" fmla="*/ 61 w 183"/>
                  <a:gd name="T63" fmla="*/ 244 h 305"/>
                  <a:gd name="T64" fmla="*/ 59 w 183"/>
                  <a:gd name="T65" fmla="*/ 232 h 305"/>
                  <a:gd name="T66" fmla="*/ 59 w 183"/>
                  <a:gd name="T67" fmla="*/ 222 h 305"/>
                  <a:gd name="T68" fmla="*/ 68 w 183"/>
                  <a:gd name="T69" fmla="*/ 212 h 305"/>
                  <a:gd name="T70" fmla="*/ 73 w 183"/>
                  <a:gd name="T71" fmla="*/ 212 h 305"/>
                  <a:gd name="T72" fmla="*/ 80 w 183"/>
                  <a:gd name="T73" fmla="*/ 205 h 305"/>
                  <a:gd name="T74" fmla="*/ 83 w 183"/>
                  <a:gd name="T75" fmla="*/ 200 h 305"/>
                  <a:gd name="T76" fmla="*/ 90 w 183"/>
                  <a:gd name="T77" fmla="*/ 183 h 305"/>
                  <a:gd name="T78" fmla="*/ 95 w 183"/>
                  <a:gd name="T79" fmla="*/ 180 h 305"/>
                  <a:gd name="T80" fmla="*/ 100 w 183"/>
                  <a:gd name="T81" fmla="*/ 175 h 305"/>
                  <a:gd name="T82" fmla="*/ 102 w 183"/>
                  <a:gd name="T83" fmla="*/ 141 h 305"/>
                  <a:gd name="T84" fmla="*/ 100 w 183"/>
                  <a:gd name="T85" fmla="*/ 127 h 305"/>
                  <a:gd name="T86" fmla="*/ 95 w 183"/>
                  <a:gd name="T87" fmla="*/ 122 h 305"/>
                  <a:gd name="T88" fmla="*/ 93 w 183"/>
                  <a:gd name="T89" fmla="*/ 115 h 305"/>
                  <a:gd name="T90" fmla="*/ 90 w 183"/>
                  <a:gd name="T91" fmla="*/ 112 h 305"/>
                  <a:gd name="T92" fmla="*/ 98 w 183"/>
                  <a:gd name="T93" fmla="*/ 107 h 305"/>
                  <a:gd name="T94" fmla="*/ 102 w 183"/>
                  <a:gd name="T95" fmla="*/ 107 h 305"/>
                  <a:gd name="T96" fmla="*/ 102 w 183"/>
                  <a:gd name="T97" fmla="*/ 105 h 305"/>
                  <a:gd name="T98" fmla="*/ 100 w 183"/>
                  <a:gd name="T99" fmla="*/ 97 h 305"/>
                  <a:gd name="T100" fmla="*/ 95 w 183"/>
                  <a:gd name="T101" fmla="*/ 93 h 305"/>
                  <a:gd name="T102" fmla="*/ 93 w 183"/>
                  <a:gd name="T103" fmla="*/ 83 h 305"/>
                  <a:gd name="T104" fmla="*/ 78 w 183"/>
                  <a:gd name="T105" fmla="*/ 76 h 305"/>
                  <a:gd name="T106" fmla="*/ 68 w 183"/>
                  <a:gd name="T107" fmla="*/ 71 h 305"/>
                  <a:gd name="T108" fmla="*/ 56 w 183"/>
                  <a:gd name="T109" fmla="*/ 63 h 305"/>
                  <a:gd name="T110" fmla="*/ 44 w 183"/>
                  <a:gd name="T111" fmla="*/ 58 h 305"/>
                  <a:gd name="T112" fmla="*/ 32 w 183"/>
                  <a:gd name="T113" fmla="*/ 46 h 305"/>
                  <a:gd name="T114" fmla="*/ 12 w 183"/>
                  <a:gd name="T115" fmla="*/ 41 h 305"/>
                  <a:gd name="T116" fmla="*/ 2 w 183"/>
                  <a:gd name="T117" fmla="*/ 29 h 305"/>
                  <a:gd name="T118" fmla="*/ 2 w 183"/>
                  <a:gd name="T119" fmla="*/ 19 h 3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</a:cxnLst>
                <a:rect l="0" t="0" r="r" b="b"/>
                <a:pathLst>
                  <a:path w="183" h="305">
                    <a:moveTo>
                      <a:pt x="2" y="17"/>
                    </a:moveTo>
                    <a:lnTo>
                      <a:pt x="2" y="15"/>
                    </a:lnTo>
                    <a:lnTo>
                      <a:pt x="5" y="15"/>
                    </a:lnTo>
                    <a:lnTo>
                      <a:pt x="5" y="15"/>
                    </a:lnTo>
                    <a:lnTo>
                      <a:pt x="5" y="10"/>
                    </a:lnTo>
                    <a:lnTo>
                      <a:pt x="7" y="7"/>
                    </a:lnTo>
                    <a:lnTo>
                      <a:pt x="10" y="10"/>
                    </a:lnTo>
                    <a:lnTo>
                      <a:pt x="12" y="10"/>
                    </a:lnTo>
                    <a:lnTo>
                      <a:pt x="12" y="10"/>
                    </a:lnTo>
                    <a:lnTo>
                      <a:pt x="15" y="10"/>
                    </a:lnTo>
                    <a:lnTo>
                      <a:pt x="15" y="12"/>
                    </a:lnTo>
                    <a:lnTo>
                      <a:pt x="15" y="12"/>
                    </a:lnTo>
                    <a:lnTo>
                      <a:pt x="15" y="15"/>
                    </a:lnTo>
                    <a:lnTo>
                      <a:pt x="15" y="15"/>
                    </a:lnTo>
                    <a:lnTo>
                      <a:pt x="17" y="15"/>
                    </a:lnTo>
                    <a:lnTo>
                      <a:pt x="17" y="15"/>
                    </a:lnTo>
                    <a:lnTo>
                      <a:pt x="17" y="15"/>
                    </a:lnTo>
                    <a:lnTo>
                      <a:pt x="20" y="15"/>
                    </a:lnTo>
                    <a:lnTo>
                      <a:pt x="20" y="15"/>
                    </a:lnTo>
                    <a:lnTo>
                      <a:pt x="22" y="15"/>
                    </a:lnTo>
                    <a:lnTo>
                      <a:pt x="22" y="12"/>
                    </a:lnTo>
                    <a:lnTo>
                      <a:pt x="24" y="12"/>
                    </a:lnTo>
                    <a:lnTo>
                      <a:pt x="27" y="15"/>
                    </a:lnTo>
                    <a:lnTo>
                      <a:pt x="27" y="15"/>
                    </a:lnTo>
                    <a:lnTo>
                      <a:pt x="27" y="15"/>
                    </a:lnTo>
                    <a:lnTo>
                      <a:pt x="29" y="15"/>
                    </a:lnTo>
                    <a:lnTo>
                      <a:pt x="29" y="15"/>
                    </a:lnTo>
                    <a:lnTo>
                      <a:pt x="29" y="15"/>
                    </a:lnTo>
                    <a:lnTo>
                      <a:pt x="32" y="15"/>
                    </a:lnTo>
                    <a:lnTo>
                      <a:pt x="32" y="15"/>
                    </a:lnTo>
                    <a:lnTo>
                      <a:pt x="32" y="15"/>
                    </a:lnTo>
                    <a:lnTo>
                      <a:pt x="37" y="15"/>
                    </a:lnTo>
                    <a:lnTo>
                      <a:pt x="41" y="17"/>
                    </a:lnTo>
                    <a:lnTo>
                      <a:pt x="49" y="17"/>
                    </a:lnTo>
                    <a:lnTo>
                      <a:pt x="51" y="17"/>
                    </a:lnTo>
                    <a:lnTo>
                      <a:pt x="51" y="17"/>
                    </a:lnTo>
                    <a:lnTo>
                      <a:pt x="54" y="19"/>
                    </a:lnTo>
                    <a:lnTo>
                      <a:pt x="54" y="17"/>
                    </a:lnTo>
                    <a:lnTo>
                      <a:pt x="54" y="17"/>
                    </a:lnTo>
                    <a:lnTo>
                      <a:pt x="54" y="17"/>
                    </a:lnTo>
                    <a:lnTo>
                      <a:pt x="59" y="17"/>
                    </a:lnTo>
                    <a:lnTo>
                      <a:pt x="59" y="17"/>
                    </a:lnTo>
                    <a:lnTo>
                      <a:pt x="59" y="17"/>
                    </a:lnTo>
                    <a:lnTo>
                      <a:pt x="61" y="15"/>
                    </a:lnTo>
                    <a:lnTo>
                      <a:pt x="61" y="12"/>
                    </a:lnTo>
                    <a:lnTo>
                      <a:pt x="59" y="12"/>
                    </a:lnTo>
                    <a:lnTo>
                      <a:pt x="59" y="12"/>
                    </a:lnTo>
                    <a:lnTo>
                      <a:pt x="59" y="10"/>
                    </a:lnTo>
                    <a:lnTo>
                      <a:pt x="56" y="10"/>
                    </a:lnTo>
                    <a:lnTo>
                      <a:pt x="56" y="10"/>
                    </a:lnTo>
                    <a:lnTo>
                      <a:pt x="54" y="10"/>
                    </a:lnTo>
                    <a:lnTo>
                      <a:pt x="54" y="10"/>
                    </a:lnTo>
                    <a:lnTo>
                      <a:pt x="51" y="7"/>
                    </a:lnTo>
                    <a:lnTo>
                      <a:pt x="49" y="5"/>
                    </a:lnTo>
                    <a:lnTo>
                      <a:pt x="49" y="5"/>
                    </a:lnTo>
                    <a:lnTo>
                      <a:pt x="49" y="2"/>
                    </a:lnTo>
                    <a:lnTo>
                      <a:pt x="49" y="2"/>
                    </a:lnTo>
                    <a:lnTo>
                      <a:pt x="51" y="0"/>
                    </a:lnTo>
                    <a:lnTo>
                      <a:pt x="51" y="0"/>
                    </a:lnTo>
                    <a:lnTo>
                      <a:pt x="51" y="0"/>
                    </a:lnTo>
                    <a:lnTo>
                      <a:pt x="51" y="2"/>
                    </a:lnTo>
                    <a:lnTo>
                      <a:pt x="51" y="2"/>
                    </a:lnTo>
                    <a:lnTo>
                      <a:pt x="54" y="5"/>
                    </a:lnTo>
                    <a:lnTo>
                      <a:pt x="54" y="7"/>
                    </a:lnTo>
                    <a:lnTo>
                      <a:pt x="56" y="7"/>
                    </a:lnTo>
                    <a:lnTo>
                      <a:pt x="56" y="7"/>
                    </a:lnTo>
                    <a:lnTo>
                      <a:pt x="59" y="7"/>
                    </a:lnTo>
                    <a:lnTo>
                      <a:pt x="61" y="2"/>
                    </a:lnTo>
                    <a:lnTo>
                      <a:pt x="63" y="2"/>
                    </a:lnTo>
                    <a:lnTo>
                      <a:pt x="63" y="2"/>
                    </a:lnTo>
                    <a:lnTo>
                      <a:pt x="66" y="2"/>
                    </a:lnTo>
                    <a:lnTo>
                      <a:pt x="68" y="2"/>
                    </a:lnTo>
                    <a:lnTo>
                      <a:pt x="76" y="2"/>
                    </a:lnTo>
                    <a:lnTo>
                      <a:pt x="76" y="2"/>
                    </a:lnTo>
                    <a:lnTo>
                      <a:pt x="80" y="2"/>
                    </a:lnTo>
                    <a:lnTo>
                      <a:pt x="83" y="5"/>
                    </a:lnTo>
                    <a:lnTo>
                      <a:pt x="88" y="10"/>
                    </a:lnTo>
                    <a:lnTo>
                      <a:pt x="88" y="10"/>
                    </a:lnTo>
                    <a:lnTo>
                      <a:pt x="90" y="12"/>
                    </a:lnTo>
                    <a:lnTo>
                      <a:pt x="90" y="12"/>
                    </a:lnTo>
                    <a:lnTo>
                      <a:pt x="90" y="15"/>
                    </a:lnTo>
                    <a:lnTo>
                      <a:pt x="88" y="22"/>
                    </a:lnTo>
                    <a:lnTo>
                      <a:pt x="83" y="27"/>
                    </a:lnTo>
                    <a:lnTo>
                      <a:pt x="80" y="32"/>
                    </a:lnTo>
                    <a:lnTo>
                      <a:pt x="85" y="34"/>
                    </a:lnTo>
                    <a:lnTo>
                      <a:pt x="93" y="39"/>
                    </a:lnTo>
                    <a:lnTo>
                      <a:pt x="95" y="41"/>
                    </a:lnTo>
                    <a:lnTo>
                      <a:pt x="100" y="46"/>
                    </a:lnTo>
                    <a:lnTo>
                      <a:pt x="107" y="49"/>
                    </a:lnTo>
                    <a:lnTo>
                      <a:pt x="110" y="51"/>
                    </a:lnTo>
                    <a:lnTo>
                      <a:pt x="115" y="54"/>
                    </a:lnTo>
                    <a:lnTo>
                      <a:pt x="119" y="56"/>
                    </a:lnTo>
                    <a:lnTo>
                      <a:pt x="122" y="58"/>
                    </a:lnTo>
                    <a:lnTo>
                      <a:pt x="127" y="61"/>
                    </a:lnTo>
                    <a:lnTo>
                      <a:pt x="132" y="66"/>
                    </a:lnTo>
                    <a:lnTo>
                      <a:pt x="139" y="68"/>
                    </a:lnTo>
                    <a:lnTo>
                      <a:pt x="139" y="68"/>
                    </a:lnTo>
                    <a:lnTo>
                      <a:pt x="144" y="73"/>
                    </a:lnTo>
                    <a:lnTo>
                      <a:pt x="149" y="76"/>
                    </a:lnTo>
                    <a:lnTo>
                      <a:pt x="151" y="76"/>
                    </a:lnTo>
                    <a:lnTo>
                      <a:pt x="154" y="80"/>
                    </a:lnTo>
                    <a:lnTo>
                      <a:pt x="156" y="85"/>
                    </a:lnTo>
                    <a:lnTo>
                      <a:pt x="158" y="100"/>
                    </a:lnTo>
                    <a:lnTo>
                      <a:pt x="158" y="105"/>
                    </a:lnTo>
                    <a:lnTo>
                      <a:pt x="161" y="119"/>
                    </a:lnTo>
                    <a:lnTo>
                      <a:pt x="163" y="127"/>
                    </a:lnTo>
                    <a:lnTo>
                      <a:pt x="163" y="141"/>
                    </a:lnTo>
                    <a:lnTo>
                      <a:pt x="166" y="146"/>
                    </a:lnTo>
                    <a:lnTo>
                      <a:pt x="168" y="161"/>
                    </a:lnTo>
                    <a:lnTo>
                      <a:pt x="168" y="168"/>
                    </a:lnTo>
                    <a:lnTo>
                      <a:pt x="171" y="180"/>
                    </a:lnTo>
                    <a:lnTo>
                      <a:pt x="173" y="188"/>
                    </a:lnTo>
                    <a:lnTo>
                      <a:pt x="176" y="202"/>
                    </a:lnTo>
                    <a:lnTo>
                      <a:pt x="176" y="207"/>
                    </a:lnTo>
                    <a:lnTo>
                      <a:pt x="178" y="224"/>
                    </a:lnTo>
                    <a:lnTo>
                      <a:pt x="178" y="229"/>
                    </a:lnTo>
                    <a:lnTo>
                      <a:pt x="180" y="244"/>
                    </a:lnTo>
                    <a:lnTo>
                      <a:pt x="183" y="249"/>
                    </a:lnTo>
                    <a:lnTo>
                      <a:pt x="183" y="251"/>
                    </a:lnTo>
                    <a:lnTo>
                      <a:pt x="183" y="251"/>
                    </a:lnTo>
                    <a:lnTo>
                      <a:pt x="183" y="256"/>
                    </a:lnTo>
                    <a:lnTo>
                      <a:pt x="180" y="261"/>
                    </a:lnTo>
                    <a:lnTo>
                      <a:pt x="173" y="275"/>
                    </a:lnTo>
                    <a:lnTo>
                      <a:pt x="171" y="285"/>
                    </a:lnTo>
                    <a:lnTo>
                      <a:pt x="168" y="290"/>
                    </a:lnTo>
                    <a:lnTo>
                      <a:pt x="166" y="297"/>
                    </a:lnTo>
                    <a:lnTo>
                      <a:pt x="163" y="302"/>
                    </a:lnTo>
                    <a:lnTo>
                      <a:pt x="163" y="305"/>
                    </a:lnTo>
                    <a:lnTo>
                      <a:pt x="163" y="305"/>
                    </a:lnTo>
                    <a:lnTo>
                      <a:pt x="163" y="305"/>
                    </a:lnTo>
                    <a:lnTo>
                      <a:pt x="163" y="305"/>
                    </a:lnTo>
                    <a:lnTo>
                      <a:pt x="163" y="305"/>
                    </a:lnTo>
                    <a:lnTo>
                      <a:pt x="161" y="300"/>
                    </a:lnTo>
                    <a:lnTo>
                      <a:pt x="161" y="297"/>
                    </a:lnTo>
                    <a:lnTo>
                      <a:pt x="158" y="297"/>
                    </a:lnTo>
                    <a:lnTo>
                      <a:pt x="156" y="283"/>
                    </a:lnTo>
                    <a:lnTo>
                      <a:pt x="156" y="280"/>
                    </a:lnTo>
                    <a:lnTo>
                      <a:pt x="154" y="263"/>
                    </a:lnTo>
                    <a:lnTo>
                      <a:pt x="151" y="256"/>
                    </a:lnTo>
                    <a:lnTo>
                      <a:pt x="151" y="244"/>
                    </a:lnTo>
                    <a:lnTo>
                      <a:pt x="149" y="229"/>
                    </a:lnTo>
                    <a:lnTo>
                      <a:pt x="146" y="224"/>
                    </a:lnTo>
                    <a:lnTo>
                      <a:pt x="146" y="222"/>
                    </a:lnTo>
                    <a:lnTo>
                      <a:pt x="146" y="219"/>
                    </a:lnTo>
                    <a:lnTo>
                      <a:pt x="144" y="219"/>
                    </a:lnTo>
                    <a:lnTo>
                      <a:pt x="141" y="212"/>
                    </a:lnTo>
                    <a:lnTo>
                      <a:pt x="139" y="210"/>
                    </a:lnTo>
                    <a:lnTo>
                      <a:pt x="137" y="210"/>
                    </a:lnTo>
                    <a:lnTo>
                      <a:pt x="129" y="205"/>
                    </a:lnTo>
                    <a:lnTo>
                      <a:pt x="129" y="205"/>
                    </a:lnTo>
                    <a:lnTo>
                      <a:pt x="127" y="205"/>
                    </a:lnTo>
                    <a:lnTo>
                      <a:pt x="124" y="205"/>
                    </a:lnTo>
                    <a:lnTo>
                      <a:pt x="122" y="205"/>
                    </a:lnTo>
                    <a:lnTo>
                      <a:pt x="119" y="207"/>
                    </a:lnTo>
                    <a:lnTo>
                      <a:pt x="117" y="210"/>
                    </a:lnTo>
                    <a:lnTo>
                      <a:pt x="117" y="210"/>
                    </a:lnTo>
                    <a:lnTo>
                      <a:pt x="115" y="210"/>
                    </a:lnTo>
                    <a:lnTo>
                      <a:pt x="115" y="210"/>
                    </a:lnTo>
                    <a:lnTo>
                      <a:pt x="112" y="212"/>
                    </a:lnTo>
                    <a:lnTo>
                      <a:pt x="112" y="212"/>
                    </a:lnTo>
                    <a:lnTo>
                      <a:pt x="105" y="212"/>
                    </a:lnTo>
                    <a:lnTo>
                      <a:pt x="105" y="212"/>
                    </a:lnTo>
                    <a:lnTo>
                      <a:pt x="105" y="212"/>
                    </a:lnTo>
                    <a:lnTo>
                      <a:pt x="105" y="214"/>
                    </a:lnTo>
                    <a:lnTo>
                      <a:pt x="102" y="217"/>
                    </a:lnTo>
                    <a:lnTo>
                      <a:pt x="102" y="217"/>
                    </a:lnTo>
                    <a:lnTo>
                      <a:pt x="100" y="217"/>
                    </a:lnTo>
                    <a:lnTo>
                      <a:pt x="95" y="219"/>
                    </a:lnTo>
                    <a:lnTo>
                      <a:pt x="95" y="219"/>
                    </a:lnTo>
                    <a:lnTo>
                      <a:pt x="98" y="219"/>
                    </a:lnTo>
                    <a:lnTo>
                      <a:pt x="98" y="219"/>
                    </a:lnTo>
                    <a:lnTo>
                      <a:pt x="100" y="222"/>
                    </a:lnTo>
                    <a:lnTo>
                      <a:pt x="98" y="224"/>
                    </a:lnTo>
                    <a:lnTo>
                      <a:pt x="95" y="224"/>
                    </a:lnTo>
                    <a:lnTo>
                      <a:pt x="95" y="227"/>
                    </a:lnTo>
                    <a:lnTo>
                      <a:pt x="95" y="229"/>
                    </a:lnTo>
                    <a:lnTo>
                      <a:pt x="90" y="234"/>
                    </a:lnTo>
                    <a:lnTo>
                      <a:pt x="90" y="239"/>
                    </a:lnTo>
                    <a:lnTo>
                      <a:pt x="88" y="239"/>
                    </a:lnTo>
                    <a:lnTo>
                      <a:pt x="88" y="239"/>
                    </a:lnTo>
                    <a:lnTo>
                      <a:pt x="88" y="239"/>
                    </a:lnTo>
                    <a:lnTo>
                      <a:pt x="88" y="239"/>
                    </a:lnTo>
                    <a:lnTo>
                      <a:pt x="85" y="236"/>
                    </a:lnTo>
                    <a:lnTo>
                      <a:pt x="85" y="239"/>
                    </a:lnTo>
                    <a:lnTo>
                      <a:pt x="80" y="246"/>
                    </a:lnTo>
                    <a:lnTo>
                      <a:pt x="78" y="249"/>
                    </a:lnTo>
                    <a:lnTo>
                      <a:pt x="76" y="249"/>
                    </a:lnTo>
                    <a:lnTo>
                      <a:pt x="73" y="249"/>
                    </a:lnTo>
                    <a:lnTo>
                      <a:pt x="71" y="246"/>
                    </a:lnTo>
                    <a:lnTo>
                      <a:pt x="66" y="246"/>
                    </a:lnTo>
                    <a:lnTo>
                      <a:pt x="66" y="244"/>
                    </a:lnTo>
                    <a:lnTo>
                      <a:pt x="61" y="244"/>
                    </a:lnTo>
                    <a:lnTo>
                      <a:pt x="59" y="241"/>
                    </a:lnTo>
                    <a:lnTo>
                      <a:pt x="59" y="241"/>
                    </a:lnTo>
                    <a:lnTo>
                      <a:pt x="56" y="236"/>
                    </a:lnTo>
                    <a:lnTo>
                      <a:pt x="56" y="234"/>
                    </a:lnTo>
                    <a:lnTo>
                      <a:pt x="59" y="232"/>
                    </a:lnTo>
                    <a:lnTo>
                      <a:pt x="59" y="232"/>
                    </a:lnTo>
                    <a:lnTo>
                      <a:pt x="59" y="229"/>
                    </a:lnTo>
                    <a:lnTo>
                      <a:pt x="59" y="227"/>
                    </a:lnTo>
                    <a:lnTo>
                      <a:pt x="59" y="227"/>
                    </a:lnTo>
                    <a:lnTo>
                      <a:pt x="59" y="224"/>
                    </a:lnTo>
                    <a:lnTo>
                      <a:pt x="59" y="224"/>
                    </a:lnTo>
                    <a:lnTo>
                      <a:pt x="59" y="222"/>
                    </a:lnTo>
                    <a:lnTo>
                      <a:pt x="61" y="214"/>
                    </a:lnTo>
                    <a:lnTo>
                      <a:pt x="63" y="212"/>
                    </a:lnTo>
                    <a:lnTo>
                      <a:pt x="66" y="212"/>
                    </a:lnTo>
                    <a:lnTo>
                      <a:pt x="66" y="212"/>
                    </a:lnTo>
                    <a:lnTo>
                      <a:pt x="68" y="212"/>
                    </a:lnTo>
                    <a:lnTo>
                      <a:pt x="68" y="212"/>
                    </a:lnTo>
                    <a:lnTo>
                      <a:pt x="68" y="212"/>
                    </a:lnTo>
                    <a:lnTo>
                      <a:pt x="71" y="210"/>
                    </a:lnTo>
                    <a:lnTo>
                      <a:pt x="71" y="210"/>
                    </a:lnTo>
                    <a:lnTo>
                      <a:pt x="73" y="210"/>
                    </a:lnTo>
                    <a:lnTo>
                      <a:pt x="73" y="210"/>
                    </a:lnTo>
                    <a:lnTo>
                      <a:pt x="73" y="212"/>
                    </a:lnTo>
                    <a:lnTo>
                      <a:pt x="76" y="210"/>
                    </a:lnTo>
                    <a:lnTo>
                      <a:pt x="76" y="207"/>
                    </a:lnTo>
                    <a:lnTo>
                      <a:pt x="76" y="207"/>
                    </a:lnTo>
                    <a:lnTo>
                      <a:pt x="76" y="207"/>
                    </a:lnTo>
                    <a:lnTo>
                      <a:pt x="80" y="207"/>
                    </a:lnTo>
                    <a:lnTo>
                      <a:pt x="80" y="205"/>
                    </a:lnTo>
                    <a:lnTo>
                      <a:pt x="80" y="205"/>
                    </a:lnTo>
                    <a:lnTo>
                      <a:pt x="80" y="202"/>
                    </a:lnTo>
                    <a:lnTo>
                      <a:pt x="80" y="202"/>
                    </a:lnTo>
                    <a:lnTo>
                      <a:pt x="83" y="202"/>
                    </a:lnTo>
                    <a:lnTo>
                      <a:pt x="83" y="202"/>
                    </a:lnTo>
                    <a:lnTo>
                      <a:pt x="83" y="200"/>
                    </a:lnTo>
                    <a:lnTo>
                      <a:pt x="83" y="193"/>
                    </a:lnTo>
                    <a:lnTo>
                      <a:pt x="83" y="188"/>
                    </a:lnTo>
                    <a:lnTo>
                      <a:pt x="85" y="185"/>
                    </a:lnTo>
                    <a:lnTo>
                      <a:pt x="88" y="183"/>
                    </a:lnTo>
                    <a:lnTo>
                      <a:pt x="90" y="183"/>
                    </a:lnTo>
                    <a:lnTo>
                      <a:pt x="90" y="183"/>
                    </a:lnTo>
                    <a:lnTo>
                      <a:pt x="90" y="185"/>
                    </a:lnTo>
                    <a:lnTo>
                      <a:pt x="90" y="185"/>
                    </a:lnTo>
                    <a:lnTo>
                      <a:pt x="90" y="185"/>
                    </a:lnTo>
                    <a:lnTo>
                      <a:pt x="90" y="185"/>
                    </a:lnTo>
                    <a:lnTo>
                      <a:pt x="95" y="180"/>
                    </a:lnTo>
                    <a:lnTo>
                      <a:pt x="95" y="180"/>
                    </a:lnTo>
                    <a:lnTo>
                      <a:pt x="95" y="180"/>
                    </a:lnTo>
                    <a:lnTo>
                      <a:pt x="98" y="180"/>
                    </a:lnTo>
                    <a:lnTo>
                      <a:pt x="98" y="180"/>
                    </a:lnTo>
                    <a:lnTo>
                      <a:pt x="100" y="178"/>
                    </a:lnTo>
                    <a:lnTo>
                      <a:pt x="100" y="178"/>
                    </a:lnTo>
                    <a:lnTo>
                      <a:pt x="100" y="175"/>
                    </a:lnTo>
                    <a:lnTo>
                      <a:pt x="100" y="171"/>
                    </a:lnTo>
                    <a:lnTo>
                      <a:pt x="100" y="151"/>
                    </a:lnTo>
                    <a:lnTo>
                      <a:pt x="100" y="149"/>
                    </a:lnTo>
                    <a:lnTo>
                      <a:pt x="102" y="144"/>
                    </a:lnTo>
                    <a:lnTo>
                      <a:pt x="102" y="144"/>
                    </a:lnTo>
                    <a:lnTo>
                      <a:pt x="102" y="141"/>
                    </a:lnTo>
                    <a:lnTo>
                      <a:pt x="102" y="136"/>
                    </a:lnTo>
                    <a:lnTo>
                      <a:pt x="102" y="132"/>
                    </a:lnTo>
                    <a:lnTo>
                      <a:pt x="102" y="129"/>
                    </a:lnTo>
                    <a:lnTo>
                      <a:pt x="100" y="129"/>
                    </a:lnTo>
                    <a:lnTo>
                      <a:pt x="100" y="127"/>
                    </a:lnTo>
                    <a:lnTo>
                      <a:pt x="100" y="127"/>
                    </a:lnTo>
                    <a:lnTo>
                      <a:pt x="100" y="124"/>
                    </a:lnTo>
                    <a:lnTo>
                      <a:pt x="100" y="124"/>
                    </a:lnTo>
                    <a:lnTo>
                      <a:pt x="100" y="124"/>
                    </a:lnTo>
                    <a:lnTo>
                      <a:pt x="98" y="124"/>
                    </a:lnTo>
                    <a:lnTo>
                      <a:pt x="98" y="122"/>
                    </a:lnTo>
                    <a:lnTo>
                      <a:pt x="95" y="122"/>
                    </a:lnTo>
                    <a:lnTo>
                      <a:pt x="93" y="119"/>
                    </a:lnTo>
                    <a:lnTo>
                      <a:pt x="93" y="119"/>
                    </a:lnTo>
                    <a:lnTo>
                      <a:pt x="93" y="119"/>
                    </a:lnTo>
                    <a:lnTo>
                      <a:pt x="93" y="117"/>
                    </a:lnTo>
                    <a:lnTo>
                      <a:pt x="93" y="115"/>
                    </a:lnTo>
                    <a:lnTo>
                      <a:pt x="93" y="115"/>
                    </a:lnTo>
                    <a:lnTo>
                      <a:pt x="90" y="115"/>
                    </a:lnTo>
                    <a:lnTo>
                      <a:pt x="90" y="115"/>
                    </a:lnTo>
                    <a:lnTo>
                      <a:pt x="90" y="115"/>
                    </a:lnTo>
                    <a:lnTo>
                      <a:pt x="90" y="112"/>
                    </a:lnTo>
                    <a:lnTo>
                      <a:pt x="90" y="112"/>
                    </a:lnTo>
                    <a:lnTo>
                      <a:pt x="90" y="112"/>
                    </a:lnTo>
                    <a:lnTo>
                      <a:pt x="93" y="112"/>
                    </a:lnTo>
                    <a:lnTo>
                      <a:pt x="93" y="110"/>
                    </a:lnTo>
                    <a:lnTo>
                      <a:pt x="93" y="107"/>
                    </a:lnTo>
                    <a:lnTo>
                      <a:pt x="93" y="107"/>
                    </a:lnTo>
                    <a:lnTo>
                      <a:pt x="95" y="105"/>
                    </a:lnTo>
                    <a:lnTo>
                      <a:pt x="98" y="107"/>
                    </a:lnTo>
                    <a:lnTo>
                      <a:pt x="98" y="107"/>
                    </a:lnTo>
                    <a:lnTo>
                      <a:pt x="100" y="110"/>
                    </a:lnTo>
                    <a:lnTo>
                      <a:pt x="100" y="110"/>
                    </a:lnTo>
                    <a:lnTo>
                      <a:pt x="102" y="110"/>
                    </a:lnTo>
                    <a:lnTo>
                      <a:pt x="105" y="110"/>
                    </a:lnTo>
                    <a:lnTo>
                      <a:pt x="102" y="107"/>
                    </a:lnTo>
                    <a:lnTo>
                      <a:pt x="100" y="107"/>
                    </a:lnTo>
                    <a:lnTo>
                      <a:pt x="100" y="105"/>
                    </a:lnTo>
                    <a:lnTo>
                      <a:pt x="100" y="105"/>
                    </a:lnTo>
                    <a:lnTo>
                      <a:pt x="100" y="105"/>
                    </a:lnTo>
                    <a:lnTo>
                      <a:pt x="102" y="105"/>
                    </a:lnTo>
                    <a:lnTo>
                      <a:pt x="102" y="105"/>
                    </a:lnTo>
                    <a:lnTo>
                      <a:pt x="102" y="102"/>
                    </a:lnTo>
                    <a:lnTo>
                      <a:pt x="102" y="102"/>
                    </a:lnTo>
                    <a:lnTo>
                      <a:pt x="102" y="102"/>
                    </a:lnTo>
                    <a:lnTo>
                      <a:pt x="102" y="102"/>
                    </a:lnTo>
                    <a:lnTo>
                      <a:pt x="100" y="100"/>
                    </a:lnTo>
                    <a:lnTo>
                      <a:pt x="100" y="97"/>
                    </a:lnTo>
                    <a:lnTo>
                      <a:pt x="100" y="97"/>
                    </a:lnTo>
                    <a:lnTo>
                      <a:pt x="100" y="97"/>
                    </a:lnTo>
                    <a:lnTo>
                      <a:pt x="98" y="97"/>
                    </a:lnTo>
                    <a:lnTo>
                      <a:pt x="98" y="97"/>
                    </a:lnTo>
                    <a:lnTo>
                      <a:pt x="98" y="95"/>
                    </a:lnTo>
                    <a:lnTo>
                      <a:pt x="95" y="93"/>
                    </a:lnTo>
                    <a:lnTo>
                      <a:pt x="95" y="90"/>
                    </a:lnTo>
                    <a:lnTo>
                      <a:pt x="95" y="90"/>
                    </a:lnTo>
                    <a:lnTo>
                      <a:pt x="95" y="88"/>
                    </a:lnTo>
                    <a:lnTo>
                      <a:pt x="95" y="88"/>
                    </a:lnTo>
                    <a:lnTo>
                      <a:pt x="95" y="85"/>
                    </a:lnTo>
                    <a:lnTo>
                      <a:pt x="93" y="83"/>
                    </a:lnTo>
                    <a:lnTo>
                      <a:pt x="90" y="80"/>
                    </a:lnTo>
                    <a:lnTo>
                      <a:pt x="88" y="78"/>
                    </a:lnTo>
                    <a:lnTo>
                      <a:pt x="83" y="78"/>
                    </a:lnTo>
                    <a:lnTo>
                      <a:pt x="80" y="78"/>
                    </a:lnTo>
                    <a:lnTo>
                      <a:pt x="80" y="78"/>
                    </a:lnTo>
                    <a:lnTo>
                      <a:pt x="78" y="76"/>
                    </a:lnTo>
                    <a:lnTo>
                      <a:pt x="78" y="76"/>
                    </a:lnTo>
                    <a:lnTo>
                      <a:pt x="76" y="76"/>
                    </a:lnTo>
                    <a:lnTo>
                      <a:pt x="73" y="73"/>
                    </a:lnTo>
                    <a:lnTo>
                      <a:pt x="73" y="71"/>
                    </a:lnTo>
                    <a:lnTo>
                      <a:pt x="71" y="71"/>
                    </a:lnTo>
                    <a:lnTo>
                      <a:pt x="68" y="71"/>
                    </a:lnTo>
                    <a:lnTo>
                      <a:pt x="68" y="71"/>
                    </a:lnTo>
                    <a:lnTo>
                      <a:pt x="66" y="71"/>
                    </a:lnTo>
                    <a:lnTo>
                      <a:pt x="63" y="71"/>
                    </a:lnTo>
                    <a:lnTo>
                      <a:pt x="63" y="68"/>
                    </a:lnTo>
                    <a:lnTo>
                      <a:pt x="61" y="66"/>
                    </a:lnTo>
                    <a:lnTo>
                      <a:pt x="56" y="63"/>
                    </a:lnTo>
                    <a:lnTo>
                      <a:pt x="51" y="63"/>
                    </a:lnTo>
                    <a:lnTo>
                      <a:pt x="46" y="63"/>
                    </a:lnTo>
                    <a:lnTo>
                      <a:pt x="44" y="63"/>
                    </a:lnTo>
                    <a:lnTo>
                      <a:pt x="44" y="61"/>
                    </a:lnTo>
                    <a:lnTo>
                      <a:pt x="44" y="58"/>
                    </a:lnTo>
                    <a:lnTo>
                      <a:pt x="44" y="58"/>
                    </a:lnTo>
                    <a:lnTo>
                      <a:pt x="41" y="56"/>
                    </a:lnTo>
                    <a:lnTo>
                      <a:pt x="41" y="54"/>
                    </a:lnTo>
                    <a:lnTo>
                      <a:pt x="39" y="51"/>
                    </a:lnTo>
                    <a:lnTo>
                      <a:pt x="37" y="49"/>
                    </a:lnTo>
                    <a:lnTo>
                      <a:pt x="34" y="49"/>
                    </a:lnTo>
                    <a:lnTo>
                      <a:pt x="32" y="46"/>
                    </a:lnTo>
                    <a:lnTo>
                      <a:pt x="27" y="46"/>
                    </a:lnTo>
                    <a:lnTo>
                      <a:pt x="22" y="46"/>
                    </a:lnTo>
                    <a:lnTo>
                      <a:pt x="22" y="46"/>
                    </a:lnTo>
                    <a:lnTo>
                      <a:pt x="17" y="46"/>
                    </a:lnTo>
                    <a:lnTo>
                      <a:pt x="15" y="41"/>
                    </a:lnTo>
                    <a:lnTo>
                      <a:pt x="12" y="41"/>
                    </a:lnTo>
                    <a:lnTo>
                      <a:pt x="7" y="39"/>
                    </a:lnTo>
                    <a:lnTo>
                      <a:pt x="2" y="37"/>
                    </a:lnTo>
                    <a:lnTo>
                      <a:pt x="2" y="34"/>
                    </a:lnTo>
                    <a:lnTo>
                      <a:pt x="0" y="34"/>
                    </a:lnTo>
                    <a:lnTo>
                      <a:pt x="0" y="29"/>
                    </a:lnTo>
                    <a:lnTo>
                      <a:pt x="2" y="29"/>
                    </a:lnTo>
                    <a:lnTo>
                      <a:pt x="2" y="27"/>
                    </a:lnTo>
                    <a:lnTo>
                      <a:pt x="2" y="27"/>
                    </a:lnTo>
                    <a:lnTo>
                      <a:pt x="2" y="24"/>
                    </a:lnTo>
                    <a:lnTo>
                      <a:pt x="2" y="22"/>
                    </a:lnTo>
                    <a:lnTo>
                      <a:pt x="2" y="19"/>
                    </a:lnTo>
                    <a:lnTo>
                      <a:pt x="2" y="19"/>
                    </a:lnTo>
                    <a:lnTo>
                      <a:pt x="2" y="19"/>
                    </a:lnTo>
                    <a:lnTo>
                      <a:pt x="2" y="17"/>
                    </a:lnTo>
                    <a:lnTo>
                      <a:pt x="2" y="17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200" dirty="0"/>
              </a:p>
            </p:txBody>
          </p:sp>
          <p:sp>
            <p:nvSpPr>
              <p:cNvPr id="360" name="Rectangle 85">
                <a:extLst>
                  <a:ext uri="{FF2B5EF4-FFF2-40B4-BE49-F238E27FC236}">
                    <a16:creationId xmlns:a16="http://schemas.microsoft.com/office/drawing/2014/main" id="{F15028C1-AAD2-44F7-954C-029F34B1218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953" y="3206"/>
                <a:ext cx="1" cy="1"/>
              </a:xfrm>
              <a:prstGeom prst="rect">
                <a:avLst/>
              </a:prstGeom>
              <a:solidFill>
                <a:srgbClr val="B7CEC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200" dirty="0"/>
              </a:p>
            </p:txBody>
          </p:sp>
          <p:sp>
            <p:nvSpPr>
              <p:cNvPr id="361" name="Freeform 86">
                <a:extLst>
                  <a:ext uri="{FF2B5EF4-FFF2-40B4-BE49-F238E27FC236}">
                    <a16:creationId xmlns:a16="http://schemas.microsoft.com/office/drawing/2014/main" id="{6A6457BD-BC38-4E43-A520-B5343F7B2C3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58" y="1112"/>
                <a:ext cx="537" cy="592"/>
              </a:xfrm>
              <a:custGeom>
                <a:avLst/>
                <a:gdLst>
                  <a:gd name="T0" fmla="*/ 17 w 537"/>
                  <a:gd name="T1" fmla="*/ 39 h 592"/>
                  <a:gd name="T2" fmla="*/ 78 w 537"/>
                  <a:gd name="T3" fmla="*/ 39 h 592"/>
                  <a:gd name="T4" fmla="*/ 139 w 537"/>
                  <a:gd name="T5" fmla="*/ 39 h 592"/>
                  <a:gd name="T6" fmla="*/ 156 w 537"/>
                  <a:gd name="T7" fmla="*/ 0 h 592"/>
                  <a:gd name="T8" fmla="*/ 171 w 537"/>
                  <a:gd name="T9" fmla="*/ 20 h 592"/>
                  <a:gd name="T10" fmla="*/ 178 w 537"/>
                  <a:gd name="T11" fmla="*/ 61 h 592"/>
                  <a:gd name="T12" fmla="*/ 208 w 537"/>
                  <a:gd name="T13" fmla="*/ 71 h 592"/>
                  <a:gd name="T14" fmla="*/ 230 w 537"/>
                  <a:gd name="T15" fmla="*/ 76 h 592"/>
                  <a:gd name="T16" fmla="*/ 261 w 537"/>
                  <a:gd name="T17" fmla="*/ 88 h 592"/>
                  <a:gd name="T18" fmla="*/ 298 w 537"/>
                  <a:gd name="T19" fmla="*/ 78 h 592"/>
                  <a:gd name="T20" fmla="*/ 322 w 537"/>
                  <a:gd name="T21" fmla="*/ 93 h 592"/>
                  <a:gd name="T22" fmla="*/ 320 w 537"/>
                  <a:gd name="T23" fmla="*/ 98 h 592"/>
                  <a:gd name="T24" fmla="*/ 339 w 537"/>
                  <a:gd name="T25" fmla="*/ 117 h 592"/>
                  <a:gd name="T26" fmla="*/ 347 w 537"/>
                  <a:gd name="T27" fmla="*/ 117 h 592"/>
                  <a:gd name="T28" fmla="*/ 361 w 537"/>
                  <a:gd name="T29" fmla="*/ 107 h 592"/>
                  <a:gd name="T30" fmla="*/ 376 w 537"/>
                  <a:gd name="T31" fmla="*/ 124 h 592"/>
                  <a:gd name="T32" fmla="*/ 395 w 537"/>
                  <a:gd name="T33" fmla="*/ 134 h 592"/>
                  <a:gd name="T34" fmla="*/ 410 w 537"/>
                  <a:gd name="T35" fmla="*/ 137 h 592"/>
                  <a:gd name="T36" fmla="*/ 446 w 537"/>
                  <a:gd name="T37" fmla="*/ 122 h 592"/>
                  <a:gd name="T38" fmla="*/ 454 w 537"/>
                  <a:gd name="T39" fmla="*/ 134 h 592"/>
                  <a:gd name="T40" fmla="*/ 473 w 537"/>
                  <a:gd name="T41" fmla="*/ 134 h 592"/>
                  <a:gd name="T42" fmla="*/ 507 w 537"/>
                  <a:gd name="T43" fmla="*/ 141 h 592"/>
                  <a:gd name="T44" fmla="*/ 524 w 537"/>
                  <a:gd name="T45" fmla="*/ 141 h 592"/>
                  <a:gd name="T46" fmla="*/ 532 w 537"/>
                  <a:gd name="T47" fmla="*/ 144 h 592"/>
                  <a:gd name="T48" fmla="*/ 524 w 537"/>
                  <a:gd name="T49" fmla="*/ 151 h 592"/>
                  <a:gd name="T50" fmla="*/ 478 w 537"/>
                  <a:gd name="T51" fmla="*/ 171 h 592"/>
                  <a:gd name="T52" fmla="*/ 427 w 537"/>
                  <a:gd name="T53" fmla="*/ 205 h 592"/>
                  <a:gd name="T54" fmla="*/ 393 w 537"/>
                  <a:gd name="T55" fmla="*/ 241 h 592"/>
                  <a:gd name="T56" fmla="*/ 359 w 537"/>
                  <a:gd name="T57" fmla="*/ 266 h 592"/>
                  <a:gd name="T58" fmla="*/ 354 w 537"/>
                  <a:gd name="T59" fmla="*/ 275 h 592"/>
                  <a:gd name="T60" fmla="*/ 347 w 537"/>
                  <a:gd name="T61" fmla="*/ 280 h 592"/>
                  <a:gd name="T62" fmla="*/ 342 w 537"/>
                  <a:gd name="T63" fmla="*/ 344 h 592"/>
                  <a:gd name="T64" fmla="*/ 327 w 537"/>
                  <a:gd name="T65" fmla="*/ 351 h 592"/>
                  <a:gd name="T66" fmla="*/ 310 w 537"/>
                  <a:gd name="T67" fmla="*/ 371 h 592"/>
                  <a:gd name="T68" fmla="*/ 315 w 537"/>
                  <a:gd name="T69" fmla="*/ 397 h 592"/>
                  <a:gd name="T70" fmla="*/ 315 w 537"/>
                  <a:gd name="T71" fmla="*/ 417 h 592"/>
                  <a:gd name="T72" fmla="*/ 310 w 537"/>
                  <a:gd name="T73" fmla="*/ 439 h 592"/>
                  <a:gd name="T74" fmla="*/ 310 w 537"/>
                  <a:gd name="T75" fmla="*/ 473 h 592"/>
                  <a:gd name="T76" fmla="*/ 344 w 537"/>
                  <a:gd name="T77" fmla="*/ 492 h 592"/>
                  <a:gd name="T78" fmla="*/ 373 w 537"/>
                  <a:gd name="T79" fmla="*/ 519 h 592"/>
                  <a:gd name="T80" fmla="*/ 403 w 537"/>
                  <a:gd name="T81" fmla="*/ 544 h 592"/>
                  <a:gd name="T82" fmla="*/ 415 w 537"/>
                  <a:gd name="T83" fmla="*/ 553 h 592"/>
                  <a:gd name="T84" fmla="*/ 420 w 537"/>
                  <a:gd name="T85" fmla="*/ 568 h 592"/>
                  <a:gd name="T86" fmla="*/ 420 w 537"/>
                  <a:gd name="T87" fmla="*/ 590 h 592"/>
                  <a:gd name="T88" fmla="*/ 361 w 537"/>
                  <a:gd name="T89" fmla="*/ 592 h 592"/>
                  <a:gd name="T90" fmla="*/ 293 w 537"/>
                  <a:gd name="T91" fmla="*/ 592 h 592"/>
                  <a:gd name="T92" fmla="*/ 225 w 537"/>
                  <a:gd name="T93" fmla="*/ 592 h 592"/>
                  <a:gd name="T94" fmla="*/ 156 w 537"/>
                  <a:gd name="T95" fmla="*/ 592 h 592"/>
                  <a:gd name="T96" fmla="*/ 88 w 537"/>
                  <a:gd name="T97" fmla="*/ 592 h 592"/>
                  <a:gd name="T98" fmla="*/ 52 w 537"/>
                  <a:gd name="T99" fmla="*/ 412 h 592"/>
                  <a:gd name="T100" fmla="*/ 27 w 537"/>
                  <a:gd name="T101" fmla="*/ 385 h 592"/>
                  <a:gd name="T102" fmla="*/ 44 w 537"/>
                  <a:gd name="T103" fmla="*/ 368 h 592"/>
                  <a:gd name="T104" fmla="*/ 49 w 537"/>
                  <a:gd name="T105" fmla="*/ 339 h 592"/>
                  <a:gd name="T106" fmla="*/ 44 w 537"/>
                  <a:gd name="T107" fmla="*/ 314 h 592"/>
                  <a:gd name="T108" fmla="*/ 35 w 537"/>
                  <a:gd name="T109" fmla="*/ 293 h 592"/>
                  <a:gd name="T110" fmla="*/ 32 w 537"/>
                  <a:gd name="T111" fmla="*/ 266 h 592"/>
                  <a:gd name="T112" fmla="*/ 32 w 537"/>
                  <a:gd name="T113" fmla="*/ 254 h 592"/>
                  <a:gd name="T114" fmla="*/ 30 w 537"/>
                  <a:gd name="T115" fmla="*/ 232 h 592"/>
                  <a:gd name="T116" fmla="*/ 27 w 537"/>
                  <a:gd name="T117" fmla="*/ 202 h 592"/>
                  <a:gd name="T118" fmla="*/ 25 w 537"/>
                  <a:gd name="T119" fmla="*/ 183 h 592"/>
                  <a:gd name="T120" fmla="*/ 17 w 537"/>
                  <a:gd name="T121" fmla="*/ 163 h 592"/>
                  <a:gd name="T122" fmla="*/ 8 w 537"/>
                  <a:gd name="T123" fmla="*/ 129 h 592"/>
                  <a:gd name="T124" fmla="*/ 8 w 537"/>
                  <a:gd name="T125" fmla="*/ 95 h 5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  <a:cxn ang="0">
                    <a:pos x="T124" y="T125"/>
                  </a:cxn>
                </a:cxnLst>
                <a:rect l="0" t="0" r="r" b="b"/>
                <a:pathLst>
                  <a:path w="537" h="592">
                    <a:moveTo>
                      <a:pt x="3" y="51"/>
                    </a:moveTo>
                    <a:lnTo>
                      <a:pt x="3" y="51"/>
                    </a:lnTo>
                    <a:lnTo>
                      <a:pt x="3" y="49"/>
                    </a:lnTo>
                    <a:lnTo>
                      <a:pt x="3" y="49"/>
                    </a:lnTo>
                    <a:lnTo>
                      <a:pt x="3" y="46"/>
                    </a:lnTo>
                    <a:lnTo>
                      <a:pt x="0" y="44"/>
                    </a:lnTo>
                    <a:lnTo>
                      <a:pt x="0" y="41"/>
                    </a:lnTo>
                    <a:lnTo>
                      <a:pt x="0" y="39"/>
                    </a:lnTo>
                    <a:lnTo>
                      <a:pt x="3" y="39"/>
                    </a:lnTo>
                    <a:lnTo>
                      <a:pt x="5" y="39"/>
                    </a:lnTo>
                    <a:lnTo>
                      <a:pt x="13" y="39"/>
                    </a:lnTo>
                    <a:lnTo>
                      <a:pt x="17" y="39"/>
                    </a:lnTo>
                    <a:lnTo>
                      <a:pt x="22" y="39"/>
                    </a:lnTo>
                    <a:lnTo>
                      <a:pt x="27" y="39"/>
                    </a:lnTo>
                    <a:lnTo>
                      <a:pt x="32" y="39"/>
                    </a:lnTo>
                    <a:lnTo>
                      <a:pt x="37" y="39"/>
                    </a:lnTo>
                    <a:lnTo>
                      <a:pt x="42" y="39"/>
                    </a:lnTo>
                    <a:lnTo>
                      <a:pt x="49" y="39"/>
                    </a:lnTo>
                    <a:lnTo>
                      <a:pt x="52" y="39"/>
                    </a:lnTo>
                    <a:lnTo>
                      <a:pt x="59" y="39"/>
                    </a:lnTo>
                    <a:lnTo>
                      <a:pt x="64" y="39"/>
                    </a:lnTo>
                    <a:lnTo>
                      <a:pt x="69" y="39"/>
                    </a:lnTo>
                    <a:lnTo>
                      <a:pt x="74" y="39"/>
                    </a:lnTo>
                    <a:lnTo>
                      <a:pt x="78" y="39"/>
                    </a:lnTo>
                    <a:lnTo>
                      <a:pt x="83" y="39"/>
                    </a:lnTo>
                    <a:lnTo>
                      <a:pt x="88" y="39"/>
                    </a:lnTo>
                    <a:lnTo>
                      <a:pt x="95" y="39"/>
                    </a:lnTo>
                    <a:lnTo>
                      <a:pt x="98" y="39"/>
                    </a:lnTo>
                    <a:lnTo>
                      <a:pt x="105" y="39"/>
                    </a:lnTo>
                    <a:lnTo>
                      <a:pt x="110" y="39"/>
                    </a:lnTo>
                    <a:lnTo>
                      <a:pt x="113" y="39"/>
                    </a:lnTo>
                    <a:lnTo>
                      <a:pt x="120" y="39"/>
                    </a:lnTo>
                    <a:lnTo>
                      <a:pt x="125" y="39"/>
                    </a:lnTo>
                    <a:lnTo>
                      <a:pt x="130" y="39"/>
                    </a:lnTo>
                    <a:lnTo>
                      <a:pt x="134" y="39"/>
                    </a:lnTo>
                    <a:lnTo>
                      <a:pt x="139" y="39"/>
                    </a:lnTo>
                    <a:lnTo>
                      <a:pt x="144" y="39"/>
                    </a:lnTo>
                    <a:lnTo>
                      <a:pt x="144" y="39"/>
                    </a:lnTo>
                    <a:lnTo>
                      <a:pt x="147" y="39"/>
                    </a:lnTo>
                    <a:lnTo>
                      <a:pt x="147" y="37"/>
                    </a:lnTo>
                    <a:lnTo>
                      <a:pt x="147" y="22"/>
                    </a:lnTo>
                    <a:lnTo>
                      <a:pt x="147" y="15"/>
                    </a:lnTo>
                    <a:lnTo>
                      <a:pt x="147" y="12"/>
                    </a:lnTo>
                    <a:lnTo>
                      <a:pt x="147" y="5"/>
                    </a:lnTo>
                    <a:lnTo>
                      <a:pt x="147" y="0"/>
                    </a:lnTo>
                    <a:lnTo>
                      <a:pt x="149" y="0"/>
                    </a:lnTo>
                    <a:lnTo>
                      <a:pt x="156" y="0"/>
                    </a:lnTo>
                    <a:lnTo>
                      <a:pt x="156" y="0"/>
                    </a:lnTo>
                    <a:lnTo>
                      <a:pt x="159" y="0"/>
                    </a:lnTo>
                    <a:lnTo>
                      <a:pt x="161" y="2"/>
                    </a:lnTo>
                    <a:lnTo>
                      <a:pt x="161" y="2"/>
                    </a:lnTo>
                    <a:lnTo>
                      <a:pt x="166" y="5"/>
                    </a:lnTo>
                    <a:lnTo>
                      <a:pt x="166" y="5"/>
                    </a:lnTo>
                    <a:lnTo>
                      <a:pt x="169" y="5"/>
                    </a:lnTo>
                    <a:lnTo>
                      <a:pt x="169" y="5"/>
                    </a:lnTo>
                    <a:lnTo>
                      <a:pt x="169" y="7"/>
                    </a:lnTo>
                    <a:lnTo>
                      <a:pt x="169" y="12"/>
                    </a:lnTo>
                    <a:lnTo>
                      <a:pt x="171" y="15"/>
                    </a:lnTo>
                    <a:lnTo>
                      <a:pt x="171" y="17"/>
                    </a:lnTo>
                    <a:lnTo>
                      <a:pt x="171" y="20"/>
                    </a:lnTo>
                    <a:lnTo>
                      <a:pt x="171" y="22"/>
                    </a:lnTo>
                    <a:lnTo>
                      <a:pt x="171" y="24"/>
                    </a:lnTo>
                    <a:lnTo>
                      <a:pt x="173" y="37"/>
                    </a:lnTo>
                    <a:lnTo>
                      <a:pt x="176" y="46"/>
                    </a:lnTo>
                    <a:lnTo>
                      <a:pt x="176" y="46"/>
                    </a:lnTo>
                    <a:lnTo>
                      <a:pt x="176" y="54"/>
                    </a:lnTo>
                    <a:lnTo>
                      <a:pt x="176" y="56"/>
                    </a:lnTo>
                    <a:lnTo>
                      <a:pt x="176" y="56"/>
                    </a:lnTo>
                    <a:lnTo>
                      <a:pt x="176" y="59"/>
                    </a:lnTo>
                    <a:lnTo>
                      <a:pt x="176" y="59"/>
                    </a:lnTo>
                    <a:lnTo>
                      <a:pt x="178" y="61"/>
                    </a:lnTo>
                    <a:lnTo>
                      <a:pt x="178" y="61"/>
                    </a:lnTo>
                    <a:lnTo>
                      <a:pt x="183" y="66"/>
                    </a:lnTo>
                    <a:lnTo>
                      <a:pt x="186" y="68"/>
                    </a:lnTo>
                    <a:lnTo>
                      <a:pt x="191" y="71"/>
                    </a:lnTo>
                    <a:lnTo>
                      <a:pt x="191" y="71"/>
                    </a:lnTo>
                    <a:lnTo>
                      <a:pt x="193" y="71"/>
                    </a:lnTo>
                    <a:lnTo>
                      <a:pt x="195" y="71"/>
                    </a:lnTo>
                    <a:lnTo>
                      <a:pt x="198" y="71"/>
                    </a:lnTo>
                    <a:lnTo>
                      <a:pt x="205" y="68"/>
                    </a:lnTo>
                    <a:lnTo>
                      <a:pt x="205" y="68"/>
                    </a:lnTo>
                    <a:lnTo>
                      <a:pt x="208" y="68"/>
                    </a:lnTo>
                    <a:lnTo>
                      <a:pt x="208" y="71"/>
                    </a:lnTo>
                    <a:lnTo>
                      <a:pt x="208" y="71"/>
                    </a:lnTo>
                    <a:lnTo>
                      <a:pt x="208" y="71"/>
                    </a:lnTo>
                    <a:lnTo>
                      <a:pt x="208" y="73"/>
                    </a:lnTo>
                    <a:lnTo>
                      <a:pt x="210" y="73"/>
                    </a:lnTo>
                    <a:lnTo>
                      <a:pt x="210" y="76"/>
                    </a:lnTo>
                    <a:lnTo>
                      <a:pt x="210" y="76"/>
                    </a:lnTo>
                    <a:lnTo>
                      <a:pt x="210" y="76"/>
                    </a:lnTo>
                    <a:lnTo>
                      <a:pt x="210" y="76"/>
                    </a:lnTo>
                    <a:lnTo>
                      <a:pt x="215" y="76"/>
                    </a:lnTo>
                    <a:lnTo>
                      <a:pt x="220" y="76"/>
                    </a:lnTo>
                    <a:lnTo>
                      <a:pt x="220" y="76"/>
                    </a:lnTo>
                    <a:lnTo>
                      <a:pt x="225" y="76"/>
                    </a:lnTo>
                    <a:lnTo>
                      <a:pt x="230" y="76"/>
                    </a:lnTo>
                    <a:lnTo>
                      <a:pt x="234" y="78"/>
                    </a:lnTo>
                    <a:lnTo>
                      <a:pt x="237" y="78"/>
                    </a:lnTo>
                    <a:lnTo>
                      <a:pt x="239" y="78"/>
                    </a:lnTo>
                    <a:lnTo>
                      <a:pt x="239" y="85"/>
                    </a:lnTo>
                    <a:lnTo>
                      <a:pt x="239" y="88"/>
                    </a:lnTo>
                    <a:lnTo>
                      <a:pt x="242" y="90"/>
                    </a:lnTo>
                    <a:lnTo>
                      <a:pt x="244" y="90"/>
                    </a:lnTo>
                    <a:lnTo>
                      <a:pt x="249" y="88"/>
                    </a:lnTo>
                    <a:lnTo>
                      <a:pt x="254" y="88"/>
                    </a:lnTo>
                    <a:lnTo>
                      <a:pt x="254" y="88"/>
                    </a:lnTo>
                    <a:lnTo>
                      <a:pt x="256" y="88"/>
                    </a:lnTo>
                    <a:lnTo>
                      <a:pt x="261" y="88"/>
                    </a:lnTo>
                    <a:lnTo>
                      <a:pt x="264" y="85"/>
                    </a:lnTo>
                    <a:lnTo>
                      <a:pt x="264" y="85"/>
                    </a:lnTo>
                    <a:lnTo>
                      <a:pt x="266" y="83"/>
                    </a:lnTo>
                    <a:lnTo>
                      <a:pt x="266" y="83"/>
                    </a:lnTo>
                    <a:lnTo>
                      <a:pt x="266" y="80"/>
                    </a:lnTo>
                    <a:lnTo>
                      <a:pt x="269" y="80"/>
                    </a:lnTo>
                    <a:lnTo>
                      <a:pt x="269" y="78"/>
                    </a:lnTo>
                    <a:lnTo>
                      <a:pt x="276" y="78"/>
                    </a:lnTo>
                    <a:lnTo>
                      <a:pt x="278" y="78"/>
                    </a:lnTo>
                    <a:lnTo>
                      <a:pt x="286" y="78"/>
                    </a:lnTo>
                    <a:lnTo>
                      <a:pt x="293" y="78"/>
                    </a:lnTo>
                    <a:lnTo>
                      <a:pt x="298" y="78"/>
                    </a:lnTo>
                    <a:lnTo>
                      <a:pt x="298" y="78"/>
                    </a:lnTo>
                    <a:lnTo>
                      <a:pt x="300" y="80"/>
                    </a:lnTo>
                    <a:lnTo>
                      <a:pt x="305" y="83"/>
                    </a:lnTo>
                    <a:lnTo>
                      <a:pt x="310" y="85"/>
                    </a:lnTo>
                    <a:lnTo>
                      <a:pt x="312" y="85"/>
                    </a:lnTo>
                    <a:lnTo>
                      <a:pt x="315" y="85"/>
                    </a:lnTo>
                    <a:lnTo>
                      <a:pt x="317" y="88"/>
                    </a:lnTo>
                    <a:lnTo>
                      <a:pt x="320" y="88"/>
                    </a:lnTo>
                    <a:lnTo>
                      <a:pt x="322" y="88"/>
                    </a:lnTo>
                    <a:lnTo>
                      <a:pt x="322" y="90"/>
                    </a:lnTo>
                    <a:lnTo>
                      <a:pt x="322" y="90"/>
                    </a:lnTo>
                    <a:lnTo>
                      <a:pt x="322" y="93"/>
                    </a:lnTo>
                    <a:lnTo>
                      <a:pt x="322" y="93"/>
                    </a:lnTo>
                    <a:lnTo>
                      <a:pt x="317" y="93"/>
                    </a:lnTo>
                    <a:lnTo>
                      <a:pt x="317" y="93"/>
                    </a:lnTo>
                    <a:lnTo>
                      <a:pt x="317" y="93"/>
                    </a:lnTo>
                    <a:lnTo>
                      <a:pt x="317" y="95"/>
                    </a:lnTo>
                    <a:lnTo>
                      <a:pt x="317" y="98"/>
                    </a:lnTo>
                    <a:lnTo>
                      <a:pt x="317" y="98"/>
                    </a:lnTo>
                    <a:lnTo>
                      <a:pt x="317" y="98"/>
                    </a:lnTo>
                    <a:lnTo>
                      <a:pt x="320" y="98"/>
                    </a:lnTo>
                    <a:lnTo>
                      <a:pt x="320" y="98"/>
                    </a:lnTo>
                    <a:lnTo>
                      <a:pt x="320" y="98"/>
                    </a:lnTo>
                    <a:lnTo>
                      <a:pt x="320" y="98"/>
                    </a:lnTo>
                    <a:lnTo>
                      <a:pt x="327" y="98"/>
                    </a:lnTo>
                    <a:lnTo>
                      <a:pt x="329" y="98"/>
                    </a:lnTo>
                    <a:lnTo>
                      <a:pt x="332" y="98"/>
                    </a:lnTo>
                    <a:lnTo>
                      <a:pt x="334" y="100"/>
                    </a:lnTo>
                    <a:lnTo>
                      <a:pt x="334" y="102"/>
                    </a:lnTo>
                    <a:lnTo>
                      <a:pt x="334" y="107"/>
                    </a:lnTo>
                    <a:lnTo>
                      <a:pt x="334" y="110"/>
                    </a:lnTo>
                    <a:lnTo>
                      <a:pt x="334" y="112"/>
                    </a:lnTo>
                    <a:lnTo>
                      <a:pt x="334" y="112"/>
                    </a:lnTo>
                    <a:lnTo>
                      <a:pt x="337" y="115"/>
                    </a:lnTo>
                    <a:lnTo>
                      <a:pt x="337" y="115"/>
                    </a:lnTo>
                    <a:lnTo>
                      <a:pt x="339" y="117"/>
                    </a:lnTo>
                    <a:lnTo>
                      <a:pt x="339" y="119"/>
                    </a:lnTo>
                    <a:lnTo>
                      <a:pt x="339" y="119"/>
                    </a:lnTo>
                    <a:lnTo>
                      <a:pt x="342" y="119"/>
                    </a:lnTo>
                    <a:lnTo>
                      <a:pt x="342" y="119"/>
                    </a:lnTo>
                    <a:lnTo>
                      <a:pt x="342" y="119"/>
                    </a:lnTo>
                    <a:lnTo>
                      <a:pt x="342" y="119"/>
                    </a:lnTo>
                    <a:lnTo>
                      <a:pt x="344" y="119"/>
                    </a:lnTo>
                    <a:lnTo>
                      <a:pt x="344" y="119"/>
                    </a:lnTo>
                    <a:lnTo>
                      <a:pt x="344" y="119"/>
                    </a:lnTo>
                    <a:lnTo>
                      <a:pt x="344" y="119"/>
                    </a:lnTo>
                    <a:lnTo>
                      <a:pt x="347" y="119"/>
                    </a:lnTo>
                    <a:lnTo>
                      <a:pt x="347" y="117"/>
                    </a:lnTo>
                    <a:lnTo>
                      <a:pt x="347" y="117"/>
                    </a:lnTo>
                    <a:lnTo>
                      <a:pt x="347" y="115"/>
                    </a:lnTo>
                    <a:lnTo>
                      <a:pt x="347" y="112"/>
                    </a:lnTo>
                    <a:lnTo>
                      <a:pt x="347" y="112"/>
                    </a:lnTo>
                    <a:lnTo>
                      <a:pt x="347" y="112"/>
                    </a:lnTo>
                    <a:lnTo>
                      <a:pt x="347" y="112"/>
                    </a:lnTo>
                    <a:lnTo>
                      <a:pt x="347" y="110"/>
                    </a:lnTo>
                    <a:lnTo>
                      <a:pt x="349" y="107"/>
                    </a:lnTo>
                    <a:lnTo>
                      <a:pt x="354" y="107"/>
                    </a:lnTo>
                    <a:lnTo>
                      <a:pt x="354" y="107"/>
                    </a:lnTo>
                    <a:lnTo>
                      <a:pt x="356" y="107"/>
                    </a:lnTo>
                    <a:lnTo>
                      <a:pt x="361" y="107"/>
                    </a:lnTo>
                    <a:lnTo>
                      <a:pt x="364" y="110"/>
                    </a:lnTo>
                    <a:lnTo>
                      <a:pt x="364" y="112"/>
                    </a:lnTo>
                    <a:lnTo>
                      <a:pt x="366" y="115"/>
                    </a:lnTo>
                    <a:lnTo>
                      <a:pt x="366" y="117"/>
                    </a:lnTo>
                    <a:lnTo>
                      <a:pt x="366" y="117"/>
                    </a:lnTo>
                    <a:lnTo>
                      <a:pt x="368" y="119"/>
                    </a:lnTo>
                    <a:lnTo>
                      <a:pt x="368" y="119"/>
                    </a:lnTo>
                    <a:lnTo>
                      <a:pt x="368" y="119"/>
                    </a:lnTo>
                    <a:lnTo>
                      <a:pt x="368" y="119"/>
                    </a:lnTo>
                    <a:lnTo>
                      <a:pt x="376" y="122"/>
                    </a:lnTo>
                    <a:lnTo>
                      <a:pt x="376" y="124"/>
                    </a:lnTo>
                    <a:lnTo>
                      <a:pt x="376" y="124"/>
                    </a:lnTo>
                    <a:lnTo>
                      <a:pt x="383" y="124"/>
                    </a:lnTo>
                    <a:lnTo>
                      <a:pt x="383" y="124"/>
                    </a:lnTo>
                    <a:lnTo>
                      <a:pt x="386" y="124"/>
                    </a:lnTo>
                    <a:lnTo>
                      <a:pt x="386" y="127"/>
                    </a:lnTo>
                    <a:lnTo>
                      <a:pt x="388" y="129"/>
                    </a:lnTo>
                    <a:lnTo>
                      <a:pt x="386" y="132"/>
                    </a:lnTo>
                    <a:lnTo>
                      <a:pt x="386" y="132"/>
                    </a:lnTo>
                    <a:lnTo>
                      <a:pt x="388" y="134"/>
                    </a:lnTo>
                    <a:lnTo>
                      <a:pt x="393" y="134"/>
                    </a:lnTo>
                    <a:lnTo>
                      <a:pt x="395" y="134"/>
                    </a:lnTo>
                    <a:lnTo>
                      <a:pt x="395" y="134"/>
                    </a:lnTo>
                    <a:lnTo>
                      <a:pt x="395" y="134"/>
                    </a:lnTo>
                    <a:lnTo>
                      <a:pt x="395" y="137"/>
                    </a:lnTo>
                    <a:lnTo>
                      <a:pt x="395" y="137"/>
                    </a:lnTo>
                    <a:lnTo>
                      <a:pt x="395" y="139"/>
                    </a:lnTo>
                    <a:lnTo>
                      <a:pt x="395" y="139"/>
                    </a:lnTo>
                    <a:lnTo>
                      <a:pt x="395" y="139"/>
                    </a:lnTo>
                    <a:lnTo>
                      <a:pt x="400" y="139"/>
                    </a:lnTo>
                    <a:lnTo>
                      <a:pt x="403" y="139"/>
                    </a:lnTo>
                    <a:lnTo>
                      <a:pt x="405" y="139"/>
                    </a:lnTo>
                    <a:lnTo>
                      <a:pt x="405" y="139"/>
                    </a:lnTo>
                    <a:lnTo>
                      <a:pt x="405" y="139"/>
                    </a:lnTo>
                    <a:lnTo>
                      <a:pt x="407" y="139"/>
                    </a:lnTo>
                    <a:lnTo>
                      <a:pt x="410" y="137"/>
                    </a:lnTo>
                    <a:lnTo>
                      <a:pt x="415" y="137"/>
                    </a:lnTo>
                    <a:lnTo>
                      <a:pt x="417" y="137"/>
                    </a:lnTo>
                    <a:lnTo>
                      <a:pt x="420" y="134"/>
                    </a:lnTo>
                    <a:lnTo>
                      <a:pt x="422" y="132"/>
                    </a:lnTo>
                    <a:lnTo>
                      <a:pt x="427" y="129"/>
                    </a:lnTo>
                    <a:lnTo>
                      <a:pt x="432" y="127"/>
                    </a:lnTo>
                    <a:lnTo>
                      <a:pt x="434" y="124"/>
                    </a:lnTo>
                    <a:lnTo>
                      <a:pt x="437" y="124"/>
                    </a:lnTo>
                    <a:lnTo>
                      <a:pt x="439" y="122"/>
                    </a:lnTo>
                    <a:lnTo>
                      <a:pt x="442" y="119"/>
                    </a:lnTo>
                    <a:lnTo>
                      <a:pt x="444" y="119"/>
                    </a:lnTo>
                    <a:lnTo>
                      <a:pt x="446" y="122"/>
                    </a:lnTo>
                    <a:lnTo>
                      <a:pt x="449" y="122"/>
                    </a:lnTo>
                    <a:lnTo>
                      <a:pt x="446" y="122"/>
                    </a:lnTo>
                    <a:lnTo>
                      <a:pt x="446" y="124"/>
                    </a:lnTo>
                    <a:lnTo>
                      <a:pt x="446" y="124"/>
                    </a:lnTo>
                    <a:lnTo>
                      <a:pt x="449" y="127"/>
                    </a:lnTo>
                    <a:lnTo>
                      <a:pt x="449" y="127"/>
                    </a:lnTo>
                    <a:lnTo>
                      <a:pt x="449" y="127"/>
                    </a:lnTo>
                    <a:lnTo>
                      <a:pt x="451" y="129"/>
                    </a:lnTo>
                    <a:lnTo>
                      <a:pt x="451" y="132"/>
                    </a:lnTo>
                    <a:lnTo>
                      <a:pt x="451" y="134"/>
                    </a:lnTo>
                    <a:lnTo>
                      <a:pt x="451" y="134"/>
                    </a:lnTo>
                    <a:lnTo>
                      <a:pt x="454" y="134"/>
                    </a:lnTo>
                    <a:lnTo>
                      <a:pt x="456" y="134"/>
                    </a:lnTo>
                    <a:lnTo>
                      <a:pt x="461" y="134"/>
                    </a:lnTo>
                    <a:lnTo>
                      <a:pt x="464" y="134"/>
                    </a:lnTo>
                    <a:lnTo>
                      <a:pt x="466" y="132"/>
                    </a:lnTo>
                    <a:lnTo>
                      <a:pt x="466" y="134"/>
                    </a:lnTo>
                    <a:lnTo>
                      <a:pt x="466" y="134"/>
                    </a:lnTo>
                    <a:lnTo>
                      <a:pt x="468" y="134"/>
                    </a:lnTo>
                    <a:lnTo>
                      <a:pt x="468" y="134"/>
                    </a:lnTo>
                    <a:lnTo>
                      <a:pt x="471" y="134"/>
                    </a:lnTo>
                    <a:lnTo>
                      <a:pt x="471" y="134"/>
                    </a:lnTo>
                    <a:lnTo>
                      <a:pt x="473" y="134"/>
                    </a:lnTo>
                    <a:lnTo>
                      <a:pt x="473" y="134"/>
                    </a:lnTo>
                    <a:lnTo>
                      <a:pt x="473" y="134"/>
                    </a:lnTo>
                    <a:lnTo>
                      <a:pt x="473" y="134"/>
                    </a:lnTo>
                    <a:lnTo>
                      <a:pt x="481" y="134"/>
                    </a:lnTo>
                    <a:lnTo>
                      <a:pt x="485" y="132"/>
                    </a:lnTo>
                    <a:lnTo>
                      <a:pt x="493" y="132"/>
                    </a:lnTo>
                    <a:lnTo>
                      <a:pt x="493" y="132"/>
                    </a:lnTo>
                    <a:lnTo>
                      <a:pt x="498" y="132"/>
                    </a:lnTo>
                    <a:lnTo>
                      <a:pt x="500" y="134"/>
                    </a:lnTo>
                    <a:lnTo>
                      <a:pt x="503" y="134"/>
                    </a:lnTo>
                    <a:lnTo>
                      <a:pt x="503" y="134"/>
                    </a:lnTo>
                    <a:lnTo>
                      <a:pt x="505" y="141"/>
                    </a:lnTo>
                    <a:lnTo>
                      <a:pt x="507" y="141"/>
                    </a:lnTo>
                    <a:lnTo>
                      <a:pt x="507" y="141"/>
                    </a:lnTo>
                    <a:lnTo>
                      <a:pt x="507" y="141"/>
                    </a:lnTo>
                    <a:lnTo>
                      <a:pt x="507" y="141"/>
                    </a:lnTo>
                    <a:lnTo>
                      <a:pt x="507" y="141"/>
                    </a:lnTo>
                    <a:lnTo>
                      <a:pt x="512" y="144"/>
                    </a:lnTo>
                    <a:lnTo>
                      <a:pt x="512" y="146"/>
                    </a:lnTo>
                    <a:lnTo>
                      <a:pt x="515" y="144"/>
                    </a:lnTo>
                    <a:lnTo>
                      <a:pt x="520" y="144"/>
                    </a:lnTo>
                    <a:lnTo>
                      <a:pt x="520" y="141"/>
                    </a:lnTo>
                    <a:lnTo>
                      <a:pt x="522" y="141"/>
                    </a:lnTo>
                    <a:lnTo>
                      <a:pt x="522" y="141"/>
                    </a:lnTo>
                    <a:lnTo>
                      <a:pt x="524" y="141"/>
                    </a:lnTo>
                    <a:lnTo>
                      <a:pt x="524" y="141"/>
                    </a:lnTo>
                    <a:lnTo>
                      <a:pt x="524" y="144"/>
                    </a:lnTo>
                    <a:lnTo>
                      <a:pt x="524" y="144"/>
                    </a:lnTo>
                    <a:lnTo>
                      <a:pt x="524" y="144"/>
                    </a:lnTo>
                    <a:lnTo>
                      <a:pt x="524" y="144"/>
                    </a:lnTo>
                    <a:lnTo>
                      <a:pt x="524" y="144"/>
                    </a:lnTo>
                    <a:lnTo>
                      <a:pt x="524" y="144"/>
                    </a:lnTo>
                    <a:lnTo>
                      <a:pt x="527" y="144"/>
                    </a:lnTo>
                    <a:lnTo>
                      <a:pt x="527" y="144"/>
                    </a:lnTo>
                    <a:lnTo>
                      <a:pt x="529" y="144"/>
                    </a:lnTo>
                    <a:lnTo>
                      <a:pt x="529" y="144"/>
                    </a:lnTo>
                    <a:lnTo>
                      <a:pt x="532" y="144"/>
                    </a:lnTo>
                    <a:lnTo>
                      <a:pt x="532" y="144"/>
                    </a:lnTo>
                    <a:lnTo>
                      <a:pt x="534" y="144"/>
                    </a:lnTo>
                    <a:lnTo>
                      <a:pt x="534" y="144"/>
                    </a:lnTo>
                    <a:lnTo>
                      <a:pt x="537" y="144"/>
                    </a:lnTo>
                    <a:lnTo>
                      <a:pt x="534" y="144"/>
                    </a:lnTo>
                    <a:lnTo>
                      <a:pt x="534" y="144"/>
                    </a:lnTo>
                    <a:lnTo>
                      <a:pt x="532" y="144"/>
                    </a:lnTo>
                    <a:lnTo>
                      <a:pt x="532" y="144"/>
                    </a:lnTo>
                    <a:lnTo>
                      <a:pt x="529" y="146"/>
                    </a:lnTo>
                    <a:lnTo>
                      <a:pt x="527" y="146"/>
                    </a:lnTo>
                    <a:lnTo>
                      <a:pt x="524" y="149"/>
                    </a:lnTo>
                    <a:lnTo>
                      <a:pt x="524" y="151"/>
                    </a:lnTo>
                    <a:lnTo>
                      <a:pt x="522" y="151"/>
                    </a:lnTo>
                    <a:lnTo>
                      <a:pt x="517" y="154"/>
                    </a:lnTo>
                    <a:lnTo>
                      <a:pt x="515" y="156"/>
                    </a:lnTo>
                    <a:lnTo>
                      <a:pt x="510" y="158"/>
                    </a:lnTo>
                    <a:lnTo>
                      <a:pt x="505" y="161"/>
                    </a:lnTo>
                    <a:lnTo>
                      <a:pt x="500" y="163"/>
                    </a:lnTo>
                    <a:lnTo>
                      <a:pt x="498" y="163"/>
                    </a:lnTo>
                    <a:lnTo>
                      <a:pt x="493" y="166"/>
                    </a:lnTo>
                    <a:lnTo>
                      <a:pt x="485" y="168"/>
                    </a:lnTo>
                    <a:lnTo>
                      <a:pt x="483" y="171"/>
                    </a:lnTo>
                    <a:lnTo>
                      <a:pt x="483" y="171"/>
                    </a:lnTo>
                    <a:lnTo>
                      <a:pt x="478" y="171"/>
                    </a:lnTo>
                    <a:lnTo>
                      <a:pt x="476" y="171"/>
                    </a:lnTo>
                    <a:lnTo>
                      <a:pt x="468" y="173"/>
                    </a:lnTo>
                    <a:lnTo>
                      <a:pt x="468" y="173"/>
                    </a:lnTo>
                    <a:lnTo>
                      <a:pt x="461" y="178"/>
                    </a:lnTo>
                    <a:lnTo>
                      <a:pt x="456" y="180"/>
                    </a:lnTo>
                    <a:lnTo>
                      <a:pt x="451" y="183"/>
                    </a:lnTo>
                    <a:lnTo>
                      <a:pt x="449" y="185"/>
                    </a:lnTo>
                    <a:lnTo>
                      <a:pt x="444" y="190"/>
                    </a:lnTo>
                    <a:lnTo>
                      <a:pt x="439" y="195"/>
                    </a:lnTo>
                    <a:lnTo>
                      <a:pt x="437" y="197"/>
                    </a:lnTo>
                    <a:lnTo>
                      <a:pt x="432" y="200"/>
                    </a:lnTo>
                    <a:lnTo>
                      <a:pt x="427" y="205"/>
                    </a:lnTo>
                    <a:lnTo>
                      <a:pt x="422" y="210"/>
                    </a:lnTo>
                    <a:lnTo>
                      <a:pt x="417" y="215"/>
                    </a:lnTo>
                    <a:lnTo>
                      <a:pt x="415" y="219"/>
                    </a:lnTo>
                    <a:lnTo>
                      <a:pt x="410" y="224"/>
                    </a:lnTo>
                    <a:lnTo>
                      <a:pt x="405" y="229"/>
                    </a:lnTo>
                    <a:lnTo>
                      <a:pt x="400" y="234"/>
                    </a:lnTo>
                    <a:lnTo>
                      <a:pt x="395" y="236"/>
                    </a:lnTo>
                    <a:lnTo>
                      <a:pt x="395" y="239"/>
                    </a:lnTo>
                    <a:lnTo>
                      <a:pt x="395" y="239"/>
                    </a:lnTo>
                    <a:lnTo>
                      <a:pt x="393" y="239"/>
                    </a:lnTo>
                    <a:lnTo>
                      <a:pt x="393" y="241"/>
                    </a:lnTo>
                    <a:lnTo>
                      <a:pt x="393" y="241"/>
                    </a:lnTo>
                    <a:lnTo>
                      <a:pt x="393" y="241"/>
                    </a:lnTo>
                    <a:lnTo>
                      <a:pt x="390" y="244"/>
                    </a:lnTo>
                    <a:lnTo>
                      <a:pt x="390" y="244"/>
                    </a:lnTo>
                    <a:lnTo>
                      <a:pt x="386" y="246"/>
                    </a:lnTo>
                    <a:lnTo>
                      <a:pt x="386" y="249"/>
                    </a:lnTo>
                    <a:lnTo>
                      <a:pt x="381" y="251"/>
                    </a:lnTo>
                    <a:lnTo>
                      <a:pt x="376" y="256"/>
                    </a:lnTo>
                    <a:lnTo>
                      <a:pt x="373" y="256"/>
                    </a:lnTo>
                    <a:lnTo>
                      <a:pt x="368" y="258"/>
                    </a:lnTo>
                    <a:lnTo>
                      <a:pt x="368" y="261"/>
                    </a:lnTo>
                    <a:lnTo>
                      <a:pt x="364" y="263"/>
                    </a:lnTo>
                    <a:lnTo>
                      <a:pt x="359" y="266"/>
                    </a:lnTo>
                    <a:lnTo>
                      <a:pt x="359" y="271"/>
                    </a:lnTo>
                    <a:lnTo>
                      <a:pt x="359" y="271"/>
                    </a:lnTo>
                    <a:lnTo>
                      <a:pt x="359" y="271"/>
                    </a:lnTo>
                    <a:lnTo>
                      <a:pt x="356" y="273"/>
                    </a:lnTo>
                    <a:lnTo>
                      <a:pt x="356" y="273"/>
                    </a:lnTo>
                    <a:lnTo>
                      <a:pt x="356" y="275"/>
                    </a:lnTo>
                    <a:lnTo>
                      <a:pt x="356" y="275"/>
                    </a:lnTo>
                    <a:lnTo>
                      <a:pt x="354" y="275"/>
                    </a:lnTo>
                    <a:lnTo>
                      <a:pt x="354" y="275"/>
                    </a:lnTo>
                    <a:lnTo>
                      <a:pt x="354" y="275"/>
                    </a:lnTo>
                    <a:lnTo>
                      <a:pt x="354" y="275"/>
                    </a:lnTo>
                    <a:lnTo>
                      <a:pt x="354" y="275"/>
                    </a:lnTo>
                    <a:lnTo>
                      <a:pt x="351" y="278"/>
                    </a:lnTo>
                    <a:lnTo>
                      <a:pt x="351" y="278"/>
                    </a:lnTo>
                    <a:lnTo>
                      <a:pt x="351" y="280"/>
                    </a:lnTo>
                    <a:lnTo>
                      <a:pt x="351" y="280"/>
                    </a:lnTo>
                    <a:lnTo>
                      <a:pt x="351" y="280"/>
                    </a:lnTo>
                    <a:lnTo>
                      <a:pt x="351" y="280"/>
                    </a:lnTo>
                    <a:lnTo>
                      <a:pt x="351" y="280"/>
                    </a:lnTo>
                    <a:lnTo>
                      <a:pt x="349" y="283"/>
                    </a:lnTo>
                    <a:lnTo>
                      <a:pt x="349" y="283"/>
                    </a:lnTo>
                    <a:lnTo>
                      <a:pt x="347" y="283"/>
                    </a:lnTo>
                    <a:lnTo>
                      <a:pt x="347" y="280"/>
                    </a:lnTo>
                    <a:lnTo>
                      <a:pt x="347" y="280"/>
                    </a:lnTo>
                    <a:lnTo>
                      <a:pt x="347" y="283"/>
                    </a:lnTo>
                    <a:lnTo>
                      <a:pt x="347" y="290"/>
                    </a:lnTo>
                    <a:lnTo>
                      <a:pt x="347" y="302"/>
                    </a:lnTo>
                    <a:lnTo>
                      <a:pt x="347" y="322"/>
                    </a:lnTo>
                    <a:lnTo>
                      <a:pt x="347" y="329"/>
                    </a:lnTo>
                    <a:lnTo>
                      <a:pt x="347" y="336"/>
                    </a:lnTo>
                    <a:lnTo>
                      <a:pt x="347" y="339"/>
                    </a:lnTo>
                    <a:lnTo>
                      <a:pt x="344" y="339"/>
                    </a:lnTo>
                    <a:lnTo>
                      <a:pt x="344" y="341"/>
                    </a:lnTo>
                    <a:lnTo>
                      <a:pt x="344" y="341"/>
                    </a:lnTo>
                    <a:lnTo>
                      <a:pt x="342" y="344"/>
                    </a:lnTo>
                    <a:lnTo>
                      <a:pt x="342" y="344"/>
                    </a:lnTo>
                    <a:lnTo>
                      <a:pt x="342" y="346"/>
                    </a:lnTo>
                    <a:lnTo>
                      <a:pt x="339" y="346"/>
                    </a:lnTo>
                    <a:lnTo>
                      <a:pt x="337" y="346"/>
                    </a:lnTo>
                    <a:lnTo>
                      <a:pt x="337" y="344"/>
                    </a:lnTo>
                    <a:lnTo>
                      <a:pt x="334" y="346"/>
                    </a:lnTo>
                    <a:lnTo>
                      <a:pt x="334" y="349"/>
                    </a:lnTo>
                    <a:lnTo>
                      <a:pt x="332" y="349"/>
                    </a:lnTo>
                    <a:lnTo>
                      <a:pt x="329" y="349"/>
                    </a:lnTo>
                    <a:lnTo>
                      <a:pt x="329" y="349"/>
                    </a:lnTo>
                    <a:lnTo>
                      <a:pt x="329" y="349"/>
                    </a:lnTo>
                    <a:lnTo>
                      <a:pt x="329" y="351"/>
                    </a:lnTo>
                    <a:lnTo>
                      <a:pt x="327" y="351"/>
                    </a:lnTo>
                    <a:lnTo>
                      <a:pt x="327" y="351"/>
                    </a:lnTo>
                    <a:lnTo>
                      <a:pt x="327" y="351"/>
                    </a:lnTo>
                    <a:lnTo>
                      <a:pt x="327" y="353"/>
                    </a:lnTo>
                    <a:lnTo>
                      <a:pt x="327" y="353"/>
                    </a:lnTo>
                    <a:lnTo>
                      <a:pt x="325" y="353"/>
                    </a:lnTo>
                    <a:lnTo>
                      <a:pt x="320" y="356"/>
                    </a:lnTo>
                    <a:lnTo>
                      <a:pt x="320" y="356"/>
                    </a:lnTo>
                    <a:lnTo>
                      <a:pt x="317" y="356"/>
                    </a:lnTo>
                    <a:lnTo>
                      <a:pt x="315" y="358"/>
                    </a:lnTo>
                    <a:lnTo>
                      <a:pt x="312" y="366"/>
                    </a:lnTo>
                    <a:lnTo>
                      <a:pt x="312" y="368"/>
                    </a:lnTo>
                    <a:lnTo>
                      <a:pt x="310" y="371"/>
                    </a:lnTo>
                    <a:lnTo>
                      <a:pt x="310" y="371"/>
                    </a:lnTo>
                    <a:lnTo>
                      <a:pt x="305" y="375"/>
                    </a:lnTo>
                    <a:lnTo>
                      <a:pt x="305" y="378"/>
                    </a:lnTo>
                    <a:lnTo>
                      <a:pt x="305" y="378"/>
                    </a:lnTo>
                    <a:lnTo>
                      <a:pt x="305" y="380"/>
                    </a:lnTo>
                    <a:lnTo>
                      <a:pt x="303" y="388"/>
                    </a:lnTo>
                    <a:lnTo>
                      <a:pt x="305" y="390"/>
                    </a:lnTo>
                    <a:lnTo>
                      <a:pt x="308" y="390"/>
                    </a:lnTo>
                    <a:lnTo>
                      <a:pt x="312" y="390"/>
                    </a:lnTo>
                    <a:lnTo>
                      <a:pt x="315" y="392"/>
                    </a:lnTo>
                    <a:lnTo>
                      <a:pt x="315" y="392"/>
                    </a:lnTo>
                    <a:lnTo>
                      <a:pt x="315" y="397"/>
                    </a:lnTo>
                    <a:lnTo>
                      <a:pt x="317" y="400"/>
                    </a:lnTo>
                    <a:lnTo>
                      <a:pt x="317" y="400"/>
                    </a:lnTo>
                    <a:lnTo>
                      <a:pt x="320" y="402"/>
                    </a:lnTo>
                    <a:lnTo>
                      <a:pt x="320" y="405"/>
                    </a:lnTo>
                    <a:lnTo>
                      <a:pt x="320" y="405"/>
                    </a:lnTo>
                    <a:lnTo>
                      <a:pt x="320" y="407"/>
                    </a:lnTo>
                    <a:lnTo>
                      <a:pt x="317" y="410"/>
                    </a:lnTo>
                    <a:lnTo>
                      <a:pt x="317" y="412"/>
                    </a:lnTo>
                    <a:lnTo>
                      <a:pt x="317" y="414"/>
                    </a:lnTo>
                    <a:lnTo>
                      <a:pt x="317" y="417"/>
                    </a:lnTo>
                    <a:lnTo>
                      <a:pt x="315" y="417"/>
                    </a:lnTo>
                    <a:lnTo>
                      <a:pt x="315" y="417"/>
                    </a:lnTo>
                    <a:lnTo>
                      <a:pt x="312" y="419"/>
                    </a:lnTo>
                    <a:lnTo>
                      <a:pt x="312" y="422"/>
                    </a:lnTo>
                    <a:lnTo>
                      <a:pt x="312" y="427"/>
                    </a:lnTo>
                    <a:lnTo>
                      <a:pt x="312" y="429"/>
                    </a:lnTo>
                    <a:lnTo>
                      <a:pt x="312" y="429"/>
                    </a:lnTo>
                    <a:lnTo>
                      <a:pt x="312" y="429"/>
                    </a:lnTo>
                    <a:lnTo>
                      <a:pt x="315" y="434"/>
                    </a:lnTo>
                    <a:lnTo>
                      <a:pt x="315" y="436"/>
                    </a:lnTo>
                    <a:lnTo>
                      <a:pt x="315" y="436"/>
                    </a:lnTo>
                    <a:lnTo>
                      <a:pt x="312" y="439"/>
                    </a:lnTo>
                    <a:lnTo>
                      <a:pt x="312" y="439"/>
                    </a:lnTo>
                    <a:lnTo>
                      <a:pt x="310" y="439"/>
                    </a:lnTo>
                    <a:lnTo>
                      <a:pt x="310" y="441"/>
                    </a:lnTo>
                    <a:lnTo>
                      <a:pt x="312" y="446"/>
                    </a:lnTo>
                    <a:lnTo>
                      <a:pt x="312" y="451"/>
                    </a:lnTo>
                    <a:lnTo>
                      <a:pt x="312" y="456"/>
                    </a:lnTo>
                    <a:lnTo>
                      <a:pt x="312" y="456"/>
                    </a:lnTo>
                    <a:lnTo>
                      <a:pt x="312" y="458"/>
                    </a:lnTo>
                    <a:lnTo>
                      <a:pt x="312" y="458"/>
                    </a:lnTo>
                    <a:lnTo>
                      <a:pt x="312" y="461"/>
                    </a:lnTo>
                    <a:lnTo>
                      <a:pt x="312" y="463"/>
                    </a:lnTo>
                    <a:lnTo>
                      <a:pt x="312" y="466"/>
                    </a:lnTo>
                    <a:lnTo>
                      <a:pt x="310" y="470"/>
                    </a:lnTo>
                    <a:lnTo>
                      <a:pt x="310" y="473"/>
                    </a:lnTo>
                    <a:lnTo>
                      <a:pt x="315" y="475"/>
                    </a:lnTo>
                    <a:lnTo>
                      <a:pt x="320" y="480"/>
                    </a:lnTo>
                    <a:lnTo>
                      <a:pt x="322" y="483"/>
                    </a:lnTo>
                    <a:lnTo>
                      <a:pt x="322" y="483"/>
                    </a:lnTo>
                    <a:lnTo>
                      <a:pt x="322" y="483"/>
                    </a:lnTo>
                    <a:lnTo>
                      <a:pt x="322" y="485"/>
                    </a:lnTo>
                    <a:lnTo>
                      <a:pt x="325" y="485"/>
                    </a:lnTo>
                    <a:lnTo>
                      <a:pt x="332" y="488"/>
                    </a:lnTo>
                    <a:lnTo>
                      <a:pt x="337" y="488"/>
                    </a:lnTo>
                    <a:lnTo>
                      <a:pt x="339" y="490"/>
                    </a:lnTo>
                    <a:lnTo>
                      <a:pt x="342" y="490"/>
                    </a:lnTo>
                    <a:lnTo>
                      <a:pt x="344" y="492"/>
                    </a:lnTo>
                    <a:lnTo>
                      <a:pt x="344" y="497"/>
                    </a:lnTo>
                    <a:lnTo>
                      <a:pt x="347" y="500"/>
                    </a:lnTo>
                    <a:lnTo>
                      <a:pt x="347" y="500"/>
                    </a:lnTo>
                    <a:lnTo>
                      <a:pt x="347" y="500"/>
                    </a:lnTo>
                    <a:lnTo>
                      <a:pt x="349" y="500"/>
                    </a:lnTo>
                    <a:lnTo>
                      <a:pt x="356" y="502"/>
                    </a:lnTo>
                    <a:lnTo>
                      <a:pt x="359" y="502"/>
                    </a:lnTo>
                    <a:lnTo>
                      <a:pt x="361" y="505"/>
                    </a:lnTo>
                    <a:lnTo>
                      <a:pt x="366" y="509"/>
                    </a:lnTo>
                    <a:lnTo>
                      <a:pt x="371" y="512"/>
                    </a:lnTo>
                    <a:lnTo>
                      <a:pt x="373" y="517"/>
                    </a:lnTo>
                    <a:lnTo>
                      <a:pt x="373" y="519"/>
                    </a:lnTo>
                    <a:lnTo>
                      <a:pt x="378" y="527"/>
                    </a:lnTo>
                    <a:lnTo>
                      <a:pt x="378" y="529"/>
                    </a:lnTo>
                    <a:lnTo>
                      <a:pt x="383" y="531"/>
                    </a:lnTo>
                    <a:lnTo>
                      <a:pt x="386" y="534"/>
                    </a:lnTo>
                    <a:lnTo>
                      <a:pt x="390" y="539"/>
                    </a:lnTo>
                    <a:lnTo>
                      <a:pt x="390" y="539"/>
                    </a:lnTo>
                    <a:lnTo>
                      <a:pt x="393" y="539"/>
                    </a:lnTo>
                    <a:lnTo>
                      <a:pt x="393" y="539"/>
                    </a:lnTo>
                    <a:lnTo>
                      <a:pt x="398" y="539"/>
                    </a:lnTo>
                    <a:lnTo>
                      <a:pt x="400" y="539"/>
                    </a:lnTo>
                    <a:lnTo>
                      <a:pt x="403" y="544"/>
                    </a:lnTo>
                    <a:lnTo>
                      <a:pt x="403" y="544"/>
                    </a:lnTo>
                    <a:lnTo>
                      <a:pt x="405" y="544"/>
                    </a:lnTo>
                    <a:lnTo>
                      <a:pt x="407" y="544"/>
                    </a:lnTo>
                    <a:lnTo>
                      <a:pt x="407" y="544"/>
                    </a:lnTo>
                    <a:lnTo>
                      <a:pt x="407" y="544"/>
                    </a:lnTo>
                    <a:lnTo>
                      <a:pt x="407" y="544"/>
                    </a:lnTo>
                    <a:lnTo>
                      <a:pt x="407" y="546"/>
                    </a:lnTo>
                    <a:lnTo>
                      <a:pt x="407" y="546"/>
                    </a:lnTo>
                    <a:lnTo>
                      <a:pt x="410" y="546"/>
                    </a:lnTo>
                    <a:lnTo>
                      <a:pt x="410" y="548"/>
                    </a:lnTo>
                    <a:lnTo>
                      <a:pt x="412" y="551"/>
                    </a:lnTo>
                    <a:lnTo>
                      <a:pt x="415" y="551"/>
                    </a:lnTo>
                    <a:lnTo>
                      <a:pt x="415" y="553"/>
                    </a:lnTo>
                    <a:lnTo>
                      <a:pt x="415" y="553"/>
                    </a:lnTo>
                    <a:lnTo>
                      <a:pt x="417" y="553"/>
                    </a:lnTo>
                    <a:lnTo>
                      <a:pt x="417" y="556"/>
                    </a:lnTo>
                    <a:lnTo>
                      <a:pt x="417" y="558"/>
                    </a:lnTo>
                    <a:lnTo>
                      <a:pt x="417" y="561"/>
                    </a:lnTo>
                    <a:lnTo>
                      <a:pt x="417" y="563"/>
                    </a:lnTo>
                    <a:lnTo>
                      <a:pt x="417" y="563"/>
                    </a:lnTo>
                    <a:lnTo>
                      <a:pt x="417" y="563"/>
                    </a:lnTo>
                    <a:lnTo>
                      <a:pt x="417" y="566"/>
                    </a:lnTo>
                    <a:lnTo>
                      <a:pt x="417" y="566"/>
                    </a:lnTo>
                    <a:lnTo>
                      <a:pt x="420" y="568"/>
                    </a:lnTo>
                    <a:lnTo>
                      <a:pt x="420" y="568"/>
                    </a:lnTo>
                    <a:lnTo>
                      <a:pt x="420" y="568"/>
                    </a:lnTo>
                    <a:lnTo>
                      <a:pt x="420" y="570"/>
                    </a:lnTo>
                    <a:lnTo>
                      <a:pt x="420" y="573"/>
                    </a:lnTo>
                    <a:lnTo>
                      <a:pt x="420" y="578"/>
                    </a:lnTo>
                    <a:lnTo>
                      <a:pt x="420" y="578"/>
                    </a:lnTo>
                    <a:lnTo>
                      <a:pt x="420" y="578"/>
                    </a:lnTo>
                    <a:lnTo>
                      <a:pt x="420" y="580"/>
                    </a:lnTo>
                    <a:lnTo>
                      <a:pt x="420" y="583"/>
                    </a:lnTo>
                    <a:lnTo>
                      <a:pt x="420" y="585"/>
                    </a:lnTo>
                    <a:lnTo>
                      <a:pt x="420" y="585"/>
                    </a:lnTo>
                    <a:lnTo>
                      <a:pt x="420" y="590"/>
                    </a:lnTo>
                    <a:lnTo>
                      <a:pt x="420" y="590"/>
                    </a:lnTo>
                    <a:lnTo>
                      <a:pt x="420" y="592"/>
                    </a:lnTo>
                    <a:lnTo>
                      <a:pt x="420" y="592"/>
                    </a:lnTo>
                    <a:lnTo>
                      <a:pt x="412" y="592"/>
                    </a:lnTo>
                    <a:lnTo>
                      <a:pt x="407" y="592"/>
                    </a:lnTo>
                    <a:lnTo>
                      <a:pt x="403" y="592"/>
                    </a:lnTo>
                    <a:lnTo>
                      <a:pt x="395" y="592"/>
                    </a:lnTo>
                    <a:lnTo>
                      <a:pt x="390" y="592"/>
                    </a:lnTo>
                    <a:lnTo>
                      <a:pt x="386" y="592"/>
                    </a:lnTo>
                    <a:lnTo>
                      <a:pt x="378" y="592"/>
                    </a:lnTo>
                    <a:lnTo>
                      <a:pt x="373" y="592"/>
                    </a:lnTo>
                    <a:lnTo>
                      <a:pt x="368" y="592"/>
                    </a:lnTo>
                    <a:lnTo>
                      <a:pt x="361" y="592"/>
                    </a:lnTo>
                    <a:lnTo>
                      <a:pt x="356" y="592"/>
                    </a:lnTo>
                    <a:lnTo>
                      <a:pt x="351" y="592"/>
                    </a:lnTo>
                    <a:lnTo>
                      <a:pt x="344" y="592"/>
                    </a:lnTo>
                    <a:lnTo>
                      <a:pt x="339" y="592"/>
                    </a:lnTo>
                    <a:lnTo>
                      <a:pt x="334" y="592"/>
                    </a:lnTo>
                    <a:lnTo>
                      <a:pt x="327" y="592"/>
                    </a:lnTo>
                    <a:lnTo>
                      <a:pt x="322" y="592"/>
                    </a:lnTo>
                    <a:lnTo>
                      <a:pt x="317" y="592"/>
                    </a:lnTo>
                    <a:lnTo>
                      <a:pt x="310" y="592"/>
                    </a:lnTo>
                    <a:lnTo>
                      <a:pt x="305" y="592"/>
                    </a:lnTo>
                    <a:lnTo>
                      <a:pt x="300" y="592"/>
                    </a:lnTo>
                    <a:lnTo>
                      <a:pt x="293" y="592"/>
                    </a:lnTo>
                    <a:lnTo>
                      <a:pt x="288" y="592"/>
                    </a:lnTo>
                    <a:lnTo>
                      <a:pt x="283" y="592"/>
                    </a:lnTo>
                    <a:lnTo>
                      <a:pt x="276" y="592"/>
                    </a:lnTo>
                    <a:lnTo>
                      <a:pt x="271" y="592"/>
                    </a:lnTo>
                    <a:lnTo>
                      <a:pt x="266" y="592"/>
                    </a:lnTo>
                    <a:lnTo>
                      <a:pt x="259" y="592"/>
                    </a:lnTo>
                    <a:lnTo>
                      <a:pt x="254" y="592"/>
                    </a:lnTo>
                    <a:lnTo>
                      <a:pt x="249" y="592"/>
                    </a:lnTo>
                    <a:lnTo>
                      <a:pt x="242" y="592"/>
                    </a:lnTo>
                    <a:lnTo>
                      <a:pt x="237" y="592"/>
                    </a:lnTo>
                    <a:lnTo>
                      <a:pt x="232" y="592"/>
                    </a:lnTo>
                    <a:lnTo>
                      <a:pt x="225" y="592"/>
                    </a:lnTo>
                    <a:lnTo>
                      <a:pt x="220" y="592"/>
                    </a:lnTo>
                    <a:lnTo>
                      <a:pt x="215" y="592"/>
                    </a:lnTo>
                    <a:lnTo>
                      <a:pt x="208" y="592"/>
                    </a:lnTo>
                    <a:lnTo>
                      <a:pt x="203" y="592"/>
                    </a:lnTo>
                    <a:lnTo>
                      <a:pt x="198" y="592"/>
                    </a:lnTo>
                    <a:lnTo>
                      <a:pt x="191" y="592"/>
                    </a:lnTo>
                    <a:lnTo>
                      <a:pt x="186" y="592"/>
                    </a:lnTo>
                    <a:lnTo>
                      <a:pt x="181" y="592"/>
                    </a:lnTo>
                    <a:lnTo>
                      <a:pt x="173" y="592"/>
                    </a:lnTo>
                    <a:lnTo>
                      <a:pt x="169" y="592"/>
                    </a:lnTo>
                    <a:lnTo>
                      <a:pt x="164" y="592"/>
                    </a:lnTo>
                    <a:lnTo>
                      <a:pt x="156" y="592"/>
                    </a:lnTo>
                    <a:lnTo>
                      <a:pt x="152" y="592"/>
                    </a:lnTo>
                    <a:lnTo>
                      <a:pt x="147" y="592"/>
                    </a:lnTo>
                    <a:lnTo>
                      <a:pt x="139" y="592"/>
                    </a:lnTo>
                    <a:lnTo>
                      <a:pt x="134" y="592"/>
                    </a:lnTo>
                    <a:lnTo>
                      <a:pt x="130" y="592"/>
                    </a:lnTo>
                    <a:lnTo>
                      <a:pt x="122" y="592"/>
                    </a:lnTo>
                    <a:lnTo>
                      <a:pt x="117" y="592"/>
                    </a:lnTo>
                    <a:lnTo>
                      <a:pt x="113" y="592"/>
                    </a:lnTo>
                    <a:lnTo>
                      <a:pt x="105" y="592"/>
                    </a:lnTo>
                    <a:lnTo>
                      <a:pt x="100" y="592"/>
                    </a:lnTo>
                    <a:lnTo>
                      <a:pt x="95" y="592"/>
                    </a:lnTo>
                    <a:lnTo>
                      <a:pt x="88" y="592"/>
                    </a:lnTo>
                    <a:lnTo>
                      <a:pt x="83" y="592"/>
                    </a:lnTo>
                    <a:lnTo>
                      <a:pt x="78" y="592"/>
                    </a:lnTo>
                    <a:lnTo>
                      <a:pt x="71" y="592"/>
                    </a:lnTo>
                    <a:lnTo>
                      <a:pt x="66" y="592"/>
                    </a:lnTo>
                    <a:lnTo>
                      <a:pt x="61" y="592"/>
                    </a:lnTo>
                    <a:lnTo>
                      <a:pt x="54" y="592"/>
                    </a:lnTo>
                    <a:lnTo>
                      <a:pt x="54" y="444"/>
                    </a:lnTo>
                    <a:lnTo>
                      <a:pt x="54" y="419"/>
                    </a:lnTo>
                    <a:lnTo>
                      <a:pt x="54" y="417"/>
                    </a:lnTo>
                    <a:lnTo>
                      <a:pt x="54" y="417"/>
                    </a:lnTo>
                    <a:lnTo>
                      <a:pt x="52" y="414"/>
                    </a:lnTo>
                    <a:lnTo>
                      <a:pt x="52" y="412"/>
                    </a:lnTo>
                    <a:lnTo>
                      <a:pt x="49" y="412"/>
                    </a:lnTo>
                    <a:lnTo>
                      <a:pt x="49" y="410"/>
                    </a:lnTo>
                    <a:lnTo>
                      <a:pt x="47" y="410"/>
                    </a:lnTo>
                    <a:lnTo>
                      <a:pt x="44" y="407"/>
                    </a:lnTo>
                    <a:lnTo>
                      <a:pt x="39" y="407"/>
                    </a:lnTo>
                    <a:lnTo>
                      <a:pt x="37" y="407"/>
                    </a:lnTo>
                    <a:lnTo>
                      <a:pt x="37" y="402"/>
                    </a:lnTo>
                    <a:lnTo>
                      <a:pt x="32" y="397"/>
                    </a:lnTo>
                    <a:lnTo>
                      <a:pt x="32" y="395"/>
                    </a:lnTo>
                    <a:lnTo>
                      <a:pt x="30" y="390"/>
                    </a:lnTo>
                    <a:lnTo>
                      <a:pt x="27" y="388"/>
                    </a:lnTo>
                    <a:lnTo>
                      <a:pt x="27" y="385"/>
                    </a:lnTo>
                    <a:lnTo>
                      <a:pt x="27" y="383"/>
                    </a:lnTo>
                    <a:lnTo>
                      <a:pt x="27" y="383"/>
                    </a:lnTo>
                    <a:lnTo>
                      <a:pt x="30" y="383"/>
                    </a:lnTo>
                    <a:lnTo>
                      <a:pt x="32" y="380"/>
                    </a:lnTo>
                    <a:lnTo>
                      <a:pt x="32" y="378"/>
                    </a:lnTo>
                    <a:lnTo>
                      <a:pt x="35" y="378"/>
                    </a:lnTo>
                    <a:lnTo>
                      <a:pt x="39" y="375"/>
                    </a:lnTo>
                    <a:lnTo>
                      <a:pt x="42" y="373"/>
                    </a:lnTo>
                    <a:lnTo>
                      <a:pt x="42" y="373"/>
                    </a:lnTo>
                    <a:lnTo>
                      <a:pt x="42" y="373"/>
                    </a:lnTo>
                    <a:lnTo>
                      <a:pt x="42" y="373"/>
                    </a:lnTo>
                    <a:lnTo>
                      <a:pt x="44" y="368"/>
                    </a:lnTo>
                    <a:lnTo>
                      <a:pt x="47" y="363"/>
                    </a:lnTo>
                    <a:lnTo>
                      <a:pt x="47" y="363"/>
                    </a:lnTo>
                    <a:lnTo>
                      <a:pt x="47" y="356"/>
                    </a:lnTo>
                    <a:lnTo>
                      <a:pt x="47" y="356"/>
                    </a:lnTo>
                    <a:lnTo>
                      <a:pt x="47" y="356"/>
                    </a:lnTo>
                    <a:lnTo>
                      <a:pt x="47" y="356"/>
                    </a:lnTo>
                    <a:lnTo>
                      <a:pt x="49" y="353"/>
                    </a:lnTo>
                    <a:lnTo>
                      <a:pt x="47" y="346"/>
                    </a:lnTo>
                    <a:lnTo>
                      <a:pt x="47" y="344"/>
                    </a:lnTo>
                    <a:lnTo>
                      <a:pt x="47" y="341"/>
                    </a:lnTo>
                    <a:lnTo>
                      <a:pt x="49" y="339"/>
                    </a:lnTo>
                    <a:lnTo>
                      <a:pt x="49" y="339"/>
                    </a:lnTo>
                    <a:lnTo>
                      <a:pt x="47" y="334"/>
                    </a:lnTo>
                    <a:lnTo>
                      <a:pt x="47" y="334"/>
                    </a:lnTo>
                    <a:lnTo>
                      <a:pt x="47" y="332"/>
                    </a:lnTo>
                    <a:lnTo>
                      <a:pt x="47" y="332"/>
                    </a:lnTo>
                    <a:lnTo>
                      <a:pt x="47" y="332"/>
                    </a:lnTo>
                    <a:lnTo>
                      <a:pt x="47" y="329"/>
                    </a:lnTo>
                    <a:lnTo>
                      <a:pt x="44" y="327"/>
                    </a:lnTo>
                    <a:lnTo>
                      <a:pt x="44" y="327"/>
                    </a:lnTo>
                    <a:lnTo>
                      <a:pt x="44" y="324"/>
                    </a:lnTo>
                    <a:lnTo>
                      <a:pt x="44" y="317"/>
                    </a:lnTo>
                    <a:lnTo>
                      <a:pt x="44" y="314"/>
                    </a:lnTo>
                    <a:lnTo>
                      <a:pt x="44" y="314"/>
                    </a:lnTo>
                    <a:lnTo>
                      <a:pt x="42" y="312"/>
                    </a:lnTo>
                    <a:lnTo>
                      <a:pt x="39" y="310"/>
                    </a:lnTo>
                    <a:lnTo>
                      <a:pt x="37" y="305"/>
                    </a:lnTo>
                    <a:lnTo>
                      <a:pt x="37" y="302"/>
                    </a:lnTo>
                    <a:lnTo>
                      <a:pt x="37" y="302"/>
                    </a:lnTo>
                    <a:lnTo>
                      <a:pt x="37" y="302"/>
                    </a:lnTo>
                    <a:lnTo>
                      <a:pt x="37" y="300"/>
                    </a:lnTo>
                    <a:lnTo>
                      <a:pt x="37" y="300"/>
                    </a:lnTo>
                    <a:lnTo>
                      <a:pt x="35" y="297"/>
                    </a:lnTo>
                    <a:lnTo>
                      <a:pt x="35" y="297"/>
                    </a:lnTo>
                    <a:lnTo>
                      <a:pt x="35" y="295"/>
                    </a:lnTo>
                    <a:lnTo>
                      <a:pt x="35" y="293"/>
                    </a:lnTo>
                    <a:lnTo>
                      <a:pt x="35" y="290"/>
                    </a:lnTo>
                    <a:lnTo>
                      <a:pt x="35" y="288"/>
                    </a:lnTo>
                    <a:lnTo>
                      <a:pt x="32" y="285"/>
                    </a:lnTo>
                    <a:lnTo>
                      <a:pt x="32" y="283"/>
                    </a:lnTo>
                    <a:lnTo>
                      <a:pt x="32" y="280"/>
                    </a:lnTo>
                    <a:lnTo>
                      <a:pt x="32" y="278"/>
                    </a:lnTo>
                    <a:lnTo>
                      <a:pt x="32" y="275"/>
                    </a:lnTo>
                    <a:lnTo>
                      <a:pt x="32" y="273"/>
                    </a:lnTo>
                    <a:lnTo>
                      <a:pt x="32" y="271"/>
                    </a:lnTo>
                    <a:lnTo>
                      <a:pt x="30" y="268"/>
                    </a:lnTo>
                    <a:lnTo>
                      <a:pt x="32" y="266"/>
                    </a:lnTo>
                    <a:lnTo>
                      <a:pt x="32" y="266"/>
                    </a:lnTo>
                    <a:lnTo>
                      <a:pt x="32" y="266"/>
                    </a:lnTo>
                    <a:lnTo>
                      <a:pt x="32" y="263"/>
                    </a:lnTo>
                    <a:lnTo>
                      <a:pt x="32" y="261"/>
                    </a:lnTo>
                    <a:lnTo>
                      <a:pt x="32" y="258"/>
                    </a:lnTo>
                    <a:lnTo>
                      <a:pt x="32" y="258"/>
                    </a:lnTo>
                    <a:lnTo>
                      <a:pt x="35" y="256"/>
                    </a:lnTo>
                    <a:lnTo>
                      <a:pt x="35" y="256"/>
                    </a:lnTo>
                    <a:lnTo>
                      <a:pt x="35" y="256"/>
                    </a:lnTo>
                    <a:lnTo>
                      <a:pt x="35" y="254"/>
                    </a:lnTo>
                    <a:lnTo>
                      <a:pt x="32" y="254"/>
                    </a:lnTo>
                    <a:lnTo>
                      <a:pt x="32" y="254"/>
                    </a:lnTo>
                    <a:lnTo>
                      <a:pt x="32" y="254"/>
                    </a:lnTo>
                    <a:lnTo>
                      <a:pt x="30" y="254"/>
                    </a:lnTo>
                    <a:lnTo>
                      <a:pt x="30" y="254"/>
                    </a:lnTo>
                    <a:lnTo>
                      <a:pt x="30" y="254"/>
                    </a:lnTo>
                    <a:lnTo>
                      <a:pt x="30" y="251"/>
                    </a:lnTo>
                    <a:lnTo>
                      <a:pt x="30" y="251"/>
                    </a:lnTo>
                    <a:lnTo>
                      <a:pt x="30" y="249"/>
                    </a:lnTo>
                    <a:lnTo>
                      <a:pt x="30" y="249"/>
                    </a:lnTo>
                    <a:lnTo>
                      <a:pt x="30" y="246"/>
                    </a:lnTo>
                    <a:lnTo>
                      <a:pt x="30" y="239"/>
                    </a:lnTo>
                    <a:lnTo>
                      <a:pt x="30" y="239"/>
                    </a:lnTo>
                    <a:lnTo>
                      <a:pt x="30" y="234"/>
                    </a:lnTo>
                    <a:lnTo>
                      <a:pt x="30" y="232"/>
                    </a:lnTo>
                    <a:lnTo>
                      <a:pt x="30" y="232"/>
                    </a:lnTo>
                    <a:lnTo>
                      <a:pt x="30" y="232"/>
                    </a:lnTo>
                    <a:lnTo>
                      <a:pt x="30" y="229"/>
                    </a:lnTo>
                    <a:lnTo>
                      <a:pt x="30" y="227"/>
                    </a:lnTo>
                    <a:lnTo>
                      <a:pt x="27" y="222"/>
                    </a:lnTo>
                    <a:lnTo>
                      <a:pt x="27" y="219"/>
                    </a:lnTo>
                    <a:lnTo>
                      <a:pt x="27" y="207"/>
                    </a:lnTo>
                    <a:lnTo>
                      <a:pt x="27" y="207"/>
                    </a:lnTo>
                    <a:lnTo>
                      <a:pt x="27" y="205"/>
                    </a:lnTo>
                    <a:lnTo>
                      <a:pt x="27" y="205"/>
                    </a:lnTo>
                    <a:lnTo>
                      <a:pt x="27" y="205"/>
                    </a:lnTo>
                    <a:lnTo>
                      <a:pt x="27" y="202"/>
                    </a:lnTo>
                    <a:lnTo>
                      <a:pt x="27" y="197"/>
                    </a:lnTo>
                    <a:lnTo>
                      <a:pt x="27" y="195"/>
                    </a:lnTo>
                    <a:lnTo>
                      <a:pt x="27" y="193"/>
                    </a:lnTo>
                    <a:lnTo>
                      <a:pt x="27" y="193"/>
                    </a:lnTo>
                    <a:lnTo>
                      <a:pt x="27" y="190"/>
                    </a:lnTo>
                    <a:lnTo>
                      <a:pt x="27" y="188"/>
                    </a:lnTo>
                    <a:lnTo>
                      <a:pt x="27" y="188"/>
                    </a:lnTo>
                    <a:lnTo>
                      <a:pt x="27" y="185"/>
                    </a:lnTo>
                    <a:lnTo>
                      <a:pt x="27" y="185"/>
                    </a:lnTo>
                    <a:lnTo>
                      <a:pt x="27" y="185"/>
                    </a:lnTo>
                    <a:lnTo>
                      <a:pt x="27" y="185"/>
                    </a:lnTo>
                    <a:lnTo>
                      <a:pt x="25" y="183"/>
                    </a:lnTo>
                    <a:lnTo>
                      <a:pt x="25" y="180"/>
                    </a:lnTo>
                    <a:lnTo>
                      <a:pt x="25" y="178"/>
                    </a:lnTo>
                    <a:lnTo>
                      <a:pt x="25" y="176"/>
                    </a:lnTo>
                    <a:lnTo>
                      <a:pt x="22" y="173"/>
                    </a:lnTo>
                    <a:lnTo>
                      <a:pt x="22" y="171"/>
                    </a:lnTo>
                    <a:lnTo>
                      <a:pt x="20" y="168"/>
                    </a:lnTo>
                    <a:lnTo>
                      <a:pt x="20" y="166"/>
                    </a:lnTo>
                    <a:lnTo>
                      <a:pt x="20" y="163"/>
                    </a:lnTo>
                    <a:lnTo>
                      <a:pt x="17" y="163"/>
                    </a:lnTo>
                    <a:lnTo>
                      <a:pt x="17" y="163"/>
                    </a:lnTo>
                    <a:lnTo>
                      <a:pt x="17" y="163"/>
                    </a:lnTo>
                    <a:lnTo>
                      <a:pt x="17" y="163"/>
                    </a:lnTo>
                    <a:lnTo>
                      <a:pt x="17" y="163"/>
                    </a:lnTo>
                    <a:lnTo>
                      <a:pt x="17" y="163"/>
                    </a:lnTo>
                    <a:lnTo>
                      <a:pt x="17" y="163"/>
                    </a:lnTo>
                    <a:lnTo>
                      <a:pt x="17" y="161"/>
                    </a:lnTo>
                    <a:lnTo>
                      <a:pt x="15" y="156"/>
                    </a:lnTo>
                    <a:lnTo>
                      <a:pt x="15" y="154"/>
                    </a:lnTo>
                    <a:lnTo>
                      <a:pt x="17" y="151"/>
                    </a:lnTo>
                    <a:lnTo>
                      <a:pt x="15" y="149"/>
                    </a:lnTo>
                    <a:lnTo>
                      <a:pt x="13" y="146"/>
                    </a:lnTo>
                    <a:lnTo>
                      <a:pt x="13" y="141"/>
                    </a:lnTo>
                    <a:lnTo>
                      <a:pt x="10" y="134"/>
                    </a:lnTo>
                    <a:lnTo>
                      <a:pt x="8" y="129"/>
                    </a:lnTo>
                    <a:lnTo>
                      <a:pt x="8" y="127"/>
                    </a:lnTo>
                    <a:lnTo>
                      <a:pt x="8" y="122"/>
                    </a:lnTo>
                    <a:lnTo>
                      <a:pt x="8" y="115"/>
                    </a:lnTo>
                    <a:lnTo>
                      <a:pt x="8" y="112"/>
                    </a:lnTo>
                    <a:lnTo>
                      <a:pt x="8" y="112"/>
                    </a:lnTo>
                    <a:lnTo>
                      <a:pt x="8" y="105"/>
                    </a:lnTo>
                    <a:lnTo>
                      <a:pt x="8" y="102"/>
                    </a:lnTo>
                    <a:lnTo>
                      <a:pt x="8" y="100"/>
                    </a:lnTo>
                    <a:lnTo>
                      <a:pt x="8" y="100"/>
                    </a:lnTo>
                    <a:lnTo>
                      <a:pt x="8" y="100"/>
                    </a:lnTo>
                    <a:lnTo>
                      <a:pt x="8" y="98"/>
                    </a:lnTo>
                    <a:lnTo>
                      <a:pt x="8" y="95"/>
                    </a:lnTo>
                    <a:lnTo>
                      <a:pt x="5" y="88"/>
                    </a:lnTo>
                    <a:lnTo>
                      <a:pt x="8" y="83"/>
                    </a:lnTo>
                    <a:lnTo>
                      <a:pt x="8" y="80"/>
                    </a:lnTo>
                    <a:lnTo>
                      <a:pt x="10" y="76"/>
                    </a:lnTo>
                    <a:lnTo>
                      <a:pt x="10" y="71"/>
                    </a:lnTo>
                    <a:lnTo>
                      <a:pt x="8" y="66"/>
                    </a:lnTo>
                    <a:lnTo>
                      <a:pt x="8" y="66"/>
                    </a:lnTo>
                    <a:lnTo>
                      <a:pt x="8" y="61"/>
                    </a:lnTo>
                    <a:lnTo>
                      <a:pt x="5" y="56"/>
                    </a:lnTo>
                    <a:lnTo>
                      <a:pt x="3" y="51"/>
                    </a:lnTo>
                    <a:close/>
                  </a:path>
                </a:pathLst>
              </a:custGeom>
              <a:solidFill>
                <a:srgbClr val="DAE2C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200" dirty="0"/>
              </a:p>
            </p:txBody>
          </p:sp>
          <p:sp>
            <p:nvSpPr>
              <p:cNvPr id="362" name="Freeform 87">
                <a:extLst>
                  <a:ext uri="{FF2B5EF4-FFF2-40B4-BE49-F238E27FC236}">
                    <a16:creationId xmlns:a16="http://schemas.microsoft.com/office/drawing/2014/main" id="{0D3AF8AA-6361-4853-A26C-85D7372CF9D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36" y="1224"/>
                <a:ext cx="419" cy="193"/>
              </a:xfrm>
              <a:custGeom>
                <a:avLst/>
                <a:gdLst>
                  <a:gd name="T0" fmla="*/ 12 w 419"/>
                  <a:gd name="T1" fmla="*/ 146 h 193"/>
                  <a:gd name="T2" fmla="*/ 34 w 419"/>
                  <a:gd name="T3" fmla="*/ 98 h 193"/>
                  <a:gd name="T4" fmla="*/ 54 w 419"/>
                  <a:gd name="T5" fmla="*/ 54 h 193"/>
                  <a:gd name="T6" fmla="*/ 66 w 419"/>
                  <a:gd name="T7" fmla="*/ 32 h 193"/>
                  <a:gd name="T8" fmla="*/ 85 w 419"/>
                  <a:gd name="T9" fmla="*/ 27 h 193"/>
                  <a:gd name="T10" fmla="*/ 112 w 419"/>
                  <a:gd name="T11" fmla="*/ 10 h 193"/>
                  <a:gd name="T12" fmla="*/ 139 w 419"/>
                  <a:gd name="T13" fmla="*/ 0 h 193"/>
                  <a:gd name="T14" fmla="*/ 161 w 419"/>
                  <a:gd name="T15" fmla="*/ 10 h 193"/>
                  <a:gd name="T16" fmla="*/ 188 w 419"/>
                  <a:gd name="T17" fmla="*/ 27 h 193"/>
                  <a:gd name="T18" fmla="*/ 215 w 419"/>
                  <a:gd name="T19" fmla="*/ 42 h 193"/>
                  <a:gd name="T20" fmla="*/ 241 w 419"/>
                  <a:gd name="T21" fmla="*/ 56 h 193"/>
                  <a:gd name="T22" fmla="*/ 271 w 419"/>
                  <a:gd name="T23" fmla="*/ 76 h 193"/>
                  <a:gd name="T24" fmla="*/ 307 w 419"/>
                  <a:gd name="T25" fmla="*/ 95 h 193"/>
                  <a:gd name="T26" fmla="*/ 329 w 419"/>
                  <a:gd name="T27" fmla="*/ 110 h 193"/>
                  <a:gd name="T28" fmla="*/ 356 w 419"/>
                  <a:gd name="T29" fmla="*/ 127 h 193"/>
                  <a:gd name="T30" fmla="*/ 380 w 419"/>
                  <a:gd name="T31" fmla="*/ 142 h 193"/>
                  <a:gd name="T32" fmla="*/ 388 w 419"/>
                  <a:gd name="T33" fmla="*/ 149 h 193"/>
                  <a:gd name="T34" fmla="*/ 407 w 419"/>
                  <a:gd name="T35" fmla="*/ 188 h 193"/>
                  <a:gd name="T36" fmla="*/ 415 w 419"/>
                  <a:gd name="T37" fmla="*/ 188 h 193"/>
                  <a:gd name="T38" fmla="*/ 417 w 419"/>
                  <a:gd name="T39" fmla="*/ 190 h 193"/>
                  <a:gd name="T40" fmla="*/ 405 w 419"/>
                  <a:gd name="T41" fmla="*/ 188 h 193"/>
                  <a:gd name="T42" fmla="*/ 390 w 419"/>
                  <a:gd name="T43" fmla="*/ 190 h 193"/>
                  <a:gd name="T44" fmla="*/ 383 w 419"/>
                  <a:gd name="T45" fmla="*/ 185 h 193"/>
                  <a:gd name="T46" fmla="*/ 376 w 419"/>
                  <a:gd name="T47" fmla="*/ 183 h 193"/>
                  <a:gd name="T48" fmla="*/ 378 w 419"/>
                  <a:gd name="T49" fmla="*/ 161 h 193"/>
                  <a:gd name="T50" fmla="*/ 376 w 419"/>
                  <a:gd name="T51" fmla="*/ 159 h 193"/>
                  <a:gd name="T52" fmla="*/ 354 w 419"/>
                  <a:gd name="T53" fmla="*/ 163 h 193"/>
                  <a:gd name="T54" fmla="*/ 324 w 419"/>
                  <a:gd name="T55" fmla="*/ 166 h 193"/>
                  <a:gd name="T56" fmla="*/ 302 w 419"/>
                  <a:gd name="T57" fmla="*/ 168 h 193"/>
                  <a:gd name="T58" fmla="*/ 280 w 419"/>
                  <a:gd name="T59" fmla="*/ 178 h 193"/>
                  <a:gd name="T60" fmla="*/ 266 w 419"/>
                  <a:gd name="T61" fmla="*/ 190 h 193"/>
                  <a:gd name="T62" fmla="*/ 261 w 419"/>
                  <a:gd name="T63" fmla="*/ 190 h 193"/>
                  <a:gd name="T64" fmla="*/ 251 w 419"/>
                  <a:gd name="T65" fmla="*/ 188 h 193"/>
                  <a:gd name="T66" fmla="*/ 244 w 419"/>
                  <a:gd name="T67" fmla="*/ 188 h 193"/>
                  <a:gd name="T68" fmla="*/ 239 w 419"/>
                  <a:gd name="T69" fmla="*/ 181 h 193"/>
                  <a:gd name="T70" fmla="*/ 234 w 419"/>
                  <a:gd name="T71" fmla="*/ 183 h 193"/>
                  <a:gd name="T72" fmla="*/ 229 w 419"/>
                  <a:gd name="T73" fmla="*/ 185 h 193"/>
                  <a:gd name="T74" fmla="*/ 212 w 419"/>
                  <a:gd name="T75" fmla="*/ 181 h 193"/>
                  <a:gd name="T76" fmla="*/ 205 w 419"/>
                  <a:gd name="T77" fmla="*/ 171 h 193"/>
                  <a:gd name="T78" fmla="*/ 198 w 419"/>
                  <a:gd name="T79" fmla="*/ 161 h 193"/>
                  <a:gd name="T80" fmla="*/ 190 w 419"/>
                  <a:gd name="T81" fmla="*/ 151 h 193"/>
                  <a:gd name="T82" fmla="*/ 185 w 419"/>
                  <a:gd name="T83" fmla="*/ 149 h 193"/>
                  <a:gd name="T84" fmla="*/ 183 w 419"/>
                  <a:gd name="T85" fmla="*/ 144 h 193"/>
                  <a:gd name="T86" fmla="*/ 154 w 419"/>
                  <a:gd name="T87" fmla="*/ 144 h 193"/>
                  <a:gd name="T88" fmla="*/ 146 w 419"/>
                  <a:gd name="T89" fmla="*/ 151 h 193"/>
                  <a:gd name="T90" fmla="*/ 159 w 419"/>
                  <a:gd name="T91" fmla="*/ 139 h 193"/>
                  <a:gd name="T92" fmla="*/ 144 w 419"/>
                  <a:gd name="T93" fmla="*/ 146 h 193"/>
                  <a:gd name="T94" fmla="*/ 134 w 419"/>
                  <a:gd name="T95" fmla="*/ 159 h 193"/>
                  <a:gd name="T96" fmla="*/ 137 w 419"/>
                  <a:gd name="T97" fmla="*/ 156 h 193"/>
                  <a:gd name="T98" fmla="*/ 134 w 419"/>
                  <a:gd name="T99" fmla="*/ 146 h 193"/>
                  <a:gd name="T100" fmla="*/ 137 w 419"/>
                  <a:gd name="T101" fmla="*/ 137 h 193"/>
                  <a:gd name="T102" fmla="*/ 132 w 419"/>
                  <a:gd name="T103" fmla="*/ 129 h 193"/>
                  <a:gd name="T104" fmla="*/ 132 w 419"/>
                  <a:gd name="T105" fmla="*/ 124 h 193"/>
                  <a:gd name="T106" fmla="*/ 124 w 419"/>
                  <a:gd name="T107" fmla="*/ 117 h 193"/>
                  <a:gd name="T108" fmla="*/ 117 w 419"/>
                  <a:gd name="T109" fmla="*/ 115 h 193"/>
                  <a:gd name="T110" fmla="*/ 105 w 419"/>
                  <a:gd name="T111" fmla="*/ 127 h 193"/>
                  <a:gd name="T112" fmla="*/ 95 w 419"/>
                  <a:gd name="T113" fmla="*/ 134 h 193"/>
                  <a:gd name="T114" fmla="*/ 83 w 419"/>
                  <a:gd name="T115" fmla="*/ 142 h 193"/>
                  <a:gd name="T116" fmla="*/ 61 w 419"/>
                  <a:gd name="T117" fmla="*/ 149 h 193"/>
                  <a:gd name="T118" fmla="*/ 34 w 419"/>
                  <a:gd name="T119" fmla="*/ 159 h 193"/>
                  <a:gd name="T120" fmla="*/ 12 w 419"/>
                  <a:gd name="T121" fmla="*/ 171 h 193"/>
                  <a:gd name="T122" fmla="*/ 0 w 419"/>
                  <a:gd name="T123" fmla="*/ 176 h 19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</a:cxnLst>
                <a:rect l="0" t="0" r="r" b="b"/>
                <a:pathLst>
                  <a:path w="419" h="193">
                    <a:moveTo>
                      <a:pt x="0" y="176"/>
                    </a:moveTo>
                    <a:lnTo>
                      <a:pt x="3" y="171"/>
                    </a:lnTo>
                    <a:lnTo>
                      <a:pt x="3" y="171"/>
                    </a:lnTo>
                    <a:lnTo>
                      <a:pt x="5" y="166"/>
                    </a:lnTo>
                    <a:lnTo>
                      <a:pt x="10" y="154"/>
                    </a:lnTo>
                    <a:lnTo>
                      <a:pt x="12" y="146"/>
                    </a:lnTo>
                    <a:lnTo>
                      <a:pt x="15" y="142"/>
                    </a:lnTo>
                    <a:lnTo>
                      <a:pt x="20" y="132"/>
                    </a:lnTo>
                    <a:lnTo>
                      <a:pt x="25" y="120"/>
                    </a:lnTo>
                    <a:lnTo>
                      <a:pt x="29" y="110"/>
                    </a:lnTo>
                    <a:lnTo>
                      <a:pt x="32" y="105"/>
                    </a:lnTo>
                    <a:lnTo>
                      <a:pt x="34" y="98"/>
                    </a:lnTo>
                    <a:lnTo>
                      <a:pt x="42" y="83"/>
                    </a:lnTo>
                    <a:lnTo>
                      <a:pt x="46" y="73"/>
                    </a:lnTo>
                    <a:lnTo>
                      <a:pt x="49" y="66"/>
                    </a:lnTo>
                    <a:lnTo>
                      <a:pt x="51" y="59"/>
                    </a:lnTo>
                    <a:lnTo>
                      <a:pt x="54" y="56"/>
                    </a:lnTo>
                    <a:lnTo>
                      <a:pt x="54" y="54"/>
                    </a:lnTo>
                    <a:lnTo>
                      <a:pt x="56" y="51"/>
                    </a:lnTo>
                    <a:lnTo>
                      <a:pt x="56" y="49"/>
                    </a:lnTo>
                    <a:lnTo>
                      <a:pt x="59" y="44"/>
                    </a:lnTo>
                    <a:lnTo>
                      <a:pt x="61" y="37"/>
                    </a:lnTo>
                    <a:lnTo>
                      <a:pt x="64" y="32"/>
                    </a:lnTo>
                    <a:lnTo>
                      <a:pt x="66" y="32"/>
                    </a:lnTo>
                    <a:lnTo>
                      <a:pt x="71" y="34"/>
                    </a:lnTo>
                    <a:lnTo>
                      <a:pt x="73" y="34"/>
                    </a:lnTo>
                    <a:lnTo>
                      <a:pt x="73" y="34"/>
                    </a:lnTo>
                    <a:lnTo>
                      <a:pt x="81" y="29"/>
                    </a:lnTo>
                    <a:lnTo>
                      <a:pt x="81" y="29"/>
                    </a:lnTo>
                    <a:lnTo>
                      <a:pt x="85" y="27"/>
                    </a:lnTo>
                    <a:lnTo>
                      <a:pt x="93" y="25"/>
                    </a:lnTo>
                    <a:lnTo>
                      <a:pt x="98" y="20"/>
                    </a:lnTo>
                    <a:lnTo>
                      <a:pt x="103" y="17"/>
                    </a:lnTo>
                    <a:lnTo>
                      <a:pt x="105" y="15"/>
                    </a:lnTo>
                    <a:lnTo>
                      <a:pt x="110" y="12"/>
                    </a:lnTo>
                    <a:lnTo>
                      <a:pt x="112" y="10"/>
                    </a:lnTo>
                    <a:lnTo>
                      <a:pt x="117" y="7"/>
                    </a:lnTo>
                    <a:lnTo>
                      <a:pt x="124" y="5"/>
                    </a:lnTo>
                    <a:lnTo>
                      <a:pt x="127" y="3"/>
                    </a:lnTo>
                    <a:lnTo>
                      <a:pt x="134" y="3"/>
                    </a:lnTo>
                    <a:lnTo>
                      <a:pt x="139" y="0"/>
                    </a:lnTo>
                    <a:lnTo>
                      <a:pt x="139" y="0"/>
                    </a:lnTo>
                    <a:lnTo>
                      <a:pt x="142" y="0"/>
                    </a:lnTo>
                    <a:lnTo>
                      <a:pt x="144" y="0"/>
                    </a:lnTo>
                    <a:lnTo>
                      <a:pt x="149" y="3"/>
                    </a:lnTo>
                    <a:lnTo>
                      <a:pt x="154" y="5"/>
                    </a:lnTo>
                    <a:lnTo>
                      <a:pt x="156" y="7"/>
                    </a:lnTo>
                    <a:lnTo>
                      <a:pt x="161" y="10"/>
                    </a:lnTo>
                    <a:lnTo>
                      <a:pt x="166" y="15"/>
                    </a:lnTo>
                    <a:lnTo>
                      <a:pt x="171" y="15"/>
                    </a:lnTo>
                    <a:lnTo>
                      <a:pt x="176" y="20"/>
                    </a:lnTo>
                    <a:lnTo>
                      <a:pt x="181" y="22"/>
                    </a:lnTo>
                    <a:lnTo>
                      <a:pt x="183" y="25"/>
                    </a:lnTo>
                    <a:lnTo>
                      <a:pt x="188" y="27"/>
                    </a:lnTo>
                    <a:lnTo>
                      <a:pt x="193" y="29"/>
                    </a:lnTo>
                    <a:lnTo>
                      <a:pt x="198" y="32"/>
                    </a:lnTo>
                    <a:lnTo>
                      <a:pt x="200" y="34"/>
                    </a:lnTo>
                    <a:lnTo>
                      <a:pt x="207" y="37"/>
                    </a:lnTo>
                    <a:lnTo>
                      <a:pt x="210" y="39"/>
                    </a:lnTo>
                    <a:lnTo>
                      <a:pt x="215" y="42"/>
                    </a:lnTo>
                    <a:lnTo>
                      <a:pt x="220" y="44"/>
                    </a:lnTo>
                    <a:lnTo>
                      <a:pt x="222" y="46"/>
                    </a:lnTo>
                    <a:lnTo>
                      <a:pt x="227" y="49"/>
                    </a:lnTo>
                    <a:lnTo>
                      <a:pt x="232" y="51"/>
                    </a:lnTo>
                    <a:lnTo>
                      <a:pt x="237" y="54"/>
                    </a:lnTo>
                    <a:lnTo>
                      <a:pt x="241" y="56"/>
                    </a:lnTo>
                    <a:lnTo>
                      <a:pt x="246" y="61"/>
                    </a:lnTo>
                    <a:lnTo>
                      <a:pt x="249" y="61"/>
                    </a:lnTo>
                    <a:lnTo>
                      <a:pt x="256" y="66"/>
                    </a:lnTo>
                    <a:lnTo>
                      <a:pt x="263" y="71"/>
                    </a:lnTo>
                    <a:lnTo>
                      <a:pt x="268" y="73"/>
                    </a:lnTo>
                    <a:lnTo>
                      <a:pt x="271" y="76"/>
                    </a:lnTo>
                    <a:lnTo>
                      <a:pt x="278" y="78"/>
                    </a:lnTo>
                    <a:lnTo>
                      <a:pt x="283" y="83"/>
                    </a:lnTo>
                    <a:lnTo>
                      <a:pt x="285" y="83"/>
                    </a:lnTo>
                    <a:lnTo>
                      <a:pt x="293" y="88"/>
                    </a:lnTo>
                    <a:lnTo>
                      <a:pt x="300" y="93"/>
                    </a:lnTo>
                    <a:lnTo>
                      <a:pt x="307" y="95"/>
                    </a:lnTo>
                    <a:lnTo>
                      <a:pt x="307" y="98"/>
                    </a:lnTo>
                    <a:lnTo>
                      <a:pt x="312" y="100"/>
                    </a:lnTo>
                    <a:lnTo>
                      <a:pt x="317" y="103"/>
                    </a:lnTo>
                    <a:lnTo>
                      <a:pt x="322" y="105"/>
                    </a:lnTo>
                    <a:lnTo>
                      <a:pt x="324" y="107"/>
                    </a:lnTo>
                    <a:lnTo>
                      <a:pt x="329" y="110"/>
                    </a:lnTo>
                    <a:lnTo>
                      <a:pt x="334" y="112"/>
                    </a:lnTo>
                    <a:lnTo>
                      <a:pt x="339" y="117"/>
                    </a:lnTo>
                    <a:lnTo>
                      <a:pt x="341" y="117"/>
                    </a:lnTo>
                    <a:lnTo>
                      <a:pt x="349" y="122"/>
                    </a:lnTo>
                    <a:lnTo>
                      <a:pt x="351" y="124"/>
                    </a:lnTo>
                    <a:lnTo>
                      <a:pt x="356" y="127"/>
                    </a:lnTo>
                    <a:lnTo>
                      <a:pt x="361" y="129"/>
                    </a:lnTo>
                    <a:lnTo>
                      <a:pt x="366" y="132"/>
                    </a:lnTo>
                    <a:lnTo>
                      <a:pt x="368" y="134"/>
                    </a:lnTo>
                    <a:lnTo>
                      <a:pt x="373" y="137"/>
                    </a:lnTo>
                    <a:lnTo>
                      <a:pt x="378" y="139"/>
                    </a:lnTo>
                    <a:lnTo>
                      <a:pt x="380" y="142"/>
                    </a:lnTo>
                    <a:lnTo>
                      <a:pt x="383" y="142"/>
                    </a:lnTo>
                    <a:lnTo>
                      <a:pt x="385" y="144"/>
                    </a:lnTo>
                    <a:lnTo>
                      <a:pt x="385" y="144"/>
                    </a:lnTo>
                    <a:lnTo>
                      <a:pt x="385" y="146"/>
                    </a:lnTo>
                    <a:lnTo>
                      <a:pt x="388" y="146"/>
                    </a:lnTo>
                    <a:lnTo>
                      <a:pt x="388" y="149"/>
                    </a:lnTo>
                    <a:lnTo>
                      <a:pt x="390" y="161"/>
                    </a:lnTo>
                    <a:lnTo>
                      <a:pt x="393" y="171"/>
                    </a:lnTo>
                    <a:lnTo>
                      <a:pt x="393" y="173"/>
                    </a:lnTo>
                    <a:lnTo>
                      <a:pt x="397" y="178"/>
                    </a:lnTo>
                    <a:lnTo>
                      <a:pt x="405" y="185"/>
                    </a:lnTo>
                    <a:lnTo>
                      <a:pt x="407" y="188"/>
                    </a:lnTo>
                    <a:lnTo>
                      <a:pt x="407" y="190"/>
                    </a:lnTo>
                    <a:lnTo>
                      <a:pt x="410" y="190"/>
                    </a:lnTo>
                    <a:lnTo>
                      <a:pt x="412" y="190"/>
                    </a:lnTo>
                    <a:lnTo>
                      <a:pt x="415" y="190"/>
                    </a:lnTo>
                    <a:lnTo>
                      <a:pt x="415" y="190"/>
                    </a:lnTo>
                    <a:lnTo>
                      <a:pt x="415" y="188"/>
                    </a:lnTo>
                    <a:lnTo>
                      <a:pt x="417" y="188"/>
                    </a:lnTo>
                    <a:lnTo>
                      <a:pt x="419" y="185"/>
                    </a:lnTo>
                    <a:lnTo>
                      <a:pt x="419" y="183"/>
                    </a:lnTo>
                    <a:lnTo>
                      <a:pt x="419" y="185"/>
                    </a:lnTo>
                    <a:lnTo>
                      <a:pt x="419" y="185"/>
                    </a:lnTo>
                    <a:lnTo>
                      <a:pt x="417" y="190"/>
                    </a:lnTo>
                    <a:lnTo>
                      <a:pt x="415" y="190"/>
                    </a:lnTo>
                    <a:lnTo>
                      <a:pt x="412" y="193"/>
                    </a:lnTo>
                    <a:lnTo>
                      <a:pt x="407" y="193"/>
                    </a:lnTo>
                    <a:lnTo>
                      <a:pt x="405" y="193"/>
                    </a:lnTo>
                    <a:lnTo>
                      <a:pt x="407" y="190"/>
                    </a:lnTo>
                    <a:lnTo>
                      <a:pt x="405" y="188"/>
                    </a:lnTo>
                    <a:lnTo>
                      <a:pt x="402" y="185"/>
                    </a:lnTo>
                    <a:lnTo>
                      <a:pt x="400" y="185"/>
                    </a:lnTo>
                    <a:lnTo>
                      <a:pt x="397" y="188"/>
                    </a:lnTo>
                    <a:lnTo>
                      <a:pt x="395" y="190"/>
                    </a:lnTo>
                    <a:lnTo>
                      <a:pt x="393" y="190"/>
                    </a:lnTo>
                    <a:lnTo>
                      <a:pt x="390" y="190"/>
                    </a:lnTo>
                    <a:lnTo>
                      <a:pt x="390" y="190"/>
                    </a:lnTo>
                    <a:lnTo>
                      <a:pt x="388" y="188"/>
                    </a:lnTo>
                    <a:lnTo>
                      <a:pt x="383" y="188"/>
                    </a:lnTo>
                    <a:lnTo>
                      <a:pt x="383" y="188"/>
                    </a:lnTo>
                    <a:lnTo>
                      <a:pt x="383" y="185"/>
                    </a:lnTo>
                    <a:lnTo>
                      <a:pt x="383" y="185"/>
                    </a:lnTo>
                    <a:lnTo>
                      <a:pt x="380" y="185"/>
                    </a:lnTo>
                    <a:lnTo>
                      <a:pt x="378" y="185"/>
                    </a:lnTo>
                    <a:lnTo>
                      <a:pt x="378" y="185"/>
                    </a:lnTo>
                    <a:lnTo>
                      <a:pt x="376" y="185"/>
                    </a:lnTo>
                    <a:lnTo>
                      <a:pt x="376" y="185"/>
                    </a:lnTo>
                    <a:lnTo>
                      <a:pt x="376" y="183"/>
                    </a:lnTo>
                    <a:lnTo>
                      <a:pt x="373" y="183"/>
                    </a:lnTo>
                    <a:lnTo>
                      <a:pt x="376" y="181"/>
                    </a:lnTo>
                    <a:lnTo>
                      <a:pt x="376" y="178"/>
                    </a:lnTo>
                    <a:lnTo>
                      <a:pt x="376" y="176"/>
                    </a:lnTo>
                    <a:lnTo>
                      <a:pt x="378" y="163"/>
                    </a:lnTo>
                    <a:lnTo>
                      <a:pt x="378" y="161"/>
                    </a:lnTo>
                    <a:lnTo>
                      <a:pt x="378" y="161"/>
                    </a:lnTo>
                    <a:lnTo>
                      <a:pt x="380" y="159"/>
                    </a:lnTo>
                    <a:lnTo>
                      <a:pt x="380" y="159"/>
                    </a:lnTo>
                    <a:lnTo>
                      <a:pt x="380" y="156"/>
                    </a:lnTo>
                    <a:lnTo>
                      <a:pt x="380" y="156"/>
                    </a:lnTo>
                    <a:lnTo>
                      <a:pt x="376" y="159"/>
                    </a:lnTo>
                    <a:lnTo>
                      <a:pt x="376" y="159"/>
                    </a:lnTo>
                    <a:lnTo>
                      <a:pt x="368" y="159"/>
                    </a:lnTo>
                    <a:lnTo>
                      <a:pt x="363" y="159"/>
                    </a:lnTo>
                    <a:lnTo>
                      <a:pt x="358" y="159"/>
                    </a:lnTo>
                    <a:lnTo>
                      <a:pt x="358" y="161"/>
                    </a:lnTo>
                    <a:lnTo>
                      <a:pt x="354" y="163"/>
                    </a:lnTo>
                    <a:lnTo>
                      <a:pt x="349" y="166"/>
                    </a:lnTo>
                    <a:lnTo>
                      <a:pt x="344" y="166"/>
                    </a:lnTo>
                    <a:lnTo>
                      <a:pt x="341" y="166"/>
                    </a:lnTo>
                    <a:lnTo>
                      <a:pt x="337" y="166"/>
                    </a:lnTo>
                    <a:lnTo>
                      <a:pt x="329" y="166"/>
                    </a:lnTo>
                    <a:lnTo>
                      <a:pt x="324" y="166"/>
                    </a:lnTo>
                    <a:lnTo>
                      <a:pt x="317" y="163"/>
                    </a:lnTo>
                    <a:lnTo>
                      <a:pt x="315" y="166"/>
                    </a:lnTo>
                    <a:lnTo>
                      <a:pt x="315" y="163"/>
                    </a:lnTo>
                    <a:lnTo>
                      <a:pt x="312" y="166"/>
                    </a:lnTo>
                    <a:lnTo>
                      <a:pt x="307" y="166"/>
                    </a:lnTo>
                    <a:lnTo>
                      <a:pt x="302" y="168"/>
                    </a:lnTo>
                    <a:lnTo>
                      <a:pt x="300" y="168"/>
                    </a:lnTo>
                    <a:lnTo>
                      <a:pt x="298" y="166"/>
                    </a:lnTo>
                    <a:lnTo>
                      <a:pt x="293" y="171"/>
                    </a:lnTo>
                    <a:lnTo>
                      <a:pt x="288" y="173"/>
                    </a:lnTo>
                    <a:lnTo>
                      <a:pt x="283" y="176"/>
                    </a:lnTo>
                    <a:lnTo>
                      <a:pt x="280" y="178"/>
                    </a:lnTo>
                    <a:lnTo>
                      <a:pt x="278" y="181"/>
                    </a:lnTo>
                    <a:lnTo>
                      <a:pt x="276" y="181"/>
                    </a:lnTo>
                    <a:lnTo>
                      <a:pt x="273" y="181"/>
                    </a:lnTo>
                    <a:lnTo>
                      <a:pt x="271" y="183"/>
                    </a:lnTo>
                    <a:lnTo>
                      <a:pt x="271" y="183"/>
                    </a:lnTo>
                    <a:lnTo>
                      <a:pt x="266" y="190"/>
                    </a:lnTo>
                    <a:lnTo>
                      <a:pt x="263" y="190"/>
                    </a:lnTo>
                    <a:lnTo>
                      <a:pt x="261" y="193"/>
                    </a:lnTo>
                    <a:lnTo>
                      <a:pt x="261" y="193"/>
                    </a:lnTo>
                    <a:lnTo>
                      <a:pt x="263" y="190"/>
                    </a:lnTo>
                    <a:lnTo>
                      <a:pt x="263" y="190"/>
                    </a:lnTo>
                    <a:lnTo>
                      <a:pt x="261" y="190"/>
                    </a:lnTo>
                    <a:lnTo>
                      <a:pt x="259" y="190"/>
                    </a:lnTo>
                    <a:lnTo>
                      <a:pt x="259" y="188"/>
                    </a:lnTo>
                    <a:lnTo>
                      <a:pt x="256" y="188"/>
                    </a:lnTo>
                    <a:lnTo>
                      <a:pt x="256" y="185"/>
                    </a:lnTo>
                    <a:lnTo>
                      <a:pt x="254" y="185"/>
                    </a:lnTo>
                    <a:lnTo>
                      <a:pt x="251" y="188"/>
                    </a:lnTo>
                    <a:lnTo>
                      <a:pt x="249" y="190"/>
                    </a:lnTo>
                    <a:lnTo>
                      <a:pt x="249" y="190"/>
                    </a:lnTo>
                    <a:lnTo>
                      <a:pt x="246" y="190"/>
                    </a:lnTo>
                    <a:lnTo>
                      <a:pt x="246" y="188"/>
                    </a:lnTo>
                    <a:lnTo>
                      <a:pt x="246" y="188"/>
                    </a:lnTo>
                    <a:lnTo>
                      <a:pt x="244" y="188"/>
                    </a:lnTo>
                    <a:lnTo>
                      <a:pt x="244" y="188"/>
                    </a:lnTo>
                    <a:lnTo>
                      <a:pt x="244" y="188"/>
                    </a:lnTo>
                    <a:lnTo>
                      <a:pt x="241" y="183"/>
                    </a:lnTo>
                    <a:lnTo>
                      <a:pt x="241" y="183"/>
                    </a:lnTo>
                    <a:lnTo>
                      <a:pt x="241" y="183"/>
                    </a:lnTo>
                    <a:lnTo>
                      <a:pt x="239" y="181"/>
                    </a:lnTo>
                    <a:lnTo>
                      <a:pt x="239" y="181"/>
                    </a:lnTo>
                    <a:lnTo>
                      <a:pt x="239" y="181"/>
                    </a:lnTo>
                    <a:lnTo>
                      <a:pt x="237" y="181"/>
                    </a:lnTo>
                    <a:lnTo>
                      <a:pt x="237" y="181"/>
                    </a:lnTo>
                    <a:lnTo>
                      <a:pt x="237" y="181"/>
                    </a:lnTo>
                    <a:lnTo>
                      <a:pt x="234" y="183"/>
                    </a:lnTo>
                    <a:lnTo>
                      <a:pt x="234" y="183"/>
                    </a:lnTo>
                    <a:lnTo>
                      <a:pt x="232" y="181"/>
                    </a:lnTo>
                    <a:lnTo>
                      <a:pt x="232" y="183"/>
                    </a:lnTo>
                    <a:lnTo>
                      <a:pt x="232" y="183"/>
                    </a:lnTo>
                    <a:lnTo>
                      <a:pt x="229" y="185"/>
                    </a:lnTo>
                    <a:lnTo>
                      <a:pt x="229" y="185"/>
                    </a:lnTo>
                    <a:lnTo>
                      <a:pt x="224" y="183"/>
                    </a:lnTo>
                    <a:lnTo>
                      <a:pt x="222" y="185"/>
                    </a:lnTo>
                    <a:lnTo>
                      <a:pt x="217" y="185"/>
                    </a:lnTo>
                    <a:lnTo>
                      <a:pt x="215" y="183"/>
                    </a:lnTo>
                    <a:lnTo>
                      <a:pt x="212" y="183"/>
                    </a:lnTo>
                    <a:lnTo>
                      <a:pt x="212" y="181"/>
                    </a:lnTo>
                    <a:lnTo>
                      <a:pt x="210" y="176"/>
                    </a:lnTo>
                    <a:lnTo>
                      <a:pt x="210" y="176"/>
                    </a:lnTo>
                    <a:lnTo>
                      <a:pt x="210" y="176"/>
                    </a:lnTo>
                    <a:lnTo>
                      <a:pt x="205" y="173"/>
                    </a:lnTo>
                    <a:lnTo>
                      <a:pt x="205" y="173"/>
                    </a:lnTo>
                    <a:lnTo>
                      <a:pt x="205" y="171"/>
                    </a:lnTo>
                    <a:lnTo>
                      <a:pt x="205" y="171"/>
                    </a:lnTo>
                    <a:lnTo>
                      <a:pt x="202" y="168"/>
                    </a:lnTo>
                    <a:lnTo>
                      <a:pt x="202" y="166"/>
                    </a:lnTo>
                    <a:lnTo>
                      <a:pt x="200" y="163"/>
                    </a:lnTo>
                    <a:lnTo>
                      <a:pt x="200" y="163"/>
                    </a:lnTo>
                    <a:lnTo>
                      <a:pt x="198" y="161"/>
                    </a:lnTo>
                    <a:lnTo>
                      <a:pt x="195" y="159"/>
                    </a:lnTo>
                    <a:lnTo>
                      <a:pt x="195" y="154"/>
                    </a:lnTo>
                    <a:lnTo>
                      <a:pt x="195" y="151"/>
                    </a:lnTo>
                    <a:lnTo>
                      <a:pt x="193" y="154"/>
                    </a:lnTo>
                    <a:lnTo>
                      <a:pt x="193" y="154"/>
                    </a:lnTo>
                    <a:lnTo>
                      <a:pt x="190" y="151"/>
                    </a:lnTo>
                    <a:lnTo>
                      <a:pt x="190" y="149"/>
                    </a:lnTo>
                    <a:lnTo>
                      <a:pt x="190" y="149"/>
                    </a:lnTo>
                    <a:lnTo>
                      <a:pt x="188" y="151"/>
                    </a:lnTo>
                    <a:lnTo>
                      <a:pt x="188" y="151"/>
                    </a:lnTo>
                    <a:lnTo>
                      <a:pt x="188" y="149"/>
                    </a:lnTo>
                    <a:lnTo>
                      <a:pt x="185" y="149"/>
                    </a:lnTo>
                    <a:lnTo>
                      <a:pt x="185" y="146"/>
                    </a:lnTo>
                    <a:lnTo>
                      <a:pt x="185" y="146"/>
                    </a:lnTo>
                    <a:lnTo>
                      <a:pt x="185" y="146"/>
                    </a:lnTo>
                    <a:lnTo>
                      <a:pt x="183" y="146"/>
                    </a:lnTo>
                    <a:lnTo>
                      <a:pt x="183" y="146"/>
                    </a:lnTo>
                    <a:lnTo>
                      <a:pt x="183" y="144"/>
                    </a:lnTo>
                    <a:lnTo>
                      <a:pt x="176" y="144"/>
                    </a:lnTo>
                    <a:lnTo>
                      <a:pt x="176" y="144"/>
                    </a:lnTo>
                    <a:lnTo>
                      <a:pt x="168" y="142"/>
                    </a:lnTo>
                    <a:lnTo>
                      <a:pt x="163" y="142"/>
                    </a:lnTo>
                    <a:lnTo>
                      <a:pt x="161" y="142"/>
                    </a:lnTo>
                    <a:lnTo>
                      <a:pt x="154" y="144"/>
                    </a:lnTo>
                    <a:lnTo>
                      <a:pt x="154" y="146"/>
                    </a:lnTo>
                    <a:lnTo>
                      <a:pt x="154" y="146"/>
                    </a:lnTo>
                    <a:lnTo>
                      <a:pt x="151" y="149"/>
                    </a:lnTo>
                    <a:lnTo>
                      <a:pt x="149" y="151"/>
                    </a:lnTo>
                    <a:lnTo>
                      <a:pt x="146" y="151"/>
                    </a:lnTo>
                    <a:lnTo>
                      <a:pt x="146" y="151"/>
                    </a:lnTo>
                    <a:lnTo>
                      <a:pt x="149" y="149"/>
                    </a:lnTo>
                    <a:lnTo>
                      <a:pt x="149" y="146"/>
                    </a:lnTo>
                    <a:lnTo>
                      <a:pt x="151" y="144"/>
                    </a:lnTo>
                    <a:lnTo>
                      <a:pt x="156" y="142"/>
                    </a:lnTo>
                    <a:lnTo>
                      <a:pt x="159" y="139"/>
                    </a:lnTo>
                    <a:lnTo>
                      <a:pt x="159" y="139"/>
                    </a:lnTo>
                    <a:lnTo>
                      <a:pt x="156" y="137"/>
                    </a:lnTo>
                    <a:lnTo>
                      <a:pt x="156" y="139"/>
                    </a:lnTo>
                    <a:lnTo>
                      <a:pt x="151" y="142"/>
                    </a:lnTo>
                    <a:lnTo>
                      <a:pt x="149" y="144"/>
                    </a:lnTo>
                    <a:lnTo>
                      <a:pt x="146" y="144"/>
                    </a:lnTo>
                    <a:lnTo>
                      <a:pt x="144" y="146"/>
                    </a:lnTo>
                    <a:lnTo>
                      <a:pt x="144" y="146"/>
                    </a:lnTo>
                    <a:lnTo>
                      <a:pt x="142" y="149"/>
                    </a:lnTo>
                    <a:lnTo>
                      <a:pt x="139" y="149"/>
                    </a:lnTo>
                    <a:lnTo>
                      <a:pt x="142" y="149"/>
                    </a:lnTo>
                    <a:lnTo>
                      <a:pt x="137" y="156"/>
                    </a:lnTo>
                    <a:lnTo>
                      <a:pt x="134" y="159"/>
                    </a:lnTo>
                    <a:lnTo>
                      <a:pt x="134" y="156"/>
                    </a:lnTo>
                    <a:lnTo>
                      <a:pt x="134" y="156"/>
                    </a:lnTo>
                    <a:lnTo>
                      <a:pt x="134" y="156"/>
                    </a:lnTo>
                    <a:lnTo>
                      <a:pt x="137" y="156"/>
                    </a:lnTo>
                    <a:lnTo>
                      <a:pt x="137" y="156"/>
                    </a:lnTo>
                    <a:lnTo>
                      <a:pt x="137" y="156"/>
                    </a:lnTo>
                    <a:lnTo>
                      <a:pt x="137" y="154"/>
                    </a:lnTo>
                    <a:lnTo>
                      <a:pt x="134" y="151"/>
                    </a:lnTo>
                    <a:lnTo>
                      <a:pt x="134" y="151"/>
                    </a:lnTo>
                    <a:lnTo>
                      <a:pt x="134" y="149"/>
                    </a:lnTo>
                    <a:lnTo>
                      <a:pt x="134" y="149"/>
                    </a:lnTo>
                    <a:lnTo>
                      <a:pt x="134" y="146"/>
                    </a:lnTo>
                    <a:lnTo>
                      <a:pt x="134" y="146"/>
                    </a:lnTo>
                    <a:lnTo>
                      <a:pt x="134" y="146"/>
                    </a:lnTo>
                    <a:lnTo>
                      <a:pt x="137" y="144"/>
                    </a:lnTo>
                    <a:lnTo>
                      <a:pt x="137" y="142"/>
                    </a:lnTo>
                    <a:lnTo>
                      <a:pt x="137" y="139"/>
                    </a:lnTo>
                    <a:lnTo>
                      <a:pt x="137" y="137"/>
                    </a:lnTo>
                    <a:lnTo>
                      <a:pt x="137" y="134"/>
                    </a:lnTo>
                    <a:lnTo>
                      <a:pt x="137" y="132"/>
                    </a:lnTo>
                    <a:lnTo>
                      <a:pt x="134" y="132"/>
                    </a:lnTo>
                    <a:lnTo>
                      <a:pt x="134" y="129"/>
                    </a:lnTo>
                    <a:lnTo>
                      <a:pt x="134" y="129"/>
                    </a:lnTo>
                    <a:lnTo>
                      <a:pt x="132" y="129"/>
                    </a:lnTo>
                    <a:lnTo>
                      <a:pt x="132" y="132"/>
                    </a:lnTo>
                    <a:lnTo>
                      <a:pt x="132" y="129"/>
                    </a:lnTo>
                    <a:lnTo>
                      <a:pt x="132" y="129"/>
                    </a:lnTo>
                    <a:lnTo>
                      <a:pt x="132" y="129"/>
                    </a:lnTo>
                    <a:lnTo>
                      <a:pt x="132" y="127"/>
                    </a:lnTo>
                    <a:lnTo>
                      <a:pt x="132" y="124"/>
                    </a:lnTo>
                    <a:lnTo>
                      <a:pt x="132" y="124"/>
                    </a:lnTo>
                    <a:lnTo>
                      <a:pt x="132" y="122"/>
                    </a:lnTo>
                    <a:lnTo>
                      <a:pt x="127" y="122"/>
                    </a:lnTo>
                    <a:lnTo>
                      <a:pt x="124" y="122"/>
                    </a:lnTo>
                    <a:lnTo>
                      <a:pt x="124" y="120"/>
                    </a:lnTo>
                    <a:lnTo>
                      <a:pt x="124" y="117"/>
                    </a:lnTo>
                    <a:lnTo>
                      <a:pt x="124" y="115"/>
                    </a:lnTo>
                    <a:lnTo>
                      <a:pt x="124" y="112"/>
                    </a:lnTo>
                    <a:lnTo>
                      <a:pt x="124" y="110"/>
                    </a:lnTo>
                    <a:lnTo>
                      <a:pt x="122" y="110"/>
                    </a:lnTo>
                    <a:lnTo>
                      <a:pt x="120" y="112"/>
                    </a:lnTo>
                    <a:lnTo>
                      <a:pt x="117" y="115"/>
                    </a:lnTo>
                    <a:lnTo>
                      <a:pt x="112" y="120"/>
                    </a:lnTo>
                    <a:lnTo>
                      <a:pt x="110" y="122"/>
                    </a:lnTo>
                    <a:lnTo>
                      <a:pt x="107" y="122"/>
                    </a:lnTo>
                    <a:lnTo>
                      <a:pt x="107" y="122"/>
                    </a:lnTo>
                    <a:lnTo>
                      <a:pt x="105" y="127"/>
                    </a:lnTo>
                    <a:lnTo>
                      <a:pt x="105" y="127"/>
                    </a:lnTo>
                    <a:lnTo>
                      <a:pt x="105" y="127"/>
                    </a:lnTo>
                    <a:lnTo>
                      <a:pt x="103" y="132"/>
                    </a:lnTo>
                    <a:lnTo>
                      <a:pt x="100" y="132"/>
                    </a:lnTo>
                    <a:lnTo>
                      <a:pt x="100" y="134"/>
                    </a:lnTo>
                    <a:lnTo>
                      <a:pt x="98" y="134"/>
                    </a:lnTo>
                    <a:lnTo>
                      <a:pt x="95" y="134"/>
                    </a:lnTo>
                    <a:lnTo>
                      <a:pt x="95" y="134"/>
                    </a:lnTo>
                    <a:lnTo>
                      <a:pt x="90" y="134"/>
                    </a:lnTo>
                    <a:lnTo>
                      <a:pt x="90" y="134"/>
                    </a:lnTo>
                    <a:lnTo>
                      <a:pt x="88" y="137"/>
                    </a:lnTo>
                    <a:lnTo>
                      <a:pt x="83" y="139"/>
                    </a:lnTo>
                    <a:lnTo>
                      <a:pt x="83" y="142"/>
                    </a:lnTo>
                    <a:lnTo>
                      <a:pt x="78" y="144"/>
                    </a:lnTo>
                    <a:lnTo>
                      <a:pt x="76" y="146"/>
                    </a:lnTo>
                    <a:lnTo>
                      <a:pt x="73" y="149"/>
                    </a:lnTo>
                    <a:lnTo>
                      <a:pt x="71" y="149"/>
                    </a:lnTo>
                    <a:lnTo>
                      <a:pt x="66" y="149"/>
                    </a:lnTo>
                    <a:lnTo>
                      <a:pt x="61" y="149"/>
                    </a:lnTo>
                    <a:lnTo>
                      <a:pt x="54" y="151"/>
                    </a:lnTo>
                    <a:lnTo>
                      <a:pt x="49" y="151"/>
                    </a:lnTo>
                    <a:lnTo>
                      <a:pt x="44" y="151"/>
                    </a:lnTo>
                    <a:lnTo>
                      <a:pt x="42" y="151"/>
                    </a:lnTo>
                    <a:lnTo>
                      <a:pt x="39" y="154"/>
                    </a:lnTo>
                    <a:lnTo>
                      <a:pt x="34" y="159"/>
                    </a:lnTo>
                    <a:lnTo>
                      <a:pt x="29" y="163"/>
                    </a:lnTo>
                    <a:lnTo>
                      <a:pt x="27" y="166"/>
                    </a:lnTo>
                    <a:lnTo>
                      <a:pt x="25" y="168"/>
                    </a:lnTo>
                    <a:lnTo>
                      <a:pt x="20" y="168"/>
                    </a:lnTo>
                    <a:lnTo>
                      <a:pt x="15" y="171"/>
                    </a:lnTo>
                    <a:lnTo>
                      <a:pt x="12" y="171"/>
                    </a:lnTo>
                    <a:lnTo>
                      <a:pt x="7" y="173"/>
                    </a:lnTo>
                    <a:lnTo>
                      <a:pt x="7" y="173"/>
                    </a:lnTo>
                    <a:lnTo>
                      <a:pt x="5" y="173"/>
                    </a:lnTo>
                    <a:lnTo>
                      <a:pt x="3" y="176"/>
                    </a:lnTo>
                    <a:lnTo>
                      <a:pt x="0" y="176"/>
                    </a:lnTo>
                    <a:lnTo>
                      <a:pt x="0" y="176"/>
                    </a:lnTo>
                    <a:lnTo>
                      <a:pt x="0" y="176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200" dirty="0"/>
              </a:p>
            </p:txBody>
          </p:sp>
          <p:sp>
            <p:nvSpPr>
              <p:cNvPr id="363" name="Freeform 88">
                <a:extLst>
                  <a:ext uri="{FF2B5EF4-FFF2-40B4-BE49-F238E27FC236}">
                    <a16:creationId xmlns:a16="http://schemas.microsoft.com/office/drawing/2014/main" id="{217BF0B6-6CF2-4C38-9660-79C259F7D3C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29" y="2453"/>
                <a:ext cx="334" cy="265"/>
              </a:xfrm>
              <a:custGeom>
                <a:avLst/>
                <a:gdLst>
                  <a:gd name="T0" fmla="*/ 4 w 334"/>
                  <a:gd name="T1" fmla="*/ 34 h 265"/>
                  <a:gd name="T2" fmla="*/ 17 w 334"/>
                  <a:gd name="T3" fmla="*/ 22 h 265"/>
                  <a:gd name="T4" fmla="*/ 41 w 334"/>
                  <a:gd name="T5" fmla="*/ 12 h 265"/>
                  <a:gd name="T6" fmla="*/ 48 w 334"/>
                  <a:gd name="T7" fmla="*/ 7 h 265"/>
                  <a:gd name="T8" fmla="*/ 63 w 334"/>
                  <a:gd name="T9" fmla="*/ 5 h 265"/>
                  <a:gd name="T10" fmla="*/ 68 w 334"/>
                  <a:gd name="T11" fmla="*/ 2 h 265"/>
                  <a:gd name="T12" fmla="*/ 124 w 334"/>
                  <a:gd name="T13" fmla="*/ 5 h 265"/>
                  <a:gd name="T14" fmla="*/ 163 w 334"/>
                  <a:gd name="T15" fmla="*/ 7 h 265"/>
                  <a:gd name="T16" fmla="*/ 160 w 334"/>
                  <a:gd name="T17" fmla="*/ 12 h 265"/>
                  <a:gd name="T18" fmla="*/ 180 w 334"/>
                  <a:gd name="T19" fmla="*/ 22 h 265"/>
                  <a:gd name="T20" fmla="*/ 212 w 334"/>
                  <a:gd name="T21" fmla="*/ 34 h 265"/>
                  <a:gd name="T22" fmla="*/ 263 w 334"/>
                  <a:gd name="T23" fmla="*/ 41 h 265"/>
                  <a:gd name="T24" fmla="*/ 326 w 334"/>
                  <a:gd name="T25" fmla="*/ 104 h 265"/>
                  <a:gd name="T26" fmla="*/ 329 w 334"/>
                  <a:gd name="T27" fmla="*/ 117 h 265"/>
                  <a:gd name="T28" fmla="*/ 295 w 334"/>
                  <a:gd name="T29" fmla="*/ 156 h 265"/>
                  <a:gd name="T30" fmla="*/ 285 w 334"/>
                  <a:gd name="T31" fmla="*/ 158 h 265"/>
                  <a:gd name="T32" fmla="*/ 285 w 334"/>
                  <a:gd name="T33" fmla="*/ 163 h 265"/>
                  <a:gd name="T34" fmla="*/ 290 w 334"/>
                  <a:gd name="T35" fmla="*/ 173 h 265"/>
                  <a:gd name="T36" fmla="*/ 287 w 334"/>
                  <a:gd name="T37" fmla="*/ 175 h 265"/>
                  <a:gd name="T38" fmla="*/ 282 w 334"/>
                  <a:gd name="T39" fmla="*/ 175 h 265"/>
                  <a:gd name="T40" fmla="*/ 275 w 334"/>
                  <a:gd name="T41" fmla="*/ 185 h 265"/>
                  <a:gd name="T42" fmla="*/ 260 w 334"/>
                  <a:gd name="T43" fmla="*/ 190 h 265"/>
                  <a:gd name="T44" fmla="*/ 258 w 334"/>
                  <a:gd name="T45" fmla="*/ 197 h 265"/>
                  <a:gd name="T46" fmla="*/ 243 w 334"/>
                  <a:gd name="T47" fmla="*/ 207 h 265"/>
                  <a:gd name="T48" fmla="*/ 243 w 334"/>
                  <a:gd name="T49" fmla="*/ 200 h 265"/>
                  <a:gd name="T50" fmla="*/ 238 w 334"/>
                  <a:gd name="T51" fmla="*/ 204 h 265"/>
                  <a:gd name="T52" fmla="*/ 243 w 334"/>
                  <a:gd name="T53" fmla="*/ 209 h 265"/>
                  <a:gd name="T54" fmla="*/ 234 w 334"/>
                  <a:gd name="T55" fmla="*/ 217 h 265"/>
                  <a:gd name="T56" fmla="*/ 221 w 334"/>
                  <a:gd name="T57" fmla="*/ 221 h 265"/>
                  <a:gd name="T58" fmla="*/ 214 w 334"/>
                  <a:gd name="T59" fmla="*/ 229 h 265"/>
                  <a:gd name="T60" fmla="*/ 207 w 334"/>
                  <a:gd name="T61" fmla="*/ 229 h 265"/>
                  <a:gd name="T62" fmla="*/ 197 w 334"/>
                  <a:gd name="T63" fmla="*/ 224 h 265"/>
                  <a:gd name="T64" fmla="*/ 195 w 334"/>
                  <a:gd name="T65" fmla="*/ 229 h 265"/>
                  <a:gd name="T66" fmla="*/ 197 w 334"/>
                  <a:gd name="T67" fmla="*/ 231 h 265"/>
                  <a:gd name="T68" fmla="*/ 197 w 334"/>
                  <a:gd name="T69" fmla="*/ 241 h 265"/>
                  <a:gd name="T70" fmla="*/ 202 w 334"/>
                  <a:gd name="T71" fmla="*/ 239 h 265"/>
                  <a:gd name="T72" fmla="*/ 195 w 334"/>
                  <a:gd name="T73" fmla="*/ 246 h 265"/>
                  <a:gd name="T74" fmla="*/ 190 w 334"/>
                  <a:gd name="T75" fmla="*/ 231 h 265"/>
                  <a:gd name="T76" fmla="*/ 187 w 334"/>
                  <a:gd name="T77" fmla="*/ 241 h 265"/>
                  <a:gd name="T78" fmla="*/ 182 w 334"/>
                  <a:gd name="T79" fmla="*/ 241 h 265"/>
                  <a:gd name="T80" fmla="*/ 178 w 334"/>
                  <a:gd name="T81" fmla="*/ 226 h 265"/>
                  <a:gd name="T82" fmla="*/ 180 w 334"/>
                  <a:gd name="T83" fmla="*/ 239 h 265"/>
                  <a:gd name="T84" fmla="*/ 185 w 334"/>
                  <a:gd name="T85" fmla="*/ 248 h 265"/>
                  <a:gd name="T86" fmla="*/ 180 w 334"/>
                  <a:gd name="T87" fmla="*/ 251 h 265"/>
                  <a:gd name="T88" fmla="*/ 173 w 334"/>
                  <a:gd name="T89" fmla="*/ 265 h 265"/>
                  <a:gd name="T90" fmla="*/ 156 w 334"/>
                  <a:gd name="T91" fmla="*/ 258 h 265"/>
                  <a:gd name="T92" fmla="*/ 156 w 334"/>
                  <a:gd name="T93" fmla="*/ 248 h 265"/>
                  <a:gd name="T94" fmla="*/ 151 w 334"/>
                  <a:gd name="T95" fmla="*/ 229 h 265"/>
                  <a:gd name="T96" fmla="*/ 143 w 334"/>
                  <a:gd name="T97" fmla="*/ 221 h 265"/>
                  <a:gd name="T98" fmla="*/ 136 w 334"/>
                  <a:gd name="T99" fmla="*/ 212 h 265"/>
                  <a:gd name="T100" fmla="*/ 131 w 334"/>
                  <a:gd name="T101" fmla="*/ 192 h 265"/>
                  <a:gd name="T102" fmla="*/ 114 w 334"/>
                  <a:gd name="T103" fmla="*/ 175 h 265"/>
                  <a:gd name="T104" fmla="*/ 104 w 334"/>
                  <a:gd name="T105" fmla="*/ 161 h 265"/>
                  <a:gd name="T106" fmla="*/ 99 w 334"/>
                  <a:gd name="T107" fmla="*/ 153 h 265"/>
                  <a:gd name="T108" fmla="*/ 85 w 334"/>
                  <a:gd name="T109" fmla="*/ 136 h 265"/>
                  <a:gd name="T110" fmla="*/ 65 w 334"/>
                  <a:gd name="T111" fmla="*/ 114 h 265"/>
                  <a:gd name="T112" fmla="*/ 51 w 334"/>
                  <a:gd name="T113" fmla="*/ 97 h 265"/>
                  <a:gd name="T114" fmla="*/ 39 w 334"/>
                  <a:gd name="T115" fmla="*/ 73 h 265"/>
                  <a:gd name="T116" fmla="*/ 17 w 334"/>
                  <a:gd name="T117" fmla="*/ 56 h 26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</a:cxnLst>
                <a:rect l="0" t="0" r="r" b="b"/>
                <a:pathLst>
                  <a:path w="334" h="265">
                    <a:moveTo>
                      <a:pt x="9" y="51"/>
                    </a:moveTo>
                    <a:lnTo>
                      <a:pt x="4" y="48"/>
                    </a:lnTo>
                    <a:lnTo>
                      <a:pt x="2" y="46"/>
                    </a:lnTo>
                    <a:lnTo>
                      <a:pt x="0" y="44"/>
                    </a:lnTo>
                    <a:lnTo>
                      <a:pt x="0" y="39"/>
                    </a:lnTo>
                    <a:lnTo>
                      <a:pt x="2" y="39"/>
                    </a:lnTo>
                    <a:lnTo>
                      <a:pt x="2" y="39"/>
                    </a:lnTo>
                    <a:lnTo>
                      <a:pt x="2" y="36"/>
                    </a:lnTo>
                    <a:lnTo>
                      <a:pt x="2" y="36"/>
                    </a:lnTo>
                    <a:lnTo>
                      <a:pt x="2" y="36"/>
                    </a:lnTo>
                    <a:lnTo>
                      <a:pt x="2" y="34"/>
                    </a:lnTo>
                    <a:lnTo>
                      <a:pt x="4" y="34"/>
                    </a:lnTo>
                    <a:lnTo>
                      <a:pt x="4" y="34"/>
                    </a:lnTo>
                    <a:lnTo>
                      <a:pt x="4" y="31"/>
                    </a:lnTo>
                    <a:lnTo>
                      <a:pt x="7" y="31"/>
                    </a:lnTo>
                    <a:lnTo>
                      <a:pt x="7" y="31"/>
                    </a:lnTo>
                    <a:lnTo>
                      <a:pt x="7" y="26"/>
                    </a:lnTo>
                    <a:lnTo>
                      <a:pt x="9" y="26"/>
                    </a:lnTo>
                    <a:lnTo>
                      <a:pt x="9" y="26"/>
                    </a:lnTo>
                    <a:lnTo>
                      <a:pt x="12" y="24"/>
                    </a:lnTo>
                    <a:lnTo>
                      <a:pt x="14" y="24"/>
                    </a:lnTo>
                    <a:lnTo>
                      <a:pt x="14" y="22"/>
                    </a:lnTo>
                    <a:lnTo>
                      <a:pt x="17" y="22"/>
                    </a:lnTo>
                    <a:lnTo>
                      <a:pt x="17" y="22"/>
                    </a:lnTo>
                    <a:lnTo>
                      <a:pt x="17" y="19"/>
                    </a:lnTo>
                    <a:lnTo>
                      <a:pt x="17" y="19"/>
                    </a:lnTo>
                    <a:lnTo>
                      <a:pt x="17" y="19"/>
                    </a:lnTo>
                    <a:lnTo>
                      <a:pt x="19" y="19"/>
                    </a:lnTo>
                    <a:lnTo>
                      <a:pt x="19" y="19"/>
                    </a:lnTo>
                    <a:lnTo>
                      <a:pt x="26" y="17"/>
                    </a:lnTo>
                    <a:lnTo>
                      <a:pt x="31" y="14"/>
                    </a:lnTo>
                    <a:lnTo>
                      <a:pt x="31" y="14"/>
                    </a:lnTo>
                    <a:lnTo>
                      <a:pt x="39" y="12"/>
                    </a:lnTo>
                    <a:lnTo>
                      <a:pt x="41" y="12"/>
                    </a:lnTo>
                    <a:lnTo>
                      <a:pt x="41" y="12"/>
                    </a:lnTo>
                    <a:lnTo>
                      <a:pt x="41" y="12"/>
                    </a:lnTo>
                    <a:lnTo>
                      <a:pt x="41" y="12"/>
                    </a:lnTo>
                    <a:lnTo>
                      <a:pt x="43" y="12"/>
                    </a:lnTo>
                    <a:lnTo>
                      <a:pt x="43" y="12"/>
                    </a:lnTo>
                    <a:lnTo>
                      <a:pt x="43" y="12"/>
                    </a:lnTo>
                    <a:lnTo>
                      <a:pt x="46" y="9"/>
                    </a:lnTo>
                    <a:lnTo>
                      <a:pt x="46" y="9"/>
                    </a:lnTo>
                    <a:lnTo>
                      <a:pt x="46" y="9"/>
                    </a:lnTo>
                    <a:lnTo>
                      <a:pt x="46" y="9"/>
                    </a:lnTo>
                    <a:lnTo>
                      <a:pt x="46" y="7"/>
                    </a:lnTo>
                    <a:lnTo>
                      <a:pt x="48" y="7"/>
                    </a:lnTo>
                    <a:lnTo>
                      <a:pt x="48" y="7"/>
                    </a:lnTo>
                    <a:lnTo>
                      <a:pt x="48" y="7"/>
                    </a:lnTo>
                    <a:lnTo>
                      <a:pt x="48" y="7"/>
                    </a:lnTo>
                    <a:lnTo>
                      <a:pt x="51" y="7"/>
                    </a:lnTo>
                    <a:lnTo>
                      <a:pt x="53" y="7"/>
                    </a:lnTo>
                    <a:lnTo>
                      <a:pt x="56" y="5"/>
                    </a:lnTo>
                    <a:lnTo>
                      <a:pt x="56" y="5"/>
                    </a:lnTo>
                    <a:lnTo>
                      <a:pt x="58" y="5"/>
                    </a:lnTo>
                    <a:lnTo>
                      <a:pt x="60" y="5"/>
                    </a:lnTo>
                    <a:lnTo>
                      <a:pt x="60" y="5"/>
                    </a:lnTo>
                    <a:lnTo>
                      <a:pt x="60" y="5"/>
                    </a:lnTo>
                    <a:lnTo>
                      <a:pt x="60" y="5"/>
                    </a:lnTo>
                    <a:lnTo>
                      <a:pt x="60" y="5"/>
                    </a:lnTo>
                    <a:lnTo>
                      <a:pt x="63" y="5"/>
                    </a:lnTo>
                    <a:lnTo>
                      <a:pt x="65" y="5"/>
                    </a:lnTo>
                    <a:lnTo>
                      <a:pt x="65" y="2"/>
                    </a:lnTo>
                    <a:lnTo>
                      <a:pt x="65" y="2"/>
                    </a:lnTo>
                    <a:lnTo>
                      <a:pt x="65" y="2"/>
                    </a:lnTo>
                    <a:lnTo>
                      <a:pt x="65" y="0"/>
                    </a:lnTo>
                    <a:lnTo>
                      <a:pt x="68" y="0"/>
                    </a:lnTo>
                    <a:lnTo>
                      <a:pt x="68" y="0"/>
                    </a:lnTo>
                    <a:lnTo>
                      <a:pt x="68" y="0"/>
                    </a:lnTo>
                    <a:lnTo>
                      <a:pt x="68" y="0"/>
                    </a:lnTo>
                    <a:lnTo>
                      <a:pt x="68" y="0"/>
                    </a:lnTo>
                    <a:lnTo>
                      <a:pt x="68" y="2"/>
                    </a:lnTo>
                    <a:lnTo>
                      <a:pt x="68" y="2"/>
                    </a:lnTo>
                    <a:lnTo>
                      <a:pt x="70" y="2"/>
                    </a:lnTo>
                    <a:lnTo>
                      <a:pt x="70" y="2"/>
                    </a:lnTo>
                    <a:lnTo>
                      <a:pt x="75" y="2"/>
                    </a:lnTo>
                    <a:lnTo>
                      <a:pt x="80" y="2"/>
                    </a:lnTo>
                    <a:lnTo>
                      <a:pt x="80" y="2"/>
                    </a:lnTo>
                    <a:lnTo>
                      <a:pt x="82" y="2"/>
                    </a:lnTo>
                    <a:lnTo>
                      <a:pt x="85" y="2"/>
                    </a:lnTo>
                    <a:lnTo>
                      <a:pt x="90" y="2"/>
                    </a:lnTo>
                    <a:lnTo>
                      <a:pt x="95" y="2"/>
                    </a:lnTo>
                    <a:lnTo>
                      <a:pt x="104" y="2"/>
                    </a:lnTo>
                    <a:lnTo>
                      <a:pt x="114" y="2"/>
                    </a:lnTo>
                    <a:lnTo>
                      <a:pt x="124" y="5"/>
                    </a:lnTo>
                    <a:lnTo>
                      <a:pt x="131" y="5"/>
                    </a:lnTo>
                    <a:lnTo>
                      <a:pt x="136" y="5"/>
                    </a:lnTo>
                    <a:lnTo>
                      <a:pt x="146" y="5"/>
                    </a:lnTo>
                    <a:lnTo>
                      <a:pt x="151" y="5"/>
                    </a:lnTo>
                    <a:lnTo>
                      <a:pt x="156" y="5"/>
                    </a:lnTo>
                    <a:lnTo>
                      <a:pt x="160" y="5"/>
                    </a:lnTo>
                    <a:lnTo>
                      <a:pt x="160" y="5"/>
                    </a:lnTo>
                    <a:lnTo>
                      <a:pt x="160" y="5"/>
                    </a:lnTo>
                    <a:lnTo>
                      <a:pt x="160" y="7"/>
                    </a:lnTo>
                    <a:lnTo>
                      <a:pt x="160" y="7"/>
                    </a:lnTo>
                    <a:lnTo>
                      <a:pt x="163" y="7"/>
                    </a:lnTo>
                    <a:lnTo>
                      <a:pt x="163" y="7"/>
                    </a:lnTo>
                    <a:lnTo>
                      <a:pt x="163" y="7"/>
                    </a:lnTo>
                    <a:lnTo>
                      <a:pt x="163" y="7"/>
                    </a:lnTo>
                    <a:lnTo>
                      <a:pt x="163" y="9"/>
                    </a:lnTo>
                    <a:lnTo>
                      <a:pt x="163" y="9"/>
                    </a:lnTo>
                    <a:lnTo>
                      <a:pt x="160" y="9"/>
                    </a:lnTo>
                    <a:lnTo>
                      <a:pt x="160" y="12"/>
                    </a:lnTo>
                    <a:lnTo>
                      <a:pt x="160" y="12"/>
                    </a:lnTo>
                    <a:lnTo>
                      <a:pt x="160" y="12"/>
                    </a:lnTo>
                    <a:lnTo>
                      <a:pt x="160" y="12"/>
                    </a:lnTo>
                    <a:lnTo>
                      <a:pt x="160" y="12"/>
                    </a:lnTo>
                    <a:lnTo>
                      <a:pt x="160" y="12"/>
                    </a:lnTo>
                    <a:lnTo>
                      <a:pt x="160" y="12"/>
                    </a:lnTo>
                    <a:lnTo>
                      <a:pt x="163" y="14"/>
                    </a:lnTo>
                    <a:lnTo>
                      <a:pt x="163" y="14"/>
                    </a:lnTo>
                    <a:lnTo>
                      <a:pt x="163" y="14"/>
                    </a:lnTo>
                    <a:lnTo>
                      <a:pt x="168" y="9"/>
                    </a:lnTo>
                    <a:lnTo>
                      <a:pt x="170" y="9"/>
                    </a:lnTo>
                    <a:lnTo>
                      <a:pt x="170" y="9"/>
                    </a:lnTo>
                    <a:lnTo>
                      <a:pt x="170" y="9"/>
                    </a:lnTo>
                    <a:lnTo>
                      <a:pt x="170" y="9"/>
                    </a:lnTo>
                    <a:lnTo>
                      <a:pt x="173" y="12"/>
                    </a:lnTo>
                    <a:lnTo>
                      <a:pt x="175" y="17"/>
                    </a:lnTo>
                    <a:lnTo>
                      <a:pt x="180" y="22"/>
                    </a:lnTo>
                    <a:lnTo>
                      <a:pt x="180" y="22"/>
                    </a:lnTo>
                    <a:lnTo>
                      <a:pt x="180" y="22"/>
                    </a:lnTo>
                    <a:lnTo>
                      <a:pt x="180" y="31"/>
                    </a:lnTo>
                    <a:lnTo>
                      <a:pt x="180" y="31"/>
                    </a:lnTo>
                    <a:lnTo>
                      <a:pt x="180" y="34"/>
                    </a:lnTo>
                    <a:lnTo>
                      <a:pt x="180" y="34"/>
                    </a:lnTo>
                    <a:lnTo>
                      <a:pt x="180" y="34"/>
                    </a:lnTo>
                    <a:lnTo>
                      <a:pt x="185" y="34"/>
                    </a:lnTo>
                    <a:lnTo>
                      <a:pt x="190" y="34"/>
                    </a:lnTo>
                    <a:lnTo>
                      <a:pt x="195" y="34"/>
                    </a:lnTo>
                    <a:lnTo>
                      <a:pt x="199" y="34"/>
                    </a:lnTo>
                    <a:lnTo>
                      <a:pt x="204" y="34"/>
                    </a:lnTo>
                    <a:lnTo>
                      <a:pt x="212" y="34"/>
                    </a:lnTo>
                    <a:lnTo>
                      <a:pt x="214" y="34"/>
                    </a:lnTo>
                    <a:lnTo>
                      <a:pt x="224" y="34"/>
                    </a:lnTo>
                    <a:lnTo>
                      <a:pt x="229" y="34"/>
                    </a:lnTo>
                    <a:lnTo>
                      <a:pt x="238" y="34"/>
                    </a:lnTo>
                    <a:lnTo>
                      <a:pt x="251" y="34"/>
                    </a:lnTo>
                    <a:lnTo>
                      <a:pt x="253" y="34"/>
                    </a:lnTo>
                    <a:lnTo>
                      <a:pt x="253" y="34"/>
                    </a:lnTo>
                    <a:lnTo>
                      <a:pt x="256" y="34"/>
                    </a:lnTo>
                    <a:lnTo>
                      <a:pt x="258" y="36"/>
                    </a:lnTo>
                    <a:lnTo>
                      <a:pt x="258" y="36"/>
                    </a:lnTo>
                    <a:lnTo>
                      <a:pt x="260" y="39"/>
                    </a:lnTo>
                    <a:lnTo>
                      <a:pt x="263" y="41"/>
                    </a:lnTo>
                    <a:lnTo>
                      <a:pt x="270" y="48"/>
                    </a:lnTo>
                    <a:lnTo>
                      <a:pt x="275" y="53"/>
                    </a:lnTo>
                    <a:lnTo>
                      <a:pt x="280" y="56"/>
                    </a:lnTo>
                    <a:lnTo>
                      <a:pt x="285" y="61"/>
                    </a:lnTo>
                    <a:lnTo>
                      <a:pt x="290" y="65"/>
                    </a:lnTo>
                    <a:lnTo>
                      <a:pt x="292" y="70"/>
                    </a:lnTo>
                    <a:lnTo>
                      <a:pt x="297" y="75"/>
                    </a:lnTo>
                    <a:lnTo>
                      <a:pt x="302" y="80"/>
                    </a:lnTo>
                    <a:lnTo>
                      <a:pt x="307" y="85"/>
                    </a:lnTo>
                    <a:lnTo>
                      <a:pt x="312" y="90"/>
                    </a:lnTo>
                    <a:lnTo>
                      <a:pt x="316" y="95"/>
                    </a:lnTo>
                    <a:lnTo>
                      <a:pt x="326" y="104"/>
                    </a:lnTo>
                    <a:lnTo>
                      <a:pt x="329" y="107"/>
                    </a:lnTo>
                    <a:lnTo>
                      <a:pt x="334" y="112"/>
                    </a:lnTo>
                    <a:lnTo>
                      <a:pt x="334" y="114"/>
                    </a:lnTo>
                    <a:lnTo>
                      <a:pt x="334" y="114"/>
                    </a:lnTo>
                    <a:lnTo>
                      <a:pt x="334" y="114"/>
                    </a:lnTo>
                    <a:lnTo>
                      <a:pt x="334" y="114"/>
                    </a:lnTo>
                    <a:lnTo>
                      <a:pt x="334" y="114"/>
                    </a:lnTo>
                    <a:lnTo>
                      <a:pt x="334" y="114"/>
                    </a:lnTo>
                    <a:lnTo>
                      <a:pt x="334" y="114"/>
                    </a:lnTo>
                    <a:lnTo>
                      <a:pt x="334" y="117"/>
                    </a:lnTo>
                    <a:lnTo>
                      <a:pt x="331" y="117"/>
                    </a:lnTo>
                    <a:lnTo>
                      <a:pt x="329" y="117"/>
                    </a:lnTo>
                    <a:lnTo>
                      <a:pt x="321" y="122"/>
                    </a:lnTo>
                    <a:lnTo>
                      <a:pt x="321" y="122"/>
                    </a:lnTo>
                    <a:lnTo>
                      <a:pt x="314" y="126"/>
                    </a:lnTo>
                    <a:lnTo>
                      <a:pt x="314" y="129"/>
                    </a:lnTo>
                    <a:lnTo>
                      <a:pt x="309" y="134"/>
                    </a:lnTo>
                    <a:lnTo>
                      <a:pt x="304" y="139"/>
                    </a:lnTo>
                    <a:lnTo>
                      <a:pt x="302" y="141"/>
                    </a:lnTo>
                    <a:lnTo>
                      <a:pt x="297" y="148"/>
                    </a:lnTo>
                    <a:lnTo>
                      <a:pt x="295" y="151"/>
                    </a:lnTo>
                    <a:lnTo>
                      <a:pt x="295" y="156"/>
                    </a:lnTo>
                    <a:lnTo>
                      <a:pt x="295" y="156"/>
                    </a:lnTo>
                    <a:lnTo>
                      <a:pt x="295" y="156"/>
                    </a:lnTo>
                    <a:lnTo>
                      <a:pt x="292" y="165"/>
                    </a:lnTo>
                    <a:lnTo>
                      <a:pt x="292" y="168"/>
                    </a:lnTo>
                    <a:lnTo>
                      <a:pt x="292" y="168"/>
                    </a:lnTo>
                    <a:lnTo>
                      <a:pt x="290" y="168"/>
                    </a:lnTo>
                    <a:lnTo>
                      <a:pt x="290" y="163"/>
                    </a:lnTo>
                    <a:lnTo>
                      <a:pt x="290" y="163"/>
                    </a:lnTo>
                    <a:lnTo>
                      <a:pt x="290" y="161"/>
                    </a:lnTo>
                    <a:lnTo>
                      <a:pt x="290" y="161"/>
                    </a:lnTo>
                    <a:lnTo>
                      <a:pt x="285" y="161"/>
                    </a:lnTo>
                    <a:lnTo>
                      <a:pt x="285" y="161"/>
                    </a:lnTo>
                    <a:lnTo>
                      <a:pt x="285" y="161"/>
                    </a:lnTo>
                    <a:lnTo>
                      <a:pt x="285" y="158"/>
                    </a:lnTo>
                    <a:lnTo>
                      <a:pt x="287" y="158"/>
                    </a:lnTo>
                    <a:lnTo>
                      <a:pt x="287" y="153"/>
                    </a:lnTo>
                    <a:lnTo>
                      <a:pt x="290" y="151"/>
                    </a:lnTo>
                    <a:lnTo>
                      <a:pt x="292" y="151"/>
                    </a:lnTo>
                    <a:lnTo>
                      <a:pt x="292" y="151"/>
                    </a:lnTo>
                    <a:lnTo>
                      <a:pt x="290" y="151"/>
                    </a:lnTo>
                    <a:lnTo>
                      <a:pt x="287" y="153"/>
                    </a:lnTo>
                    <a:lnTo>
                      <a:pt x="285" y="156"/>
                    </a:lnTo>
                    <a:lnTo>
                      <a:pt x="285" y="158"/>
                    </a:lnTo>
                    <a:lnTo>
                      <a:pt x="285" y="161"/>
                    </a:lnTo>
                    <a:lnTo>
                      <a:pt x="285" y="163"/>
                    </a:lnTo>
                    <a:lnTo>
                      <a:pt x="285" y="163"/>
                    </a:lnTo>
                    <a:lnTo>
                      <a:pt x="285" y="165"/>
                    </a:lnTo>
                    <a:lnTo>
                      <a:pt x="287" y="165"/>
                    </a:lnTo>
                    <a:lnTo>
                      <a:pt x="290" y="165"/>
                    </a:lnTo>
                    <a:lnTo>
                      <a:pt x="290" y="168"/>
                    </a:lnTo>
                    <a:lnTo>
                      <a:pt x="290" y="168"/>
                    </a:lnTo>
                    <a:lnTo>
                      <a:pt x="290" y="168"/>
                    </a:lnTo>
                    <a:lnTo>
                      <a:pt x="290" y="170"/>
                    </a:lnTo>
                    <a:lnTo>
                      <a:pt x="290" y="170"/>
                    </a:lnTo>
                    <a:lnTo>
                      <a:pt x="292" y="170"/>
                    </a:lnTo>
                    <a:lnTo>
                      <a:pt x="290" y="173"/>
                    </a:lnTo>
                    <a:lnTo>
                      <a:pt x="290" y="173"/>
                    </a:lnTo>
                    <a:lnTo>
                      <a:pt x="290" y="173"/>
                    </a:lnTo>
                    <a:lnTo>
                      <a:pt x="287" y="175"/>
                    </a:lnTo>
                    <a:lnTo>
                      <a:pt x="287" y="175"/>
                    </a:lnTo>
                    <a:lnTo>
                      <a:pt x="287" y="173"/>
                    </a:lnTo>
                    <a:lnTo>
                      <a:pt x="287" y="173"/>
                    </a:lnTo>
                    <a:lnTo>
                      <a:pt x="285" y="173"/>
                    </a:lnTo>
                    <a:lnTo>
                      <a:pt x="285" y="173"/>
                    </a:lnTo>
                    <a:lnTo>
                      <a:pt x="285" y="173"/>
                    </a:lnTo>
                    <a:lnTo>
                      <a:pt x="285" y="173"/>
                    </a:lnTo>
                    <a:lnTo>
                      <a:pt x="287" y="175"/>
                    </a:lnTo>
                    <a:lnTo>
                      <a:pt x="287" y="175"/>
                    </a:lnTo>
                    <a:lnTo>
                      <a:pt x="287" y="175"/>
                    </a:lnTo>
                    <a:lnTo>
                      <a:pt x="287" y="175"/>
                    </a:lnTo>
                    <a:lnTo>
                      <a:pt x="287" y="175"/>
                    </a:lnTo>
                    <a:lnTo>
                      <a:pt x="287" y="175"/>
                    </a:lnTo>
                    <a:lnTo>
                      <a:pt x="285" y="175"/>
                    </a:lnTo>
                    <a:lnTo>
                      <a:pt x="285" y="175"/>
                    </a:lnTo>
                    <a:lnTo>
                      <a:pt x="285" y="175"/>
                    </a:lnTo>
                    <a:lnTo>
                      <a:pt x="285" y="175"/>
                    </a:lnTo>
                    <a:lnTo>
                      <a:pt x="285" y="175"/>
                    </a:lnTo>
                    <a:lnTo>
                      <a:pt x="285" y="175"/>
                    </a:lnTo>
                    <a:lnTo>
                      <a:pt x="285" y="175"/>
                    </a:lnTo>
                    <a:lnTo>
                      <a:pt x="282" y="173"/>
                    </a:lnTo>
                    <a:lnTo>
                      <a:pt x="280" y="173"/>
                    </a:lnTo>
                    <a:lnTo>
                      <a:pt x="282" y="175"/>
                    </a:lnTo>
                    <a:lnTo>
                      <a:pt x="282" y="175"/>
                    </a:lnTo>
                    <a:lnTo>
                      <a:pt x="285" y="175"/>
                    </a:lnTo>
                    <a:lnTo>
                      <a:pt x="285" y="178"/>
                    </a:lnTo>
                    <a:lnTo>
                      <a:pt x="282" y="178"/>
                    </a:lnTo>
                    <a:lnTo>
                      <a:pt x="280" y="180"/>
                    </a:lnTo>
                    <a:lnTo>
                      <a:pt x="277" y="180"/>
                    </a:lnTo>
                    <a:lnTo>
                      <a:pt x="277" y="182"/>
                    </a:lnTo>
                    <a:lnTo>
                      <a:pt x="277" y="185"/>
                    </a:lnTo>
                    <a:lnTo>
                      <a:pt x="277" y="185"/>
                    </a:lnTo>
                    <a:lnTo>
                      <a:pt x="277" y="185"/>
                    </a:lnTo>
                    <a:lnTo>
                      <a:pt x="275" y="185"/>
                    </a:lnTo>
                    <a:lnTo>
                      <a:pt x="275" y="185"/>
                    </a:lnTo>
                    <a:lnTo>
                      <a:pt x="273" y="185"/>
                    </a:lnTo>
                    <a:lnTo>
                      <a:pt x="270" y="187"/>
                    </a:lnTo>
                    <a:lnTo>
                      <a:pt x="270" y="187"/>
                    </a:lnTo>
                    <a:lnTo>
                      <a:pt x="270" y="187"/>
                    </a:lnTo>
                    <a:lnTo>
                      <a:pt x="270" y="185"/>
                    </a:lnTo>
                    <a:lnTo>
                      <a:pt x="268" y="185"/>
                    </a:lnTo>
                    <a:lnTo>
                      <a:pt x="268" y="182"/>
                    </a:lnTo>
                    <a:lnTo>
                      <a:pt x="268" y="182"/>
                    </a:lnTo>
                    <a:lnTo>
                      <a:pt x="265" y="185"/>
                    </a:lnTo>
                    <a:lnTo>
                      <a:pt x="263" y="185"/>
                    </a:lnTo>
                    <a:lnTo>
                      <a:pt x="263" y="187"/>
                    </a:lnTo>
                    <a:lnTo>
                      <a:pt x="260" y="190"/>
                    </a:lnTo>
                    <a:lnTo>
                      <a:pt x="260" y="192"/>
                    </a:lnTo>
                    <a:lnTo>
                      <a:pt x="260" y="192"/>
                    </a:lnTo>
                    <a:lnTo>
                      <a:pt x="263" y="192"/>
                    </a:lnTo>
                    <a:lnTo>
                      <a:pt x="263" y="192"/>
                    </a:lnTo>
                    <a:lnTo>
                      <a:pt x="263" y="192"/>
                    </a:lnTo>
                    <a:lnTo>
                      <a:pt x="263" y="192"/>
                    </a:lnTo>
                    <a:lnTo>
                      <a:pt x="265" y="192"/>
                    </a:lnTo>
                    <a:lnTo>
                      <a:pt x="263" y="192"/>
                    </a:lnTo>
                    <a:lnTo>
                      <a:pt x="263" y="195"/>
                    </a:lnTo>
                    <a:lnTo>
                      <a:pt x="260" y="195"/>
                    </a:lnTo>
                    <a:lnTo>
                      <a:pt x="260" y="195"/>
                    </a:lnTo>
                    <a:lnTo>
                      <a:pt x="258" y="197"/>
                    </a:lnTo>
                    <a:lnTo>
                      <a:pt x="258" y="197"/>
                    </a:lnTo>
                    <a:lnTo>
                      <a:pt x="258" y="197"/>
                    </a:lnTo>
                    <a:lnTo>
                      <a:pt x="258" y="197"/>
                    </a:lnTo>
                    <a:lnTo>
                      <a:pt x="256" y="197"/>
                    </a:lnTo>
                    <a:lnTo>
                      <a:pt x="256" y="197"/>
                    </a:lnTo>
                    <a:lnTo>
                      <a:pt x="256" y="200"/>
                    </a:lnTo>
                    <a:lnTo>
                      <a:pt x="253" y="202"/>
                    </a:lnTo>
                    <a:lnTo>
                      <a:pt x="253" y="202"/>
                    </a:lnTo>
                    <a:lnTo>
                      <a:pt x="248" y="204"/>
                    </a:lnTo>
                    <a:lnTo>
                      <a:pt x="246" y="207"/>
                    </a:lnTo>
                    <a:lnTo>
                      <a:pt x="246" y="207"/>
                    </a:lnTo>
                    <a:lnTo>
                      <a:pt x="243" y="207"/>
                    </a:lnTo>
                    <a:lnTo>
                      <a:pt x="243" y="207"/>
                    </a:lnTo>
                    <a:lnTo>
                      <a:pt x="243" y="204"/>
                    </a:lnTo>
                    <a:lnTo>
                      <a:pt x="243" y="204"/>
                    </a:lnTo>
                    <a:lnTo>
                      <a:pt x="243" y="204"/>
                    </a:lnTo>
                    <a:lnTo>
                      <a:pt x="241" y="204"/>
                    </a:lnTo>
                    <a:lnTo>
                      <a:pt x="241" y="204"/>
                    </a:lnTo>
                    <a:lnTo>
                      <a:pt x="241" y="202"/>
                    </a:lnTo>
                    <a:lnTo>
                      <a:pt x="241" y="202"/>
                    </a:lnTo>
                    <a:lnTo>
                      <a:pt x="241" y="202"/>
                    </a:lnTo>
                    <a:lnTo>
                      <a:pt x="243" y="200"/>
                    </a:lnTo>
                    <a:lnTo>
                      <a:pt x="243" y="200"/>
                    </a:lnTo>
                    <a:lnTo>
                      <a:pt x="243" y="200"/>
                    </a:lnTo>
                    <a:lnTo>
                      <a:pt x="241" y="200"/>
                    </a:lnTo>
                    <a:lnTo>
                      <a:pt x="241" y="200"/>
                    </a:lnTo>
                    <a:lnTo>
                      <a:pt x="241" y="200"/>
                    </a:lnTo>
                    <a:lnTo>
                      <a:pt x="241" y="200"/>
                    </a:lnTo>
                    <a:lnTo>
                      <a:pt x="238" y="200"/>
                    </a:lnTo>
                    <a:lnTo>
                      <a:pt x="238" y="200"/>
                    </a:lnTo>
                    <a:lnTo>
                      <a:pt x="238" y="200"/>
                    </a:lnTo>
                    <a:lnTo>
                      <a:pt x="238" y="200"/>
                    </a:lnTo>
                    <a:lnTo>
                      <a:pt x="238" y="200"/>
                    </a:lnTo>
                    <a:lnTo>
                      <a:pt x="238" y="202"/>
                    </a:lnTo>
                    <a:lnTo>
                      <a:pt x="238" y="204"/>
                    </a:lnTo>
                    <a:lnTo>
                      <a:pt x="238" y="204"/>
                    </a:lnTo>
                    <a:lnTo>
                      <a:pt x="238" y="204"/>
                    </a:lnTo>
                    <a:lnTo>
                      <a:pt x="238" y="204"/>
                    </a:lnTo>
                    <a:lnTo>
                      <a:pt x="236" y="202"/>
                    </a:lnTo>
                    <a:lnTo>
                      <a:pt x="236" y="204"/>
                    </a:lnTo>
                    <a:lnTo>
                      <a:pt x="236" y="204"/>
                    </a:lnTo>
                    <a:lnTo>
                      <a:pt x="238" y="204"/>
                    </a:lnTo>
                    <a:lnTo>
                      <a:pt x="238" y="207"/>
                    </a:lnTo>
                    <a:lnTo>
                      <a:pt x="241" y="207"/>
                    </a:lnTo>
                    <a:lnTo>
                      <a:pt x="241" y="207"/>
                    </a:lnTo>
                    <a:lnTo>
                      <a:pt x="241" y="207"/>
                    </a:lnTo>
                    <a:lnTo>
                      <a:pt x="243" y="207"/>
                    </a:lnTo>
                    <a:lnTo>
                      <a:pt x="243" y="209"/>
                    </a:lnTo>
                    <a:lnTo>
                      <a:pt x="243" y="209"/>
                    </a:lnTo>
                    <a:lnTo>
                      <a:pt x="243" y="209"/>
                    </a:lnTo>
                    <a:lnTo>
                      <a:pt x="243" y="209"/>
                    </a:lnTo>
                    <a:lnTo>
                      <a:pt x="243" y="209"/>
                    </a:lnTo>
                    <a:lnTo>
                      <a:pt x="243" y="212"/>
                    </a:lnTo>
                    <a:lnTo>
                      <a:pt x="243" y="212"/>
                    </a:lnTo>
                    <a:lnTo>
                      <a:pt x="238" y="214"/>
                    </a:lnTo>
                    <a:lnTo>
                      <a:pt x="238" y="217"/>
                    </a:lnTo>
                    <a:lnTo>
                      <a:pt x="236" y="217"/>
                    </a:lnTo>
                    <a:lnTo>
                      <a:pt x="234" y="214"/>
                    </a:lnTo>
                    <a:lnTo>
                      <a:pt x="234" y="214"/>
                    </a:lnTo>
                    <a:lnTo>
                      <a:pt x="234" y="217"/>
                    </a:lnTo>
                    <a:lnTo>
                      <a:pt x="234" y="217"/>
                    </a:lnTo>
                    <a:lnTo>
                      <a:pt x="234" y="217"/>
                    </a:lnTo>
                    <a:lnTo>
                      <a:pt x="236" y="219"/>
                    </a:lnTo>
                    <a:lnTo>
                      <a:pt x="234" y="219"/>
                    </a:lnTo>
                    <a:lnTo>
                      <a:pt x="234" y="219"/>
                    </a:lnTo>
                    <a:lnTo>
                      <a:pt x="231" y="219"/>
                    </a:lnTo>
                    <a:lnTo>
                      <a:pt x="226" y="221"/>
                    </a:lnTo>
                    <a:lnTo>
                      <a:pt x="226" y="221"/>
                    </a:lnTo>
                    <a:lnTo>
                      <a:pt x="224" y="221"/>
                    </a:lnTo>
                    <a:lnTo>
                      <a:pt x="224" y="221"/>
                    </a:lnTo>
                    <a:lnTo>
                      <a:pt x="221" y="221"/>
                    </a:lnTo>
                    <a:lnTo>
                      <a:pt x="221" y="221"/>
                    </a:lnTo>
                    <a:lnTo>
                      <a:pt x="219" y="219"/>
                    </a:lnTo>
                    <a:lnTo>
                      <a:pt x="217" y="217"/>
                    </a:lnTo>
                    <a:lnTo>
                      <a:pt x="217" y="217"/>
                    </a:lnTo>
                    <a:lnTo>
                      <a:pt x="217" y="219"/>
                    </a:lnTo>
                    <a:lnTo>
                      <a:pt x="219" y="221"/>
                    </a:lnTo>
                    <a:lnTo>
                      <a:pt x="221" y="221"/>
                    </a:lnTo>
                    <a:lnTo>
                      <a:pt x="221" y="221"/>
                    </a:lnTo>
                    <a:lnTo>
                      <a:pt x="221" y="224"/>
                    </a:lnTo>
                    <a:lnTo>
                      <a:pt x="219" y="224"/>
                    </a:lnTo>
                    <a:lnTo>
                      <a:pt x="219" y="224"/>
                    </a:lnTo>
                    <a:lnTo>
                      <a:pt x="219" y="224"/>
                    </a:lnTo>
                    <a:lnTo>
                      <a:pt x="214" y="229"/>
                    </a:lnTo>
                    <a:lnTo>
                      <a:pt x="212" y="229"/>
                    </a:lnTo>
                    <a:lnTo>
                      <a:pt x="212" y="229"/>
                    </a:lnTo>
                    <a:lnTo>
                      <a:pt x="212" y="229"/>
                    </a:lnTo>
                    <a:lnTo>
                      <a:pt x="212" y="229"/>
                    </a:lnTo>
                    <a:lnTo>
                      <a:pt x="209" y="226"/>
                    </a:lnTo>
                    <a:lnTo>
                      <a:pt x="209" y="226"/>
                    </a:lnTo>
                    <a:lnTo>
                      <a:pt x="209" y="226"/>
                    </a:lnTo>
                    <a:lnTo>
                      <a:pt x="209" y="224"/>
                    </a:lnTo>
                    <a:lnTo>
                      <a:pt x="209" y="226"/>
                    </a:lnTo>
                    <a:lnTo>
                      <a:pt x="209" y="229"/>
                    </a:lnTo>
                    <a:lnTo>
                      <a:pt x="209" y="229"/>
                    </a:lnTo>
                    <a:lnTo>
                      <a:pt x="207" y="229"/>
                    </a:lnTo>
                    <a:lnTo>
                      <a:pt x="207" y="229"/>
                    </a:lnTo>
                    <a:lnTo>
                      <a:pt x="204" y="229"/>
                    </a:lnTo>
                    <a:lnTo>
                      <a:pt x="204" y="229"/>
                    </a:lnTo>
                    <a:lnTo>
                      <a:pt x="204" y="226"/>
                    </a:lnTo>
                    <a:lnTo>
                      <a:pt x="202" y="226"/>
                    </a:lnTo>
                    <a:lnTo>
                      <a:pt x="202" y="226"/>
                    </a:lnTo>
                    <a:lnTo>
                      <a:pt x="199" y="226"/>
                    </a:lnTo>
                    <a:lnTo>
                      <a:pt x="197" y="224"/>
                    </a:lnTo>
                    <a:lnTo>
                      <a:pt x="197" y="224"/>
                    </a:lnTo>
                    <a:lnTo>
                      <a:pt x="197" y="224"/>
                    </a:lnTo>
                    <a:lnTo>
                      <a:pt x="197" y="224"/>
                    </a:lnTo>
                    <a:lnTo>
                      <a:pt x="197" y="224"/>
                    </a:lnTo>
                    <a:lnTo>
                      <a:pt x="197" y="224"/>
                    </a:lnTo>
                    <a:lnTo>
                      <a:pt x="197" y="226"/>
                    </a:lnTo>
                    <a:lnTo>
                      <a:pt x="197" y="226"/>
                    </a:lnTo>
                    <a:lnTo>
                      <a:pt x="195" y="226"/>
                    </a:lnTo>
                    <a:lnTo>
                      <a:pt x="190" y="226"/>
                    </a:lnTo>
                    <a:lnTo>
                      <a:pt x="190" y="226"/>
                    </a:lnTo>
                    <a:lnTo>
                      <a:pt x="187" y="226"/>
                    </a:lnTo>
                    <a:lnTo>
                      <a:pt x="187" y="226"/>
                    </a:lnTo>
                    <a:lnTo>
                      <a:pt x="187" y="226"/>
                    </a:lnTo>
                    <a:lnTo>
                      <a:pt x="187" y="229"/>
                    </a:lnTo>
                    <a:lnTo>
                      <a:pt x="190" y="226"/>
                    </a:lnTo>
                    <a:lnTo>
                      <a:pt x="195" y="229"/>
                    </a:lnTo>
                    <a:lnTo>
                      <a:pt x="195" y="229"/>
                    </a:lnTo>
                    <a:lnTo>
                      <a:pt x="197" y="229"/>
                    </a:lnTo>
                    <a:lnTo>
                      <a:pt x="197" y="229"/>
                    </a:lnTo>
                    <a:lnTo>
                      <a:pt x="199" y="229"/>
                    </a:lnTo>
                    <a:lnTo>
                      <a:pt x="199" y="229"/>
                    </a:lnTo>
                    <a:lnTo>
                      <a:pt x="202" y="229"/>
                    </a:lnTo>
                    <a:lnTo>
                      <a:pt x="202" y="231"/>
                    </a:lnTo>
                    <a:lnTo>
                      <a:pt x="199" y="231"/>
                    </a:lnTo>
                    <a:lnTo>
                      <a:pt x="199" y="231"/>
                    </a:lnTo>
                    <a:lnTo>
                      <a:pt x="199" y="231"/>
                    </a:lnTo>
                    <a:lnTo>
                      <a:pt x="197" y="231"/>
                    </a:lnTo>
                    <a:lnTo>
                      <a:pt x="197" y="231"/>
                    </a:lnTo>
                    <a:lnTo>
                      <a:pt x="197" y="231"/>
                    </a:lnTo>
                    <a:lnTo>
                      <a:pt x="195" y="231"/>
                    </a:lnTo>
                    <a:lnTo>
                      <a:pt x="195" y="231"/>
                    </a:lnTo>
                    <a:lnTo>
                      <a:pt x="199" y="231"/>
                    </a:lnTo>
                    <a:lnTo>
                      <a:pt x="202" y="234"/>
                    </a:lnTo>
                    <a:lnTo>
                      <a:pt x="202" y="234"/>
                    </a:lnTo>
                    <a:lnTo>
                      <a:pt x="202" y="236"/>
                    </a:lnTo>
                    <a:lnTo>
                      <a:pt x="199" y="236"/>
                    </a:lnTo>
                    <a:lnTo>
                      <a:pt x="197" y="239"/>
                    </a:lnTo>
                    <a:lnTo>
                      <a:pt x="197" y="239"/>
                    </a:lnTo>
                    <a:lnTo>
                      <a:pt x="197" y="241"/>
                    </a:lnTo>
                    <a:lnTo>
                      <a:pt x="197" y="241"/>
                    </a:lnTo>
                    <a:lnTo>
                      <a:pt x="199" y="239"/>
                    </a:lnTo>
                    <a:lnTo>
                      <a:pt x="202" y="239"/>
                    </a:lnTo>
                    <a:lnTo>
                      <a:pt x="202" y="239"/>
                    </a:lnTo>
                    <a:lnTo>
                      <a:pt x="204" y="236"/>
                    </a:lnTo>
                    <a:lnTo>
                      <a:pt x="204" y="236"/>
                    </a:lnTo>
                    <a:lnTo>
                      <a:pt x="204" y="236"/>
                    </a:lnTo>
                    <a:lnTo>
                      <a:pt x="204" y="236"/>
                    </a:lnTo>
                    <a:lnTo>
                      <a:pt x="204" y="236"/>
                    </a:lnTo>
                    <a:lnTo>
                      <a:pt x="204" y="239"/>
                    </a:lnTo>
                    <a:lnTo>
                      <a:pt x="202" y="241"/>
                    </a:lnTo>
                    <a:lnTo>
                      <a:pt x="202" y="241"/>
                    </a:lnTo>
                    <a:lnTo>
                      <a:pt x="202" y="239"/>
                    </a:lnTo>
                    <a:lnTo>
                      <a:pt x="202" y="239"/>
                    </a:lnTo>
                    <a:lnTo>
                      <a:pt x="202" y="241"/>
                    </a:lnTo>
                    <a:lnTo>
                      <a:pt x="202" y="241"/>
                    </a:lnTo>
                    <a:lnTo>
                      <a:pt x="202" y="241"/>
                    </a:lnTo>
                    <a:lnTo>
                      <a:pt x="202" y="241"/>
                    </a:lnTo>
                    <a:lnTo>
                      <a:pt x="202" y="241"/>
                    </a:lnTo>
                    <a:lnTo>
                      <a:pt x="202" y="241"/>
                    </a:lnTo>
                    <a:lnTo>
                      <a:pt x="202" y="243"/>
                    </a:lnTo>
                    <a:lnTo>
                      <a:pt x="197" y="246"/>
                    </a:lnTo>
                    <a:lnTo>
                      <a:pt x="195" y="246"/>
                    </a:lnTo>
                    <a:lnTo>
                      <a:pt x="195" y="246"/>
                    </a:lnTo>
                    <a:lnTo>
                      <a:pt x="195" y="246"/>
                    </a:lnTo>
                    <a:lnTo>
                      <a:pt x="190" y="248"/>
                    </a:lnTo>
                    <a:lnTo>
                      <a:pt x="190" y="246"/>
                    </a:lnTo>
                    <a:lnTo>
                      <a:pt x="190" y="246"/>
                    </a:lnTo>
                    <a:lnTo>
                      <a:pt x="190" y="243"/>
                    </a:lnTo>
                    <a:lnTo>
                      <a:pt x="190" y="239"/>
                    </a:lnTo>
                    <a:lnTo>
                      <a:pt x="190" y="239"/>
                    </a:lnTo>
                    <a:lnTo>
                      <a:pt x="190" y="239"/>
                    </a:lnTo>
                    <a:lnTo>
                      <a:pt x="190" y="239"/>
                    </a:lnTo>
                    <a:lnTo>
                      <a:pt x="187" y="239"/>
                    </a:lnTo>
                    <a:lnTo>
                      <a:pt x="187" y="239"/>
                    </a:lnTo>
                    <a:lnTo>
                      <a:pt x="190" y="231"/>
                    </a:lnTo>
                    <a:lnTo>
                      <a:pt x="190" y="231"/>
                    </a:lnTo>
                    <a:lnTo>
                      <a:pt x="187" y="231"/>
                    </a:lnTo>
                    <a:lnTo>
                      <a:pt x="187" y="231"/>
                    </a:lnTo>
                    <a:lnTo>
                      <a:pt x="187" y="231"/>
                    </a:lnTo>
                    <a:lnTo>
                      <a:pt x="187" y="231"/>
                    </a:lnTo>
                    <a:lnTo>
                      <a:pt x="187" y="231"/>
                    </a:lnTo>
                    <a:lnTo>
                      <a:pt x="187" y="231"/>
                    </a:lnTo>
                    <a:lnTo>
                      <a:pt x="187" y="231"/>
                    </a:lnTo>
                    <a:lnTo>
                      <a:pt x="187" y="234"/>
                    </a:lnTo>
                    <a:lnTo>
                      <a:pt x="187" y="234"/>
                    </a:lnTo>
                    <a:lnTo>
                      <a:pt x="187" y="236"/>
                    </a:lnTo>
                    <a:lnTo>
                      <a:pt x="187" y="239"/>
                    </a:lnTo>
                    <a:lnTo>
                      <a:pt x="187" y="241"/>
                    </a:lnTo>
                    <a:lnTo>
                      <a:pt x="187" y="241"/>
                    </a:lnTo>
                    <a:lnTo>
                      <a:pt x="187" y="241"/>
                    </a:lnTo>
                    <a:lnTo>
                      <a:pt x="187" y="243"/>
                    </a:lnTo>
                    <a:lnTo>
                      <a:pt x="187" y="243"/>
                    </a:lnTo>
                    <a:lnTo>
                      <a:pt x="187" y="243"/>
                    </a:lnTo>
                    <a:lnTo>
                      <a:pt x="187" y="243"/>
                    </a:lnTo>
                    <a:lnTo>
                      <a:pt x="185" y="243"/>
                    </a:lnTo>
                    <a:lnTo>
                      <a:pt x="185" y="243"/>
                    </a:lnTo>
                    <a:lnTo>
                      <a:pt x="185" y="241"/>
                    </a:lnTo>
                    <a:lnTo>
                      <a:pt x="182" y="241"/>
                    </a:lnTo>
                    <a:lnTo>
                      <a:pt x="182" y="241"/>
                    </a:lnTo>
                    <a:lnTo>
                      <a:pt x="182" y="241"/>
                    </a:lnTo>
                    <a:lnTo>
                      <a:pt x="182" y="239"/>
                    </a:lnTo>
                    <a:lnTo>
                      <a:pt x="182" y="239"/>
                    </a:lnTo>
                    <a:lnTo>
                      <a:pt x="182" y="239"/>
                    </a:lnTo>
                    <a:lnTo>
                      <a:pt x="180" y="239"/>
                    </a:lnTo>
                    <a:lnTo>
                      <a:pt x="180" y="234"/>
                    </a:lnTo>
                    <a:lnTo>
                      <a:pt x="180" y="231"/>
                    </a:lnTo>
                    <a:lnTo>
                      <a:pt x="180" y="229"/>
                    </a:lnTo>
                    <a:lnTo>
                      <a:pt x="180" y="229"/>
                    </a:lnTo>
                    <a:lnTo>
                      <a:pt x="180" y="229"/>
                    </a:lnTo>
                    <a:lnTo>
                      <a:pt x="180" y="229"/>
                    </a:lnTo>
                    <a:lnTo>
                      <a:pt x="178" y="226"/>
                    </a:lnTo>
                    <a:lnTo>
                      <a:pt x="178" y="226"/>
                    </a:lnTo>
                    <a:lnTo>
                      <a:pt x="178" y="226"/>
                    </a:lnTo>
                    <a:lnTo>
                      <a:pt x="175" y="224"/>
                    </a:lnTo>
                    <a:lnTo>
                      <a:pt x="175" y="224"/>
                    </a:lnTo>
                    <a:lnTo>
                      <a:pt x="175" y="224"/>
                    </a:lnTo>
                    <a:lnTo>
                      <a:pt x="175" y="226"/>
                    </a:lnTo>
                    <a:lnTo>
                      <a:pt x="178" y="229"/>
                    </a:lnTo>
                    <a:lnTo>
                      <a:pt x="178" y="229"/>
                    </a:lnTo>
                    <a:lnTo>
                      <a:pt x="178" y="229"/>
                    </a:lnTo>
                    <a:lnTo>
                      <a:pt x="178" y="229"/>
                    </a:lnTo>
                    <a:lnTo>
                      <a:pt x="178" y="231"/>
                    </a:lnTo>
                    <a:lnTo>
                      <a:pt x="178" y="234"/>
                    </a:lnTo>
                    <a:lnTo>
                      <a:pt x="180" y="239"/>
                    </a:lnTo>
                    <a:lnTo>
                      <a:pt x="180" y="239"/>
                    </a:lnTo>
                    <a:lnTo>
                      <a:pt x="180" y="241"/>
                    </a:lnTo>
                    <a:lnTo>
                      <a:pt x="180" y="243"/>
                    </a:lnTo>
                    <a:lnTo>
                      <a:pt x="180" y="243"/>
                    </a:lnTo>
                    <a:lnTo>
                      <a:pt x="180" y="243"/>
                    </a:lnTo>
                    <a:lnTo>
                      <a:pt x="182" y="248"/>
                    </a:lnTo>
                    <a:lnTo>
                      <a:pt x="182" y="248"/>
                    </a:lnTo>
                    <a:lnTo>
                      <a:pt x="182" y="248"/>
                    </a:lnTo>
                    <a:lnTo>
                      <a:pt x="182" y="248"/>
                    </a:lnTo>
                    <a:lnTo>
                      <a:pt x="185" y="248"/>
                    </a:lnTo>
                    <a:lnTo>
                      <a:pt x="185" y="248"/>
                    </a:lnTo>
                    <a:lnTo>
                      <a:pt x="185" y="248"/>
                    </a:lnTo>
                    <a:lnTo>
                      <a:pt x="187" y="248"/>
                    </a:lnTo>
                    <a:lnTo>
                      <a:pt x="187" y="251"/>
                    </a:lnTo>
                    <a:lnTo>
                      <a:pt x="187" y="251"/>
                    </a:lnTo>
                    <a:lnTo>
                      <a:pt x="185" y="253"/>
                    </a:lnTo>
                    <a:lnTo>
                      <a:pt x="182" y="256"/>
                    </a:lnTo>
                    <a:lnTo>
                      <a:pt x="178" y="260"/>
                    </a:lnTo>
                    <a:lnTo>
                      <a:pt x="178" y="258"/>
                    </a:lnTo>
                    <a:lnTo>
                      <a:pt x="180" y="251"/>
                    </a:lnTo>
                    <a:lnTo>
                      <a:pt x="180" y="248"/>
                    </a:lnTo>
                    <a:lnTo>
                      <a:pt x="180" y="251"/>
                    </a:lnTo>
                    <a:lnTo>
                      <a:pt x="180" y="251"/>
                    </a:lnTo>
                    <a:lnTo>
                      <a:pt x="180" y="251"/>
                    </a:lnTo>
                    <a:lnTo>
                      <a:pt x="180" y="253"/>
                    </a:lnTo>
                    <a:lnTo>
                      <a:pt x="178" y="253"/>
                    </a:lnTo>
                    <a:lnTo>
                      <a:pt x="178" y="256"/>
                    </a:lnTo>
                    <a:lnTo>
                      <a:pt x="178" y="256"/>
                    </a:lnTo>
                    <a:lnTo>
                      <a:pt x="178" y="256"/>
                    </a:lnTo>
                    <a:lnTo>
                      <a:pt x="178" y="256"/>
                    </a:lnTo>
                    <a:lnTo>
                      <a:pt x="178" y="258"/>
                    </a:lnTo>
                    <a:lnTo>
                      <a:pt x="175" y="260"/>
                    </a:lnTo>
                    <a:lnTo>
                      <a:pt x="173" y="263"/>
                    </a:lnTo>
                    <a:lnTo>
                      <a:pt x="173" y="265"/>
                    </a:lnTo>
                    <a:lnTo>
                      <a:pt x="173" y="265"/>
                    </a:lnTo>
                    <a:lnTo>
                      <a:pt x="173" y="265"/>
                    </a:lnTo>
                    <a:lnTo>
                      <a:pt x="173" y="265"/>
                    </a:lnTo>
                    <a:lnTo>
                      <a:pt x="170" y="265"/>
                    </a:lnTo>
                    <a:lnTo>
                      <a:pt x="170" y="265"/>
                    </a:lnTo>
                    <a:lnTo>
                      <a:pt x="168" y="265"/>
                    </a:lnTo>
                    <a:lnTo>
                      <a:pt x="168" y="263"/>
                    </a:lnTo>
                    <a:lnTo>
                      <a:pt x="168" y="263"/>
                    </a:lnTo>
                    <a:lnTo>
                      <a:pt x="165" y="263"/>
                    </a:lnTo>
                    <a:lnTo>
                      <a:pt x="163" y="260"/>
                    </a:lnTo>
                    <a:lnTo>
                      <a:pt x="158" y="263"/>
                    </a:lnTo>
                    <a:lnTo>
                      <a:pt x="158" y="260"/>
                    </a:lnTo>
                    <a:lnTo>
                      <a:pt x="156" y="258"/>
                    </a:lnTo>
                    <a:lnTo>
                      <a:pt x="156" y="258"/>
                    </a:lnTo>
                    <a:lnTo>
                      <a:pt x="156" y="258"/>
                    </a:lnTo>
                    <a:lnTo>
                      <a:pt x="156" y="258"/>
                    </a:lnTo>
                    <a:lnTo>
                      <a:pt x="156" y="258"/>
                    </a:lnTo>
                    <a:lnTo>
                      <a:pt x="156" y="256"/>
                    </a:lnTo>
                    <a:lnTo>
                      <a:pt x="156" y="256"/>
                    </a:lnTo>
                    <a:lnTo>
                      <a:pt x="156" y="256"/>
                    </a:lnTo>
                    <a:lnTo>
                      <a:pt x="153" y="253"/>
                    </a:lnTo>
                    <a:lnTo>
                      <a:pt x="153" y="253"/>
                    </a:lnTo>
                    <a:lnTo>
                      <a:pt x="153" y="253"/>
                    </a:lnTo>
                    <a:lnTo>
                      <a:pt x="156" y="251"/>
                    </a:lnTo>
                    <a:lnTo>
                      <a:pt x="156" y="251"/>
                    </a:lnTo>
                    <a:lnTo>
                      <a:pt x="156" y="248"/>
                    </a:lnTo>
                    <a:lnTo>
                      <a:pt x="156" y="248"/>
                    </a:lnTo>
                    <a:lnTo>
                      <a:pt x="156" y="246"/>
                    </a:lnTo>
                    <a:lnTo>
                      <a:pt x="156" y="246"/>
                    </a:lnTo>
                    <a:lnTo>
                      <a:pt x="156" y="243"/>
                    </a:lnTo>
                    <a:lnTo>
                      <a:pt x="156" y="243"/>
                    </a:lnTo>
                    <a:lnTo>
                      <a:pt x="156" y="241"/>
                    </a:lnTo>
                    <a:lnTo>
                      <a:pt x="153" y="241"/>
                    </a:lnTo>
                    <a:lnTo>
                      <a:pt x="153" y="239"/>
                    </a:lnTo>
                    <a:lnTo>
                      <a:pt x="151" y="234"/>
                    </a:lnTo>
                    <a:lnTo>
                      <a:pt x="151" y="231"/>
                    </a:lnTo>
                    <a:lnTo>
                      <a:pt x="151" y="229"/>
                    </a:lnTo>
                    <a:lnTo>
                      <a:pt x="151" y="229"/>
                    </a:lnTo>
                    <a:lnTo>
                      <a:pt x="148" y="229"/>
                    </a:lnTo>
                    <a:lnTo>
                      <a:pt x="148" y="226"/>
                    </a:lnTo>
                    <a:lnTo>
                      <a:pt x="148" y="226"/>
                    </a:lnTo>
                    <a:lnTo>
                      <a:pt x="148" y="226"/>
                    </a:lnTo>
                    <a:lnTo>
                      <a:pt x="148" y="226"/>
                    </a:lnTo>
                    <a:lnTo>
                      <a:pt x="146" y="224"/>
                    </a:lnTo>
                    <a:lnTo>
                      <a:pt x="146" y="224"/>
                    </a:lnTo>
                    <a:lnTo>
                      <a:pt x="146" y="224"/>
                    </a:lnTo>
                    <a:lnTo>
                      <a:pt x="143" y="224"/>
                    </a:lnTo>
                    <a:lnTo>
                      <a:pt x="143" y="221"/>
                    </a:lnTo>
                    <a:lnTo>
                      <a:pt x="143" y="221"/>
                    </a:lnTo>
                    <a:lnTo>
                      <a:pt x="143" y="221"/>
                    </a:lnTo>
                    <a:lnTo>
                      <a:pt x="141" y="221"/>
                    </a:lnTo>
                    <a:lnTo>
                      <a:pt x="139" y="221"/>
                    </a:lnTo>
                    <a:lnTo>
                      <a:pt x="139" y="219"/>
                    </a:lnTo>
                    <a:lnTo>
                      <a:pt x="136" y="219"/>
                    </a:lnTo>
                    <a:lnTo>
                      <a:pt x="136" y="217"/>
                    </a:lnTo>
                    <a:lnTo>
                      <a:pt x="136" y="217"/>
                    </a:lnTo>
                    <a:lnTo>
                      <a:pt x="136" y="214"/>
                    </a:lnTo>
                    <a:lnTo>
                      <a:pt x="136" y="214"/>
                    </a:lnTo>
                    <a:lnTo>
                      <a:pt x="136" y="214"/>
                    </a:lnTo>
                    <a:lnTo>
                      <a:pt x="136" y="212"/>
                    </a:lnTo>
                    <a:lnTo>
                      <a:pt x="136" y="212"/>
                    </a:lnTo>
                    <a:lnTo>
                      <a:pt x="136" y="212"/>
                    </a:lnTo>
                    <a:lnTo>
                      <a:pt x="136" y="212"/>
                    </a:lnTo>
                    <a:lnTo>
                      <a:pt x="136" y="209"/>
                    </a:lnTo>
                    <a:lnTo>
                      <a:pt x="136" y="209"/>
                    </a:lnTo>
                    <a:lnTo>
                      <a:pt x="136" y="209"/>
                    </a:lnTo>
                    <a:lnTo>
                      <a:pt x="136" y="207"/>
                    </a:lnTo>
                    <a:lnTo>
                      <a:pt x="136" y="207"/>
                    </a:lnTo>
                    <a:lnTo>
                      <a:pt x="136" y="204"/>
                    </a:lnTo>
                    <a:lnTo>
                      <a:pt x="136" y="204"/>
                    </a:lnTo>
                    <a:lnTo>
                      <a:pt x="136" y="202"/>
                    </a:lnTo>
                    <a:lnTo>
                      <a:pt x="134" y="202"/>
                    </a:lnTo>
                    <a:lnTo>
                      <a:pt x="134" y="200"/>
                    </a:lnTo>
                    <a:lnTo>
                      <a:pt x="131" y="192"/>
                    </a:lnTo>
                    <a:lnTo>
                      <a:pt x="129" y="192"/>
                    </a:lnTo>
                    <a:lnTo>
                      <a:pt x="129" y="190"/>
                    </a:lnTo>
                    <a:lnTo>
                      <a:pt x="131" y="187"/>
                    </a:lnTo>
                    <a:lnTo>
                      <a:pt x="131" y="187"/>
                    </a:lnTo>
                    <a:lnTo>
                      <a:pt x="129" y="185"/>
                    </a:lnTo>
                    <a:lnTo>
                      <a:pt x="129" y="182"/>
                    </a:lnTo>
                    <a:lnTo>
                      <a:pt x="129" y="182"/>
                    </a:lnTo>
                    <a:lnTo>
                      <a:pt x="126" y="182"/>
                    </a:lnTo>
                    <a:lnTo>
                      <a:pt x="124" y="182"/>
                    </a:lnTo>
                    <a:lnTo>
                      <a:pt x="124" y="180"/>
                    </a:lnTo>
                    <a:lnTo>
                      <a:pt x="121" y="178"/>
                    </a:lnTo>
                    <a:lnTo>
                      <a:pt x="114" y="175"/>
                    </a:lnTo>
                    <a:lnTo>
                      <a:pt x="112" y="173"/>
                    </a:lnTo>
                    <a:lnTo>
                      <a:pt x="112" y="173"/>
                    </a:lnTo>
                    <a:lnTo>
                      <a:pt x="112" y="168"/>
                    </a:lnTo>
                    <a:lnTo>
                      <a:pt x="109" y="168"/>
                    </a:lnTo>
                    <a:lnTo>
                      <a:pt x="109" y="168"/>
                    </a:lnTo>
                    <a:lnTo>
                      <a:pt x="107" y="168"/>
                    </a:lnTo>
                    <a:lnTo>
                      <a:pt x="107" y="168"/>
                    </a:lnTo>
                    <a:lnTo>
                      <a:pt x="104" y="165"/>
                    </a:lnTo>
                    <a:lnTo>
                      <a:pt x="107" y="163"/>
                    </a:lnTo>
                    <a:lnTo>
                      <a:pt x="107" y="163"/>
                    </a:lnTo>
                    <a:lnTo>
                      <a:pt x="107" y="163"/>
                    </a:lnTo>
                    <a:lnTo>
                      <a:pt x="104" y="161"/>
                    </a:lnTo>
                    <a:lnTo>
                      <a:pt x="107" y="161"/>
                    </a:lnTo>
                    <a:lnTo>
                      <a:pt x="107" y="161"/>
                    </a:lnTo>
                    <a:lnTo>
                      <a:pt x="104" y="161"/>
                    </a:lnTo>
                    <a:lnTo>
                      <a:pt x="104" y="161"/>
                    </a:lnTo>
                    <a:lnTo>
                      <a:pt x="104" y="161"/>
                    </a:lnTo>
                    <a:lnTo>
                      <a:pt x="104" y="161"/>
                    </a:lnTo>
                    <a:lnTo>
                      <a:pt x="104" y="161"/>
                    </a:lnTo>
                    <a:lnTo>
                      <a:pt x="102" y="161"/>
                    </a:lnTo>
                    <a:lnTo>
                      <a:pt x="99" y="156"/>
                    </a:lnTo>
                    <a:lnTo>
                      <a:pt x="99" y="156"/>
                    </a:lnTo>
                    <a:lnTo>
                      <a:pt x="99" y="156"/>
                    </a:lnTo>
                    <a:lnTo>
                      <a:pt x="99" y="153"/>
                    </a:lnTo>
                    <a:lnTo>
                      <a:pt x="99" y="151"/>
                    </a:lnTo>
                    <a:lnTo>
                      <a:pt x="99" y="151"/>
                    </a:lnTo>
                    <a:lnTo>
                      <a:pt x="99" y="151"/>
                    </a:lnTo>
                    <a:lnTo>
                      <a:pt x="99" y="151"/>
                    </a:lnTo>
                    <a:lnTo>
                      <a:pt x="99" y="148"/>
                    </a:lnTo>
                    <a:lnTo>
                      <a:pt x="99" y="146"/>
                    </a:lnTo>
                    <a:lnTo>
                      <a:pt x="97" y="146"/>
                    </a:lnTo>
                    <a:lnTo>
                      <a:pt x="95" y="143"/>
                    </a:lnTo>
                    <a:lnTo>
                      <a:pt x="92" y="141"/>
                    </a:lnTo>
                    <a:lnTo>
                      <a:pt x="90" y="139"/>
                    </a:lnTo>
                    <a:lnTo>
                      <a:pt x="90" y="139"/>
                    </a:lnTo>
                    <a:lnTo>
                      <a:pt x="85" y="136"/>
                    </a:lnTo>
                    <a:lnTo>
                      <a:pt x="85" y="136"/>
                    </a:lnTo>
                    <a:lnTo>
                      <a:pt x="82" y="136"/>
                    </a:lnTo>
                    <a:lnTo>
                      <a:pt x="82" y="134"/>
                    </a:lnTo>
                    <a:lnTo>
                      <a:pt x="80" y="131"/>
                    </a:lnTo>
                    <a:lnTo>
                      <a:pt x="80" y="129"/>
                    </a:lnTo>
                    <a:lnTo>
                      <a:pt x="78" y="129"/>
                    </a:lnTo>
                    <a:lnTo>
                      <a:pt x="78" y="124"/>
                    </a:lnTo>
                    <a:lnTo>
                      <a:pt x="75" y="122"/>
                    </a:lnTo>
                    <a:lnTo>
                      <a:pt x="73" y="119"/>
                    </a:lnTo>
                    <a:lnTo>
                      <a:pt x="70" y="117"/>
                    </a:lnTo>
                    <a:lnTo>
                      <a:pt x="68" y="114"/>
                    </a:lnTo>
                    <a:lnTo>
                      <a:pt x="65" y="114"/>
                    </a:lnTo>
                    <a:lnTo>
                      <a:pt x="63" y="112"/>
                    </a:lnTo>
                    <a:lnTo>
                      <a:pt x="60" y="109"/>
                    </a:lnTo>
                    <a:lnTo>
                      <a:pt x="60" y="107"/>
                    </a:lnTo>
                    <a:lnTo>
                      <a:pt x="58" y="107"/>
                    </a:lnTo>
                    <a:lnTo>
                      <a:pt x="56" y="107"/>
                    </a:lnTo>
                    <a:lnTo>
                      <a:pt x="56" y="107"/>
                    </a:lnTo>
                    <a:lnTo>
                      <a:pt x="56" y="104"/>
                    </a:lnTo>
                    <a:lnTo>
                      <a:pt x="53" y="104"/>
                    </a:lnTo>
                    <a:lnTo>
                      <a:pt x="53" y="102"/>
                    </a:lnTo>
                    <a:lnTo>
                      <a:pt x="53" y="100"/>
                    </a:lnTo>
                    <a:lnTo>
                      <a:pt x="53" y="97"/>
                    </a:lnTo>
                    <a:lnTo>
                      <a:pt x="51" y="97"/>
                    </a:lnTo>
                    <a:lnTo>
                      <a:pt x="51" y="97"/>
                    </a:lnTo>
                    <a:lnTo>
                      <a:pt x="48" y="95"/>
                    </a:lnTo>
                    <a:lnTo>
                      <a:pt x="48" y="92"/>
                    </a:lnTo>
                    <a:lnTo>
                      <a:pt x="48" y="92"/>
                    </a:lnTo>
                    <a:lnTo>
                      <a:pt x="48" y="92"/>
                    </a:lnTo>
                    <a:lnTo>
                      <a:pt x="46" y="90"/>
                    </a:lnTo>
                    <a:lnTo>
                      <a:pt x="43" y="90"/>
                    </a:lnTo>
                    <a:lnTo>
                      <a:pt x="43" y="90"/>
                    </a:lnTo>
                    <a:lnTo>
                      <a:pt x="43" y="87"/>
                    </a:lnTo>
                    <a:lnTo>
                      <a:pt x="41" y="80"/>
                    </a:lnTo>
                    <a:lnTo>
                      <a:pt x="41" y="78"/>
                    </a:lnTo>
                    <a:lnTo>
                      <a:pt x="39" y="73"/>
                    </a:lnTo>
                    <a:lnTo>
                      <a:pt x="36" y="70"/>
                    </a:lnTo>
                    <a:lnTo>
                      <a:pt x="36" y="68"/>
                    </a:lnTo>
                    <a:lnTo>
                      <a:pt x="36" y="65"/>
                    </a:lnTo>
                    <a:lnTo>
                      <a:pt x="34" y="63"/>
                    </a:lnTo>
                    <a:lnTo>
                      <a:pt x="31" y="63"/>
                    </a:lnTo>
                    <a:lnTo>
                      <a:pt x="26" y="63"/>
                    </a:lnTo>
                    <a:lnTo>
                      <a:pt x="24" y="63"/>
                    </a:lnTo>
                    <a:lnTo>
                      <a:pt x="21" y="61"/>
                    </a:lnTo>
                    <a:lnTo>
                      <a:pt x="21" y="61"/>
                    </a:lnTo>
                    <a:lnTo>
                      <a:pt x="19" y="58"/>
                    </a:lnTo>
                    <a:lnTo>
                      <a:pt x="19" y="56"/>
                    </a:lnTo>
                    <a:lnTo>
                      <a:pt x="17" y="56"/>
                    </a:lnTo>
                    <a:lnTo>
                      <a:pt x="14" y="53"/>
                    </a:lnTo>
                    <a:lnTo>
                      <a:pt x="14" y="53"/>
                    </a:lnTo>
                    <a:lnTo>
                      <a:pt x="14" y="51"/>
                    </a:lnTo>
                    <a:lnTo>
                      <a:pt x="12" y="51"/>
                    </a:lnTo>
                    <a:lnTo>
                      <a:pt x="12" y="51"/>
                    </a:lnTo>
                    <a:lnTo>
                      <a:pt x="9" y="51"/>
                    </a:lnTo>
                    <a:close/>
                  </a:path>
                </a:pathLst>
              </a:custGeom>
              <a:solidFill>
                <a:srgbClr val="E76B6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200" dirty="0"/>
              </a:p>
            </p:txBody>
          </p:sp>
          <p:sp>
            <p:nvSpPr>
              <p:cNvPr id="364" name="Freeform 89">
                <a:extLst>
                  <a:ext uri="{FF2B5EF4-FFF2-40B4-BE49-F238E27FC236}">
                    <a16:creationId xmlns:a16="http://schemas.microsoft.com/office/drawing/2014/main" id="{3508192F-2441-4194-9EF0-7FD4EBFB4B5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724" y="2109"/>
                <a:ext cx="202" cy="227"/>
              </a:xfrm>
              <a:custGeom>
                <a:avLst/>
                <a:gdLst>
                  <a:gd name="T0" fmla="*/ 7 w 202"/>
                  <a:gd name="T1" fmla="*/ 2 h 227"/>
                  <a:gd name="T2" fmla="*/ 12 w 202"/>
                  <a:gd name="T3" fmla="*/ 2 h 227"/>
                  <a:gd name="T4" fmla="*/ 29 w 202"/>
                  <a:gd name="T5" fmla="*/ 5 h 227"/>
                  <a:gd name="T6" fmla="*/ 36 w 202"/>
                  <a:gd name="T7" fmla="*/ 12 h 227"/>
                  <a:gd name="T8" fmla="*/ 41 w 202"/>
                  <a:gd name="T9" fmla="*/ 19 h 227"/>
                  <a:gd name="T10" fmla="*/ 44 w 202"/>
                  <a:gd name="T11" fmla="*/ 27 h 227"/>
                  <a:gd name="T12" fmla="*/ 56 w 202"/>
                  <a:gd name="T13" fmla="*/ 34 h 227"/>
                  <a:gd name="T14" fmla="*/ 70 w 202"/>
                  <a:gd name="T15" fmla="*/ 39 h 227"/>
                  <a:gd name="T16" fmla="*/ 85 w 202"/>
                  <a:gd name="T17" fmla="*/ 46 h 227"/>
                  <a:gd name="T18" fmla="*/ 95 w 202"/>
                  <a:gd name="T19" fmla="*/ 41 h 227"/>
                  <a:gd name="T20" fmla="*/ 105 w 202"/>
                  <a:gd name="T21" fmla="*/ 44 h 227"/>
                  <a:gd name="T22" fmla="*/ 112 w 202"/>
                  <a:gd name="T23" fmla="*/ 49 h 227"/>
                  <a:gd name="T24" fmla="*/ 122 w 202"/>
                  <a:gd name="T25" fmla="*/ 46 h 227"/>
                  <a:gd name="T26" fmla="*/ 126 w 202"/>
                  <a:gd name="T27" fmla="*/ 41 h 227"/>
                  <a:gd name="T28" fmla="*/ 136 w 202"/>
                  <a:gd name="T29" fmla="*/ 37 h 227"/>
                  <a:gd name="T30" fmla="*/ 141 w 202"/>
                  <a:gd name="T31" fmla="*/ 51 h 227"/>
                  <a:gd name="T32" fmla="*/ 158 w 202"/>
                  <a:gd name="T33" fmla="*/ 63 h 227"/>
                  <a:gd name="T34" fmla="*/ 158 w 202"/>
                  <a:gd name="T35" fmla="*/ 71 h 227"/>
                  <a:gd name="T36" fmla="*/ 161 w 202"/>
                  <a:gd name="T37" fmla="*/ 78 h 227"/>
                  <a:gd name="T38" fmla="*/ 158 w 202"/>
                  <a:gd name="T39" fmla="*/ 80 h 227"/>
                  <a:gd name="T40" fmla="*/ 158 w 202"/>
                  <a:gd name="T41" fmla="*/ 85 h 227"/>
                  <a:gd name="T42" fmla="*/ 156 w 202"/>
                  <a:gd name="T43" fmla="*/ 88 h 227"/>
                  <a:gd name="T44" fmla="*/ 161 w 202"/>
                  <a:gd name="T45" fmla="*/ 97 h 227"/>
                  <a:gd name="T46" fmla="*/ 165 w 202"/>
                  <a:gd name="T47" fmla="*/ 105 h 227"/>
                  <a:gd name="T48" fmla="*/ 168 w 202"/>
                  <a:gd name="T49" fmla="*/ 107 h 227"/>
                  <a:gd name="T50" fmla="*/ 170 w 202"/>
                  <a:gd name="T51" fmla="*/ 112 h 227"/>
                  <a:gd name="T52" fmla="*/ 173 w 202"/>
                  <a:gd name="T53" fmla="*/ 117 h 227"/>
                  <a:gd name="T54" fmla="*/ 178 w 202"/>
                  <a:gd name="T55" fmla="*/ 127 h 227"/>
                  <a:gd name="T56" fmla="*/ 183 w 202"/>
                  <a:gd name="T57" fmla="*/ 132 h 227"/>
                  <a:gd name="T58" fmla="*/ 187 w 202"/>
                  <a:gd name="T59" fmla="*/ 134 h 227"/>
                  <a:gd name="T60" fmla="*/ 190 w 202"/>
                  <a:gd name="T61" fmla="*/ 139 h 227"/>
                  <a:gd name="T62" fmla="*/ 197 w 202"/>
                  <a:gd name="T63" fmla="*/ 144 h 227"/>
                  <a:gd name="T64" fmla="*/ 200 w 202"/>
                  <a:gd name="T65" fmla="*/ 146 h 227"/>
                  <a:gd name="T66" fmla="*/ 175 w 202"/>
                  <a:gd name="T67" fmla="*/ 166 h 227"/>
                  <a:gd name="T68" fmla="*/ 151 w 202"/>
                  <a:gd name="T69" fmla="*/ 180 h 227"/>
                  <a:gd name="T70" fmla="*/ 151 w 202"/>
                  <a:gd name="T71" fmla="*/ 185 h 227"/>
                  <a:gd name="T72" fmla="*/ 144 w 202"/>
                  <a:gd name="T73" fmla="*/ 190 h 227"/>
                  <a:gd name="T74" fmla="*/ 141 w 202"/>
                  <a:gd name="T75" fmla="*/ 195 h 227"/>
                  <a:gd name="T76" fmla="*/ 139 w 202"/>
                  <a:gd name="T77" fmla="*/ 200 h 227"/>
                  <a:gd name="T78" fmla="*/ 124 w 202"/>
                  <a:gd name="T79" fmla="*/ 205 h 227"/>
                  <a:gd name="T80" fmla="*/ 122 w 202"/>
                  <a:gd name="T81" fmla="*/ 210 h 227"/>
                  <a:gd name="T82" fmla="*/ 117 w 202"/>
                  <a:gd name="T83" fmla="*/ 212 h 227"/>
                  <a:gd name="T84" fmla="*/ 102 w 202"/>
                  <a:gd name="T85" fmla="*/ 217 h 227"/>
                  <a:gd name="T86" fmla="*/ 87 w 202"/>
                  <a:gd name="T87" fmla="*/ 222 h 227"/>
                  <a:gd name="T88" fmla="*/ 68 w 202"/>
                  <a:gd name="T89" fmla="*/ 227 h 227"/>
                  <a:gd name="T90" fmla="*/ 31 w 202"/>
                  <a:gd name="T91" fmla="*/ 224 h 227"/>
                  <a:gd name="T92" fmla="*/ 12 w 202"/>
                  <a:gd name="T93" fmla="*/ 219 h 227"/>
                  <a:gd name="T94" fmla="*/ 17 w 202"/>
                  <a:gd name="T95" fmla="*/ 200 h 227"/>
                  <a:gd name="T96" fmla="*/ 5 w 202"/>
                  <a:gd name="T97" fmla="*/ 180 h 227"/>
                  <a:gd name="T98" fmla="*/ 12 w 202"/>
                  <a:gd name="T99" fmla="*/ 166 h 227"/>
                  <a:gd name="T100" fmla="*/ 2 w 202"/>
                  <a:gd name="T101" fmla="*/ 149 h 227"/>
                  <a:gd name="T102" fmla="*/ 19 w 202"/>
                  <a:gd name="T103" fmla="*/ 136 h 227"/>
                  <a:gd name="T104" fmla="*/ 9 w 202"/>
                  <a:gd name="T105" fmla="*/ 115 h 227"/>
                  <a:gd name="T106" fmla="*/ 2 w 202"/>
                  <a:gd name="T107" fmla="*/ 100 h 227"/>
                  <a:gd name="T108" fmla="*/ 14 w 202"/>
                  <a:gd name="T109" fmla="*/ 73 h 227"/>
                  <a:gd name="T110" fmla="*/ 19 w 202"/>
                  <a:gd name="T111" fmla="*/ 61 h 227"/>
                  <a:gd name="T112" fmla="*/ 12 w 202"/>
                  <a:gd name="T113" fmla="*/ 41 h 227"/>
                  <a:gd name="T114" fmla="*/ 0 w 202"/>
                  <a:gd name="T115" fmla="*/ 22 h 227"/>
                  <a:gd name="T116" fmla="*/ 2 w 202"/>
                  <a:gd name="T117" fmla="*/ 12 h 2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</a:cxnLst>
                <a:rect l="0" t="0" r="r" b="b"/>
                <a:pathLst>
                  <a:path w="202" h="227">
                    <a:moveTo>
                      <a:pt x="2" y="12"/>
                    </a:moveTo>
                    <a:lnTo>
                      <a:pt x="0" y="12"/>
                    </a:lnTo>
                    <a:lnTo>
                      <a:pt x="0" y="7"/>
                    </a:lnTo>
                    <a:lnTo>
                      <a:pt x="2" y="5"/>
                    </a:lnTo>
                    <a:lnTo>
                      <a:pt x="2" y="5"/>
                    </a:lnTo>
                    <a:lnTo>
                      <a:pt x="7" y="2"/>
                    </a:lnTo>
                    <a:lnTo>
                      <a:pt x="7" y="2"/>
                    </a:lnTo>
                    <a:lnTo>
                      <a:pt x="7" y="0"/>
                    </a:lnTo>
                    <a:lnTo>
                      <a:pt x="9" y="0"/>
                    </a:lnTo>
                    <a:lnTo>
                      <a:pt x="9" y="0"/>
                    </a:lnTo>
                    <a:lnTo>
                      <a:pt x="9" y="2"/>
                    </a:lnTo>
                    <a:lnTo>
                      <a:pt x="12" y="2"/>
                    </a:lnTo>
                    <a:lnTo>
                      <a:pt x="12" y="2"/>
                    </a:lnTo>
                    <a:lnTo>
                      <a:pt x="14" y="7"/>
                    </a:lnTo>
                    <a:lnTo>
                      <a:pt x="19" y="7"/>
                    </a:lnTo>
                    <a:lnTo>
                      <a:pt x="24" y="5"/>
                    </a:lnTo>
                    <a:lnTo>
                      <a:pt x="27" y="5"/>
                    </a:lnTo>
                    <a:lnTo>
                      <a:pt x="29" y="5"/>
                    </a:lnTo>
                    <a:lnTo>
                      <a:pt x="29" y="7"/>
                    </a:lnTo>
                    <a:lnTo>
                      <a:pt x="31" y="7"/>
                    </a:lnTo>
                    <a:lnTo>
                      <a:pt x="31" y="10"/>
                    </a:lnTo>
                    <a:lnTo>
                      <a:pt x="34" y="10"/>
                    </a:lnTo>
                    <a:lnTo>
                      <a:pt x="34" y="10"/>
                    </a:lnTo>
                    <a:lnTo>
                      <a:pt x="36" y="12"/>
                    </a:lnTo>
                    <a:lnTo>
                      <a:pt x="39" y="12"/>
                    </a:lnTo>
                    <a:lnTo>
                      <a:pt x="39" y="15"/>
                    </a:lnTo>
                    <a:lnTo>
                      <a:pt x="39" y="15"/>
                    </a:lnTo>
                    <a:lnTo>
                      <a:pt x="39" y="17"/>
                    </a:lnTo>
                    <a:lnTo>
                      <a:pt x="41" y="17"/>
                    </a:lnTo>
                    <a:lnTo>
                      <a:pt x="41" y="19"/>
                    </a:lnTo>
                    <a:lnTo>
                      <a:pt x="41" y="19"/>
                    </a:lnTo>
                    <a:lnTo>
                      <a:pt x="44" y="22"/>
                    </a:lnTo>
                    <a:lnTo>
                      <a:pt x="44" y="22"/>
                    </a:lnTo>
                    <a:lnTo>
                      <a:pt x="44" y="24"/>
                    </a:lnTo>
                    <a:lnTo>
                      <a:pt x="44" y="27"/>
                    </a:lnTo>
                    <a:lnTo>
                      <a:pt x="44" y="27"/>
                    </a:lnTo>
                    <a:lnTo>
                      <a:pt x="44" y="29"/>
                    </a:lnTo>
                    <a:lnTo>
                      <a:pt x="46" y="32"/>
                    </a:lnTo>
                    <a:lnTo>
                      <a:pt x="46" y="32"/>
                    </a:lnTo>
                    <a:lnTo>
                      <a:pt x="53" y="34"/>
                    </a:lnTo>
                    <a:lnTo>
                      <a:pt x="53" y="34"/>
                    </a:lnTo>
                    <a:lnTo>
                      <a:pt x="56" y="34"/>
                    </a:lnTo>
                    <a:lnTo>
                      <a:pt x="61" y="32"/>
                    </a:lnTo>
                    <a:lnTo>
                      <a:pt x="63" y="32"/>
                    </a:lnTo>
                    <a:lnTo>
                      <a:pt x="66" y="34"/>
                    </a:lnTo>
                    <a:lnTo>
                      <a:pt x="70" y="34"/>
                    </a:lnTo>
                    <a:lnTo>
                      <a:pt x="70" y="37"/>
                    </a:lnTo>
                    <a:lnTo>
                      <a:pt x="70" y="39"/>
                    </a:lnTo>
                    <a:lnTo>
                      <a:pt x="73" y="39"/>
                    </a:lnTo>
                    <a:lnTo>
                      <a:pt x="78" y="44"/>
                    </a:lnTo>
                    <a:lnTo>
                      <a:pt x="80" y="46"/>
                    </a:lnTo>
                    <a:lnTo>
                      <a:pt x="83" y="46"/>
                    </a:lnTo>
                    <a:lnTo>
                      <a:pt x="85" y="46"/>
                    </a:lnTo>
                    <a:lnTo>
                      <a:pt x="85" y="46"/>
                    </a:lnTo>
                    <a:lnTo>
                      <a:pt x="87" y="44"/>
                    </a:lnTo>
                    <a:lnTo>
                      <a:pt x="87" y="41"/>
                    </a:lnTo>
                    <a:lnTo>
                      <a:pt x="87" y="41"/>
                    </a:lnTo>
                    <a:lnTo>
                      <a:pt x="92" y="39"/>
                    </a:lnTo>
                    <a:lnTo>
                      <a:pt x="95" y="39"/>
                    </a:lnTo>
                    <a:lnTo>
                      <a:pt x="95" y="41"/>
                    </a:lnTo>
                    <a:lnTo>
                      <a:pt x="97" y="41"/>
                    </a:lnTo>
                    <a:lnTo>
                      <a:pt x="97" y="44"/>
                    </a:lnTo>
                    <a:lnTo>
                      <a:pt x="100" y="44"/>
                    </a:lnTo>
                    <a:lnTo>
                      <a:pt x="102" y="44"/>
                    </a:lnTo>
                    <a:lnTo>
                      <a:pt x="102" y="44"/>
                    </a:lnTo>
                    <a:lnTo>
                      <a:pt x="105" y="44"/>
                    </a:lnTo>
                    <a:lnTo>
                      <a:pt x="105" y="44"/>
                    </a:lnTo>
                    <a:lnTo>
                      <a:pt x="105" y="46"/>
                    </a:lnTo>
                    <a:lnTo>
                      <a:pt x="107" y="49"/>
                    </a:lnTo>
                    <a:lnTo>
                      <a:pt x="107" y="49"/>
                    </a:lnTo>
                    <a:lnTo>
                      <a:pt x="109" y="49"/>
                    </a:lnTo>
                    <a:lnTo>
                      <a:pt x="112" y="49"/>
                    </a:lnTo>
                    <a:lnTo>
                      <a:pt x="112" y="49"/>
                    </a:lnTo>
                    <a:lnTo>
                      <a:pt x="112" y="46"/>
                    </a:lnTo>
                    <a:lnTo>
                      <a:pt x="114" y="46"/>
                    </a:lnTo>
                    <a:lnTo>
                      <a:pt x="117" y="49"/>
                    </a:lnTo>
                    <a:lnTo>
                      <a:pt x="119" y="49"/>
                    </a:lnTo>
                    <a:lnTo>
                      <a:pt x="122" y="46"/>
                    </a:lnTo>
                    <a:lnTo>
                      <a:pt x="122" y="46"/>
                    </a:lnTo>
                    <a:lnTo>
                      <a:pt x="122" y="44"/>
                    </a:lnTo>
                    <a:lnTo>
                      <a:pt x="122" y="44"/>
                    </a:lnTo>
                    <a:lnTo>
                      <a:pt x="122" y="44"/>
                    </a:lnTo>
                    <a:lnTo>
                      <a:pt x="124" y="41"/>
                    </a:lnTo>
                    <a:lnTo>
                      <a:pt x="126" y="41"/>
                    </a:lnTo>
                    <a:lnTo>
                      <a:pt x="126" y="39"/>
                    </a:lnTo>
                    <a:lnTo>
                      <a:pt x="129" y="39"/>
                    </a:lnTo>
                    <a:lnTo>
                      <a:pt x="129" y="39"/>
                    </a:lnTo>
                    <a:lnTo>
                      <a:pt x="131" y="39"/>
                    </a:lnTo>
                    <a:lnTo>
                      <a:pt x="136" y="37"/>
                    </a:lnTo>
                    <a:lnTo>
                      <a:pt x="136" y="37"/>
                    </a:lnTo>
                    <a:lnTo>
                      <a:pt x="139" y="37"/>
                    </a:lnTo>
                    <a:lnTo>
                      <a:pt x="139" y="39"/>
                    </a:lnTo>
                    <a:lnTo>
                      <a:pt x="139" y="39"/>
                    </a:lnTo>
                    <a:lnTo>
                      <a:pt x="139" y="41"/>
                    </a:lnTo>
                    <a:lnTo>
                      <a:pt x="141" y="46"/>
                    </a:lnTo>
                    <a:lnTo>
                      <a:pt x="141" y="51"/>
                    </a:lnTo>
                    <a:lnTo>
                      <a:pt x="146" y="51"/>
                    </a:lnTo>
                    <a:lnTo>
                      <a:pt x="148" y="54"/>
                    </a:lnTo>
                    <a:lnTo>
                      <a:pt x="151" y="56"/>
                    </a:lnTo>
                    <a:lnTo>
                      <a:pt x="156" y="61"/>
                    </a:lnTo>
                    <a:lnTo>
                      <a:pt x="156" y="61"/>
                    </a:lnTo>
                    <a:lnTo>
                      <a:pt x="158" y="63"/>
                    </a:lnTo>
                    <a:lnTo>
                      <a:pt x="158" y="66"/>
                    </a:lnTo>
                    <a:lnTo>
                      <a:pt x="158" y="66"/>
                    </a:lnTo>
                    <a:lnTo>
                      <a:pt x="158" y="68"/>
                    </a:lnTo>
                    <a:lnTo>
                      <a:pt x="158" y="68"/>
                    </a:lnTo>
                    <a:lnTo>
                      <a:pt x="158" y="71"/>
                    </a:lnTo>
                    <a:lnTo>
                      <a:pt x="158" y="71"/>
                    </a:lnTo>
                    <a:lnTo>
                      <a:pt x="158" y="71"/>
                    </a:lnTo>
                    <a:lnTo>
                      <a:pt x="161" y="73"/>
                    </a:lnTo>
                    <a:lnTo>
                      <a:pt x="161" y="76"/>
                    </a:lnTo>
                    <a:lnTo>
                      <a:pt x="161" y="76"/>
                    </a:lnTo>
                    <a:lnTo>
                      <a:pt x="161" y="76"/>
                    </a:lnTo>
                    <a:lnTo>
                      <a:pt x="161" y="78"/>
                    </a:lnTo>
                    <a:lnTo>
                      <a:pt x="161" y="80"/>
                    </a:lnTo>
                    <a:lnTo>
                      <a:pt x="161" y="80"/>
                    </a:lnTo>
                    <a:lnTo>
                      <a:pt x="161" y="80"/>
                    </a:lnTo>
                    <a:lnTo>
                      <a:pt x="161" y="80"/>
                    </a:lnTo>
                    <a:lnTo>
                      <a:pt x="161" y="80"/>
                    </a:lnTo>
                    <a:lnTo>
                      <a:pt x="158" y="80"/>
                    </a:lnTo>
                    <a:lnTo>
                      <a:pt x="158" y="80"/>
                    </a:lnTo>
                    <a:lnTo>
                      <a:pt x="158" y="80"/>
                    </a:lnTo>
                    <a:lnTo>
                      <a:pt x="158" y="83"/>
                    </a:lnTo>
                    <a:lnTo>
                      <a:pt x="158" y="83"/>
                    </a:lnTo>
                    <a:lnTo>
                      <a:pt x="158" y="83"/>
                    </a:lnTo>
                    <a:lnTo>
                      <a:pt x="158" y="85"/>
                    </a:lnTo>
                    <a:lnTo>
                      <a:pt x="158" y="85"/>
                    </a:lnTo>
                    <a:lnTo>
                      <a:pt x="158" y="85"/>
                    </a:lnTo>
                    <a:lnTo>
                      <a:pt x="158" y="85"/>
                    </a:lnTo>
                    <a:lnTo>
                      <a:pt x="158" y="85"/>
                    </a:lnTo>
                    <a:lnTo>
                      <a:pt x="156" y="88"/>
                    </a:lnTo>
                    <a:lnTo>
                      <a:pt x="156" y="88"/>
                    </a:lnTo>
                    <a:lnTo>
                      <a:pt x="156" y="88"/>
                    </a:lnTo>
                    <a:lnTo>
                      <a:pt x="156" y="88"/>
                    </a:lnTo>
                    <a:lnTo>
                      <a:pt x="156" y="88"/>
                    </a:lnTo>
                    <a:lnTo>
                      <a:pt x="156" y="88"/>
                    </a:lnTo>
                    <a:lnTo>
                      <a:pt x="156" y="90"/>
                    </a:lnTo>
                    <a:lnTo>
                      <a:pt x="161" y="97"/>
                    </a:lnTo>
                    <a:lnTo>
                      <a:pt x="161" y="97"/>
                    </a:lnTo>
                    <a:lnTo>
                      <a:pt x="161" y="97"/>
                    </a:lnTo>
                    <a:lnTo>
                      <a:pt x="163" y="100"/>
                    </a:lnTo>
                    <a:lnTo>
                      <a:pt x="163" y="100"/>
                    </a:lnTo>
                    <a:lnTo>
                      <a:pt x="165" y="102"/>
                    </a:lnTo>
                    <a:lnTo>
                      <a:pt x="165" y="105"/>
                    </a:lnTo>
                    <a:lnTo>
                      <a:pt x="168" y="105"/>
                    </a:lnTo>
                    <a:lnTo>
                      <a:pt x="168" y="105"/>
                    </a:lnTo>
                    <a:lnTo>
                      <a:pt x="168" y="105"/>
                    </a:lnTo>
                    <a:lnTo>
                      <a:pt x="168" y="105"/>
                    </a:lnTo>
                    <a:lnTo>
                      <a:pt x="168" y="107"/>
                    </a:lnTo>
                    <a:lnTo>
                      <a:pt x="168" y="107"/>
                    </a:lnTo>
                    <a:lnTo>
                      <a:pt x="165" y="107"/>
                    </a:lnTo>
                    <a:lnTo>
                      <a:pt x="165" y="107"/>
                    </a:lnTo>
                    <a:lnTo>
                      <a:pt x="165" y="110"/>
                    </a:lnTo>
                    <a:lnTo>
                      <a:pt x="170" y="110"/>
                    </a:lnTo>
                    <a:lnTo>
                      <a:pt x="170" y="112"/>
                    </a:lnTo>
                    <a:lnTo>
                      <a:pt x="170" y="112"/>
                    </a:lnTo>
                    <a:lnTo>
                      <a:pt x="170" y="112"/>
                    </a:lnTo>
                    <a:lnTo>
                      <a:pt x="170" y="112"/>
                    </a:lnTo>
                    <a:lnTo>
                      <a:pt x="170" y="115"/>
                    </a:lnTo>
                    <a:lnTo>
                      <a:pt x="170" y="117"/>
                    </a:lnTo>
                    <a:lnTo>
                      <a:pt x="170" y="117"/>
                    </a:lnTo>
                    <a:lnTo>
                      <a:pt x="173" y="117"/>
                    </a:lnTo>
                    <a:lnTo>
                      <a:pt x="173" y="119"/>
                    </a:lnTo>
                    <a:lnTo>
                      <a:pt x="175" y="122"/>
                    </a:lnTo>
                    <a:lnTo>
                      <a:pt x="178" y="124"/>
                    </a:lnTo>
                    <a:lnTo>
                      <a:pt x="178" y="124"/>
                    </a:lnTo>
                    <a:lnTo>
                      <a:pt x="178" y="124"/>
                    </a:lnTo>
                    <a:lnTo>
                      <a:pt x="178" y="127"/>
                    </a:lnTo>
                    <a:lnTo>
                      <a:pt x="178" y="129"/>
                    </a:lnTo>
                    <a:lnTo>
                      <a:pt x="180" y="129"/>
                    </a:lnTo>
                    <a:lnTo>
                      <a:pt x="180" y="132"/>
                    </a:lnTo>
                    <a:lnTo>
                      <a:pt x="180" y="132"/>
                    </a:lnTo>
                    <a:lnTo>
                      <a:pt x="183" y="132"/>
                    </a:lnTo>
                    <a:lnTo>
                      <a:pt x="183" y="132"/>
                    </a:lnTo>
                    <a:lnTo>
                      <a:pt x="183" y="132"/>
                    </a:lnTo>
                    <a:lnTo>
                      <a:pt x="185" y="134"/>
                    </a:lnTo>
                    <a:lnTo>
                      <a:pt x="185" y="134"/>
                    </a:lnTo>
                    <a:lnTo>
                      <a:pt x="185" y="136"/>
                    </a:lnTo>
                    <a:lnTo>
                      <a:pt x="187" y="136"/>
                    </a:lnTo>
                    <a:lnTo>
                      <a:pt x="187" y="134"/>
                    </a:lnTo>
                    <a:lnTo>
                      <a:pt x="187" y="136"/>
                    </a:lnTo>
                    <a:lnTo>
                      <a:pt x="190" y="136"/>
                    </a:lnTo>
                    <a:lnTo>
                      <a:pt x="190" y="139"/>
                    </a:lnTo>
                    <a:lnTo>
                      <a:pt x="190" y="139"/>
                    </a:lnTo>
                    <a:lnTo>
                      <a:pt x="190" y="139"/>
                    </a:lnTo>
                    <a:lnTo>
                      <a:pt x="190" y="139"/>
                    </a:lnTo>
                    <a:lnTo>
                      <a:pt x="190" y="139"/>
                    </a:lnTo>
                    <a:lnTo>
                      <a:pt x="190" y="139"/>
                    </a:lnTo>
                    <a:lnTo>
                      <a:pt x="190" y="141"/>
                    </a:lnTo>
                    <a:lnTo>
                      <a:pt x="192" y="141"/>
                    </a:lnTo>
                    <a:lnTo>
                      <a:pt x="197" y="144"/>
                    </a:lnTo>
                    <a:lnTo>
                      <a:pt x="197" y="144"/>
                    </a:lnTo>
                    <a:lnTo>
                      <a:pt x="200" y="141"/>
                    </a:lnTo>
                    <a:lnTo>
                      <a:pt x="202" y="141"/>
                    </a:lnTo>
                    <a:lnTo>
                      <a:pt x="202" y="144"/>
                    </a:lnTo>
                    <a:lnTo>
                      <a:pt x="202" y="144"/>
                    </a:lnTo>
                    <a:lnTo>
                      <a:pt x="200" y="146"/>
                    </a:lnTo>
                    <a:lnTo>
                      <a:pt x="200" y="146"/>
                    </a:lnTo>
                    <a:lnTo>
                      <a:pt x="197" y="146"/>
                    </a:lnTo>
                    <a:lnTo>
                      <a:pt x="195" y="149"/>
                    </a:lnTo>
                    <a:lnTo>
                      <a:pt x="192" y="151"/>
                    </a:lnTo>
                    <a:lnTo>
                      <a:pt x="187" y="156"/>
                    </a:lnTo>
                    <a:lnTo>
                      <a:pt x="180" y="163"/>
                    </a:lnTo>
                    <a:lnTo>
                      <a:pt x="175" y="166"/>
                    </a:lnTo>
                    <a:lnTo>
                      <a:pt x="173" y="168"/>
                    </a:lnTo>
                    <a:lnTo>
                      <a:pt x="168" y="171"/>
                    </a:lnTo>
                    <a:lnTo>
                      <a:pt x="163" y="173"/>
                    </a:lnTo>
                    <a:lnTo>
                      <a:pt x="156" y="175"/>
                    </a:lnTo>
                    <a:lnTo>
                      <a:pt x="153" y="178"/>
                    </a:lnTo>
                    <a:lnTo>
                      <a:pt x="151" y="180"/>
                    </a:lnTo>
                    <a:lnTo>
                      <a:pt x="151" y="180"/>
                    </a:lnTo>
                    <a:lnTo>
                      <a:pt x="151" y="180"/>
                    </a:lnTo>
                    <a:lnTo>
                      <a:pt x="151" y="183"/>
                    </a:lnTo>
                    <a:lnTo>
                      <a:pt x="151" y="185"/>
                    </a:lnTo>
                    <a:lnTo>
                      <a:pt x="151" y="185"/>
                    </a:lnTo>
                    <a:lnTo>
                      <a:pt x="151" y="185"/>
                    </a:lnTo>
                    <a:lnTo>
                      <a:pt x="151" y="185"/>
                    </a:lnTo>
                    <a:lnTo>
                      <a:pt x="151" y="185"/>
                    </a:lnTo>
                    <a:lnTo>
                      <a:pt x="148" y="188"/>
                    </a:lnTo>
                    <a:lnTo>
                      <a:pt x="148" y="188"/>
                    </a:lnTo>
                    <a:lnTo>
                      <a:pt x="148" y="188"/>
                    </a:lnTo>
                    <a:lnTo>
                      <a:pt x="144" y="190"/>
                    </a:lnTo>
                    <a:lnTo>
                      <a:pt x="141" y="193"/>
                    </a:lnTo>
                    <a:lnTo>
                      <a:pt x="141" y="193"/>
                    </a:lnTo>
                    <a:lnTo>
                      <a:pt x="141" y="193"/>
                    </a:lnTo>
                    <a:lnTo>
                      <a:pt x="141" y="195"/>
                    </a:lnTo>
                    <a:lnTo>
                      <a:pt x="141" y="195"/>
                    </a:lnTo>
                    <a:lnTo>
                      <a:pt x="141" y="195"/>
                    </a:lnTo>
                    <a:lnTo>
                      <a:pt x="141" y="197"/>
                    </a:lnTo>
                    <a:lnTo>
                      <a:pt x="139" y="197"/>
                    </a:lnTo>
                    <a:lnTo>
                      <a:pt x="139" y="197"/>
                    </a:lnTo>
                    <a:lnTo>
                      <a:pt x="139" y="197"/>
                    </a:lnTo>
                    <a:lnTo>
                      <a:pt x="139" y="200"/>
                    </a:lnTo>
                    <a:lnTo>
                      <a:pt x="139" y="200"/>
                    </a:lnTo>
                    <a:lnTo>
                      <a:pt x="139" y="200"/>
                    </a:lnTo>
                    <a:lnTo>
                      <a:pt x="129" y="202"/>
                    </a:lnTo>
                    <a:lnTo>
                      <a:pt x="126" y="202"/>
                    </a:lnTo>
                    <a:lnTo>
                      <a:pt x="126" y="202"/>
                    </a:lnTo>
                    <a:lnTo>
                      <a:pt x="126" y="202"/>
                    </a:lnTo>
                    <a:lnTo>
                      <a:pt x="124" y="205"/>
                    </a:lnTo>
                    <a:lnTo>
                      <a:pt x="124" y="207"/>
                    </a:lnTo>
                    <a:lnTo>
                      <a:pt x="122" y="210"/>
                    </a:lnTo>
                    <a:lnTo>
                      <a:pt x="122" y="210"/>
                    </a:lnTo>
                    <a:lnTo>
                      <a:pt x="122" y="210"/>
                    </a:lnTo>
                    <a:lnTo>
                      <a:pt x="122" y="210"/>
                    </a:lnTo>
                    <a:lnTo>
                      <a:pt x="122" y="210"/>
                    </a:lnTo>
                    <a:lnTo>
                      <a:pt x="122" y="212"/>
                    </a:lnTo>
                    <a:lnTo>
                      <a:pt x="122" y="212"/>
                    </a:lnTo>
                    <a:lnTo>
                      <a:pt x="122" y="212"/>
                    </a:lnTo>
                    <a:lnTo>
                      <a:pt x="119" y="212"/>
                    </a:lnTo>
                    <a:lnTo>
                      <a:pt x="119" y="212"/>
                    </a:lnTo>
                    <a:lnTo>
                      <a:pt x="117" y="212"/>
                    </a:lnTo>
                    <a:lnTo>
                      <a:pt x="114" y="212"/>
                    </a:lnTo>
                    <a:lnTo>
                      <a:pt x="112" y="214"/>
                    </a:lnTo>
                    <a:lnTo>
                      <a:pt x="107" y="214"/>
                    </a:lnTo>
                    <a:lnTo>
                      <a:pt x="107" y="217"/>
                    </a:lnTo>
                    <a:lnTo>
                      <a:pt x="102" y="217"/>
                    </a:lnTo>
                    <a:lnTo>
                      <a:pt x="102" y="217"/>
                    </a:lnTo>
                    <a:lnTo>
                      <a:pt x="102" y="219"/>
                    </a:lnTo>
                    <a:lnTo>
                      <a:pt x="102" y="219"/>
                    </a:lnTo>
                    <a:lnTo>
                      <a:pt x="100" y="219"/>
                    </a:lnTo>
                    <a:lnTo>
                      <a:pt x="95" y="219"/>
                    </a:lnTo>
                    <a:lnTo>
                      <a:pt x="87" y="222"/>
                    </a:lnTo>
                    <a:lnTo>
                      <a:pt x="87" y="222"/>
                    </a:lnTo>
                    <a:lnTo>
                      <a:pt x="85" y="222"/>
                    </a:lnTo>
                    <a:lnTo>
                      <a:pt x="83" y="224"/>
                    </a:lnTo>
                    <a:lnTo>
                      <a:pt x="80" y="227"/>
                    </a:lnTo>
                    <a:lnTo>
                      <a:pt x="78" y="227"/>
                    </a:lnTo>
                    <a:lnTo>
                      <a:pt x="75" y="227"/>
                    </a:lnTo>
                    <a:lnTo>
                      <a:pt x="68" y="227"/>
                    </a:lnTo>
                    <a:lnTo>
                      <a:pt x="63" y="227"/>
                    </a:lnTo>
                    <a:lnTo>
                      <a:pt x="51" y="227"/>
                    </a:lnTo>
                    <a:lnTo>
                      <a:pt x="46" y="224"/>
                    </a:lnTo>
                    <a:lnTo>
                      <a:pt x="44" y="224"/>
                    </a:lnTo>
                    <a:lnTo>
                      <a:pt x="36" y="224"/>
                    </a:lnTo>
                    <a:lnTo>
                      <a:pt x="31" y="224"/>
                    </a:lnTo>
                    <a:lnTo>
                      <a:pt x="29" y="224"/>
                    </a:lnTo>
                    <a:lnTo>
                      <a:pt x="29" y="224"/>
                    </a:lnTo>
                    <a:lnTo>
                      <a:pt x="19" y="224"/>
                    </a:lnTo>
                    <a:lnTo>
                      <a:pt x="9" y="224"/>
                    </a:lnTo>
                    <a:lnTo>
                      <a:pt x="9" y="224"/>
                    </a:lnTo>
                    <a:lnTo>
                      <a:pt x="12" y="219"/>
                    </a:lnTo>
                    <a:lnTo>
                      <a:pt x="17" y="217"/>
                    </a:lnTo>
                    <a:lnTo>
                      <a:pt x="17" y="217"/>
                    </a:lnTo>
                    <a:lnTo>
                      <a:pt x="19" y="212"/>
                    </a:lnTo>
                    <a:lnTo>
                      <a:pt x="19" y="205"/>
                    </a:lnTo>
                    <a:lnTo>
                      <a:pt x="19" y="205"/>
                    </a:lnTo>
                    <a:lnTo>
                      <a:pt x="17" y="200"/>
                    </a:lnTo>
                    <a:lnTo>
                      <a:pt x="14" y="195"/>
                    </a:lnTo>
                    <a:lnTo>
                      <a:pt x="9" y="193"/>
                    </a:lnTo>
                    <a:lnTo>
                      <a:pt x="2" y="193"/>
                    </a:lnTo>
                    <a:lnTo>
                      <a:pt x="2" y="193"/>
                    </a:lnTo>
                    <a:lnTo>
                      <a:pt x="2" y="185"/>
                    </a:lnTo>
                    <a:lnTo>
                      <a:pt x="5" y="180"/>
                    </a:lnTo>
                    <a:lnTo>
                      <a:pt x="5" y="180"/>
                    </a:lnTo>
                    <a:lnTo>
                      <a:pt x="9" y="175"/>
                    </a:lnTo>
                    <a:lnTo>
                      <a:pt x="12" y="173"/>
                    </a:lnTo>
                    <a:lnTo>
                      <a:pt x="14" y="171"/>
                    </a:lnTo>
                    <a:lnTo>
                      <a:pt x="14" y="171"/>
                    </a:lnTo>
                    <a:lnTo>
                      <a:pt x="12" y="166"/>
                    </a:lnTo>
                    <a:lnTo>
                      <a:pt x="9" y="161"/>
                    </a:lnTo>
                    <a:lnTo>
                      <a:pt x="9" y="161"/>
                    </a:lnTo>
                    <a:lnTo>
                      <a:pt x="5" y="158"/>
                    </a:lnTo>
                    <a:lnTo>
                      <a:pt x="2" y="154"/>
                    </a:lnTo>
                    <a:lnTo>
                      <a:pt x="2" y="154"/>
                    </a:lnTo>
                    <a:lnTo>
                      <a:pt x="2" y="149"/>
                    </a:lnTo>
                    <a:lnTo>
                      <a:pt x="2" y="144"/>
                    </a:lnTo>
                    <a:lnTo>
                      <a:pt x="2" y="144"/>
                    </a:lnTo>
                    <a:lnTo>
                      <a:pt x="12" y="141"/>
                    </a:lnTo>
                    <a:lnTo>
                      <a:pt x="14" y="139"/>
                    </a:lnTo>
                    <a:lnTo>
                      <a:pt x="19" y="136"/>
                    </a:lnTo>
                    <a:lnTo>
                      <a:pt x="19" y="136"/>
                    </a:lnTo>
                    <a:lnTo>
                      <a:pt x="19" y="132"/>
                    </a:lnTo>
                    <a:lnTo>
                      <a:pt x="14" y="129"/>
                    </a:lnTo>
                    <a:lnTo>
                      <a:pt x="12" y="124"/>
                    </a:lnTo>
                    <a:lnTo>
                      <a:pt x="9" y="119"/>
                    </a:lnTo>
                    <a:lnTo>
                      <a:pt x="9" y="119"/>
                    </a:lnTo>
                    <a:lnTo>
                      <a:pt x="9" y="115"/>
                    </a:lnTo>
                    <a:lnTo>
                      <a:pt x="9" y="112"/>
                    </a:lnTo>
                    <a:lnTo>
                      <a:pt x="9" y="112"/>
                    </a:lnTo>
                    <a:lnTo>
                      <a:pt x="5" y="110"/>
                    </a:lnTo>
                    <a:lnTo>
                      <a:pt x="2" y="105"/>
                    </a:lnTo>
                    <a:lnTo>
                      <a:pt x="2" y="105"/>
                    </a:lnTo>
                    <a:lnTo>
                      <a:pt x="2" y="100"/>
                    </a:lnTo>
                    <a:lnTo>
                      <a:pt x="2" y="97"/>
                    </a:lnTo>
                    <a:lnTo>
                      <a:pt x="7" y="88"/>
                    </a:lnTo>
                    <a:lnTo>
                      <a:pt x="7" y="88"/>
                    </a:lnTo>
                    <a:lnTo>
                      <a:pt x="12" y="80"/>
                    </a:lnTo>
                    <a:lnTo>
                      <a:pt x="12" y="78"/>
                    </a:lnTo>
                    <a:lnTo>
                      <a:pt x="14" y="73"/>
                    </a:lnTo>
                    <a:lnTo>
                      <a:pt x="14" y="73"/>
                    </a:lnTo>
                    <a:lnTo>
                      <a:pt x="19" y="71"/>
                    </a:lnTo>
                    <a:lnTo>
                      <a:pt x="22" y="68"/>
                    </a:lnTo>
                    <a:lnTo>
                      <a:pt x="22" y="63"/>
                    </a:lnTo>
                    <a:lnTo>
                      <a:pt x="22" y="63"/>
                    </a:lnTo>
                    <a:lnTo>
                      <a:pt x="19" y="61"/>
                    </a:lnTo>
                    <a:lnTo>
                      <a:pt x="17" y="61"/>
                    </a:lnTo>
                    <a:lnTo>
                      <a:pt x="12" y="58"/>
                    </a:lnTo>
                    <a:lnTo>
                      <a:pt x="12" y="58"/>
                    </a:lnTo>
                    <a:lnTo>
                      <a:pt x="9" y="54"/>
                    </a:lnTo>
                    <a:lnTo>
                      <a:pt x="9" y="49"/>
                    </a:lnTo>
                    <a:lnTo>
                      <a:pt x="12" y="41"/>
                    </a:lnTo>
                    <a:lnTo>
                      <a:pt x="12" y="41"/>
                    </a:lnTo>
                    <a:lnTo>
                      <a:pt x="12" y="37"/>
                    </a:lnTo>
                    <a:lnTo>
                      <a:pt x="9" y="29"/>
                    </a:lnTo>
                    <a:lnTo>
                      <a:pt x="5" y="24"/>
                    </a:lnTo>
                    <a:lnTo>
                      <a:pt x="0" y="22"/>
                    </a:lnTo>
                    <a:lnTo>
                      <a:pt x="0" y="22"/>
                    </a:lnTo>
                    <a:lnTo>
                      <a:pt x="0" y="22"/>
                    </a:lnTo>
                    <a:lnTo>
                      <a:pt x="0" y="19"/>
                    </a:lnTo>
                    <a:lnTo>
                      <a:pt x="2" y="17"/>
                    </a:lnTo>
                    <a:lnTo>
                      <a:pt x="2" y="17"/>
                    </a:lnTo>
                    <a:lnTo>
                      <a:pt x="2" y="15"/>
                    </a:lnTo>
                    <a:lnTo>
                      <a:pt x="2" y="12"/>
                    </a:lnTo>
                    <a:close/>
                  </a:path>
                </a:pathLst>
              </a:custGeom>
              <a:solidFill>
                <a:srgbClr val="FAA85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200" dirty="0"/>
              </a:p>
            </p:txBody>
          </p:sp>
          <p:sp>
            <p:nvSpPr>
              <p:cNvPr id="365" name="Freeform 90">
                <a:extLst>
                  <a:ext uri="{FF2B5EF4-FFF2-40B4-BE49-F238E27FC236}">
                    <a16:creationId xmlns:a16="http://schemas.microsoft.com/office/drawing/2014/main" id="{A94583A6-0C66-4158-A703-9B8FF7ECD73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97" y="2326"/>
                <a:ext cx="451" cy="146"/>
              </a:xfrm>
              <a:custGeom>
                <a:avLst/>
                <a:gdLst>
                  <a:gd name="T0" fmla="*/ 17 w 451"/>
                  <a:gd name="T1" fmla="*/ 5 h 146"/>
                  <a:gd name="T2" fmla="*/ 41 w 451"/>
                  <a:gd name="T3" fmla="*/ 5 h 146"/>
                  <a:gd name="T4" fmla="*/ 71 w 451"/>
                  <a:gd name="T5" fmla="*/ 5 h 146"/>
                  <a:gd name="T6" fmla="*/ 107 w 451"/>
                  <a:gd name="T7" fmla="*/ 2 h 146"/>
                  <a:gd name="T8" fmla="*/ 139 w 451"/>
                  <a:gd name="T9" fmla="*/ 5 h 146"/>
                  <a:gd name="T10" fmla="*/ 176 w 451"/>
                  <a:gd name="T11" fmla="*/ 7 h 146"/>
                  <a:gd name="T12" fmla="*/ 200 w 451"/>
                  <a:gd name="T13" fmla="*/ 7 h 146"/>
                  <a:gd name="T14" fmla="*/ 234 w 451"/>
                  <a:gd name="T15" fmla="*/ 7 h 146"/>
                  <a:gd name="T16" fmla="*/ 263 w 451"/>
                  <a:gd name="T17" fmla="*/ 7 h 146"/>
                  <a:gd name="T18" fmla="*/ 302 w 451"/>
                  <a:gd name="T19" fmla="*/ 10 h 146"/>
                  <a:gd name="T20" fmla="*/ 327 w 451"/>
                  <a:gd name="T21" fmla="*/ 7 h 146"/>
                  <a:gd name="T22" fmla="*/ 363 w 451"/>
                  <a:gd name="T23" fmla="*/ 7 h 146"/>
                  <a:gd name="T24" fmla="*/ 419 w 451"/>
                  <a:gd name="T25" fmla="*/ 10 h 146"/>
                  <a:gd name="T26" fmla="*/ 444 w 451"/>
                  <a:gd name="T27" fmla="*/ 7 h 146"/>
                  <a:gd name="T28" fmla="*/ 444 w 451"/>
                  <a:gd name="T29" fmla="*/ 24 h 146"/>
                  <a:gd name="T30" fmla="*/ 446 w 451"/>
                  <a:gd name="T31" fmla="*/ 29 h 146"/>
                  <a:gd name="T32" fmla="*/ 431 w 451"/>
                  <a:gd name="T33" fmla="*/ 34 h 146"/>
                  <a:gd name="T34" fmla="*/ 422 w 451"/>
                  <a:gd name="T35" fmla="*/ 51 h 146"/>
                  <a:gd name="T36" fmla="*/ 417 w 451"/>
                  <a:gd name="T37" fmla="*/ 49 h 146"/>
                  <a:gd name="T38" fmla="*/ 414 w 451"/>
                  <a:gd name="T39" fmla="*/ 46 h 146"/>
                  <a:gd name="T40" fmla="*/ 412 w 451"/>
                  <a:gd name="T41" fmla="*/ 46 h 146"/>
                  <a:gd name="T42" fmla="*/ 400 w 451"/>
                  <a:gd name="T43" fmla="*/ 51 h 146"/>
                  <a:gd name="T44" fmla="*/ 392 w 451"/>
                  <a:gd name="T45" fmla="*/ 61 h 146"/>
                  <a:gd name="T46" fmla="*/ 385 w 451"/>
                  <a:gd name="T47" fmla="*/ 63 h 146"/>
                  <a:gd name="T48" fmla="*/ 385 w 451"/>
                  <a:gd name="T49" fmla="*/ 58 h 146"/>
                  <a:gd name="T50" fmla="*/ 383 w 451"/>
                  <a:gd name="T51" fmla="*/ 56 h 146"/>
                  <a:gd name="T52" fmla="*/ 373 w 451"/>
                  <a:gd name="T53" fmla="*/ 63 h 146"/>
                  <a:gd name="T54" fmla="*/ 368 w 451"/>
                  <a:gd name="T55" fmla="*/ 66 h 146"/>
                  <a:gd name="T56" fmla="*/ 363 w 451"/>
                  <a:gd name="T57" fmla="*/ 66 h 146"/>
                  <a:gd name="T58" fmla="*/ 363 w 451"/>
                  <a:gd name="T59" fmla="*/ 71 h 146"/>
                  <a:gd name="T60" fmla="*/ 358 w 451"/>
                  <a:gd name="T61" fmla="*/ 78 h 146"/>
                  <a:gd name="T62" fmla="*/ 349 w 451"/>
                  <a:gd name="T63" fmla="*/ 80 h 146"/>
                  <a:gd name="T64" fmla="*/ 339 w 451"/>
                  <a:gd name="T65" fmla="*/ 85 h 146"/>
                  <a:gd name="T66" fmla="*/ 334 w 451"/>
                  <a:gd name="T67" fmla="*/ 88 h 146"/>
                  <a:gd name="T68" fmla="*/ 324 w 451"/>
                  <a:gd name="T69" fmla="*/ 95 h 146"/>
                  <a:gd name="T70" fmla="*/ 314 w 451"/>
                  <a:gd name="T71" fmla="*/ 97 h 146"/>
                  <a:gd name="T72" fmla="*/ 310 w 451"/>
                  <a:gd name="T73" fmla="*/ 97 h 146"/>
                  <a:gd name="T74" fmla="*/ 305 w 451"/>
                  <a:gd name="T75" fmla="*/ 97 h 146"/>
                  <a:gd name="T76" fmla="*/ 295 w 451"/>
                  <a:gd name="T77" fmla="*/ 102 h 146"/>
                  <a:gd name="T78" fmla="*/ 288 w 451"/>
                  <a:gd name="T79" fmla="*/ 107 h 146"/>
                  <a:gd name="T80" fmla="*/ 285 w 451"/>
                  <a:gd name="T81" fmla="*/ 112 h 146"/>
                  <a:gd name="T82" fmla="*/ 283 w 451"/>
                  <a:gd name="T83" fmla="*/ 119 h 146"/>
                  <a:gd name="T84" fmla="*/ 273 w 451"/>
                  <a:gd name="T85" fmla="*/ 124 h 146"/>
                  <a:gd name="T86" fmla="*/ 268 w 451"/>
                  <a:gd name="T87" fmla="*/ 124 h 146"/>
                  <a:gd name="T88" fmla="*/ 266 w 451"/>
                  <a:gd name="T89" fmla="*/ 139 h 146"/>
                  <a:gd name="T90" fmla="*/ 222 w 451"/>
                  <a:gd name="T91" fmla="*/ 146 h 146"/>
                  <a:gd name="T92" fmla="*/ 193 w 451"/>
                  <a:gd name="T93" fmla="*/ 146 h 146"/>
                  <a:gd name="T94" fmla="*/ 171 w 451"/>
                  <a:gd name="T95" fmla="*/ 146 h 146"/>
                  <a:gd name="T96" fmla="*/ 127 w 451"/>
                  <a:gd name="T97" fmla="*/ 146 h 146"/>
                  <a:gd name="T98" fmla="*/ 85 w 451"/>
                  <a:gd name="T99" fmla="*/ 146 h 146"/>
                  <a:gd name="T100" fmla="*/ 41 w 451"/>
                  <a:gd name="T101" fmla="*/ 146 h 146"/>
                  <a:gd name="T102" fmla="*/ 10 w 451"/>
                  <a:gd name="T103" fmla="*/ 144 h 146"/>
                  <a:gd name="T104" fmla="*/ 5 w 451"/>
                  <a:gd name="T105" fmla="*/ 110 h 146"/>
                  <a:gd name="T106" fmla="*/ 12 w 451"/>
                  <a:gd name="T107" fmla="*/ 68 h 146"/>
                  <a:gd name="T108" fmla="*/ 15 w 451"/>
                  <a:gd name="T109" fmla="*/ 46 h 146"/>
                  <a:gd name="T110" fmla="*/ 2 w 451"/>
                  <a:gd name="T111" fmla="*/ 5 h 14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</a:cxnLst>
                <a:rect l="0" t="0" r="r" b="b"/>
                <a:pathLst>
                  <a:path w="451" h="146">
                    <a:moveTo>
                      <a:pt x="2" y="0"/>
                    </a:moveTo>
                    <a:lnTo>
                      <a:pt x="2" y="0"/>
                    </a:lnTo>
                    <a:lnTo>
                      <a:pt x="10" y="0"/>
                    </a:lnTo>
                    <a:lnTo>
                      <a:pt x="12" y="2"/>
                    </a:lnTo>
                    <a:lnTo>
                      <a:pt x="17" y="2"/>
                    </a:lnTo>
                    <a:lnTo>
                      <a:pt x="17" y="2"/>
                    </a:lnTo>
                    <a:lnTo>
                      <a:pt x="17" y="2"/>
                    </a:lnTo>
                    <a:lnTo>
                      <a:pt x="17" y="5"/>
                    </a:lnTo>
                    <a:lnTo>
                      <a:pt x="17" y="5"/>
                    </a:lnTo>
                    <a:lnTo>
                      <a:pt x="20" y="5"/>
                    </a:lnTo>
                    <a:lnTo>
                      <a:pt x="20" y="5"/>
                    </a:lnTo>
                    <a:lnTo>
                      <a:pt x="22" y="5"/>
                    </a:lnTo>
                    <a:lnTo>
                      <a:pt x="24" y="5"/>
                    </a:lnTo>
                    <a:lnTo>
                      <a:pt x="32" y="5"/>
                    </a:lnTo>
                    <a:lnTo>
                      <a:pt x="39" y="5"/>
                    </a:lnTo>
                    <a:lnTo>
                      <a:pt x="41" y="5"/>
                    </a:lnTo>
                    <a:lnTo>
                      <a:pt x="44" y="5"/>
                    </a:lnTo>
                    <a:lnTo>
                      <a:pt x="51" y="5"/>
                    </a:lnTo>
                    <a:lnTo>
                      <a:pt x="54" y="5"/>
                    </a:lnTo>
                    <a:lnTo>
                      <a:pt x="56" y="5"/>
                    </a:lnTo>
                    <a:lnTo>
                      <a:pt x="59" y="5"/>
                    </a:lnTo>
                    <a:lnTo>
                      <a:pt x="63" y="5"/>
                    </a:lnTo>
                    <a:lnTo>
                      <a:pt x="68" y="5"/>
                    </a:lnTo>
                    <a:lnTo>
                      <a:pt x="71" y="5"/>
                    </a:lnTo>
                    <a:lnTo>
                      <a:pt x="78" y="5"/>
                    </a:lnTo>
                    <a:lnTo>
                      <a:pt x="78" y="5"/>
                    </a:lnTo>
                    <a:lnTo>
                      <a:pt x="85" y="5"/>
                    </a:lnTo>
                    <a:lnTo>
                      <a:pt x="90" y="2"/>
                    </a:lnTo>
                    <a:lnTo>
                      <a:pt x="98" y="2"/>
                    </a:lnTo>
                    <a:lnTo>
                      <a:pt x="100" y="2"/>
                    </a:lnTo>
                    <a:lnTo>
                      <a:pt x="105" y="2"/>
                    </a:lnTo>
                    <a:lnTo>
                      <a:pt x="107" y="2"/>
                    </a:lnTo>
                    <a:lnTo>
                      <a:pt x="112" y="2"/>
                    </a:lnTo>
                    <a:lnTo>
                      <a:pt x="112" y="2"/>
                    </a:lnTo>
                    <a:lnTo>
                      <a:pt x="115" y="2"/>
                    </a:lnTo>
                    <a:lnTo>
                      <a:pt x="117" y="2"/>
                    </a:lnTo>
                    <a:lnTo>
                      <a:pt x="122" y="5"/>
                    </a:lnTo>
                    <a:lnTo>
                      <a:pt x="129" y="5"/>
                    </a:lnTo>
                    <a:lnTo>
                      <a:pt x="132" y="5"/>
                    </a:lnTo>
                    <a:lnTo>
                      <a:pt x="139" y="5"/>
                    </a:lnTo>
                    <a:lnTo>
                      <a:pt x="141" y="5"/>
                    </a:lnTo>
                    <a:lnTo>
                      <a:pt x="146" y="5"/>
                    </a:lnTo>
                    <a:lnTo>
                      <a:pt x="151" y="5"/>
                    </a:lnTo>
                    <a:lnTo>
                      <a:pt x="156" y="5"/>
                    </a:lnTo>
                    <a:lnTo>
                      <a:pt x="163" y="5"/>
                    </a:lnTo>
                    <a:lnTo>
                      <a:pt x="171" y="7"/>
                    </a:lnTo>
                    <a:lnTo>
                      <a:pt x="173" y="7"/>
                    </a:lnTo>
                    <a:lnTo>
                      <a:pt x="176" y="7"/>
                    </a:lnTo>
                    <a:lnTo>
                      <a:pt x="178" y="7"/>
                    </a:lnTo>
                    <a:lnTo>
                      <a:pt x="183" y="7"/>
                    </a:lnTo>
                    <a:lnTo>
                      <a:pt x="188" y="7"/>
                    </a:lnTo>
                    <a:lnTo>
                      <a:pt x="193" y="7"/>
                    </a:lnTo>
                    <a:lnTo>
                      <a:pt x="193" y="7"/>
                    </a:lnTo>
                    <a:lnTo>
                      <a:pt x="195" y="7"/>
                    </a:lnTo>
                    <a:lnTo>
                      <a:pt x="195" y="7"/>
                    </a:lnTo>
                    <a:lnTo>
                      <a:pt x="200" y="7"/>
                    </a:lnTo>
                    <a:lnTo>
                      <a:pt x="207" y="7"/>
                    </a:lnTo>
                    <a:lnTo>
                      <a:pt x="210" y="7"/>
                    </a:lnTo>
                    <a:lnTo>
                      <a:pt x="215" y="7"/>
                    </a:lnTo>
                    <a:lnTo>
                      <a:pt x="222" y="7"/>
                    </a:lnTo>
                    <a:lnTo>
                      <a:pt x="227" y="7"/>
                    </a:lnTo>
                    <a:lnTo>
                      <a:pt x="232" y="7"/>
                    </a:lnTo>
                    <a:lnTo>
                      <a:pt x="234" y="7"/>
                    </a:lnTo>
                    <a:lnTo>
                      <a:pt x="234" y="7"/>
                    </a:lnTo>
                    <a:lnTo>
                      <a:pt x="241" y="7"/>
                    </a:lnTo>
                    <a:lnTo>
                      <a:pt x="244" y="7"/>
                    </a:lnTo>
                    <a:lnTo>
                      <a:pt x="246" y="7"/>
                    </a:lnTo>
                    <a:lnTo>
                      <a:pt x="249" y="7"/>
                    </a:lnTo>
                    <a:lnTo>
                      <a:pt x="249" y="7"/>
                    </a:lnTo>
                    <a:lnTo>
                      <a:pt x="256" y="7"/>
                    </a:lnTo>
                    <a:lnTo>
                      <a:pt x="258" y="7"/>
                    </a:lnTo>
                    <a:lnTo>
                      <a:pt x="263" y="7"/>
                    </a:lnTo>
                    <a:lnTo>
                      <a:pt x="263" y="7"/>
                    </a:lnTo>
                    <a:lnTo>
                      <a:pt x="271" y="7"/>
                    </a:lnTo>
                    <a:lnTo>
                      <a:pt x="273" y="7"/>
                    </a:lnTo>
                    <a:lnTo>
                      <a:pt x="278" y="10"/>
                    </a:lnTo>
                    <a:lnTo>
                      <a:pt x="290" y="10"/>
                    </a:lnTo>
                    <a:lnTo>
                      <a:pt x="295" y="10"/>
                    </a:lnTo>
                    <a:lnTo>
                      <a:pt x="300" y="10"/>
                    </a:lnTo>
                    <a:lnTo>
                      <a:pt x="302" y="10"/>
                    </a:lnTo>
                    <a:lnTo>
                      <a:pt x="305" y="10"/>
                    </a:lnTo>
                    <a:lnTo>
                      <a:pt x="307" y="10"/>
                    </a:lnTo>
                    <a:lnTo>
                      <a:pt x="310" y="7"/>
                    </a:lnTo>
                    <a:lnTo>
                      <a:pt x="312" y="7"/>
                    </a:lnTo>
                    <a:lnTo>
                      <a:pt x="317" y="7"/>
                    </a:lnTo>
                    <a:lnTo>
                      <a:pt x="319" y="7"/>
                    </a:lnTo>
                    <a:lnTo>
                      <a:pt x="322" y="7"/>
                    </a:lnTo>
                    <a:lnTo>
                      <a:pt x="327" y="7"/>
                    </a:lnTo>
                    <a:lnTo>
                      <a:pt x="334" y="7"/>
                    </a:lnTo>
                    <a:lnTo>
                      <a:pt x="336" y="7"/>
                    </a:lnTo>
                    <a:lnTo>
                      <a:pt x="339" y="7"/>
                    </a:lnTo>
                    <a:lnTo>
                      <a:pt x="341" y="7"/>
                    </a:lnTo>
                    <a:lnTo>
                      <a:pt x="349" y="7"/>
                    </a:lnTo>
                    <a:lnTo>
                      <a:pt x="356" y="7"/>
                    </a:lnTo>
                    <a:lnTo>
                      <a:pt x="356" y="7"/>
                    </a:lnTo>
                    <a:lnTo>
                      <a:pt x="363" y="7"/>
                    </a:lnTo>
                    <a:lnTo>
                      <a:pt x="371" y="7"/>
                    </a:lnTo>
                    <a:lnTo>
                      <a:pt x="378" y="7"/>
                    </a:lnTo>
                    <a:lnTo>
                      <a:pt x="385" y="7"/>
                    </a:lnTo>
                    <a:lnTo>
                      <a:pt x="392" y="7"/>
                    </a:lnTo>
                    <a:lnTo>
                      <a:pt x="400" y="7"/>
                    </a:lnTo>
                    <a:lnTo>
                      <a:pt x="407" y="7"/>
                    </a:lnTo>
                    <a:lnTo>
                      <a:pt x="414" y="7"/>
                    </a:lnTo>
                    <a:lnTo>
                      <a:pt x="419" y="10"/>
                    </a:lnTo>
                    <a:lnTo>
                      <a:pt x="424" y="10"/>
                    </a:lnTo>
                    <a:lnTo>
                      <a:pt x="429" y="10"/>
                    </a:lnTo>
                    <a:lnTo>
                      <a:pt x="431" y="7"/>
                    </a:lnTo>
                    <a:lnTo>
                      <a:pt x="431" y="7"/>
                    </a:lnTo>
                    <a:lnTo>
                      <a:pt x="434" y="7"/>
                    </a:lnTo>
                    <a:lnTo>
                      <a:pt x="434" y="7"/>
                    </a:lnTo>
                    <a:lnTo>
                      <a:pt x="439" y="7"/>
                    </a:lnTo>
                    <a:lnTo>
                      <a:pt x="444" y="7"/>
                    </a:lnTo>
                    <a:lnTo>
                      <a:pt x="451" y="7"/>
                    </a:lnTo>
                    <a:lnTo>
                      <a:pt x="449" y="12"/>
                    </a:lnTo>
                    <a:lnTo>
                      <a:pt x="446" y="15"/>
                    </a:lnTo>
                    <a:lnTo>
                      <a:pt x="446" y="15"/>
                    </a:lnTo>
                    <a:lnTo>
                      <a:pt x="449" y="17"/>
                    </a:lnTo>
                    <a:lnTo>
                      <a:pt x="449" y="17"/>
                    </a:lnTo>
                    <a:lnTo>
                      <a:pt x="446" y="22"/>
                    </a:lnTo>
                    <a:lnTo>
                      <a:pt x="444" y="24"/>
                    </a:lnTo>
                    <a:lnTo>
                      <a:pt x="444" y="27"/>
                    </a:lnTo>
                    <a:lnTo>
                      <a:pt x="444" y="27"/>
                    </a:lnTo>
                    <a:lnTo>
                      <a:pt x="444" y="27"/>
                    </a:lnTo>
                    <a:lnTo>
                      <a:pt x="446" y="29"/>
                    </a:lnTo>
                    <a:lnTo>
                      <a:pt x="446" y="29"/>
                    </a:lnTo>
                    <a:lnTo>
                      <a:pt x="446" y="29"/>
                    </a:lnTo>
                    <a:lnTo>
                      <a:pt x="446" y="29"/>
                    </a:lnTo>
                    <a:lnTo>
                      <a:pt x="446" y="29"/>
                    </a:lnTo>
                    <a:lnTo>
                      <a:pt x="446" y="32"/>
                    </a:lnTo>
                    <a:lnTo>
                      <a:pt x="444" y="29"/>
                    </a:lnTo>
                    <a:lnTo>
                      <a:pt x="441" y="29"/>
                    </a:lnTo>
                    <a:lnTo>
                      <a:pt x="439" y="29"/>
                    </a:lnTo>
                    <a:lnTo>
                      <a:pt x="439" y="29"/>
                    </a:lnTo>
                    <a:lnTo>
                      <a:pt x="434" y="32"/>
                    </a:lnTo>
                    <a:lnTo>
                      <a:pt x="431" y="34"/>
                    </a:lnTo>
                    <a:lnTo>
                      <a:pt x="431" y="34"/>
                    </a:lnTo>
                    <a:lnTo>
                      <a:pt x="429" y="41"/>
                    </a:lnTo>
                    <a:lnTo>
                      <a:pt x="424" y="49"/>
                    </a:lnTo>
                    <a:lnTo>
                      <a:pt x="424" y="49"/>
                    </a:lnTo>
                    <a:lnTo>
                      <a:pt x="424" y="49"/>
                    </a:lnTo>
                    <a:lnTo>
                      <a:pt x="424" y="49"/>
                    </a:lnTo>
                    <a:lnTo>
                      <a:pt x="422" y="51"/>
                    </a:lnTo>
                    <a:lnTo>
                      <a:pt x="422" y="51"/>
                    </a:lnTo>
                    <a:lnTo>
                      <a:pt x="422" y="51"/>
                    </a:lnTo>
                    <a:lnTo>
                      <a:pt x="419" y="51"/>
                    </a:lnTo>
                    <a:lnTo>
                      <a:pt x="419" y="51"/>
                    </a:lnTo>
                    <a:lnTo>
                      <a:pt x="419" y="51"/>
                    </a:lnTo>
                    <a:lnTo>
                      <a:pt x="419" y="51"/>
                    </a:lnTo>
                    <a:lnTo>
                      <a:pt x="417" y="51"/>
                    </a:lnTo>
                    <a:lnTo>
                      <a:pt x="417" y="51"/>
                    </a:lnTo>
                    <a:lnTo>
                      <a:pt x="417" y="51"/>
                    </a:lnTo>
                    <a:lnTo>
                      <a:pt x="417" y="49"/>
                    </a:lnTo>
                    <a:lnTo>
                      <a:pt x="417" y="49"/>
                    </a:lnTo>
                    <a:lnTo>
                      <a:pt x="417" y="49"/>
                    </a:lnTo>
                    <a:lnTo>
                      <a:pt x="417" y="49"/>
                    </a:lnTo>
                    <a:lnTo>
                      <a:pt x="417" y="49"/>
                    </a:lnTo>
                    <a:lnTo>
                      <a:pt x="417" y="49"/>
                    </a:lnTo>
                    <a:lnTo>
                      <a:pt x="417" y="46"/>
                    </a:lnTo>
                    <a:lnTo>
                      <a:pt x="417" y="46"/>
                    </a:lnTo>
                    <a:lnTo>
                      <a:pt x="414" y="46"/>
                    </a:lnTo>
                    <a:lnTo>
                      <a:pt x="414" y="46"/>
                    </a:lnTo>
                    <a:lnTo>
                      <a:pt x="414" y="46"/>
                    </a:lnTo>
                    <a:lnTo>
                      <a:pt x="414" y="46"/>
                    </a:lnTo>
                    <a:lnTo>
                      <a:pt x="412" y="46"/>
                    </a:lnTo>
                    <a:lnTo>
                      <a:pt x="412" y="46"/>
                    </a:lnTo>
                    <a:lnTo>
                      <a:pt x="412" y="46"/>
                    </a:lnTo>
                    <a:lnTo>
                      <a:pt x="412" y="46"/>
                    </a:lnTo>
                    <a:lnTo>
                      <a:pt x="412" y="46"/>
                    </a:lnTo>
                    <a:lnTo>
                      <a:pt x="410" y="49"/>
                    </a:lnTo>
                    <a:lnTo>
                      <a:pt x="410" y="49"/>
                    </a:lnTo>
                    <a:lnTo>
                      <a:pt x="407" y="49"/>
                    </a:lnTo>
                    <a:lnTo>
                      <a:pt x="407" y="49"/>
                    </a:lnTo>
                    <a:lnTo>
                      <a:pt x="405" y="49"/>
                    </a:lnTo>
                    <a:lnTo>
                      <a:pt x="402" y="51"/>
                    </a:lnTo>
                    <a:lnTo>
                      <a:pt x="402" y="51"/>
                    </a:lnTo>
                    <a:lnTo>
                      <a:pt x="400" y="51"/>
                    </a:lnTo>
                    <a:lnTo>
                      <a:pt x="400" y="51"/>
                    </a:lnTo>
                    <a:lnTo>
                      <a:pt x="397" y="54"/>
                    </a:lnTo>
                    <a:lnTo>
                      <a:pt x="395" y="56"/>
                    </a:lnTo>
                    <a:lnTo>
                      <a:pt x="395" y="58"/>
                    </a:lnTo>
                    <a:lnTo>
                      <a:pt x="395" y="58"/>
                    </a:lnTo>
                    <a:lnTo>
                      <a:pt x="392" y="61"/>
                    </a:lnTo>
                    <a:lnTo>
                      <a:pt x="392" y="61"/>
                    </a:lnTo>
                    <a:lnTo>
                      <a:pt x="392" y="61"/>
                    </a:lnTo>
                    <a:lnTo>
                      <a:pt x="392" y="61"/>
                    </a:lnTo>
                    <a:lnTo>
                      <a:pt x="392" y="61"/>
                    </a:lnTo>
                    <a:lnTo>
                      <a:pt x="388" y="63"/>
                    </a:lnTo>
                    <a:lnTo>
                      <a:pt x="388" y="63"/>
                    </a:lnTo>
                    <a:lnTo>
                      <a:pt x="388" y="63"/>
                    </a:lnTo>
                    <a:lnTo>
                      <a:pt x="388" y="63"/>
                    </a:lnTo>
                    <a:lnTo>
                      <a:pt x="388" y="63"/>
                    </a:lnTo>
                    <a:lnTo>
                      <a:pt x="385" y="63"/>
                    </a:lnTo>
                    <a:lnTo>
                      <a:pt x="385" y="63"/>
                    </a:lnTo>
                    <a:lnTo>
                      <a:pt x="385" y="63"/>
                    </a:lnTo>
                    <a:lnTo>
                      <a:pt x="385" y="61"/>
                    </a:lnTo>
                    <a:lnTo>
                      <a:pt x="385" y="61"/>
                    </a:lnTo>
                    <a:lnTo>
                      <a:pt x="385" y="61"/>
                    </a:lnTo>
                    <a:lnTo>
                      <a:pt x="385" y="61"/>
                    </a:lnTo>
                    <a:lnTo>
                      <a:pt x="385" y="58"/>
                    </a:lnTo>
                    <a:lnTo>
                      <a:pt x="385" y="58"/>
                    </a:lnTo>
                    <a:lnTo>
                      <a:pt x="385" y="58"/>
                    </a:lnTo>
                    <a:lnTo>
                      <a:pt x="385" y="58"/>
                    </a:lnTo>
                    <a:lnTo>
                      <a:pt x="385" y="58"/>
                    </a:lnTo>
                    <a:lnTo>
                      <a:pt x="385" y="56"/>
                    </a:lnTo>
                    <a:lnTo>
                      <a:pt x="385" y="56"/>
                    </a:lnTo>
                    <a:lnTo>
                      <a:pt x="383" y="56"/>
                    </a:lnTo>
                    <a:lnTo>
                      <a:pt x="383" y="56"/>
                    </a:lnTo>
                    <a:lnTo>
                      <a:pt x="383" y="56"/>
                    </a:lnTo>
                    <a:lnTo>
                      <a:pt x="380" y="56"/>
                    </a:lnTo>
                    <a:lnTo>
                      <a:pt x="378" y="58"/>
                    </a:lnTo>
                    <a:lnTo>
                      <a:pt x="378" y="58"/>
                    </a:lnTo>
                    <a:lnTo>
                      <a:pt x="373" y="61"/>
                    </a:lnTo>
                    <a:lnTo>
                      <a:pt x="373" y="61"/>
                    </a:lnTo>
                    <a:lnTo>
                      <a:pt x="373" y="61"/>
                    </a:lnTo>
                    <a:lnTo>
                      <a:pt x="373" y="63"/>
                    </a:lnTo>
                    <a:lnTo>
                      <a:pt x="373" y="63"/>
                    </a:lnTo>
                    <a:lnTo>
                      <a:pt x="371" y="63"/>
                    </a:lnTo>
                    <a:lnTo>
                      <a:pt x="371" y="63"/>
                    </a:lnTo>
                    <a:lnTo>
                      <a:pt x="371" y="66"/>
                    </a:lnTo>
                    <a:lnTo>
                      <a:pt x="371" y="66"/>
                    </a:lnTo>
                    <a:lnTo>
                      <a:pt x="371" y="66"/>
                    </a:lnTo>
                    <a:lnTo>
                      <a:pt x="371" y="66"/>
                    </a:lnTo>
                    <a:lnTo>
                      <a:pt x="368" y="66"/>
                    </a:lnTo>
                    <a:lnTo>
                      <a:pt x="368" y="66"/>
                    </a:lnTo>
                    <a:lnTo>
                      <a:pt x="368" y="63"/>
                    </a:lnTo>
                    <a:lnTo>
                      <a:pt x="366" y="63"/>
                    </a:lnTo>
                    <a:lnTo>
                      <a:pt x="366" y="63"/>
                    </a:lnTo>
                    <a:lnTo>
                      <a:pt x="366" y="63"/>
                    </a:lnTo>
                    <a:lnTo>
                      <a:pt x="363" y="63"/>
                    </a:lnTo>
                    <a:lnTo>
                      <a:pt x="363" y="63"/>
                    </a:lnTo>
                    <a:lnTo>
                      <a:pt x="363" y="66"/>
                    </a:lnTo>
                    <a:lnTo>
                      <a:pt x="363" y="66"/>
                    </a:lnTo>
                    <a:lnTo>
                      <a:pt x="363" y="66"/>
                    </a:lnTo>
                    <a:lnTo>
                      <a:pt x="363" y="66"/>
                    </a:lnTo>
                    <a:lnTo>
                      <a:pt x="363" y="66"/>
                    </a:lnTo>
                    <a:lnTo>
                      <a:pt x="363" y="66"/>
                    </a:lnTo>
                    <a:lnTo>
                      <a:pt x="363" y="68"/>
                    </a:lnTo>
                    <a:lnTo>
                      <a:pt x="363" y="68"/>
                    </a:lnTo>
                    <a:lnTo>
                      <a:pt x="363" y="68"/>
                    </a:lnTo>
                    <a:lnTo>
                      <a:pt x="363" y="71"/>
                    </a:lnTo>
                    <a:lnTo>
                      <a:pt x="363" y="71"/>
                    </a:lnTo>
                    <a:lnTo>
                      <a:pt x="363" y="71"/>
                    </a:lnTo>
                    <a:lnTo>
                      <a:pt x="363" y="71"/>
                    </a:lnTo>
                    <a:lnTo>
                      <a:pt x="363" y="73"/>
                    </a:lnTo>
                    <a:lnTo>
                      <a:pt x="361" y="73"/>
                    </a:lnTo>
                    <a:lnTo>
                      <a:pt x="361" y="73"/>
                    </a:lnTo>
                    <a:lnTo>
                      <a:pt x="361" y="75"/>
                    </a:lnTo>
                    <a:lnTo>
                      <a:pt x="358" y="78"/>
                    </a:lnTo>
                    <a:lnTo>
                      <a:pt x="358" y="78"/>
                    </a:lnTo>
                    <a:lnTo>
                      <a:pt x="356" y="78"/>
                    </a:lnTo>
                    <a:lnTo>
                      <a:pt x="356" y="78"/>
                    </a:lnTo>
                    <a:lnTo>
                      <a:pt x="353" y="78"/>
                    </a:lnTo>
                    <a:lnTo>
                      <a:pt x="353" y="78"/>
                    </a:lnTo>
                    <a:lnTo>
                      <a:pt x="351" y="78"/>
                    </a:lnTo>
                    <a:lnTo>
                      <a:pt x="351" y="78"/>
                    </a:lnTo>
                    <a:lnTo>
                      <a:pt x="349" y="80"/>
                    </a:lnTo>
                    <a:lnTo>
                      <a:pt x="346" y="80"/>
                    </a:lnTo>
                    <a:lnTo>
                      <a:pt x="344" y="80"/>
                    </a:lnTo>
                    <a:lnTo>
                      <a:pt x="344" y="80"/>
                    </a:lnTo>
                    <a:lnTo>
                      <a:pt x="344" y="83"/>
                    </a:lnTo>
                    <a:lnTo>
                      <a:pt x="341" y="83"/>
                    </a:lnTo>
                    <a:lnTo>
                      <a:pt x="341" y="85"/>
                    </a:lnTo>
                    <a:lnTo>
                      <a:pt x="339" y="85"/>
                    </a:lnTo>
                    <a:lnTo>
                      <a:pt x="339" y="85"/>
                    </a:lnTo>
                    <a:lnTo>
                      <a:pt x="339" y="85"/>
                    </a:lnTo>
                    <a:lnTo>
                      <a:pt x="339" y="85"/>
                    </a:lnTo>
                    <a:lnTo>
                      <a:pt x="336" y="88"/>
                    </a:lnTo>
                    <a:lnTo>
                      <a:pt x="336" y="88"/>
                    </a:lnTo>
                    <a:lnTo>
                      <a:pt x="334" y="88"/>
                    </a:lnTo>
                    <a:lnTo>
                      <a:pt x="334" y="88"/>
                    </a:lnTo>
                    <a:lnTo>
                      <a:pt x="334" y="88"/>
                    </a:lnTo>
                    <a:lnTo>
                      <a:pt x="334" y="88"/>
                    </a:lnTo>
                    <a:lnTo>
                      <a:pt x="332" y="90"/>
                    </a:lnTo>
                    <a:lnTo>
                      <a:pt x="332" y="90"/>
                    </a:lnTo>
                    <a:lnTo>
                      <a:pt x="332" y="90"/>
                    </a:lnTo>
                    <a:lnTo>
                      <a:pt x="329" y="93"/>
                    </a:lnTo>
                    <a:lnTo>
                      <a:pt x="327" y="93"/>
                    </a:lnTo>
                    <a:lnTo>
                      <a:pt x="327" y="93"/>
                    </a:lnTo>
                    <a:lnTo>
                      <a:pt x="324" y="95"/>
                    </a:lnTo>
                    <a:lnTo>
                      <a:pt x="324" y="95"/>
                    </a:lnTo>
                    <a:lnTo>
                      <a:pt x="322" y="97"/>
                    </a:lnTo>
                    <a:lnTo>
                      <a:pt x="322" y="97"/>
                    </a:lnTo>
                    <a:lnTo>
                      <a:pt x="322" y="97"/>
                    </a:lnTo>
                    <a:lnTo>
                      <a:pt x="317" y="97"/>
                    </a:lnTo>
                    <a:lnTo>
                      <a:pt x="317" y="97"/>
                    </a:lnTo>
                    <a:lnTo>
                      <a:pt x="317" y="97"/>
                    </a:lnTo>
                    <a:lnTo>
                      <a:pt x="317" y="97"/>
                    </a:lnTo>
                    <a:lnTo>
                      <a:pt x="314" y="97"/>
                    </a:lnTo>
                    <a:lnTo>
                      <a:pt x="314" y="97"/>
                    </a:lnTo>
                    <a:lnTo>
                      <a:pt x="314" y="97"/>
                    </a:lnTo>
                    <a:lnTo>
                      <a:pt x="314" y="97"/>
                    </a:lnTo>
                    <a:lnTo>
                      <a:pt x="312" y="97"/>
                    </a:lnTo>
                    <a:lnTo>
                      <a:pt x="312" y="97"/>
                    </a:lnTo>
                    <a:lnTo>
                      <a:pt x="312" y="97"/>
                    </a:lnTo>
                    <a:lnTo>
                      <a:pt x="312" y="97"/>
                    </a:lnTo>
                    <a:lnTo>
                      <a:pt x="310" y="97"/>
                    </a:lnTo>
                    <a:lnTo>
                      <a:pt x="310" y="97"/>
                    </a:lnTo>
                    <a:lnTo>
                      <a:pt x="310" y="97"/>
                    </a:lnTo>
                    <a:lnTo>
                      <a:pt x="310" y="97"/>
                    </a:lnTo>
                    <a:lnTo>
                      <a:pt x="310" y="97"/>
                    </a:lnTo>
                    <a:lnTo>
                      <a:pt x="307" y="97"/>
                    </a:lnTo>
                    <a:lnTo>
                      <a:pt x="305" y="97"/>
                    </a:lnTo>
                    <a:lnTo>
                      <a:pt x="305" y="97"/>
                    </a:lnTo>
                    <a:lnTo>
                      <a:pt x="305" y="97"/>
                    </a:lnTo>
                    <a:lnTo>
                      <a:pt x="302" y="97"/>
                    </a:lnTo>
                    <a:lnTo>
                      <a:pt x="300" y="100"/>
                    </a:lnTo>
                    <a:lnTo>
                      <a:pt x="300" y="100"/>
                    </a:lnTo>
                    <a:lnTo>
                      <a:pt x="300" y="100"/>
                    </a:lnTo>
                    <a:lnTo>
                      <a:pt x="300" y="100"/>
                    </a:lnTo>
                    <a:lnTo>
                      <a:pt x="297" y="102"/>
                    </a:lnTo>
                    <a:lnTo>
                      <a:pt x="295" y="102"/>
                    </a:lnTo>
                    <a:lnTo>
                      <a:pt x="295" y="102"/>
                    </a:lnTo>
                    <a:lnTo>
                      <a:pt x="295" y="102"/>
                    </a:lnTo>
                    <a:lnTo>
                      <a:pt x="293" y="105"/>
                    </a:lnTo>
                    <a:lnTo>
                      <a:pt x="293" y="105"/>
                    </a:lnTo>
                    <a:lnTo>
                      <a:pt x="293" y="105"/>
                    </a:lnTo>
                    <a:lnTo>
                      <a:pt x="293" y="105"/>
                    </a:lnTo>
                    <a:lnTo>
                      <a:pt x="288" y="107"/>
                    </a:lnTo>
                    <a:lnTo>
                      <a:pt x="288" y="107"/>
                    </a:lnTo>
                    <a:lnTo>
                      <a:pt x="288" y="107"/>
                    </a:lnTo>
                    <a:lnTo>
                      <a:pt x="285" y="110"/>
                    </a:lnTo>
                    <a:lnTo>
                      <a:pt x="285" y="110"/>
                    </a:lnTo>
                    <a:lnTo>
                      <a:pt x="285" y="110"/>
                    </a:lnTo>
                    <a:lnTo>
                      <a:pt x="285" y="110"/>
                    </a:lnTo>
                    <a:lnTo>
                      <a:pt x="285" y="110"/>
                    </a:lnTo>
                    <a:lnTo>
                      <a:pt x="285" y="112"/>
                    </a:lnTo>
                    <a:lnTo>
                      <a:pt x="285" y="112"/>
                    </a:lnTo>
                    <a:lnTo>
                      <a:pt x="285" y="112"/>
                    </a:lnTo>
                    <a:lnTo>
                      <a:pt x="285" y="112"/>
                    </a:lnTo>
                    <a:lnTo>
                      <a:pt x="285" y="114"/>
                    </a:lnTo>
                    <a:lnTo>
                      <a:pt x="285" y="114"/>
                    </a:lnTo>
                    <a:lnTo>
                      <a:pt x="285" y="117"/>
                    </a:lnTo>
                    <a:lnTo>
                      <a:pt x="283" y="117"/>
                    </a:lnTo>
                    <a:lnTo>
                      <a:pt x="283" y="117"/>
                    </a:lnTo>
                    <a:lnTo>
                      <a:pt x="283" y="119"/>
                    </a:lnTo>
                    <a:lnTo>
                      <a:pt x="283" y="119"/>
                    </a:lnTo>
                    <a:lnTo>
                      <a:pt x="283" y="122"/>
                    </a:lnTo>
                    <a:lnTo>
                      <a:pt x="280" y="122"/>
                    </a:lnTo>
                    <a:lnTo>
                      <a:pt x="280" y="124"/>
                    </a:lnTo>
                    <a:lnTo>
                      <a:pt x="280" y="124"/>
                    </a:lnTo>
                    <a:lnTo>
                      <a:pt x="280" y="124"/>
                    </a:lnTo>
                    <a:lnTo>
                      <a:pt x="278" y="124"/>
                    </a:lnTo>
                    <a:lnTo>
                      <a:pt x="275" y="124"/>
                    </a:lnTo>
                    <a:lnTo>
                      <a:pt x="273" y="124"/>
                    </a:lnTo>
                    <a:lnTo>
                      <a:pt x="273" y="124"/>
                    </a:lnTo>
                    <a:lnTo>
                      <a:pt x="273" y="124"/>
                    </a:lnTo>
                    <a:lnTo>
                      <a:pt x="273" y="124"/>
                    </a:lnTo>
                    <a:lnTo>
                      <a:pt x="271" y="122"/>
                    </a:lnTo>
                    <a:lnTo>
                      <a:pt x="271" y="122"/>
                    </a:lnTo>
                    <a:lnTo>
                      <a:pt x="271" y="122"/>
                    </a:lnTo>
                    <a:lnTo>
                      <a:pt x="271" y="124"/>
                    </a:lnTo>
                    <a:lnTo>
                      <a:pt x="268" y="124"/>
                    </a:lnTo>
                    <a:lnTo>
                      <a:pt x="268" y="124"/>
                    </a:lnTo>
                    <a:lnTo>
                      <a:pt x="268" y="124"/>
                    </a:lnTo>
                    <a:lnTo>
                      <a:pt x="266" y="127"/>
                    </a:lnTo>
                    <a:lnTo>
                      <a:pt x="266" y="127"/>
                    </a:lnTo>
                    <a:lnTo>
                      <a:pt x="266" y="127"/>
                    </a:lnTo>
                    <a:lnTo>
                      <a:pt x="266" y="127"/>
                    </a:lnTo>
                    <a:lnTo>
                      <a:pt x="266" y="132"/>
                    </a:lnTo>
                    <a:lnTo>
                      <a:pt x="266" y="139"/>
                    </a:lnTo>
                    <a:lnTo>
                      <a:pt x="266" y="144"/>
                    </a:lnTo>
                    <a:lnTo>
                      <a:pt x="263" y="146"/>
                    </a:lnTo>
                    <a:lnTo>
                      <a:pt x="258" y="146"/>
                    </a:lnTo>
                    <a:lnTo>
                      <a:pt x="244" y="146"/>
                    </a:lnTo>
                    <a:lnTo>
                      <a:pt x="236" y="146"/>
                    </a:lnTo>
                    <a:lnTo>
                      <a:pt x="227" y="146"/>
                    </a:lnTo>
                    <a:lnTo>
                      <a:pt x="227" y="146"/>
                    </a:lnTo>
                    <a:lnTo>
                      <a:pt x="222" y="146"/>
                    </a:lnTo>
                    <a:lnTo>
                      <a:pt x="219" y="146"/>
                    </a:lnTo>
                    <a:lnTo>
                      <a:pt x="219" y="146"/>
                    </a:lnTo>
                    <a:lnTo>
                      <a:pt x="210" y="146"/>
                    </a:lnTo>
                    <a:lnTo>
                      <a:pt x="210" y="146"/>
                    </a:lnTo>
                    <a:lnTo>
                      <a:pt x="207" y="146"/>
                    </a:lnTo>
                    <a:lnTo>
                      <a:pt x="200" y="146"/>
                    </a:lnTo>
                    <a:lnTo>
                      <a:pt x="197" y="146"/>
                    </a:lnTo>
                    <a:lnTo>
                      <a:pt x="193" y="146"/>
                    </a:lnTo>
                    <a:lnTo>
                      <a:pt x="190" y="146"/>
                    </a:lnTo>
                    <a:lnTo>
                      <a:pt x="183" y="146"/>
                    </a:lnTo>
                    <a:lnTo>
                      <a:pt x="183" y="146"/>
                    </a:lnTo>
                    <a:lnTo>
                      <a:pt x="180" y="146"/>
                    </a:lnTo>
                    <a:lnTo>
                      <a:pt x="178" y="146"/>
                    </a:lnTo>
                    <a:lnTo>
                      <a:pt x="176" y="146"/>
                    </a:lnTo>
                    <a:lnTo>
                      <a:pt x="176" y="146"/>
                    </a:lnTo>
                    <a:lnTo>
                      <a:pt x="171" y="146"/>
                    </a:lnTo>
                    <a:lnTo>
                      <a:pt x="163" y="146"/>
                    </a:lnTo>
                    <a:lnTo>
                      <a:pt x="163" y="146"/>
                    </a:lnTo>
                    <a:lnTo>
                      <a:pt x="156" y="146"/>
                    </a:lnTo>
                    <a:lnTo>
                      <a:pt x="151" y="146"/>
                    </a:lnTo>
                    <a:lnTo>
                      <a:pt x="144" y="146"/>
                    </a:lnTo>
                    <a:lnTo>
                      <a:pt x="141" y="146"/>
                    </a:lnTo>
                    <a:lnTo>
                      <a:pt x="134" y="146"/>
                    </a:lnTo>
                    <a:lnTo>
                      <a:pt x="127" y="146"/>
                    </a:lnTo>
                    <a:lnTo>
                      <a:pt x="122" y="146"/>
                    </a:lnTo>
                    <a:lnTo>
                      <a:pt x="119" y="146"/>
                    </a:lnTo>
                    <a:lnTo>
                      <a:pt x="112" y="146"/>
                    </a:lnTo>
                    <a:lnTo>
                      <a:pt x="107" y="146"/>
                    </a:lnTo>
                    <a:lnTo>
                      <a:pt x="100" y="146"/>
                    </a:lnTo>
                    <a:lnTo>
                      <a:pt x="95" y="146"/>
                    </a:lnTo>
                    <a:lnTo>
                      <a:pt x="90" y="146"/>
                    </a:lnTo>
                    <a:lnTo>
                      <a:pt x="85" y="146"/>
                    </a:lnTo>
                    <a:lnTo>
                      <a:pt x="78" y="146"/>
                    </a:lnTo>
                    <a:lnTo>
                      <a:pt x="73" y="146"/>
                    </a:lnTo>
                    <a:lnTo>
                      <a:pt x="68" y="146"/>
                    </a:lnTo>
                    <a:lnTo>
                      <a:pt x="63" y="146"/>
                    </a:lnTo>
                    <a:lnTo>
                      <a:pt x="56" y="146"/>
                    </a:lnTo>
                    <a:lnTo>
                      <a:pt x="51" y="146"/>
                    </a:lnTo>
                    <a:lnTo>
                      <a:pt x="46" y="146"/>
                    </a:lnTo>
                    <a:lnTo>
                      <a:pt x="41" y="146"/>
                    </a:lnTo>
                    <a:lnTo>
                      <a:pt x="34" y="146"/>
                    </a:lnTo>
                    <a:lnTo>
                      <a:pt x="29" y="146"/>
                    </a:lnTo>
                    <a:lnTo>
                      <a:pt x="24" y="144"/>
                    </a:lnTo>
                    <a:lnTo>
                      <a:pt x="22" y="144"/>
                    </a:lnTo>
                    <a:lnTo>
                      <a:pt x="20" y="144"/>
                    </a:lnTo>
                    <a:lnTo>
                      <a:pt x="20" y="144"/>
                    </a:lnTo>
                    <a:lnTo>
                      <a:pt x="15" y="146"/>
                    </a:lnTo>
                    <a:lnTo>
                      <a:pt x="10" y="144"/>
                    </a:lnTo>
                    <a:lnTo>
                      <a:pt x="10" y="144"/>
                    </a:lnTo>
                    <a:lnTo>
                      <a:pt x="7" y="141"/>
                    </a:lnTo>
                    <a:lnTo>
                      <a:pt x="5" y="136"/>
                    </a:lnTo>
                    <a:lnTo>
                      <a:pt x="7" y="124"/>
                    </a:lnTo>
                    <a:lnTo>
                      <a:pt x="7" y="124"/>
                    </a:lnTo>
                    <a:lnTo>
                      <a:pt x="7" y="114"/>
                    </a:lnTo>
                    <a:lnTo>
                      <a:pt x="7" y="114"/>
                    </a:lnTo>
                    <a:lnTo>
                      <a:pt x="5" y="110"/>
                    </a:lnTo>
                    <a:lnTo>
                      <a:pt x="2" y="105"/>
                    </a:lnTo>
                    <a:lnTo>
                      <a:pt x="2" y="105"/>
                    </a:lnTo>
                    <a:lnTo>
                      <a:pt x="0" y="102"/>
                    </a:lnTo>
                    <a:lnTo>
                      <a:pt x="2" y="97"/>
                    </a:lnTo>
                    <a:lnTo>
                      <a:pt x="7" y="88"/>
                    </a:lnTo>
                    <a:lnTo>
                      <a:pt x="7" y="88"/>
                    </a:lnTo>
                    <a:lnTo>
                      <a:pt x="12" y="78"/>
                    </a:lnTo>
                    <a:lnTo>
                      <a:pt x="12" y="68"/>
                    </a:lnTo>
                    <a:lnTo>
                      <a:pt x="12" y="68"/>
                    </a:lnTo>
                    <a:lnTo>
                      <a:pt x="5" y="66"/>
                    </a:lnTo>
                    <a:lnTo>
                      <a:pt x="5" y="63"/>
                    </a:lnTo>
                    <a:lnTo>
                      <a:pt x="7" y="61"/>
                    </a:lnTo>
                    <a:lnTo>
                      <a:pt x="7" y="61"/>
                    </a:lnTo>
                    <a:lnTo>
                      <a:pt x="10" y="54"/>
                    </a:lnTo>
                    <a:lnTo>
                      <a:pt x="15" y="46"/>
                    </a:lnTo>
                    <a:lnTo>
                      <a:pt x="15" y="46"/>
                    </a:lnTo>
                    <a:lnTo>
                      <a:pt x="15" y="41"/>
                    </a:lnTo>
                    <a:lnTo>
                      <a:pt x="12" y="39"/>
                    </a:lnTo>
                    <a:lnTo>
                      <a:pt x="5" y="32"/>
                    </a:lnTo>
                    <a:lnTo>
                      <a:pt x="5" y="32"/>
                    </a:lnTo>
                    <a:lnTo>
                      <a:pt x="2" y="27"/>
                    </a:lnTo>
                    <a:lnTo>
                      <a:pt x="2" y="19"/>
                    </a:lnTo>
                    <a:lnTo>
                      <a:pt x="2" y="12"/>
                    </a:lnTo>
                    <a:lnTo>
                      <a:pt x="2" y="5"/>
                    </a:lnTo>
                    <a:lnTo>
                      <a:pt x="2" y="2"/>
                    </a:lnTo>
                    <a:lnTo>
                      <a:pt x="2" y="0"/>
                    </a:lnTo>
                    <a:lnTo>
                      <a:pt x="2" y="0"/>
                    </a:lnTo>
                    <a:lnTo>
                      <a:pt x="2" y="0"/>
                    </a:lnTo>
                    <a:lnTo>
                      <a:pt x="2" y="0"/>
                    </a:lnTo>
                    <a:close/>
                  </a:path>
                </a:pathLst>
              </a:custGeom>
              <a:solidFill>
                <a:srgbClr val="B7CEC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200" dirty="0"/>
              </a:p>
            </p:txBody>
          </p:sp>
          <p:sp>
            <p:nvSpPr>
              <p:cNvPr id="366" name="Freeform 91">
                <a:extLst>
                  <a:ext uri="{FF2B5EF4-FFF2-40B4-BE49-F238E27FC236}">
                    <a16:creationId xmlns:a16="http://schemas.microsoft.com/office/drawing/2014/main" id="{77453329-84D3-4C51-9F70-56920AC2170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744" y="3172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6978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200" dirty="0"/>
              </a:p>
            </p:txBody>
          </p:sp>
          <p:sp>
            <p:nvSpPr>
              <p:cNvPr id="367" name="Freeform 92">
                <a:extLst>
                  <a:ext uri="{FF2B5EF4-FFF2-40B4-BE49-F238E27FC236}">
                    <a16:creationId xmlns:a16="http://schemas.microsoft.com/office/drawing/2014/main" id="{93540FED-B180-44B2-8BD5-0E37A78BC28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17" y="1802"/>
                <a:ext cx="53" cy="71"/>
              </a:xfrm>
              <a:custGeom>
                <a:avLst/>
                <a:gdLst>
                  <a:gd name="T0" fmla="*/ 2 w 53"/>
                  <a:gd name="T1" fmla="*/ 0 h 71"/>
                  <a:gd name="T2" fmla="*/ 2 w 53"/>
                  <a:gd name="T3" fmla="*/ 0 h 71"/>
                  <a:gd name="T4" fmla="*/ 2 w 53"/>
                  <a:gd name="T5" fmla="*/ 0 h 71"/>
                  <a:gd name="T6" fmla="*/ 4 w 53"/>
                  <a:gd name="T7" fmla="*/ 0 h 71"/>
                  <a:gd name="T8" fmla="*/ 9 w 53"/>
                  <a:gd name="T9" fmla="*/ 0 h 71"/>
                  <a:gd name="T10" fmla="*/ 14 w 53"/>
                  <a:gd name="T11" fmla="*/ 0 h 71"/>
                  <a:gd name="T12" fmla="*/ 17 w 53"/>
                  <a:gd name="T13" fmla="*/ 0 h 71"/>
                  <a:gd name="T14" fmla="*/ 24 w 53"/>
                  <a:gd name="T15" fmla="*/ 0 h 71"/>
                  <a:gd name="T16" fmla="*/ 29 w 53"/>
                  <a:gd name="T17" fmla="*/ 0 h 71"/>
                  <a:gd name="T18" fmla="*/ 31 w 53"/>
                  <a:gd name="T19" fmla="*/ 0 h 71"/>
                  <a:gd name="T20" fmla="*/ 36 w 53"/>
                  <a:gd name="T21" fmla="*/ 0 h 71"/>
                  <a:gd name="T22" fmla="*/ 41 w 53"/>
                  <a:gd name="T23" fmla="*/ 0 h 71"/>
                  <a:gd name="T24" fmla="*/ 43 w 53"/>
                  <a:gd name="T25" fmla="*/ 0 h 71"/>
                  <a:gd name="T26" fmla="*/ 48 w 53"/>
                  <a:gd name="T27" fmla="*/ 0 h 71"/>
                  <a:gd name="T28" fmla="*/ 53 w 53"/>
                  <a:gd name="T29" fmla="*/ 0 h 71"/>
                  <a:gd name="T30" fmla="*/ 53 w 53"/>
                  <a:gd name="T31" fmla="*/ 10 h 71"/>
                  <a:gd name="T32" fmla="*/ 48 w 53"/>
                  <a:gd name="T33" fmla="*/ 27 h 71"/>
                  <a:gd name="T34" fmla="*/ 48 w 53"/>
                  <a:gd name="T35" fmla="*/ 39 h 71"/>
                  <a:gd name="T36" fmla="*/ 46 w 53"/>
                  <a:gd name="T37" fmla="*/ 41 h 71"/>
                  <a:gd name="T38" fmla="*/ 46 w 53"/>
                  <a:gd name="T39" fmla="*/ 53 h 71"/>
                  <a:gd name="T40" fmla="*/ 43 w 53"/>
                  <a:gd name="T41" fmla="*/ 61 h 71"/>
                  <a:gd name="T42" fmla="*/ 43 w 53"/>
                  <a:gd name="T43" fmla="*/ 66 h 71"/>
                  <a:gd name="T44" fmla="*/ 41 w 53"/>
                  <a:gd name="T45" fmla="*/ 68 h 71"/>
                  <a:gd name="T46" fmla="*/ 36 w 53"/>
                  <a:gd name="T47" fmla="*/ 68 h 71"/>
                  <a:gd name="T48" fmla="*/ 31 w 53"/>
                  <a:gd name="T49" fmla="*/ 68 h 71"/>
                  <a:gd name="T50" fmla="*/ 26 w 53"/>
                  <a:gd name="T51" fmla="*/ 68 h 71"/>
                  <a:gd name="T52" fmla="*/ 21 w 53"/>
                  <a:gd name="T53" fmla="*/ 68 h 71"/>
                  <a:gd name="T54" fmla="*/ 21 w 53"/>
                  <a:gd name="T55" fmla="*/ 71 h 71"/>
                  <a:gd name="T56" fmla="*/ 19 w 53"/>
                  <a:gd name="T57" fmla="*/ 68 h 71"/>
                  <a:gd name="T58" fmla="*/ 17 w 53"/>
                  <a:gd name="T59" fmla="*/ 66 h 71"/>
                  <a:gd name="T60" fmla="*/ 17 w 53"/>
                  <a:gd name="T61" fmla="*/ 63 h 71"/>
                  <a:gd name="T62" fmla="*/ 14 w 53"/>
                  <a:gd name="T63" fmla="*/ 56 h 71"/>
                  <a:gd name="T64" fmla="*/ 12 w 53"/>
                  <a:gd name="T65" fmla="*/ 51 h 71"/>
                  <a:gd name="T66" fmla="*/ 12 w 53"/>
                  <a:gd name="T67" fmla="*/ 44 h 71"/>
                  <a:gd name="T68" fmla="*/ 12 w 53"/>
                  <a:gd name="T69" fmla="*/ 41 h 71"/>
                  <a:gd name="T70" fmla="*/ 9 w 53"/>
                  <a:gd name="T71" fmla="*/ 39 h 71"/>
                  <a:gd name="T72" fmla="*/ 9 w 53"/>
                  <a:gd name="T73" fmla="*/ 39 h 71"/>
                  <a:gd name="T74" fmla="*/ 9 w 53"/>
                  <a:gd name="T75" fmla="*/ 39 h 71"/>
                  <a:gd name="T76" fmla="*/ 7 w 53"/>
                  <a:gd name="T77" fmla="*/ 36 h 71"/>
                  <a:gd name="T78" fmla="*/ 7 w 53"/>
                  <a:gd name="T79" fmla="*/ 36 h 71"/>
                  <a:gd name="T80" fmla="*/ 7 w 53"/>
                  <a:gd name="T81" fmla="*/ 36 h 71"/>
                  <a:gd name="T82" fmla="*/ 4 w 53"/>
                  <a:gd name="T83" fmla="*/ 34 h 71"/>
                  <a:gd name="T84" fmla="*/ 4 w 53"/>
                  <a:gd name="T85" fmla="*/ 34 h 71"/>
                  <a:gd name="T86" fmla="*/ 4 w 53"/>
                  <a:gd name="T87" fmla="*/ 34 h 71"/>
                  <a:gd name="T88" fmla="*/ 4 w 53"/>
                  <a:gd name="T89" fmla="*/ 32 h 71"/>
                  <a:gd name="T90" fmla="*/ 4 w 53"/>
                  <a:gd name="T91" fmla="*/ 32 h 71"/>
                  <a:gd name="T92" fmla="*/ 2 w 53"/>
                  <a:gd name="T93" fmla="*/ 27 h 71"/>
                  <a:gd name="T94" fmla="*/ 0 w 53"/>
                  <a:gd name="T95" fmla="*/ 24 h 71"/>
                  <a:gd name="T96" fmla="*/ 0 w 53"/>
                  <a:gd name="T97" fmla="*/ 19 h 71"/>
                  <a:gd name="T98" fmla="*/ 0 w 53"/>
                  <a:gd name="T99" fmla="*/ 12 h 71"/>
                  <a:gd name="T100" fmla="*/ 0 w 53"/>
                  <a:gd name="T101" fmla="*/ 12 h 71"/>
                  <a:gd name="T102" fmla="*/ 0 w 53"/>
                  <a:gd name="T103" fmla="*/ 10 h 71"/>
                  <a:gd name="T104" fmla="*/ 0 w 53"/>
                  <a:gd name="T105" fmla="*/ 10 h 71"/>
                  <a:gd name="T106" fmla="*/ 0 w 53"/>
                  <a:gd name="T107" fmla="*/ 10 h 71"/>
                  <a:gd name="T108" fmla="*/ 2 w 53"/>
                  <a:gd name="T109" fmla="*/ 0 h 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</a:cxnLst>
                <a:rect l="0" t="0" r="r" b="b"/>
                <a:pathLst>
                  <a:path w="53" h="71">
                    <a:moveTo>
                      <a:pt x="2" y="0"/>
                    </a:moveTo>
                    <a:lnTo>
                      <a:pt x="2" y="0"/>
                    </a:lnTo>
                    <a:lnTo>
                      <a:pt x="2" y="0"/>
                    </a:lnTo>
                    <a:lnTo>
                      <a:pt x="4" y="0"/>
                    </a:lnTo>
                    <a:lnTo>
                      <a:pt x="9" y="0"/>
                    </a:lnTo>
                    <a:lnTo>
                      <a:pt x="14" y="0"/>
                    </a:lnTo>
                    <a:lnTo>
                      <a:pt x="17" y="0"/>
                    </a:lnTo>
                    <a:lnTo>
                      <a:pt x="24" y="0"/>
                    </a:lnTo>
                    <a:lnTo>
                      <a:pt x="29" y="0"/>
                    </a:lnTo>
                    <a:lnTo>
                      <a:pt x="31" y="0"/>
                    </a:lnTo>
                    <a:lnTo>
                      <a:pt x="36" y="0"/>
                    </a:lnTo>
                    <a:lnTo>
                      <a:pt x="41" y="0"/>
                    </a:lnTo>
                    <a:lnTo>
                      <a:pt x="43" y="0"/>
                    </a:lnTo>
                    <a:lnTo>
                      <a:pt x="48" y="0"/>
                    </a:lnTo>
                    <a:lnTo>
                      <a:pt x="53" y="0"/>
                    </a:lnTo>
                    <a:lnTo>
                      <a:pt x="53" y="10"/>
                    </a:lnTo>
                    <a:lnTo>
                      <a:pt x="48" y="27"/>
                    </a:lnTo>
                    <a:lnTo>
                      <a:pt x="48" y="39"/>
                    </a:lnTo>
                    <a:lnTo>
                      <a:pt x="46" y="41"/>
                    </a:lnTo>
                    <a:lnTo>
                      <a:pt x="46" y="53"/>
                    </a:lnTo>
                    <a:lnTo>
                      <a:pt x="43" y="61"/>
                    </a:lnTo>
                    <a:lnTo>
                      <a:pt x="43" y="66"/>
                    </a:lnTo>
                    <a:lnTo>
                      <a:pt x="41" y="68"/>
                    </a:lnTo>
                    <a:lnTo>
                      <a:pt x="36" y="68"/>
                    </a:lnTo>
                    <a:lnTo>
                      <a:pt x="31" y="68"/>
                    </a:lnTo>
                    <a:lnTo>
                      <a:pt x="26" y="68"/>
                    </a:lnTo>
                    <a:lnTo>
                      <a:pt x="21" y="68"/>
                    </a:lnTo>
                    <a:lnTo>
                      <a:pt x="21" y="71"/>
                    </a:lnTo>
                    <a:lnTo>
                      <a:pt x="19" y="68"/>
                    </a:lnTo>
                    <a:lnTo>
                      <a:pt x="17" y="66"/>
                    </a:lnTo>
                    <a:lnTo>
                      <a:pt x="17" y="63"/>
                    </a:lnTo>
                    <a:lnTo>
                      <a:pt x="14" y="56"/>
                    </a:lnTo>
                    <a:lnTo>
                      <a:pt x="12" y="51"/>
                    </a:lnTo>
                    <a:lnTo>
                      <a:pt x="12" y="44"/>
                    </a:lnTo>
                    <a:lnTo>
                      <a:pt x="12" y="41"/>
                    </a:lnTo>
                    <a:lnTo>
                      <a:pt x="9" y="39"/>
                    </a:lnTo>
                    <a:lnTo>
                      <a:pt x="9" y="39"/>
                    </a:lnTo>
                    <a:lnTo>
                      <a:pt x="9" y="39"/>
                    </a:lnTo>
                    <a:lnTo>
                      <a:pt x="7" y="36"/>
                    </a:lnTo>
                    <a:lnTo>
                      <a:pt x="7" y="36"/>
                    </a:lnTo>
                    <a:lnTo>
                      <a:pt x="7" y="36"/>
                    </a:lnTo>
                    <a:lnTo>
                      <a:pt x="4" y="34"/>
                    </a:lnTo>
                    <a:lnTo>
                      <a:pt x="4" y="34"/>
                    </a:lnTo>
                    <a:lnTo>
                      <a:pt x="4" y="34"/>
                    </a:lnTo>
                    <a:lnTo>
                      <a:pt x="4" y="32"/>
                    </a:lnTo>
                    <a:lnTo>
                      <a:pt x="4" y="32"/>
                    </a:lnTo>
                    <a:lnTo>
                      <a:pt x="2" y="27"/>
                    </a:lnTo>
                    <a:lnTo>
                      <a:pt x="0" y="24"/>
                    </a:lnTo>
                    <a:lnTo>
                      <a:pt x="0" y="19"/>
                    </a:lnTo>
                    <a:lnTo>
                      <a:pt x="0" y="12"/>
                    </a:lnTo>
                    <a:lnTo>
                      <a:pt x="0" y="12"/>
                    </a:lnTo>
                    <a:lnTo>
                      <a:pt x="0" y="10"/>
                    </a:lnTo>
                    <a:lnTo>
                      <a:pt x="0" y="10"/>
                    </a:lnTo>
                    <a:lnTo>
                      <a:pt x="0" y="10"/>
                    </a:lnTo>
                    <a:lnTo>
                      <a:pt x="2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200" dirty="0"/>
              </a:p>
            </p:txBody>
          </p:sp>
          <p:sp>
            <p:nvSpPr>
              <p:cNvPr id="368" name="Freeform 93">
                <a:extLst>
                  <a:ext uri="{FF2B5EF4-FFF2-40B4-BE49-F238E27FC236}">
                    <a16:creationId xmlns:a16="http://schemas.microsoft.com/office/drawing/2014/main" id="{2F3D2A40-10D8-4C34-9103-9CF2ECAB82B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78" y="2472"/>
                <a:ext cx="219" cy="178"/>
              </a:xfrm>
              <a:custGeom>
                <a:avLst/>
                <a:gdLst>
                  <a:gd name="T0" fmla="*/ 7 w 219"/>
                  <a:gd name="T1" fmla="*/ 117 h 178"/>
                  <a:gd name="T2" fmla="*/ 0 w 219"/>
                  <a:gd name="T3" fmla="*/ 110 h 178"/>
                  <a:gd name="T4" fmla="*/ 7 w 219"/>
                  <a:gd name="T5" fmla="*/ 105 h 178"/>
                  <a:gd name="T6" fmla="*/ 9 w 219"/>
                  <a:gd name="T7" fmla="*/ 103 h 178"/>
                  <a:gd name="T8" fmla="*/ 14 w 219"/>
                  <a:gd name="T9" fmla="*/ 100 h 178"/>
                  <a:gd name="T10" fmla="*/ 12 w 219"/>
                  <a:gd name="T11" fmla="*/ 93 h 178"/>
                  <a:gd name="T12" fmla="*/ 12 w 219"/>
                  <a:gd name="T13" fmla="*/ 85 h 178"/>
                  <a:gd name="T14" fmla="*/ 14 w 219"/>
                  <a:gd name="T15" fmla="*/ 83 h 178"/>
                  <a:gd name="T16" fmla="*/ 22 w 219"/>
                  <a:gd name="T17" fmla="*/ 81 h 178"/>
                  <a:gd name="T18" fmla="*/ 19 w 219"/>
                  <a:gd name="T19" fmla="*/ 73 h 178"/>
                  <a:gd name="T20" fmla="*/ 24 w 219"/>
                  <a:gd name="T21" fmla="*/ 68 h 178"/>
                  <a:gd name="T22" fmla="*/ 29 w 219"/>
                  <a:gd name="T23" fmla="*/ 59 h 178"/>
                  <a:gd name="T24" fmla="*/ 31 w 219"/>
                  <a:gd name="T25" fmla="*/ 61 h 178"/>
                  <a:gd name="T26" fmla="*/ 34 w 219"/>
                  <a:gd name="T27" fmla="*/ 56 h 178"/>
                  <a:gd name="T28" fmla="*/ 34 w 219"/>
                  <a:gd name="T29" fmla="*/ 51 h 178"/>
                  <a:gd name="T30" fmla="*/ 39 w 219"/>
                  <a:gd name="T31" fmla="*/ 54 h 178"/>
                  <a:gd name="T32" fmla="*/ 46 w 219"/>
                  <a:gd name="T33" fmla="*/ 46 h 178"/>
                  <a:gd name="T34" fmla="*/ 46 w 219"/>
                  <a:gd name="T35" fmla="*/ 27 h 178"/>
                  <a:gd name="T36" fmla="*/ 51 w 219"/>
                  <a:gd name="T37" fmla="*/ 22 h 178"/>
                  <a:gd name="T38" fmla="*/ 56 w 219"/>
                  <a:gd name="T39" fmla="*/ 20 h 178"/>
                  <a:gd name="T40" fmla="*/ 53 w 219"/>
                  <a:gd name="T41" fmla="*/ 15 h 178"/>
                  <a:gd name="T42" fmla="*/ 68 w 219"/>
                  <a:gd name="T43" fmla="*/ 5 h 178"/>
                  <a:gd name="T44" fmla="*/ 65 w 219"/>
                  <a:gd name="T45" fmla="*/ 0 h 178"/>
                  <a:gd name="T46" fmla="*/ 92 w 219"/>
                  <a:gd name="T47" fmla="*/ 0 h 178"/>
                  <a:gd name="T48" fmla="*/ 131 w 219"/>
                  <a:gd name="T49" fmla="*/ 0 h 178"/>
                  <a:gd name="T50" fmla="*/ 168 w 219"/>
                  <a:gd name="T51" fmla="*/ 0 h 178"/>
                  <a:gd name="T52" fmla="*/ 195 w 219"/>
                  <a:gd name="T53" fmla="*/ 0 h 178"/>
                  <a:gd name="T54" fmla="*/ 214 w 219"/>
                  <a:gd name="T55" fmla="*/ 0 h 178"/>
                  <a:gd name="T56" fmla="*/ 219 w 219"/>
                  <a:gd name="T57" fmla="*/ 7 h 178"/>
                  <a:gd name="T58" fmla="*/ 219 w 219"/>
                  <a:gd name="T59" fmla="*/ 17 h 178"/>
                  <a:gd name="T60" fmla="*/ 214 w 219"/>
                  <a:gd name="T61" fmla="*/ 61 h 178"/>
                  <a:gd name="T62" fmla="*/ 207 w 219"/>
                  <a:gd name="T63" fmla="*/ 132 h 178"/>
                  <a:gd name="T64" fmla="*/ 161 w 219"/>
                  <a:gd name="T65" fmla="*/ 168 h 178"/>
                  <a:gd name="T66" fmla="*/ 104 w 219"/>
                  <a:gd name="T67" fmla="*/ 168 h 178"/>
                  <a:gd name="T68" fmla="*/ 87 w 219"/>
                  <a:gd name="T69" fmla="*/ 173 h 178"/>
                  <a:gd name="T70" fmla="*/ 65 w 219"/>
                  <a:gd name="T71" fmla="*/ 163 h 178"/>
                  <a:gd name="T72" fmla="*/ 56 w 219"/>
                  <a:gd name="T73" fmla="*/ 161 h 178"/>
                  <a:gd name="T74" fmla="*/ 48 w 219"/>
                  <a:gd name="T75" fmla="*/ 173 h 178"/>
                  <a:gd name="T76" fmla="*/ 34 w 219"/>
                  <a:gd name="T77" fmla="*/ 154 h 178"/>
                  <a:gd name="T78" fmla="*/ 22 w 219"/>
                  <a:gd name="T79" fmla="*/ 154 h 178"/>
                  <a:gd name="T80" fmla="*/ 19 w 219"/>
                  <a:gd name="T81" fmla="*/ 161 h 178"/>
                  <a:gd name="T82" fmla="*/ 5 w 219"/>
                  <a:gd name="T83" fmla="*/ 159 h 178"/>
                  <a:gd name="T84" fmla="*/ 9 w 219"/>
                  <a:gd name="T85" fmla="*/ 154 h 178"/>
                  <a:gd name="T86" fmla="*/ 9 w 219"/>
                  <a:gd name="T87" fmla="*/ 144 h 178"/>
                  <a:gd name="T88" fmla="*/ 5 w 219"/>
                  <a:gd name="T89" fmla="*/ 142 h 178"/>
                  <a:gd name="T90" fmla="*/ 7 w 219"/>
                  <a:gd name="T91" fmla="*/ 132 h 178"/>
                  <a:gd name="T92" fmla="*/ 5 w 219"/>
                  <a:gd name="T93" fmla="*/ 124 h 178"/>
                  <a:gd name="T94" fmla="*/ 0 w 219"/>
                  <a:gd name="T95" fmla="*/ 120 h 17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</a:cxnLst>
                <a:rect l="0" t="0" r="r" b="b"/>
                <a:pathLst>
                  <a:path w="219" h="178">
                    <a:moveTo>
                      <a:pt x="2" y="120"/>
                    </a:moveTo>
                    <a:lnTo>
                      <a:pt x="5" y="120"/>
                    </a:lnTo>
                    <a:lnTo>
                      <a:pt x="5" y="120"/>
                    </a:lnTo>
                    <a:lnTo>
                      <a:pt x="7" y="117"/>
                    </a:lnTo>
                    <a:lnTo>
                      <a:pt x="7" y="115"/>
                    </a:lnTo>
                    <a:lnTo>
                      <a:pt x="5" y="115"/>
                    </a:lnTo>
                    <a:lnTo>
                      <a:pt x="2" y="112"/>
                    </a:lnTo>
                    <a:lnTo>
                      <a:pt x="0" y="110"/>
                    </a:lnTo>
                    <a:lnTo>
                      <a:pt x="0" y="110"/>
                    </a:lnTo>
                    <a:lnTo>
                      <a:pt x="2" y="110"/>
                    </a:lnTo>
                    <a:lnTo>
                      <a:pt x="2" y="107"/>
                    </a:lnTo>
                    <a:lnTo>
                      <a:pt x="7" y="105"/>
                    </a:lnTo>
                    <a:lnTo>
                      <a:pt x="7" y="105"/>
                    </a:lnTo>
                    <a:lnTo>
                      <a:pt x="7" y="105"/>
                    </a:lnTo>
                    <a:lnTo>
                      <a:pt x="9" y="103"/>
                    </a:lnTo>
                    <a:lnTo>
                      <a:pt x="9" y="103"/>
                    </a:lnTo>
                    <a:lnTo>
                      <a:pt x="9" y="103"/>
                    </a:lnTo>
                    <a:lnTo>
                      <a:pt x="12" y="103"/>
                    </a:lnTo>
                    <a:lnTo>
                      <a:pt x="12" y="100"/>
                    </a:lnTo>
                    <a:lnTo>
                      <a:pt x="14" y="100"/>
                    </a:lnTo>
                    <a:lnTo>
                      <a:pt x="12" y="98"/>
                    </a:lnTo>
                    <a:lnTo>
                      <a:pt x="12" y="98"/>
                    </a:lnTo>
                    <a:lnTo>
                      <a:pt x="12" y="93"/>
                    </a:lnTo>
                    <a:lnTo>
                      <a:pt x="12" y="93"/>
                    </a:lnTo>
                    <a:lnTo>
                      <a:pt x="14" y="90"/>
                    </a:lnTo>
                    <a:lnTo>
                      <a:pt x="12" y="88"/>
                    </a:lnTo>
                    <a:lnTo>
                      <a:pt x="12" y="88"/>
                    </a:lnTo>
                    <a:lnTo>
                      <a:pt x="12" y="85"/>
                    </a:lnTo>
                    <a:lnTo>
                      <a:pt x="9" y="85"/>
                    </a:lnTo>
                    <a:lnTo>
                      <a:pt x="9" y="85"/>
                    </a:lnTo>
                    <a:lnTo>
                      <a:pt x="9" y="83"/>
                    </a:lnTo>
                    <a:lnTo>
                      <a:pt x="14" y="83"/>
                    </a:lnTo>
                    <a:lnTo>
                      <a:pt x="19" y="81"/>
                    </a:lnTo>
                    <a:lnTo>
                      <a:pt x="19" y="81"/>
                    </a:lnTo>
                    <a:lnTo>
                      <a:pt x="22" y="81"/>
                    </a:lnTo>
                    <a:lnTo>
                      <a:pt x="22" y="81"/>
                    </a:lnTo>
                    <a:lnTo>
                      <a:pt x="24" y="81"/>
                    </a:lnTo>
                    <a:lnTo>
                      <a:pt x="24" y="78"/>
                    </a:lnTo>
                    <a:lnTo>
                      <a:pt x="24" y="76"/>
                    </a:lnTo>
                    <a:lnTo>
                      <a:pt x="19" y="73"/>
                    </a:lnTo>
                    <a:lnTo>
                      <a:pt x="19" y="71"/>
                    </a:lnTo>
                    <a:lnTo>
                      <a:pt x="22" y="71"/>
                    </a:lnTo>
                    <a:lnTo>
                      <a:pt x="24" y="68"/>
                    </a:lnTo>
                    <a:lnTo>
                      <a:pt x="24" y="68"/>
                    </a:lnTo>
                    <a:lnTo>
                      <a:pt x="26" y="66"/>
                    </a:lnTo>
                    <a:lnTo>
                      <a:pt x="29" y="61"/>
                    </a:lnTo>
                    <a:lnTo>
                      <a:pt x="29" y="61"/>
                    </a:lnTo>
                    <a:lnTo>
                      <a:pt x="29" y="59"/>
                    </a:lnTo>
                    <a:lnTo>
                      <a:pt x="31" y="59"/>
                    </a:lnTo>
                    <a:lnTo>
                      <a:pt x="31" y="61"/>
                    </a:lnTo>
                    <a:lnTo>
                      <a:pt x="31" y="61"/>
                    </a:lnTo>
                    <a:lnTo>
                      <a:pt x="31" y="61"/>
                    </a:lnTo>
                    <a:lnTo>
                      <a:pt x="34" y="59"/>
                    </a:lnTo>
                    <a:lnTo>
                      <a:pt x="34" y="59"/>
                    </a:lnTo>
                    <a:lnTo>
                      <a:pt x="34" y="56"/>
                    </a:lnTo>
                    <a:lnTo>
                      <a:pt x="34" y="56"/>
                    </a:lnTo>
                    <a:lnTo>
                      <a:pt x="34" y="54"/>
                    </a:lnTo>
                    <a:lnTo>
                      <a:pt x="34" y="54"/>
                    </a:lnTo>
                    <a:lnTo>
                      <a:pt x="34" y="51"/>
                    </a:lnTo>
                    <a:lnTo>
                      <a:pt x="34" y="51"/>
                    </a:lnTo>
                    <a:lnTo>
                      <a:pt x="34" y="54"/>
                    </a:lnTo>
                    <a:lnTo>
                      <a:pt x="34" y="54"/>
                    </a:lnTo>
                    <a:lnTo>
                      <a:pt x="36" y="54"/>
                    </a:lnTo>
                    <a:lnTo>
                      <a:pt x="39" y="54"/>
                    </a:lnTo>
                    <a:lnTo>
                      <a:pt x="41" y="51"/>
                    </a:lnTo>
                    <a:lnTo>
                      <a:pt x="44" y="51"/>
                    </a:lnTo>
                    <a:lnTo>
                      <a:pt x="46" y="49"/>
                    </a:lnTo>
                    <a:lnTo>
                      <a:pt x="46" y="46"/>
                    </a:lnTo>
                    <a:lnTo>
                      <a:pt x="46" y="42"/>
                    </a:lnTo>
                    <a:lnTo>
                      <a:pt x="46" y="37"/>
                    </a:lnTo>
                    <a:lnTo>
                      <a:pt x="46" y="29"/>
                    </a:lnTo>
                    <a:lnTo>
                      <a:pt x="46" y="27"/>
                    </a:lnTo>
                    <a:lnTo>
                      <a:pt x="46" y="22"/>
                    </a:lnTo>
                    <a:lnTo>
                      <a:pt x="48" y="22"/>
                    </a:lnTo>
                    <a:lnTo>
                      <a:pt x="48" y="22"/>
                    </a:lnTo>
                    <a:lnTo>
                      <a:pt x="51" y="22"/>
                    </a:lnTo>
                    <a:lnTo>
                      <a:pt x="51" y="22"/>
                    </a:lnTo>
                    <a:lnTo>
                      <a:pt x="53" y="22"/>
                    </a:lnTo>
                    <a:lnTo>
                      <a:pt x="53" y="22"/>
                    </a:lnTo>
                    <a:lnTo>
                      <a:pt x="56" y="20"/>
                    </a:lnTo>
                    <a:lnTo>
                      <a:pt x="53" y="17"/>
                    </a:lnTo>
                    <a:lnTo>
                      <a:pt x="53" y="17"/>
                    </a:lnTo>
                    <a:lnTo>
                      <a:pt x="53" y="15"/>
                    </a:lnTo>
                    <a:lnTo>
                      <a:pt x="53" y="15"/>
                    </a:lnTo>
                    <a:lnTo>
                      <a:pt x="61" y="12"/>
                    </a:lnTo>
                    <a:lnTo>
                      <a:pt x="61" y="10"/>
                    </a:lnTo>
                    <a:lnTo>
                      <a:pt x="65" y="10"/>
                    </a:lnTo>
                    <a:lnTo>
                      <a:pt x="68" y="5"/>
                    </a:lnTo>
                    <a:lnTo>
                      <a:pt x="68" y="3"/>
                    </a:lnTo>
                    <a:lnTo>
                      <a:pt x="65" y="0"/>
                    </a:lnTo>
                    <a:lnTo>
                      <a:pt x="65" y="0"/>
                    </a:lnTo>
                    <a:lnTo>
                      <a:pt x="65" y="0"/>
                    </a:lnTo>
                    <a:lnTo>
                      <a:pt x="78" y="0"/>
                    </a:lnTo>
                    <a:lnTo>
                      <a:pt x="83" y="0"/>
                    </a:lnTo>
                    <a:lnTo>
                      <a:pt x="85" y="0"/>
                    </a:lnTo>
                    <a:lnTo>
                      <a:pt x="92" y="0"/>
                    </a:lnTo>
                    <a:lnTo>
                      <a:pt x="104" y="0"/>
                    </a:lnTo>
                    <a:lnTo>
                      <a:pt x="112" y="0"/>
                    </a:lnTo>
                    <a:lnTo>
                      <a:pt x="122" y="0"/>
                    </a:lnTo>
                    <a:lnTo>
                      <a:pt x="131" y="0"/>
                    </a:lnTo>
                    <a:lnTo>
                      <a:pt x="141" y="0"/>
                    </a:lnTo>
                    <a:lnTo>
                      <a:pt x="148" y="0"/>
                    </a:lnTo>
                    <a:lnTo>
                      <a:pt x="158" y="0"/>
                    </a:lnTo>
                    <a:lnTo>
                      <a:pt x="168" y="0"/>
                    </a:lnTo>
                    <a:lnTo>
                      <a:pt x="178" y="0"/>
                    </a:lnTo>
                    <a:lnTo>
                      <a:pt x="182" y="0"/>
                    </a:lnTo>
                    <a:lnTo>
                      <a:pt x="185" y="0"/>
                    </a:lnTo>
                    <a:lnTo>
                      <a:pt x="195" y="0"/>
                    </a:lnTo>
                    <a:lnTo>
                      <a:pt x="202" y="0"/>
                    </a:lnTo>
                    <a:lnTo>
                      <a:pt x="204" y="0"/>
                    </a:lnTo>
                    <a:lnTo>
                      <a:pt x="212" y="0"/>
                    </a:lnTo>
                    <a:lnTo>
                      <a:pt x="214" y="0"/>
                    </a:lnTo>
                    <a:lnTo>
                      <a:pt x="214" y="3"/>
                    </a:lnTo>
                    <a:lnTo>
                      <a:pt x="217" y="5"/>
                    </a:lnTo>
                    <a:lnTo>
                      <a:pt x="219" y="7"/>
                    </a:lnTo>
                    <a:lnTo>
                      <a:pt x="219" y="7"/>
                    </a:lnTo>
                    <a:lnTo>
                      <a:pt x="219" y="7"/>
                    </a:lnTo>
                    <a:lnTo>
                      <a:pt x="219" y="12"/>
                    </a:lnTo>
                    <a:lnTo>
                      <a:pt x="219" y="15"/>
                    </a:lnTo>
                    <a:lnTo>
                      <a:pt x="219" y="17"/>
                    </a:lnTo>
                    <a:lnTo>
                      <a:pt x="219" y="22"/>
                    </a:lnTo>
                    <a:lnTo>
                      <a:pt x="217" y="34"/>
                    </a:lnTo>
                    <a:lnTo>
                      <a:pt x="217" y="49"/>
                    </a:lnTo>
                    <a:lnTo>
                      <a:pt x="214" y="61"/>
                    </a:lnTo>
                    <a:lnTo>
                      <a:pt x="214" y="71"/>
                    </a:lnTo>
                    <a:lnTo>
                      <a:pt x="212" y="90"/>
                    </a:lnTo>
                    <a:lnTo>
                      <a:pt x="209" y="103"/>
                    </a:lnTo>
                    <a:lnTo>
                      <a:pt x="207" y="132"/>
                    </a:lnTo>
                    <a:lnTo>
                      <a:pt x="204" y="149"/>
                    </a:lnTo>
                    <a:lnTo>
                      <a:pt x="202" y="168"/>
                    </a:lnTo>
                    <a:lnTo>
                      <a:pt x="202" y="168"/>
                    </a:lnTo>
                    <a:lnTo>
                      <a:pt x="161" y="168"/>
                    </a:lnTo>
                    <a:lnTo>
                      <a:pt x="161" y="168"/>
                    </a:lnTo>
                    <a:lnTo>
                      <a:pt x="122" y="168"/>
                    </a:lnTo>
                    <a:lnTo>
                      <a:pt x="122" y="168"/>
                    </a:lnTo>
                    <a:lnTo>
                      <a:pt x="104" y="168"/>
                    </a:lnTo>
                    <a:lnTo>
                      <a:pt x="97" y="171"/>
                    </a:lnTo>
                    <a:lnTo>
                      <a:pt x="92" y="178"/>
                    </a:lnTo>
                    <a:lnTo>
                      <a:pt x="92" y="178"/>
                    </a:lnTo>
                    <a:lnTo>
                      <a:pt x="87" y="173"/>
                    </a:lnTo>
                    <a:lnTo>
                      <a:pt x="87" y="173"/>
                    </a:lnTo>
                    <a:lnTo>
                      <a:pt x="80" y="171"/>
                    </a:lnTo>
                    <a:lnTo>
                      <a:pt x="80" y="171"/>
                    </a:lnTo>
                    <a:lnTo>
                      <a:pt x="65" y="163"/>
                    </a:lnTo>
                    <a:lnTo>
                      <a:pt x="65" y="163"/>
                    </a:lnTo>
                    <a:lnTo>
                      <a:pt x="61" y="161"/>
                    </a:lnTo>
                    <a:lnTo>
                      <a:pt x="56" y="161"/>
                    </a:lnTo>
                    <a:lnTo>
                      <a:pt x="56" y="161"/>
                    </a:lnTo>
                    <a:lnTo>
                      <a:pt x="53" y="161"/>
                    </a:lnTo>
                    <a:lnTo>
                      <a:pt x="51" y="163"/>
                    </a:lnTo>
                    <a:lnTo>
                      <a:pt x="48" y="173"/>
                    </a:lnTo>
                    <a:lnTo>
                      <a:pt x="48" y="173"/>
                    </a:lnTo>
                    <a:lnTo>
                      <a:pt x="39" y="173"/>
                    </a:lnTo>
                    <a:lnTo>
                      <a:pt x="39" y="173"/>
                    </a:lnTo>
                    <a:lnTo>
                      <a:pt x="36" y="163"/>
                    </a:lnTo>
                    <a:lnTo>
                      <a:pt x="34" y="154"/>
                    </a:lnTo>
                    <a:lnTo>
                      <a:pt x="34" y="154"/>
                    </a:lnTo>
                    <a:lnTo>
                      <a:pt x="26" y="154"/>
                    </a:lnTo>
                    <a:lnTo>
                      <a:pt x="24" y="154"/>
                    </a:lnTo>
                    <a:lnTo>
                      <a:pt x="22" y="154"/>
                    </a:lnTo>
                    <a:lnTo>
                      <a:pt x="22" y="154"/>
                    </a:lnTo>
                    <a:lnTo>
                      <a:pt x="19" y="156"/>
                    </a:lnTo>
                    <a:lnTo>
                      <a:pt x="19" y="161"/>
                    </a:lnTo>
                    <a:lnTo>
                      <a:pt x="19" y="161"/>
                    </a:lnTo>
                    <a:lnTo>
                      <a:pt x="12" y="163"/>
                    </a:lnTo>
                    <a:lnTo>
                      <a:pt x="5" y="163"/>
                    </a:lnTo>
                    <a:lnTo>
                      <a:pt x="5" y="163"/>
                    </a:lnTo>
                    <a:lnTo>
                      <a:pt x="5" y="159"/>
                    </a:lnTo>
                    <a:lnTo>
                      <a:pt x="5" y="159"/>
                    </a:lnTo>
                    <a:lnTo>
                      <a:pt x="9" y="156"/>
                    </a:lnTo>
                    <a:lnTo>
                      <a:pt x="9" y="156"/>
                    </a:lnTo>
                    <a:lnTo>
                      <a:pt x="9" y="154"/>
                    </a:lnTo>
                    <a:lnTo>
                      <a:pt x="9" y="151"/>
                    </a:lnTo>
                    <a:lnTo>
                      <a:pt x="9" y="149"/>
                    </a:lnTo>
                    <a:lnTo>
                      <a:pt x="9" y="144"/>
                    </a:lnTo>
                    <a:lnTo>
                      <a:pt x="9" y="144"/>
                    </a:lnTo>
                    <a:lnTo>
                      <a:pt x="7" y="144"/>
                    </a:lnTo>
                    <a:lnTo>
                      <a:pt x="5" y="142"/>
                    </a:lnTo>
                    <a:lnTo>
                      <a:pt x="5" y="142"/>
                    </a:lnTo>
                    <a:lnTo>
                      <a:pt x="5" y="142"/>
                    </a:lnTo>
                    <a:lnTo>
                      <a:pt x="5" y="139"/>
                    </a:lnTo>
                    <a:lnTo>
                      <a:pt x="7" y="137"/>
                    </a:lnTo>
                    <a:lnTo>
                      <a:pt x="7" y="134"/>
                    </a:lnTo>
                    <a:lnTo>
                      <a:pt x="7" y="132"/>
                    </a:lnTo>
                    <a:lnTo>
                      <a:pt x="7" y="129"/>
                    </a:lnTo>
                    <a:lnTo>
                      <a:pt x="7" y="127"/>
                    </a:lnTo>
                    <a:lnTo>
                      <a:pt x="5" y="124"/>
                    </a:lnTo>
                    <a:lnTo>
                      <a:pt x="5" y="124"/>
                    </a:lnTo>
                    <a:lnTo>
                      <a:pt x="2" y="124"/>
                    </a:lnTo>
                    <a:lnTo>
                      <a:pt x="2" y="122"/>
                    </a:lnTo>
                    <a:lnTo>
                      <a:pt x="0" y="122"/>
                    </a:lnTo>
                    <a:lnTo>
                      <a:pt x="0" y="120"/>
                    </a:lnTo>
                    <a:lnTo>
                      <a:pt x="2" y="120"/>
                    </a:lnTo>
                    <a:lnTo>
                      <a:pt x="2" y="120"/>
                    </a:lnTo>
                    <a:close/>
                  </a:path>
                </a:pathLst>
              </a:custGeom>
              <a:solidFill>
                <a:srgbClr val="FFCF8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200" dirty="0"/>
              </a:p>
            </p:txBody>
          </p:sp>
          <p:sp>
            <p:nvSpPr>
              <p:cNvPr id="369" name="Freeform 94">
                <a:extLst>
                  <a:ext uri="{FF2B5EF4-FFF2-40B4-BE49-F238E27FC236}">
                    <a16:creationId xmlns:a16="http://schemas.microsoft.com/office/drawing/2014/main" id="{52FBD358-3B3F-46DA-8837-61ED9F6CFD3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92" y="1224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DAE2C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200" dirty="0"/>
              </a:p>
            </p:txBody>
          </p:sp>
          <p:sp>
            <p:nvSpPr>
              <p:cNvPr id="370" name="Freeform 95">
                <a:extLst>
                  <a:ext uri="{FF2B5EF4-FFF2-40B4-BE49-F238E27FC236}">
                    <a16:creationId xmlns:a16="http://schemas.microsoft.com/office/drawing/2014/main" id="{0FF04339-3E47-4281-9960-8DE959A5E35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331" y="2338"/>
                <a:ext cx="2" cy="0"/>
              </a:xfrm>
              <a:custGeom>
                <a:avLst/>
                <a:gdLst>
                  <a:gd name="T0" fmla="*/ 0 w 2"/>
                  <a:gd name="T1" fmla="*/ 2 w 2"/>
                  <a:gd name="T2" fmla="*/ 0 w 2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</a:cxnLst>
                <a:rect l="0" t="0" r="r" b="b"/>
                <a:pathLst>
                  <a:path w="2">
                    <a:moveTo>
                      <a:pt x="0" y="0"/>
                    </a:moveTo>
                    <a:lnTo>
                      <a:pt x="2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E76B6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200" dirty="0"/>
              </a:p>
            </p:txBody>
          </p:sp>
          <p:sp>
            <p:nvSpPr>
              <p:cNvPr id="371" name="Freeform 96">
                <a:extLst>
                  <a:ext uri="{FF2B5EF4-FFF2-40B4-BE49-F238E27FC236}">
                    <a16:creationId xmlns:a16="http://schemas.microsoft.com/office/drawing/2014/main" id="{2B89D6AD-657B-467F-A868-25B5537CADD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80" y="1972"/>
                <a:ext cx="341" cy="310"/>
              </a:xfrm>
              <a:custGeom>
                <a:avLst/>
                <a:gdLst>
                  <a:gd name="T0" fmla="*/ 5 w 341"/>
                  <a:gd name="T1" fmla="*/ 215 h 310"/>
                  <a:gd name="T2" fmla="*/ 14 w 341"/>
                  <a:gd name="T3" fmla="*/ 200 h 310"/>
                  <a:gd name="T4" fmla="*/ 31 w 341"/>
                  <a:gd name="T5" fmla="*/ 181 h 310"/>
                  <a:gd name="T6" fmla="*/ 36 w 341"/>
                  <a:gd name="T7" fmla="*/ 156 h 310"/>
                  <a:gd name="T8" fmla="*/ 51 w 341"/>
                  <a:gd name="T9" fmla="*/ 156 h 310"/>
                  <a:gd name="T10" fmla="*/ 56 w 341"/>
                  <a:gd name="T11" fmla="*/ 154 h 310"/>
                  <a:gd name="T12" fmla="*/ 56 w 341"/>
                  <a:gd name="T13" fmla="*/ 144 h 310"/>
                  <a:gd name="T14" fmla="*/ 70 w 341"/>
                  <a:gd name="T15" fmla="*/ 125 h 310"/>
                  <a:gd name="T16" fmla="*/ 85 w 341"/>
                  <a:gd name="T17" fmla="*/ 117 h 310"/>
                  <a:gd name="T18" fmla="*/ 107 w 341"/>
                  <a:gd name="T19" fmla="*/ 105 h 310"/>
                  <a:gd name="T20" fmla="*/ 124 w 341"/>
                  <a:gd name="T21" fmla="*/ 83 h 310"/>
                  <a:gd name="T22" fmla="*/ 127 w 341"/>
                  <a:gd name="T23" fmla="*/ 69 h 310"/>
                  <a:gd name="T24" fmla="*/ 131 w 341"/>
                  <a:gd name="T25" fmla="*/ 54 h 310"/>
                  <a:gd name="T26" fmla="*/ 141 w 341"/>
                  <a:gd name="T27" fmla="*/ 27 h 310"/>
                  <a:gd name="T28" fmla="*/ 136 w 341"/>
                  <a:gd name="T29" fmla="*/ 8 h 310"/>
                  <a:gd name="T30" fmla="*/ 148 w 341"/>
                  <a:gd name="T31" fmla="*/ 86 h 310"/>
                  <a:gd name="T32" fmla="*/ 219 w 341"/>
                  <a:gd name="T33" fmla="*/ 132 h 310"/>
                  <a:gd name="T34" fmla="*/ 241 w 341"/>
                  <a:gd name="T35" fmla="*/ 115 h 310"/>
                  <a:gd name="T36" fmla="*/ 251 w 341"/>
                  <a:gd name="T37" fmla="*/ 108 h 310"/>
                  <a:gd name="T38" fmla="*/ 263 w 341"/>
                  <a:gd name="T39" fmla="*/ 100 h 310"/>
                  <a:gd name="T40" fmla="*/ 268 w 341"/>
                  <a:gd name="T41" fmla="*/ 96 h 310"/>
                  <a:gd name="T42" fmla="*/ 270 w 341"/>
                  <a:gd name="T43" fmla="*/ 96 h 310"/>
                  <a:gd name="T44" fmla="*/ 278 w 341"/>
                  <a:gd name="T45" fmla="*/ 103 h 310"/>
                  <a:gd name="T46" fmla="*/ 295 w 341"/>
                  <a:gd name="T47" fmla="*/ 93 h 310"/>
                  <a:gd name="T48" fmla="*/ 312 w 341"/>
                  <a:gd name="T49" fmla="*/ 88 h 310"/>
                  <a:gd name="T50" fmla="*/ 334 w 341"/>
                  <a:gd name="T51" fmla="*/ 96 h 310"/>
                  <a:gd name="T52" fmla="*/ 336 w 341"/>
                  <a:gd name="T53" fmla="*/ 103 h 310"/>
                  <a:gd name="T54" fmla="*/ 339 w 341"/>
                  <a:gd name="T55" fmla="*/ 110 h 310"/>
                  <a:gd name="T56" fmla="*/ 336 w 341"/>
                  <a:gd name="T57" fmla="*/ 135 h 310"/>
                  <a:gd name="T58" fmla="*/ 300 w 341"/>
                  <a:gd name="T59" fmla="*/ 115 h 310"/>
                  <a:gd name="T60" fmla="*/ 295 w 341"/>
                  <a:gd name="T61" fmla="*/ 130 h 310"/>
                  <a:gd name="T62" fmla="*/ 290 w 341"/>
                  <a:gd name="T63" fmla="*/ 142 h 310"/>
                  <a:gd name="T64" fmla="*/ 280 w 341"/>
                  <a:gd name="T65" fmla="*/ 154 h 310"/>
                  <a:gd name="T66" fmla="*/ 273 w 341"/>
                  <a:gd name="T67" fmla="*/ 156 h 310"/>
                  <a:gd name="T68" fmla="*/ 251 w 341"/>
                  <a:gd name="T69" fmla="*/ 169 h 310"/>
                  <a:gd name="T70" fmla="*/ 244 w 341"/>
                  <a:gd name="T71" fmla="*/ 183 h 310"/>
                  <a:gd name="T72" fmla="*/ 234 w 341"/>
                  <a:gd name="T73" fmla="*/ 203 h 310"/>
                  <a:gd name="T74" fmla="*/ 214 w 341"/>
                  <a:gd name="T75" fmla="*/ 191 h 310"/>
                  <a:gd name="T76" fmla="*/ 205 w 341"/>
                  <a:gd name="T77" fmla="*/ 195 h 310"/>
                  <a:gd name="T78" fmla="*/ 200 w 341"/>
                  <a:gd name="T79" fmla="*/ 210 h 310"/>
                  <a:gd name="T80" fmla="*/ 192 w 341"/>
                  <a:gd name="T81" fmla="*/ 220 h 310"/>
                  <a:gd name="T82" fmla="*/ 166 w 341"/>
                  <a:gd name="T83" fmla="*/ 264 h 310"/>
                  <a:gd name="T84" fmla="*/ 168 w 341"/>
                  <a:gd name="T85" fmla="*/ 273 h 310"/>
                  <a:gd name="T86" fmla="*/ 163 w 341"/>
                  <a:gd name="T87" fmla="*/ 281 h 310"/>
                  <a:gd name="T88" fmla="*/ 151 w 341"/>
                  <a:gd name="T89" fmla="*/ 288 h 310"/>
                  <a:gd name="T90" fmla="*/ 131 w 341"/>
                  <a:gd name="T91" fmla="*/ 293 h 310"/>
                  <a:gd name="T92" fmla="*/ 129 w 341"/>
                  <a:gd name="T93" fmla="*/ 291 h 310"/>
                  <a:gd name="T94" fmla="*/ 124 w 341"/>
                  <a:gd name="T95" fmla="*/ 295 h 310"/>
                  <a:gd name="T96" fmla="*/ 109 w 341"/>
                  <a:gd name="T97" fmla="*/ 303 h 310"/>
                  <a:gd name="T98" fmla="*/ 92 w 341"/>
                  <a:gd name="T99" fmla="*/ 300 h 310"/>
                  <a:gd name="T100" fmla="*/ 85 w 341"/>
                  <a:gd name="T101" fmla="*/ 303 h 310"/>
                  <a:gd name="T102" fmla="*/ 63 w 341"/>
                  <a:gd name="T103" fmla="*/ 305 h 310"/>
                  <a:gd name="T104" fmla="*/ 53 w 341"/>
                  <a:gd name="T105" fmla="*/ 300 h 310"/>
                  <a:gd name="T106" fmla="*/ 48 w 341"/>
                  <a:gd name="T107" fmla="*/ 291 h 310"/>
                  <a:gd name="T108" fmla="*/ 48 w 341"/>
                  <a:gd name="T109" fmla="*/ 283 h 310"/>
                  <a:gd name="T110" fmla="*/ 34 w 341"/>
                  <a:gd name="T111" fmla="*/ 276 h 310"/>
                  <a:gd name="T112" fmla="*/ 24 w 341"/>
                  <a:gd name="T113" fmla="*/ 269 h 310"/>
                  <a:gd name="T114" fmla="*/ 14 w 341"/>
                  <a:gd name="T115" fmla="*/ 249 h 310"/>
                  <a:gd name="T116" fmla="*/ 9 w 341"/>
                  <a:gd name="T117" fmla="*/ 242 h 310"/>
                  <a:gd name="T118" fmla="*/ 2 w 341"/>
                  <a:gd name="T119" fmla="*/ 222 h 3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</a:cxnLst>
                <a:rect l="0" t="0" r="r" b="b"/>
                <a:pathLst>
                  <a:path w="341" h="310">
                    <a:moveTo>
                      <a:pt x="2" y="222"/>
                    </a:moveTo>
                    <a:lnTo>
                      <a:pt x="2" y="222"/>
                    </a:lnTo>
                    <a:lnTo>
                      <a:pt x="2" y="220"/>
                    </a:lnTo>
                    <a:lnTo>
                      <a:pt x="2" y="220"/>
                    </a:lnTo>
                    <a:lnTo>
                      <a:pt x="2" y="220"/>
                    </a:lnTo>
                    <a:lnTo>
                      <a:pt x="2" y="217"/>
                    </a:lnTo>
                    <a:lnTo>
                      <a:pt x="2" y="217"/>
                    </a:lnTo>
                    <a:lnTo>
                      <a:pt x="2" y="217"/>
                    </a:lnTo>
                    <a:lnTo>
                      <a:pt x="5" y="217"/>
                    </a:lnTo>
                    <a:lnTo>
                      <a:pt x="5" y="217"/>
                    </a:lnTo>
                    <a:lnTo>
                      <a:pt x="5" y="217"/>
                    </a:lnTo>
                    <a:lnTo>
                      <a:pt x="5" y="217"/>
                    </a:lnTo>
                    <a:lnTo>
                      <a:pt x="5" y="217"/>
                    </a:lnTo>
                    <a:lnTo>
                      <a:pt x="5" y="215"/>
                    </a:lnTo>
                    <a:lnTo>
                      <a:pt x="5" y="213"/>
                    </a:lnTo>
                    <a:lnTo>
                      <a:pt x="5" y="213"/>
                    </a:lnTo>
                    <a:lnTo>
                      <a:pt x="5" y="213"/>
                    </a:lnTo>
                    <a:lnTo>
                      <a:pt x="5" y="210"/>
                    </a:lnTo>
                    <a:lnTo>
                      <a:pt x="2" y="208"/>
                    </a:lnTo>
                    <a:lnTo>
                      <a:pt x="2" y="208"/>
                    </a:lnTo>
                    <a:lnTo>
                      <a:pt x="2" y="208"/>
                    </a:lnTo>
                    <a:lnTo>
                      <a:pt x="2" y="205"/>
                    </a:lnTo>
                    <a:lnTo>
                      <a:pt x="2" y="205"/>
                    </a:lnTo>
                    <a:lnTo>
                      <a:pt x="2" y="203"/>
                    </a:lnTo>
                    <a:lnTo>
                      <a:pt x="2" y="203"/>
                    </a:lnTo>
                    <a:lnTo>
                      <a:pt x="5" y="203"/>
                    </a:lnTo>
                    <a:lnTo>
                      <a:pt x="7" y="203"/>
                    </a:lnTo>
                    <a:lnTo>
                      <a:pt x="14" y="200"/>
                    </a:lnTo>
                    <a:lnTo>
                      <a:pt x="19" y="200"/>
                    </a:lnTo>
                    <a:lnTo>
                      <a:pt x="22" y="200"/>
                    </a:lnTo>
                    <a:lnTo>
                      <a:pt x="22" y="198"/>
                    </a:lnTo>
                    <a:lnTo>
                      <a:pt x="22" y="198"/>
                    </a:lnTo>
                    <a:lnTo>
                      <a:pt x="24" y="188"/>
                    </a:lnTo>
                    <a:lnTo>
                      <a:pt x="24" y="188"/>
                    </a:lnTo>
                    <a:lnTo>
                      <a:pt x="27" y="186"/>
                    </a:lnTo>
                    <a:lnTo>
                      <a:pt x="29" y="188"/>
                    </a:lnTo>
                    <a:lnTo>
                      <a:pt x="31" y="186"/>
                    </a:lnTo>
                    <a:lnTo>
                      <a:pt x="31" y="186"/>
                    </a:lnTo>
                    <a:lnTo>
                      <a:pt x="31" y="183"/>
                    </a:lnTo>
                    <a:lnTo>
                      <a:pt x="31" y="183"/>
                    </a:lnTo>
                    <a:lnTo>
                      <a:pt x="31" y="183"/>
                    </a:lnTo>
                    <a:lnTo>
                      <a:pt x="31" y="181"/>
                    </a:lnTo>
                    <a:lnTo>
                      <a:pt x="31" y="181"/>
                    </a:lnTo>
                    <a:lnTo>
                      <a:pt x="31" y="178"/>
                    </a:lnTo>
                    <a:lnTo>
                      <a:pt x="31" y="176"/>
                    </a:lnTo>
                    <a:lnTo>
                      <a:pt x="29" y="174"/>
                    </a:lnTo>
                    <a:lnTo>
                      <a:pt x="29" y="174"/>
                    </a:lnTo>
                    <a:lnTo>
                      <a:pt x="29" y="171"/>
                    </a:lnTo>
                    <a:lnTo>
                      <a:pt x="29" y="169"/>
                    </a:lnTo>
                    <a:lnTo>
                      <a:pt x="31" y="169"/>
                    </a:lnTo>
                    <a:lnTo>
                      <a:pt x="31" y="169"/>
                    </a:lnTo>
                    <a:lnTo>
                      <a:pt x="31" y="166"/>
                    </a:lnTo>
                    <a:lnTo>
                      <a:pt x="34" y="164"/>
                    </a:lnTo>
                    <a:lnTo>
                      <a:pt x="34" y="164"/>
                    </a:lnTo>
                    <a:lnTo>
                      <a:pt x="34" y="159"/>
                    </a:lnTo>
                    <a:lnTo>
                      <a:pt x="36" y="156"/>
                    </a:lnTo>
                    <a:lnTo>
                      <a:pt x="36" y="154"/>
                    </a:lnTo>
                    <a:lnTo>
                      <a:pt x="39" y="149"/>
                    </a:lnTo>
                    <a:lnTo>
                      <a:pt x="41" y="149"/>
                    </a:lnTo>
                    <a:lnTo>
                      <a:pt x="44" y="149"/>
                    </a:lnTo>
                    <a:lnTo>
                      <a:pt x="44" y="149"/>
                    </a:lnTo>
                    <a:lnTo>
                      <a:pt x="46" y="152"/>
                    </a:lnTo>
                    <a:lnTo>
                      <a:pt x="48" y="152"/>
                    </a:lnTo>
                    <a:lnTo>
                      <a:pt x="48" y="152"/>
                    </a:lnTo>
                    <a:lnTo>
                      <a:pt x="48" y="154"/>
                    </a:lnTo>
                    <a:lnTo>
                      <a:pt x="51" y="156"/>
                    </a:lnTo>
                    <a:lnTo>
                      <a:pt x="51" y="156"/>
                    </a:lnTo>
                    <a:lnTo>
                      <a:pt x="51" y="156"/>
                    </a:lnTo>
                    <a:lnTo>
                      <a:pt x="51" y="156"/>
                    </a:lnTo>
                    <a:lnTo>
                      <a:pt x="51" y="156"/>
                    </a:lnTo>
                    <a:lnTo>
                      <a:pt x="51" y="159"/>
                    </a:lnTo>
                    <a:lnTo>
                      <a:pt x="48" y="159"/>
                    </a:lnTo>
                    <a:lnTo>
                      <a:pt x="48" y="159"/>
                    </a:lnTo>
                    <a:lnTo>
                      <a:pt x="48" y="159"/>
                    </a:lnTo>
                    <a:lnTo>
                      <a:pt x="48" y="159"/>
                    </a:lnTo>
                    <a:lnTo>
                      <a:pt x="48" y="161"/>
                    </a:lnTo>
                    <a:lnTo>
                      <a:pt x="48" y="161"/>
                    </a:lnTo>
                    <a:lnTo>
                      <a:pt x="51" y="161"/>
                    </a:lnTo>
                    <a:lnTo>
                      <a:pt x="53" y="161"/>
                    </a:lnTo>
                    <a:lnTo>
                      <a:pt x="53" y="159"/>
                    </a:lnTo>
                    <a:lnTo>
                      <a:pt x="53" y="159"/>
                    </a:lnTo>
                    <a:lnTo>
                      <a:pt x="56" y="156"/>
                    </a:lnTo>
                    <a:lnTo>
                      <a:pt x="56" y="154"/>
                    </a:lnTo>
                    <a:lnTo>
                      <a:pt x="56" y="154"/>
                    </a:lnTo>
                    <a:lnTo>
                      <a:pt x="56" y="154"/>
                    </a:lnTo>
                    <a:lnTo>
                      <a:pt x="58" y="156"/>
                    </a:lnTo>
                    <a:lnTo>
                      <a:pt x="58" y="156"/>
                    </a:lnTo>
                    <a:lnTo>
                      <a:pt x="61" y="156"/>
                    </a:lnTo>
                    <a:lnTo>
                      <a:pt x="61" y="154"/>
                    </a:lnTo>
                    <a:lnTo>
                      <a:pt x="61" y="154"/>
                    </a:lnTo>
                    <a:lnTo>
                      <a:pt x="58" y="152"/>
                    </a:lnTo>
                    <a:lnTo>
                      <a:pt x="61" y="149"/>
                    </a:lnTo>
                    <a:lnTo>
                      <a:pt x="58" y="147"/>
                    </a:lnTo>
                    <a:lnTo>
                      <a:pt x="58" y="147"/>
                    </a:lnTo>
                    <a:lnTo>
                      <a:pt x="58" y="147"/>
                    </a:lnTo>
                    <a:lnTo>
                      <a:pt x="58" y="147"/>
                    </a:lnTo>
                    <a:lnTo>
                      <a:pt x="56" y="147"/>
                    </a:lnTo>
                    <a:lnTo>
                      <a:pt x="56" y="144"/>
                    </a:lnTo>
                    <a:lnTo>
                      <a:pt x="56" y="144"/>
                    </a:lnTo>
                    <a:lnTo>
                      <a:pt x="56" y="144"/>
                    </a:lnTo>
                    <a:lnTo>
                      <a:pt x="56" y="144"/>
                    </a:lnTo>
                    <a:lnTo>
                      <a:pt x="61" y="142"/>
                    </a:lnTo>
                    <a:lnTo>
                      <a:pt x="61" y="142"/>
                    </a:lnTo>
                    <a:lnTo>
                      <a:pt x="61" y="139"/>
                    </a:lnTo>
                    <a:lnTo>
                      <a:pt x="61" y="137"/>
                    </a:lnTo>
                    <a:lnTo>
                      <a:pt x="61" y="135"/>
                    </a:lnTo>
                    <a:lnTo>
                      <a:pt x="61" y="132"/>
                    </a:lnTo>
                    <a:lnTo>
                      <a:pt x="66" y="130"/>
                    </a:lnTo>
                    <a:lnTo>
                      <a:pt x="66" y="127"/>
                    </a:lnTo>
                    <a:lnTo>
                      <a:pt x="68" y="125"/>
                    </a:lnTo>
                    <a:lnTo>
                      <a:pt x="68" y="125"/>
                    </a:lnTo>
                    <a:lnTo>
                      <a:pt x="70" y="125"/>
                    </a:lnTo>
                    <a:lnTo>
                      <a:pt x="70" y="125"/>
                    </a:lnTo>
                    <a:lnTo>
                      <a:pt x="73" y="125"/>
                    </a:lnTo>
                    <a:lnTo>
                      <a:pt x="73" y="125"/>
                    </a:lnTo>
                    <a:lnTo>
                      <a:pt x="73" y="125"/>
                    </a:lnTo>
                    <a:lnTo>
                      <a:pt x="73" y="125"/>
                    </a:lnTo>
                    <a:lnTo>
                      <a:pt x="73" y="125"/>
                    </a:lnTo>
                    <a:lnTo>
                      <a:pt x="75" y="122"/>
                    </a:lnTo>
                    <a:lnTo>
                      <a:pt x="75" y="120"/>
                    </a:lnTo>
                    <a:lnTo>
                      <a:pt x="78" y="115"/>
                    </a:lnTo>
                    <a:lnTo>
                      <a:pt x="80" y="115"/>
                    </a:lnTo>
                    <a:lnTo>
                      <a:pt x="80" y="115"/>
                    </a:lnTo>
                    <a:lnTo>
                      <a:pt x="85" y="115"/>
                    </a:lnTo>
                    <a:lnTo>
                      <a:pt x="85" y="115"/>
                    </a:lnTo>
                    <a:lnTo>
                      <a:pt x="85" y="117"/>
                    </a:lnTo>
                    <a:lnTo>
                      <a:pt x="88" y="117"/>
                    </a:lnTo>
                    <a:lnTo>
                      <a:pt x="88" y="120"/>
                    </a:lnTo>
                    <a:lnTo>
                      <a:pt x="90" y="120"/>
                    </a:lnTo>
                    <a:lnTo>
                      <a:pt x="92" y="117"/>
                    </a:lnTo>
                    <a:lnTo>
                      <a:pt x="92" y="115"/>
                    </a:lnTo>
                    <a:lnTo>
                      <a:pt x="95" y="115"/>
                    </a:lnTo>
                    <a:lnTo>
                      <a:pt x="97" y="115"/>
                    </a:lnTo>
                    <a:lnTo>
                      <a:pt x="97" y="115"/>
                    </a:lnTo>
                    <a:lnTo>
                      <a:pt x="100" y="115"/>
                    </a:lnTo>
                    <a:lnTo>
                      <a:pt x="100" y="113"/>
                    </a:lnTo>
                    <a:lnTo>
                      <a:pt x="102" y="110"/>
                    </a:lnTo>
                    <a:lnTo>
                      <a:pt x="105" y="110"/>
                    </a:lnTo>
                    <a:lnTo>
                      <a:pt x="107" y="108"/>
                    </a:lnTo>
                    <a:lnTo>
                      <a:pt x="107" y="105"/>
                    </a:lnTo>
                    <a:lnTo>
                      <a:pt x="109" y="103"/>
                    </a:lnTo>
                    <a:lnTo>
                      <a:pt x="117" y="98"/>
                    </a:lnTo>
                    <a:lnTo>
                      <a:pt x="117" y="98"/>
                    </a:lnTo>
                    <a:lnTo>
                      <a:pt x="122" y="93"/>
                    </a:lnTo>
                    <a:lnTo>
                      <a:pt x="122" y="93"/>
                    </a:lnTo>
                    <a:lnTo>
                      <a:pt x="124" y="91"/>
                    </a:lnTo>
                    <a:lnTo>
                      <a:pt x="124" y="91"/>
                    </a:lnTo>
                    <a:lnTo>
                      <a:pt x="124" y="88"/>
                    </a:lnTo>
                    <a:lnTo>
                      <a:pt x="124" y="88"/>
                    </a:lnTo>
                    <a:lnTo>
                      <a:pt x="124" y="88"/>
                    </a:lnTo>
                    <a:lnTo>
                      <a:pt x="124" y="88"/>
                    </a:lnTo>
                    <a:lnTo>
                      <a:pt x="124" y="86"/>
                    </a:lnTo>
                    <a:lnTo>
                      <a:pt x="124" y="86"/>
                    </a:lnTo>
                    <a:lnTo>
                      <a:pt x="124" y="83"/>
                    </a:lnTo>
                    <a:lnTo>
                      <a:pt x="124" y="83"/>
                    </a:lnTo>
                    <a:lnTo>
                      <a:pt x="122" y="81"/>
                    </a:lnTo>
                    <a:lnTo>
                      <a:pt x="124" y="81"/>
                    </a:lnTo>
                    <a:lnTo>
                      <a:pt x="124" y="78"/>
                    </a:lnTo>
                    <a:lnTo>
                      <a:pt x="124" y="78"/>
                    </a:lnTo>
                    <a:lnTo>
                      <a:pt x="127" y="76"/>
                    </a:lnTo>
                    <a:lnTo>
                      <a:pt x="127" y="76"/>
                    </a:lnTo>
                    <a:lnTo>
                      <a:pt x="127" y="74"/>
                    </a:lnTo>
                    <a:lnTo>
                      <a:pt x="127" y="74"/>
                    </a:lnTo>
                    <a:lnTo>
                      <a:pt x="129" y="71"/>
                    </a:lnTo>
                    <a:lnTo>
                      <a:pt x="129" y="71"/>
                    </a:lnTo>
                    <a:lnTo>
                      <a:pt x="129" y="71"/>
                    </a:lnTo>
                    <a:lnTo>
                      <a:pt x="127" y="69"/>
                    </a:lnTo>
                    <a:lnTo>
                      <a:pt x="127" y="69"/>
                    </a:lnTo>
                    <a:lnTo>
                      <a:pt x="127" y="66"/>
                    </a:lnTo>
                    <a:lnTo>
                      <a:pt x="129" y="66"/>
                    </a:lnTo>
                    <a:lnTo>
                      <a:pt x="129" y="69"/>
                    </a:lnTo>
                    <a:lnTo>
                      <a:pt x="129" y="69"/>
                    </a:lnTo>
                    <a:lnTo>
                      <a:pt x="131" y="66"/>
                    </a:lnTo>
                    <a:lnTo>
                      <a:pt x="131" y="66"/>
                    </a:lnTo>
                    <a:lnTo>
                      <a:pt x="131" y="66"/>
                    </a:lnTo>
                    <a:lnTo>
                      <a:pt x="129" y="64"/>
                    </a:lnTo>
                    <a:lnTo>
                      <a:pt x="131" y="64"/>
                    </a:lnTo>
                    <a:lnTo>
                      <a:pt x="131" y="61"/>
                    </a:lnTo>
                    <a:lnTo>
                      <a:pt x="131" y="61"/>
                    </a:lnTo>
                    <a:lnTo>
                      <a:pt x="131" y="59"/>
                    </a:lnTo>
                    <a:lnTo>
                      <a:pt x="131" y="54"/>
                    </a:lnTo>
                    <a:lnTo>
                      <a:pt x="131" y="54"/>
                    </a:lnTo>
                    <a:lnTo>
                      <a:pt x="134" y="52"/>
                    </a:lnTo>
                    <a:lnTo>
                      <a:pt x="134" y="47"/>
                    </a:lnTo>
                    <a:lnTo>
                      <a:pt x="136" y="47"/>
                    </a:lnTo>
                    <a:lnTo>
                      <a:pt x="136" y="42"/>
                    </a:lnTo>
                    <a:lnTo>
                      <a:pt x="136" y="42"/>
                    </a:lnTo>
                    <a:lnTo>
                      <a:pt x="139" y="37"/>
                    </a:lnTo>
                    <a:lnTo>
                      <a:pt x="139" y="37"/>
                    </a:lnTo>
                    <a:lnTo>
                      <a:pt x="141" y="35"/>
                    </a:lnTo>
                    <a:lnTo>
                      <a:pt x="141" y="35"/>
                    </a:lnTo>
                    <a:lnTo>
                      <a:pt x="141" y="32"/>
                    </a:lnTo>
                    <a:lnTo>
                      <a:pt x="141" y="32"/>
                    </a:lnTo>
                    <a:lnTo>
                      <a:pt x="141" y="30"/>
                    </a:lnTo>
                    <a:lnTo>
                      <a:pt x="141" y="27"/>
                    </a:lnTo>
                    <a:lnTo>
                      <a:pt x="141" y="27"/>
                    </a:lnTo>
                    <a:lnTo>
                      <a:pt x="141" y="27"/>
                    </a:lnTo>
                    <a:lnTo>
                      <a:pt x="141" y="25"/>
                    </a:lnTo>
                    <a:lnTo>
                      <a:pt x="141" y="25"/>
                    </a:lnTo>
                    <a:lnTo>
                      <a:pt x="141" y="25"/>
                    </a:lnTo>
                    <a:lnTo>
                      <a:pt x="139" y="25"/>
                    </a:lnTo>
                    <a:lnTo>
                      <a:pt x="139" y="25"/>
                    </a:lnTo>
                    <a:lnTo>
                      <a:pt x="139" y="22"/>
                    </a:lnTo>
                    <a:lnTo>
                      <a:pt x="141" y="20"/>
                    </a:lnTo>
                    <a:lnTo>
                      <a:pt x="141" y="18"/>
                    </a:lnTo>
                    <a:lnTo>
                      <a:pt x="141" y="15"/>
                    </a:lnTo>
                    <a:lnTo>
                      <a:pt x="141" y="15"/>
                    </a:lnTo>
                    <a:lnTo>
                      <a:pt x="139" y="10"/>
                    </a:lnTo>
                    <a:lnTo>
                      <a:pt x="136" y="8"/>
                    </a:lnTo>
                    <a:lnTo>
                      <a:pt x="136" y="8"/>
                    </a:lnTo>
                    <a:lnTo>
                      <a:pt x="136" y="5"/>
                    </a:lnTo>
                    <a:lnTo>
                      <a:pt x="139" y="3"/>
                    </a:lnTo>
                    <a:lnTo>
                      <a:pt x="141" y="3"/>
                    </a:lnTo>
                    <a:lnTo>
                      <a:pt x="141" y="3"/>
                    </a:lnTo>
                    <a:lnTo>
                      <a:pt x="144" y="3"/>
                    </a:lnTo>
                    <a:lnTo>
                      <a:pt x="146" y="0"/>
                    </a:lnTo>
                    <a:lnTo>
                      <a:pt x="146" y="0"/>
                    </a:lnTo>
                    <a:lnTo>
                      <a:pt x="146" y="10"/>
                    </a:lnTo>
                    <a:lnTo>
                      <a:pt x="146" y="18"/>
                    </a:lnTo>
                    <a:lnTo>
                      <a:pt x="146" y="27"/>
                    </a:lnTo>
                    <a:lnTo>
                      <a:pt x="148" y="35"/>
                    </a:lnTo>
                    <a:lnTo>
                      <a:pt x="148" y="54"/>
                    </a:lnTo>
                    <a:lnTo>
                      <a:pt x="148" y="61"/>
                    </a:lnTo>
                    <a:lnTo>
                      <a:pt x="148" y="86"/>
                    </a:lnTo>
                    <a:lnTo>
                      <a:pt x="148" y="86"/>
                    </a:lnTo>
                    <a:lnTo>
                      <a:pt x="158" y="86"/>
                    </a:lnTo>
                    <a:lnTo>
                      <a:pt x="166" y="86"/>
                    </a:lnTo>
                    <a:lnTo>
                      <a:pt x="168" y="86"/>
                    </a:lnTo>
                    <a:lnTo>
                      <a:pt x="178" y="86"/>
                    </a:lnTo>
                    <a:lnTo>
                      <a:pt x="185" y="86"/>
                    </a:lnTo>
                    <a:lnTo>
                      <a:pt x="195" y="86"/>
                    </a:lnTo>
                    <a:lnTo>
                      <a:pt x="205" y="86"/>
                    </a:lnTo>
                    <a:lnTo>
                      <a:pt x="212" y="86"/>
                    </a:lnTo>
                    <a:lnTo>
                      <a:pt x="214" y="86"/>
                    </a:lnTo>
                    <a:lnTo>
                      <a:pt x="219" y="86"/>
                    </a:lnTo>
                    <a:lnTo>
                      <a:pt x="219" y="132"/>
                    </a:lnTo>
                    <a:lnTo>
                      <a:pt x="219" y="132"/>
                    </a:lnTo>
                    <a:lnTo>
                      <a:pt x="219" y="132"/>
                    </a:lnTo>
                    <a:lnTo>
                      <a:pt x="222" y="132"/>
                    </a:lnTo>
                    <a:lnTo>
                      <a:pt x="222" y="132"/>
                    </a:lnTo>
                    <a:lnTo>
                      <a:pt x="224" y="130"/>
                    </a:lnTo>
                    <a:lnTo>
                      <a:pt x="229" y="125"/>
                    </a:lnTo>
                    <a:lnTo>
                      <a:pt x="229" y="125"/>
                    </a:lnTo>
                    <a:lnTo>
                      <a:pt x="234" y="122"/>
                    </a:lnTo>
                    <a:lnTo>
                      <a:pt x="234" y="122"/>
                    </a:lnTo>
                    <a:lnTo>
                      <a:pt x="234" y="122"/>
                    </a:lnTo>
                    <a:lnTo>
                      <a:pt x="234" y="120"/>
                    </a:lnTo>
                    <a:lnTo>
                      <a:pt x="234" y="120"/>
                    </a:lnTo>
                    <a:lnTo>
                      <a:pt x="236" y="120"/>
                    </a:lnTo>
                    <a:lnTo>
                      <a:pt x="239" y="117"/>
                    </a:lnTo>
                    <a:lnTo>
                      <a:pt x="241" y="115"/>
                    </a:lnTo>
                    <a:lnTo>
                      <a:pt x="241" y="115"/>
                    </a:lnTo>
                    <a:lnTo>
                      <a:pt x="241" y="115"/>
                    </a:lnTo>
                    <a:lnTo>
                      <a:pt x="244" y="115"/>
                    </a:lnTo>
                    <a:lnTo>
                      <a:pt x="244" y="113"/>
                    </a:lnTo>
                    <a:lnTo>
                      <a:pt x="244" y="113"/>
                    </a:lnTo>
                    <a:lnTo>
                      <a:pt x="244" y="113"/>
                    </a:lnTo>
                    <a:lnTo>
                      <a:pt x="244" y="113"/>
                    </a:lnTo>
                    <a:lnTo>
                      <a:pt x="244" y="113"/>
                    </a:lnTo>
                    <a:lnTo>
                      <a:pt x="246" y="110"/>
                    </a:lnTo>
                    <a:lnTo>
                      <a:pt x="246" y="110"/>
                    </a:lnTo>
                    <a:lnTo>
                      <a:pt x="246" y="108"/>
                    </a:lnTo>
                    <a:lnTo>
                      <a:pt x="246" y="108"/>
                    </a:lnTo>
                    <a:lnTo>
                      <a:pt x="248" y="108"/>
                    </a:lnTo>
                    <a:lnTo>
                      <a:pt x="248" y="108"/>
                    </a:lnTo>
                    <a:lnTo>
                      <a:pt x="251" y="108"/>
                    </a:lnTo>
                    <a:lnTo>
                      <a:pt x="251" y="108"/>
                    </a:lnTo>
                    <a:lnTo>
                      <a:pt x="253" y="108"/>
                    </a:lnTo>
                    <a:lnTo>
                      <a:pt x="253" y="110"/>
                    </a:lnTo>
                    <a:lnTo>
                      <a:pt x="256" y="110"/>
                    </a:lnTo>
                    <a:lnTo>
                      <a:pt x="256" y="110"/>
                    </a:lnTo>
                    <a:lnTo>
                      <a:pt x="256" y="110"/>
                    </a:lnTo>
                    <a:lnTo>
                      <a:pt x="256" y="110"/>
                    </a:lnTo>
                    <a:lnTo>
                      <a:pt x="256" y="110"/>
                    </a:lnTo>
                    <a:lnTo>
                      <a:pt x="258" y="110"/>
                    </a:lnTo>
                    <a:lnTo>
                      <a:pt x="258" y="108"/>
                    </a:lnTo>
                    <a:lnTo>
                      <a:pt x="263" y="103"/>
                    </a:lnTo>
                    <a:lnTo>
                      <a:pt x="263" y="103"/>
                    </a:lnTo>
                    <a:lnTo>
                      <a:pt x="263" y="100"/>
                    </a:lnTo>
                    <a:lnTo>
                      <a:pt x="263" y="100"/>
                    </a:lnTo>
                    <a:lnTo>
                      <a:pt x="263" y="100"/>
                    </a:lnTo>
                    <a:lnTo>
                      <a:pt x="265" y="100"/>
                    </a:lnTo>
                    <a:lnTo>
                      <a:pt x="265" y="100"/>
                    </a:lnTo>
                    <a:lnTo>
                      <a:pt x="265" y="100"/>
                    </a:lnTo>
                    <a:lnTo>
                      <a:pt x="265" y="100"/>
                    </a:lnTo>
                    <a:lnTo>
                      <a:pt x="268" y="100"/>
                    </a:lnTo>
                    <a:lnTo>
                      <a:pt x="268" y="100"/>
                    </a:lnTo>
                    <a:lnTo>
                      <a:pt x="268" y="100"/>
                    </a:lnTo>
                    <a:lnTo>
                      <a:pt x="265" y="98"/>
                    </a:lnTo>
                    <a:lnTo>
                      <a:pt x="265" y="98"/>
                    </a:lnTo>
                    <a:lnTo>
                      <a:pt x="265" y="98"/>
                    </a:lnTo>
                    <a:lnTo>
                      <a:pt x="268" y="98"/>
                    </a:lnTo>
                    <a:lnTo>
                      <a:pt x="268" y="98"/>
                    </a:lnTo>
                    <a:lnTo>
                      <a:pt x="268" y="96"/>
                    </a:lnTo>
                    <a:lnTo>
                      <a:pt x="268" y="96"/>
                    </a:lnTo>
                    <a:lnTo>
                      <a:pt x="268" y="93"/>
                    </a:lnTo>
                    <a:lnTo>
                      <a:pt x="268" y="93"/>
                    </a:lnTo>
                    <a:lnTo>
                      <a:pt x="268" y="93"/>
                    </a:lnTo>
                    <a:lnTo>
                      <a:pt x="270" y="93"/>
                    </a:lnTo>
                    <a:lnTo>
                      <a:pt x="270" y="93"/>
                    </a:lnTo>
                    <a:lnTo>
                      <a:pt x="270" y="93"/>
                    </a:lnTo>
                    <a:lnTo>
                      <a:pt x="270" y="93"/>
                    </a:lnTo>
                    <a:lnTo>
                      <a:pt x="270" y="96"/>
                    </a:lnTo>
                    <a:lnTo>
                      <a:pt x="273" y="96"/>
                    </a:lnTo>
                    <a:lnTo>
                      <a:pt x="273" y="96"/>
                    </a:lnTo>
                    <a:lnTo>
                      <a:pt x="273" y="96"/>
                    </a:lnTo>
                    <a:lnTo>
                      <a:pt x="270" y="96"/>
                    </a:lnTo>
                    <a:lnTo>
                      <a:pt x="270" y="96"/>
                    </a:lnTo>
                    <a:lnTo>
                      <a:pt x="270" y="96"/>
                    </a:lnTo>
                    <a:lnTo>
                      <a:pt x="270" y="98"/>
                    </a:lnTo>
                    <a:lnTo>
                      <a:pt x="270" y="98"/>
                    </a:lnTo>
                    <a:lnTo>
                      <a:pt x="270" y="98"/>
                    </a:lnTo>
                    <a:lnTo>
                      <a:pt x="270" y="98"/>
                    </a:lnTo>
                    <a:lnTo>
                      <a:pt x="270" y="98"/>
                    </a:lnTo>
                    <a:lnTo>
                      <a:pt x="270" y="98"/>
                    </a:lnTo>
                    <a:lnTo>
                      <a:pt x="270" y="98"/>
                    </a:lnTo>
                    <a:lnTo>
                      <a:pt x="270" y="98"/>
                    </a:lnTo>
                    <a:lnTo>
                      <a:pt x="273" y="100"/>
                    </a:lnTo>
                    <a:lnTo>
                      <a:pt x="275" y="100"/>
                    </a:lnTo>
                    <a:lnTo>
                      <a:pt x="275" y="100"/>
                    </a:lnTo>
                    <a:lnTo>
                      <a:pt x="275" y="100"/>
                    </a:lnTo>
                    <a:lnTo>
                      <a:pt x="278" y="103"/>
                    </a:lnTo>
                    <a:lnTo>
                      <a:pt x="283" y="103"/>
                    </a:lnTo>
                    <a:lnTo>
                      <a:pt x="283" y="103"/>
                    </a:lnTo>
                    <a:lnTo>
                      <a:pt x="285" y="103"/>
                    </a:lnTo>
                    <a:lnTo>
                      <a:pt x="290" y="103"/>
                    </a:lnTo>
                    <a:lnTo>
                      <a:pt x="292" y="100"/>
                    </a:lnTo>
                    <a:lnTo>
                      <a:pt x="292" y="100"/>
                    </a:lnTo>
                    <a:lnTo>
                      <a:pt x="292" y="100"/>
                    </a:lnTo>
                    <a:lnTo>
                      <a:pt x="292" y="98"/>
                    </a:lnTo>
                    <a:lnTo>
                      <a:pt x="292" y="98"/>
                    </a:lnTo>
                    <a:lnTo>
                      <a:pt x="292" y="98"/>
                    </a:lnTo>
                    <a:lnTo>
                      <a:pt x="295" y="98"/>
                    </a:lnTo>
                    <a:lnTo>
                      <a:pt x="295" y="98"/>
                    </a:lnTo>
                    <a:lnTo>
                      <a:pt x="292" y="96"/>
                    </a:lnTo>
                    <a:lnTo>
                      <a:pt x="295" y="93"/>
                    </a:lnTo>
                    <a:lnTo>
                      <a:pt x="295" y="93"/>
                    </a:lnTo>
                    <a:lnTo>
                      <a:pt x="295" y="93"/>
                    </a:lnTo>
                    <a:lnTo>
                      <a:pt x="297" y="93"/>
                    </a:lnTo>
                    <a:lnTo>
                      <a:pt x="297" y="93"/>
                    </a:lnTo>
                    <a:lnTo>
                      <a:pt x="300" y="93"/>
                    </a:lnTo>
                    <a:lnTo>
                      <a:pt x="302" y="93"/>
                    </a:lnTo>
                    <a:lnTo>
                      <a:pt x="304" y="93"/>
                    </a:lnTo>
                    <a:lnTo>
                      <a:pt x="304" y="93"/>
                    </a:lnTo>
                    <a:lnTo>
                      <a:pt x="304" y="91"/>
                    </a:lnTo>
                    <a:lnTo>
                      <a:pt x="307" y="91"/>
                    </a:lnTo>
                    <a:lnTo>
                      <a:pt x="309" y="88"/>
                    </a:lnTo>
                    <a:lnTo>
                      <a:pt x="309" y="88"/>
                    </a:lnTo>
                    <a:lnTo>
                      <a:pt x="309" y="88"/>
                    </a:lnTo>
                    <a:lnTo>
                      <a:pt x="312" y="88"/>
                    </a:lnTo>
                    <a:lnTo>
                      <a:pt x="314" y="88"/>
                    </a:lnTo>
                    <a:lnTo>
                      <a:pt x="317" y="91"/>
                    </a:lnTo>
                    <a:lnTo>
                      <a:pt x="319" y="91"/>
                    </a:lnTo>
                    <a:lnTo>
                      <a:pt x="322" y="93"/>
                    </a:lnTo>
                    <a:lnTo>
                      <a:pt x="322" y="96"/>
                    </a:lnTo>
                    <a:lnTo>
                      <a:pt x="324" y="96"/>
                    </a:lnTo>
                    <a:lnTo>
                      <a:pt x="326" y="96"/>
                    </a:lnTo>
                    <a:lnTo>
                      <a:pt x="326" y="96"/>
                    </a:lnTo>
                    <a:lnTo>
                      <a:pt x="329" y="96"/>
                    </a:lnTo>
                    <a:lnTo>
                      <a:pt x="329" y="96"/>
                    </a:lnTo>
                    <a:lnTo>
                      <a:pt x="331" y="96"/>
                    </a:lnTo>
                    <a:lnTo>
                      <a:pt x="331" y="96"/>
                    </a:lnTo>
                    <a:lnTo>
                      <a:pt x="331" y="96"/>
                    </a:lnTo>
                    <a:lnTo>
                      <a:pt x="334" y="96"/>
                    </a:lnTo>
                    <a:lnTo>
                      <a:pt x="334" y="96"/>
                    </a:lnTo>
                    <a:lnTo>
                      <a:pt x="334" y="96"/>
                    </a:lnTo>
                    <a:lnTo>
                      <a:pt x="336" y="98"/>
                    </a:lnTo>
                    <a:lnTo>
                      <a:pt x="334" y="98"/>
                    </a:lnTo>
                    <a:lnTo>
                      <a:pt x="334" y="100"/>
                    </a:lnTo>
                    <a:lnTo>
                      <a:pt x="331" y="100"/>
                    </a:lnTo>
                    <a:lnTo>
                      <a:pt x="331" y="100"/>
                    </a:lnTo>
                    <a:lnTo>
                      <a:pt x="334" y="105"/>
                    </a:lnTo>
                    <a:lnTo>
                      <a:pt x="334" y="105"/>
                    </a:lnTo>
                    <a:lnTo>
                      <a:pt x="334" y="103"/>
                    </a:lnTo>
                    <a:lnTo>
                      <a:pt x="334" y="103"/>
                    </a:lnTo>
                    <a:lnTo>
                      <a:pt x="334" y="103"/>
                    </a:lnTo>
                    <a:lnTo>
                      <a:pt x="336" y="103"/>
                    </a:lnTo>
                    <a:lnTo>
                      <a:pt x="336" y="103"/>
                    </a:lnTo>
                    <a:lnTo>
                      <a:pt x="336" y="103"/>
                    </a:lnTo>
                    <a:lnTo>
                      <a:pt x="336" y="105"/>
                    </a:lnTo>
                    <a:lnTo>
                      <a:pt x="336" y="105"/>
                    </a:lnTo>
                    <a:lnTo>
                      <a:pt x="336" y="105"/>
                    </a:lnTo>
                    <a:lnTo>
                      <a:pt x="336" y="105"/>
                    </a:lnTo>
                    <a:lnTo>
                      <a:pt x="339" y="105"/>
                    </a:lnTo>
                    <a:lnTo>
                      <a:pt x="339" y="105"/>
                    </a:lnTo>
                    <a:lnTo>
                      <a:pt x="339" y="105"/>
                    </a:lnTo>
                    <a:lnTo>
                      <a:pt x="339" y="105"/>
                    </a:lnTo>
                    <a:lnTo>
                      <a:pt x="339" y="108"/>
                    </a:lnTo>
                    <a:lnTo>
                      <a:pt x="339" y="108"/>
                    </a:lnTo>
                    <a:lnTo>
                      <a:pt x="339" y="110"/>
                    </a:lnTo>
                    <a:lnTo>
                      <a:pt x="336" y="110"/>
                    </a:lnTo>
                    <a:lnTo>
                      <a:pt x="339" y="110"/>
                    </a:lnTo>
                    <a:lnTo>
                      <a:pt x="341" y="113"/>
                    </a:lnTo>
                    <a:lnTo>
                      <a:pt x="341" y="115"/>
                    </a:lnTo>
                    <a:lnTo>
                      <a:pt x="341" y="115"/>
                    </a:lnTo>
                    <a:lnTo>
                      <a:pt x="341" y="117"/>
                    </a:lnTo>
                    <a:lnTo>
                      <a:pt x="341" y="120"/>
                    </a:lnTo>
                    <a:lnTo>
                      <a:pt x="341" y="120"/>
                    </a:lnTo>
                    <a:lnTo>
                      <a:pt x="341" y="120"/>
                    </a:lnTo>
                    <a:lnTo>
                      <a:pt x="341" y="122"/>
                    </a:lnTo>
                    <a:lnTo>
                      <a:pt x="341" y="122"/>
                    </a:lnTo>
                    <a:lnTo>
                      <a:pt x="341" y="122"/>
                    </a:lnTo>
                    <a:lnTo>
                      <a:pt x="341" y="125"/>
                    </a:lnTo>
                    <a:lnTo>
                      <a:pt x="339" y="130"/>
                    </a:lnTo>
                    <a:lnTo>
                      <a:pt x="336" y="132"/>
                    </a:lnTo>
                    <a:lnTo>
                      <a:pt x="336" y="135"/>
                    </a:lnTo>
                    <a:lnTo>
                      <a:pt x="336" y="137"/>
                    </a:lnTo>
                    <a:lnTo>
                      <a:pt x="336" y="137"/>
                    </a:lnTo>
                    <a:lnTo>
                      <a:pt x="334" y="137"/>
                    </a:lnTo>
                    <a:lnTo>
                      <a:pt x="329" y="135"/>
                    </a:lnTo>
                    <a:lnTo>
                      <a:pt x="322" y="127"/>
                    </a:lnTo>
                    <a:lnTo>
                      <a:pt x="314" y="122"/>
                    </a:lnTo>
                    <a:lnTo>
                      <a:pt x="304" y="113"/>
                    </a:lnTo>
                    <a:lnTo>
                      <a:pt x="302" y="110"/>
                    </a:lnTo>
                    <a:lnTo>
                      <a:pt x="302" y="110"/>
                    </a:lnTo>
                    <a:lnTo>
                      <a:pt x="300" y="110"/>
                    </a:lnTo>
                    <a:lnTo>
                      <a:pt x="300" y="113"/>
                    </a:lnTo>
                    <a:lnTo>
                      <a:pt x="300" y="113"/>
                    </a:lnTo>
                    <a:lnTo>
                      <a:pt x="300" y="115"/>
                    </a:lnTo>
                    <a:lnTo>
                      <a:pt x="300" y="115"/>
                    </a:lnTo>
                    <a:lnTo>
                      <a:pt x="300" y="117"/>
                    </a:lnTo>
                    <a:lnTo>
                      <a:pt x="300" y="117"/>
                    </a:lnTo>
                    <a:lnTo>
                      <a:pt x="300" y="120"/>
                    </a:lnTo>
                    <a:lnTo>
                      <a:pt x="300" y="120"/>
                    </a:lnTo>
                    <a:lnTo>
                      <a:pt x="300" y="120"/>
                    </a:lnTo>
                    <a:lnTo>
                      <a:pt x="297" y="122"/>
                    </a:lnTo>
                    <a:lnTo>
                      <a:pt x="295" y="125"/>
                    </a:lnTo>
                    <a:lnTo>
                      <a:pt x="295" y="127"/>
                    </a:lnTo>
                    <a:lnTo>
                      <a:pt x="295" y="127"/>
                    </a:lnTo>
                    <a:lnTo>
                      <a:pt x="295" y="127"/>
                    </a:lnTo>
                    <a:lnTo>
                      <a:pt x="295" y="127"/>
                    </a:lnTo>
                    <a:lnTo>
                      <a:pt x="295" y="127"/>
                    </a:lnTo>
                    <a:lnTo>
                      <a:pt x="295" y="127"/>
                    </a:lnTo>
                    <a:lnTo>
                      <a:pt x="295" y="130"/>
                    </a:lnTo>
                    <a:lnTo>
                      <a:pt x="295" y="130"/>
                    </a:lnTo>
                    <a:lnTo>
                      <a:pt x="295" y="130"/>
                    </a:lnTo>
                    <a:lnTo>
                      <a:pt x="295" y="132"/>
                    </a:lnTo>
                    <a:lnTo>
                      <a:pt x="295" y="132"/>
                    </a:lnTo>
                    <a:lnTo>
                      <a:pt x="295" y="132"/>
                    </a:lnTo>
                    <a:lnTo>
                      <a:pt x="295" y="132"/>
                    </a:lnTo>
                    <a:lnTo>
                      <a:pt x="295" y="135"/>
                    </a:lnTo>
                    <a:lnTo>
                      <a:pt x="295" y="135"/>
                    </a:lnTo>
                    <a:lnTo>
                      <a:pt x="295" y="135"/>
                    </a:lnTo>
                    <a:lnTo>
                      <a:pt x="295" y="137"/>
                    </a:lnTo>
                    <a:lnTo>
                      <a:pt x="295" y="137"/>
                    </a:lnTo>
                    <a:lnTo>
                      <a:pt x="295" y="137"/>
                    </a:lnTo>
                    <a:lnTo>
                      <a:pt x="292" y="139"/>
                    </a:lnTo>
                    <a:lnTo>
                      <a:pt x="290" y="142"/>
                    </a:lnTo>
                    <a:lnTo>
                      <a:pt x="287" y="144"/>
                    </a:lnTo>
                    <a:lnTo>
                      <a:pt x="285" y="147"/>
                    </a:lnTo>
                    <a:lnTo>
                      <a:pt x="285" y="147"/>
                    </a:lnTo>
                    <a:lnTo>
                      <a:pt x="285" y="147"/>
                    </a:lnTo>
                    <a:lnTo>
                      <a:pt x="285" y="147"/>
                    </a:lnTo>
                    <a:lnTo>
                      <a:pt x="285" y="149"/>
                    </a:lnTo>
                    <a:lnTo>
                      <a:pt x="285" y="149"/>
                    </a:lnTo>
                    <a:lnTo>
                      <a:pt x="285" y="149"/>
                    </a:lnTo>
                    <a:lnTo>
                      <a:pt x="283" y="152"/>
                    </a:lnTo>
                    <a:lnTo>
                      <a:pt x="283" y="152"/>
                    </a:lnTo>
                    <a:lnTo>
                      <a:pt x="283" y="152"/>
                    </a:lnTo>
                    <a:lnTo>
                      <a:pt x="280" y="152"/>
                    </a:lnTo>
                    <a:lnTo>
                      <a:pt x="280" y="154"/>
                    </a:lnTo>
                    <a:lnTo>
                      <a:pt x="280" y="154"/>
                    </a:lnTo>
                    <a:lnTo>
                      <a:pt x="280" y="154"/>
                    </a:lnTo>
                    <a:lnTo>
                      <a:pt x="278" y="154"/>
                    </a:lnTo>
                    <a:lnTo>
                      <a:pt x="278" y="156"/>
                    </a:lnTo>
                    <a:lnTo>
                      <a:pt x="278" y="156"/>
                    </a:lnTo>
                    <a:lnTo>
                      <a:pt x="278" y="156"/>
                    </a:lnTo>
                    <a:lnTo>
                      <a:pt x="275" y="156"/>
                    </a:lnTo>
                    <a:lnTo>
                      <a:pt x="275" y="159"/>
                    </a:lnTo>
                    <a:lnTo>
                      <a:pt x="275" y="159"/>
                    </a:lnTo>
                    <a:lnTo>
                      <a:pt x="273" y="159"/>
                    </a:lnTo>
                    <a:lnTo>
                      <a:pt x="273" y="159"/>
                    </a:lnTo>
                    <a:lnTo>
                      <a:pt x="273" y="159"/>
                    </a:lnTo>
                    <a:lnTo>
                      <a:pt x="273" y="156"/>
                    </a:lnTo>
                    <a:lnTo>
                      <a:pt x="273" y="156"/>
                    </a:lnTo>
                    <a:lnTo>
                      <a:pt x="273" y="156"/>
                    </a:lnTo>
                    <a:lnTo>
                      <a:pt x="273" y="156"/>
                    </a:lnTo>
                    <a:lnTo>
                      <a:pt x="273" y="156"/>
                    </a:lnTo>
                    <a:lnTo>
                      <a:pt x="270" y="156"/>
                    </a:lnTo>
                    <a:lnTo>
                      <a:pt x="270" y="159"/>
                    </a:lnTo>
                    <a:lnTo>
                      <a:pt x="265" y="166"/>
                    </a:lnTo>
                    <a:lnTo>
                      <a:pt x="263" y="169"/>
                    </a:lnTo>
                    <a:lnTo>
                      <a:pt x="263" y="169"/>
                    </a:lnTo>
                    <a:lnTo>
                      <a:pt x="263" y="171"/>
                    </a:lnTo>
                    <a:lnTo>
                      <a:pt x="263" y="169"/>
                    </a:lnTo>
                    <a:lnTo>
                      <a:pt x="258" y="166"/>
                    </a:lnTo>
                    <a:lnTo>
                      <a:pt x="253" y="164"/>
                    </a:lnTo>
                    <a:lnTo>
                      <a:pt x="253" y="164"/>
                    </a:lnTo>
                    <a:lnTo>
                      <a:pt x="253" y="164"/>
                    </a:lnTo>
                    <a:lnTo>
                      <a:pt x="251" y="169"/>
                    </a:lnTo>
                    <a:lnTo>
                      <a:pt x="251" y="169"/>
                    </a:lnTo>
                    <a:lnTo>
                      <a:pt x="251" y="171"/>
                    </a:lnTo>
                    <a:lnTo>
                      <a:pt x="251" y="171"/>
                    </a:lnTo>
                    <a:lnTo>
                      <a:pt x="248" y="171"/>
                    </a:lnTo>
                    <a:lnTo>
                      <a:pt x="248" y="171"/>
                    </a:lnTo>
                    <a:lnTo>
                      <a:pt x="248" y="174"/>
                    </a:lnTo>
                    <a:lnTo>
                      <a:pt x="248" y="174"/>
                    </a:lnTo>
                    <a:lnTo>
                      <a:pt x="248" y="176"/>
                    </a:lnTo>
                    <a:lnTo>
                      <a:pt x="246" y="181"/>
                    </a:lnTo>
                    <a:lnTo>
                      <a:pt x="246" y="181"/>
                    </a:lnTo>
                    <a:lnTo>
                      <a:pt x="246" y="181"/>
                    </a:lnTo>
                    <a:lnTo>
                      <a:pt x="246" y="181"/>
                    </a:lnTo>
                    <a:lnTo>
                      <a:pt x="246" y="181"/>
                    </a:lnTo>
                    <a:lnTo>
                      <a:pt x="244" y="183"/>
                    </a:lnTo>
                    <a:lnTo>
                      <a:pt x="244" y="183"/>
                    </a:lnTo>
                    <a:lnTo>
                      <a:pt x="244" y="183"/>
                    </a:lnTo>
                    <a:lnTo>
                      <a:pt x="244" y="186"/>
                    </a:lnTo>
                    <a:lnTo>
                      <a:pt x="241" y="186"/>
                    </a:lnTo>
                    <a:lnTo>
                      <a:pt x="241" y="188"/>
                    </a:lnTo>
                    <a:lnTo>
                      <a:pt x="241" y="188"/>
                    </a:lnTo>
                    <a:lnTo>
                      <a:pt x="241" y="188"/>
                    </a:lnTo>
                    <a:lnTo>
                      <a:pt x="241" y="188"/>
                    </a:lnTo>
                    <a:lnTo>
                      <a:pt x="241" y="188"/>
                    </a:lnTo>
                    <a:lnTo>
                      <a:pt x="241" y="193"/>
                    </a:lnTo>
                    <a:lnTo>
                      <a:pt x="239" y="193"/>
                    </a:lnTo>
                    <a:lnTo>
                      <a:pt x="239" y="193"/>
                    </a:lnTo>
                    <a:lnTo>
                      <a:pt x="234" y="200"/>
                    </a:lnTo>
                    <a:lnTo>
                      <a:pt x="234" y="203"/>
                    </a:lnTo>
                    <a:lnTo>
                      <a:pt x="234" y="203"/>
                    </a:lnTo>
                    <a:lnTo>
                      <a:pt x="234" y="203"/>
                    </a:lnTo>
                    <a:lnTo>
                      <a:pt x="222" y="198"/>
                    </a:lnTo>
                    <a:lnTo>
                      <a:pt x="219" y="198"/>
                    </a:lnTo>
                    <a:lnTo>
                      <a:pt x="219" y="198"/>
                    </a:lnTo>
                    <a:lnTo>
                      <a:pt x="219" y="198"/>
                    </a:lnTo>
                    <a:lnTo>
                      <a:pt x="219" y="198"/>
                    </a:lnTo>
                    <a:lnTo>
                      <a:pt x="219" y="195"/>
                    </a:lnTo>
                    <a:lnTo>
                      <a:pt x="219" y="195"/>
                    </a:lnTo>
                    <a:lnTo>
                      <a:pt x="219" y="195"/>
                    </a:lnTo>
                    <a:lnTo>
                      <a:pt x="219" y="195"/>
                    </a:lnTo>
                    <a:lnTo>
                      <a:pt x="219" y="195"/>
                    </a:lnTo>
                    <a:lnTo>
                      <a:pt x="217" y="191"/>
                    </a:lnTo>
                    <a:lnTo>
                      <a:pt x="214" y="191"/>
                    </a:lnTo>
                    <a:lnTo>
                      <a:pt x="214" y="188"/>
                    </a:lnTo>
                    <a:lnTo>
                      <a:pt x="214" y="188"/>
                    </a:lnTo>
                    <a:lnTo>
                      <a:pt x="209" y="188"/>
                    </a:lnTo>
                    <a:lnTo>
                      <a:pt x="209" y="188"/>
                    </a:lnTo>
                    <a:lnTo>
                      <a:pt x="209" y="188"/>
                    </a:lnTo>
                    <a:lnTo>
                      <a:pt x="207" y="188"/>
                    </a:lnTo>
                    <a:lnTo>
                      <a:pt x="207" y="191"/>
                    </a:lnTo>
                    <a:lnTo>
                      <a:pt x="207" y="191"/>
                    </a:lnTo>
                    <a:lnTo>
                      <a:pt x="207" y="191"/>
                    </a:lnTo>
                    <a:lnTo>
                      <a:pt x="207" y="191"/>
                    </a:lnTo>
                    <a:lnTo>
                      <a:pt x="207" y="193"/>
                    </a:lnTo>
                    <a:lnTo>
                      <a:pt x="207" y="193"/>
                    </a:lnTo>
                    <a:lnTo>
                      <a:pt x="207" y="193"/>
                    </a:lnTo>
                    <a:lnTo>
                      <a:pt x="205" y="195"/>
                    </a:lnTo>
                    <a:lnTo>
                      <a:pt x="205" y="195"/>
                    </a:lnTo>
                    <a:lnTo>
                      <a:pt x="205" y="198"/>
                    </a:lnTo>
                    <a:lnTo>
                      <a:pt x="205" y="200"/>
                    </a:lnTo>
                    <a:lnTo>
                      <a:pt x="205" y="200"/>
                    </a:lnTo>
                    <a:lnTo>
                      <a:pt x="205" y="200"/>
                    </a:lnTo>
                    <a:lnTo>
                      <a:pt x="205" y="203"/>
                    </a:lnTo>
                    <a:lnTo>
                      <a:pt x="202" y="203"/>
                    </a:lnTo>
                    <a:lnTo>
                      <a:pt x="202" y="205"/>
                    </a:lnTo>
                    <a:lnTo>
                      <a:pt x="202" y="208"/>
                    </a:lnTo>
                    <a:lnTo>
                      <a:pt x="202" y="208"/>
                    </a:lnTo>
                    <a:lnTo>
                      <a:pt x="200" y="208"/>
                    </a:lnTo>
                    <a:lnTo>
                      <a:pt x="200" y="208"/>
                    </a:lnTo>
                    <a:lnTo>
                      <a:pt x="200" y="208"/>
                    </a:lnTo>
                    <a:lnTo>
                      <a:pt x="200" y="210"/>
                    </a:lnTo>
                    <a:lnTo>
                      <a:pt x="200" y="210"/>
                    </a:lnTo>
                    <a:lnTo>
                      <a:pt x="197" y="210"/>
                    </a:lnTo>
                    <a:lnTo>
                      <a:pt x="197" y="213"/>
                    </a:lnTo>
                    <a:lnTo>
                      <a:pt x="197" y="213"/>
                    </a:lnTo>
                    <a:lnTo>
                      <a:pt x="197" y="213"/>
                    </a:lnTo>
                    <a:lnTo>
                      <a:pt x="197" y="215"/>
                    </a:lnTo>
                    <a:lnTo>
                      <a:pt x="197" y="215"/>
                    </a:lnTo>
                    <a:lnTo>
                      <a:pt x="197" y="215"/>
                    </a:lnTo>
                    <a:lnTo>
                      <a:pt x="197" y="215"/>
                    </a:lnTo>
                    <a:lnTo>
                      <a:pt x="197" y="215"/>
                    </a:lnTo>
                    <a:lnTo>
                      <a:pt x="197" y="217"/>
                    </a:lnTo>
                    <a:lnTo>
                      <a:pt x="195" y="217"/>
                    </a:lnTo>
                    <a:lnTo>
                      <a:pt x="195" y="220"/>
                    </a:lnTo>
                    <a:lnTo>
                      <a:pt x="192" y="220"/>
                    </a:lnTo>
                    <a:lnTo>
                      <a:pt x="190" y="225"/>
                    </a:lnTo>
                    <a:lnTo>
                      <a:pt x="190" y="225"/>
                    </a:lnTo>
                    <a:lnTo>
                      <a:pt x="190" y="225"/>
                    </a:lnTo>
                    <a:lnTo>
                      <a:pt x="190" y="225"/>
                    </a:lnTo>
                    <a:lnTo>
                      <a:pt x="190" y="227"/>
                    </a:lnTo>
                    <a:lnTo>
                      <a:pt x="190" y="227"/>
                    </a:lnTo>
                    <a:lnTo>
                      <a:pt x="187" y="232"/>
                    </a:lnTo>
                    <a:lnTo>
                      <a:pt x="183" y="239"/>
                    </a:lnTo>
                    <a:lnTo>
                      <a:pt x="175" y="249"/>
                    </a:lnTo>
                    <a:lnTo>
                      <a:pt x="168" y="256"/>
                    </a:lnTo>
                    <a:lnTo>
                      <a:pt x="168" y="256"/>
                    </a:lnTo>
                    <a:lnTo>
                      <a:pt x="168" y="259"/>
                    </a:lnTo>
                    <a:lnTo>
                      <a:pt x="168" y="259"/>
                    </a:lnTo>
                    <a:lnTo>
                      <a:pt x="166" y="264"/>
                    </a:lnTo>
                    <a:lnTo>
                      <a:pt x="163" y="269"/>
                    </a:lnTo>
                    <a:lnTo>
                      <a:pt x="163" y="269"/>
                    </a:lnTo>
                    <a:lnTo>
                      <a:pt x="163" y="269"/>
                    </a:lnTo>
                    <a:lnTo>
                      <a:pt x="163" y="269"/>
                    </a:lnTo>
                    <a:lnTo>
                      <a:pt x="163" y="269"/>
                    </a:lnTo>
                    <a:lnTo>
                      <a:pt x="166" y="269"/>
                    </a:lnTo>
                    <a:lnTo>
                      <a:pt x="166" y="271"/>
                    </a:lnTo>
                    <a:lnTo>
                      <a:pt x="168" y="271"/>
                    </a:lnTo>
                    <a:lnTo>
                      <a:pt x="168" y="271"/>
                    </a:lnTo>
                    <a:lnTo>
                      <a:pt x="168" y="271"/>
                    </a:lnTo>
                    <a:lnTo>
                      <a:pt x="168" y="273"/>
                    </a:lnTo>
                    <a:lnTo>
                      <a:pt x="168" y="273"/>
                    </a:lnTo>
                    <a:lnTo>
                      <a:pt x="168" y="273"/>
                    </a:lnTo>
                    <a:lnTo>
                      <a:pt x="168" y="273"/>
                    </a:lnTo>
                    <a:lnTo>
                      <a:pt x="166" y="276"/>
                    </a:lnTo>
                    <a:lnTo>
                      <a:pt x="163" y="276"/>
                    </a:lnTo>
                    <a:lnTo>
                      <a:pt x="163" y="276"/>
                    </a:lnTo>
                    <a:lnTo>
                      <a:pt x="163" y="276"/>
                    </a:lnTo>
                    <a:lnTo>
                      <a:pt x="163" y="278"/>
                    </a:lnTo>
                    <a:lnTo>
                      <a:pt x="163" y="278"/>
                    </a:lnTo>
                    <a:lnTo>
                      <a:pt x="163" y="278"/>
                    </a:lnTo>
                    <a:lnTo>
                      <a:pt x="163" y="278"/>
                    </a:lnTo>
                    <a:lnTo>
                      <a:pt x="163" y="278"/>
                    </a:lnTo>
                    <a:lnTo>
                      <a:pt x="163" y="281"/>
                    </a:lnTo>
                    <a:lnTo>
                      <a:pt x="163" y="281"/>
                    </a:lnTo>
                    <a:lnTo>
                      <a:pt x="163" y="281"/>
                    </a:lnTo>
                    <a:lnTo>
                      <a:pt x="163" y="281"/>
                    </a:lnTo>
                    <a:lnTo>
                      <a:pt x="163" y="281"/>
                    </a:lnTo>
                    <a:lnTo>
                      <a:pt x="163" y="283"/>
                    </a:lnTo>
                    <a:lnTo>
                      <a:pt x="163" y="283"/>
                    </a:lnTo>
                    <a:lnTo>
                      <a:pt x="161" y="283"/>
                    </a:lnTo>
                    <a:lnTo>
                      <a:pt x="156" y="286"/>
                    </a:lnTo>
                    <a:lnTo>
                      <a:pt x="156" y="288"/>
                    </a:lnTo>
                    <a:lnTo>
                      <a:pt x="153" y="291"/>
                    </a:lnTo>
                    <a:lnTo>
                      <a:pt x="151" y="291"/>
                    </a:lnTo>
                    <a:lnTo>
                      <a:pt x="151" y="291"/>
                    </a:lnTo>
                    <a:lnTo>
                      <a:pt x="151" y="291"/>
                    </a:lnTo>
                    <a:lnTo>
                      <a:pt x="151" y="291"/>
                    </a:lnTo>
                    <a:lnTo>
                      <a:pt x="151" y="291"/>
                    </a:lnTo>
                    <a:lnTo>
                      <a:pt x="151" y="291"/>
                    </a:lnTo>
                    <a:lnTo>
                      <a:pt x="151" y="288"/>
                    </a:lnTo>
                    <a:lnTo>
                      <a:pt x="151" y="288"/>
                    </a:lnTo>
                    <a:lnTo>
                      <a:pt x="151" y="288"/>
                    </a:lnTo>
                    <a:lnTo>
                      <a:pt x="151" y="288"/>
                    </a:lnTo>
                    <a:lnTo>
                      <a:pt x="151" y="288"/>
                    </a:lnTo>
                    <a:lnTo>
                      <a:pt x="151" y="286"/>
                    </a:lnTo>
                    <a:lnTo>
                      <a:pt x="148" y="286"/>
                    </a:lnTo>
                    <a:lnTo>
                      <a:pt x="148" y="286"/>
                    </a:lnTo>
                    <a:lnTo>
                      <a:pt x="148" y="286"/>
                    </a:lnTo>
                    <a:lnTo>
                      <a:pt x="146" y="286"/>
                    </a:lnTo>
                    <a:lnTo>
                      <a:pt x="146" y="288"/>
                    </a:lnTo>
                    <a:lnTo>
                      <a:pt x="141" y="288"/>
                    </a:lnTo>
                    <a:lnTo>
                      <a:pt x="139" y="291"/>
                    </a:lnTo>
                    <a:lnTo>
                      <a:pt x="134" y="293"/>
                    </a:lnTo>
                    <a:lnTo>
                      <a:pt x="131" y="293"/>
                    </a:lnTo>
                    <a:lnTo>
                      <a:pt x="131" y="293"/>
                    </a:lnTo>
                    <a:lnTo>
                      <a:pt x="131" y="293"/>
                    </a:lnTo>
                    <a:lnTo>
                      <a:pt x="131" y="293"/>
                    </a:lnTo>
                    <a:lnTo>
                      <a:pt x="131" y="293"/>
                    </a:lnTo>
                    <a:lnTo>
                      <a:pt x="131" y="293"/>
                    </a:lnTo>
                    <a:lnTo>
                      <a:pt x="131" y="293"/>
                    </a:lnTo>
                    <a:lnTo>
                      <a:pt x="131" y="293"/>
                    </a:lnTo>
                    <a:lnTo>
                      <a:pt x="131" y="293"/>
                    </a:lnTo>
                    <a:lnTo>
                      <a:pt x="129" y="293"/>
                    </a:lnTo>
                    <a:lnTo>
                      <a:pt x="129" y="293"/>
                    </a:lnTo>
                    <a:lnTo>
                      <a:pt x="129" y="293"/>
                    </a:lnTo>
                    <a:lnTo>
                      <a:pt x="129" y="293"/>
                    </a:lnTo>
                    <a:lnTo>
                      <a:pt x="129" y="291"/>
                    </a:lnTo>
                    <a:lnTo>
                      <a:pt x="129" y="291"/>
                    </a:lnTo>
                    <a:lnTo>
                      <a:pt x="129" y="291"/>
                    </a:lnTo>
                    <a:lnTo>
                      <a:pt x="129" y="291"/>
                    </a:lnTo>
                    <a:lnTo>
                      <a:pt x="127" y="291"/>
                    </a:lnTo>
                    <a:lnTo>
                      <a:pt x="124" y="291"/>
                    </a:lnTo>
                    <a:lnTo>
                      <a:pt x="124" y="291"/>
                    </a:lnTo>
                    <a:lnTo>
                      <a:pt x="124" y="291"/>
                    </a:lnTo>
                    <a:lnTo>
                      <a:pt x="124" y="291"/>
                    </a:lnTo>
                    <a:lnTo>
                      <a:pt x="122" y="291"/>
                    </a:lnTo>
                    <a:lnTo>
                      <a:pt x="122" y="293"/>
                    </a:lnTo>
                    <a:lnTo>
                      <a:pt x="122" y="293"/>
                    </a:lnTo>
                    <a:lnTo>
                      <a:pt x="122" y="293"/>
                    </a:lnTo>
                    <a:lnTo>
                      <a:pt x="122" y="293"/>
                    </a:lnTo>
                    <a:lnTo>
                      <a:pt x="122" y="293"/>
                    </a:lnTo>
                    <a:lnTo>
                      <a:pt x="122" y="295"/>
                    </a:lnTo>
                    <a:lnTo>
                      <a:pt x="124" y="295"/>
                    </a:lnTo>
                    <a:lnTo>
                      <a:pt x="124" y="295"/>
                    </a:lnTo>
                    <a:lnTo>
                      <a:pt x="124" y="298"/>
                    </a:lnTo>
                    <a:lnTo>
                      <a:pt x="122" y="298"/>
                    </a:lnTo>
                    <a:lnTo>
                      <a:pt x="122" y="298"/>
                    </a:lnTo>
                    <a:lnTo>
                      <a:pt x="122" y="298"/>
                    </a:lnTo>
                    <a:lnTo>
                      <a:pt x="117" y="303"/>
                    </a:lnTo>
                    <a:lnTo>
                      <a:pt x="117" y="303"/>
                    </a:lnTo>
                    <a:lnTo>
                      <a:pt x="117" y="303"/>
                    </a:lnTo>
                    <a:lnTo>
                      <a:pt x="114" y="300"/>
                    </a:lnTo>
                    <a:lnTo>
                      <a:pt x="114" y="300"/>
                    </a:lnTo>
                    <a:lnTo>
                      <a:pt x="114" y="300"/>
                    </a:lnTo>
                    <a:lnTo>
                      <a:pt x="112" y="303"/>
                    </a:lnTo>
                    <a:lnTo>
                      <a:pt x="112" y="303"/>
                    </a:lnTo>
                    <a:lnTo>
                      <a:pt x="109" y="303"/>
                    </a:lnTo>
                    <a:lnTo>
                      <a:pt x="107" y="303"/>
                    </a:lnTo>
                    <a:lnTo>
                      <a:pt x="105" y="303"/>
                    </a:lnTo>
                    <a:lnTo>
                      <a:pt x="100" y="305"/>
                    </a:lnTo>
                    <a:lnTo>
                      <a:pt x="97" y="305"/>
                    </a:lnTo>
                    <a:lnTo>
                      <a:pt x="97" y="305"/>
                    </a:lnTo>
                    <a:lnTo>
                      <a:pt x="97" y="305"/>
                    </a:lnTo>
                    <a:lnTo>
                      <a:pt x="97" y="305"/>
                    </a:lnTo>
                    <a:lnTo>
                      <a:pt x="97" y="305"/>
                    </a:lnTo>
                    <a:lnTo>
                      <a:pt x="97" y="305"/>
                    </a:lnTo>
                    <a:lnTo>
                      <a:pt x="97" y="305"/>
                    </a:lnTo>
                    <a:lnTo>
                      <a:pt x="97" y="303"/>
                    </a:lnTo>
                    <a:lnTo>
                      <a:pt x="92" y="303"/>
                    </a:lnTo>
                    <a:lnTo>
                      <a:pt x="92" y="300"/>
                    </a:lnTo>
                    <a:lnTo>
                      <a:pt x="92" y="300"/>
                    </a:lnTo>
                    <a:lnTo>
                      <a:pt x="90" y="298"/>
                    </a:lnTo>
                    <a:lnTo>
                      <a:pt x="90" y="298"/>
                    </a:lnTo>
                    <a:lnTo>
                      <a:pt x="90" y="298"/>
                    </a:lnTo>
                    <a:lnTo>
                      <a:pt x="90" y="298"/>
                    </a:lnTo>
                    <a:lnTo>
                      <a:pt x="88" y="298"/>
                    </a:lnTo>
                    <a:lnTo>
                      <a:pt x="88" y="298"/>
                    </a:lnTo>
                    <a:lnTo>
                      <a:pt x="88" y="298"/>
                    </a:lnTo>
                    <a:lnTo>
                      <a:pt x="88" y="300"/>
                    </a:lnTo>
                    <a:lnTo>
                      <a:pt x="88" y="300"/>
                    </a:lnTo>
                    <a:lnTo>
                      <a:pt x="88" y="300"/>
                    </a:lnTo>
                    <a:lnTo>
                      <a:pt x="85" y="303"/>
                    </a:lnTo>
                    <a:lnTo>
                      <a:pt x="85" y="303"/>
                    </a:lnTo>
                    <a:lnTo>
                      <a:pt x="85" y="303"/>
                    </a:lnTo>
                    <a:lnTo>
                      <a:pt x="85" y="303"/>
                    </a:lnTo>
                    <a:lnTo>
                      <a:pt x="80" y="305"/>
                    </a:lnTo>
                    <a:lnTo>
                      <a:pt x="80" y="305"/>
                    </a:lnTo>
                    <a:lnTo>
                      <a:pt x="80" y="305"/>
                    </a:lnTo>
                    <a:lnTo>
                      <a:pt x="80" y="305"/>
                    </a:lnTo>
                    <a:lnTo>
                      <a:pt x="75" y="308"/>
                    </a:lnTo>
                    <a:lnTo>
                      <a:pt x="75" y="310"/>
                    </a:lnTo>
                    <a:lnTo>
                      <a:pt x="75" y="310"/>
                    </a:lnTo>
                    <a:lnTo>
                      <a:pt x="73" y="310"/>
                    </a:lnTo>
                    <a:lnTo>
                      <a:pt x="68" y="310"/>
                    </a:lnTo>
                    <a:lnTo>
                      <a:pt x="68" y="310"/>
                    </a:lnTo>
                    <a:lnTo>
                      <a:pt x="66" y="308"/>
                    </a:lnTo>
                    <a:lnTo>
                      <a:pt x="63" y="305"/>
                    </a:lnTo>
                    <a:lnTo>
                      <a:pt x="63" y="305"/>
                    </a:lnTo>
                    <a:lnTo>
                      <a:pt x="63" y="305"/>
                    </a:lnTo>
                    <a:lnTo>
                      <a:pt x="61" y="305"/>
                    </a:lnTo>
                    <a:lnTo>
                      <a:pt x="61" y="303"/>
                    </a:lnTo>
                    <a:lnTo>
                      <a:pt x="61" y="303"/>
                    </a:lnTo>
                    <a:lnTo>
                      <a:pt x="61" y="303"/>
                    </a:lnTo>
                    <a:lnTo>
                      <a:pt x="61" y="303"/>
                    </a:lnTo>
                    <a:lnTo>
                      <a:pt x="61" y="303"/>
                    </a:lnTo>
                    <a:lnTo>
                      <a:pt x="58" y="303"/>
                    </a:lnTo>
                    <a:lnTo>
                      <a:pt x="58" y="303"/>
                    </a:lnTo>
                    <a:lnTo>
                      <a:pt x="56" y="303"/>
                    </a:lnTo>
                    <a:lnTo>
                      <a:pt x="56" y="303"/>
                    </a:lnTo>
                    <a:lnTo>
                      <a:pt x="56" y="303"/>
                    </a:lnTo>
                    <a:lnTo>
                      <a:pt x="56" y="300"/>
                    </a:lnTo>
                    <a:lnTo>
                      <a:pt x="53" y="300"/>
                    </a:lnTo>
                    <a:lnTo>
                      <a:pt x="53" y="300"/>
                    </a:lnTo>
                    <a:lnTo>
                      <a:pt x="53" y="298"/>
                    </a:lnTo>
                    <a:lnTo>
                      <a:pt x="53" y="298"/>
                    </a:lnTo>
                    <a:lnTo>
                      <a:pt x="53" y="298"/>
                    </a:lnTo>
                    <a:lnTo>
                      <a:pt x="53" y="298"/>
                    </a:lnTo>
                    <a:lnTo>
                      <a:pt x="48" y="295"/>
                    </a:lnTo>
                    <a:lnTo>
                      <a:pt x="48" y="295"/>
                    </a:lnTo>
                    <a:lnTo>
                      <a:pt x="48" y="295"/>
                    </a:lnTo>
                    <a:lnTo>
                      <a:pt x="48" y="295"/>
                    </a:lnTo>
                    <a:lnTo>
                      <a:pt x="48" y="293"/>
                    </a:lnTo>
                    <a:lnTo>
                      <a:pt x="48" y="293"/>
                    </a:lnTo>
                    <a:lnTo>
                      <a:pt x="48" y="291"/>
                    </a:lnTo>
                    <a:lnTo>
                      <a:pt x="48" y="291"/>
                    </a:lnTo>
                    <a:lnTo>
                      <a:pt x="48" y="291"/>
                    </a:lnTo>
                    <a:lnTo>
                      <a:pt x="48" y="291"/>
                    </a:lnTo>
                    <a:lnTo>
                      <a:pt x="48" y="291"/>
                    </a:lnTo>
                    <a:lnTo>
                      <a:pt x="48" y="288"/>
                    </a:lnTo>
                    <a:lnTo>
                      <a:pt x="48" y="288"/>
                    </a:lnTo>
                    <a:lnTo>
                      <a:pt x="48" y="288"/>
                    </a:lnTo>
                    <a:lnTo>
                      <a:pt x="46" y="286"/>
                    </a:lnTo>
                    <a:lnTo>
                      <a:pt x="46" y="286"/>
                    </a:lnTo>
                    <a:lnTo>
                      <a:pt x="46" y="286"/>
                    </a:lnTo>
                    <a:lnTo>
                      <a:pt x="46" y="286"/>
                    </a:lnTo>
                    <a:lnTo>
                      <a:pt x="46" y="286"/>
                    </a:lnTo>
                    <a:lnTo>
                      <a:pt x="46" y="286"/>
                    </a:lnTo>
                    <a:lnTo>
                      <a:pt x="46" y="283"/>
                    </a:lnTo>
                    <a:lnTo>
                      <a:pt x="46" y="283"/>
                    </a:lnTo>
                    <a:lnTo>
                      <a:pt x="46" y="283"/>
                    </a:lnTo>
                    <a:lnTo>
                      <a:pt x="48" y="283"/>
                    </a:lnTo>
                    <a:lnTo>
                      <a:pt x="48" y="283"/>
                    </a:lnTo>
                    <a:lnTo>
                      <a:pt x="46" y="281"/>
                    </a:lnTo>
                    <a:lnTo>
                      <a:pt x="46" y="281"/>
                    </a:lnTo>
                    <a:lnTo>
                      <a:pt x="46" y="281"/>
                    </a:lnTo>
                    <a:lnTo>
                      <a:pt x="46" y="281"/>
                    </a:lnTo>
                    <a:lnTo>
                      <a:pt x="46" y="278"/>
                    </a:lnTo>
                    <a:lnTo>
                      <a:pt x="44" y="278"/>
                    </a:lnTo>
                    <a:lnTo>
                      <a:pt x="41" y="281"/>
                    </a:lnTo>
                    <a:lnTo>
                      <a:pt x="41" y="281"/>
                    </a:lnTo>
                    <a:lnTo>
                      <a:pt x="36" y="278"/>
                    </a:lnTo>
                    <a:lnTo>
                      <a:pt x="34" y="278"/>
                    </a:lnTo>
                    <a:lnTo>
                      <a:pt x="34" y="276"/>
                    </a:lnTo>
                    <a:lnTo>
                      <a:pt x="34" y="276"/>
                    </a:lnTo>
                    <a:lnTo>
                      <a:pt x="34" y="276"/>
                    </a:lnTo>
                    <a:lnTo>
                      <a:pt x="34" y="276"/>
                    </a:lnTo>
                    <a:lnTo>
                      <a:pt x="34" y="276"/>
                    </a:lnTo>
                    <a:lnTo>
                      <a:pt x="34" y="276"/>
                    </a:lnTo>
                    <a:lnTo>
                      <a:pt x="34" y="273"/>
                    </a:lnTo>
                    <a:lnTo>
                      <a:pt x="31" y="273"/>
                    </a:lnTo>
                    <a:lnTo>
                      <a:pt x="31" y="271"/>
                    </a:lnTo>
                    <a:lnTo>
                      <a:pt x="31" y="273"/>
                    </a:lnTo>
                    <a:lnTo>
                      <a:pt x="29" y="273"/>
                    </a:lnTo>
                    <a:lnTo>
                      <a:pt x="29" y="273"/>
                    </a:lnTo>
                    <a:lnTo>
                      <a:pt x="29" y="271"/>
                    </a:lnTo>
                    <a:lnTo>
                      <a:pt x="27" y="269"/>
                    </a:lnTo>
                    <a:lnTo>
                      <a:pt x="27" y="269"/>
                    </a:lnTo>
                    <a:lnTo>
                      <a:pt x="27" y="269"/>
                    </a:lnTo>
                    <a:lnTo>
                      <a:pt x="24" y="269"/>
                    </a:lnTo>
                    <a:lnTo>
                      <a:pt x="24" y="269"/>
                    </a:lnTo>
                    <a:lnTo>
                      <a:pt x="24" y="266"/>
                    </a:lnTo>
                    <a:lnTo>
                      <a:pt x="22" y="266"/>
                    </a:lnTo>
                    <a:lnTo>
                      <a:pt x="22" y="264"/>
                    </a:lnTo>
                    <a:lnTo>
                      <a:pt x="22" y="261"/>
                    </a:lnTo>
                    <a:lnTo>
                      <a:pt x="22" y="261"/>
                    </a:lnTo>
                    <a:lnTo>
                      <a:pt x="22" y="261"/>
                    </a:lnTo>
                    <a:lnTo>
                      <a:pt x="19" y="259"/>
                    </a:lnTo>
                    <a:lnTo>
                      <a:pt x="17" y="256"/>
                    </a:lnTo>
                    <a:lnTo>
                      <a:pt x="17" y="254"/>
                    </a:lnTo>
                    <a:lnTo>
                      <a:pt x="14" y="254"/>
                    </a:lnTo>
                    <a:lnTo>
                      <a:pt x="14" y="254"/>
                    </a:lnTo>
                    <a:lnTo>
                      <a:pt x="14" y="252"/>
                    </a:lnTo>
                    <a:lnTo>
                      <a:pt x="14" y="249"/>
                    </a:lnTo>
                    <a:lnTo>
                      <a:pt x="14" y="249"/>
                    </a:lnTo>
                    <a:lnTo>
                      <a:pt x="14" y="249"/>
                    </a:lnTo>
                    <a:lnTo>
                      <a:pt x="14" y="249"/>
                    </a:lnTo>
                    <a:lnTo>
                      <a:pt x="14" y="247"/>
                    </a:lnTo>
                    <a:lnTo>
                      <a:pt x="9" y="247"/>
                    </a:lnTo>
                    <a:lnTo>
                      <a:pt x="9" y="244"/>
                    </a:lnTo>
                    <a:lnTo>
                      <a:pt x="9" y="244"/>
                    </a:lnTo>
                    <a:lnTo>
                      <a:pt x="9" y="244"/>
                    </a:lnTo>
                    <a:lnTo>
                      <a:pt x="12" y="244"/>
                    </a:lnTo>
                    <a:lnTo>
                      <a:pt x="12" y="242"/>
                    </a:lnTo>
                    <a:lnTo>
                      <a:pt x="12" y="242"/>
                    </a:lnTo>
                    <a:lnTo>
                      <a:pt x="12" y="242"/>
                    </a:lnTo>
                    <a:lnTo>
                      <a:pt x="12" y="242"/>
                    </a:lnTo>
                    <a:lnTo>
                      <a:pt x="9" y="242"/>
                    </a:lnTo>
                    <a:lnTo>
                      <a:pt x="9" y="239"/>
                    </a:lnTo>
                    <a:lnTo>
                      <a:pt x="7" y="237"/>
                    </a:lnTo>
                    <a:lnTo>
                      <a:pt x="7" y="237"/>
                    </a:lnTo>
                    <a:lnTo>
                      <a:pt x="5" y="234"/>
                    </a:lnTo>
                    <a:lnTo>
                      <a:pt x="5" y="234"/>
                    </a:lnTo>
                    <a:lnTo>
                      <a:pt x="5" y="234"/>
                    </a:lnTo>
                    <a:lnTo>
                      <a:pt x="0" y="227"/>
                    </a:lnTo>
                    <a:lnTo>
                      <a:pt x="0" y="225"/>
                    </a:lnTo>
                    <a:lnTo>
                      <a:pt x="0" y="225"/>
                    </a:lnTo>
                    <a:lnTo>
                      <a:pt x="0" y="225"/>
                    </a:lnTo>
                    <a:lnTo>
                      <a:pt x="0" y="225"/>
                    </a:lnTo>
                    <a:lnTo>
                      <a:pt x="0" y="225"/>
                    </a:lnTo>
                    <a:lnTo>
                      <a:pt x="0" y="225"/>
                    </a:lnTo>
                    <a:lnTo>
                      <a:pt x="2" y="222"/>
                    </a:lnTo>
                    <a:lnTo>
                      <a:pt x="2" y="222"/>
                    </a:lnTo>
                    <a:lnTo>
                      <a:pt x="2" y="222"/>
                    </a:lnTo>
                    <a:lnTo>
                      <a:pt x="2" y="222"/>
                    </a:lnTo>
                    <a:close/>
                  </a:path>
                </a:pathLst>
              </a:custGeom>
              <a:solidFill>
                <a:srgbClr val="E76B6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200" dirty="0"/>
              </a:p>
            </p:txBody>
          </p:sp>
          <p:sp>
            <p:nvSpPr>
              <p:cNvPr id="372" name="Freeform 97">
                <a:extLst>
                  <a:ext uri="{FF2B5EF4-FFF2-40B4-BE49-F238E27FC236}">
                    <a16:creationId xmlns:a16="http://schemas.microsoft.com/office/drawing/2014/main" id="{0F7CB258-AF0A-4014-958D-0923756797F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97" y="2852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B7CEC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200" dirty="0"/>
              </a:p>
            </p:txBody>
          </p:sp>
          <p:sp>
            <p:nvSpPr>
              <p:cNvPr id="373" name="Freeform 98">
                <a:extLst>
                  <a:ext uri="{FF2B5EF4-FFF2-40B4-BE49-F238E27FC236}">
                    <a16:creationId xmlns:a16="http://schemas.microsoft.com/office/drawing/2014/main" id="{8C99783B-FD30-4D20-BDBE-D4A1CFC0153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007" y="2709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E76B6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200" dirty="0"/>
              </a:p>
            </p:txBody>
          </p:sp>
          <p:sp>
            <p:nvSpPr>
              <p:cNvPr id="374" name="Freeform 99">
                <a:extLst>
                  <a:ext uri="{FF2B5EF4-FFF2-40B4-BE49-F238E27FC236}">
                    <a16:creationId xmlns:a16="http://schemas.microsoft.com/office/drawing/2014/main" id="{278B0973-2CA9-4194-B2E8-E5FE4E99B42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716" y="2472"/>
                <a:ext cx="3" cy="0"/>
              </a:xfrm>
              <a:custGeom>
                <a:avLst/>
                <a:gdLst>
                  <a:gd name="T0" fmla="*/ 0 w 3"/>
                  <a:gd name="T1" fmla="*/ 3 w 3"/>
                  <a:gd name="T2" fmla="*/ 0 w 3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</a:cxnLst>
                <a:rect l="0" t="0" r="r" b="b"/>
                <a:pathLst>
                  <a:path w="3">
                    <a:moveTo>
                      <a:pt x="0" y="0"/>
                    </a:moveTo>
                    <a:lnTo>
                      <a:pt x="3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B7CEC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200" dirty="0"/>
              </a:p>
            </p:txBody>
          </p:sp>
          <p:sp>
            <p:nvSpPr>
              <p:cNvPr id="375" name="Freeform 100">
                <a:extLst>
                  <a:ext uri="{FF2B5EF4-FFF2-40B4-BE49-F238E27FC236}">
                    <a16:creationId xmlns:a16="http://schemas.microsoft.com/office/drawing/2014/main" id="{A33D5CD6-7FF4-4380-B6BE-E1F18DB802B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924" y="2255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AA85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200" dirty="0"/>
              </a:p>
            </p:txBody>
          </p:sp>
          <p:sp>
            <p:nvSpPr>
              <p:cNvPr id="376" name="Freeform 101">
                <a:extLst>
                  <a:ext uri="{FF2B5EF4-FFF2-40B4-BE49-F238E27FC236}">
                    <a16:creationId xmlns:a16="http://schemas.microsoft.com/office/drawing/2014/main" id="{E245DA98-619E-4089-8026-2D754D034C0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63" y="1980"/>
                <a:ext cx="3" cy="0"/>
              </a:xfrm>
              <a:custGeom>
                <a:avLst/>
                <a:gdLst>
                  <a:gd name="T0" fmla="*/ 0 w 3"/>
                  <a:gd name="T1" fmla="*/ 3 w 3"/>
                  <a:gd name="T2" fmla="*/ 0 w 3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</a:cxnLst>
                <a:rect l="0" t="0" r="r" b="b"/>
                <a:pathLst>
                  <a:path w="3">
                    <a:moveTo>
                      <a:pt x="0" y="0"/>
                    </a:moveTo>
                    <a:lnTo>
                      <a:pt x="3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A58E9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200" dirty="0"/>
              </a:p>
            </p:txBody>
          </p:sp>
          <p:sp>
            <p:nvSpPr>
              <p:cNvPr id="377" name="Rectangle 102">
                <a:extLst>
                  <a:ext uri="{FF2B5EF4-FFF2-40B4-BE49-F238E27FC236}">
                    <a16:creationId xmlns:a16="http://schemas.microsoft.com/office/drawing/2014/main" id="{2C9A2D18-2033-4D3F-9842-640B31F88C5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40" y="2338"/>
                <a:ext cx="1" cy="1"/>
              </a:xfrm>
              <a:prstGeom prst="rect">
                <a:avLst/>
              </a:prstGeom>
              <a:solidFill>
                <a:srgbClr val="E76B6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200" dirty="0"/>
              </a:p>
            </p:txBody>
          </p:sp>
          <p:sp>
            <p:nvSpPr>
              <p:cNvPr id="378" name="Freeform 103">
                <a:extLst>
                  <a:ext uri="{FF2B5EF4-FFF2-40B4-BE49-F238E27FC236}">
                    <a16:creationId xmlns:a16="http://schemas.microsoft.com/office/drawing/2014/main" id="{E28D4D5C-9495-4F28-AC4B-6889AF93EC5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78" y="2938"/>
                <a:ext cx="2" cy="0"/>
              </a:xfrm>
              <a:custGeom>
                <a:avLst/>
                <a:gdLst>
                  <a:gd name="T0" fmla="*/ 2 w 2"/>
                  <a:gd name="T1" fmla="*/ 0 w 2"/>
                  <a:gd name="T2" fmla="*/ 2 w 2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</a:cxnLst>
                <a:rect l="0" t="0" r="r" b="b"/>
                <a:pathLst>
                  <a:path w="2">
                    <a:moveTo>
                      <a:pt x="2" y="0"/>
                    </a:moveTo>
                    <a:lnTo>
                      <a:pt x="0" y="0"/>
                    </a:lnTo>
                    <a:lnTo>
                      <a:pt x="2" y="0"/>
                    </a:lnTo>
                    <a:close/>
                  </a:path>
                </a:pathLst>
              </a:custGeom>
              <a:solidFill>
                <a:srgbClr val="B7CEC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200" dirty="0"/>
              </a:p>
            </p:txBody>
          </p:sp>
          <p:sp>
            <p:nvSpPr>
              <p:cNvPr id="379" name="Freeform 104">
                <a:extLst>
                  <a:ext uri="{FF2B5EF4-FFF2-40B4-BE49-F238E27FC236}">
                    <a16:creationId xmlns:a16="http://schemas.microsoft.com/office/drawing/2014/main" id="{37CB410D-2433-43CD-A8EF-A78D38967A1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00" y="1704"/>
                <a:ext cx="456" cy="293"/>
              </a:xfrm>
              <a:custGeom>
                <a:avLst/>
                <a:gdLst>
                  <a:gd name="T0" fmla="*/ 166 w 456"/>
                  <a:gd name="T1" fmla="*/ 0 h 293"/>
                  <a:gd name="T2" fmla="*/ 217 w 456"/>
                  <a:gd name="T3" fmla="*/ 0 h 293"/>
                  <a:gd name="T4" fmla="*/ 268 w 456"/>
                  <a:gd name="T5" fmla="*/ 0 h 293"/>
                  <a:gd name="T6" fmla="*/ 319 w 456"/>
                  <a:gd name="T7" fmla="*/ 0 h 293"/>
                  <a:gd name="T8" fmla="*/ 370 w 456"/>
                  <a:gd name="T9" fmla="*/ 0 h 293"/>
                  <a:gd name="T10" fmla="*/ 380 w 456"/>
                  <a:gd name="T11" fmla="*/ 10 h 293"/>
                  <a:gd name="T12" fmla="*/ 383 w 456"/>
                  <a:gd name="T13" fmla="*/ 30 h 293"/>
                  <a:gd name="T14" fmla="*/ 385 w 456"/>
                  <a:gd name="T15" fmla="*/ 59 h 293"/>
                  <a:gd name="T16" fmla="*/ 397 w 456"/>
                  <a:gd name="T17" fmla="*/ 78 h 293"/>
                  <a:gd name="T18" fmla="*/ 419 w 456"/>
                  <a:gd name="T19" fmla="*/ 91 h 293"/>
                  <a:gd name="T20" fmla="*/ 426 w 456"/>
                  <a:gd name="T21" fmla="*/ 105 h 293"/>
                  <a:gd name="T22" fmla="*/ 441 w 456"/>
                  <a:gd name="T23" fmla="*/ 125 h 293"/>
                  <a:gd name="T24" fmla="*/ 453 w 456"/>
                  <a:gd name="T25" fmla="*/ 132 h 293"/>
                  <a:gd name="T26" fmla="*/ 451 w 456"/>
                  <a:gd name="T27" fmla="*/ 159 h 293"/>
                  <a:gd name="T28" fmla="*/ 441 w 456"/>
                  <a:gd name="T29" fmla="*/ 173 h 293"/>
                  <a:gd name="T30" fmla="*/ 436 w 456"/>
                  <a:gd name="T31" fmla="*/ 183 h 293"/>
                  <a:gd name="T32" fmla="*/ 419 w 456"/>
                  <a:gd name="T33" fmla="*/ 193 h 293"/>
                  <a:gd name="T34" fmla="*/ 387 w 456"/>
                  <a:gd name="T35" fmla="*/ 210 h 293"/>
                  <a:gd name="T36" fmla="*/ 397 w 456"/>
                  <a:gd name="T37" fmla="*/ 229 h 293"/>
                  <a:gd name="T38" fmla="*/ 387 w 456"/>
                  <a:gd name="T39" fmla="*/ 259 h 293"/>
                  <a:gd name="T40" fmla="*/ 368 w 456"/>
                  <a:gd name="T41" fmla="*/ 273 h 293"/>
                  <a:gd name="T42" fmla="*/ 368 w 456"/>
                  <a:gd name="T43" fmla="*/ 286 h 293"/>
                  <a:gd name="T44" fmla="*/ 358 w 456"/>
                  <a:gd name="T45" fmla="*/ 288 h 293"/>
                  <a:gd name="T46" fmla="*/ 353 w 456"/>
                  <a:gd name="T47" fmla="*/ 283 h 293"/>
                  <a:gd name="T48" fmla="*/ 351 w 456"/>
                  <a:gd name="T49" fmla="*/ 281 h 293"/>
                  <a:gd name="T50" fmla="*/ 344 w 456"/>
                  <a:gd name="T51" fmla="*/ 273 h 293"/>
                  <a:gd name="T52" fmla="*/ 317 w 456"/>
                  <a:gd name="T53" fmla="*/ 273 h 293"/>
                  <a:gd name="T54" fmla="*/ 280 w 456"/>
                  <a:gd name="T55" fmla="*/ 273 h 293"/>
                  <a:gd name="T56" fmla="*/ 246 w 456"/>
                  <a:gd name="T57" fmla="*/ 276 h 293"/>
                  <a:gd name="T58" fmla="*/ 190 w 456"/>
                  <a:gd name="T59" fmla="*/ 276 h 293"/>
                  <a:gd name="T60" fmla="*/ 149 w 456"/>
                  <a:gd name="T61" fmla="*/ 276 h 293"/>
                  <a:gd name="T62" fmla="*/ 95 w 456"/>
                  <a:gd name="T63" fmla="*/ 273 h 293"/>
                  <a:gd name="T64" fmla="*/ 61 w 456"/>
                  <a:gd name="T65" fmla="*/ 268 h 293"/>
                  <a:gd name="T66" fmla="*/ 53 w 456"/>
                  <a:gd name="T67" fmla="*/ 259 h 293"/>
                  <a:gd name="T68" fmla="*/ 56 w 456"/>
                  <a:gd name="T69" fmla="*/ 244 h 293"/>
                  <a:gd name="T70" fmla="*/ 53 w 456"/>
                  <a:gd name="T71" fmla="*/ 234 h 293"/>
                  <a:gd name="T72" fmla="*/ 53 w 456"/>
                  <a:gd name="T73" fmla="*/ 229 h 293"/>
                  <a:gd name="T74" fmla="*/ 51 w 456"/>
                  <a:gd name="T75" fmla="*/ 217 h 293"/>
                  <a:gd name="T76" fmla="*/ 49 w 456"/>
                  <a:gd name="T77" fmla="*/ 200 h 293"/>
                  <a:gd name="T78" fmla="*/ 44 w 456"/>
                  <a:gd name="T79" fmla="*/ 190 h 293"/>
                  <a:gd name="T80" fmla="*/ 41 w 456"/>
                  <a:gd name="T81" fmla="*/ 188 h 293"/>
                  <a:gd name="T82" fmla="*/ 39 w 456"/>
                  <a:gd name="T83" fmla="*/ 173 h 293"/>
                  <a:gd name="T84" fmla="*/ 41 w 456"/>
                  <a:gd name="T85" fmla="*/ 164 h 293"/>
                  <a:gd name="T86" fmla="*/ 34 w 456"/>
                  <a:gd name="T87" fmla="*/ 144 h 293"/>
                  <a:gd name="T88" fmla="*/ 22 w 456"/>
                  <a:gd name="T89" fmla="*/ 127 h 293"/>
                  <a:gd name="T90" fmla="*/ 19 w 456"/>
                  <a:gd name="T91" fmla="*/ 112 h 293"/>
                  <a:gd name="T92" fmla="*/ 12 w 456"/>
                  <a:gd name="T93" fmla="*/ 91 h 293"/>
                  <a:gd name="T94" fmla="*/ 10 w 456"/>
                  <a:gd name="T95" fmla="*/ 86 h 293"/>
                  <a:gd name="T96" fmla="*/ 7 w 456"/>
                  <a:gd name="T97" fmla="*/ 83 h 293"/>
                  <a:gd name="T98" fmla="*/ 0 w 456"/>
                  <a:gd name="T99" fmla="*/ 73 h 293"/>
                  <a:gd name="T100" fmla="*/ 2 w 456"/>
                  <a:gd name="T101" fmla="*/ 66 h 293"/>
                  <a:gd name="T102" fmla="*/ 5 w 456"/>
                  <a:gd name="T103" fmla="*/ 61 h 293"/>
                  <a:gd name="T104" fmla="*/ 7 w 456"/>
                  <a:gd name="T105" fmla="*/ 56 h 293"/>
                  <a:gd name="T106" fmla="*/ 10 w 456"/>
                  <a:gd name="T107" fmla="*/ 49 h 293"/>
                  <a:gd name="T108" fmla="*/ 12 w 456"/>
                  <a:gd name="T109" fmla="*/ 42 h 293"/>
                  <a:gd name="T110" fmla="*/ 12 w 456"/>
                  <a:gd name="T111" fmla="*/ 30 h 293"/>
                  <a:gd name="T112" fmla="*/ 5 w 456"/>
                  <a:gd name="T113" fmla="*/ 27 h 293"/>
                  <a:gd name="T114" fmla="*/ 5 w 456"/>
                  <a:gd name="T115" fmla="*/ 25 h 293"/>
                  <a:gd name="T116" fmla="*/ 7 w 456"/>
                  <a:gd name="T117" fmla="*/ 20 h 293"/>
                  <a:gd name="T118" fmla="*/ 2 w 456"/>
                  <a:gd name="T119" fmla="*/ 8 h 293"/>
                  <a:gd name="T120" fmla="*/ 7 w 456"/>
                  <a:gd name="T121" fmla="*/ 0 h 293"/>
                  <a:gd name="T122" fmla="*/ 53 w 456"/>
                  <a:gd name="T123" fmla="*/ 0 h 293"/>
                  <a:gd name="T124" fmla="*/ 105 w 456"/>
                  <a:gd name="T125" fmla="*/ 0 h 29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  <a:cxn ang="0">
                    <a:pos x="T124" y="T125"/>
                  </a:cxn>
                </a:cxnLst>
                <a:rect l="0" t="0" r="r" b="b"/>
                <a:pathLst>
                  <a:path w="456" h="293">
                    <a:moveTo>
                      <a:pt x="122" y="0"/>
                    </a:moveTo>
                    <a:lnTo>
                      <a:pt x="127" y="0"/>
                    </a:lnTo>
                    <a:lnTo>
                      <a:pt x="131" y="0"/>
                    </a:lnTo>
                    <a:lnTo>
                      <a:pt x="139" y="0"/>
                    </a:lnTo>
                    <a:lnTo>
                      <a:pt x="144" y="0"/>
                    </a:lnTo>
                    <a:lnTo>
                      <a:pt x="149" y="0"/>
                    </a:lnTo>
                    <a:lnTo>
                      <a:pt x="156" y="0"/>
                    </a:lnTo>
                    <a:lnTo>
                      <a:pt x="161" y="0"/>
                    </a:lnTo>
                    <a:lnTo>
                      <a:pt x="166" y="0"/>
                    </a:lnTo>
                    <a:lnTo>
                      <a:pt x="173" y="0"/>
                    </a:lnTo>
                    <a:lnTo>
                      <a:pt x="178" y="0"/>
                    </a:lnTo>
                    <a:lnTo>
                      <a:pt x="183" y="0"/>
                    </a:lnTo>
                    <a:lnTo>
                      <a:pt x="190" y="0"/>
                    </a:lnTo>
                    <a:lnTo>
                      <a:pt x="195" y="0"/>
                    </a:lnTo>
                    <a:lnTo>
                      <a:pt x="200" y="0"/>
                    </a:lnTo>
                    <a:lnTo>
                      <a:pt x="207" y="0"/>
                    </a:lnTo>
                    <a:lnTo>
                      <a:pt x="212" y="0"/>
                    </a:lnTo>
                    <a:lnTo>
                      <a:pt x="217" y="0"/>
                    </a:lnTo>
                    <a:lnTo>
                      <a:pt x="224" y="0"/>
                    </a:lnTo>
                    <a:lnTo>
                      <a:pt x="229" y="0"/>
                    </a:lnTo>
                    <a:lnTo>
                      <a:pt x="234" y="0"/>
                    </a:lnTo>
                    <a:lnTo>
                      <a:pt x="241" y="0"/>
                    </a:lnTo>
                    <a:lnTo>
                      <a:pt x="246" y="0"/>
                    </a:lnTo>
                    <a:lnTo>
                      <a:pt x="251" y="0"/>
                    </a:lnTo>
                    <a:lnTo>
                      <a:pt x="258" y="0"/>
                    </a:lnTo>
                    <a:lnTo>
                      <a:pt x="263" y="0"/>
                    </a:lnTo>
                    <a:lnTo>
                      <a:pt x="268" y="0"/>
                    </a:lnTo>
                    <a:lnTo>
                      <a:pt x="275" y="0"/>
                    </a:lnTo>
                    <a:lnTo>
                      <a:pt x="280" y="0"/>
                    </a:lnTo>
                    <a:lnTo>
                      <a:pt x="285" y="0"/>
                    </a:lnTo>
                    <a:lnTo>
                      <a:pt x="292" y="0"/>
                    </a:lnTo>
                    <a:lnTo>
                      <a:pt x="297" y="0"/>
                    </a:lnTo>
                    <a:lnTo>
                      <a:pt x="302" y="0"/>
                    </a:lnTo>
                    <a:lnTo>
                      <a:pt x="309" y="0"/>
                    </a:lnTo>
                    <a:lnTo>
                      <a:pt x="314" y="0"/>
                    </a:lnTo>
                    <a:lnTo>
                      <a:pt x="319" y="0"/>
                    </a:lnTo>
                    <a:lnTo>
                      <a:pt x="326" y="0"/>
                    </a:lnTo>
                    <a:lnTo>
                      <a:pt x="331" y="0"/>
                    </a:lnTo>
                    <a:lnTo>
                      <a:pt x="336" y="0"/>
                    </a:lnTo>
                    <a:lnTo>
                      <a:pt x="344" y="0"/>
                    </a:lnTo>
                    <a:lnTo>
                      <a:pt x="348" y="0"/>
                    </a:lnTo>
                    <a:lnTo>
                      <a:pt x="353" y="0"/>
                    </a:lnTo>
                    <a:lnTo>
                      <a:pt x="361" y="0"/>
                    </a:lnTo>
                    <a:lnTo>
                      <a:pt x="365" y="0"/>
                    </a:lnTo>
                    <a:lnTo>
                      <a:pt x="370" y="0"/>
                    </a:lnTo>
                    <a:lnTo>
                      <a:pt x="378" y="0"/>
                    </a:lnTo>
                    <a:lnTo>
                      <a:pt x="378" y="0"/>
                    </a:lnTo>
                    <a:lnTo>
                      <a:pt x="378" y="3"/>
                    </a:lnTo>
                    <a:lnTo>
                      <a:pt x="378" y="3"/>
                    </a:lnTo>
                    <a:lnTo>
                      <a:pt x="378" y="5"/>
                    </a:lnTo>
                    <a:lnTo>
                      <a:pt x="378" y="5"/>
                    </a:lnTo>
                    <a:lnTo>
                      <a:pt x="378" y="8"/>
                    </a:lnTo>
                    <a:lnTo>
                      <a:pt x="378" y="10"/>
                    </a:lnTo>
                    <a:lnTo>
                      <a:pt x="380" y="10"/>
                    </a:lnTo>
                    <a:lnTo>
                      <a:pt x="380" y="13"/>
                    </a:lnTo>
                    <a:lnTo>
                      <a:pt x="380" y="13"/>
                    </a:lnTo>
                    <a:lnTo>
                      <a:pt x="380" y="15"/>
                    </a:lnTo>
                    <a:lnTo>
                      <a:pt x="383" y="15"/>
                    </a:lnTo>
                    <a:lnTo>
                      <a:pt x="387" y="17"/>
                    </a:lnTo>
                    <a:lnTo>
                      <a:pt x="387" y="20"/>
                    </a:lnTo>
                    <a:lnTo>
                      <a:pt x="387" y="22"/>
                    </a:lnTo>
                    <a:lnTo>
                      <a:pt x="387" y="25"/>
                    </a:lnTo>
                    <a:lnTo>
                      <a:pt x="383" y="30"/>
                    </a:lnTo>
                    <a:lnTo>
                      <a:pt x="383" y="34"/>
                    </a:lnTo>
                    <a:lnTo>
                      <a:pt x="383" y="42"/>
                    </a:lnTo>
                    <a:lnTo>
                      <a:pt x="383" y="44"/>
                    </a:lnTo>
                    <a:lnTo>
                      <a:pt x="383" y="47"/>
                    </a:lnTo>
                    <a:lnTo>
                      <a:pt x="385" y="49"/>
                    </a:lnTo>
                    <a:lnTo>
                      <a:pt x="385" y="49"/>
                    </a:lnTo>
                    <a:lnTo>
                      <a:pt x="385" y="54"/>
                    </a:lnTo>
                    <a:lnTo>
                      <a:pt x="385" y="56"/>
                    </a:lnTo>
                    <a:lnTo>
                      <a:pt x="385" y="59"/>
                    </a:lnTo>
                    <a:lnTo>
                      <a:pt x="387" y="61"/>
                    </a:lnTo>
                    <a:lnTo>
                      <a:pt x="387" y="61"/>
                    </a:lnTo>
                    <a:lnTo>
                      <a:pt x="387" y="64"/>
                    </a:lnTo>
                    <a:lnTo>
                      <a:pt x="390" y="66"/>
                    </a:lnTo>
                    <a:lnTo>
                      <a:pt x="390" y="69"/>
                    </a:lnTo>
                    <a:lnTo>
                      <a:pt x="392" y="73"/>
                    </a:lnTo>
                    <a:lnTo>
                      <a:pt x="392" y="76"/>
                    </a:lnTo>
                    <a:lnTo>
                      <a:pt x="395" y="76"/>
                    </a:lnTo>
                    <a:lnTo>
                      <a:pt x="397" y="78"/>
                    </a:lnTo>
                    <a:lnTo>
                      <a:pt x="402" y="78"/>
                    </a:lnTo>
                    <a:lnTo>
                      <a:pt x="409" y="81"/>
                    </a:lnTo>
                    <a:lnTo>
                      <a:pt x="412" y="81"/>
                    </a:lnTo>
                    <a:lnTo>
                      <a:pt x="414" y="81"/>
                    </a:lnTo>
                    <a:lnTo>
                      <a:pt x="414" y="83"/>
                    </a:lnTo>
                    <a:lnTo>
                      <a:pt x="417" y="83"/>
                    </a:lnTo>
                    <a:lnTo>
                      <a:pt x="417" y="88"/>
                    </a:lnTo>
                    <a:lnTo>
                      <a:pt x="419" y="88"/>
                    </a:lnTo>
                    <a:lnTo>
                      <a:pt x="419" y="91"/>
                    </a:lnTo>
                    <a:lnTo>
                      <a:pt x="422" y="93"/>
                    </a:lnTo>
                    <a:lnTo>
                      <a:pt x="422" y="93"/>
                    </a:lnTo>
                    <a:lnTo>
                      <a:pt x="419" y="95"/>
                    </a:lnTo>
                    <a:lnTo>
                      <a:pt x="419" y="98"/>
                    </a:lnTo>
                    <a:lnTo>
                      <a:pt x="419" y="100"/>
                    </a:lnTo>
                    <a:lnTo>
                      <a:pt x="422" y="100"/>
                    </a:lnTo>
                    <a:lnTo>
                      <a:pt x="422" y="100"/>
                    </a:lnTo>
                    <a:lnTo>
                      <a:pt x="424" y="103"/>
                    </a:lnTo>
                    <a:lnTo>
                      <a:pt x="426" y="105"/>
                    </a:lnTo>
                    <a:lnTo>
                      <a:pt x="426" y="105"/>
                    </a:lnTo>
                    <a:lnTo>
                      <a:pt x="431" y="108"/>
                    </a:lnTo>
                    <a:lnTo>
                      <a:pt x="431" y="108"/>
                    </a:lnTo>
                    <a:lnTo>
                      <a:pt x="434" y="110"/>
                    </a:lnTo>
                    <a:lnTo>
                      <a:pt x="436" y="115"/>
                    </a:lnTo>
                    <a:lnTo>
                      <a:pt x="436" y="120"/>
                    </a:lnTo>
                    <a:lnTo>
                      <a:pt x="436" y="120"/>
                    </a:lnTo>
                    <a:lnTo>
                      <a:pt x="439" y="122"/>
                    </a:lnTo>
                    <a:lnTo>
                      <a:pt x="441" y="125"/>
                    </a:lnTo>
                    <a:lnTo>
                      <a:pt x="441" y="125"/>
                    </a:lnTo>
                    <a:lnTo>
                      <a:pt x="441" y="125"/>
                    </a:lnTo>
                    <a:lnTo>
                      <a:pt x="443" y="127"/>
                    </a:lnTo>
                    <a:lnTo>
                      <a:pt x="448" y="130"/>
                    </a:lnTo>
                    <a:lnTo>
                      <a:pt x="448" y="130"/>
                    </a:lnTo>
                    <a:lnTo>
                      <a:pt x="451" y="132"/>
                    </a:lnTo>
                    <a:lnTo>
                      <a:pt x="451" y="132"/>
                    </a:lnTo>
                    <a:lnTo>
                      <a:pt x="453" y="132"/>
                    </a:lnTo>
                    <a:lnTo>
                      <a:pt x="453" y="132"/>
                    </a:lnTo>
                    <a:lnTo>
                      <a:pt x="453" y="134"/>
                    </a:lnTo>
                    <a:lnTo>
                      <a:pt x="453" y="134"/>
                    </a:lnTo>
                    <a:lnTo>
                      <a:pt x="453" y="137"/>
                    </a:lnTo>
                    <a:lnTo>
                      <a:pt x="456" y="142"/>
                    </a:lnTo>
                    <a:lnTo>
                      <a:pt x="453" y="142"/>
                    </a:lnTo>
                    <a:lnTo>
                      <a:pt x="453" y="147"/>
                    </a:lnTo>
                    <a:lnTo>
                      <a:pt x="453" y="149"/>
                    </a:lnTo>
                    <a:lnTo>
                      <a:pt x="453" y="154"/>
                    </a:lnTo>
                    <a:lnTo>
                      <a:pt x="451" y="159"/>
                    </a:lnTo>
                    <a:lnTo>
                      <a:pt x="451" y="161"/>
                    </a:lnTo>
                    <a:lnTo>
                      <a:pt x="448" y="161"/>
                    </a:lnTo>
                    <a:lnTo>
                      <a:pt x="448" y="164"/>
                    </a:lnTo>
                    <a:lnTo>
                      <a:pt x="446" y="166"/>
                    </a:lnTo>
                    <a:lnTo>
                      <a:pt x="443" y="166"/>
                    </a:lnTo>
                    <a:lnTo>
                      <a:pt x="443" y="166"/>
                    </a:lnTo>
                    <a:lnTo>
                      <a:pt x="441" y="169"/>
                    </a:lnTo>
                    <a:lnTo>
                      <a:pt x="441" y="171"/>
                    </a:lnTo>
                    <a:lnTo>
                      <a:pt x="441" y="173"/>
                    </a:lnTo>
                    <a:lnTo>
                      <a:pt x="441" y="176"/>
                    </a:lnTo>
                    <a:lnTo>
                      <a:pt x="441" y="176"/>
                    </a:lnTo>
                    <a:lnTo>
                      <a:pt x="441" y="176"/>
                    </a:lnTo>
                    <a:lnTo>
                      <a:pt x="441" y="176"/>
                    </a:lnTo>
                    <a:lnTo>
                      <a:pt x="441" y="178"/>
                    </a:lnTo>
                    <a:lnTo>
                      <a:pt x="441" y="181"/>
                    </a:lnTo>
                    <a:lnTo>
                      <a:pt x="441" y="181"/>
                    </a:lnTo>
                    <a:lnTo>
                      <a:pt x="439" y="181"/>
                    </a:lnTo>
                    <a:lnTo>
                      <a:pt x="436" y="183"/>
                    </a:lnTo>
                    <a:lnTo>
                      <a:pt x="436" y="183"/>
                    </a:lnTo>
                    <a:lnTo>
                      <a:pt x="434" y="186"/>
                    </a:lnTo>
                    <a:lnTo>
                      <a:pt x="434" y="186"/>
                    </a:lnTo>
                    <a:lnTo>
                      <a:pt x="431" y="188"/>
                    </a:lnTo>
                    <a:lnTo>
                      <a:pt x="429" y="188"/>
                    </a:lnTo>
                    <a:lnTo>
                      <a:pt x="424" y="188"/>
                    </a:lnTo>
                    <a:lnTo>
                      <a:pt x="422" y="190"/>
                    </a:lnTo>
                    <a:lnTo>
                      <a:pt x="419" y="193"/>
                    </a:lnTo>
                    <a:lnTo>
                      <a:pt x="419" y="193"/>
                    </a:lnTo>
                    <a:lnTo>
                      <a:pt x="414" y="195"/>
                    </a:lnTo>
                    <a:lnTo>
                      <a:pt x="414" y="195"/>
                    </a:lnTo>
                    <a:lnTo>
                      <a:pt x="407" y="195"/>
                    </a:lnTo>
                    <a:lnTo>
                      <a:pt x="402" y="195"/>
                    </a:lnTo>
                    <a:lnTo>
                      <a:pt x="395" y="198"/>
                    </a:lnTo>
                    <a:lnTo>
                      <a:pt x="392" y="198"/>
                    </a:lnTo>
                    <a:lnTo>
                      <a:pt x="390" y="200"/>
                    </a:lnTo>
                    <a:lnTo>
                      <a:pt x="390" y="205"/>
                    </a:lnTo>
                    <a:lnTo>
                      <a:pt x="387" y="210"/>
                    </a:lnTo>
                    <a:lnTo>
                      <a:pt x="387" y="212"/>
                    </a:lnTo>
                    <a:lnTo>
                      <a:pt x="387" y="215"/>
                    </a:lnTo>
                    <a:lnTo>
                      <a:pt x="387" y="217"/>
                    </a:lnTo>
                    <a:lnTo>
                      <a:pt x="390" y="220"/>
                    </a:lnTo>
                    <a:lnTo>
                      <a:pt x="390" y="220"/>
                    </a:lnTo>
                    <a:lnTo>
                      <a:pt x="392" y="220"/>
                    </a:lnTo>
                    <a:lnTo>
                      <a:pt x="395" y="222"/>
                    </a:lnTo>
                    <a:lnTo>
                      <a:pt x="397" y="227"/>
                    </a:lnTo>
                    <a:lnTo>
                      <a:pt x="397" y="229"/>
                    </a:lnTo>
                    <a:lnTo>
                      <a:pt x="397" y="234"/>
                    </a:lnTo>
                    <a:lnTo>
                      <a:pt x="397" y="239"/>
                    </a:lnTo>
                    <a:lnTo>
                      <a:pt x="397" y="242"/>
                    </a:lnTo>
                    <a:lnTo>
                      <a:pt x="395" y="244"/>
                    </a:lnTo>
                    <a:lnTo>
                      <a:pt x="390" y="249"/>
                    </a:lnTo>
                    <a:lnTo>
                      <a:pt x="390" y="251"/>
                    </a:lnTo>
                    <a:lnTo>
                      <a:pt x="387" y="254"/>
                    </a:lnTo>
                    <a:lnTo>
                      <a:pt x="387" y="254"/>
                    </a:lnTo>
                    <a:lnTo>
                      <a:pt x="387" y="259"/>
                    </a:lnTo>
                    <a:lnTo>
                      <a:pt x="387" y="261"/>
                    </a:lnTo>
                    <a:lnTo>
                      <a:pt x="385" y="264"/>
                    </a:lnTo>
                    <a:lnTo>
                      <a:pt x="385" y="266"/>
                    </a:lnTo>
                    <a:lnTo>
                      <a:pt x="383" y="268"/>
                    </a:lnTo>
                    <a:lnTo>
                      <a:pt x="378" y="268"/>
                    </a:lnTo>
                    <a:lnTo>
                      <a:pt x="375" y="271"/>
                    </a:lnTo>
                    <a:lnTo>
                      <a:pt x="373" y="271"/>
                    </a:lnTo>
                    <a:lnTo>
                      <a:pt x="370" y="271"/>
                    </a:lnTo>
                    <a:lnTo>
                      <a:pt x="368" y="273"/>
                    </a:lnTo>
                    <a:lnTo>
                      <a:pt x="365" y="276"/>
                    </a:lnTo>
                    <a:lnTo>
                      <a:pt x="365" y="276"/>
                    </a:lnTo>
                    <a:lnTo>
                      <a:pt x="365" y="276"/>
                    </a:lnTo>
                    <a:lnTo>
                      <a:pt x="365" y="278"/>
                    </a:lnTo>
                    <a:lnTo>
                      <a:pt x="365" y="278"/>
                    </a:lnTo>
                    <a:lnTo>
                      <a:pt x="368" y="281"/>
                    </a:lnTo>
                    <a:lnTo>
                      <a:pt x="368" y="283"/>
                    </a:lnTo>
                    <a:lnTo>
                      <a:pt x="368" y="283"/>
                    </a:lnTo>
                    <a:lnTo>
                      <a:pt x="368" y="286"/>
                    </a:lnTo>
                    <a:lnTo>
                      <a:pt x="368" y="288"/>
                    </a:lnTo>
                    <a:lnTo>
                      <a:pt x="368" y="290"/>
                    </a:lnTo>
                    <a:lnTo>
                      <a:pt x="368" y="293"/>
                    </a:lnTo>
                    <a:lnTo>
                      <a:pt x="368" y="293"/>
                    </a:lnTo>
                    <a:lnTo>
                      <a:pt x="363" y="293"/>
                    </a:lnTo>
                    <a:lnTo>
                      <a:pt x="363" y="293"/>
                    </a:lnTo>
                    <a:lnTo>
                      <a:pt x="361" y="293"/>
                    </a:lnTo>
                    <a:lnTo>
                      <a:pt x="361" y="293"/>
                    </a:lnTo>
                    <a:lnTo>
                      <a:pt x="358" y="288"/>
                    </a:lnTo>
                    <a:lnTo>
                      <a:pt x="356" y="288"/>
                    </a:lnTo>
                    <a:lnTo>
                      <a:pt x="358" y="288"/>
                    </a:lnTo>
                    <a:lnTo>
                      <a:pt x="358" y="288"/>
                    </a:lnTo>
                    <a:lnTo>
                      <a:pt x="356" y="286"/>
                    </a:lnTo>
                    <a:lnTo>
                      <a:pt x="356" y="286"/>
                    </a:lnTo>
                    <a:lnTo>
                      <a:pt x="356" y="286"/>
                    </a:lnTo>
                    <a:lnTo>
                      <a:pt x="353" y="286"/>
                    </a:lnTo>
                    <a:lnTo>
                      <a:pt x="353" y="283"/>
                    </a:lnTo>
                    <a:lnTo>
                      <a:pt x="353" y="283"/>
                    </a:lnTo>
                    <a:lnTo>
                      <a:pt x="353" y="283"/>
                    </a:lnTo>
                    <a:lnTo>
                      <a:pt x="353" y="283"/>
                    </a:lnTo>
                    <a:lnTo>
                      <a:pt x="353" y="283"/>
                    </a:lnTo>
                    <a:lnTo>
                      <a:pt x="353" y="283"/>
                    </a:lnTo>
                    <a:lnTo>
                      <a:pt x="351" y="283"/>
                    </a:lnTo>
                    <a:lnTo>
                      <a:pt x="351" y="283"/>
                    </a:lnTo>
                    <a:lnTo>
                      <a:pt x="351" y="281"/>
                    </a:lnTo>
                    <a:lnTo>
                      <a:pt x="351" y="281"/>
                    </a:lnTo>
                    <a:lnTo>
                      <a:pt x="351" y="281"/>
                    </a:lnTo>
                    <a:lnTo>
                      <a:pt x="348" y="278"/>
                    </a:lnTo>
                    <a:lnTo>
                      <a:pt x="348" y="278"/>
                    </a:lnTo>
                    <a:lnTo>
                      <a:pt x="346" y="278"/>
                    </a:lnTo>
                    <a:lnTo>
                      <a:pt x="346" y="278"/>
                    </a:lnTo>
                    <a:lnTo>
                      <a:pt x="346" y="276"/>
                    </a:lnTo>
                    <a:lnTo>
                      <a:pt x="346" y="276"/>
                    </a:lnTo>
                    <a:lnTo>
                      <a:pt x="346" y="276"/>
                    </a:lnTo>
                    <a:lnTo>
                      <a:pt x="346" y="273"/>
                    </a:lnTo>
                    <a:lnTo>
                      <a:pt x="344" y="273"/>
                    </a:lnTo>
                    <a:lnTo>
                      <a:pt x="344" y="273"/>
                    </a:lnTo>
                    <a:lnTo>
                      <a:pt x="344" y="271"/>
                    </a:lnTo>
                    <a:lnTo>
                      <a:pt x="339" y="273"/>
                    </a:lnTo>
                    <a:lnTo>
                      <a:pt x="336" y="273"/>
                    </a:lnTo>
                    <a:lnTo>
                      <a:pt x="334" y="273"/>
                    </a:lnTo>
                    <a:lnTo>
                      <a:pt x="329" y="273"/>
                    </a:lnTo>
                    <a:lnTo>
                      <a:pt x="324" y="273"/>
                    </a:lnTo>
                    <a:lnTo>
                      <a:pt x="319" y="273"/>
                    </a:lnTo>
                    <a:lnTo>
                      <a:pt x="317" y="273"/>
                    </a:lnTo>
                    <a:lnTo>
                      <a:pt x="312" y="273"/>
                    </a:lnTo>
                    <a:lnTo>
                      <a:pt x="305" y="273"/>
                    </a:lnTo>
                    <a:lnTo>
                      <a:pt x="300" y="273"/>
                    </a:lnTo>
                    <a:lnTo>
                      <a:pt x="300" y="273"/>
                    </a:lnTo>
                    <a:lnTo>
                      <a:pt x="297" y="273"/>
                    </a:lnTo>
                    <a:lnTo>
                      <a:pt x="292" y="273"/>
                    </a:lnTo>
                    <a:lnTo>
                      <a:pt x="287" y="273"/>
                    </a:lnTo>
                    <a:lnTo>
                      <a:pt x="285" y="273"/>
                    </a:lnTo>
                    <a:lnTo>
                      <a:pt x="280" y="273"/>
                    </a:lnTo>
                    <a:lnTo>
                      <a:pt x="275" y="273"/>
                    </a:lnTo>
                    <a:lnTo>
                      <a:pt x="270" y="273"/>
                    </a:lnTo>
                    <a:lnTo>
                      <a:pt x="266" y="276"/>
                    </a:lnTo>
                    <a:lnTo>
                      <a:pt x="266" y="276"/>
                    </a:lnTo>
                    <a:lnTo>
                      <a:pt x="261" y="276"/>
                    </a:lnTo>
                    <a:lnTo>
                      <a:pt x="258" y="276"/>
                    </a:lnTo>
                    <a:lnTo>
                      <a:pt x="253" y="276"/>
                    </a:lnTo>
                    <a:lnTo>
                      <a:pt x="248" y="276"/>
                    </a:lnTo>
                    <a:lnTo>
                      <a:pt x="246" y="276"/>
                    </a:lnTo>
                    <a:lnTo>
                      <a:pt x="239" y="276"/>
                    </a:lnTo>
                    <a:lnTo>
                      <a:pt x="231" y="276"/>
                    </a:lnTo>
                    <a:lnTo>
                      <a:pt x="222" y="276"/>
                    </a:lnTo>
                    <a:lnTo>
                      <a:pt x="214" y="276"/>
                    </a:lnTo>
                    <a:lnTo>
                      <a:pt x="214" y="276"/>
                    </a:lnTo>
                    <a:lnTo>
                      <a:pt x="207" y="276"/>
                    </a:lnTo>
                    <a:lnTo>
                      <a:pt x="205" y="276"/>
                    </a:lnTo>
                    <a:lnTo>
                      <a:pt x="197" y="276"/>
                    </a:lnTo>
                    <a:lnTo>
                      <a:pt x="190" y="276"/>
                    </a:lnTo>
                    <a:lnTo>
                      <a:pt x="183" y="276"/>
                    </a:lnTo>
                    <a:lnTo>
                      <a:pt x="183" y="276"/>
                    </a:lnTo>
                    <a:lnTo>
                      <a:pt x="175" y="276"/>
                    </a:lnTo>
                    <a:lnTo>
                      <a:pt x="166" y="276"/>
                    </a:lnTo>
                    <a:lnTo>
                      <a:pt x="166" y="276"/>
                    </a:lnTo>
                    <a:lnTo>
                      <a:pt x="163" y="276"/>
                    </a:lnTo>
                    <a:lnTo>
                      <a:pt x="158" y="276"/>
                    </a:lnTo>
                    <a:lnTo>
                      <a:pt x="151" y="276"/>
                    </a:lnTo>
                    <a:lnTo>
                      <a:pt x="149" y="276"/>
                    </a:lnTo>
                    <a:lnTo>
                      <a:pt x="141" y="276"/>
                    </a:lnTo>
                    <a:lnTo>
                      <a:pt x="134" y="276"/>
                    </a:lnTo>
                    <a:lnTo>
                      <a:pt x="129" y="276"/>
                    </a:lnTo>
                    <a:lnTo>
                      <a:pt x="127" y="276"/>
                    </a:lnTo>
                    <a:lnTo>
                      <a:pt x="119" y="276"/>
                    </a:lnTo>
                    <a:lnTo>
                      <a:pt x="119" y="276"/>
                    </a:lnTo>
                    <a:lnTo>
                      <a:pt x="110" y="276"/>
                    </a:lnTo>
                    <a:lnTo>
                      <a:pt x="102" y="276"/>
                    </a:lnTo>
                    <a:lnTo>
                      <a:pt x="95" y="273"/>
                    </a:lnTo>
                    <a:lnTo>
                      <a:pt x="88" y="273"/>
                    </a:lnTo>
                    <a:lnTo>
                      <a:pt x="88" y="273"/>
                    </a:lnTo>
                    <a:lnTo>
                      <a:pt x="80" y="273"/>
                    </a:lnTo>
                    <a:lnTo>
                      <a:pt x="73" y="273"/>
                    </a:lnTo>
                    <a:lnTo>
                      <a:pt x="66" y="273"/>
                    </a:lnTo>
                    <a:lnTo>
                      <a:pt x="61" y="273"/>
                    </a:lnTo>
                    <a:lnTo>
                      <a:pt x="61" y="271"/>
                    </a:lnTo>
                    <a:lnTo>
                      <a:pt x="61" y="271"/>
                    </a:lnTo>
                    <a:lnTo>
                      <a:pt x="61" y="268"/>
                    </a:lnTo>
                    <a:lnTo>
                      <a:pt x="58" y="266"/>
                    </a:lnTo>
                    <a:lnTo>
                      <a:pt x="56" y="266"/>
                    </a:lnTo>
                    <a:lnTo>
                      <a:pt x="56" y="264"/>
                    </a:lnTo>
                    <a:lnTo>
                      <a:pt x="56" y="264"/>
                    </a:lnTo>
                    <a:lnTo>
                      <a:pt x="53" y="264"/>
                    </a:lnTo>
                    <a:lnTo>
                      <a:pt x="53" y="261"/>
                    </a:lnTo>
                    <a:lnTo>
                      <a:pt x="53" y="261"/>
                    </a:lnTo>
                    <a:lnTo>
                      <a:pt x="53" y="259"/>
                    </a:lnTo>
                    <a:lnTo>
                      <a:pt x="53" y="259"/>
                    </a:lnTo>
                    <a:lnTo>
                      <a:pt x="56" y="259"/>
                    </a:lnTo>
                    <a:lnTo>
                      <a:pt x="56" y="256"/>
                    </a:lnTo>
                    <a:lnTo>
                      <a:pt x="56" y="254"/>
                    </a:lnTo>
                    <a:lnTo>
                      <a:pt x="56" y="254"/>
                    </a:lnTo>
                    <a:lnTo>
                      <a:pt x="56" y="254"/>
                    </a:lnTo>
                    <a:lnTo>
                      <a:pt x="56" y="251"/>
                    </a:lnTo>
                    <a:lnTo>
                      <a:pt x="56" y="249"/>
                    </a:lnTo>
                    <a:lnTo>
                      <a:pt x="58" y="247"/>
                    </a:lnTo>
                    <a:lnTo>
                      <a:pt x="56" y="244"/>
                    </a:lnTo>
                    <a:lnTo>
                      <a:pt x="56" y="242"/>
                    </a:lnTo>
                    <a:lnTo>
                      <a:pt x="56" y="242"/>
                    </a:lnTo>
                    <a:lnTo>
                      <a:pt x="56" y="239"/>
                    </a:lnTo>
                    <a:lnTo>
                      <a:pt x="56" y="239"/>
                    </a:lnTo>
                    <a:lnTo>
                      <a:pt x="56" y="237"/>
                    </a:lnTo>
                    <a:lnTo>
                      <a:pt x="53" y="237"/>
                    </a:lnTo>
                    <a:lnTo>
                      <a:pt x="53" y="237"/>
                    </a:lnTo>
                    <a:lnTo>
                      <a:pt x="53" y="234"/>
                    </a:lnTo>
                    <a:lnTo>
                      <a:pt x="53" y="234"/>
                    </a:lnTo>
                    <a:lnTo>
                      <a:pt x="53" y="234"/>
                    </a:lnTo>
                    <a:lnTo>
                      <a:pt x="53" y="232"/>
                    </a:lnTo>
                    <a:lnTo>
                      <a:pt x="53" y="232"/>
                    </a:lnTo>
                    <a:lnTo>
                      <a:pt x="53" y="232"/>
                    </a:lnTo>
                    <a:lnTo>
                      <a:pt x="53" y="232"/>
                    </a:lnTo>
                    <a:lnTo>
                      <a:pt x="53" y="232"/>
                    </a:lnTo>
                    <a:lnTo>
                      <a:pt x="53" y="232"/>
                    </a:lnTo>
                    <a:lnTo>
                      <a:pt x="53" y="229"/>
                    </a:lnTo>
                    <a:lnTo>
                      <a:pt x="53" y="229"/>
                    </a:lnTo>
                    <a:lnTo>
                      <a:pt x="53" y="227"/>
                    </a:lnTo>
                    <a:lnTo>
                      <a:pt x="53" y="225"/>
                    </a:lnTo>
                    <a:lnTo>
                      <a:pt x="53" y="222"/>
                    </a:lnTo>
                    <a:lnTo>
                      <a:pt x="53" y="222"/>
                    </a:lnTo>
                    <a:lnTo>
                      <a:pt x="56" y="220"/>
                    </a:lnTo>
                    <a:lnTo>
                      <a:pt x="53" y="220"/>
                    </a:lnTo>
                    <a:lnTo>
                      <a:pt x="51" y="220"/>
                    </a:lnTo>
                    <a:lnTo>
                      <a:pt x="51" y="217"/>
                    </a:lnTo>
                    <a:lnTo>
                      <a:pt x="51" y="217"/>
                    </a:lnTo>
                    <a:lnTo>
                      <a:pt x="51" y="212"/>
                    </a:lnTo>
                    <a:lnTo>
                      <a:pt x="51" y="212"/>
                    </a:lnTo>
                    <a:lnTo>
                      <a:pt x="53" y="210"/>
                    </a:lnTo>
                    <a:lnTo>
                      <a:pt x="53" y="208"/>
                    </a:lnTo>
                    <a:lnTo>
                      <a:pt x="53" y="208"/>
                    </a:lnTo>
                    <a:lnTo>
                      <a:pt x="51" y="208"/>
                    </a:lnTo>
                    <a:lnTo>
                      <a:pt x="49" y="205"/>
                    </a:lnTo>
                    <a:lnTo>
                      <a:pt x="49" y="205"/>
                    </a:lnTo>
                    <a:lnTo>
                      <a:pt x="49" y="200"/>
                    </a:lnTo>
                    <a:lnTo>
                      <a:pt x="49" y="198"/>
                    </a:lnTo>
                    <a:lnTo>
                      <a:pt x="51" y="195"/>
                    </a:lnTo>
                    <a:lnTo>
                      <a:pt x="49" y="193"/>
                    </a:lnTo>
                    <a:lnTo>
                      <a:pt x="49" y="193"/>
                    </a:lnTo>
                    <a:lnTo>
                      <a:pt x="49" y="193"/>
                    </a:lnTo>
                    <a:lnTo>
                      <a:pt x="46" y="193"/>
                    </a:lnTo>
                    <a:lnTo>
                      <a:pt x="44" y="193"/>
                    </a:lnTo>
                    <a:lnTo>
                      <a:pt x="44" y="190"/>
                    </a:lnTo>
                    <a:lnTo>
                      <a:pt x="44" y="190"/>
                    </a:lnTo>
                    <a:lnTo>
                      <a:pt x="44" y="188"/>
                    </a:lnTo>
                    <a:lnTo>
                      <a:pt x="46" y="188"/>
                    </a:lnTo>
                    <a:lnTo>
                      <a:pt x="46" y="188"/>
                    </a:lnTo>
                    <a:lnTo>
                      <a:pt x="46" y="188"/>
                    </a:lnTo>
                    <a:lnTo>
                      <a:pt x="46" y="186"/>
                    </a:lnTo>
                    <a:lnTo>
                      <a:pt x="44" y="186"/>
                    </a:lnTo>
                    <a:lnTo>
                      <a:pt x="44" y="186"/>
                    </a:lnTo>
                    <a:lnTo>
                      <a:pt x="44" y="186"/>
                    </a:lnTo>
                    <a:lnTo>
                      <a:pt x="41" y="188"/>
                    </a:lnTo>
                    <a:lnTo>
                      <a:pt x="41" y="188"/>
                    </a:lnTo>
                    <a:lnTo>
                      <a:pt x="39" y="186"/>
                    </a:lnTo>
                    <a:lnTo>
                      <a:pt x="39" y="183"/>
                    </a:lnTo>
                    <a:lnTo>
                      <a:pt x="39" y="183"/>
                    </a:lnTo>
                    <a:lnTo>
                      <a:pt x="39" y="181"/>
                    </a:lnTo>
                    <a:lnTo>
                      <a:pt x="39" y="181"/>
                    </a:lnTo>
                    <a:lnTo>
                      <a:pt x="39" y="178"/>
                    </a:lnTo>
                    <a:lnTo>
                      <a:pt x="39" y="176"/>
                    </a:lnTo>
                    <a:lnTo>
                      <a:pt x="39" y="173"/>
                    </a:lnTo>
                    <a:lnTo>
                      <a:pt x="39" y="171"/>
                    </a:lnTo>
                    <a:lnTo>
                      <a:pt x="39" y="171"/>
                    </a:lnTo>
                    <a:lnTo>
                      <a:pt x="39" y="171"/>
                    </a:lnTo>
                    <a:lnTo>
                      <a:pt x="39" y="171"/>
                    </a:lnTo>
                    <a:lnTo>
                      <a:pt x="39" y="169"/>
                    </a:lnTo>
                    <a:lnTo>
                      <a:pt x="39" y="169"/>
                    </a:lnTo>
                    <a:lnTo>
                      <a:pt x="39" y="166"/>
                    </a:lnTo>
                    <a:lnTo>
                      <a:pt x="41" y="164"/>
                    </a:lnTo>
                    <a:lnTo>
                      <a:pt x="41" y="164"/>
                    </a:lnTo>
                    <a:lnTo>
                      <a:pt x="39" y="161"/>
                    </a:lnTo>
                    <a:lnTo>
                      <a:pt x="36" y="156"/>
                    </a:lnTo>
                    <a:lnTo>
                      <a:pt x="36" y="156"/>
                    </a:lnTo>
                    <a:lnTo>
                      <a:pt x="34" y="154"/>
                    </a:lnTo>
                    <a:lnTo>
                      <a:pt x="34" y="151"/>
                    </a:lnTo>
                    <a:lnTo>
                      <a:pt x="34" y="151"/>
                    </a:lnTo>
                    <a:lnTo>
                      <a:pt x="34" y="149"/>
                    </a:lnTo>
                    <a:lnTo>
                      <a:pt x="34" y="149"/>
                    </a:lnTo>
                    <a:lnTo>
                      <a:pt x="34" y="144"/>
                    </a:lnTo>
                    <a:lnTo>
                      <a:pt x="32" y="142"/>
                    </a:lnTo>
                    <a:lnTo>
                      <a:pt x="29" y="142"/>
                    </a:lnTo>
                    <a:lnTo>
                      <a:pt x="27" y="139"/>
                    </a:lnTo>
                    <a:lnTo>
                      <a:pt x="27" y="137"/>
                    </a:lnTo>
                    <a:lnTo>
                      <a:pt x="27" y="134"/>
                    </a:lnTo>
                    <a:lnTo>
                      <a:pt x="27" y="132"/>
                    </a:lnTo>
                    <a:lnTo>
                      <a:pt x="27" y="132"/>
                    </a:lnTo>
                    <a:lnTo>
                      <a:pt x="24" y="130"/>
                    </a:lnTo>
                    <a:lnTo>
                      <a:pt x="22" y="127"/>
                    </a:lnTo>
                    <a:lnTo>
                      <a:pt x="22" y="127"/>
                    </a:lnTo>
                    <a:lnTo>
                      <a:pt x="19" y="125"/>
                    </a:lnTo>
                    <a:lnTo>
                      <a:pt x="22" y="122"/>
                    </a:lnTo>
                    <a:lnTo>
                      <a:pt x="22" y="122"/>
                    </a:lnTo>
                    <a:lnTo>
                      <a:pt x="22" y="120"/>
                    </a:lnTo>
                    <a:lnTo>
                      <a:pt x="22" y="117"/>
                    </a:lnTo>
                    <a:lnTo>
                      <a:pt x="22" y="115"/>
                    </a:lnTo>
                    <a:lnTo>
                      <a:pt x="19" y="115"/>
                    </a:lnTo>
                    <a:lnTo>
                      <a:pt x="19" y="112"/>
                    </a:lnTo>
                    <a:lnTo>
                      <a:pt x="19" y="112"/>
                    </a:lnTo>
                    <a:lnTo>
                      <a:pt x="17" y="110"/>
                    </a:lnTo>
                    <a:lnTo>
                      <a:pt x="17" y="105"/>
                    </a:lnTo>
                    <a:lnTo>
                      <a:pt x="17" y="100"/>
                    </a:lnTo>
                    <a:lnTo>
                      <a:pt x="17" y="98"/>
                    </a:lnTo>
                    <a:lnTo>
                      <a:pt x="17" y="95"/>
                    </a:lnTo>
                    <a:lnTo>
                      <a:pt x="14" y="95"/>
                    </a:lnTo>
                    <a:lnTo>
                      <a:pt x="12" y="95"/>
                    </a:lnTo>
                    <a:lnTo>
                      <a:pt x="12" y="91"/>
                    </a:lnTo>
                    <a:lnTo>
                      <a:pt x="10" y="91"/>
                    </a:lnTo>
                    <a:lnTo>
                      <a:pt x="10" y="91"/>
                    </a:lnTo>
                    <a:lnTo>
                      <a:pt x="10" y="91"/>
                    </a:lnTo>
                    <a:lnTo>
                      <a:pt x="10" y="88"/>
                    </a:lnTo>
                    <a:lnTo>
                      <a:pt x="10" y="88"/>
                    </a:lnTo>
                    <a:lnTo>
                      <a:pt x="10" y="88"/>
                    </a:lnTo>
                    <a:lnTo>
                      <a:pt x="10" y="88"/>
                    </a:lnTo>
                    <a:lnTo>
                      <a:pt x="10" y="86"/>
                    </a:lnTo>
                    <a:lnTo>
                      <a:pt x="10" y="86"/>
                    </a:lnTo>
                    <a:lnTo>
                      <a:pt x="10" y="86"/>
                    </a:lnTo>
                    <a:lnTo>
                      <a:pt x="7" y="86"/>
                    </a:lnTo>
                    <a:lnTo>
                      <a:pt x="7" y="86"/>
                    </a:lnTo>
                    <a:lnTo>
                      <a:pt x="7" y="86"/>
                    </a:lnTo>
                    <a:lnTo>
                      <a:pt x="7" y="83"/>
                    </a:lnTo>
                    <a:lnTo>
                      <a:pt x="7" y="83"/>
                    </a:lnTo>
                    <a:lnTo>
                      <a:pt x="7" y="83"/>
                    </a:lnTo>
                    <a:lnTo>
                      <a:pt x="7" y="83"/>
                    </a:lnTo>
                    <a:lnTo>
                      <a:pt x="7" y="83"/>
                    </a:lnTo>
                    <a:lnTo>
                      <a:pt x="7" y="83"/>
                    </a:lnTo>
                    <a:lnTo>
                      <a:pt x="7" y="81"/>
                    </a:lnTo>
                    <a:lnTo>
                      <a:pt x="7" y="81"/>
                    </a:lnTo>
                    <a:lnTo>
                      <a:pt x="7" y="81"/>
                    </a:lnTo>
                    <a:lnTo>
                      <a:pt x="2" y="78"/>
                    </a:lnTo>
                    <a:lnTo>
                      <a:pt x="2" y="78"/>
                    </a:lnTo>
                    <a:lnTo>
                      <a:pt x="2" y="76"/>
                    </a:lnTo>
                    <a:lnTo>
                      <a:pt x="0" y="76"/>
                    </a:lnTo>
                    <a:lnTo>
                      <a:pt x="0" y="73"/>
                    </a:lnTo>
                    <a:lnTo>
                      <a:pt x="0" y="73"/>
                    </a:lnTo>
                    <a:lnTo>
                      <a:pt x="0" y="71"/>
                    </a:lnTo>
                    <a:lnTo>
                      <a:pt x="0" y="71"/>
                    </a:lnTo>
                    <a:lnTo>
                      <a:pt x="2" y="69"/>
                    </a:lnTo>
                    <a:lnTo>
                      <a:pt x="2" y="69"/>
                    </a:lnTo>
                    <a:lnTo>
                      <a:pt x="2" y="69"/>
                    </a:lnTo>
                    <a:lnTo>
                      <a:pt x="2" y="66"/>
                    </a:lnTo>
                    <a:lnTo>
                      <a:pt x="2" y="66"/>
                    </a:lnTo>
                    <a:lnTo>
                      <a:pt x="2" y="66"/>
                    </a:lnTo>
                    <a:lnTo>
                      <a:pt x="2" y="66"/>
                    </a:lnTo>
                    <a:lnTo>
                      <a:pt x="5" y="66"/>
                    </a:lnTo>
                    <a:lnTo>
                      <a:pt x="5" y="66"/>
                    </a:lnTo>
                    <a:lnTo>
                      <a:pt x="5" y="64"/>
                    </a:lnTo>
                    <a:lnTo>
                      <a:pt x="5" y="64"/>
                    </a:lnTo>
                    <a:lnTo>
                      <a:pt x="5" y="64"/>
                    </a:lnTo>
                    <a:lnTo>
                      <a:pt x="5" y="64"/>
                    </a:lnTo>
                    <a:lnTo>
                      <a:pt x="5" y="64"/>
                    </a:lnTo>
                    <a:lnTo>
                      <a:pt x="5" y="61"/>
                    </a:lnTo>
                    <a:lnTo>
                      <a:pt x="7" y="61"/>
                    </a:lnTo>
                    <a:lnTo>
                      <a:pt x="7" y="61"/>
                    </a:lnTo>
                    <a:lnTo>
                      <a:pt x="7" y="61"/>
                    </a:lnTo>
                    <a:lnTo>
                      <a:pt x="7" y="61"/>
                    </a:lnTo>
                    <a:lnTo>
                      <a:pt x="7" y="59"/>
                    </a:lnTo>
                    <a:lnTo>
                      <a:pt x="7" y="59"/>
                    </a:lnTo>
                    <a:lnTo>
                      <a:pt x="7" y="56"/>
                    </a:lnTo>
                    <a:lnTo>
                      <a:pt x="7" y="56"/>
                    </a:lnTo>
                    <a:lnTo>
                      <a:pt x="7" y="56"/>
                    </a:lnTo>
                    <a:lnTo>
                      <a:pt x="10" y="54"/>
                    </a:lnTo>
                    <a:lnTo>
                      <a:pt x="10" y="54"/>
                    </a:lnTo>
                    <a:lnTo>
                      <a:pt x="10" y="52"/>
                    </a:lnTo>
                    <a:lnTo>
                      <a:pt x="10" y="52"/>
                    </a:lnTo>
                    <a:lnTo>
                      <a:pt x="10" y="52"/>
                    </a:lnTo>
                    <a:lnTo>
                      <a:pt x="10" y="49"/>
                    </a:lnTo>
                    <a:lnTo>
                      <a:pt x="10" y="49"/>
                    </a:lnTo>
                    <a:lnTo>
                      <a:pt x="10" y="49"/>
                    </a:lnTo>
                    <a:lnTo>
                      <a:pt x="10" y="49"/>
                    </a:lnTo>
                    <a:lnTo>
                      <a:pt x="10" y="47"/>
                    </a:lnTo>
                    <a:lnTo>
                      <a:pt x="10" y="47"/>
                    </a:lnTo>
                    <a:lnTo>
                      <a:pt x="10" y="47"/>
                    </a:lnTo>
                    <a:lnTo>
                      <a:pt x="10" y="47"/>
                    </a:lnTo>
                    <a:lnTo>
                      <a:pt x="10" y="47"/>
                    </a:lnTo>
                    <a:lnTo>
                      <a:pt x="10" y="47"/>
                    </a:lnTo>
                    <a:lnTo>
                      <a:pt x="10" y="44"/>
                    </a:lnTo>
                    <a:lnTo>
                      <a:pt x="12" y="42"/>
                    </a:lnTo>
                    <a:lnTo>
                      <a:pt x="12" y="42"/>
                    </a:lnTo>
                    <a:lnTo>
                      <a:pt x="12" y="42"/>
                    </a:lnTo>
                    <a:lnTo>
                      <a:pt x="12" y="37"/>
                    </a:lnTo>
                    <a:lnTo>
                      <a:pt x="12" y="37"/>
                    </a:lnTo>
                    <a:lnTo>
                      <a:pt x="12" y="37"/>
                    </a:lnTo>
                    <a:lnTo>
                      <a:pt x="12" y="34"/>
                    </a:lnTo>
                    <a:lnTo>
                      <a:pt x="12" y="34"/>
                    </a:lnTo>
                    <a:lnTo>
                      <a:pt x="12" y="30"/>
                    </a:lnTo>
                    <a:lnTo>
                      <a:pt x="12" y="30"/>
                    </a:lnTo>
                    <a:lnTo>
                      <a:pt x="12" y="30"/>
                    </a:lnTo>
                    <a:lnTo>
                      <a:pt x="12" y="30"/>
                    </a:lnTo>
                    <a:lnTo>
                      <a:pt x="12" y="30"/>
                    </a:lnTo>
                    <a:lnTo>
                      <a:pt x="10" y="30"/>
                    </a:lnTo>
                    <a:lnTo>
                      <a:pt x="10" y="30"/>
                    </a:lnTo>
                    <a:lnTo>
                      <a:pt x="10" y="30"/>
                    </a:lnTo>
                    <a:lnTo>
                      <a:pt x="7" y="27"/>
                    </a:lnTo>
                    <a:lnTo>
                      <a:pt x="7" y="27"/>
                    </a:lnTo>
                    <a:lnTo>
                      <a:pt x="7" y="27"/>
                    </a:lnTo>
                    <a:lnTo>
                      <a:pt x="5" y="27"/>
                    </a:lnTo>
                    <a:lnTo>
                      <a:pt x="5" y="27"/>
                    </a:lnTo>
                    <a:lnTo>
                      <a:pt x="5" y="27"/>
                    </a:lnTo>
                    <a:lnTo>
                      <a:pt x="5" y="27"/>
                    </a:lnTo>
                    <a:lnTo>
                      <a:pt x="5" y="27"/>
                    </a:lnTo>
                    <a:lnTo>
                      <a:pt x="5" y="25"/>
                    </a:lnTo>
                    <a:lnTo>
                      <a:pt x="7" y="25"/>
                    </a:lnTo>
                    <a:lnTo>
                      <a:pt x="5" y="25"/>
                    </a:lnTo>
                    <a:lnTo>
                      <a:pt x="5" y="25"/>
                    </a:lnTo>
                    <a:lnTo>
                      <a:pt x="5" y="25"/>
                    </a:lnTo>
                    <a:lnTo>
                      <a:pt x="5" y="22"/>
                    </a:lnTo>
                    <a:lnTo>
                      <a:pt x="5" y="22"/>
                    </a:lnTo>
                    <a:lnTo>
                      <a:pt x="5" y="22"/>
                    </a:lnTo>
                    <a:lnTo>
                      <a:pt x="5" y="22"/>
                    </a:lnTo>
                    <a:lnTo>
                      <a:pt x="7" y="22"/>
                    </a:lnTo>
                    <a:lnTo>
                      <a:pt x="7" y="22"/>
                    </a:lnTo>
                    <a:lnTo>
                      <a:pt x="7" y="22"/>
                    </a:lnTo>
                    <a:lnTo>
                      <a:pt x="7" y="22"/>
                    </a:lnTo>
                    <a:lnTo>
                      <a:pt x="7" y="20"/>
                    </a:lnTo>
                    <a:lnTo>
                      <a:pt x="7" y="17"/>
                    </a:lnTo>
                    <a:lnTo>
                      <a:pt x="7" y="13"/>
                    </a:lnTo>
                    <a:lnTo>
                      <a:pt x="7" y="13"/>
                    </a:lnTo>
                    <a:lnTo>
                      <a:pt x="7" y="13"/>
                    </a:lnTo>
                    <a:lnTo>
                      <a:pt x="7" y="10"/>
                    </a:lnTo>
                    <a:lnTo>
                      <a:pt x="5" y="10"/>
                    </a:lnTo>
                    <a:lnTo>
                      <a:pt x="5" y="8"/>
                    </a:lnTo>
                    <a:lnTo>
                      <a:pt x="5" y="8"/>
                    </a:lnTo>
                    <a:lnTo>
                      <a:pt x="2" y="8"/>
                    </a:lnTo>
                    <a:lnTo>
                      <a:pt x="2" y="5"/>
                    </a:lnTo>
                    <a:lnTo>
                      <a:pt x="2" y="5"/>
                    </a:lnTo>
                    <a:lnTo>
                      <a:pt x="5" y="5"/>
                    </a:lnTo>
                    <a:lnTo>
                      <a:pt x="5" y="3"/>
                    </a:lnTo>
                    <a:lnTo>
                      <a:pt x="2" y="3"/>
                    </a:lnTo>
                    <a:lnTo>
                      <a:pt x="2" y="3"/>
                    </a:lnTo>
                    <a:lnTo>
                      <a:pt x="2" y="3"/>
                    </a:lnTo>
                    <a:lnTo>
                      <a:pt x="2" y="0"/>
                    </a:lnTo>
                    <a:lnTo>
                      <a:pt x="7" y="0"/>
                    </a:lnTo>
                    <a:lnTo>
                      <a:pt x="10" y="0"/>
                    </a:lnTo>
                    <a:lnTo>
                      <a:pt x="12" y="0"/>
                    </a:lnTo>
                    <a:lnTo>
                      <a:pt x="19" y="0"/>
                    </a:lnTo>
                    <a:lnTo>
                      <a:pt x="24" y="0"/>
                    </a:lnTo>
                    <a:lnTo>
                      <a:pt x="29" y="0"/>
                    </a:lnTo>
                    <a:lnTo>
                      <a:pt x="36" y="0"/>
                    </a:lnTo>
                    <a:lnTo>
                      <a:pt x="41" y="0"/>
                    </a:lnTo>
                    <a:lnTo>
                      <a:pt x="46" y="0"/>
                    </a:lnTo>
                    <a:lnTo>
                      <a:pt x="53" y="0"/>
                    </a:lnTo>
                    <a:lnTo>
                      <a:pt x="58" y="0"/>
                    </a:lnTo>
                    <a:lnTo>
                      <a:pt x="63" y="0"/>
                    </a:lnTo>
                    <a:lnTo>
                      <a:pt x="71" y="0"/>
                    </a:lnTo>
                    <a:lnTo>
                      <a:pt x="75" y="0"/>
                    </a:lnTo>
                    <a:lnTo>
                      <a:pt x="80" y="0"/>
                    </a:lnTo>
                    <a:lnTo>
                      <a:pt x="88" y="0"/>
                    </a:lnTo>
                    <a:lnTo>
                      <a:pt x="92" y="0"/>
                    </a:lnTo>
                    <a:lnTo>
                      <a:pt x="97" y="0"/>
                    </a:lnTo>
                    <a:lnTo>
                      <a:pt x="105" y="0"/>
                    </a:lnTo>
                    <a:lnTo>
                      <a:pt x="110" y="0"/>
                    </a:lnTo>
                    <a:lnTo>
                      <a:pt x="114" y="0"/>
                    </a:lnTo>
                    <a:lnTo>
                      <a:pt x="122" y="0"/>
                    </a:lnTo>
                    <a:close/>
                  </a:path>
                </a:pathLst>
              </a:custGeom>
              <a:solidFill>
                <a:srgbClr val="1D819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200" dirty="0"/>
              </a:p>
            </p:txBody>
          </p:sp>
          <p:sp>
            <p:nvSpPr>
              <p:cNvPr id="380" name="Freeform 105">
                <a:extLst>
                  <a:ext uri="{FF2B5EF4-FFF2-40B4-BE49-F238E27FC236}">
                    <a16:creationId xmlns:a16="http://schemas.microsoft.com/office/drawing/2014/main" id="{3336B989-6261-4BCF-A703-0E4F47D0F52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280" y="2338"/>
                <a:ext cx="2" cy="0"/>
              </a:xfrm>
              <a:custGeom>
                <a:avLst/>
                <a:gdLst>
                  <a:gd name="T0" fmla="*/ 2 w 2"/>
                  <a:gd name="T1" fmla="*/ 0 w 2"/>
                  <a:gd name="T2" fmla="*/ 2 w 2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</a:cxnLst>
                <a:rect l="0" t="0" r="r" b="b"/>
                <a:pathLst>
                  <a:path w="2">
                    <a:moveTo>
                      <a:pt x="2" y="0"/>
                    </a:moveTo>
                    <a:lnTo>
                      <a:pt x="0" y="0"/>
                    </a:lnTo>
                    <a:lnTo>
                      <a:pt x="2" y="0"/>
                    </a:lnTo>
                    <a:close/>
                  </a:path>
                </a:pathLst>
              </a:custGeom>
              <a:solidFill>
                <a:srgbClr val="E76B6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200" dirty="0"/>
              </a:p>
            </p:txBody>
          </p:sp>
          <p:sp>
            <p:nvSpPr>
              <p:cNvPr id="381" name="Freeform 106">
                <a:extLst>
                  <a:ext uri="{FF2B5EF4-FFF2-40B4-BE49-F238E27FC236}">
                    <a16:creationId xmlns:a16="http://schemas.microsoft.com/office/drawing/2014/main" id="{86CD0966-4866-4A8D-B608-047E77AABB8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326" y="2267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E76B6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200" dirty="0"/>
              </a:p>
            </p:txBody>
          </p:sp>
          <p:sp>
            <p:nvSpPr>
              <p:cNvPr id="382" name="Freeform 107">
                <a:extLst>
                  <a:ext uri="{FF2B5EF4-FFF2-40B4-BE49-F238E27FC236}">
                    <a16:creationId xmlns:a16="http://schemas.microsoft.com/office/drawing/2014/main" id="{3342361C-FE9C-4CD4-A0F4-22A021C81E5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355" y="2392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E76B6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200" dirty="0"/>
              </a:p>
            </p:txBody>
          </p:sp>
          <p:sp>
            <p:nvSpPr>
              <p:cNvPr id="383" name="Freeform 108">
                <a:extLst>
                  <a:ext uri="{FF2B5EF4-FFF2-40B4-BE49-F238E27FC236}">
                    <a16:creationId xmlns:a16="http://schemas.microsoft.com/office/drawing/2014/main" id="{36A834D5-BCB2-4859-BFD4-2A6DBFF094F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77" y="3067"/>
                <a:ext cx="3" cy="0"/>
              </a:xfrm>
              <a:custGeom>
                <a:avLst/>
                <a:gdLst>
                  <a:gd name="T0" fmla="*/ 0 w 3"/>
                  <a:gd name="T1" fmla="*/ 3 w 3"/>
                  <a:gd name="T2" fmla="*/ 0 w 3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</a:cxnLst>
                <a:rect l="0" t="0" r="r" b="b"/>
                <a:pathLst>
                  <a:path w="3">
                    <a:moveTo>
                      <a:pt x="0" y="0"/>
                    </a:moveTo>
                    <a:lnTo>
                      <a:pt x="3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B7CEC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200" dirty="0"/>
              </a:p>
            </p:txBody>
          </p:sp>
          <p:sp>
            <p:nvSpPr>
              <p:cNvPr id="384" name="Freeform 109">
                <a:extLst>
                  <a:ext uri="{FF2B5EF4-FFF2-40B4-BE49-F238E27FC236}">
                    <a16:creationId xmlns:a16="http://schemas.microsoft.com/office/drawing/2014/main" id="{7E8806F8-0B41-452B-BDAF-9C84EABADF1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760" y="2333"/>
                <a:ext cx="602" cy="234"/>
              </a:xfrm>
              <a:custGeom>
                <a:avLst/>
                <a:gdLst>
                  <a:gd name="T0" fmla="*/ 549 w 602"/>
                  <a:gd name="T1" fmla="*/ 159 h 234"/>
                  <a:gd name="T2" fmla="*/ 532 w 602"/>
                  <a:gd name="T3" fmla="*/ 156 h 234"/>
                  <a:gd name="T4" fmla="*/ 507 w 602"/>
                  <a:gd name="T5" fmla="*/ 166 h 234"/>
                  <a:gd name="T6" fmla="*/ 500 w 602"/>
                  <a:gd name="T7" fmla="*/ 168 h 234"/>
                  <a:gd name="T8" fmla="*/ 485 w 602"/>
                  <a:gd name="T9" fmla="*/ 161 h 234"/>
                  <a:gd name="T10" fmla="*/ 485 w 602"/>
                  <a:gd name="T11" fmla="*/ 176 h 234"/>
                  <a:gd name="T12" fmla="*/ 449 w 602"/>
                  <a:gd name="T13" fmla="*/ 227 h 234"/>
                  <a:gd name="T14" fmla="*/ 444 w 602"/>
                  <a:gd name="T15" fmla="*/ 229 h 234"/>
                  <a:gd name="T16" fmla="*/ 405 w 602"/>
                  <a:gd name="T17" fmla="*/ 234 h 234"/>
                  <a:gd name="T18" fmla="*/ 322 w 602"/>
                  <a:gd name="T19" fmla="*/ 154 h 234"/>
                  <a:gd name="T20" fmla="*/ 244 w 602"/>
                  <a:gd name="T21" fmla="*/ 137 h 234"/>
                  <a:gd name="T22" fmla="*/ 232 w 602"/>
                  <a:gd name="T23" fmla="*/ 127 h 234"/>
                  <a:gd name="T24" fmla="*/ 139 w 602"/>
                  <a:gd name="T25" fmla="*/ 122 h 234"/>
                  <a:gd name="T26" fmla="*/ 125 w 602"/>
                  <a:gd name="T27" fmla="*/ 125 h 234"/>
                  <a:gd name="T28" fmla="*/ 95 w 602"/>
                  <a:gd name="T29" fmla="*/ 137 h 234"/>
                  <a:gd name="T30" fmla="*/ 3 w 602"/>
                  <a:gd name="T31" fmla="*/ 137 h 234"/>
                  <a:gd name="T32" fmla="*/ 17 w 602"/>
                  <a:gd name="T33" fmla="*/ 117 h 234"/>
                  <a:gd name="T34" fmla="*/ 30 w 602"/>
                  <a:gd name="T35" fmla="*/ 98 h 234"/>
                  <a:gd name="T36" fmla="*/ 49 w 602"/>
                  <a:gd name="T37" fmla="*/ 90 h 234"/>
                  <a:gd name="T38" fmla="*/ 69 w 602"/>
                  <a:gd name="T39" fmla="*/ 83 h 234"/>
                  <a:gd name="T40" fmla="*/ 93 w 602"/>
                  <a:gd name="T41" fmla="*/ 71 h 234"/>
                  <a:gd name="T42" fmla="*/ 100 w 602"/>
                  <a:gd name="T43" fmla="*/ 56 h 234"/>
                  <a:gd name="T44" fmla="*/ 120 w 602"/>
                  <a:gd name="T45" fmla="*/ 49 h 234"/>
                  <a:gd name="T46" fmla="*/ 129 w 602"/>
                  <a:gd name="T47" fmla="*/ 54 h 234"/>
                  <a:gd name="T48" fmla="*/ 149 w 602"/>
                  <a:gd name="T49" fmla="*/ 39 h 234"/>
                  <a:gd name="T50" fmla="*/ 159 w 602"/>
                  <a:gd name="T51" fmla="*/ 44 h 234"/>
                  <a:gd name="T52" fmla="*/ 181 w 602"/>
                  <a:gd name="T53" fmla="*/ 17 h 234"/>
                  <a:gd name="T54" fmla="*/ 283 w 602"/>
                  <a:gd name="T55" fmla="*/ 5 h 234"/>
                  <a:gd name="T56" fmla="*/ 422 w 602"/>
                  <a:gd name="T57" fmla="*/ 5 h 234"/>
                  <a:gd name="T58" fmla="*/ 534 w 602"/>
                  <a:gd name="T59" fmla="*/ 5 h 234"/>
                  <a:gd name="T60" fmla="*/ 585 w 602"/>
                  <a:gd name="T61" fmla="*/ 17 h 234"/>
                  <a:gd name="T62" fmla="*/ 593 w 602"/>
                  <a:gd name="T63" fmla="*/ 29 h 234"/>
                  <a:gd name="T64" fmla="*/ 593 w 602"/>
                  <a:gd name="T65" fmla="*/ 37 h 234"/>
                  <a:gd name="T66" fmla="*/ 583 w 602"/>
                  <a:gd name="T67" fmla="*/ 27 h 234"/>
                  <a:gd name="T68" fmla="*/ 578 w 602"/>
                  <a:gd name="T69" fmla="*/ 32 h 234"/>
                  <a:gd name="T70" fmla="*/ 578 w 602"/>
                  <a:gd name="T71" fmla="*/ 37 h 234"/>
                  <a:gd name="T72" fmla="*/ 563 w 602"/>
                  <a:gd name="T73" fmla="*/ 37 h 234"/>
                  <a:gd name="T74" fmla="*/ 554 w 602"/>
                  <a:gd name="T75" fmla="*/ 37 h 234"/>
                  <a:gd name="T76" fmla="*/ 549 w 602"/>
                  <a:gd name="T77" fmla="*/ 51 h 234"/>
                  <a:gd name="T78" fmla="*/ 532 w 602"/>
                  <a:gd name="T79" fmla="*/ 27 h 234"/>
                  <a:gd name="T80" fmla="*/ 532 w 602"/>
                  <a:gd name="T81" fmla="*/ 59 h 234"/>
                  <a:gd name="T82" fmla="*/ 563 w 602"/>
                  <a:gd name="T83" fmla="*/ 59 h 234"/>
                  <a:gd name="T84" fmla="*/ 580 w 602"/>
                  <a:gd name="T85" fmla="*/ 59 h 234"/>
                  <a:gd name="T86" fmla="*/ 580 w 602"/>
                  <a:gd name="T87" fmla="*/ 73 h 234"/>
                  <a:gd name="T88" fmla="*/ 583 w 602"/>
                  <a:gd name="T89" fmla="*/ 64 h 234"/>
                  <a:gd name="T90" fmla="*/ 593 w 602"/>
                  <a:gd name="T91" fmla="*/ 59 h 234"/>
                  <a:gd name="T92" fmla="*/ 602 w 602"/>
                  <a:gd name="T93" fmla="*/ 64 h 234"/>
                  <a:gd name="T94" fmla="*/ 600 w 602"/>
                  <a:gd name="T95" fmla="*/ 88 h 234"/>
                  <a:gd name="T96" fmla="*/ 590 w 602"/>
                  <a:gd name="T97" fmla="*/ 86 h 234"/>
                  <a:gd name="T98" fmla="*/ 580 w 602"/>
                  <a:gd name="T99" fmla="*/ 103 h 234"/>
                  <a:gd name="T100" fmla="*/ 563 w 602"/>
                  <a:gd name="T101" fmla="*/ 107 h 234"/>
                  <a:gd name="T102" fmla="*/ 556 w 602"/>
                  <a:gd name="T103" fmla="*/ 105 h 234"/>
                  <a:gd name="T104" fmla="*/ 546 w 602"/>
                  <a:gd name="T105" fmla="*/ 103 h 234"/>
                  <a:gd name="T106" fmla="*/ 539 w 602"/>
                  <a:gd name="T107" fmla="*/ 95 h 234"/>
                  <a:gd name="T108" fmla="*/ 537 w 602"/>
                  <a:gd name="T109" fmla="*/ 103 h 234"/>
                  <a:gd name="T110" fmla="*/ 520 w 602"/>
                  <a:gd name="T111" fmla="*/ 100 h 234"/>
                  <a:gd name="T112" fmla="*/ 544 w 602"/>
                  <a:gd name="T113" fmla="*/ 120 h 234"/>
                  <a:gd name="T114" fmla="*/ 541 w 602"/>
                  <a:gd name="T115" fmla="*/ 125 h 234"/>
                  <a:gd name="T116" fmla="*/ 517 w 602"/>
                  <a:gd name="T117" fmla="*/ 132 h 234"/>
                  <a:gd name="T118" fmla="*/ 529 w 602"/>
                  <a:gd name="T119" fmla="*/ 146 h 234"/>
                  <a:gd name="T120" fmla="*/ 544 w 602"/>
                  <a:gd name="T121" fmla="*/ 139 h 234"/>
                  <a:gd name="T122" fmla="*/ 551 w 602"/>
                  <a:gd name="T123" fmla="*/ 142 h 234"/>
                  <a:gd name="T124" fmla="*/ 561 w 602"/>
                  <a:gd name="T125" fmla="*/ 137 h 23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  <a:cxn ang="0">
                    <a:pos x="T124" y="T125"/>
                  </a:cxn>
                </a:cxnLst>
                <a:rect l="0" t="0" r="r" b="b"/>
                <a:pathLst>
                  <a:path w="602" h="234">
                    <a:moveTo>
                      <a:pt x="559" y="146"/>
                    </a:moveTo>
                    <a:lnTo>
                      <a:pt x="561" y="146"/>
                    </a:lnTo>
                    <a:lnTo>
                      <a:pt x="559" y="149"/>
                    </a:lnTo>
                    <a:lnTo>
                      <a:pt x="559" y="149"/>
                    </a:lnTo>
                    <a:lnTo>
                      <a:pt x="556" y="151"/>
                    </a:lnTo>
                    <a:lnTo>
                      <a:pt x="556" y="149"/>
                    </a:lnTo>
                    <a:lnTo>
                      <a:pt x="556" y="149"/>
                    </a:lnTo>
                    <a:lnTo>
                      <a:pt x="556" y="149"/>
                    </a:lnTo>
                    <a:lnTo>
                      <a:pt x="554" y="149"/>
                    </a:lnTo>
                    <a:lnTo>
                      <a:pt x="554" y="149"/>
                    </a:lnTo>
                    <a:lnTo>
                      <a:pt x="554" y="151"/>
                    </a:lnTo>
                    <a:lnTo>
                      <a:pt x="554" y="151"/>
                    </a:lnTo>
                    <a:lnTo>
                      <a:pt x="554" y="151"/>
                    </a:lnTo>
                    <a:lnTo>
                      <a:pt x="554" y="151"/>
                    </a:lnTo>
                    <a:lnTo>
                      <a:pt x="554" y="154"/>
                    </a:lnTo>
                    <a:lnTo>
                      <a:pt x="551" y="154"/>
                    </a:lnTo>
                    <a:lnTo>
                      <a:pt x="551" y="156"/>
                    </a:lnTo>
                    <a:lnTo>
                      <a:pt x="549" y="156"/>
                    </a:lnTo>
                    <a:lnTo>
                      <a:pt x="549" y="156"/>
                    </a:lnTo>
                    <a:lnTo>
                      <a:pt x="549" y="159"/>
                    </a:lnTo>
                    <a:lnTo>
                      <a:pt x="549" y="159"/>
                    </a:lnTo>
                    <a:lnTo>
                      <a:pt x="549" y="159"/>
                    </a:lnTo>
                    <a:lnTo>
                      <a:pt x="549" y="159"/>
                    </a:lnTo>
                    <a:lnTo>
                      <a:pt x="549" y="159"/>
                    </a:lnTo>
                    <a:lnTo>
                      <a:pt x="549" y="161"/>
                    </a:lnTo>
                    <a:lnTo>
                      <a:pt x="546" y="161"/>
                    </a:lnTo>
                    <a:lnTo>
                      <a:pt x="546" y="161"/>
                    </a:lnTo>
                    <a:lnTo>
                      <a:pt x="546" y="161"/>
                    </a:lnTo>
                    <a:lnTo>
                      <a:pt x="544" y="161"/>
                    </a:lnTo>
                    <a:lnTo>
                      <a:pt x="541" y="159"/>
                    </a:lnTo>
                    <a:lnTo>
                      <a:pt x="541" y="159"/>
                    </a:lnTo>
                    <a:lnTo>
                      <a:pt x="544" y="156"/>
                    </a:lnTo>
                    <a:lnTo>
                      <a:pt x="541" y="156"/>
                    </a:lnTo>
                    <a:lnTo>
                      <a:pt x="541" y="154"/>
                    </a:lnTo>
                    <a:lnTo>
                      <a:pt x="539" y="154"/>
                    </a:lnTo>
                    <a:lnTo>
                      <a:pt x="539" y="161"/>
                    </a:lnTo>
                    <a:lnTo>
                      <a:pt x="539" y="164"/>
                    </a:lnTo>
                    <a:lnTo>
                      <a:pt x="537" y="161"/>
                    </a:lnTo>
                    <a:lnTo>
                      <a:pt x="537" y="161"/>
                    </a:lnTo>
                    <a:lnTo>
                      <a:pt x="537" y="159"/>
                    </a:lnTo>
                    <a:lnTo>
                      <a:pt x="537" y="156"/>
                    </a:lnTo>
                    <a:lnTo>
                      <a:pt x="537" y="156"/>
                    </a:lnTo>
                    <a:lnTo>
                      <a:pt x="534" y="156"/>
                    </a:lnTo>
                    <a:lnTo>
                      <a:pt x="532" y="156"/>
                    </a:lnTo>
                    <a:lnTo>
                      <a:pt x="532" y="159"/>
                    </a:lnTo>
                    <a:lnTo>
                      <a:pt x="529" y="159"/>
                    </a:lnTo>
                    <a:lnTo>
                      <a:pt x="529" y="159"/>
                    </a:lnTo>
                    <a:lnTo>
                      <a:pt x="529" y="159"/>
                    </a:lnTo>
                    <a:lnTo>
                      <a:pt x="529" y="159"/>
                    </a:lnTo>
                    <a:lnTo>
                      <a:pt x="529" y="159"/>
                    </a:lnTo>
                    <a:lnTo>
                      <a:pt x="532" y="159"/>
                    </a:lnTo>
                    <a:lnTo>
                      <a:pt x="532" y="159"/>
                    </a:lnTo>
                    <a:lnTo>
                      <a:pt x="532" y="159"/>
                    </a:lnTo>
                    <a:lnTo>
                      <a:pt x="534" y="161"/>
                    </a:lnTo>
                    <a:lnTo>
                      <a:pt x="534" y="161"/>
                    </a:lnTo>
                    <a:lnTo>
                      <a:pt x="534" y="161"/>
                    </a:lnTo>
                    <a:lnTo>
                      <a:pt x="532" y="161"/>
                    </a:lnTo>
                    <a:lnTo>
                      <a:pt x="529" y="161"/>
                    </a:lnTo>
                    <a:lnTo>
                      <a:pt x="529" y="161"/>
                    </a:lnTo>
                    <a:lnTo>
                      <a:pt x="524" y="161"/>
                    </a:lnTo>
                    <a:lnTo>
                      <a:pt x="520" y="161"/>
                    </a:lnTo>
                    <a:lnTo>
                      <a:pt x="520" y="161"/>
                    </a:lnTo>
                    <a:lnTo>
                      <a:pt x="512" y="164"/>
                    </a:lnTo>
                    <a:lnTo>
                      <a:pt x="507" y="166"/>
                    </a:lnTo>
                    <a:lnTo>
                      <a:pt x="507" y="166"/>
                    </a:lnTo>
                    <a:lnTo>
                      <a:pt x="507" y="166"/>
                    </a:lnTo>
                    <a:lnTo>
                      <a:pt x="507" y="166"/>
                    </a:lnTo>
                    <a:lnTo>
                      <a:pt x="507" y="164"/>
                    </a:lnTo>
                    <a:lnTo>
                      <a:pt x="507" y="164"/>
                    </a:lnTo>
                    <a:lnTo>
                      <a:pt x="505" y="161"/>
                    </a:lnTo>
                    <a:lnTo>
                      <a:pt x="505" y="159"/>
                    </a:lnTo>
                    <a:lnTo>
                      <a:pt x="505" y="159"/>
                    </a:lnTo>
                    <a:lnTo>
                      <a:pt x="505" y="159"/>
                    </a:lnTo>
                    <a:lnTo>
                      <a:pt x="505" y="161"/>
                    </a:lnTo>
                    <a:lnTo>
                      <a:pt x="505" y="161"/>
                    </a:lnTo>
                    <a:lnTo>
                      <a:pt x="505" y="161"/>
                    </a:lnTo>
                    <a:lnTo>
                      <a:pt x="505" y="164"/>
                    </a:lnTo>
                    <a:lnTo>
                      <a:pt x="505" y="164"/>
                    </a:lnTo>
                    <a:lnTo>
                      <a:pt x="505" y="166"/>
                    </a:lnTo>
                    <a:lnTo>
                      <a:pt x="502" y="166"/>
                    </a:lnTo>
                    <a:lnTo>
                      <a:pt x="502" y="166"/>
                    </a:lnTo>
                    <a:lnTo>
                      <a:pt x="502" y="166"/>
                    </a:lnTo>
                    <a:lnTo>
                      <a:pt x="502" y="164"/>
                    </a:lnTo>
                    <a:lnTo>
                      <a:pt x="500" y="164"/>
                    </a:lnTo>
                    <a:lnTo>
                      <a:pt x="500" y="166"/>
                    </a:lnTo>
                    <a:lnTo>
                      <a:pt x="502" y="166"/>
                    </a:lnTo>
                    <a:lnTo>
                      <a:pt x="502" y="166"/>
                    </a:lnTo>
                    <a:lnTo>
                      <a:pt x="500" y="168"/>
                    </a:lnTo>
                    <a:lnTo>
                      <a:pt x="495" y="173"/>
                    </a:lnTo>
                    <a:lnTo>
                      <a:pt x="493" y="173"/>
                    </a:lnTo>
                    <a:lnTo>
                      <a:pt x="493" y="173"/>
                    </a:lnTo>
                    <a:lnTo>
                      <a:pt x="490" y="176"/>
                    </a:lnTo>
                    <a:lnTo>
                      <a:pt x="490" y="176"/>
                    </a:lnTo>
                    <a:lnTo>
                      <a:pt x="488" y="173"/>
                    </a:lnTo>
                    <a:lnTo>
                      <a:pt x="488" y="173"/>
                    </a:lnTo>
                    <a:lnTo>
                      <a:pt x="488" y="173"/>
                    </a:lnTo>
                    <a:lnTo>
                      <a:pt x="485" y="173"/>
                    </a:lnTo>
                    <a:lnTo>
                      <a:pt x="485" y="171"/>
                    </a:lnTo>
                    <a:lnTo>
                      <a:pt x="490" y="171"/>
                    </a:lnTo>
                    <a:lnTo>
                      <a:pt x="490" y="168"/>
                    </a:lnTo>
                    <a:lnTo>
                      <a:pt x="490" y="168"/>
                    </a:lnTo>
                    <a:lnTo>
                      <a:pt x="488" y="164"/>
                    </a:lnTo>
                    <a:lnTo>
                      <a:pt x="485" y="164"/>
                    </a:lnTo>
                    <a:lnTo>
                      <a:pt x="485" y="164"/>
                    </a:lnTo>
                    <a:lnTo>
                      <a:pt x="488" y="164"/>
                    </a:lnTo>
                    <a:lnTo>
                      <a:pt x="488" y="161"/>
                    </a:lnTo>
                    <a:lnTo>
                      <a:pt x="488" y="161"/>
                    </a:lnTo>
                    <a:lnTo>
                      <a:pt x="485" y="161"/>
                    </a:lnTo>
                    <a:lnTo>
                      <a:pt x="485" y="161"/>
                    </a:lnTo>
                    <a:lnTo>
                      <a:pt x="485" y="161"/>
                    </a:lnTo>
                    <a:lnTo>
                      <a:pt x="483" y="161"/>
                    </a:lnTo>
                    <a:lnTo>
                      <a:pt x="483" y="159"/>
                    </a:lnTo>
                    <a:lnTo>
                      <a:pt x="483" y="164"/>
                    </a:lnTo>
                    <a:lnTo>
                      <a:pt x="483" y="166"/>
                    </a:lnTo>
                    <a:lnTo>
                      <a:pt x="485" y="164"/>
                    </a:lnTo>
                    <a:lnTo>
                      <a:pt x="485" y="166"/>
                    </a:lnTo>
                    <a:lnTo>
                      <a:pt x="485" y="166"/>
                    </a:lnTo>
                    <a:lnTo>
                      <a:pt x="488" y="168"/>
                    </a:lnTo>
                    <a:lnTo>
                      <a:pt x="488" y="171"/>
                    </a:lnTo>
                    <a:lnTo>
                      <a:pt x="485" y="171"/>
                    </a:lnTo>
                    <a:lnTo>
                      <a:pt x="485" y="171"/>
                    </a:lnTo>
                    <a:lnTo>
                      <a:pt x="483" y="171"/>
                    </a:lnTo>
                    <a:lnTo>
                      <a:pt x="483" y="171"/>
                    </a:lnTo>
                    <a:lnTo>
                      <a:pt x="483" y="171"/>
                    </a:lnTo>
                    <a:lnTo>
                      <a:pt x="483" y="171"/>
                    </a:lnTo>
                    <a:lnTo>
                      <a:pt x="483" y="171"/>
                    </a:lnTo>
                    <a:lnTo>
                      <a:pt x="483" y="173"/>
                    </a:lnTo>
                    <a:lnTo>
                      <a:pt x="483" y="173"/>
                    </a:lnTo>
                    <a:lnTo>
                      <a:pt x="483" y="173"/>
                    </a:lnTo>
                    <a:lnTo>
                      <a:pt x="483" y="176"/>
                    </a:lnTo>
                    <a:lnTo>
                      <a:pt x="485" y="176"/>
                    </a:lnTo>
                    <a:lnTo>
                      <a:pt x="485" y="176"/>
                    </a:lnTo>
                    <a:lnTo>
                      <a:pt x="488" y="176"/>
                    </a:lnTo>
                    <a:lnTo>
                      <a:pt x="485" y="178"/>
                    </a:lnTo>
                    <a:lnTo>
                      <a:pt x="485" y="178"/>
                    </a:lnTo>
                    <a:lnTo>
                      <a:pt x="488" y="178"/>
                    </a:lnTo>
                    <a:lnTo>
                      <a:pt x="488" y="178"/>
                    </a:lnTo>
                    <a:lnTo>
                      <a:pt x="485" y="178"/>
                    </a:lnTo>
                    <a:lnTo>
                      <a:pt x="485" y="181"/>
                    </a:lnTo>
                    <a:lnTo>
                      <a:pt x="481" y="181"/>
                    </a:lnTo>
                    <a:lnTo>
                      <a:pt x="476" y="183"/>
                    </a:lnTo>
                    <a:lnTo>
                      <a:pt x="471" y="188"/>
                    </a:lnTo>
                    <a:lnTo>
                      <a:pt x="466" y="190"/>
                    </a:lnTo>
                    <a:lnTo>
                      <a:pt x="463" y="195"/>
                    </a:lnTo>
                    <a:lnTo>
                      <a:pt x="459" y="203"/>
                    </a:lnTo>
                    <a:lnTo>
                      <a:pt x="456" y="205"/>
                    </a:lnTo>
                    <a:lnTo>
                      <a:pt x="456" y="205"/>
                    </a:lnTo>
                    <a:lnTo>
                      <a:pt x="456" y="205"/>
                    </a:lnTo>
                    <a:lnTo>
                      <a:pt x="454" y="207"/>
                    </a:lnTo>
                    <a:lnTo>
                      <a:pt x="454" y="212"/>
                    </a:lnTo>
                    <a:lnTo>
                      <a:pt x="451" y="212"/>
                    </a:lnTo>
                    <a:lnTo>
                      <a:pt x="451" y="222"/>
                    </a:lnTo>
                    <a:lnTo>
                      <a:pt x="451" y="222"/>
                    </a:lnTo>
                    <a:lnTo>
                      <a:pt x="449" y="227"/>
                    </a:lnTo>
                    <a:lnTo>
                      <a:pt x="446" y="229"/>
                    </a:lnTo>
                    <a:lnTo>
                      <a:pt x="449" y="227"/>
                    </a:lnTo>
                    <a:lnTo>
                      <a:pt x="449" y="227"/>
                    </a:lnTo>
                    <a:lnTo>
                      <a:pt x="449" y="227"/>
                    </a:lnTo>
                    <a:lnTo>
                      <a:pt x="449" y="224"/>
                    </a:lnTo>
                    <a:lnTo>
                      <a:pt x="449" y="222"/>
                    </a:lnTo>
                    <a:lnTo>
                      <a:pt x="449" y="217"/>
                    </a:lnTo>
                    <a:lnTo>
                      <a:pt x="449" y="215"/>
                    </a:lnTo>
                    <a:lnTo>
                      <a:pt x="449" y="210"/>
                    </a:lnTo>
                    <a:lnTo>
                      <a:pt x="446" y="207"/>
                    </a:lnTo>
                    <a:lnTo>
                      <a:pt x="446" y="207"/>
                    </a:lnTo>
                    <a:lnTo>
                      <a:pt x="446" y="210"/>
                    </a:lnTo>
                    <a:lnTo>
                      <a:pt x="446" y="215"/>
                    </a:lnTo>
                    <a:lnTo>
                      <a:pt x="446" y="217"/>
                    </a:lnTo>
                    <a:lnTo>
                      <a:pt x="446" y="220"/>
                    </a:lnTo>
                    <a:lnTo>
                      <a:pt x="446" y="220"/>
                    </a:lnTo>
                    <a:lnTo>
                      <a:pt x="446" y="222"/>
                    </a:lnTo>
                    <a:lnTo>
                      <a:pt x="446" y="224"/>
                    </a:lnTo>
                    <a:lnTo>
                      <a:pt x="446" y="227"/>
                    </a:lnTo>
                    <a:lnTo>
                      <a:pt x="444" y="229"/>
                    </a:lnTo>
                    <a:lnTo>
                      <a:pt x="444" y="229"/>
                    </a:lnTo>
                    <a:lnTo>
                      <a:pt x="444" y="229"/>
                    </a:lnTo>
                    <a:lnTo>
                      <a:pt x="444" y="229"/>
                    </a:lnTo>
                    <a:lnTo>
                      <a:pt x="444" y="232"/>
                    </a:lnTo>
                    <a:lnTo>
                      <a:pt x="442" y="232"/>
                    </a:lnTo>
                    <a:lnTo>
                      <a:pt x="442" y="232"/>
                    </a:lnTo>
                    <a:lnTo>
                      <a:pt x="439" y="232"/>
                    </a:lnTo>
                    <a:lnTo>
                      <a:pt x="434" y="229"/>
                    </a:lnTo>
                    <a:lnTo>
                      <a:pt x="432" y="229"/>
                    </a:lnTo>
                    <a:lnTo>
                      <a:pt x="429" y="229"/>
                    </a:lnTo>
                    <a:lnTo>
                      <a:pt x="427" y="229"/>
                    </a:lnTo>
                    <a:lnTo>
                      <a:pt x="427" y="229"/>
                    </a:lnTo>
                    <a:lnTo>
                      <a:pt x="420" y="229"/>
                    </a:lnTo>
                    <a:lnTo>
                      <a:pt x="417" y="229"/>
                    </a:lnTo>
                    <a:lnTo>
                      <a:pt x="417" y="229"/>
                    </a:lnTo>
                    <a:lnTo>
                      <a:pt x="417" y="229"/>
                    </a:lnTo>
                    <a:lnTo>
                      <a:pt x="417" y="229"/>
                    </a:lnTo>
                    <a:lnTo>
                      <a:pt x="417" y="227"/>
                    </a:lnTo>
                    <a:lnTo>
                      <a:pt x="417" y="227"/>
                    </a:lnTo>
                    <a:lnTo>
                      <a:pt x="417" y="229"/>
                    </a:lnTo>
                    <a:lnTo>
                      <a:pt x="415" y="229"/>
                    </a:lnTo>
                    <a:lnTo>
                      <a:pt x="410" y="232"/>
                    </a:lnTo>
                    <a:lnTo>
                      <a:pt x="405" y="234"/>
                    </a:lnTo>
                    <a:lnTo>
                      <a:pt x="405" y="234"/>
                    </a:lnTo>
                    <a:lnTo>
                      <a:pt x="405" y="232"/>
                    </a:lnTo>
                    <a:lnTo>
                      <a:pt x="405" y="232"/>
                    </a:lnTo>
                    <a:lnTo>
                      <a:pt x="403" y="232"/>
                    </a:lnTo>
                    <a:lnTo>
                      <a:pt x="398" y="227"/>
                    </a:lnTo>
                    <a:lnTo>
                      <a:pt x="395" y="224"/>
                    </a:lnTo>
                    <a:lnTo>
                      <a:pt x="385" y="215"/>
                    </a:lnTo>
                    <a:lnTo>
                      <a:pt x="381" y="210"/>
                    </a:lnTo>
                    <a:lnTo>
                      <a:pt x="376" y="205"/>
                    </a:lnTo>
                    <a:lnTo>
                      <a:pt x="371" y="200"/>
                    </a:lnTo>
                    <a:lnTo>
                      <a:pt x="366" y="195"/>
                    </a:lnTo>
                    <a:lnTo>
                      <a:pt x="361" y="190"/>
                    </a:lnTo>
                    <a:lnTo>
                      <a:pt x="359" y="185"/>
                    </a:lnTo>
                    <a:lnTo>
                      <a:pt x="354" y="181"/>
                    </a:lnTo>
                    <a:lnTo>
                      <a:pt x="349" y="176"/>
                    </a:lnTo>
                    <a:lnTo>
                      <a:pt x="344" y="173"/>
                    </a:lnTo>
                    <a:lnTo>
                      <a:pt x="339" y="168"/>
                    </a:lnTo>
                    <a:lnTo>
                      <a:pt x="332" y="161"/>
                    </a:lnTo>
                    <a:lnTo>
                      <a:pt x="329" y="159"/>
                    </a:lnTo>
                    <a:lnTo>
                      <a:pt x="327" y="156"/>
                    </a:lnTo>
                    <a:lnTo>
                      <a:pt x="327" y="156"/>
                    </a:lnTo>
                    <a:lnTo>
                      <a:pt x="325" y="154"/>
                    </a:lnTo>
                    <a:lnTo>
                      <a:pt x="322" y="154"/>
                    </a:lnTo>
                    <a:lnTo>
                      <a:pt x="322" y="154"/>
                    </a:lnTo>
                    <a:lnTo>
                      <a:pt x="320" y="154"/>
                    </a:lnTo>
                    <a:lnTo>
                      <a:pt x="307" y="154"/>
                    </a:lnTo>
                    <a:lnTo>
                      <a:pt x="298" y="154"/>
                    </a:lnTo>
                    <a:lnTo>
                      <a:pt x="293" y="154"/>
                    </a:lnTo>
                    <a:lnTo>
                      <a:pt x="283" y="154"/>
                    </a:lnTo>
                    <a:lnTo>
                      <a:pt x="281" y="154"/>
                    </a:lnTo>
                    <a:lnTo>
                      <a:pt x="276" y="154"/>
                    </a:lnTo>
                    <a:lnTo>
                      <a:pt x="273" y="154"/>
                    </a:lnTo>
                    <a:lnTo>
                      <a:pt x="268" y="154"/>
                    </a:lnTo>
                    <a:lnTo>
                      <a:pt x="264" y="154"/>
                    </a:lnTo>
                    <a:lnTo>
                      <a:pt x="259" y="154"/>
                    </a:lnTo>
                    <a:lnTo>
                      <a:pt x="254" y="154"/>
                    </a:lnTo>
                    <a:lnTo>
                      <a:pt x="249" y="154"/>
                    </a:lnTo>
                    <a:lnTo>
                      <a:pt x="249" y="154"/>
                    </a:lnTo>
                    <a:lnTo>
                      <a:pt x="249" y="154"/>
                    </a:lnTo>
                    <a:lnTo>
                      <a:pt x="249" y="151"/>
                    </a:lnTo>
                    <a:lnTo>
                      <a:pt x="249" y="151"/>
                    </a:lnTo>
                    <a:lnTo>
                      <a:pt x="249" y="142"/>
                    </a:lnTo>
                    <a:lnTo>
                      <a:pt x="249" y="142"/>
                    </a:lnTo>
                    <a:lnTo>
                      <a:pt x="249" y="142"/>
                    </a:lnTo>
                    <a:lnTo>
                      <a:pt x="244" y="137"/>
                    </a:lnTo>
                    <a:lnTo>
                      <a:pt x="242" y="132"/>
                    </a:lnTo>
                    <a:lnTo>
                      <a:pt x="239" y="129"/>
                    </a:lnTo>
                    <a:lnTo>
                      <a:pt x="239" y="129"/>
                    </a:lnTo>
                    <a:lnTo>
                      <a:pt x="239" y="129"/>
                    </a:lnTo>
                    <a:lnTo>
                      <a:pt x="239" y="129"/>
                    </a:lnTo>
                    <a:lnTo>
                      <a:pt x="237" y="129"/>
                    </a:lnTo>
                    <a:lnTo>
                      <a:pt x="232" y="134"/>
                    </a:lnTo>
                    <a:lnTo>
                      <a:pt x="232" y="134"/>
                    </a:lnTo>
                    <a:lnTo>
                      <a:pt x="232" y="134"/>
                    </a:lnTo>
                    <a:lnTo>
                      <a:pt x="229" y="132"/>
                    </a:lnTo>
                    <a:lnTo>
                      <a:pt x="229" y="132"/>
                    </a:lnTo>
                    <a:lnTo>
                      <a:pt x="229" y="132"/>
                    </a:lnTo>
                    <a:lnTo>
                      <a:pt x="229" y="132"/>
                    </a:lnTo>
                    <a:lnTo>
                      <a:pt x="229" y="132"/>
                    </a:lnTo>
                    <a:lnTo>
                      <a:pt x="229" y="132"/>
                    </a:lnTo>
                    <a:lnTo>
                      <a:pt x="229" y="132"/>
                    </a:lnTo>
                    <a:lnTo>
                      <a:pt x="229" y="129"/>
                    </a:lnTo>
                    <a:lnTo>
                      <a:pt x="232" y="129"/>
                    </a:lnTo>
                    <a:lnTo>
                      <a:pt x="232" y="129"/>
                    </a:lnTo>
                    <a:lnTo>
                      <a:pt x="232" y="127"/>
                    </a:lnTo>
                    <a:lnTo>
                      <a:pt x="232" y="127"/>
                    </a:lnTo>
                    <a:lnTo>
                      <a:pt x="232" y="127"/>
                    </a:lnTo>
                    <a:lnTo>
                      <a:pt x="232" y="127"/>
                    </a:lnTo>
                    <a:lnTo>
                      <a:pt x="229" y="127"/>
                    </a:lnTo>
                    <a:lnTo>
                      <a:pt x="229" y="127"/>
                    </a:lnTo>
                    <a:lnTo>
                      <a:pt x="229" y="125"/>
                    </a:lnTo>
                    <a:lnTo>
                      <a:pt x="229" y="125"/>
                    </a:lnTo>
                    <a:lnTo>
                      <a:pt x="229" y="125"/>
                    </a:lnTo>
                    <a:lnTo>
                      <a:pt x="225" y="125"/>
                    </a:lnTo>
                    <a:lnTo>
                      <a:pt x="220" y="125"/>
                    </a:lnTo>
                    <a:lnTo>
                      <a:pt x="215" y="125"/>
                    </a:lnTo>
                    <a:lnTo>
                      <a:pt x="205" y="125"/>
                    </a:lnTo>
                    <a:lnTo>
                      <a:pt x="200" y="125"/>
                    </a:lnTo>
                    <a:lnTo>
                      <a:pt x="193" y="125"/>
                    </a:lnTo>
                    <a:lnTo>
                      <a:pt x="183" y="122"/>
                    </a:lnTo>
                    <a:lnTo>
                      <a:pt x="173" y="122"/>
                    </a:lnTo>
                    <a:lnTo>
                      <a:pt x="164" y="122"/>
                    </a:lnTo>
                    <a:lnTo>
                      <a:pt x="159" y="122"/>
                    </a:lnTo>
                    <a:lnTo>
                      <a:pt x="154" y="122"/>
                    </a:lnTo>
                    <a:lnTo>
                      <a:pt x="151" y="122"/>
                    </a:lnTo>
                    <a:lnTo>
                      <a:pt x="149" y="122"/>
                    </a:lnTo>
                    <a:lnTo>
                      <a:pt x="149" y="122"/>
                    </a:lnTo>
                    <a:lnTo>
                      <a:pt x="144" y="122"/>
                    </a:lnTo>
                    <a:lnTo>
                      <a:pt x="139" y="122"/>
                    </a:lnTo>
                    <a:lnTo>
                      <a:pt x="139" y="122"/>
                    </a:lnTo>
                    <a:lnTo>
                      <a:pt x="137" y="122"/>
                    </a:lnTo>
                    <a:lnTo>
                      <a:pt x="137" y="122"/>
                    </a:lnTo>
                    <a:lnTo>
                      <a:pt x="137" y="120"/>
                    </a:lnTo>
                    <a:lnTo>
                      <a:pt x="137" y="120"/>
                    </a:lnTo>
                    <a:lnTo>
                      <a:pt x="137" y="120"/>
                    </a:lnTo>
                    <a:lnTo>
                      <a:pt x="137" y="120"/>
                    </a:lnTo>
                    <a:lnTo>
                      <a:pt x="137" y="120"/>
                    </a:lnTo>
                    <a:lnTo>
                      <a:pt x="134" y="120"/>
                    </a:lnTo>
                    <a:lnTo>
                      <a:pt x="134" y="122"/>
                    </a:lnTo>
                    <a:lnTo>
                      <a:pt x="134" y="122"/>
                    </a:lnTo>
                    <a:lnTo>
                      <a:pt x="134" y="122"/>
                    </a:lnTo>
                    <a:lnTo>
                      <a:pt x="134" y="125"/>
                    </a:lnTo>
                    <a:lnTo>
                      <a:pt x="132" y="125"/>
                    </a:lnTo>
                    <a:lnTo>
                      <a:pt x="129" y="125"/>
                    </a:lnTo>
                    <a:lnTo>
                      <a:pt x="129" y="125"/>
                    </a:lnTo>
                    <a:lnTo>
                      <a:pt x="129" y="125"/>
                    </a:lnTo>
                    <a:lnTo>
                      <a:pt x="129" y="125"/>
                    </a:lnTo>
                    <a:lnTo>
                      <a:pt x="129" y="125"/>
                    </a:lnTo>
                    <a:lnTo>
                      <a:pt x="127" y="125"/>
                    </a:lnTo>
                    <a:lnTo>
                      <a:pt x="125" y="125"/>
                    </a:lnTo>
                    <a:lnTo>
                      <a:pt x="125" y="125"/>
                    </a:lnTo>
                    <a:lnTo>
                      <a:pt x="122" y="127"/>
                    </a:lnTo>
                    <a:lnTo>
                      <a:pt x="120" y="127"/>
                    </a:lnTo>
                    <a:lnTo>
                      <a:pt x="117" y="127"/>
                    </a:lnTo>
                    <a:lnTo>
                      <a:pt x="117" y="127"/>
                    </a:lnTo>
                    <a:lnTo>
                      <a:pt x="117" y="127"/>
                    </a:lnTo>
                    <a:lnTo>
                      <a:pt x="117" y="127"/>
                    </a:lnTo>
                    <a:lnTo>
                      <a:pt x="115" y="127"/>
                    </a:lnTo>
                    <a:lnTo>
                      <a:pt x="115" y="129"/>
                    </a:lnTo>
                    <a:lnTo>
                      <a:pt x="115" y="129"/>
                    </a:lnTo>
                    <a:lnTo>
                      <a:pt x="115" y="129"/>
                    </a:lnTo>
                    <a:lnTo>
                      <a:pt x="115" y="129"/>
                    </a:lnTo>
                    <a:lnTo>
                      <a:pt x="112" y="132"/>
                    </a:lnTo>
                    <a:lnTo>
                      <a:pt x="112" y="132"/>
                    </a:lnTo>
                    <a:lnTo>
                      <a:pt x="112" y="132"/>
                    </a:lnTo>
                    <a:lnTo>
                      <a:pt x="110" y="132"/>
                    </a:lnTo>
                    <a:lnTo>
                      <a:pt x="110" y="132"/>
                    </a:lnTo>
                    <a:lnTo>
                      <a:pt x="110" y="132"/>
                    </a:lnTo>
                    <a:lnTo>
                      <a:pt x="110" y="132"/>
                    </a:lnTo>
                    <a:lnTo>
                      <a:pt x="108" y="132"/>
                    </a:lnTo>
                    <a:lnTo>
                      <a:pt x="100" y="134"/>
                    </a:lnTo>
                    <a:lnTo>
                      <a:pt x="100" y="134"/>
                    </a:lnTo>
                    <a:lnTo>
                      <a:pt x="95" y="137"/>
                    </a:lnTo>
                    <a:lnTo>
                      <a:pt x="88" y="139"/>
                    </a:lnTo>
                    <a:lnTo>
                      <a:pt x="88" y="139"/>
                    </a:lnTo>
                    <a:lnTo>
                      <a:pt x="86" y="139"/>
                    </a:lnTo>
                    <a:lnTo>
                      <a:pt x="76" y="139"/>
                    </a:lnTo>
                    <a:lnTo>
                      <a:pt x="71" y="139"/>
                    </a:lnTo>
                    <a:lnTo>
                      <a:pt x="64" y="139"/>
                    </a:lnTo>
                    <a:lnTo>
                      <a:pt x="59" y="139"/>
                    </a:lnTo>
                    <a:lnTo>
                      <a:pt x="54" y="139"/>
                    </a:lnTo>
                    <a:lnTo>
                      <a:pt x="49" y="139"/>
                    </a:lnTo>
                    <a:lnTo>
                      <a:pt x="42" y="139"/>
                    </a:lnTo>
                    <a:lnTo>
                      <a:pt x="39" y="139"/>
                    </a:lnTo>
                    <a:lnTo>
                      <a:pt x="30" y="139"/>
                    </a:lnTo>
                    <a:lnTo>
                      <a:pt x="27" y="139"/>
                    </a:lnTo>
                    <a:lnTo>
                      <a:pt x="25" y="139"/>
                    </a:lnTo>
                    <a:lnTo>
                      <a:pt x="22" y="139"/>
                    </a:lnTo>
                    <a:lnTo>
                      <a:pt x="15" y="139"/>
                    </a:lnTo>
                    <a:lnTo>
                      <a:pt x="12" y="139"/>
                    </a:lnTo>
                    <a:lnTo>
                      <a:pt x="12" y="139"/>
                    </a:lnTo>
                    <a:lnTo>
                      <a:pt x="8" y="139"/>
                    </a:lnTo>
                    <a:lnTo>
                      <a:pt x="5" y="139"/>
                    </a:lnTo>
                    <a:lnTo>
                      <a:pt x="0" y="139"/>
                    </a:lnTo>
                    <a:lnTo>
                      <a:pt x="3" y="137"/>
                    </a:lnTo>
                    <a:lnTo>
                      <a:pt x="3" y="132"/>
                    </a:lnTo>
                    <a:lnTo>
                      <a:pt x="3" y="125"/>
                    </a:lnTo>
                    <a:lnTo>
                      <a:pt x="3" y="120"/>
                    </a:lnTo>
                    <a:lnTo>
                      <a:pt x="3" y="120"/>
                    </a:lnTo>
                    <a:lnTo>
                      <a:pt x="3" y="120"/>
                    </a:lnTo>
                    <a:lnTo>
                      <a:pt x="3" y="120"/>
                    </a:lnTo>
                    <a:lnTo>
                      <a:pt x="5" y="117"/>
                    </a:lnTo>
                    <a:lnTo>
                      <a:pt x="5" y="117"/>
                    </a:lnTo>
                    <a:lnTo>
                      <a:pt x="5" y="117"/>
                    </a:lnTo>
                    <a:lnTo>
                      <a:pt x="8" y="117"/>
                    </a:lnTo>
                    <a:lnTo>
                      <a:pt x="8" y="115"/>
                    </a:lnTo>
                    <a:lnTo>
                      <a:pt x="8" y="115"/>
                    </a:lnTo>
                    <a:lnTo>
                      <a:pt x="8" y="115"/>
                    </a:lnTo>
                    <a:lnTo>
                      <a:pt x="10" y="117"/>
                    </a:lnTo>
                    <a:lnTo>
                      <a:pt x="10" y="117"/>
                    </a:lnTo>
                    <a:lnTo>
                      <a:pt x="10" y="117"/>
                    </a:lnTo>
                    <a:lnTo>
                      <a:pt x="10" y="117"/>
                    </a:lnTo>
                    <a:lnTo>
                      <a:pt x="12" y="117"/>
                    </a:lnTo>
                    <a:lnTo>
                      <a:pt x="15" y="117"/>
                    </a:lnTo>
                    <a:lnTo>
                      <a:pt x="17" y="117"/>
                    </a:lnTo>
                    <a:lnTo>
                      <a:pt x="17" y="117"/>
                    </a:lnTo>
                    <a:lnTo>
                      <a:pt x="17" y="117"/>
                    </a:lnTo>
                    <a:lnTo>
                      <a:pt x="17" y="115"/>
                    </a:lnTo>
                    <a:lnTo>
                      <a:pt x="20" y="115"/>
                    </a:lnTo>
                    <a:lnTo>
                      <a:pt x="20" y="112"/>
                    </a:lnTo>
                    <a:lnTo>
                      <a:pt x="20" y="112"/>
                    </a:lnTo>
                    <a:lnTo>
                      <a:pt x="20" y="110"/>
                    </a:lnTo>
                    <a:lnTo>
                      <a:pt x="20" y="110"/>
                    </a:lnTo>
                    <a:lnTo>
                      <a:pt x="22" y="110"/>
                    </a:lnTo>
                    <a:lnTo>
                      <a:pt x="22" y="107"/>
                    </a:lnTo>
                    <a:lnTo>
                      <a:pt x="22" y="107"/>
                    </a:lnTo>
                    <a:lnTo>
                      <a:pt x="22" y="105"/>
                    </a:lnTo>
                    <a:lnTo>
                      <a:pt x="22" y="105"/>
                    </a:lnTo>
                    <a:lnTo>
                      <a:pt x="22" y="105"/>
                    </a:lnTo>
                    <a:lnTo>
                      <a:pt x="22" y="105"/>
                    </a:lnTo>
                    <a:lnTo>
                      <a:pt x="22" y="103"/>
                    </a:lnTo>
                    <a:lnTo>
                      <a:pt x="22" y="103"/>
                    </a:lnTo>
                    <a:lnTo>
                      <a:pt x="22" y="103"/>
                    </a:lnTo>
                    <a:lnTo>
                      <a:pt x="22" y="103"/>
                    </a:lnTo>
                    <a:lnTo>
                      <a:pt x="22" y="103"/>
                    </a:lnTo>
                    <a:lnTo>
                      <a:pt x="25" y="100"/>
                    </a:lnTo>
                    <a:lnTo>
                      <a:pt x="25" y="100"/>
                    </a:lnTo>
                    <a:lnTo>
                      <a:pt x="25" y="100"/>
                    </a:lnTo>
                    <a:lnTo>
                      <a:pt x="30" y="98"/>
                    </a:lnTo>
                    <a:lnTo>
                      <a:pt x="30" y="98"/>
                    </a:lnTo>
                    <a:lnTo>
                      <a:pt x="30" y="98"/>
                    </a:lnTo>
                    <a:lnTo>
                      <a:pt x="30" y="98"/>
                    </a:lnTo>
                    <a:lnTo>
                      <a:pt x="32" y="95"/>
                    </a:lnTo>
                    <a:lnTo>
                      <a:pt x="32" y="95"/>
                    </a:lnTo>
                    <a:lnTo>
                      <a:pt x="32" y="95"/>
                    </a:lnTo>
                    <a:lnTo>
                      <a:pt x="34" y="95"/>
                    </a:lnTo>
                    <a:lnTo>
                      <a:pt x="37" y="93"/>
                    </a:lnTo>
                    <a:lnTo>
                      <a:pt x="37" y="93"/>
                    </a:lnTo>
                    <a:lnTo>
                      <a:pt x="37" y="93"/>
                    </a:lnTo>
                    <a:lnTo>
                      <a:pt x="37" y="93"/>
                    </a:lnTo>
                    <a:lnTo>
                      <a:pt x="39" y="90"/>
                    </a:lnTo>
                    <a:lnTo>
                      <a:pt x="42" y="90"/>
                    </a:lnTo>
                    <a:lnTo>
                      <a:pt x="42" y="90"/>
                    </a:lnTo>
                    <a:lnTo>
                      <a:pt x="42" y="90"/>
                    </a:lnTo>
                    <a:lnTo>
                      <a:pt x="44" y="90"/>
                    </a:lnTo>
                    <a:lnTo>
                      <a:pt x="47" y="90"/>
                    </a:lnTo>
                    <a:lnTo>
                      <a:pt x="47" y="90"/>
                    </a:lnTo>
                    <a:lnTo>
                      <a:pt x="47" y="90"/>
                    </a:lnTo>
                    <a:lnTo>
                      <a:pt x="47" y="90"/>
                    </a:lnTo>
                    <a:lnTo>
                      <a:pt x="47" y="90"/>
                    </a:lnTo>
                    <a:lnTo>
                      <a:pt x="49" y="90"/>
                    </a:lnTo>
                    <a:lnTo>
                      <a:pt x="49" y="90"/>
                    </a:lnTo>
                    <a:lnTo>
                      <a:pt x="49" y="90"/>
                    </a:lnTo>
                    <a:lnTo>
                      <a:pt x="49" y="90"/>
                    </a:lnTo>
                    <a:lnTo>
                      <a:pt x="51" y="90"/>
                    </a:lnTo>
                    <a:lnTo>
                      <a:pt x="51" y="90"/>
                    </a:lnTo>
                    <a:lnTo>
                      <a:pt x="51" y="90"/>
                    </a:lnTo>
                    <a:lnTo>
                      <a:pt x="51" y="90"/>
                    </a:lnTo>
                    <a:lnTo>
                      <a:pt x="54" y="90"/>
                    </a:lnTo>
                    <a:lnTo>
                      <a:pt x="54" y="90"/>
                    </a:lnTo>
                    <a:lnTo>
                      <a:pt x="54" y="90"/>
                    </a:lnTo>
                    <a:lnTo>
                      <a:pt x="54" y="90"/>
                    </a:lnTo>
                    <a:lnTo>
                      <a:pt x="59" y="90"/>
                    </a:lnTo>
                    <a:lnTo>
                      <a:pt x="59" y="90"/>
                    </a:lnTo>
                    <a:lnTo>
                      <a:pt x="59" y="90"/>
                    </a:lnTo>
                    <a:lnTo>
                      <a:pt x="61" y="88"/>
                    </a:lnTo>
                    <a:lnTo>
                      <a:pt x="61" y="88"/>
                    </a:lnTo>
                    <a:lnTo>
                      <a:pt x="64" y="86"/>
                    </a:lnTo>
                    <a:lnTo>
                      <a:pt x="64" y="86"/>
                    </a:lnTo>
                    <a:lnTo>
                      <a:pt x="66" y="86"/>
                    </a:lnTo>
                    <a:lnTo>
                      <a:pt x="69" y="83"/>
                    </a:lnTo>
                    <a:lnTo>
                      <a:pt x="69" y="83"/>
                    </a:lnTo>
                    <a:lnTo>
                      <a:pt x="69" y="83"/>
                    </a:lnTo>
                    <a:lnTo>
                      <a:pt x="71" y="81"/>
                    </a:lnTo>
                    <a:lnTo>
                      <a:pt x="71" y="81"/>
                    </a:lnTo>
                    <a:lnTo>
                      <a:pt x="71" y="81"/>
                    </a:lnTo>
                    <a:lnTo>
                      <a:pt x="71" y="81"/>
                    </a:lnTo>
                    <a:lnTo>
                      <a:pt x="73" y="81"/>
                    </a:lnTo>
                    <a:lnTo>
                      <a:pt x="73" y="81"/>
                    </a:lnTo>
                    <a:lnTo>
                      <a:pt x="76" y="78"/>
                    </a:lnTo>
                    <a:lnTo>
                      <a:pt x="76" y="78"/>
                    </a:lnTo>
                    <a:lnTo>
                      <a:pt x="76" y="78"/>
                    </a:lnTo>
                    <a:lnTo>
                      <a:pt x="76" y="78"/>
                    </a:lnTo>
                    <a:lnTo>
                      <a:pt x="78" y="78"/>
                    </a:lnTo>
                    <a:lnTo>
                      <a:pt x="78" y="76"/>
                    </a:lnTo>
                    <a:lnTo>
                      <a:pt x="81" y="76"/>
                    </a:lnTo>
                    <a:lnTo>
                      <a:pt x="81" y="73"/>
                    </a:lnTo>
                    <a:lnTo>
                      <a:pt x="81" y="73"/>
                    </a:lnTo>
                    <a:lnTo>
                      <a:pt x="83" y="73"/>
                    </a:lnTo>
                    <a:lnTo>
                      <a:pt x="86" y="73"/>
                    </a:lnTo>
                    <a:lnTo>
                      <a:pt x="88" y="71"/>
                    </a:lnTo>
                    <a:lnTo>
                      <a:pt x="88" y="71"/>
                    </a:lnTo>
                    <a:lnTo>
                      <a:pt x="90" y="71"/>
                    </a:lnTo>
                    <a:lnTo>
                      <a:pt x="90" y="71"/>
                    </a:lnTo>
                    <a:lnTo>
                      <a:pt x="93" y="71"/>
                    </a:lnTo>
                    <a:lnTo>
                      <a:pt x="93" y="71"/>
                    </a:lnTo>
                    <a:lnTo>
                      <a:pt x="95" y="71"/>
                    </a:lnTo>
                    <a:lnTo>
                      <a:pt x="95" y="71"/>
                    </a:lnTo>
                    <a:lnTo>
                      <a:pt x="98" y="68"/>
                    </a:lnTo>
                    <a:lnTo>
                      <a:pt x="98" y="66"/>
                    </a:lnTo>
                    <a:lnTo>
                      <a:pt x="98" y="66"/>
                    </a:lnTo>
                    <a:lnTo>
                      <a:pt x="100" y="66"/>
                    </a:lnTo>
                    <a:lnTo>
                      <a:pt x="100" y="64"/>
                    </a:lnTo>
                    <a:lnTo>
                      <a:pt x="100" y="64"/>
                    </a:lnTo>
                    <a:lnTo>
                      <a:pt x="100" y="64"/>
                    </a:lnTo>
                    <a:lnTo>
                      <a:pt x="100" y="64"/>
                    </a:lnTo>
                    <a:lnTo>
                      <a:pt x="100" y="61"/>
                    </a:lnTo>
                    <a:lnTo>
                      <a:pt x="100" y="61"/>
                    </a:lnTo>
                    <a:lnTo>
                      <a:pt x="100" y="61"/>
                    </a:lnTo>
                    <a:lnTo>
                      <a:pt x="100" y="59"/>
                    </a:lnTo>
                    <a:lnTo>
                      <a:pt x="100" y="59"/>
                    </a:lnTo>
                    <a:lnTo>
                      <a:pt x="100" y="59"/>
                    </a:lnTo>
                    <a:lnTo>
                      <a:pt x="100" y="59"/>
                    </a:lnTo>
                    <a:lnTo>
                      <a:pt x="100" y="59"/>
                    </a:lnTo>
                    <a:lnTo>
                      <a:pt x="100" y="59"/>
                    </a:lnTo>
                    <a:lnTo>
                      <a:pt x="100" y="56"/>
                    </a:lnTo>
                    <a:lnTo>
                      <a:pt x="100" y="56"/>
                    </a:lnTo>
                    <a:lnTo>
                      <a:pt x="103" y="56"/>
                    </a:lnTo>
                    <a:lnTo>
                      <a:pt x="103" y="56"/>
                    </a:lnTo>
                    <a:lnTo>
                      <a:pt x="103" y="56"/>
                    </a:lnTo>
                    <a:lnTo>
                      <a:pt x="105" y="56"/>
                    </a:lnTo>
                    <a:lnTo>
                      <a:pt x="105" y="59"/>
                    </a:lnTo>
                    <a:lnTo>
                      <a:pt x="105" y="59"/>
                    </a:lnTo>
                    <a:lnTo>
                      <a:pt x="108" y="59"/>
                    </a:lnTo>
                    <a:lnTo>
                      <a:pt x="108" y="59"/>
                    </a:lnTo>
                    <a:lnTo>
                      <a:pt x="108" y="59"/>
                    </a:lnTo>
                    <a:lnTo>
                      <a:pt x="108" y="59"/>
                    </a:lnTo>
                    <a:lnTo>
                      <a:pt x="108" y="56"/>
                    </a:lnTo>
                    <a:lnTo>
                      <a:pt x="108" y="56"/>
                    </a:lnTo>
                    <a:lnTo>
                      <a:pt x="110" y="56"/>
                    </a:lnTo>
                    <a:lnTo>
                      <a:pt x="110" y="56"/>
                    </a:lnTo>
                    <a:lnTo>
                      <a:pt x="110" y="54"/>
                    </a:lnTo>
                    <a:lnTo>
                      <a:pt x="110" y="54"/>
                    </a:lnTo>
                    <a:lnTo>
                      <a:pt x="110" y="54"/>
                    </a:lnTo>
                    <a:lnTo>
                      <a:pt x="110" y="54"/>
                    </a:lnTo>
                    <a:lnTo>
                      <a:pt x="110" y="54"/>
                    </a:lnTo>
                    <a:lnTo>
                      <a:pt x="115" y="51"/>
                    </a:lnTo>
                    <a:lnTo>
                      <a:pt x="117" y="49"/>
                    </a:lnTo>
                    <a:lnTo>
                      <a:pt x="120" y="49"/>
                    </a:lnTo>
                    <a:lnTo>
                      <a:pt x="120" y="49"/>
                    </a:lnTo>
                    <a:lnTo>
                      <a:pt x="120" y="49"/>
                    </a:lnTo>
                    <a:lnTo>
                      <a:pt x="122" y="49"/>
                    </a:lnTo>
                    <a:lnTo>
                      <a:pt x="122" y="49"/>
                    </a:lnTo>
                    <a:lnTo>
                      <a:pt x="122" y="49"/>
                    </a:lnTo>
                    <a:lnTo>
                      <a:pt x="122" y="51"/>
                    </a:lnTo>
                    <a:lnTo>
                      <a:pt x="122" y="51"/>
                    </a:lnTo>
                    <a:lnTo>
                      <a:pt x="122" y="51"/>
                    </a:lnTo>
                    <a:lnTo>
                      <a:pt x="122" y="51"/>
                    </a:lnTo>
                    <a:lnTo>
                      <a:pt x="122" y="54"/>
                    </a:lnTo>
                    <a:lnTo>
                      <a:pt x="122" y="54"/>
                    </a:lnTo>
                    <a:lnTo>
                      <a:pt x="122" y="54"/>
                    </a:lnTo>
                    <a:lnTo>
                      <a:pt x="122" y="54"/>
                    </a:lnTo>
                    <a:lnTo>
                      <a:pt x="122" y="56"/>
                    </a:lnTo>
                    <a:lnTo>
                      <a:pt x="122" y="56"/>
                    </a:lnTo>
                    <a:lnTo>
                      <a:pt x="122" y="56"/>
                    </a:lnTo>
                    <a:lnTo>
                      <a:pt x="125" y="56"/>
                    </a:lnTo>
                    <a:lnTo>
                      <a:pt x="125" y="56"/>
                    </a:lnTo>
                    <a:lnTo>
                      <a:pt x="125" y="56"/>
                    </a:lnTo>
                    <a:lnTo>
                      <a:pt x="125" y="56"/>
                    </a:lnTo>
                    <a:lnTo>
                      <a:pt x="125" y="56"/>
                    </a:lnTo>
                    <a:lnTo>
                      <a:pt x="129" y="54"/>
                    </a:lnTo>
                    <a:lnTo>
                      <a:pt x="129" y="54"/>
                    </a:lnTo>
                    <a:lnTo>
                      <a:pt x="129" y="54"/>
                    </a:lnTo>
                    <a:lnTo>
                      <a:pt x="129" y="54"/>
                    </a:lnTo>
                    <a:lnTo>
                      <a:pt x="129" y="54"/>
                    </a:lnTo>
                    <a:lnTo>
                      <a:pt x="132" y="51"/>
                    </a:lnTo>
                    <a:lnTo>
                      <a:pt x="132" y="51"/>
                    </a:lnTo>
                    <a:lnTo>
                      <a:pt x="132" y="49"/>
                    </a:lnTo>
                    <a:lnTo>
                      <a:pt x="134" y="47"/>
                    </a:lnTo>
                    <a:lnTo>
                      <a:pt x="137" y="44"/>
                    </a:lnTo>
                    <a:lnTo>
                      <a:pt x="137" y="44"/>
                    </a:lnTo>
                    <a:lnTo>
                      <a:pt x="139" y="44"/>
                    </a:lnTo>
                    <a:lnTo>
                      <a:pt x="139" y="44"/>
                    </a:lnTo>
                    <a:lnTo>
                      <a:pt x="142" y="42"/>
                    </a:lnTo>
                    <a:lnTo>
                      <a:pt x="144" y="42"/>
                    </a:lnTo>
                    <a:lnTo>
                      <a:pt x="144" y="42"/>
                    </a:lnTo>
                    <a:lnTo>
                      <a:pt x="147" y="42"/>
                    </a:lnTo>
                    <a:lnTo>
                      <a:pt x="147" y="42"/>
                    </a:lnTo>
                    <a:lnTo>
                      <a:pt x="149" y="39"/>
                    </a:lnTo>
                    <a:lnTo>
                      <a:pt x="149" y="39"/>
                    </a:lnTo>
                    <a:lnTo>
                      <a:pt x="149" y="39"/>
                    </a:lnTo>
                    <a:lnTo>
                      <a:pt x="149" y="39"/>
                    </a:lnTo>
                    <a:lnTo>
                      <a:pt x="149" y="39"/>
                    </a:lnTo>
                    <a:lnTo>
                      <a:pt x="151" y="39"/>
                    </a:lnTo>
                    <a:lnTo>
                      <a:pt x="151" y="39"/>
                    </a:lnTo>
                    <a:lnTo>
                      <a:pt x="151" y="39"/>
                    </a:lnTo>
                    <a:lnTo>
                      <a:pt x="151" y="39"/>
                    </a:lnTo>
                    <a:lnTo>
                      <a:pt x="154" y="39"/>
                    </a:lnTo>
                    <a:lnTo>
                      <a:pt x="154" y="39"/>
                    </a:lnTo>
                    <a:lnTo>
                      <a:pt x="154" y="42"/>
                    </a:lnTo>
                    <a:lnTo>
                      <a:pt x="154" y="42"/>
                    </a:lnTo>
                    <a:lnTo>
                      <a:pt x="154" y="42"/>
                    </a:lnTo>
                    <a:lnTo>
                      <a:pt x="154" y="42"/>
                    </a:lnTo>
                    <a:lnTo>
                      <a:pt x="154" y="42"/>
                    </a:lnTo>
                    <a:lnTo>
                      <a:pt x="154" y="42"/>
                    </a:lnTo>
                    <a:lnTo>
                      <a:pt x="154" y="44"/>
                    </a:lnTo>
                    <a:lnTo>
                      <a:pt x="154" y="44"/>
                    </a:lnTo>
                    <a:lnTo>
                      <a:pt x="154" y="44"/>
                    </a:lnTo>
                    <a:lnTo>
                      <a:pt x="156" y="44"/>
                    </a:lnTo>
                    <a:lnTo>
                      <a:pt x="156" y="44"/>
                    </a:lnTo>
                    <a:lnTo>
                      <a:pt x="156" y="44"/>
                    </a:lnTo>
                    <a:lnTo>
                      <a:pt x="156" y="44"/>
                    </a:lnTo>
                    <a:lnTo>
                      <a:pt x="159" y="44"/>
                    </a:lnTo>
                    <a:lnTo>
                      <a:pt x="159" y="44"/>
                    </a:lnTo>
                    <a:lnTo>
                      <a:pt x="159" y="44"/>
                    </a:lnTo>
                    <a:lnTo>
                      <a:pt x="161" y="42"/>
                    </a:lnTo>
                    <a:lnTo>
                      <a:pt x="161" y="42"/>
                    </a:lnTo>
                    <a:lnTo>
                      <a:pt x="161" y="42"/>
                    </a:lnTo>
                    <a:lnTo>
                      <a:pt x="161" y="42"/>
                    </a:lnTo>
                    <a:lnTo>
                      <a:pt x="166" y="34"/>
                    </a:lnTo>
                    <a:lnTo>
                      <a:pt x="168" y="27"/>
                    </a:lnTo>
                    <a:lnTo>
                      <a:pt x="168" y="27"/>
                    </a:lnTo>
                    <a:lnTo>
                      <a:pt x="171" y="25"/>
                    </a:lnTo>
                    <a:lnTo>
                      <a:pt x="176" y="22"/>
                    </a:lnTo>
                    <a:lnTo>
                      <a:pt x="176" y="22"/>
                    </a:lnTo>
                    <a:lnTo>
                      <a:pt x="178" y="22"/>
                    </a:lnTo>
                    <a:lnTo>
                      <a:pt x="181" y="22"/>
                    </a:lnTo>
                    <a:lnTo>
                      <a:pt x="183" y="25"/>
                    </a:lnTo>
                    <a:lnTo>
                      <a:pt x="183" y="22"/>
                    </a:lnTo>
                    <a:lnTo>
                      <a:pt x="183" y="22"/>
                    </a:lnTo>
                    <a:lnTo>
                      <a:pt x="183" y="22"/>
                    </a:lnTo>
                    <a:lnTo>
                      <a:pt x="183" y="22"/>
                    </a:lnTo>
                    <a:lnTo>
                      <a:pt x="183" y="22"/>
                    </a:lnTo>
                    <a:lnTo>
                      <a:pt x="181" y="20"/>
                    </a:lnTo>
                    <a:lnTo>
                      <a:pt x="181" y="20"/>
                    </a:lnTo>
                    <a:lnTo>
                      <a:pt x="181" y="20"/>
                    </a:lnTo>
                    <a:lnTo>
                      <a:pt x="181" y="17"/>
                    </a:lnTo>
                    <a:lnTo>
                      <a:pt x="183" y="15"/>
                    </a:lnTo>
                    <a:lnTo>
                      <a:pt x="186" y="10"/>
                    </a:lnTo>
                    <a:lnTo>
                      <a:pt x="186" y="10"/>
                    </a:lnTo>
                    <a:lnTo>
                      <a:pt x="183" y="8"/>
                    </a:lnTo>
                    <a:lnTo>
                      <a:pt x="183" y="8"/>
                    </a:lnTo>
                    <a:lnTo>
                      <a:pt x="186" y="5"/>
                    </a:lnTo>
                    <a:lnTo>
                      <a:pt x="188" y="0"/>
                    </a:lnTo>
                    <a:lnTo>
                      <a:pt x="188" y="0"/>
                    </a:lnTo>
                    <a:lnTo>
                      <a:pt x="188" y="3"/>
                    </a:lnTo>
                    <a:lnTo>
                      <a:pt x="188" y="3"/>
                    </a:lnTo>
                    <a:lnTo>
                      <a:pt x="190" y="3"/>
                    </a:lnTo>
                    <a:lnTo>
                      <a:pt x="198" y="3"/>
                    </a:lnTo>
                    <a:lnTo>
                      <a:pt x="217" y="3"/>
                    </a:lnTo>
                    <a:lnTo>
                      <a:pt x="229" y="5"/>
                    </a:lnTo>
                    <a:lnTo>
                      <a:pt x="244" y="5"/>
                    </a:lnTo>
                    <a:lnTo>
                      <a:pt x="256" y="5"/>
                    </a:lnTo>
                    <a:lnTo>
                      <a:pt x="259" y="5"/>
                    </a:lnTo>
                    <a:lnTo>
                      <a:pt x="266" y="5"/>
                    </a:lnTo>
                    <a:lnTo>
                      <a:pt x="273" y="5"/>
                    </a:lnTo>
                    <a:lnTo>
                      <a:pt x="276" y="5"/>
                    </a:lnTo>
                    <a:lnTo>
                      <a:pt x="281" y="5"/>
                    </a:lnTo>
                    <a:lnTo>
                      <a:pt x="283" y="5"/>
                    </a:lnTo>
                    <a:lnTo>
                      <a:pt x="290" y="5"/>
                    </a:lnTo>
                    <a:lnTo>
                      <a:pt x="298" y="8"/>
                    </a:lnTo>
                    <a:lnTo>
                      <a:pt x="298" y="8"/>
                    </a:lnTo>
                    <a:lnTo>
                      <a:pt x="307" y="8"/>
                    </a:lnTo>
                    <a:lnTo>
                      <a:pt x="315" y="5"/>
                    </a:lnTo>
                    <a:lnTo>
                      <a:pt x="322" y="5"/>
                    </a:lnTo>
                    <a:lnTo>
                      <a:pt x="332" y="5"/>
                    </a:lnTo>
                    <a:lnTo>
                      <a:pt x="339" y="5"/>
                    </a:lnTo>
                    <a:lnTo>
                      <a:pt x="349" y="5"/>
                    </a:lnTo>
                    <a:lnTo>
                      <a:pt x="356" y="5"/>
                    </a:lnTo>
                    <a:lnTo>
                      <a:pt x="364" y="5"/>
                    </a:lnTo>
                    <a:lnTo>
                      <a:pt x="368" y="5"/>
                    </a:lnTo>
                    <a:lnTo>
                      <a:pt x="376" y="5"/>
                    </a:lnTo>
                    <a:lnTo>
                      <a:pt x="378" y="5"/>
                    </a:lnTo>
                    <a:lnTo>
                      <a:pt x="385" y="5"/>
                    </a:lnTo>
                    <a:lnTo>
                      <a:pt x="390" y="5"/>
                    </a:lnTo>
                    <a:lnTo>
                      <a:pt x="395" y="5"/>
                    </a:lnTo>
                    <a:lnTo>
                      <a:pt x="400" y="5"/>
                    </a:lnTo>
                    <a:lnTo>
                      <a:pt x="407" y="5"/>
                    </a:lnTo>
                    <a:lnTo>
                      <a:pt x="412" y="5"/>
                    </a:lnTo>
                    <a:lnTo>
                      <a:pt x="417" y="5"/>
                    </a:lnTo>
                    <a:lnTo>
                      <a:pt x="422" y="5"/>
                    </a:lnTo>
                    <a:lnTo>
                      <a:pt x="424" y="5"/>
                    </a:lnTo>
                    <a:lnTo>
                      <a:pt x="429" y="5"/>
                    </a:lnTo>
                    <a:lnTo>
                      <a:pt x="432" y="5"/>
                    </a:lnTo>
                    <a:lnTo>
                      <a:pt x="439" y="5"/>
                    </a:lnTo>
                    <a:lnTo>
                      <a:pt x="444" y="5"/>
                    </a:lnTo>
                    <a:lnTo>
                      <a:pt x="451" y="5"/>
                    </a:lnTo>
                    <a:lnTo>
                      <a:pt x="451" y="5"/>
                    </a:lnTo>
                    <a:lnTo>
                      <a:pt x="461" y="5"/>
                    </a:lnTo>
                    <a:lnTo>
                      <a:pt x="468" y="5"/>
                    </a:lnTo>
                    <a:lnTo>
                      <a:pt x="476" y="5"/>
                    </a:lnTo>
                    <a:lnTo>
                      <a:pt x="483" y="5"/>
                    </a:lnTo>
                    <a:lnTo>
                      <a:pt x="485" y="5"/>
                    </a:lnTo>
                    <a:lnTo>
                      <a:pt x="493" y="5"/>
                    </a:lnTo>
                    <a:lnTo>
                      <a:pt x="495" y="5"/>
                    </a:lnTo>
                    <a:lnTo>
                      <a:pt x="502" y="5"/>
                    </a:lnTo>
                    <a:lnTo>
                      <a:pt x="510" y="5"/>
                    </a:lnTo>
                    <a:lnTo>
                      <a:pt x="520" y="5"/>
                    </a:lnTo>
                    <a:lnTo>
                      <a:pt x="520" y="5"/>
                    </a:lnTo>
                    <a:lnTo>
                      <a:pt x="520" y="5"/>
                    </a:lnTo>
                    <a:lnTo>
                      <a:pt x="522" y="5"/>
                    </a:lnTo>
                    <a:lnTo>
                      <a:pt x="524" y="5"/>
                    </a:lnTo>
                    <a:lnTo>
                      <a:pt x="534" y="5"/>
                    </a:lnTo>
                    <a:lnTo>
                      <a:pt x="537" y="5"/>
                    </a:lnTo>
                    <a:lnTo>
                      <a:pt x="546" y="5"/>
                    </a:lnTo>
                    <a:lnTo>
                      <a:pt x="551" y="5"/>
                    </a:lnTo>
                    <a:lnTo>
                      <a:pt x="556" y="5"/>
                    </a:lnTo>
                    <a:lnTo>
                      <a:pt x="559" y="5"/>
                    </a:lnTo>
                    <a:lnTo>
                      <a:pt x="563" y="5"/>
                    </a:lnTo>
                    <a:lnTo>
                      <a:pt x="568" y="5"/>
                    </a:lnTo>
                    <a:lnTo>
                      <a:pt x="568" y="5"/>
                    </a:lnTo>
                    <a:lnTo>
                      <a:pt x="571" y="5"/>
                    </a:lnTo>
                    <a:lnTo>
                      <a:pt x="573" y="5"/>
                    </a:lnTo>
                    <a:lnTo>
                      <a:pt x="576" y="5"/>
                    </a:lnTo>
                    <a:lnTo>
                      <a:pt x="580" y="5"/>
                    </a:lnTo>
                    <a:lnTo>
                      <a:pt x="580" y="5"/>
                    </a:lnTo>
                    <a:lnTo>
                      <a:pt x="580" y="8"/>
                    </a:lnTo>
                    <a:lnTo>
                      <a:pt x="580" y="8"/>
                    </a:lnTo>
                    <a:lnTo>
                      <a:pt x="580" y="10"/>
                    </a:lnTo>
                    <a:lnTo>
                      <a:pt x="580" y="12"/>
                    </a:lnTo>
                    <a:lnTo>
                      <a:pt x="583" y="12"/>
                    </a:lnTo>
                    <a:lnTo>
                      <a:pt x="583" y="15"/>
                    </a:lnTo>
                    <a:lnTo>
                      <a:pt x="585" y="15"/>
                    </a:lnTo>
                    <a:lnTo>
                      <a:pt x="585" y="17"/>
                    </a:lnTo>
                    <a:lnTo>
                      <a:pt x="585" y="17"/>
                    </a:lnTo>
                    <a:lnTo>
                      <a:pt x="585" y="17"/>
                    </a:lnTo>
                    <a:lnTo>
                      <a:pt x="588" y="20"/>
                    </a:lnTo>
                    <a:lnTo>
                      <a:pt x="588" y="20"/>
                    </a:lnTo>
                    <a:lnTo>
                      <a:pt x="588" y="20"/>
                    </a:lnTo>
                    <a:lnTo>
                      <a:pt x="588" y="22"/>
                    </a:lnTo>
                    <a:lnTo>
                      <a:pt x="588" y="22"/>
                    </a:lnTo>
                    <a:lnTo>
                      <a:pt x="588" y="20"/>
                    </a:lnTo>
                    <a:lnTo>
                      <a:pt x="588" y="20"/>
                    </a:lnTo>
                    <a:lnTo>
                      <a:pt x="588" y="20"/>
                    </a:lnTo>
                    <a:lnTo>
                      <a:pt x="588" y="20"/>
                    </a:lnTo>
                    <a:lnTo>
                      <a:pt x="588" y="20"/>
                    </a:lnTo>
                    <a:lnTo>
                      <a:pt x="588" y="17"/>
                    </a:lnTo>
                    <a:lnTo>
                      <a:pt x="588" y="15"/>
                    </a:lnTo>
                    <a:lnTo>
                      <a:pt x="590" y="15"/>
                    </a:lnTo>
                    <a:lnTo>
                      <a:pt x="590" y="17"/>
                    </a:lnTo>
                    <a:lnTo>
                      <a:pt x="588" y="22"/>
                    </a:lnTo>
                    <a:lnTo>
                      <a:pt x="590" y="25"/>
                    </a:lnTo>
                    <a:lnTo>
                      <a:pt x="593" y="27"/>
                    </a:lnTo>
                    <a:lnTo>
                      <a:pt x="593" y="27"/>
                    </a:lnTo>
                    <a:lnTo>
                      <a:pt x="593" y="27"/>
                    </a:lnTo>
                    <a:lnTo>
                      <a:pt x="593" y="27"/>
                    </a:lnTo>
                    <a:lnTo>
                      <a:pt x="593" y="29"/>
                    </a:lnTo>
                    <a:lnTo>
                      <a:pt x="593" y="29"/>
                    </a:lnTo>
                    <a:lnTo>
                      <a:pt x="593" y="29"/>
                    </a:lnTo>
                    <a:lnTo>
                      <a:pt x="593" y="29"/>
                    </a:lnTo>
                    <a:lnTo>
                      <a:pt x="593" y="29"/>
                    </a:lnTo>
                    <a:lnTo>
                      <a:pt x="593" y="34"/>
                    </a:lnTo>
                    <a:lnTo>
                      <a:pt x="595" y="34"/>
                    </a:lnTo>
                    <a:lnTo>
                      <a:pt x="595" y="39"/>
                    </a:lnTo>
                    <a:lnTo>
                      <a:pt x="595" y="39"/>
                    </a:lnTo>
                    <a:lnTo>
                      <a:pt x="598" y="42"/>
                    </a:lnTo>
                    <a:lnTo>
                      <a:pt x="598" y="42"/>
                    </a:lnTo>
                    <a:lnTo>
                      <a:pt x="598" y="44"/>
                    </a:lnTo>
                    <a:lnTo>
                      <a:pt x="598" y="47"/>
                    </a:lnTo>
                    <a:lnTo>
                      <a:pt x="598" y="47"/>
                    </a:lnTo>
                    <a:lnTo>
                      <a:pt x="595" y="47"/>
                    </a:lnTo>
                    <a:lnTo>
                      <a:pt x="595" y="44"/>
                    </a:lnTo>
                    <a:lnTo>
                      <a:pt x="593" y="42"/>
                    </a:lnTo>
                    <a:lnTo>
                      <a:pt x="593" y="42"/>
                    </a:lnTo>
                    <a:lnTo>
                      <a:pt x="593" y="39"/>
                    </a:lnTo>
                    <a:lnTo>
                      <a:pt x="593" y="39"/>
                    </a:lnTo>
                    <a:lnTo>
                      <a:pt x="593" y="39"/>
                    </a:lnTo>
                    <a:lnTo>
                      <a:pt x="593" y="39"/>
                    </a:lnTo>
                    <a:lnTo>
                      <a:pt x="593" y="37"/>
                    </a:lnTo>
                    <a:lnTo>
                      <a:pt x="593" y="37"/>
                    </a:lnTo>
                    <a:lnTo>
                      <a:pt x="590" y="34"/>
                    </a:lnTo>
                    <a:lnTo>
                      <a:pt x="590" y="34"/>
                    </a:lnTo>
                    <a:lnTo>
                      <a:pt x="590" y="34"/>
                    </a:lnTo>
                    <a:lnTo>
                      <a:pt x="590" y="32"/>
                    </a:lnTo>
                    <a:lnTo>
                      <a:pt x="590" y="32"/>
                    </a:lnTo>
                    <a:lnTo>
                      <a:pt x="588" y="32"/>
                    </a:lnTo>
                    <a:lnTo>
                      <a:pt x="588" y="29"/>
                    </a:lnTo>
                    <a:lnTo>
                      <a:pt x="588" y="29"/>
                    </a:lnTo>
                    <a:lnTo>
                      <a:pt x="588" y="29"/>
                    </a:lnTo>
                    <a:lnTo>
                      <a:pt x="588" y="29"/>
                    </a:lnTo>
                    <a:lnTo>
                      <a:pt x="588" y="27"/>
                    </a:lnTo>
                    <a:lnTo>
                      <a:pt x="588" y="27"/>
                    </a:lnTo>
                    <a:lnTo>
                      <a:pt x="588" y="27"/>
                    </a:lnTo>
                    <a:lnTo>
                      <a:pt x="588" y="27"/>
                    </a:lnTo>
                    <a:lnTo>
                      <a:pt x="588" y="27"/>
                    </a:lnTo>
                    <a:lnTo>
                      <a:pt x="588" y="27"/>
                    </a:lnTo>
                    <a:lnTo>
                      <a:pt x="588" y="27"/>
                    </a:lnTo>
                    <a:lnTo>
                      <a:pt x="588" y="27"/>
                    </a:lnTo>
                    <a:lnTo>
                      <a:pt x="585" y="27"/>
                    </a:lnTo>
                    <a:lnTo>
                      <a:pt x="585" y="27"/>
                    </a:lnTo>
                    <a:lnTo>
                      <a:pt x="583" y="27"/>
                    </a:lnTo>
                    <a:lnTo>
                      <a:pt x="585" y="27"/>
                    </a:lnTo>
                    <a:lnTo>
                      <a:pt x="585" y="27"/>
                    </a:lnTo>
                    <a:lnTo>
                      <a:pt x="585" y="27"/>
                    </a:lnTo>
                    <a:lnTo>
                      <a:pt x="585" y="27"/>
                    </a:lnTo>
                    <a:lnTo>
                      <a:pt x="585" y="29"/>
                    </a:lnTo>
                    <a:lnTo>
                      <a:pt x="585" y="29"/>
                    </a:lnTo>
                    <a:lnTo>
                      <a:pt x="585" y="29"/>
                    </a:lnTo>
                    <a:lnTo>
                      <a:pt x="585" y="32"/>
                    </a:lnTo>
                    <a:lnTo>
                      <a:pt x="588" y="34"/>
                    </a:lnTo>
                    <a:lnTo>
                      <a:pt x="588" y="34"/>
                    </a:lnTo>
                    <a:lnTo>
                      <a:pt x="585" y="34"/>
                    </a:lnTo>
                    <a:lnTo>
                      <a:pt x="588" y="37"/>
                    </a:lnTo>
                    <a:lnTo>
                      <a:pt x="588" y="37"/>
                    </a:lnTo>
                    <a:lnTo>
                      <a:pt x="590" y="39"/>
                    </a:lnTo>
                    <a:lnTo>
                      <a:pt x="590" y="39"/>
                    </a:lnTo>
                    <a:lnTo>
                      <a:pt x="585" y="37"/>
                    </a:lnTo>
                    <a:lnTo>
                      <a:pt x="583" y="37"/>
                    </a:lnTo>
                    <a:lnTo>
                      <a:pt x="583" y="37"/>
                    </a:lnTo>
                    <a:lnTo>
                      <a:pt x="580" y="34"/>
                    </a:lnTo>
                    <a:lnTo>
                      <a:pt x="578" y="32"/>
                    </a:lnTo>
                    <a:lnTo>
                      <a:pt x="578" y="32"/>
                    </a:lnTo>
                    <a:lnTo>
                      <a:pt x="578" y="32"/>
                    </a:lnTo>
                    <a:lnTo>
                      <a:pt x="576" y="32"/>
                    </a:lnTo>
                    <a:lnTo>
                      <a:pt x="576" y="29"/>
                    </a:lnTo>
                    <a:lnTo>
                      <a:pt x="573" y="29"/>
                    </a:lnTo>
                    <a:lnTo>
                      <a:pt x="573" y="27"/>
                    </a:lnTo>
                    <a:lnTo>
                      <a:pt x="568" y="27"/>
                    </a:lnTo>
                    <a:lnTo>
                      <a:pt x="571" y="27"/>
                    </a:lnTo>
                    <a:lnTo>
                      <a:pt x="571" y="27"/>
                    </a:lnTo>
                    <a:lnTo>
                      <a:pt x="571" y="25"/>
                    </a:lnTo>
                    <a:lnTo>
                      <a:pt x="568" y="25"/>
                    </a:lnTo>
                    <a:lnTo>
                      <a:pt x="568" y="25"/>
                    </a:lnTo>
                    <a:lnTo>
                      <a:pt x="568" y="27"/>
                    </a:lnTo>
                    <a:lnTo>
                      <a:pt x="568" y="27"/>
                    </a:lnTo>
                    <a:lnTo>
                      <a:pt x="568" y="27"/>
                    </a:lnTo>
                    <a:lnTo>
                      <a:pt x="568" y="27"/>
                    </a:lnTo>
                    <a:lnTo>
                      <a:pt x="571" y="29"/>
                    </a:lnTo>
                    <a:lnTo>
                      <a:pt x="571" y="29"/>
                    </a:lnTo>
                    <a:lnTo>
                      <a:pt x="573" y="32"/>
                    </a:lnTo>
                    <a:lnTo>
                      <a:pt x="573" y="32"/>
                    </a:lnTo>
                    <a:lnTo>
                      <a:pt x="576" y="34"/>
                    </a:lnTo>
                    <a:lnTo>
                      <a:pt x="576" y="34"/>
                    </a:lnTo>
                    <a:lnTo>
                      <a:pt x="576" y="34"/>
                    </a:lnTo>
                    <a:lnTo>
                      <a:pt x="578" y="37"/>
                    </a:lnTo>
                    <a:lnTo>
                      <a:pt x="578" y="37"/>
                    </a:lnTo>
                    <a:lnTo>
                      <a:pt x="578" y="37"/>
                    </a:lnTo>
                    <a:lnTo>
                      <a:pt x="578" y="37"/>
                    </a:lnTo>
                    <a:lnTo>
                      <a:pt x="578" y="37"/>
                    </a:lnTo>
                    <a:lnTo>
                      <a:pt x="578" y="39"/>
                    </a:lnTo>
                    <a:lnTo>
                      <a:pt x="580" y="39"/>
                    </a:lnTo>
                    <a:lnTo>
                      <a:pt x="578" y="39"/>
                    </a:lnTo>
                    <a:lnTo>
                      <a:pt x="578" y="39"/>
                    </a:lnTo>
                    <a:lnTo>
                      <a:pt x="576" y="39"/>
                    </a:lnTo>
                    <a:lnTo>
                      <a:pt x="573" y="42"/>
                    </a:lnTo>
                    <a:lnTo>
                      <a:pt x="573" y="42"/>
                    </a:lnTo>
                    <a:lnTo>
                      <a:pt x="576" y="42"/>
                    </a:lnTo>
                    <a:lnTo>
                      <a:pt x="576" y="42"/>
                    </a:lnTo>
                    <a:lnTo>
                      <a:pt x="573" y="42"/>
                    </a:lnTo>
                    <a:lnTo>
                      <a:pt x="573" y="42"/>
                    </a:lnTo>
                    <a:lnTo>
                      <a:pt x="571" y="42"/>
                    </a:lnTo>
                    <a:lnTo>
                      <a:pt x="571" y="42"/>
                    </a:lnTo>
                    <a:lnTo>
                      <a:pt x="568" y="39"/>
                    </a:lnTo>
                    <a:lnTo>
                      <a:pt x="568" y="39"/>
                    </a:lnTo>
                    <a:lnTo>
                      <a:pt x="568" y="37"/>
                    </a:lnTo>
                    <a:lnTo>
                      <a:pt x="566" y="37"/>
                    </a:lnTo>
                    <a:lnTo>
                      <a:pt x="563" y="37"/>
                    </a:lnTo>
                    <a:lnTo>
                      <a:pt x="563" y="34"/>
                    </a:lnTo>
                    <a:lnTo>
                      <a:pt x="563" y="34"/>
                    </a:lnTo>
                    <a:lnTo>
                      <a:pt x="563" y="37"/>
                    </a:lnTo>
                    <a:lnTo>
                      <a:pt x="563" y="37"/>
                    </a:lnTo>
                    <a:lnTo>
                      <a:pt x="563" y="37"/>
                    </a:lnTo>
                    <a:lnTo>
                      <a:pt x="563" y="37"/>
                    </a:lnTo>
                    <a:lnTo>
                      <a:pt x="566" y="39"/>
                    </a:lnTo>
                    <a:lnTo>
                      <a:pt x="566" y="39"/>
                    </a:lnTo>
                    <a:lnTo>
                      <a:pt x="568" y="42"/>
                    </a:lnTo>
                    <a:lnTo>
                      <a:pt x="571" y="44"/>
                    </a:lnTo>
                    <a:lnTo>
                      <a:pt x="571" y="44"/>
                    </a:lnTo>
                    <a:lnTo>
                      <a:pt x="568" y="44"/>
                    </a:lnTo>
                    <a:lnTo>
                      <a:pt x="566" y="44"/>
                    </a:lnTo>
                    <a:lnTo>
                      <a:pt x="566" y="44"/>
                    </a:lnTo>
                    <a:lnTo>
                      <a:pt x="563" y="44"/>
                    </a:lnTo>
                    <a:lnTo>
                      <a:pt x="563" y="42"/>
                    </a:lnTo>
                    <a:lnTo>
                      <a:pt x="563" y="42"/>
                    </a:lnTo>
                    <a:lnTo>
                      <a:pt x="561" y="42"/>
                    </a:lnTo>
                    <a:lnTo>
                      <a:pt x="559" y="42"/>
                    </a:lnTo>
                    <a:lnTo>
                      <a:pt x="556" y="39"/>
                    </a:lnTo>
                    <a:lnTo>
                      <a:pt x="556" y="37"/>
                    </a:lnTo>
                    <a:lnTo>
                      <a:pt x="554" y="37"/>
                    </a:lnTo>
                    <a:lnTo>
                      <a:pt x="554" y="37"/>
                    </a:lnTo>
                    <a:lnTo>
                      <a:pt x="551" y="37"/>
                    </a:lnTo>
                    <a:lnTo>
                      <a:pt x="551" y="34"/>
                    </a:lnTo>
                    <a:lnTo>
                      <a:pt x="551" y="37"/>
                    </a:lnTo>
                    <a:lnTo>
                      <a:pt x="551" y="39"/>
                    </a:lnTo>
                    <a:lnTo>
                      <a:pt x="554" y="39"/>
                    </a:lnTo>
                    <a:lnTo>
                      <a:pt x="556" y="39"/>
                    </a:lnTo>
                    <a:lnTo>
                      <a:pt x="556" y="42"/>
                    </a:lnTo>
                    <a:lnTo>
                      <a:pt x="556" y="42"/>
                    </a:lnTo>
                    <a:lnTo>
                      <a:pt x="559" y="44"/>
                    </a:lnTo>
                    <a:lnTo>
                      <a:pt x="561" y="44"/>
                    </a:lnTo>
                    <a:lnTo>
                      <a:pt x="561" y="44"/>
                    </a:lnTo>
                    <a:lnTo>
                      <a:pt x="561" y="44"/>
                    </a:lnTo>
                    <a:lnTo>
                      <a:pt x="556" y="47"/>
                    </a:lnTo>
                    <a:lnTo>
                      <a:pt x="554" y="47"/>
                    </a:lnTo>
                    <a:lnTo>
                      <a:pt x="554" y="47"/>
                    </a:lnTo>
                    <a:lnTo>
                      <a:pt x="554" y="47"/>
                    </a:lnTo>
                    <a:lnTo>
                      <a:pt x="554" y="47"/>
                    </a:lnTo>
                    <a:lnTo>
                      <a:pt x="554" y="47"/>
                    </a:lnTo>
                    <a:lnTo>
                      <a:pt x="554" y="49"/>
                    </a:lnTo>
                    <a:lnTo>
                      <a:pt x="551" y="51"/>
                    </a:lnTo>
                    <a:lnTo>
                      <a:pt x="549" y="51"/>
                    </a:lnTo>
                    <a:lnTo>
                      <a:pt x="546" y="51"/>
                    </a:lnTo>
                    <a:lnTo>
                      <a:pt x="544" y="51"/>
                    </a:lnTo>
                    <a:lnTo>
                      <a:pt x="544" y="51"/>
                    </a:lnTo>
                    <a:lnTo>
                      <a:pt x="541" y="51"/>
                    </a:lnTo>
                    <a:lnTo>
                      <a:pt x="539" y="49"/>
                    </a:lnTo>
                    <a:lnTo>
                      <a:pt x="539" y="47"/>
                    </a:lnTo>
                    <a:lnTo>
                      <a:pt x="539" y="49"/>
                    </a:lnTo>
                    <a:lnTo>
                      <a:pt x="537" y="49"/>
                    </a:lnTo>
                    <a:lnTo>
                      <a:pt x="534" y="49"/>
                    </a:lnTo>
                    <a:lnTo>
                      <a:pt x="534" y="44"/>
                    </a:lnTo>
                    <a:lnTo>
                      <a:pt x="532" y="39"/>
                    </a:lnTo>
                    <a:lnTo>
                      <a:pt x="532" y="37"/>
                    </a:lnTo>
                    <a:lnTo>
                      <a:pt x="534" y="34"/>
                    </a:lnTo>
                    <a:lnTo>
                      <a:pt x="534" y="32"/>
                    </a:lnTo>
                    <a:lnTo>
                      <a:pt x="534" y="32"/>
                    </a:lnTo>
                    <a:lnTo>
                      <a:pt x="534" y="29"/>
                    </a:lnTo>
                    <a:lnTo>
                      <a:pt x="537" y="27"/>
                    </a:lnTo>
                    <a:lnTo>
                      <a:pt x="534" y="27"/>
                    </a:lnTo>
                    <a:lnTo>
                      <a:pt x="534" y="25"/>
                    </a:lnTo>
                    <a:lnTo>
                      <a:pt x="532" y="25"/>
                    </a:lnTo>
                    <a:lnTo>
                      <a:pt x="532" y="27"/>
                    </a:lnTo>
                    <a:lnTo>
                      <a:pt x="532" y="27"/>
                    </a:lnTo>
                    <a:lnTo>
                      <a:pt x="534" y="27"/>
                    </a:lnTo>
                    <a:lnTo>
                      <a:pt x="534" y="29"/>
                    </a:lnTo>
                    <a:lnTo>
                      <a:pt x="534" y="29"/>
                    </a:lnTo>
                    <a:lnTo>
                      <a:pt x="534" y="29"/>
                    </a:lnTo>
                    <a:lnTo>
                      <a:pt x="532" y="32"/>
                    </a:lnTo>
                    <a:lnTo>
                      <a:pt x="532" y="32"/>
                    </a:lnTo>
                    <a:lnTo>
                      <a:pt x="532" y="34"/>
                    </a:lnTo>
                    <a:lnTo>
                      <a:pt x="529" y="37"/>
                    </a:lnTo>
                    <a:lnTo>
                      <a:pt x="529" y="42"/>
                    </a:lnTo>
                    <a:lnTo>
                      <a:pt x="532" y="44"/>
                    </a:lnTo>
                    <a:lnTo>
                      <a:pt x="532" y="44"/>
                    </a:lnTo>
                    <a:lnTo>
                      <a:pt x="532" y="47"/>
                    </a:lnTo>
                    <a:lnTo>
                      <a:pt x="532" y="49"/>
                    </a:lnTo>
                    <a:lnTo>
                      <a:pt x="534" y="49"/>
                    </a:lnTo>
                    <a:lnTo>
                      <a:pt x="534" y="49"/>
                    </a:lnTo>
                    <a:lnTo>
                      <a:pt x="534" y="51"/>
                    </a:lnTo>
                    <a:lnTo>
                      <a:pt x="534" y="51"/>
                    </a:lnTo>
                    <a:lnTo>
                      <a:pt x="534" y="51"/>
                    </a:lnTo>
                    <a:lnTo>
                      <a:pt x="534" y="51"/>
                    </a:lnTo>
                    <a:lnTo>
                      <a:pt x="534" y="54"/>
                    </a:lnTo>
                    <a:lnTo>
                      <a:pt x="532" y="56"/>
                    </a:lnTo>
                    <a:lnTo>
                      <a:pt x="532" y="59"/>
                    </a:lnTo>
                    <a:lnTo>
                      <a:pt x="539" y="59"/>
                    </a:lnTo>
                    <a:lnTo>
                      <a:pt x="541" y="59"/>
                    </a:lnTo>
                    <a:lnTo>
                      <a:pt x="544" y="59"/>
                    </a:lnTo>
                    <a:lnTo>
                      <a:pt x="544" y="59"/>
                    </a:lnTo>
                    <a:lnTo>
                      <a:pt x="546" y="56"/>
                    </a:lnTo>
                    <a:lnTo>
                      <a:pt x="546" y="56"/>
                    </a:lnTo>
                    <a:lnTo>
                      <a:pt x="546" y="56"/>
                    </a:lnTo>
                    <a:lnTo>
                      <a:pt x="551" y="56"/>
                    </a:lnTo>
                    <a:lnTo>
                      <a:pt x="554" y="54"/>
                    </a:lnTo>
                    <a:lnTo>
                      <a:pt x="556" y="56"/>
                    </a:lnTo>
                    <a:lnTo>
                      <a:pt x="556" y="56"/>
                    </a:lnTo>
                    <a:lnTo>
                      <a:pt x="556" y="56"/>
                    </a:lnTo>
                    <a:lnTo>
                      <a:pt x="556" y="59"/>
                    </a:lnTo>
                    <a:lnTo>
                      <a:pt x="556" y="59"/>
                    </a:lnTo>
                    <a:lnTo>
                      <a:pt x="556" y="59"/>
                    </a:lnTo>
                    <a:lnTo>
                      <a:pt x="556" y="59"/>
                    </a:lnTo>
                    <a:lnTo>
                      <a:pt x="559" y="59"/>
                    </a:lnTo>
                    <a:lnTo>
                      <a:pt x="559" y="59"/>
                    </a:lnTo>
                    <a:lnTo>
                      <a:pt x="561" y="59"/>
                    </a:lnTo>
                    <a:lnTo>
                      <a:pt x="563" y="59"/>
                    </a:lnTo>
                    <a:lnTo>
                      <a:pt x="566" y="59"/>
                    </a:lnTo>
                    <a:lnTo>
                      <a:pt x="563" y="59"/>
                    </a:lnTo>
                    <a:lnTo>
                      <a:pt x="563" y="59"/>
                    </a:lnTo>
                    <a:lnTo>
                      <a:pt x="563" y="59"/>
                    </a:lnTo>
                    <a:lnTo>
                      <a:pt x="563" y="59"/>
                    </a:lnTo>
                    <a:lnTo>
                      <a:pt x="563" y="56"/>
                    </a:lnTo>
                    <a:lnTo>
                      <a:pt x="561" y="56"/>
                    </a:lnTo>
                    <a:lnTo>
                      <a:pt x="563" y="56"/>
                    </a:lnTo>
                    <a:lnTo>
                      <a:pt x="571" y="54"/>
                    </a:lnTo>
                    <a:lnTo>
                      <a:pt x="576" y="54"/>
                    </a:lnTo>
                    <a:lnTo>
                      <a:pt x="576" y="54"/>
                    </a:lnTo>
                    <a:lnTo>
                      <a:pt x="578" y="54"/>
                    </a:lnTo>
                    <a:lnTo>
                      <a:pt x="580" y="54"/>
                    </a:lnTo>
                    <a:lnTo>
                      <a:pt x="580" y="56"/>
                    </a:lnTo>
                    <a:lnTo>
                      <a:pt x="580" y="56"/>
                    </a:lnTo>
                    <a:lnTo>
                      <a:pt x="580" y="56"/>
                    </a:lnTo>
                    <a:lnTo>
                      <a:pt x="578" y="56"/>
                    </a:lnTo>
                    <a:lnTo>
                      <a:pt x="578" y="61"/>
                    </a:lnTo>
                    <a:lnTo>
                      <a:pt x="580" y="59"/>
                    </a:lnTo>
                    <a:lnTo>
                      <a:pt x="580" y="59"/>
                    </a:lnTo>
                    <a:lnTo>
                      <a:pt x="580" y="59"/>
                    </a:lnTo>
                    <a:lnTo>
                      <a:pt x="580" y="59"/>
                    </a:lnTo>
                    <a:lnTo>
                      <a:pt x="580" y="59"/>
                    </a:lnTo>
                    <a:lnTo>
                      <a:pt x="580" y="59"/>
                    </a:lnTo>
                    <a:lnTo>
                      <a:pt x="580" y="59"/>
                    </a:lnTo>
                    <a:lnTo>
                      <a:pt x="580" y="59"/>
                    </a:lnTo>
                    <a:lnTo>
                      <a:pt x="580" y="61"/>
                    </a:lnTo>
                    <a:lnTo>
                      <a:pt x="580" y="61"/>
                    </a:lnTo>
                    <a:lnTo>
                      <a:pt x="580" y="61"/>
                    </a:lnTo>
                    <a:lnTo>
                      <a:pt x="580" y="64"/>
                    </a:lnTo>
                    <a:lnTo>
                      <a:pt x="578" y="64"/>
                    </a:lnTo>
                    <a:lnTo>
                      <a:pt x="578" y="64"/>
                    </a:lnTo>
                    <a:lnTo>
                      <a:pt x="578" y="64"/>
                    </a:lnTo>
                    <a:lnTo>
                      <a:pt x="578" y="66"/>
                    </a:lnTo>
                    <a:lnTo>
                      <a:pt x="580" y="68"/>
                    </a:lnTo>
                    <a:lnTo>
                      <a:pt x="580" y="71"/>
                    </a:lnTo>
                    <a:lnTo>
                      <a:pt x="578" y="71"/>
                    </a:lnTo>
                    <a:lnTo>
                      <a:pt x="576" y="71"/>
                    </a:lnTo>
                    <a:lnTo>
                      <a:pt x="576" y="71"/>
                    </a:lnTo>
                    <a:lnTo>
                      <a:pt x="576" y="71"/>
                    </a:lnTo>
                    <a:lnTo>
                      <a:pt x="576" y="73"/>
                    </a:lnTo>
                    <a:lnTo>
                      <a:pt x="578" y="73"/>
                    </a:lnTo>
                    <a:lnTo>
                      <a:pt x="578" y="73"/>
                    </a:lnTo>
                    <a:lnTo>
                      <a:pt x="578" y="73"/>
                    </a:lnTo>
                    <a:lnTo>
                      <a:pt x="580" y="73"/>
                    </a:lnTo>
                    <a:lnTo>
                      <a:pt x="580" y="73"/>
                    </a:lnTo>
                    <a:lnTo>
                      <a:pt x="580" y="76"/>
                    </a:lnTo>
                    <a:lnTo>
                      <a:pt x="580" y="76"/>
                    </a:lnTo>
                    <a:lnTo>
                      <a:pt x="578" y="76"/>
                    </a:lnTo>
                    <a:lnTo>
                      <a:pt x="580" y="78"/>
                    </a:lnTo>
                    <a:lnTo>
                      <a:pt x="580" y="78"/>
                    </a:lnTo>
                    <a:lnTo>
                      <a:pt x="580" y="78"/>
                    </a:lnTo>
                    <a:lnTo>
                      <a:pt x="580" y="81"/>
                    </a:lnTo>
                    <a:lnTo>
                      <a:pt x="578" y="81"/>
                    </a:lnTo>
                    <a:lnTo>
                      <a:pt x="576" y="78"/>
                    </a:lnTo>
                    <a:lnTo>
                      <a:pt x="573" y="78"/>
                    </a:lnTo>
                    <a:lnTo>
                      <a:pt x="576" y="81"/>
                    </a:lnTo>
                    <a:lnTo>
                      <a:pt x="576" y="81"/>
                    </a:lnTo>
                    <a:lnTo>
                      <a:pt x="578" y="81"/>
                    </a:lnTo>
                    <a:lnTo>
                      <a:pt x="580" y="81"/>
                    </a:lnTo>
                    <a:lnTo>
                      <a:pt x="580" y="81"/>
                    </a:lnTo>
                    <a:lnTo>
                      <a:pt x="580" y="83"/>
                    </a:lnTo>
                    <a:lnTo>
                      <a:pt x="580" y="83"/>
                    </a:lnTo>
                    <a:lnTo>
                      <a:pt x="580" y="83"/>
                    </a:lnTo>
                    <a:lnTo>
                      <a:pt x="580" y="83"/>
                    </a:lnTo>
                    <a:lnTo>
                      <a:pt x="583" y="76"/>
                    </a:lnTo>
                    <a:lnTo>
                      <a:pt x="583" y="73"/>
                    </a:lnTo>
                    <a:lnTo>
                      <a:pt x="583" y="64"/>
                    </a:lnTo>
                    <a:lnTo>
                      <a:pt x="585" y="61"/>
                    </a:lnTo>
                    <a:lnTo>
                      <a:pt x="588" y="61"/>
                    </a:lnTo>
                    <a:lnTo>
                      <a:pt x="588" y="59"/>
                    </a:lnTo>
                    <a:lnTo>
                      <a:pt x="588" y="59"/>
                    </a:lnTo>
                    <a:lnTo>
                      <a:pt x="588" y="61"/>
                    </a:lnTo>
                    <a:lnTo>
                      <a:pt x="590" y="64"/>
                    </a:lnTo>
                    <a:lnTo>
                      <a:pt x="593" y="64"/>
                    </a:lnTo>
                    <a:lnTo>
                      <a:pt x="593" y="64"/>
                    </a:lnTo>
                    <a:lnTo>
                      <a:pt x="593" y="64"/>
                    </a:lnTo>
                    <a:lnTo>
                      <a:pt x="593" y="64"/>
                    </a:lnTo>
                    <a:lnTo>
                      <a:pt x="593" y="61"/>
                    </a:lnTo>
                    <a:lnTo>
                      <a:pt x="593" y="61"/>
                    </a:lnTo>
                    <a:lnTo>
                      <a:pt x="590" y="61"/>
                    </a:lnTo>
                    <a:lnTo>
                      <a:pt x="590" y="59"/>
                    </a:lnTo>
                    <a:lnTo>
                      <a:pt x="590" y="59"/>
                    </a:lnTo>
                    <a:lnTo>
                      <a:pt x="590" y="59"/>
                    </a:lnTo>
                    <a:lnTo>
                      <a:pt x="590" y="59"/>
                    </a:lnTo>
                    <a:lnTo>
                      <a:pt x="593" y="59"/>
                    </a:lnTo>
                    <a:lnTo>
                      <a:pt x="593" y="59"/>
                    </a:lnTo>
                    <a:lnTo>
                      <a:pt x="593" y="59"/>
                    </a:lnTo>
                    <a:lnTo>
                      <a:pt x="593" y="59"/>
                    </a:lnTo>
                    <a:lnTo>
                      <a:pt x="593" y="59"/>
                    </a:lnTo>
                    <a:lnTo>
                      <a:pt x="593" y="59"/>
                    </a:lnTo>
                    <a:lnTo>
                      <a:pt x="595" y="59"/>
                    </a:lnTo>
                    <a:lnTo>
                      <a:pt x="595" y="59"/>
                    </a:lnTo>
                    <a:lnTo>
                      <a:pt x="595" y="59"/>
                    </a:lnTo>
                    <a:lnTo>
                      <a:pt x="595" y="59"/>
                    </a:lnTo>
                    <a:lnTo>
                      <a:pt x="595" y="59"/>
                    </a:lnTo>
                    <a:lnTo>
                      <a:pt x="595" y="59"/>
                    </a:lnTo>
                    <a:lnTo>
                      <a:pt x="595" y="59"/>
                    </a:lnTo>
                    <a:lnTo>
                      <a:pt x="595" y="59"/>
                    </a:lnTo>
                    <a:lnTo>
                      <a:pt x="595" y="59"/>
                    </a:lnTo>
                    <a:lnTo>
                      <a:pt x="595" y="59"/>
                    </a:lnTo>
                    <a:lnTo>
                      <a:pt x="593" y="59"/>
                    </a:lnTo>
                    <a:lnTo>
                      <a:pt x="593" y="59"/>
                    </a:lnTo>
                    <a:lnTo>
                      <a:pt x="593" y="56"/>
                    </a:lnTo>
                    <a:lnTo>
                      <a:pt x="593" y="56"/>
                    </a:lnTo>
                    <a:lnTo>
                      <a:pt x="593" y="56"/>
                    </a:lnTo>
                    <a:lnTo>
                      <a:pt x="593" y="54"/>
                    </a:lnTo>
                    <a:lnTo>
                      <a:pt x="595" y="56"/>
                    </a:lnTo>
                    <a:lnTo>
                      <a:pt x="595" y="56"/>
                    </a:lnTo>
                    <a:lnTo>
                      <a:pt x="598" y="56"/>
                    </a:lnTo>
                    <a:lnTo>
                      <a:pt x="598" y="59"/>
                    </a:lnTo>
                    <a:lnTo>
                      <a:pt x="602" y="64"/>
                    </a:lnTo>
                    <a:lnTo>
                      <a:pt x="602" y="66"/>
                    </a:lnTo>
                    <a:lnTo>
                      <a:pt x="602" y="66"/>
                    </a:lnTo>
                    <a:lnTo>
                      <a:pt x="602" y="68"/>
                    </a:lnTo>
                    <a:lnTo>
                      <a:pt x="602" y="68"/>
                    </a:lnTo>
                    <a:lnTo>
                      <a:pt x="602" y="71"/>
                    </a:lnTo>
                    <a:lnTo>
                      <a:pt x="602" y="71"/>
                    </a:lnTo>
                    <a:lnTo>
                      <a:pt x="602" y="73"/>
                    </a:lnTo>
                    <a:lnTo>
                      <a:pt x="602" y="73"/>
                    </a:lnTo>
                    <a:lnTo>
                      <a:pt x="602" y="76"/>
                    </a:lnTo>
                    <a:lnTo>
                      <a:pt x="602" y="76"/>
                    </a:lnTo>
                    <a:lnTo>
                      <a:pt x="602" y="78"/>
                    </a:lnTo>
                    <a:lnTo>
                      <a:pt x="602" y="78"/>
                    </a:lnTo>
                    <a:lnTo>
                      <a:pt x="600" y="78"/>
                    </a:lnTo>
                    <a:lnTo>
                      <a:pt x="600" y="78"/>
                    </a:lnTo>
                    <a:lnTo>
                      <a:pt x="600" y="81"/>
                    </a:lnTo>
                    <a:lnTo>
                      <a:pt x="600" y="81"/>
                    </a:lnTo>
                    <a:lnTo>
                      <a:pt x="602" y="83"/>
                    </a:lnTo>
                    <a:lnTo>
                      <a:pt x="602" y="86"/>
                    </a:lnTo>
                    <a:lnTo>
                      <a:pt x="600" y="86"/>
                    </a:lnTo>
                    <a:lnTo>
                      <a:pt x="600" y="88"/>
                    </a:lnTo>
                    <a:lnTo>
                      <a:pt x="600" y="88"/>
                    </a:lnTo>
                    <a:lnTo>
                      <a:pt x="600" y="88"/>
                    </a:lnTo>
                    <a:lnTo>
                      <a:pt x="598" y="88"/>
                    </a:lnTo>
                    <a:lnTo>
                      <a:pt x="598" y="88"/>
                    </a:lnTo>
                    <a:lnTo>
                      <a:pt x="598" y="88"/>
                    </a:lnTo>
                    <a:lnTo>
                      <a:pt x="598" y="88"/>
                    </a:lnTo>
                    <a:lnTo>
                      <a:pt x="598" y="90"/>
                    </a:lnTo>
                    <a:lnTo>
                      <a:pt x="598" y="90"/>
                    </a:lnTo>
                    <a:lnTo>
                      <a:pt x="598" y="90"/>
                    </a:lnTo>
                    <a:lnTo>
                      <a:pt x="595" y="90"/>
                    </a:lnTo>
                    <a:lnTo>
                      <a:pt x="595" y="90"/>
                    </a:lnTo>
                    <a:lnTo>
                      <a:pt x="595" y="88"/>
                    </a:lnTo>
                    <a:lnTo>
                      <a:pt x="595" y="88"/>
                    </a:lnTo>
                    <a:lnTo>
                      <a:pt x="595" y="88"/>
                    </a:lnTo>
                    <a:lnTo>
                      <a:pt x="595" y="88"/>
                    </a:lnTo>
                    <a:lnTo>
                      <a:pt x="595" y="88"/>
                    </a:lnTo>
                    <a:lnTo>
                      <a:pt x="595" y="88"/>
                    </a:lnTo>
                    <a:lnTo>
                      <a:pt x="595" y="88"/>
                    </a:lnTo>
                    <a:lnTo>
                      <a:pt x="595" y="88"/>
                    </a:lnTo>
                    <a:lnTo>
                      <a:pt x="593" y="88"/>
                    </a:lnTo>
                    <a:lnTo>
                      <a:pt x="593" y="88"/>
                    </a:lnTo>
                    <a:lnTo>
                      <a:pt x="593" y="86"/>
                    </a:lnTo>
                    <a:lnTo>
                      <a:pt x="590" y="83"/>
                    </a:lnTo>
                    <a:lnTo>
                      <a:pt x="590" y="86"/>
                    </a:lnTo>
                    <a:lnTo>
                      <a:pt x="590" y="88"/>
                    </a:lnTo>
                    <a:lnTo>
                      <a:pt x="590" y="88"/>
                    </a:lnTo>
                    <a:lnTo>
                      <a:pt x="590" y="88"/>
                    </a:lnTo>
                    <a:lnTo>
                      <a:pt x="585" y="93"/>
                    </a:lnTo>
                    <a:lnTo>
                      <a:pt x="585" y="93"/>
                    </a:lnTo>
                    <a:lnTo>
                      <a:pt x="585" y="93"/>
                    </a:lnTo>
                    <a:lnTo>
                      <a:pt x="585" y="95"/>
                    </a:lnTo>
                    <a:lnTo>
                      <a:pt x="585" y="95"/>
                    </a:lnTo>
                    <a:lnTo>
                      <a:pt x="585" y="95"/>
                    </a:lnTo>
                    <a:lnTo>
                      <a:pt x="585" y="95"/>
                    </a:lnTo>
                    <a:lnTo>
                      <a:pt x="585" y="95"/>
                    </a:lnTo>
                    <a:lnTo>
                      <a:pt x="585" y="98"/>
                    </a:lnTo>
                    <a:lnTo>
                      <a:pt x="585" y="98"/>
                    </a:lnTo>
                    <a:lnTo>
                      <a:pt x="583" y="98"/>
                    </a:lnTo>
                    <a:lnTo>
                      <a:pt x="583" y="98"/>
                    </a:lnTo>
                    <a:lnTo>
                      <a:pt x="583" y="100"/>
                    </a:lnTo>
                    <a:lnTo>
                      <a:pt x="583" y="100"/>
                    </a:lnTo>
                    <a:lnTo>
                      <a:pt x="583" y="100"/>
                    </a:lnTo>
                    <a:lnTo>
                      <a:pt x="580" y="100"/>
                    </a:lnTo>
                    <a:lnTo>
                      <a:pt x="580" y="103"/>
                    </a:lnTo>
                    <a:lnTo>
                      <a:pt x="580" y="103"/>
                    </a:lnTo>
                    <a:lnTo>
                      <a:pt x="580" y="103"/>
                    </a:lnTo>
                    <a:lnTo>
                      <a:pt x="580" y="103"/>
                    </a:lnTo>
                    <a:lnTo>
                      <a:pt x="580" y="103"/>
                    </a:lnTo>
                    <a:lnTo>
                      <a:pt x="580" y="100"/>
                    </a:lnTo>
                    <a:lnTo>
                      <a:pt x="578" y="103"/>
                    </a:lnTo>
                    <a:lnTo>
                      <a:pt x="578" y="103"/>
                    </a:lnTo>
                    <a:lnTo>
                      <a:pt x="578" y="105"/>
                    </a:lnTo>
                    <a:lnTo>
                      <a:pt x="578" y="105"/>
                    </a:lnTo>
                    <a:lnTo>
                      <a:pt x="578" y="105"/>
                    </a:lnTo>
                    <a:lnTo>
                      <a:pt x="578" y="105"/>
                    </a:lnTo>
                    <a:lnTo>
                      <a:pt x="576" y="107"/>
                    </a:lnTo>
                    <a:lnTo>
                      <a:pt x="573" y="107"/>
                    </a:lnTo>
                    <a:lnTo>
                      <a:pt x="573" y="107"/>
                    </a:lnTo>
                    <a:lnTo>
                      <a:pt x="573" y="110"/>
                    </a:lnTo>
                    <a:lnTo>
                      <a:pt x="568" y="110"/>
                    </a:lnTo>
                    <a:lnTo>
                      <a:pt x="566" y="107"/>
                    </a:lnTo>
                    <a:lnTo>
                      <a:pt x="566" y="107"/>
                    </a:lnTo>
                    <a:lnTo>
                      <a:pt x="566" y="107"/>
                    </a:lnTo>
                    <a:lnTo>
                      <a:pt x="566" y="107"/>
                    </a:lnTo>
                    <a:lnTo>
                      <a:pt x="566" y="107"/>
                    </a:lnTo>
                    <a:lnTo>
                      <a:pt x="563" y="110"/>
                    </a:lnTo>
                    <a:lnTo>
                      <a:pt x="563" y="110"/>
                    </a:lnTo>
                    <a:lnTo>
                      <a:pt x="563" y="107"/>
                    </a:lnTo>
                    <a:lnTo>
                      <a:pt x="561" y="107"/>
                    </a:lnTo>
                    <a:lnTo>
                      <a:pt x="561" y="105"/>
                    </a:lnTo>
                    <a:lnTo>
                      <a:pt x="561" y="105"/>
                    </a:lnTo>
                    <a:lnTo>
                      <a:pt x="559" y="103"/>
                    </a:lnTo>
                    <a:lnTo>
                      <a:pt x="559" y="105"/>
                    </a:lnTo>
                    <a:lnTo>
                      <a:pt x="559" y="105"/>
                    </a:lnTo>
                    <a:lnTo>
                      <a:pt x="559" y="105"/>
                    </a:lnTo>
                    <a:lnTo>
                      <a:pt x="559" y="105"/>
                    </a:lnTo>
                    <a:lnTo>
                      <a:pt x="559" y="107"/>
                    </a:lnTo>
                    <a:lnTo>
                      <a:pt x="559" y="107"/>
                    </a:lnTo>
                    <a:lnTo>
                      <a:pt x="559" y="110"/>
                    </a:lnTo>
                    <a:lnTo>
                      <a:pt x="556" y="110"/>
                    </a:lnTo>
                    <a:lnTo>
                      <a:pt x="556" y="107"/>
                    </a:lnTo>
                    <a:lnTo>
                      <a:pt x="556" y="107"/>
                    </a:lnTo>
                    <a:lnTo>
                      <a:pt x="556" y="107"/>
                    </a:lnTo>
                    <a:lnTo>
                      <a:pt x="556" y="107"/>
                    </a:lnTo>
                    <a:lnTo>
                      <a:pt x="556" y="107"/>
                    </a:lnTo>
                    <a:lnTo>
                      <a:pt x="554" y="107"/>
                    </a:lnTo>
                    <a:lnTo>
                      <a:pt x="554" y="107"/>
                    </a:lnTo>
                    <a:lnTo>
                      <a:pt x="554" y="107"/>
                    </a:lnTo>
                    <a:lnTo>
                      <a:pt x="556" y="107"/>
                    </a:lnTo>
                    <a:lnTo>
                      <a:pt x="556" y="105"/>
                    </a:lnTo>
                    <a:lnTo>
                      <a:pt x="556" y="105"/>
                    </a:lnTo>
                    <a:lnTo>
                      <a:pt x="556" y="105"/>
                    </a:lnTo>
                    <a:lnTo>
                      <a:pt x="556" y="103"/>
                    </a:lnTo>
                    <a:lnTo>
                      <a:pt x="556" y="103"/>
                    </a:lnTo>
                    <a:lnTo>
                      <a:pt x="556" y="100"/>
                    </a:lnTo>
                    <a:lnTo>
                      <a:pt x="556" y="100"/>
                    </a:lnTo>
                    <a:lnTo>
                      <a:pt x="554" y="100"/>
                    </a:lnTo>
                    <a:lnTo>
                      <a:pt x="554" y="100"/>
                    </a:lnTo>
                    <a:lnTo>
                      <a:pt x="554" y="100"/>
                    </a:lnTo>
                    <a:lnTo>
                      <a:pt x="551" y="105"/>
                    </a:lnTo>
                    <a:lnTo>
                      <a:pt x="551" y="103"/>
                    </a:lnTo>
                    <a:lnTo>
                      <a:pt x="551" y="103"/>
                    </a:lnTo>
                    <a:lnTo>
                      <a:pt x="551" y="105"/>
                    </a:lnTo>
                    <a:lnTo>
                      <a:pt x="549" y="105"/>
                    </a:lnTo>
                    <a:lnTo>
                      <a:pt x="551" y="105"/>
                    </a:lnTo>
                    <a:lnTo>
                      <a:pt x="551" y="105"/>
                    </a:lnTo>
                    <a:lnTo>
                      <a:pt x="551" y="105"/>
                    </a:lnTo>
                    <a:lnTo>
                      <a:pt x="551" y="107"/>
                    </a:lnTo>
                    <a:lnTo>
                      <a:pt x="549" y="105"/>
                    </a:lnTo>
                    <a:lnTo>
                      <a:pt x="546" y="105"/>
                    </a:lnTo>
                    <a:lnTo>
                      <a:pt x="546" y="103"/>
                    </a:lnTo>
                    <a:lnTo>
                      <a:pt x="546" y="103"/>
                    </a:lnTo>
                    <a:lnTo>
                      <a:pt x="549" y="103"/>
                    </a:lnTo>
                    <a:lnTo>
                      <a:pt x="549" y="103"/>
                    </a:lnTo>
                    <a:lnTo>
                      <a:pt x="549" y="103"/>
                    </a:lnTo>
                    <a:lnTo>
                      <a:pt x="546" y="100"/>
                    </a:lnTo>
                    <a:lnTo>
                      <a:pt x="544" y="100"/>
                    </a:lnTo>
                    <a:lnTo>
                      <a:pt x="546" y="98"/>
                    </a:lnTo>
                    <a:lnTo>
                      <a:pt x="546" y="98"/>
                    </a:lnTo>
                    <a:lnTo>
                      <a:pt x="544" y="98"/>
                    </a:lnTo>
                    <a:lnTo>
                      <a:pt x="544" y="95"/>
                    </a:lnTo>
                    <a:lnTo>
                      <a:pt x="544" y="95"/>
                    </a:lnTo>
                    <a:lnTo>
                      <a:pt x="546" y="95"/>
                    </a:lnTo>
                    <a:lnTo>
                      <a:pt x="549" y="95"/>
                    </a:lnTo>
                    <a:lnTo>
                      <a:pt x="549" y="95"/>
                    </a:lnTo>
                    <a:lnTo>
                      <a:pt x="551" y="93"/>
                    </a:lnTo>
                    <a:lnTo>
                      <a:pt x="549" y="93"/>
                    </a:lnTo>
                    <a:lnTo>
                      <a:pt x="546" y="93"/>
                    </a:lnTo>
                    <a:lnTo>
                      <a:pt x="544" y="93"/>
                    </a:lnTo>
                    <a:lnTo>
                      <a:pt x="541" y="90"/>
                    </a:lnTo>
                    <a:lnTo>
                      <a:pt x="541" y="93"/>
                    </a:lnTo>
                    <a:lnTo>
                      <a:pt x="539" y="95"/>
                    </a:lnTo>
                    <a:lnTo>
                      <a:pt x="539" y="95"/>
                    </a:lnTo>
                    <a:lnTo>
                      <a:pt x="539" y="95"/>
                    </a:lnTo>
                    <a:lnTo>
                      <a:pt x="541" y="95"/>
                    </a:lnTo>
                    <a:lnTo>
                      <a:pt x="541" y="95"/>
                    </a:lnTo>
                    <a:lnTo>
                      <a:pt x="539" y="98"/>
                    </a:lnTo>
                    <a:lnTo>
                      <a:pt x="539" y="98"/>
                    </a:lnTo>
                    <a:lnTo>
                      <a:pt x="541" y="100"/>
                    </a:lnTo>
                    <a:lnTo>
                      <a:pt x="541" y="100"/>
                    </a:lnTo>
                    <a:lnTo>
                      <a:pt x="541" y="100"/>
                    </a:lnTo>
                    <a:lnTo>
                      <a:pt x="541" y="100"/>
                    </a:lnTo>
                    <a:lnTo>
                      <a:pt x="541" y="103"/>
                    </a:lnTo>
                    <a:lnTo>
                      <a:pt x="541" y="103"/>
                    </a:lnTo>
                    <a:lnTo>
                      <a:pt x="541" y="103"/>
                    </a:lnTo>
                    <a:lnTo>
                      <a:pt x="541" y="103"/>
                    </a:lnTo>
                    <a:lnTo>
                      <a:pt x="541" y="103"/>
                    </a:lnTo>
                    <a:lnTo>
                      <a:pt x="541" y="103"/>
                    </a:lnTo>
                    <a:lnTo>
                      <a:pt x="541" y="103"/>
                    </a:lnTo>
                    <a:lnTo>
                      <a:pt x="544" y="105"/>
                    </a:lnTo>
                    <a:lnTo>
                      <a:pt x="541" y="105"/>
                    </a:lnTo>
                    <a:lnTo>
                      <a:pt x="539" y="105"/>
                    </a:lnTo>
                    <a:lnTo>
                      <a:pt x="539" y="103"/>
                    </a:lnTo>
                    <a:lnTo>
                      <a:pt x="539" y="100"/>
                    </a:lnTo>
                    <a:lnTo>
                      <a:pt x="537" y="100"/>
                    </a:lnTo>
                    <a:lnTo>
                      <a:pt x="537" y="103"/>
                    </a:lnTo>
                    <a:lnTo>
                      <a:pt x="537" y="103"/>
                    </a:lnTo>
                    <a:lnTo>
                      <a:pt x="537" y="103"/>
                    </a:lnTo>
                    <a:lnTo>
                      <a:pt x="534" y="103"/>
                    </a:lnTo>
                    <a:lnTo>
                      <a:pt x="529" y="103"/>
                    </a:lnTo>
                    <a:lnTo>
                      <a:pt x="529" y="103"/>
                    </a:lnTo>
                    <a:lnTo>
                      <a:pt x="527" y="100"/>
                    </a:lnTo>
                    <a:lnTo>
                      <a:pt x="527" y="100"/>
                    </a:lnTo>
                    <a:lnTo>
                      <a:pt x="522" y="100"/>
                    </a:lnTo>
                    <a:lnTo>
                      <a:pt x="520" y="98"/>
                    </a:lnTo>
                    <a:lnTo>
                      <a:pt x="517" y="98"/>
                    </a:lnTo>
                    <a:lnTo>
                      <a:pt x="515" y="95"/>
                    </a:lnTo>
                    <a:lnTo>
                      <a:pt x="512" y="95"/>
                    </a:lnTo>
                    <a:lnTo>
                      <a:pt x="510" y="93"/>
                    </a:lnTo>
                    <a:lnTo>
                      <a:pt x="510" y="95"/>
                    </a:lnTo>
                    <a:lnTo>
                      <a:pt x="512" y="98"/>
                    </a:lnTo>
                    <a:lnTo>
                      <a:pt x="512" y="98"/>
                    </a:lnTo>
                    <a:lnTo>
                      <a:pt x="515" y="98"/>
                    </a:lnTo>
                    <a:lnTo>
                      <a:pt x="515" y="98"/>
                    </a:lnTo>
                    <a:lnTo>
                      <a:pt x="515" y="98"/>
                    </a:lnTo>
                    <a:lnTo>
                      <a:pt x="515" y="100"/>
                    </a:lnTo>
                    <a:lnTo>
                      <a:pt x="517" y="100"/>
                    </a:lnTo>
                    <a:lnTo>
                      <a:pt x="520" y="100"/>
                    </a:lnTo>
                    <a:lnTo>
                      <a:pt x="522" y="103"/>
                    </a:lnTo>
                    <a:lnTo>
                      <a:pt x="524" y="105"/>
                    </a:lnTo>
                    <a:lnTo>
                      <a:pt x="527" y="105"/>
                    </a:lnTo>
                    <a:lnTo>
                      <a:pt x="529" y="105"/>
                    </a:lnTo>
                    <a:lnTo>
                      <a:pt x="534" y="107"/>
                    </a:lnTo>
                    <a:lnTo>
                      <a:pt x="541" y="110"/>
                    </a:lnTo>
                    <a:lnTo>
                      <a:pt x="546" y="112"/>
                    </a:lnTo>
                    <a:lnTo>
                      <a:pt x="546" y="112"/>
                    </a:lnTo>
                    <a:lnTo>
                      <a:pt x="546" y="112"/>
                    </a:lnTo>
                    <a:lnTo>
                      <a:pt x="549" y="112"/>
                    </a:lnTo>
                    <a:lnTo>
                      <a:pt x="549" y="112"/>
                    </a:lnTo>
                    <a:lnTo>
                      <a:pt x="549" y="115"/>
                    </a:lnTo>
                    <a:lnTo>
                      <a:pt x="551" y="115"/>
                    </a:lnTo>
                    <a:lnTo>
                      <a:pt x="551" y="115"/>
                    </a:lnTo>
                    <a:lnTo>
                      <a:pt x="549" y="117"/>
                    </a:lnTo>
                    <a:lnTo>
                      <a:pt x="549" y="117"/>
                    </a:lnTo>
                    <a:lnTo>
                      <a:pt x="549" y="120"/>
                    </a:lnTo>
                    <a:lnTo>
                      <a:pt x="546" y="120"/>
                    </a:lnTo>
                    <a:lnTo>
                      <a:pt x="544" y="117"/>
                    </a:lnTo>
                    <a:lnTo>
                      <a:pt x="544" y="120"/>
                    </a:lnTo>
                    <a:lnTo>
                      <a:pt x="544" y="120"/>
                    </a:lnTo>
                    <a:lnTo>
                      <a:pt x="544" y="120"/>
                    </a:lnTo>
                    <a:lnTo>
                      <a:pt x="546" y="120"/>
                    </a:lnTo>
                    <a:lnTo>
                      <a:pt x="546" y="120"/>
                    </a:lnTo>
                    <a:lnTo>
                      <a:pt x="546" y="120"/>
                    </a:lnTo>
                    <a:lnTo>
                      <a:pt x="546" y="122"/>
                    </a:lnTo>
                    <a:lnTo>
                      <a:pt x="546" y="122"/>
                    </a:lnTo>
                    <a:lnTo>
                      <a:pt x="544" y="120"/>
                    </a:lnTo>
                    <a:lnTo>
                      <a:pt x="541" y="120"/>
                    </a:lnTo>
                    <a:lnTo>
                      <a:pt x="541" y="122"/>
                    </a:lnTo>
                    <a:lnTo>
                      <a:pt x="541" y="122"/>
                    </a:lnTo>
                    <a:lnTo>
                      <a:pt x="539" y="122"/>
                    </a:lnTo>
                    <a:lnTo>
                      <a:pt x="539" y="122"/>
                    </a:lnTo>
                    <a:lnTo>
                      <a:pt x="539" y="122"/>
                    </a:lnTo>
                    <a:lnTo>
                      <a:pt x="537" y="122"/>
                    </a:lnTo>
                    <a:lnTo>
                      <a:pt x="537" y="125"/>
                    </a:lnTo>
                    <a:lnTo>
                      <a:pt x="537" y="125"/>
                    </a:lnTo>
                    <a:lnTo>
                      <a:pt x="539" y="125"/>
                    </a:lnTo>
                    <a:lnTo>
                      <a:pt x="541" y="125"/>
                    </a:lnTo>
                    <a:lnTo>
                      <a:pt x="541" y="125"/>
                    </a:lnTo>
                    <a:lnTo>
                      <a:pt x="541" y="125"/>
                    </a:lnTo>
                    <a:lnTo>
                      <a:pt x="544" y="125"/>
                    </a:lnTo>
                    <a:lnTo>
                      <a:pt x="544" y="125"/>
                    </a:lnTo>
                    <a:lnTo>
                      <a:pt x="541" y="125"/>
                    </a:lnTo>
                    <a:lnTo>
                      <a:pt x="541" y="125"/>
                    </a:lnTo>
                    <a:lnTo>
                      <a:pt x="541" y="125"/>
                    </a:lnTo>
                    <a:lnTo>
                      <a:pt x="544" y="125"/>
                    </a:lnTo>
                    <a:lnTo>
                      <a:pt x="544" y="125"/>
                    </a:lnTo>
                    <a:lnTo>
                      <a:pt x="544" y="127"/>
                    </a:lnTo>
                    <a:lnTo>
                      <a:pt x="541" y="129"/>
                    </a:lnTo>
                    <a:lnTo>
                      <a:pt x="541" y="129"/>
                    </a:lnTo>
                    <a:lnTo>
                      <a:pt x="541" y="129"/>
                    </a:lnTo>
                    <a:lnTo>
                      <a:pt x="541" y="129"/>
                    </a:lnTo>
                    <a:lnTo>
                      <a:pt x="541" y="132"/>
                    </a:lnTo>
                    <a:lnTo>
                      <a:pt x="539" y="134"/>
                    </a:lnTo>
                    <a:lnTo>
                      <a:pt x="534" y="134"/>
                    </a:lnTo>
                    <a:lnTo>
                      <a:pt x="534" y="137"/>
                    </a:lnTo>
                    <a:lnTo>
                      <a:pt x="532" y="139"/>
                    </a:lnTo>
                    <a:lnTo>
                      <a:pt x="529" y="139"/>
                    </a:lnTo>
                    <a:lnTo>
                      <a:pt x="527" y="139"/>
                    </a:lnTo>
                    <a:lnTo>
                      <a:pt x="524" y="139"/>
                    </a:lnTo>
                    <a:lnTo>
                      <a:pt x="522" y="137"/>
                    </a:lnTo>
                    <a:lnTo>
                      <a:pt x="520" y="137"/>
                    </a:lnTo>
                    <a:lnTo>
                      <a:pt x="517" y="134"/>
                    </a:lnTo>
                    <a:lnTo>
                      <a:pt x="517" y="132"/>
                    </a:lnTo>
                    <a:lnTo>
                      <a:pt x="517" y="132"/>
                    </a:lnTo>
                    <a:lnTo>
                      <a:pt x="515" y="132"/>
                    </a:lnTo>
                    <a:lnTo>
                      <a:pt x="515" y="132"/>
                    </a:lnTo>
                    <a:lnTo>
                      <a:pt x="515" y="132"/>
                    </a:lnTo>
                    <a:lnTo>
                      <a:pt x="512" y="129"/>
                    </a:lnTo>
                    <a:lnTo>
                      <a:pt x="512" y="129"/>
                    </a:lnTo>
                    <a:lnTo>
                      <a:pt x="510" y="127"/>
                    </a:lnTo>
                    <a:lnTo>
                      <a:pt x="507" y="125"/>
                    </a:lnTo>
                    <a:lnTo>
                      <a:pt x="510" y="129"/>
                    </a:lnTo>
                    <a:lnTo>
                      <a:pt x="510" y="132"/>
                    </a:lnTo>
                    <a:lnTo>
                      <a:pt x="510" y="132"/>
                    </a:lnTo>
                    <a:lnTo>
                      <a:pt x="512" y="132"/>
                    </a:lnTo>
                    <a:lnTo>
                      <a:pt x="512" y="132"/>
                    </a:lnTo>
                    <a:lnTo>
                      <a:pt x="512" y="134"/>
                    </a:lnTo>
                    <a:lnTo>
                      <a:pt x="515" y="137"/>
                    </a:lnTo>
                    <a:lnTo>
                      <a:pt x="517" y="139"/>
                    </a:lnTo>
                    <a:lnTo>
                      <a:pt x="520" y="142"/>
                    </a:lnTo>
                    <a:lnTo>
                      <a:pt x="524" y="142"/>
                    </a:lnTo>
                    <a:lnTo>
                      <a:pt x="527" y="144"/>
                    </a:lnTo>
                    <a:lnTo>
                      <a:pt x="529" y="144"/>
                    </a:lnTo>
                    <a:lnTo>
                      <a:pt x="529" y="146"/>
                    </a:lnTo>
                    <a:lnTo>
                      <a:pt x="529" y="146"/>
                    </a:lnTo>
                    <a:lnTo>
                      <a:pt x="529" y="146"/>
                    </a:lnTo>
                    <a:lnTo>
                      <a:pt x="529" y="146"/>
                    </a:lnTo>
                    <a:lnTo>
                      <a:pt x="529" y="146"/>
                    </a:lnTo>
                    <a:lnTo>
                      <a:pt x="532" y="146"/>
                    </a:lnTo>
                    <a:lnTo>
                      <a:pt x="532" y="144"/>
                    </a:lnTo>
                    <a:lnTo>
                      <a:pt x="534" y="144"/>
                    </a:lnTo>
                    <a:lnTo>
                      <a:pt x="534" y="144"/>
                    </a:lnTo>
                    <a:lnTo>
                      <a:pt x="537" y="142"/>
                    </a:lnTo>
                    <a:lnTo>
                      <a:pt x="537" y="142"/>
                    </a:lnTo>
                    <a:lnTo>
                      <a:pt x="539" y="139"/>
                    </a:lnTo>
                    <a:lnTo>
                      <a:pt x="539" y="139"/>
                    </a:lnTo>
                    <a:lnTo>
                      <a:pt x="539" y="139"/>
                    </a:lnTo>
                    <a:lnTo>
                      <a:pt x="541" y="139"/>
                    </a:lnTo>
                    <a:lnTo>
                      <a:pt x="541" y="142"/>
                    </a:lnTo>
                    <a:lnTo>
                      <a:pt x="541" y="142"/>
                    </a:lnTo>
                    <a:lnTo>
                      <a:pt x="541" y="142"/>
                    </a:lnTo>
                    <a:lnTo>
                      <a:pt x="544" y="142"/>
                    </a:lnTo>
                    <a:lnTo>
                      <a:pt x="544" y="144"/>
                    </a:lnTo>
                    <a:lnTo>
                      <a:pt x="546" y="144"/>
                    </a:lnTo>
                    <a:lnTo>
                      <a:pt x="546" y="142"/>
                    </a:lnTo>
                    <a:lnTo>
                      <a:pt x="544" y="139"/>
                    </a:lnTo>
                    <a:lnTo>
                      <a:pt x="544" y="139"/>
                    </a:lnTo>
                    <a:lnTo>
                      <a:pt x="544" y="139"/>
                    </a:lnTo>
                    <a:lnTo>
                      <a:pt x="546" y="139"/>
                    </a:lnTo>
                    <a:lnTo>
                      <a:pt x="546" y="139"/>
                    </a:lnTo>
                    <a:lnTo>
                      <a:pt x="549" y="139"/>
                    </a:lnTo>
                    <a:lnTo>
                      <a:pt x="549" y="142"/>
                    </a:lnTo>
                    <a:lnTo>
                      <a:pt x="549" y="139"/>
                    </a:lnTo>
                    <a:lnTo>
                      <a:pt x="549" y="139"/>
                    </a:lnTo>
                    <a:lnTo>
                      <a:pt x="549" y="137"/>
                    </a:lnTo>
                    <a:lnTo>
                      <a:pt x="549" y="137"/>
                    </a:lnTo>
                    <a:lnTo>
                      <a:pt x="549" y="134"/>
                    </a:lnTo>
                    <a:lnTo>
                      <a:pt x="551" y="134"/>
                    </a:lnTo>
                    <a:lnTo>
                      <a:pt x="551" y="132"/>
                    </a:lnTo>
                    <a:lnTo>
                      <a:pt x="551" y="132"/>
                    </a:lnTo>
                    <a:lnTo>
                      <a:pt x="551" y="132"/>
                    </a:lnTo>
                    <a:lnTo>
                      <a:pt x="554" y="134"/>
                    </a:lnTo>
                    <a:lnTo>
                      <a:pt x="554" y="134"/>
                    </a:lnTo>
                    <a:lnTo>
                      <a:pt x="554" y="134"/>
                    </a:lnTo>
                    <a:lnTo>
                      <a:pt x="551" y="137"/>
                    </a:lnTo>
                    <a:lnTo>
                      <a:pt x="551" y="137"/>
                    </a:lnTo>
                    <a:lnTo>
                      <a:pt x="554" y="139"/>
                    </a:lnTo>
                    <a:lnTo>
                      <a:pt x="554" y="139"/>
                    </a:lnTo>
                    <a:lnTo>
                      <a:pt x="554" y="139"/>
                    </a:lnTo>
                    <a:lnTo>
                      <a:pt x="551" y="142"/>
                    </a:lnTo>
                    <a:lnTo>
                      <a:pt x="551" y="142"/>
                    </a:lnTo>
                    <a:lnTo>
                      <a:pt x="551" y="142"/>
                    </a:lnTo>
                    <a:lnTo>
                      <a:pt x="551" y="142"/>
                    </a:lnTo>
                    <a:lnTo>
                      <a:pt x="551" y="142"/>
                    </a:lnTo>
                    <a:lnTo>
                      <a:pt x="551" y="144"/>
                    </a:lnTo>
                    <a:lnTo>
                      <a:pt x="551" y="144"/>
                    </a:lnTo>
                    <a:lnTo>
                      <a:pt x="551" y="144"/>
                    </a:lnTo>
                    <a:lnTo>
                      <a:pt x="554" y="144"/>
                    </a:lnTo>
                    <a:lnTo>
                      <a:pt x="556" y="142"/>
                    </a:lnTo>
                    <a:lnTo>
                      <a:pt x="556" y="144"/>
                    </a:lnTo>
                    <a:lnTo>
                      <a:pt x="556" y="142"/>
                    </a:lnTo>
                    <a:lnTo>
                      <a:pt x="559" y="142"/>
                    </a:lnTo>
                    <a:lnTo>
                      <a:pt x="561" y="142"/>
                    </a:lnTo>
                    <a:lnTo>
                      <a:pt x="561" y="142"/>
                    </a:lnTo>
                    <a:lnTo>
                      <a:pt x="561" y="139"/>
                    </a:lnTo>
                    <a:lnTo>
                      <a:pt x="559" y="139"/>
                    </a:lnTo>
                    <a:lnTo>
                      <a:pt x="559" y="137"/>
                    </a:lnTo>
                    <a:lnTo>
                      <a:pt x="559" y="137"/>
                    </a:lnTo>
                    <a:lnTo>
                      <a:pt x="559" y="137"/>
                    </a:lnTo>
                    <a:lnTo>
                      <a:pt x="559" y="137"/>
                    </a:lnTo>
                    <a:lnTo>
                      <a:pt x="561" y="137"/>
                    </a:lnTo>
                    <a:lnTo>
                      <a:pt x="561" y="137"/>
                    </a:lnTo>
                    <a:lnTo>
                      <a:pt x="561" y="139"/>
                    </a:lnTo>
                    <a:lnTo>
                      <a:pt x="561" y="139"/>
                    </a:lnTo>
                    <a:lnTo>
                      <a:pt x="563" y="139"/>
                    </a:lnTo>
                    <a:lnTo>
                      <a:pt x="563" y="139"/>
                    </a:lnTo>
                    <a:lnTo>
                      <a:pt x="563" y="142"/>
                    </a:lnTo>
                    <a:lnTo>
                      <a:pt x="563" y="142"/>
                    </a:lnTo>
                    <a:lnTo>
                      <a:pt x="563" y="142"/>
                    </a:lnTo>
                    <a:lnTo>
                      <a:pt x="563" y="144"/>
                    </a:lnTo>
                    <a:lnTo>
                      <a:pt x="561" y="144"/>
                    </a:lnTo>
                    <a:lnTo>
                      <a:pt x="561" y="144"/>
                    </a:lnTo>
                    <a:lnTo>
                      <a:pt x="561" y="144"/>
                    </a:lnTo>
                    <a:lnTo>
                      <a:pt x="559" y="144"/>
                    </a:lnTo>
                    <a:lnTo>
                      <a:pt x="559" y="144"/>
                    </a:lnTo>
                    <a:lnTo>
                      <a:pt x="559" y="146"/>
                    </a:lnTo>
                    <a:lnTo>
                      <a:pt x="559" y="146"/>
                    </a:lnTo>
                    <a:close/>
                  </a:path>
                </a:pathLst>
              </a:custGeom>
              <a:solidFill>
                <a:srgbClr val="E76B6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200" dirty="0"/>
              </a:p>
            </p:txBody>
          </p:sp>
          <p:sp>
            <p:nvSpPr>
              <p:cNvPr id="385" name="Freeform 110">
                <a:extLst>
                  <a:ext uri="{FF2B5EF4-FFF2-40B4-BE49-F238E27FC236}">
                    <a16:creationId xmlns:a16="http://schemas.microsoft.com/office/drawing/2014/main" id="{4D2E8942-5B98-4D76-A328-5BD2C9178E1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85" y="2872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B7CEC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200" dirty="0"/>
              </a:p>
            </p:txBody>
          </p:sp>
          <p:sp>
            <p:nvSpPr>
              <p:cNvPr id="386" name="Freeform 111">
                <a:extLst>
                  <a:ext uri="{FF2B5EF4-FFF2-40B4-BE49-F238E27FC236}">
                    <a16:creationId xmlns:a16="http://schemas.microsoft.com/office/drawing/2014/main" id="{F31051E6-A0AE-4683-AC02-60F5404C074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355" y="2392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E76B6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200" dirty="0"/>
              </a:p>
            </p:txBody>
          </p:sp>
          <p:sp>
            <p:nvSpPr>
              <p:cNvPr id="387" name="Freeform 112">
                <a:extLst>
                  <a:ext uri="{FF2B5EF4-FFF2-40B4-BE49-F238E27FC236}">
                    <a16:creationId xmlns:a16="http://schemas.microsoft.com/office/drawing/2014/main" id="{AEC38518-0584-40CF-908C-B254F857986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204" y="2562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E76B6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200" dirty="0"/>
              </a:p>
            </p:txBody>
          </p:sp>
          <p:sp>
            <p:nvSpPr>
              <p:cNvPr id="388" name="Freeform 113">
                <a:extLst>
                  <a:ext uri="{FF2B5EF4-FFF2-40B4-BE49-F238E27FC236}">
                    <a16:creationId xmlns:a16="http://schemas.microsoft.com/office/drawing/2014/main" id="{14C484FE-A64B-4E74-A578-2805D4F3287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411" y="2031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AD6D8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200" dirty="0"/>
              </a:p>
            </p:txBody>
          </p:sp>
          <p:sp>
            <p:nvSpPr>
              <p:cNvPr id="389" name="Freeform 114">
                <a:extLst>
                  <a:ext uri="{FF2B5EF4-FFF2-40B4-BE49-F238E27FC236}">
                    <a16:creationId xmlns:a16="http://schemas.microsoft.com/office/drawing/2014/main" id="{F5E105CC-0512-4E62-8EE1-4B72F82E1CC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331" y="2131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AD6D8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200" dirty="0"/>
              </a:p>
            </p:txBody>
          </p:sp>
          <p:sp>
            <p:nvSpPr>
              <p:cNvPr id="390" name="Freeform 115">
                <a:extLst>
                  <a:ext uri="{FF2B5EF4-FFF2-40B4-BE49-F238E27FC236}">
                    <a16:creationId xmlns:a16="http://schemas.microsoft.com/office/drawing/2014/main" id="{148B6086-13D9-43C3-AA79-A27C0390529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026" y="1999"/>
                <a:ext cx="2" cy="8"/>
              </a:xfrm>
              <a:custGeom>
                <a:avLst/>
                <a:gdLst>
                  <a:gd name="T0" fmla="*/ 0 w 2"/>
                  <a:gd name="T1" fmla="*/ 0 h 8"/>
                  <a:gd name="T2" fmla="*/ 2 w 2"/>
                  <a:gd name="T3" fmla="*/ 8 h 8"/>
                  <a:gd name="T4" fmla="*/ 0 w 2"/>
                  <a:gd name="T5" fmla="*/ 0 h 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" h="8">
                    <a:moveTo>
                      <a:pt x="0" y="0"/>
                    </a:moveTo>
                    <a:lnTo>
                      <a:pt x="2" y="8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AA85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200" dirty="0"/>
              </a:p>
            </p:txBody>
          </p:sp>
          <p:sp>
            <p:nvSpPr>
              <p:cNvPr id="391" name="Freeform 116">
                <a:extLst>
                  <a:ext uri="{FF2B5EF4-FFF2-40B4-BE49-F238E27FC236}">
                    <a16:creationId xmlns:a16="http://schemas.microsoft.com/office/drawing/2014/main" id="{C9CE9DC7-C63B-4432-BE2D-9F7D8ED7455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340" y="2392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E76B6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200" dirty="0"/>
              </a:p>
            </p:txBody>
          </p:sp>
          <p:sp>
            <p:nvSpPr>
              <p:cNvPr id="392" name="Freeform 117">
                <a:extLst>
                  <a:ext uri="{FF2B5EF4-FFF2-40B4-BE49-F238E27FC236}">
                    <a16:creationId xmlns:a16="http://schemas.microsoft.com/office/drawing/2014/main" id="{1B5AEA3A-702B-4707-A52B-AC6E4EEF834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97" y="1231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DAE2C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200" dirty="0"/>
              </a:p>
            </p:txBody>
          </p:sp>
          <p:sp>
            <p:nvSpPr>
              <p:cNvPr id="393" name="Freeform 118">
                <a:extLst>
                  <a:ext uri="{FF2B5EF4-FFF2-40B4-BE49-F238E27FC236}">
                    <a16:creationId xmlns:a16="http://schemas.microsoft.com/office/drawing/2014/main" id="{4D7236F4-5CC5-4482-9FA8-CDF5D8A31E9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75" y="2918"/>
                <a:ext cx="0" cy="3"/>
              </a:xfrm>
              <a:custGeom>
                <a:avLst/>
                <a:gdLst>
                  <a:gd name="T0" fmla="*/ 0 h 3"/>
                  <a:gd name="T1" fmla="*/ 3 h 3"/>
                  <a:gd name="T2" fmla="*/ 0 h 3"/>
                </a:gdLst>
                <a:ahLst/>
                <a:cxnLst>
                  <a:cxn ang="0">
                    <a:pos x="0" y="T0"/>
                  </a:cxn>
                  <a:cxn ang="0">
                    <a:pos x="0" y="T1"/>
                  </a:cxn>
                  <a:cxn ang="0">
                    <a:pos x="0" y="T2"/>
                  </a:cxn>
                </a:cxnLst>
                <a:rect l="0" t="0" r="r" b="b"/>
                <a:pathLst>
                  <a:path h="3">
                    <a:moveTo>
                      <a:pt x="0" y="0"/>
                    </a:moveTo>
                    <a:lnTo>
                      <a:pt x="0" y="3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B7CEC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200" dirty="0"/>
              </a:p>
            </p:txBody>
          </p:sp>
          <p:sp>
            <p:nvSpPr>
              <p:cNvPr id="394" name="Freeform 119">
                <a:extLst>
                  <a:ext uri="{FF2B5EF4-FFF2-40B4-BE49-F238E27FC236}">
                    <a16:creationId xmlns:a16="http://schemas.microsoft.com/office/drawing/2014/main" id="{87E9A55E-2F3F-4A1E-9184-97F5A3245D8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82" y="2874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B7CEC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200" dirty="0"/>
              </a:p>
            </p:txBody>
          </p:sp>
          <p:sp>
            <p:nvSpPr>
              <p:cNvPr id="395" name="Freeform 120">
                <a:extLst>
                  <a:ext uri="{FF2B5EF4-FFF2-40B4-BE49-F238E27FC236}">
                    <a16:creationId xmlns:a16="http://schemas.microsoft.com/office/drawing/2014/main" id="{83114657-DD2A-4F32-84DF-FA7CAC62E66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409" y="2031"/>
                <a:ext cx="0" cy="2"/>
              </a:xfrm>
              <a:custGeom>
                <a:avLst/>
                <a:gdLst>
                  <a:gd name="T0" fmla="*/ 0 h 2"/>
                  <a:gd name="T1" fmla="*/ 2 h 2"/>
                  <a:gd name="T2" fmla="*/ 0 h 2"/>
                </a:gdLst>
                <a:ahLst/>
                <a:cxnLst>
                  <a:cxn ang="0">
                    <a:pos x="0" y="T0"/>
                  </a:cxn>
                  <a:cxn ang="0">
                    <a:pos x="0" y="T1"/>
                  </a:cxn>
                  <a:cxn ang="0">
                    <a:pos x="0" y="T2"/>
                  </a:cxn>
                </a:cxnLst>
                <a:rect l="0" t="0" r="r" b="b"/>
                <a:pathLst>
                  <a:path h="2">
                    <a:moveTo>
                      <a:pt x="0" y="0"/>
                    </a:moveTo>
                    <a:lnTo>
                      <a:pt x="0" y="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AD6D8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200" dirty="0"/>
              </a:p>
            </p:txBody>
          </p:sp>
          <p:sp>
            <p:nvSpPr>
              <p:cNvPr id="396" name="Freeform 121">
                <a:extLst>
                  <a:ext uri="{FF2B5EF4-FFF2-40B4-BE49-F238E27FC236}">
                    <a16:creationId xmlns:a16="http://schemas.microsoft.com/office/drawing/2014/main" id="{05174CD6-331D-4E57-B4D7-5F094540391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70" y="2470"/>
                <a:ext cx="251" cy="397"/>
              </a:xfrm>
              <a:custGeom>
                <a:avLst/>
                <a:gdLst>
                  <a:gd name="T0" fmla="*/ 3 w 251"/>
                  <a:gd name="T1" fmla="*/ 329 h 397"/>
                  <a:gd name="T2" fmla="*/ 0 w 251"/>
                  <a:gd name="T3" fmla="*/ 256 h 397"/>
                  <a:gd name="T4" fmla="*/ 15 w 251"/>
                  <a:gd name="T5" fmla="*/ 134 h 397"/>
                  <a:gd name="T6" fmla="*/ 27 w 251"/>
                  <a:gd name="T7" fmla="*/ 24 h 397"/>
                  <a:gd name="T8" fmla="*/ 25 w 251"/>
                  <a:gd name="T9" fmla="*/ 7 h 397"/>
                  <a:gd name="T10" fmla="*/ 29 w 251"/>
                  <a:gd name="T11" fmla="*/ 0 h 397"/>
                  <a:gd name="T12" fmla="*/ 56 w 251"/>
                  <a:gd name="T13" fmla="*/ 2 h 397"/>
                  <a:gd name="T14" fmla="*/ 90 w 251"/>
                  <a:gd name="T15" fmla="*/ 2 h 397"/>
                  <a:gd name="T16" fmla="*/ 127 w 251"/>
                  <a:gd name="T17" fmla="*/ 2 h 397"/>
                  <a:gd name="T18" fmla="*/ 168 w 251"/>
                  <a:gd name="T19" fmla="*/ 2 h 397"/>
                  <a:gd name="T20" fmla="*/ 203 w 251"/>
                  <a:gd name="T21" fmla="*/ 2 h 397"/>
                  <a:gd name="T22" fmla="*/ 205 w 251"/>
                  <a:gd name="T23" fmla="*/ 29 h 397"/>
                  <a:gd name="T24" fmla="*/ 215 w 251"/>
                  <a:gd name="T25" fmla="*/ 80 h 397"/>
                  <a:gd name="T26" fmla="*/ 222 w 251"/>
                  <a:gd name="T27" fmla="*/ 131 h 397"/>
                  <a:gd name="T28" fmla="*/ 229 w 251"/>
                  <a:gd name="T29" fmla="*/ 168 h 397"/>
                  <a:gd name="T30" fmla="*/ 232 w 251"/>
                  <a:gd name="T31" fmla="*/ 185 h 397"/>
                  <a:gd name="T32" fmla="*/ 234 w 251"/>
                  <a:gd name="T33" fmla="*/ 190 h 397"/>
                  <a:gd name="T34" fmla="*/ 239 w 251"/>
                  <a:gd name="T35" fmla="*/ 200 h 397"/>
                  <a:gd name="T36" fmla="*/ 244 w 251"/>
                  <a:gd name="T37" fmla="*/ 214 h 397"/>
                  <a:gd name="T38" fmla="*/ 246 w 251"/>
                  <a:gd name="T39" fmla="*/ 219 h 397"/>
                  <a:gd name="T40" fmla="*/ 251 w 251"/>
                  <a:gd name="T41" fmla="*/ 229 h 397"/>
                  <a:gd name="T42" fmla="*/ 249 w 251"/>
                  <a:gd name="T43" fmla="*/ 231 h 397"/>
                  <a:gd name="T44" fmla="*/ 246 w 251"/>
                  <a:gd name="T45" fmla="*/ 234 h 397"/>
                  <a:gd name="T46" fmla="*/ 242 w 251"/>
                  <a:gd name="T47" fmla="*/ 239 h 397"/>
                  <a:gd name="T48" fmla="*/ 239 w 251"/>
                  <a:gd name="T49" fmla="*/ 251 h 397"/>
                  <a:gd name="T50" fmla="*/ 234 w 251"/>
                  <a:gd name="T51" fmla="*/ 263 h 397"/>
                  <a:gd name="T52" fmla="*/ 237 w 251"/>
                  <a:gd name="T53" fmla="*/ 278 h 397"/>
                  <a:gd name="T54" fmla="*/ 242 w 251"/>
                  <a:gd name="T55" fmla="*/ 290 h 397"/>
                  <a:gd name="T56" fmla="*/ 237 w 251"/>
                  <a:gd name="T57" fmla="*/ 309 h 397"/>
                  <a:gd name="T58" fmla="*/ 237 w 251"/>
                  <a:gd name="T59" fmla="*/ 317 h 397"/>
                  <a:gd name="T60" fmla="*/ 244 w 251"/>
                  <a:gd name="T61" fmla="*/ 331 h 397"/>
                  <a:gd name="T62" fmla="*/ 232 w 251"/>
                  <a:gd name="T63" fmla="*/ 334 h 397"/>
                  <a:gd name="T64" fmla="*/ 205 w 251"/>
                  <a:gd name="T65" fmla="*/ 334 h 397"/>
                  <a:gd name="T66" fmla="*/ 166 w 251"/>
                  <a:gd name="T67" fmla="*/ 334 h 397"/>
                  <a:gd name="T68" fmla="*/ 129 w 251"/>
                  <a:gd name="T69" fmla="*/ 334 h 397"/>
                  <a:gd name="T70" fmla="*/ 88 w 251"/>
                  <a:gd name="T71" fmla="*/ 334 h 397"/>
                  <a:gd name="T72" fmla="*/ 61 w 251"/>
                  <a:gd name="T73" fmla="*/ 339 h 397"/>
                  <a:gd name="T74" fmla="*/ 61 w 251"/>
                  <a:gd name="T75" fmla="*/ 346 h 397"/>
                  <a:gd name="T76" fmla="*/ 76 w 251"/>
                  <a:gd name="T77" fmla="*/ 360 h 397"/>
                  <a:gd name="T78" fmla="*/ 73 w 251"/>
                  <a:gd name="T79" fmla="*/ 370 h 397"/>
                  <a:gd name="T80" fmla="*/ 73 w 251"/>
                  <a:gd name="T81" fmla="*/ 375 h 397"/>
                  <a:gd name="T82" fmla="*/ 73 w 251"/>
                  <a:gd name="T83" fmla="*/ 382 h 397"/>
                  <a:gd name="T84" fmla="*/ 68 w 251"/>
                  <a:gd name="T85" fmla="*/ 387 h 397"/>
                  <a:gd name="T86" fmla="*/ 64 w 251"/>
                  <a:gd name="T87" fmla="*/ 387 h 397"/>
                  <a:gd name="T88" fmla="*/ 61 w 251"/>
                  <a:gd name="T89" fmla="*/ 387 h 397"/>
                  <a:gd name="T90" fmla="*/ 59 w 251"/>
                  <a:gd name="T91" fmla="*/ 395 h 397"/>
                  <a:gd name="T92" fmla="*/ 32 w 251"/>
                  <a:gd name="T93" fmla="*/ 395 h 397"/>
                  <a:gd name="T94" fmla="*/ 39 w 251"/>
                  <a:gd name="T95" fmla="*/ 392 h 397"/>
                  <a:gd name="T96" fmla="*/ 47 w 251"/>
                  <a:gd name="T97" fmla="*/ 385 h 397"/>
                  <a:gd name="T98" fmla="*/ 47 w 251"/>
                  <a:gd name="T99" fmla="*/ 380 h 397"/>
                  <a:gd name="T100" fmla="*/ 42 w 251"/>
                  <a:gd name="T101" fmla="*/ 382 h 397"/>
                  <a:gd name="T102" fmla="*/ 39 w 251"/>
                  <a:gd name="T103" fmla="*/ 378 h 397"/>
                  <a:gd name="T104" fmla="*/ 42 w 251"/>
                  <a:gd name="T105" fmla="*/ 370 h 397"/>
                  <a:gd name="T106" fmla="*/ 37 w 251"/>
                  <a:gd name="T107" fmla="*/ 360 h 397"/>
                  <a:gd name="T108" fmla="*/ 34 w 251"/>
                  <a:gd name="T109" fmla="*/ 356 h 397"/>
                  <a:gd name="T110" fmla="*/ 32 w 251"/>
                  <a:gd name="T111" fmla="*/ 360 h 397"/>
                  <a:gd name="T112" fmla="*/ 29 w 251"/>
                  <a:gd name="T113" fmla="*/ 368 h 397"/>
                  <a:gd name="T114" fmla="*/ 27 w 251"/>
                  <a:gd name="T115" fmla="*/ 373 h 397"/>
                  <a:gd name="T116" fmla="*/ 27 w 251"/>
                  <a:gd name="T117" fmla="*/ 385 h 397"/>
                  <a:gd name="T118" fmla="*/ 25 w 251"/>
                  <a:gd name="T119" fmla="*/ 387 h 397"/>
                  <a:gd name="T120" fmla="*/ 20 w 251"/>
                  <a:gd name="T121" fmla="*/ 387 h 397"/>
                  <a:gd name="T122" fmla="*/ 12 w 251"/>
                  <a:gd name="T123" fmla="*/ 382 h 39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</a:cxnLst>
                <a:rect l="0" t="0" r="r" b="b"/>
                <a:pathLst>
                  <a:path w="251" h="397">
                    <a:moveTo>
                      <a:pt x="5" y="382"/>
                    </a:moveTo>
                    <a:lnTo>
                      <a:pt x="5" y="375"/>
                    </a:lnTo>
                    <a:lnTo>
                      <a:pt x="5" y="368"/>
                    </a:lnTo>
                    <a:lnTo>
                      <a:pt x="5" y="353"/>
                    </a:lnTo>
                    <a:lnTo>
                      <a:pt x="5" y="346"/>
                    </a:lnTo>
                    <a:lnTo>
                      <a:pt x="3" y="339"/>
                    </a:lnTo>
                    <a:lnTo>
                      <a:pt x="3" y="329"/>
                    </a:lnTo>
                    <a:lnTo>
                      <a:pt x="3" y="307"/>
                    </a:lnTo>
                    <a:lnTo>
                      <a:pt x="3" y="300"/>
                    </a:lnTo>
                    <a:lnTo>
                      <a:pt x="0" y="285"/>
                    </a:lnTo>
                    <a:lnTo>
                      <a:pt x="0" y="268"/>
                    </a:lnTo>
                    <a:lnTo>
                      <a:pt x="0" y="261"/>
                    </a:lnTo>
                    <a:lnTo>
                      <a:pt x="0" y="261"/>
                    </a:lnTo>
                    <a:lnTo>
                      <a:pt x="0" y="256"/>
                    </a:lnTo>
                    <a:lnTo>
                      <a:pt x="3" y="246"/>
                    </a:lnTo>
                    <a:lnTo>
                      <a:pt x="5" y="224"/>
                    </a:lnTo>
                    <a:lnTo>
                      <a:pt x="8" y="204"/>
                    </a:lnTo>
                    <a:lnTo>
                      <a:pt x="10" y="173"/>
                    </a:lnTo>
                    <a:lnTo>
                      <a:pt x="10" y="170"/>
                    </a:lnTo>
                    <a:lnTo>
                      <a:pt x="12" y="151"/>
                    </a:lnTo>
                    <a:lnTo>
                      <a:pt x="15" y="134"/>
                    </a:lnTo>
                    <a:lnTo>
                      <a:pt x="17" y="105"/>
                    </a:lnTo>
                    <a:lnTo>
                      <a:pt x="20" y="92"/>
                    </a:lnTo>
                    <a:lnTo>
                      <a:pt x="20" y="83"/>
                    </a:lnTo>
                    <a:lnTo>
                      <a:pt x="22" y="73"/>
                    </a:lnTo>
                    <a:lnTo>
                      <a:pt x="22" y="63"/>
                    </a:lnTo>
                    <a:lnTo>
                      <a:pt x="25" y="51"/>
                    </a:lnTo>
                    <a:lnTo>
                      <a:pt x="27" y="24"/>
                    </a:lnTo>
                    <a:lnTo>
                      <a:pt x="27" y="24"/>
                    </a:lnTo>
                    <a:lnTo>
                      <a:pt x="27" y="17"/>
                    </a:lnTo>
                    <a:lnTo>
                      <a:pt x="27" y="14"/>
                    </a:lnTo>
                    <a:lnTo>
                      <a:pt x="27" y="9"/>
                    </a:lnTo>
                    <a:lnTo>
                      <a:pt x="27" y="9"/>
                    </a:lnTo>
                    <a:lnTo>
                      <a:pt x="27" y="9"/>
                    </a:lnTo>
                    <a:lnTo>
                      <a:pt x="25" y="7"/>
                    </a:lnTo>
                    <a:lnTo>
                      <a:pt x="22" y="5"/>
                    </a:lnTo>
                    <a:lnTo>
                      <a:pt x="22" y="2"/>
                    </a:lnTo>
                    <a:lnTo>
                      <a:pt x="22" y="0"/>
                    </a:lnTo>
                    <a:lnTo>
                      <a:pt x="22" y="0"/>
                    </a:lnTo>
                    <a:lnTo>
                      <a:pt x="25" y="0"/>
                    </a:lnTo>
                    <a:lnTo>
                      <a:pt x="29" y="0"/>
                    </a:lnTo>
                    <a:lnTo>
                      <a:pt x="29" y="0"/>
                    </a:lnTo>
                    <a:lnTo>
                      <a:pt x="34" y="0"/>
                    </a:lnTo>
                    <a:lnTo>
                      <a:pt x="39" y="0"/>
                    </a:lnTo>
                    <a:lnTo>
                      <a:pt x="42" y="0"/>
                    </a:lnTo>
                    <a:lnTo>
                      <a:pt x="47" y="0"/>
                    </a:lnTo>
                    <a:lnTo>
                      <a:pt x="49" y="0"/>
                    </a:lnTo>
                    <a:lnTo>
                      <a:pt x="54" y="2"/>
                    </a:lnTo>
                    <a:lnTo>
                      <a:pt x="56" y="2"/>
                    </a:lnTo>
                    <a:lnTo>
                      <a:pt x="61" y="2"/>
                    </a:lnTo>
                    <a:lnTo>
                      <a:pt x="68" y="2"/>
                    </a:lnTo>
                    <a:lnTo>
                      <a:pt x="73" y="2"/>
                    </a:lnTo>
                    <a:lnTo>
                      <a:pt x="76" y="2"/>
                    </a:lnTo>
                    <a:lnTo>
                      <a:pt x="78" y="2"/>
                    </a:lnTo>
                    <a:lnTo>
                      <a:pt x="83" y="2"/>
                    </a:lnTo>
                    <a:lnTo>
                      <a:pt x="90" y="2"/>
                    </a:lnTo>
                    <a:lnTo>
                      <a:pt x="95" y="2"/>
                    </a:lnTo>
                    <a:lnTo>
                      <a:pt x="100" y="2"/>
                    </a:lnTo>
                    <a:lnTo>
                      <a:pt x="105" y="2"/>
                    </a:lnTo>
                    <a:lnTo>
                      <a:pt x="112" y="2"/>
                    </a:lnTo>
                    <a:lnTo>
                      <a:pt x="117" y="2"/>
                    </a:lnTo>
                    <a:lnTo>
                      <a:pt x="122" y="2"/>
                    </a:lnTo>
                    <a:lnTo>
                      <a:pt x="127" y="2"/>
                    </a:lnTo>
                    <a:lnTo>
                      <a:pt x="134" y="2"/>
                    </a:lnTo>
                    <a:lnTo>
                      <a:pt x="139" y="2"/>
                    </a:lnTo>
                    <a:lnTo>
                      <a:pt x="146" y="2"/>
                    </a:lnTo>
                    <a:lnTo>
                      <a:pt x="149" y="2"/>
                    </a:lnTo>
                    <a:lnTo>
                      <a:pt x="154" y="2"/>
                    </a:lnTo>
                    <a:lnTo>
                      <a:pt x="161" y="2"/>
                    </a:lnTo>
                    <a:lnTo>
                      <a:pt x="168" y="2"/>
                    </a:lnTo>
                    <a:lnTo>
                      <a:pt x="171" y="2"/>
                    </a:lnTo>
                    <a:lnTo>
                      <a:pt x="178" y="2"/>
                    </a:lnTo>
                    <a:lnTo>
                      <a:pt x="183" y="2"/>
                    </a:lnTo>
                    <a:lnTo>
                      <a:pt x="190" y="2"/>
                    </a:lnTo>
                    <a:lnTo>
                      <a:pt x="190" y="2"/>
                    </a:lnTo>
                    <a:lnTo>
                      <a:pt x="198" y="2"/>
                    </a:lnTo>
                    <a:lnTo>
                      <a:pt x="203" y="2"/>
                    </a:lnTo>
                    <a:lnTo>
                      <a:pt x="203" y="2"/>
                    </a:lnTo>
                    <a:lnTo>
                      <a:pt x="203" y="5"/>
                    </a:lnTo>
                    <a:lnTo>
                      <a:pt x="203" y="5"/>
                    </a:lnTo>
                    <a:lnTo>
                      <a:pt x="203" y="9"/>
                    </a:lnTo>
                    <a:lnTo>
                      <a:pt x="205" y="17"/>
                    </a:lnTo>
                    <a:lnTo>
                      <a:pt x="205" y="22"/>
                    </a:lnTo>
                    <a:lnTo>
                      <a:pt x="205" y="29"/>
                    </a:lnTo>
                    <a:lnTo>
                      <a:pt x="207" y="34"/>
                    </a:lnTo>
                    <a:lnTo>
                      <a:pt x="207" y="41"/>
                    </a:lnTo>
                    <a:lnTo>
                      <a:pt x="210" y="48"/>
                    </a:lnTo>
                    <a:lnTo>
                      <a:pt x="210" y="56"/>
                    </a:lnTo>
                    <a:lnTo>
                      <a:pt x="212" y="63"/>
                    </a:lnTo>
                    <a:lnTo>
                      <a:pt x="212" y="70"/>
                    </a:lnTo>
                    <a:lnTo>
                      <a:pt x="215" y="80"/>
                    </a:lnTo>
                    <a:lnTo>
                      <a:pt x="215" y="87"/>
                    </a:lnTo>
                    <a:lnTo>
                      <a:pt x="217" y="95"/>
                    </a:lnTo>
                    <a:lnTo>
                      <a:pt x="220" y="102"/>
                    </a:lnTo>
                    <a:lnTo>
                      <a:pt x="220" y="109"/>
                    </a:lnTo>
                    <a:lnTo>
                      <a:pt x="220" y="117"/>
                    </a:lnTo>
                    <a:lnTo>
                      <a:pt x="222" y="124"/>
                    </a:lnTo>
                    <a:lnTo>
                      <a:pt x="222" y="131"/>
                    </a:lnTo>
                    <a:lnTo>
                      <a:pt x="224" y="139"/>
                    </a:lnTo>
                    <a:lnTo>
                      <a:pt x="224" y="144"/>
                    </a:lnTo>
                    <a:lnTo>
                      <a:pt x="227" y="151"/>
                    </a:lnTo>
                    <a:lnTo>
                      <a:pt x="227" y="156"/>
                    </a:lnTo>
                    <a:lnTo>
                      <a:pt x="227" y="161"/>
                    </a:lnTo>
                    <a:lnTo>
                      <a:pt x="229" y="163"/>
                    </a:lnTo>
                    <a:lnTo>
                      <a:pt x="229" y="168"/>
                    </a:lnTo>
                    <a:lnTo>
                      <a:pt x="229" y="168"/>
                    </a:lnTo>
                    <a:lnTo>
                      <a:pt x="229" y="175"/>
                    </a:lnTo>
                    <a:lnTo>
                      <a:pt x="229" y="175"/>
                    </a:lnTo>
                    <a:lnTo>
                      <a:pt x="232" y="180"/>
                    </a:lnTo>
                    <a:lnTo>
                      <a:pt x="232" y="183"/>
                    </a:lnTo>
                    <a:lnTo>
                      <a:pt x="232" y="185"/>
                    </a:lnTo>
                    <a:lnTo>
                      <a:pt x="232" y="185"/>
                    </a:lnTo>
                    <a:lnTo>
                      <a:pt x="232" y="185"/>
                    </a:lnTo>
                    <a:lnTo>
                      <a:pt x="234" y="185"/>
                    </a:lnTo>
                    <a:lnTo>
                      <a:pt x="234" y="187"/>
                    </a:lnTo>
                    <a:lnTo>
                      <a:pt x="234" y="187"/>
                    </a:lnTo>
                    <a:lnTo>
                      <a:pt x="234" y="187"/>
                    </a:lnTo>
                    <a:lnTo>
                      <a:pt x="234" y="190"/>
                    </a:lnTo>
                    <a:lnTo>
                      <a:pt x="234" y="190"/>
                    </a:lnTo>
                    <a:lnTo>
                      <a:pt x="237" y="192"/>
                    </a:lnTo>
                    <a:lnTo>
                      <a:pt x="237" y="195"/>
                    </a:lnTo>
                    <a:lnTo>
                      <a:pt x="237" y="195"/>
                    </a:lnTo>
                    <a:lnTo>
                      <a:pt x="237" y="197"/>
                    </a:lnTo>
                    <a:lnTo>
                      <a:pt x="237" y="197"/>
                    </a:lnTo>
                    <a:lnTo>
                      <a:pt x="237" y="200"/>
                    </a:lnTo>
                    <a:lnTo>
                      <a:pt x="239" y="200"/>
                    </a:lnTo>
                    <a:lnTo>
                      <a:pt x="239" y="200"/>
                    </a:lnTo>
                    <a:lnTo>
                      <a:pt x="239" y="202"/>
                    </a:lnTo>
                    <a:lnTo>
                      <a:pt x="244" y="207"/>
                    </a:lnTo>
                    <a:lnTo>
                      <a:pt x="244" y="209"/>
                    </a:lnTo>
                    <a:lnTo>
                      <a:pt x="244" y="209"/>
                    </a:lnTo>
                    <a:lnTo>
                      <a:pt x="244" y="212"/>
                    </a:lnTo>
                    <a:lnTo>
                      <a:pt x="244" y="214"/>
                    </a:lnTo>
                    <a:lnTo>
                      <a:pt x="246" y="214"/>
                    </a:lnTo>
                    <a:lnTo>
                      <a:pt x="246" y="217"/>
                    </a:lnTo>
                    <a:lnTo>
                      <a:pt x="246" y="217"/>
                    </a:lnTo>
                    <a:lnTo>
                      <a:pt x="246" y="217"/>
                    </a:lnTo>
                    <a:lnTo>
                      <a:pt x="246" y="219"/>
                    </a:lnTo>
                    <a:lnTo>
                      <a:pt x="246" y="219"/>
                    </a:lnTo>
                    <a:lnTo>
                      <a:pt x="246" y="219"/>
                    </a:lnTo>
                    <a:lnTo>
                      <a:pt x="246" y="222"/>
                    </a:lnTo>
                    <a:lnTo>
                      <a:pt x="244" y="222"/>
                    </a:lnTo>
                    <a:lnTo>
                      <a:pt x="244" y="224"/>
                    </a:lnTo>
                    <a:lnTo>
                      <a:pt x="246" y="226"/>
                    </a:lnTo>
                    <a:lnTo>
                      <a:pt x="249" y="226"/>
                    </a:lnTo>
                    <a:lnTo>
                      <a:pt x="249" y="229"/>
                    </a:lnTo>
                    <a:lnTo>
                      <a:pt x="251" y="229"/>
                    </a:lnTo>
                    <a:lnTo>
                      <a:pt x="251" y="229"/>
                    </a:lnTo>
                    <a:lnTo>
                      <a:pt x="251" y="229"/>
                    </a:lnTo>
                    <a:lnTo>
                      <a:pt x="251" y="229"/>
                    </a:lnTo>
                    <a:lnTo>
                      <a:pt x="251" y="231"/>
                    </a:lnTo>
                    <a:lnTo>
                      <a:pt x="251" y="231"/>
                    </a:lnTo>
                    <a:lnTo>
                      <a:pt x="249" y="231"/>
                    </a:lnTo>
                    <a:lnTo>
                      <a:pt x="249" y="231"/>
                    </a:lnTo>
                    <a:lnTo>
                      <a:pt x="249" y="231"/>
                    </a:lnTo>
                    <a:lnTo>
                      <a:pt x="249" y="234"/>
                    </a:lnTo>
                    <a:lnTo>
                      <a:pt x="249" y="234"/>
                    </a:lnTo>
                    <a:lnTo>
                      <a:pt x="249" y="234"/>
                    </a:lnTo>
                    <a:lnTo>
                      <a:pt x="246" y="234"/>
                    </a:lnTo>
                    <a:lnTo>
                      <a:pt x="246" y="234"/>
                    </a:lnTo>
                    <a:lnTo>
                      <a:pt x="246" y="234"/>
                    </a:lnTo>
                    <a:lnTo>
                      <a:pt x="246" y="236"/>
                    </a:lnTo>
                    <a:lnTo>
                      <a:pt x="246" y="236"/>
                    </a:lnTo>
                    <a:lnTo>
                      <a:pt x="244" y="236"/>
                    </a:lnTo>
                    <a:lnTo>
                      <a:pt x="244" y="236"/>
                    </a:lnTo>
                    <a:lnTo>
                      <a:pt x="242" y="236"/>
                    </a:lnTo>
                    <a:lnTo>
                      <a:pt x="242" y="236"/>
                    </a:lnTo>
                    <a:lnTo>
                      <a:pt x="242" y="239"/>
                    </a:lnTo>
                    <a:lnTo>
                      <a:pt x="242" y="241"/>
                    </a:lnTo>
                    <a:lnTo>
                      <a:pt x="242" y="241"/>
                    </a:lnTo>
                    <a:lnTo>
                      <a:pt x="242" y="243"/>
                    </a:lnTo>
                    <a:lnTo>
                      <a:pt x="242" y="243"/>
                    </a:lnTo>
                    <a:lnTo>
                      <a:pt x="239" y="246"/>
                    </a:lnTo>
                    <a:lnTo>
                      <a:pt x="239" y="248"/>
                    </a:lnTo>
                    <a:lnTo>
                      <a:pt x="239" y="251"/>
                    </a:lnTo>
                    <a:lnTo>
                      <a:pt x="239" y="251"/>
                    </a:lnTo>
                    <a:lnTo>
                      <a:pt x="239" y="251"/>
                    </a:lnTo>
                    <a:lnTo>
                      <a:pt x="239" y="253"/>
                    </a:lnTo>
                    <a:lnTo>
                      <a:pt x="239" y="253"/>
                    </a:lnTo>
                    <a:lnTo>
                      <a:pt x="237" y="256"/>
                    </a:lnTo>
                    <a:lnTo>
                      <a:pt x="237" y="261"/>
                    </a:lnTo>
                    <a:lnTo>
                      <a:pt x="234" y="263"/>
                    </a:lnTo>
                    <a:lnTo>
                      <a:pt x="234" y="263"/>
                    </a:lnTo>
                    <a:lnTo>
                      <a:pt x="234" y="263"/>
                    </a:lnTo>
                    <a:lnTo>
                      <a:pt x="234" y="265"/>
                    </a:lnTo>
                    <a:lnTo>
                      <a:pt x="234" y="265"/>
                    </a:lnTo>
                    <a:lnTo>
                      <a:pt x="234" y="268"/>
                    </a:lnTo>
                    <a:lnTo>
                      <a:pt x="237" y="278"/>
                    </a:lnTo>
                    <a:lnTo>
                      <a:pt x="237" y="278"/>
                    </a:lnTo>
                    <a:lnTo>
                      <a:pt x="239" y="282"/>
                    </a:lnTo>
                    <a:lnTo>
                      <a:pt x="239" y="282"/>
                    </a:lnTo>
                    <a:lnTo>
                      <a:pt x="239" y="285"/>
                    </a:lnTo>
                    <a:lnTo>
                      <a:pt x="239" y="287"/>
                    </a:lnTo>
                    <a:lnTo>
                      <a:pt x="239" y="287"/>
                    </a:lnTo>
                    <a:lnTo>
                      <a:pt x="242" y="290"/>
                    </a:lnTo>
                    <a:lnTo>
                      <a:pt x="242" y="290"/>
                    </a:lnTo>
                    <a:lnTo>
                      <a:pt x="242" y="292"/>
                    </a:lnTo>
                    <a:lnTo>
                      <a:pt x="239" y="295"/>
                    </a:lnTo>
                    <a:lnTo>
                      <a:pt x="239" y="295"/>
                    </a:lnTo>
                    <a:lnTo>
                      <a:pt x="239" y="297"/>
                    </a:lnTo>
                    <a:lnTo>
                      <a:pt x="239" y="300"/>
                    </a:lnTo>
                    <a:lnTo>
                      <a:pt x="239" y="302"/>
                    </a:lnTo>
                    <a:lnTo>
                      <a:pt x="237" y="309"/>
                    </a:lnTo>
                    <a:lnTo>
                      <a:pt x="237" y="309"/>
                    </a:lnTo>
                    <a:lnTo>
                      <a:pt x="237" y="312"/>
                    </a:lnTo>
                    <a:lnTo>
                      <a:pt x="237" y="312"/>
                    </a:lnTo>
                    <a:lnTo>
                      <a:pt x="237" y="312"/>
                    </a:lnTo>
                    <a:lnTo>
                      <a:pt x="237" y="314"/>
                    </a:lnTo>
                    <a:lnTo>
                      <a:pt x="237" y="314"/>
                    </a:lnTo>
                    <a:lnTo>
                      <a:pt x="237" y="317"/>
                    </a:lnTo>
                    <a:lnTo>
                      <a:pt x="237" y="319"/>
                    </a:lnTo>
                    <a:lnTo>
                      <a:pt x="237" y="319"/>
                    </a:lnTo>
                    <a:lnTo>
                      <a:pt x="239" y="321"/>
                    </a:lnTo>
                    <a:lnTo>
                      <a:pt x="242" y="324"/>
                    </a:lnTo>
                    <a:lnTo>
                      <a:pt x="242" y="326"/>
                    </a:lnTo>
                    <a:lnTo>
                      <a:pt x="244" y="331"/>
                    </a:lnTo>
                    <a:lnTo>
                      <a:pt x="244" y="331"/>
                    </a:lnTo>
                    <a:lnTo>
                      <a:pt x="244" y="331"/>
                    </a:lnTo>
                    <a:lnTo>
                      <a:pt x="244" y="334"/>
                    </a:lnTo>
                    <a:lnTo>
                      <a:pt x="244" y="334"/>
                    </a:lnTo>
                    <a:lnTo>
                      <a:pt x="244" y="334"/>
                    </a:lnTo>
                    <a:lnTo>
                      <a:pt x="239" y="334"/>
                    </a:lnTo>
                    <a:lnTo>
                      <a:pt x="237" y="334"/>
                    </a:lnTo>
                    <a:lnTo>
                      <a:pt x="232" y="334"/>
                    </a:lnTo>
                    <a:lnTo>
                      <a:pt x="229" y="334"/>
                    </a:lnTo>
                    <a:lnTo>
                      <a:pt x="224" y="334"/>
                    </a:lnTo>
                    <a:lnTo>
                      <a:pt x="222" y="334"/>
                    </a:lnTo>
                    <a:lnTo>
                      <a:pt x="222" y="334"/>
                    </a:lnTo>
                    <a:lnTo>
                      <a:pt x="217" y="334"/>
                    </a:lnTo>
                    <a:lnTo>
                      <a:pt x="210" y="334"/>
                    </a:lnTo>
                    <a:lnTo>
                      <a:pt x="205" y="334"/>
                    </a:lnTo>
                    <a:lnTo>
                      <a:pt x="200" y="334"/>
                    </a:lnTo>
                    <a:lnTo>
                      <a:pt x="195" y="334"/>
                    </a:lnTo>
                    <a:lnTo>
                      <a:pt x="188" y="334"/>
                    </a:lnTo>
                    <a:lnTo>
                      <a:pt x="183" y="334"/>
                    </a:lnTo>
                    <a:lnTo>
                      <a:pt x="176" y="334"/>
                    </a:lnTo>
                    <a:lnTo>
                      <a:pt x="173" y="334"/>
                    </a:lnTo>
                    <a:lnTo>
                      <a:pt x="166" y="334"/>
                    </a:lnTo>
                    <a:lnTo>
                      <a:pt x="161" y="334"/>
                    </a:lnTo>
                    <a:lnTo>
                      <a:pt x="154" y="334"/>
                    </a:lnTo>
                    <a:lnTo>
                      <a:pt x="151" y="334"/>
                    </a:lnTo>
                    <a:lnTo>
                      <a:pt x="144" y="334"/>
                    </a:lnTo>
                    <a:lnTo>
                      <a:pt x="139" y="334"/>
                    </a:lnTo>
                    <a:lnTo>
                      <a:pt x="132" y="334"/>
                    </a:lnTo>
                    <a:lnTo>
                      <a:pt x="129" y="334"/>
                    </a:lnTo>
                    <a:lnTo>
                      <a:pt x="122" y="334"/>
                    </a:lnTo>
                    <a:lnTo>
                      <a:pt x="117" y="334"/>
                    </a:lnTo>
                    <a:lnTo>
                      <a:pt x="110" y="334"/>
                    </a:lnTo>
                    <a:lnTo>
                      <a:pt x="105" y="334"/>
                    </a:lnTo>
                    <a:lnTo>
                      <a:pt x="100" y="334"/>
                    </a:lnTo>
                    <a:lnTo>
                      <a:pt x="95" y="334"/>
                    </a:lnTo>
                    <a:lnTo>
                      <a:pt x="88" y="334"/>
                    </a:lnTo>
                    <a:lnTo>
                      <a:pt x="83" y="334"/>
                    </a:lnTo>
                    <a:lnTo>
                      <a:pt x="76" y="334"/>
                    </a:lnTo>
                    <a:lnTo>
                      <a:pt x="68" y="334"/>
                    </a:lnTo>
                    <a:lnTo>
                      <a:pt x="64" y="334"/>
                    </a:lnTo>
                    <a:lnTo>
                      <a:pt x="61" y="334"/>
                    </a:lnTo>
                    <a:lnTo>
                      <a:pt x="61" y="339"/>
                    </a:lnTo>
                    <a:lnTo>
                      <a:pt x="61" y="339"/>
                    </a:lnTo>
                    <a:lnTo>
                      <a:pt x="61" y="341"/>
                    </a:lnTo>
                    <a:lnTo>
                      <a:pt x="61" y="343"/>
                    </a:lnTo>
                    <a:lnTo>
                      <a:pt x="61" y="343"/>
                    </a:lnTo>
                    <a:lnTo>
                      <a:pt x="61" y="343"/>
                    </a:lnTo>
                    <a:lnTo>
                      <a:pt x="61" y="343"/>
                    </a:lnTo>
                    <a:lnTo>
                      <a:pt x="61" y="346"/>
                    </a:lnTo>
                    <a:lnTo>
                      <a:pt x="61" y="346"/>
                    </a:lnTo>
                    <a:lnTo>
                      <a:pt x="61" y="348"/>
                    </a:lnTo>
                    <a:lnTo>
                      <a:pt x="66" y="351"/>
                    </a:lnTo>
                    <a:lnTo>
                      <a:pt x="66" y="351"/>
                    </a:lnTo>
                    <a:lnTo>
                      <a:pt x="68" y="353"/>
                    </a:lnTo>
                    <a:lnTo>
                      <a:pt x="68" y="356"/>
                    </a:lnTo>
                    <a:lnTo>
                      <a:pt x="68" y="356"/>
                    </a:lnTo>
                    <a:lnTo>
                      <a:pt x="76" y="360"/>
                    </a:lnTo>
                    <a:lnTo>
                      <a:pt x="76" y="360"/>
                    </a:lnTo>
                    <a:lnTo>
                      <a:pt x="76" y="360"/>
                    </a:lnTo>
                    <a:lnTo>
                      <a:pt x="76" y="360"/>
                    </a:lnTo>
                    <a:lnTo>
                      <a:pt x="76" y="363"/>
                    </a:lnTo>
                    <a:lnTo>
                      <a:pt x="76" y="365"/>
                    </a:lnTo>
                    <a:lnTo>
                      <a:pt x="76" y="368"/>
                    </a:lnTo>
                    <a:lnTo>
                      <a:pt x="73" y="370"/>
                    </a:lnTo>
                    <a:lnTo>
                      <a:pt x="73" y="370"/>
                    </a:lnTo>
                    <a:lnTo>
                      <a:pt x="73" y="370"/>
                    </a:lnTo>
                    <a:lnTo>
                      <a:pt x="73" y="373"/>
                    </a:lnTo>
                    <a:lnTo>
                      <a:pt x="76" y="375"/>
                    </a:lnTo>
                    <a:lnTo>
                      <a:pt x="76" y="375"/>
                    </a:lnTo>
                    <a:lnTo>
                      <a:pt x="73" y="375"/>
                    </a:lnTo>
                    <a:lnTo>
                      <a:pt x="73" y="375"/>
                    </a:lnTo>
                    <a:lnTo>
                      <a:pt x="76" y="378"/>
                    </a:lnTo>
                    <a:lnTo>
                      <a:pt x="76" y="378"/>
                    </a:lnTo>
                    <a:lnTo>
                      <a:pt x="76" y="378"/>
                    </a:lnTo>
                    <a:lnTo>
                      <a:pt x="76" y="378"/>
                    </a:lnTo>
                    <a:lnTo>
                      <a:pt x="76" y="378"/>
                    </a:lnTo>
                    <a:lnTo>
                      <a:pt x="76" y="380"/>
                    </a:lnTo>
                    <a:lnTo>
                      <a:pt x="73" y="382"/>
                    </a:lnTo>
                    <a:lnTo>
                      <a:pt x="73" y="382"/>
                    </a:lnTo>
                    <a:lnTo>
                      <a:pt x="71" y="385"/>
                    </a:lnTo>
                    <a:lnTo>
                      <a:pt x="71" y="385"/>
                    </a:lnTo>
                    <a:lnTo>
                      <a:pt x="68" y="385"/>
                    </a:lnTo>
                    <a:lnTo>
                      <a:pt x="68" y="387"/>
                    </a:lnTo>
                    <a:lnTo>
                      <a:pt x="68" y="387"/>
                    </a:lnTo>
                    <a:lnTo>
                      <a:pt x="68" y="387"/>
                    </a:lnTo>
                    <a:lnTo>
                      <a:pt x="68" y="387"/>
                    </a:lnTo>
                    <a:lnTo>
                      <a:pt x="68" y="387"/>
                    </a:lnTo>
                    <a:lnTo>
                      <a:pt x="66" y="387"/>
                    </a:lnTo>
                    <a:lnTo>
                      <a:pt x="66" y="390"/>
                    </a:lnTo>
                    <a:lnTo>
                      <a:pt x="64" y="387"/>
                    </a:lnTo>
                    <a:lnTo>
                      <a:pt x="64" y="387"/>
                    </a:lnTo>
                    <a:lnTo>
                      <a:pt x="64" y="387"/>
                    </a:lnTo>
                    <a:lnTo>
                      <a:pt x="64" y="387"/>
                    </a:lnTo>
                    <a:lnTo>
                      <a:pt x="61" y="385"/>
                    </a:lnTo>
                    <a:lnTo>
                      <a:pt x="61" y="385"/>
                    </a:lnTo>
                    <a:lnTo>
                      <a:pt x="61" y="385"/>
                    </a:lnTo>
                    <a:lnTo>
                      <a:pt x="61" y="387"/>
                    </a:lnTo>
                    <a:lnTo>
                      <a:pt x="61" y="387"/>
                    </a:lnTo>
                    <a:lnTo>
                      <a:pt x="61" y="387"/>
                    </a:lnTo>
                    <a:lnTo>
                      <a:pt x="61" y="390"/>
                    </a:lnTo>
                    <a:lnTo>
                      <a:pt x="64" y="390"/>
                    </a:lnTo>
                    <a:lnTo>
                      <a:pt x="64" y="390"/>
                    </a:lnTo>
                    <a:lnTo>
                      <a:pt x="64" y="390"/>
                    </a:lnTo>
                    <a:lnTo>
                      <a:pt x="64" y="390"/>
                    </a:lnTo>
                    <a:lnTo>
                      <a:pt x="64" y="392"/>
                    </a:lnTo>
                    <a:lnTo>
                      <a:pt x="59" y="395"/>
                    </a:lnTo>
                    <a:lnTo>
                      <a:pt x="51" y="395"/>
                    </a:lnTo>
                    <a:lnTo>
                      <a:pt x="49" y="395"/>
                    </a:lnTo>
                    <a:lnTo>
                      <a:pt x="42" y="395"/>
                    </a:lnTo>
                    <a:lnTo>
                      <a:pt x="42" y="395"/>
                    </a:lnTo>
                    <a:lnTo>
                      <a:pt x="34" y="397"/>
                    </a:lnTo>
                    <a:lnTo>
                      <a:pt x="32" y="397"/>
                    </a:lnTo>
                    <a:lnTo>
                      <a:pt x="32" y="395"/>
                    </a:lnTo>
                    <a:lnTo>
                      <a:pt x="34" y="395"/>
                    </a:lnTo>
                    <a:lnTo>
                      <a:pt x="34" y="395"/>
                    </a:lnTo>
                    <a:lnTo>
                      <a:pt x="37" y="395"/>
                    </a:lnTo>
                    <a:lnTo>
                      <a:pt x="37" y="395"/>
                    </a:lnTo>
                    <a:lnTo>
                      <a:pt x="39" y="392"/>
                    </a:lnTo>
                    <a:lnTo>
                      <a:pt x="39" y="392"/>
                    </a:lnTo>
                    <a:lnTo>
                      <a:pt x="39" y="392"/>
                    </a:lnTo>
                    <a:lnTo>
                      <a:pt x="39" y="395"/>
                    </a:lnTo>
                    <a:lnTo>
                      <a:pt x="44" y="395"/>
                    </a:lnTo>
                    <a:lnTo>
                      <a:pt x="47" y="395"/>
                    </a:lnTo>
                    <a:lnTo>
                      <a:pt x="49" y="392"/>
                    </a:lnTo>
                    <a:lnTo>
                      <a:pt x="51" y="392"/>
                    </a:lnTo>
                    <a:lnTo>
                      <a:pt x="49" y="390"/>
                    </a:lnTo>
                    <a:lnTo>
                      <a:pt x="47" y="385"/>
                    </a:lnTo>
                    <a:lnTo>
                      <a:pt x="47" y="385"/>
                    </a:lnTo>
                    <a:lnTo>
                      <a:pt x="47" y="385"/>
                    </a:lnTo>
                    <a:lnTo>
                      <a:pt x="47" y="382"/>
                    </a:lnTo>
                    <a:lnTo>
                      <a:pt x="47" y="382"/>
                    </a:lnTo>
                    <a:lnTo>
                      <a:pt x="47" y="382"/>
                    </a:lnTo>
                    <a:lnTo>
                      <a:pt x="47" y="380"/>
                    </a:lnTo>
                    <a:lnTo>
                      <a:pt x="47" y="380"/>
                    </a:lnTo>
                    <a:lnTo>
                      <a:pt x="47" y="382"/>
                    </a:lnTo>
                    <a:lnTo>
                      <a:pt x="44" y="382"/>
                    </a:lnTo>
                    <a:lnTo>
                      <a:pt x="44" y="382"/>
                    </a:lnTo>
                    <a:lnTo>
                      <a:pt x="44" y="382"/>
                    </a:lnTo>
                    <a:lnTo>
                      <a:pt x="44" y="382"/>
                    </a:lnTo>
                    <a:lnTo>
                      <a:pt x="42" y="382"/>
                    </a:lnTo>
                    <a:lnTo>
                      <a:pt x="42" y="382"/>
                    </a:lnTo>
                    <a:lnTo>
                      <a:pt x="42" y="382"/>
                    </a:lnTo>
                    <a:lnTo>
                      <a:pt x="42" y="382"/>
                    </a:lnTo>
                    <a:lnTo>
                      <a:pt x="42" y="380"/>
                    </a:lnTo>
                    <a:lnTo>
                      <a:pt x="39" y="380"/>
                    </a:lnTo>
                    <a:lnTo>
                      <a:pt x="39" y="380"/>
                    </a:lnTo>
                    <a:lnTo>
                      <a:pt x="39" y="378"/>
                    </a:lnTo>
                    <a:lnTo>
                      <a:pt x="39" y="378"/>
                    </a:lnTo>
                    <a:lnTo>
                      <a:pt x="39" y="378"/>
                    </a:lnTo>
                    <a:lnTo>
                      <a:pt x="39" y="375"/>
                    </a:lnTo>
                    <a:lnTo>
                      <a:pt x="39" y="375"/>
                    </a:lnTo>
                    <a:lnTo>
                      <a:pt x="39" y="375"/>
                    </a:lnTo>
                    <a:lnTo>
                      <a:pt x="39" y="373"/>
                    </a:lnTo>
                    <a:lnTo>
                      <a:pt x="39" y="370"/>
                    </a:lnTo>
                    <a:lnTo>
                      <a:pt x="42" y="370"/>
                    </a:lnTo>
                    <a:lnTo>
                      <a:pt x="42" y="368"/>
                    </a:lnTo>
                    <a:lnTo>
                      <a:pt x="39" y="368"/>
                    </a:lnTo>
                    <a:lnTo>
                      <a:pt x="39" y="363"/>
                    </a:lnTo>
                    <a:lnTo>
                      <a:pt x="39" y="363"/>
                    </a:lnTo>
                    <a:lnTo>
                      <a:pt x="39" y="363"/>
                    </a:lnTo>
                    <a:lnTo>
                      <a:pt x="39" y="360"/>
                    </a:lnTo>
                    <a:lnTo>
                      <a:pt x="37" y="360"/>
                    </a:lnTo>
                    <a:lnTo>
                      <a:pt x="37" y="358"/>
                    </a:lnTo>
                    <a:lnTo>
                      <a:pt x="34" y="358"/>
                    </a:lnTo>
                    <a:lnTo>
                      <a:pt x="34" y="358"/>
                    </a:lnTo>
                    <a:lnTo>
                      <a:pt x="34" y="358"/>
                    </a:lnTo>
                    <a:lnTo>
                      <a:pt x="34" y="358"/>
                    </a:lnTo>
                    <a:lnTo>
                      <a:pt x="34" y="356"/>
                    </a:lnTo>
                    <a:lnTo>
                      <a:pt x="34" y="356"/>
                    </a:lnTo>
                    <a:lnTo>
                      <a:pt x="34" y="356"/>
                    </a:lnTo>
                    <a:lnTo>
                      <a:pt x="32" y="356"/>
                    </a:lnTo>
                    <a:lnTo>
                      <a:pt x="32" y="356"/>
                    </a:lnTo>
                    <a:lnTo>
                      <a:pt x="32" y="358"/>
                    </a:lnTo>
                    <a:lnTo>
                      <a:pt x="32" y="358"/>
                    </a:lnTo>
                    <a:lnTo>
                      <a:pt x="32" y="358"/>
                    </a:lnTo>
                    <a:lnTo>
                      <a:pt x="32" y="360"/>
                    </a:lnTo>
                    <a:lnTo>
                      <a:pt x="32" y="360"/>
                    </a:lnTo>
                    <a:lnTo>
                      <a:pt x="29" y="360"/>
                    </a:lnTo>
                    <a:lnTo>
                      <a:pt x="29" y="363"/>
                    </a:lnTo>
                    <a:lnTo>
                      <a:pt x="29" y="365"/>
                    </a:lnTo>
                    <a:lnTo>
                      <a:pt x="29" y="365"/>
                    </a:lnTo>
                    <a:lnTo>
                      <a:pt x="29" y="365"/>
                    </a:lnTo>
                    <a:lnTo>
                      <a:pt x="29" y="368"/>
                    </a:lnTo>
                    <a:lnTo>
                      <a:pt x="29" y="368"/>
                    </a:lnTo>
                    <a:lnTo>
                      <a:pt x="29" y="368"/>
                    </a:lnTo>
                    <a:lnTo>
                      <a:pt x="29" y="368"/>
                    </a:lnTo>
                    <a:lnTo>
                      <a:pt x="29" y="370"/>
                    </a:lnTo>
                    <a:lnTo>
                      <a:pt x="27" y="370"/>
                    </a:lnTo>
                    <a:lnTo>
                      <a:pt x="27" y="373"/>
                    </a:lnTo>
                    <a:lnTo>
                      <a:pt x="27" y="373"/>
                    </a:lnTo>
                    <a:lnTo>
                      <a:pt x="27" y="373"/>
                    </a:lnTo>
                    <a:lnTo>
                      <a:pt x="27" y="378"/>
                    </a:lnTo>
                    <a:lnTo>
                      <a:pt x="27" y="378"/>
                    </a:lnTo>
                    <a:lnTo>
                      <a:pt x="27" y="380"/>
                    </a:lnTo>
                    <a:lnTo>
                      <a:pt x="27" y="382"/>
                    </a:lnTo>
                    <a:lnTo>
                      <a:pt x="27" y="382"/>
                    </a:lnTo>
                    <a:lnTo>
                      <a:pt x="27" y="385"/>
                    </a:lnTo>
                    <a:lnTo>
                      <a:pt x="27" y="385"/>
                    </a:lnTo>
                    <a:lnTo>
                      <a:pt x="27" y="385"/>
                    </a:lnTo>
                    <a:lnTo>
                      <a:pt x="25" y="387"/>
                    </a:lnTo>
                    <a:lnTo>
                      <a:pt x="25" y="387"/>
                    </a:lnTo>
                    <a:lnTo>
                      <a:pt x="25" y="390"/>
                    </a:lnTo>
                    <a:lnTo>
                      <a:pt x="25" y="387"/>
                    </a:lnTo>
                    <a:lnTo>
                      <a:pt x="25" y="387"/>
                    </a:lnTo>
                    <a:lnTo>
                      <a:pt x="25" y="387"/>
                    </a:lnTo>
                    <a:lnTo>
                      <a:pt x="25" y="387"/>
                    </a:lnTo>
                    <a:lnTo>
                      <a:pt x="22" y="387"/>
                    </a:lnTo>
                    <a:lnTo>
                      <a:pt x="22" y="387"/>
                    </a:lnTo>
                    <a:lnTo>
                      <a:pt x="22" y="387"/>
                    </a:lnTo>
                    <a:lnTo>
                      <a:pt x="20" y="387"/>
                    </a:lnTo>
                    <a:lnTo>
                      <a:pt x="20" y="387"/>
                    </a:lnTo>
                    <a:lnTo>
                      <a:pt x="22" y="385"/>
                    </a:lnTo>
                    <a:lnTo>
                      <a:pt x="20" y="385"/>
                    </a:lnTo>
                    <a:lnTo>
                      <a:pt x="15" y="382"/>
                    </a:lnTo>
                    <a:lnTo>
                      <a:pt x="12" y="382"/>
                    </a:lnTo>
                    <a:lnTo>
                      <a:pt x="12" y="382"/>
                    </a:lnTo>
                    <a:lnTo>
                      <a:pt x="12" y="382"/>
                    </a:lnTo>
                    <a:lnTo>
                      <a:pt x="12" y="382"/>
                    </a:lnTo>
                    <a:lnTo>
                      <a:pt x="12" y="382"/>
                    </a:lnTo>
                    <a:lnTo>
                      <a:pt x="12" y="382"/>
                    </a:lnTo>
                    <a:lnTo>
                      <a:pt x="10" y="382"/>
                    </a:lnTo>
                    <a:lnTo>
                      <a:pt x="10" y="382"/>
                    </a:lnTo>
                    <a:lnTo>
                      <a:pt x="8" y="382"/>
                    </a:lnTo>
                    <a:lnTo>
                      <a:pt x="5" y="382"/>
                    </a:lnTo>
                    <a:close/>
                  </a:path>
                </a:pathLst>
              </a:custGeom>
              <a:solidFill>
                <a:srgbClr val="B7CEC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200" dirty="0"/>
              </a:p>
            </p:txBody>
          </p:sp>
          <p:sp>
            <p:nvSpPr>
              <p:cNvPr id="397" name="Freeform 122">
                <a:extLst>
                  <a:ext uri="{FF2B5EF4-FFF2-40B4-BE49-F238E27FC236}">
                    <a16:creationId xmlns:a16="http://schemas.microsoft.com/office/drawing/2014/main" id="{44481519-A776-4625-AEF2-9F850ABF864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963" y="2833"/>
                <a:ext cx="0" cy="2"/>
              </a:xfrm>
              <a:custGeom>
                <a:avLst/>
                <a:gdLst>
                  <a:gd name="T0" fmla="*/ 0 h 2"/>
                  <a:gd name="T1" fmla="*/ 2 h 2"/>
                  <a:gd name="T2" fmla="*/ 0 h 2"/>
                </a:gdLst>
                <a:ahLst/>
                <a:cxnLst>
                  <a:cxn ang="0">
                    <a:pos x="0" y="T0"/>
                  </a:cxn>
                  <a:cxn ang="0">
                    <a:pos x="0" y="T1"/>
                  </a:cxn>
                  <a:cxn ang="0">
                    <a:pos x="0" y="T2"/>
                  </a:cxn>
                </a:cxnLst>
                <a:rect l="0" t="0" r="r" b="b"/>
                <a:pathLst>
                  <a:path h="2">
                    <a:moveTo>
                      <a:pt x="0" y="0"/>
                    </a:moveTo>
                    <a:lnTo>
                      <a:pt x="0" y="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B7CEC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200" dirty="0"/>
              </a:p>
            </p:txBody>
          </p:sp>
          <p:sp>
            <p:nvSpPr>
              <p:cNvPr id="398" name="Freeform 123">
                <a:extLst>
                  <a:ext uri="{FF2B5EF4-FFF2-40B4-BE49-F238E27FC236}">
                    <a16:creationId xmlns:a16="http://schemas.microsoft.com/office/drawing/2014/main" id="{CB8AB35C-144E-4612-9EE3-3DE1D08C8E7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41" y="2343"/>
                <a:ext cx="346" cy="295"/>
              </a:xfrm>
              <a:custGeom>
                <a:avLst/>
                <a:gdLst>
                  <a:gd name="T0" fmla="*/ 39 w 346"/>
                  <a:gd name="T1" fmla="*/ 0 h 295"/>
                  <a:gd name="T2" fmla="*/ 78 w 346"/>
                  <a:gd name="T3" fmla="*/ 0 h 295"/>
                  <a:gd name="T4" fmla="*/ 120 w 346"/>
                  <a:gd name="T5" fmla="*/ 0 h 295"/>
                  <a:gd name="T6" fmla="*/ 166 w 346"/>
                  <a:gd name="T7" fmla="*/ 0 h 295"/>
                  <a:gd name="T8" fmla="*/ 212 w 346"/>
                  <a:gd name="T9" fmla="*/ 0 h 295"/>
                  <a:gd name="T10" fmla="*/ 254 w 346"/>
                  <a:gd name="T11" fmla="*/ 0 h 295"/>
                  <a:gd name="T12" fmla="*/ 300 w 346"/>
                  <a:gd name="T13" fmla="*/ 0 h 295"/>
                  <a:gd name="T14" fmla="*/ 315 w 346"/>
                  <a:gd name="T15" fmla="*/ 2 h 295"/>
                  <a:gd name="T16" fmla="*/ 315 w 346"/>
                  <a:gd name="T17" fmla="*/ 7 h 295"/>
                  <a:gd name="T18" fmla="*/ 320 w 346"/>
                  <a:gd name="T19" fmla="*/ 10 h 295"/>
                  <a:gd name="T20" fmla="*/ 320 w 346"/>
                  <a:gd name="T21" fmla="*/ 15 h 295"/>
                  <a:gd name="T22" fmla="*/ 317 w 346"/>
                  <a:gd name="T23" fmla="*/ 19 h 295"/>
                  <a:gd name="T24" fmla="*/ 315 w 346"/>
                  <a:gd name="T25" fmla="*/ 24 h 295"/>
                  <a:gd name="T26" fmla="*/ 310 w 346"/>
                  <a:gd name="T27" fmla="*/ 27 h 295"/>
                  <a:gd name="T28" fmla="*/ 307 w 346"/>
                  <a:gd name="T29" fmla="*/ 29 h 295"/>
                  <a:gd name="T30" fmla="*/ 305 w 346"/>
                  <a:gd name="T31" fmla="*/ 32 h 295"/>
                  <a:gd name="T32" fmla="*/ 300 w 346"/>
                  <a:gd name="T33" fmla="*/ 37 h 295"/>
                  <a:gd name="T34" fmla="*/ 302 w 346"/>
                  <a:gd name="T35" fmla="*/ 44 h 295"/>
                  <a:gd name="T36" fmla="*/ 315 w 346"/>
                  <a:gd name="T37" fmla="*/ 44 h 295"/>
                  <a:gd name="T38" fmla="*/ 344 w 346"/>
                  <a:gd name="T39" fmla="*/ 44 h 295"/>
                  <a:gd name="T40" fmla="*/ 344 w 346"/>
                  <a:gd name="T41" fmla="*/ 51 h 295"/>
                  <a:gd name="T42" fmla="*/ 344 w 346"/>
                  <a:gd name="T43" fmla="*/ 58 h 295"/>
                  <a:gd name="T44" fmla="*/ 329 w 346"/>
                  <a:gd name="T45" fmla="*/ 73 h 295"/>
                  <a:gd name="T46" fmla="*/ 329 w 346"/>
                  <a:gd name="T47" fmla="*/ 83 h 295"/>
                  <a:gd name="T48" fmla="*/ 322 w 346"/>
                  <a:gd name="T49" fmla="*/ 88 h 295"/>
                  <a:gd name="T50" fmla="*/ 315 w 346"/>
                  <a:gd name="T51" fmla="*/ 102 h 295"/>
                  <a:gd name="T52" fmla="*/ 312 w 346"/>
                  <a:gd name="T53" fmla="*/ 117 h 295"/>
                  <a:gd name="T54" fmla="*/ 305 w 346"/>
                  <a:gd name="T55" fmla="*/ 127 h 295"/>
                  <a:gd name="T56" fmla="*/ 305 w 346"/>
                  <a:gd name="T57" fmla="*/ 134 h 295"/>
                  <a:gd name="T58" fmla="*/ 290 w 346"/>
                  <a:gd name="T59" fmla="*/ 146 h 295"/>
                  <a:gd name="T60" fmla="*/ 285 w 346"/>
                  <a:gd name="T61" fmla="*/ 151 h 295"/>
                  <a:gd name="T62" fmla="*/ 283 w 346"/>
                  <a:gd name="T63" fmla="*/ 178 h 295"/>
                  <a:gd name="T64" fmla="*/ 271 w 346"/>
                  <a:gd name="T65" fmla="*/ 180 h 295"/>
                  <a:gd name="T66" fmla="*/ 271 w 346"/>
                  <a:gd name="T67" fmla="*/ 188 h 295"/>
                  <a:gd name="T68" fmla="*/ 266 w 346"/>
                  <a:gd name="T69" fmla="*/ 190 h 295"/>
                  <a:gd name="T70" fmla="*/ 261 w 346"/>
                  <a:gd name="T71" fmla="*/ 205 h 295"/>
                  <a:gd name="T72" fmla="*/ 251 w 346"/>
                  <a:gd name="T73" fmla="*/ 212 h 295"/>
                  <a:gd name="T74" fmla="*/ 251 w 346"/>
                  <a:gd name="T75" fmla="*/ 219 h 295"/>
                  <a:gd name="T76" fmla="*/ 249 w 346"/>
                  <a:gd name="T77" fmla="*/ 232 h 295"/>
                  <a:gd name="T78" fmla="*/ 239 w 346"/>
                  <a:gd name="T79" fmla="*/ 236 h 295"/>
                  <a:gd name="T80" fmla="*/ 244 w 346"/>
                  <a:gd name="T81" fmla="*/ 246 h 295"/>
                  <a:gd name="T82" fmla="*/ 239 w 346"/>
                  <a:gd name="T83" fmla="*/ 251 h 295"/>
                  <a:gd name="T84" fmla="*/ 244 w 346"/>
                  <a:gd name="T85" fmla="*/ 263 h 295"/>
                  <a:gd name="T86" fmla="*/ 246 w 346"/>
                  <a:gd name="T87" fmla="*/ 273 h 295"/>
                  <a:gd name="T88" fmla="*/ 244 w 346"/>
                  <a:gd name="T89" fmla="*/ 285 h 295"/>
                  <a:gd name="T90" fmla="*/ 222 w 346"/>
                  <a:gd name="T91" fmla="*/ 295 h 295"/>
                  <a:gd name="T92" fmla="*/ 178 w 346"/>
                  <a:gd name="T93" fmla="*/ 295 h 295"/>
                  <a:gd name="T94" fmla="*/ 134 w 346"/>
                  <a:gd name="T95" fmla="*/ 295 h 295"/>
                  <a:gd name="T96" fmla="*/ 90 w 346"/>
                  <a:gd name="T97" fmla="*/ 295 h 295"/>
                  <a:gd name="T98" fmla="*/ 47 w 346"/>
                  <a:gd name="T99" fmla="*/ 295 h 295"/>
                  <a:gd name="T100" fmla="*/ 37 w 346"/>
                  <a:gd name="T101" fmla="*/ 249 h 295"/>
                  <a:gd name="T102" fmla="*/ 27 w 346"/>
                  <a:gd name="T103" fmla="*/ 249 h 295"/>
                  <a:gd name="T104" fmla="*/ 17 w 346"/>
                  <a:gd name="T105" fmla="*/ 251 h 295"/>
                  <a:gd name="T106" fmla="*/ 12 w 346"/>
                  <a:gd name="T107" fmla="*/ 246 h 295"/>
                  <a:gd name="T108" fmla="*/ 12 w 346"/>
                  <a:gd name="T109" fmla="*/ 95 h 295"/>
                  <a:gd name="T110" fmla="*/ 0 w 346"/>
                  <a:gd name="T111" fmla="*/ 0 h 29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</a:cxnLst>
                <a:rect l="0" t="0" r="r" b="b"/>
                <a:pathLst>
                  <a:path w="346" h="295">
                    <a:moveTo>
                      <a:pt x="0" y="0"/>
                    </a:moveTo>
                    <a:lnTo>
                      <a:pt x="5" y="0"/>
                    </a:lnTo>
                    <a:lnTo>
                      <a:pt x="12" y="0"/>
                    </a:lnTo>
                    <a:lnTo>
                      <a:pt x="20" y="0"/>
                    </a:lnTo>
                    <a:lnTo>
                      <a:pt x="25" y="0"/>
                    </a:lnTo>
                    <a:lnTo>
                      <a:pt x="32" y="0"/>
                    </a:lnTo>
                    <a:lnTo>
                      <a:pt x="39" y="0"/>
                    </a:lnTo>
                    <a:lnTo>
                      <a:pt x="44" y="0"/>
                    </a:lnTo>
                    <a:lnTo>
                      <a:pt x="51" y="0"/>
                    </a:lnTo>
                    <a:lnTo>
                      <a:pt x="59" y="0"/>
                    </a:lnTo>
                    <a:lnTo>
                      <a:pt x="61" y="0"/>
                    </a:lnTo>
                    <a:lnTo>
                      <a:pt x="64" y="0"/>
                    </a:lnTo>
                    <a:lnTo>
                      <a:pt x="71" y="0"/>
                    </a:lnTo>
                    <a:lnTo>
                      <a:pt x="78" y="0"/>
                    </a:lnTo>
                    <a:lnTo>
                      <a:pt x="83" y="0"/>
                    </a:lnTo>
                    <a:lnTo>
                      <a:pt x="88" y="0"/>
                    </a:lnTo>
                    <a:lnTo>
                      <a:pt x="95" y="0"/>
                    </a:lnTo>
                    <a:lnTo>
                      <a:pt x="100" y="0"/>
                    </a:lnTo>
                    <a:lnTo>
                      <a:pt x="107" y="0"/>
                    </a:lnTo>
                    <a:lnTo>
                      <a:pt x="115" y="0"/>
                    </a:lnTo>
                    <a:lnTo>
                      <a:pt x="120" y="0"/>
                    </a:lnTo>
                    <a:lnTo>
                      <a:pt x="127" y="0"/>
                    </a:lnTo>
                    <a:lnTo>
                      <a:pt x="134" y="0"/>
                    </a:lnTo>
                    <a:lnTo>
                      <a:pt x="139" y="0"/>
                    </a:lnTo>
                    <a:lnTo>
                      <a:pt x="146" y="0"/>
                    </a:lnTo>
                    <a:lnTo>
                      <a:pt x="154" y="0"/>
                    </a:lnTo>
                    <a:lnTo>
                      <a:pt x="159" y="0"/>
                    </a:lnTo>
                    <a:lnTo>
                      <a:pt x="166" y="0"/>
                    </a:lnTo>
                    <a:lnTo>
                      <a:pt x="173" y="0"/>
                    </a:lnTo>
                    <a:lnTo>
                      <a:pt x="178" y="0"/>
                    </a:lnTo>
                    <a:lnTo>
                      <a:pt x="185" y="0"/>
                    </a:lnTo>
                    <a:lnTo>
                      <a:pt x="193" y="0"/>
                    </a:lnTo>
                    <a:lnTo>
                      <a:pt x="198" y="0"/>
                    </a:lnTo>
                    <a:lnTo>
                      <a:pt x="205" y="0"/>
                    </a:lnTo>
                    <a:lnTo>
                      <a:pt x="212" y="0"/>
                    </a:lnTo>
                    <a:lnTo>
                      <a:pt x="217" y="0"/>
                    </a:lnTo>
                    <a:lnTo>
                      <a:pt x="224" y="0"/>
                    </a:lnTo>
                    <a:lnTo>
                      <a:pt x="229" y="0"/>
                    </a:lnTo>
                    <a:lnTo>
                      <a:pt x="234" y="0"/>
                    </a:lnTo>
                    <a:lnTo>
                      <a:pt x="242" y="0"/>
                    </a:lnTo>
                    <a:lnTo>
                      <a:pt x="249" y="0"/>
                    </a:lnTo>
                    <a:lnTo>
                      <a:pt x="254" y="0"/>
                    </a:lnTo>
                    <a:lnTo>
                      <a:pt x="261" y="0"/>
                    </a:lnTo>
                    <a:lnTo>
                      <a:pt x="268" y="0"/>
                    </a:lnTo>
                    <a:lnTo>
                      <a:pt x="273" y="0"/>
                    </a:lnTo>
                    <a:lnTo>
                      <a:pt x="281" y="0"/>
                    </a:lnTo>
                    <a:lnTo>
                      <a:pt x="288" y="0"/>
                    </a:lnTo>
                    <a:lnTo>
                      <a:pt x="293" y="0"/>
                    </a:lnTo>
                    <a:lnTo>
                      <a:pt x="300" y="0"/>
                    </a:lnTo>
                    <a:lnTo>
                      <a:pt x="307" y="0"/>
                    </a:lnTo>
                    <a:lnTo>
                      <a:pt x="312" y="0"/>
                    </a:lnTo>
                    <a:lnTo>
                      <a:pt x="312" y="0"/>
                    </a:lnTo>
                    <a:lnTo>
                      <a:pt x="312" y="0"/>
                    </a:lnTo>
                    <a:lnTo>
                      <a:pt x="312" y="0"/>
                    </a:lnTo>
                    <a:lnTo>
                      <a:pt x="312" y="2"/>
                    </a:lnTo>
                    <a:lnTo>
                      <a:pt x="315" y="2"/>
                    </a:lnTo>
                    <a:lnTo>
                      <a:pt x="315" y="2"/>
                    </a:lnTo>
                    <a:lnTo>
                      <a:pt x="315" y="5"/>
                    </a:lnTo>
                    <a:lnTo>
                      <a:pt x="315" y="5"/>
                    </a:lnTo>
                    <a:lnTo>
                      <a:pt x="315" y="5"/>
                    </a:lnTo>
                    <a:lnTo>
                      <a:pt x="315" y="5"/>
                    </a:lnTo>
                    <a:lnTo>
                      <a:pt x="315" y="5"/>
                    </a:lnTo>
                    <a:lnTo>
                      <a:pt x="315" y="7"/>
                    </a:lnTo>
                    <a:lnTo>
                      <a:pt x="315" y="7"/>
                    </a:lnTo>
                    <a:lnTo>
                      <a:pt x="315" y="7"/>
                    </a:lnTo>
                    <a:lnTo>
                      <a:pt x="315" y="7"/>
                    </a:lnTo>
                    <a:lnTo>
                      <a:pt x="317" y="10"/>
                    </a:lnTo>
                    <a:lnTo>
                      <a:pt x="317" y="10"/>
                    </a:lnTo>
                    <a:lnTo>
                      <a:pt x="317" y="10"/>
                    </a:lnTo>
                    <a:lnTo>
                      <a:pt x="320" y="10"/>
                    </a:lnTo>
                    <a:lnTo>
                      <a:pt x="320" y="10"/>
                    </a:lnTo>
                    <a:lnTo>
                      <a:pt x="320" y="10"/>
                    </a:lnTo>
                    <a:lnTo>
                      <a:pt x="320" y="12"/>
                    </a:lnTo>
                    <a:lnTo>
                      <a:pt x="320" y="12"/>
                    </a:lnTo>
                    <a:lnTo>
                      <a:pt x="320" y="12"/>
                    </a:lnTo>
                    <a:lnTo>
                      <a:pt x="320" y="15"/>
                    </a:lnTo>
                    <a:lnTo>
                      <a:pt x="320" y="15"/>
                    </a:lnTo>
                    <a:lnTo>
                      <a:pt x="320" y="17"/>
                    </a:lnTo>
                    <a:lnTo>
                      <a:pt x="320" y="17"/>
                    </a:lnTo>
                    <a:lnTo>
                      <a:pt x="320" y="17"/>
                    </a:lnTo>
                    <a:lnTo>
                      <a:pt x="320" y="19"/>
                    </a:lnTo>
                    <a:lnTo>
                      <a:pt x="317" y="19"/>
                    </a:lnTo>
                    <a:lnTo>
                      <a:pt x="317" y="19"/>
                    </a:lnTo>
                    <a:lnTo>
                      <a:pt x="317" y="19"/>
                    </a:lnTo>
                    <a:lnTo>
                      <a:pt x="317" y="19"/>
                    </a:lnTo>
                    <a:lnTo>
                      <a:pt x="317" y="19"/>
                    </a:lnTo>
                    <a:lnTo>
                      <a:pt x="315" y="22"/>
                    </a:lnTo>
                    <a:lnTo>
                      <a:pt x="315" y="22"/>
                    </a:lnTo>
                    <a:lnTo>
                      <a:pt x="315" y="22"/>
                    </a:lnTo>
                    <a:lnTo>
                      <a:pt x="315" y="22"/>
                    </a:lnTo>
                    <a:lnTo>
                      <a:pt x="315" y="24"/>
                    </a:lnTo>
                    <a:lnTo>
                      <a:pt x="315" y="24"/>
                    </a:lnTo>
                    <a:lnTo>
                      <a:pt x="315" y="24"/>
                    </a:lnTo>
                    <a:lnTo>
                      <a:pt x="315" y="24"/>
                    </a:lnTo>
                    <a:lnTo>
                      <a:pt x="312" y="24"/>
                    </a:lnTo>
                    <a:lnTo>
                      <a:pt x="312" y="27"/>
                    </a:lnTo>
                    <a:lnTo>
                      <a:pt x="310" y="27"/>
                    </a:lnTo>
                    <a:lnTo>
                      <a:pt x="310" y="27"/>
                    </a:lnTo>
                    <a:lnTo>
                      <a:pt x="307" y="27"/>
                    </a:lnTo>
                    <a:lnTo>
                      <a:pt x="307" y="27"/>
                    </a:lnTo>
                    <a:lnTo>
                      <a:pt x="307" y="27"/>
                    </a:lnTo>
                    <a:lnTo>
                      <a:pt x="307" y="29"/>
                    </a:lnTo>
                    <a:lnTo>
                      <a:pt x="307" y="29"/>
                    </a:lnTo>
                    <a:lnTo>
                      <a:pt x="307" y="29"/>
                    </a:lnTo>
                    <a:lnTo>
                      <a:pt x="307" y="29"/>
                    </a:lnTo>
                    <a:lnTo>
                      <a:pt x="307" y="29"/>
                    </a:lnTo>
                    <a:lnTo>
                      <a:pt x="307" y="32"/>
                    </a:lnTo>
                    <a:lnTo>
                      <a:pt x="307" y="32"/>
                    </a:lnTo>
                    <a:lnTo>
                      <a:pt x="305" y="32"/>
                    </a:lnTo>
                    <a:lnTo>
                      <a:pt x="305" y="32"/>
                    </a:lnTo>
                    <a:lnTo>
                      <a:pt x="305" y="32"/>
                    </a:lnTo>
                    <a:lnTo>
                      <a:pt x="305" y="32"/>
                    </a:lnTo>
                    <a:lnTo>
                      <a:pt x="302" y="32"/>
                    </a:lnTo>
                    <a:lnTo>
                      <a:pt x="302" y="32"/>
                    </a:lnTo>
                    <a:lnTo>
                      <a:pt x="302" y="34"/>
                    </a:lnTo>
                    <a:lnTo>
                      <a:pt x="302" y="34"/>
                    </a:lnTo>
                    <a:lnTo>
                      <a:pt x="302" y="34"/>
                    </a:lnTo>
                    <a:lnTo>
                      <a:pt x="300" y="34"/>
                    </a:lnTo>
                    <a:lnTo>
                      <a:pt x="300" y="37"/>
                    </a:lnTo>
                    <a:lnTo>
                      <a:pt x="300" y="37"/>
                    </a:lnTo>
                    <a:lnTo>
                      <a:pt x="298" y="41"/>
                    </a:lnTo>
                    <a:lnTo>
                      <a:pt x="298" y="44"/>
                    </a:lnTo>
                    <a:lnTo>
                      <a:pt x="298" y="44"/>
                    </a:lnTo>
                    <a:lnTo>
                      <a:pt x="298" y="44"/>
                    </a:lnTo>
                    <a:lnTo>
                      <a:pt x="298" y="44"/>
                    </a:lnTo>
                    <a:lnTo>
                      <a:pt x="302" y="44"/>
                    </a:lnTo>
                    <a:lnTo>
                      <a:pt x="305" y="44"/>
                    </a:lnTo>
                    <a:lnTo>
                      <a:pt x="305" y="44"/>
                    </a:lnTo>
                    <a:lnTo>
                      <a:pt x="305" y="44"/>
                    </a:lnTo>
                    <a:lnTo>
                      <a:pt x="307" y="44"/>
                    </a:lnTo>
                    <a:lnTo>
                      <a:pt x="307" y="44"/>
                    </a:lnTo>
                    <a:lnTo>
                      <a:pt x="312" y="44"/>
                    </a:lnTo>
                    <a:lnTo>
                      <a:pt x="315" y="44"/>
                    </a:lnTo>
                    <a:lnTo>
                      <a:pt x="317" y="44"/>
                    </a:lnTo>
                    <a:lnTo>
                      <a:pt x="322" y="44"/>
                    </a:lnTo>
                    <a:lnTo>
                      <a:pt x="327" y="44"/>
                    </a:lnTo>
                    <a:lnTo>
                      <a:pt x="332" y="44"/>
                    </a:lnTo>
                    <a:lnTo>
                      <a:pt x="337" y="44"/>
                    </a:lnTo>
                    <a:lnTo>
                      <a:pt x="341" y="44"/>
                    </a:lnTo>
                    <a:lnTo>
                      <a:pt x="344" y="44"/>
                    </a:lnTo>
                    <a:lnTo>
                      <a:pt x="341" y="44"/>
                    </a:lnTo>
                    <a:lnTo>
                      <a:pt x="344" y="46"/>
                    </a:lnTo>
                    <a:lnTo>
                      <a:pt x="346" y="49"/>
                    </a:lnTo>
                    <a:lnTo>
                      <a:pt x="346" y="51"/>
                    </a:lnTo>
                    <a:lnTo>
                      <a:pt x="346" y="51"/>
                    </a:lnTo>
                    <a:lnTo>
                      <a:pt x="344" y="51"/>
                    </a:lnTo>
                    <a:lnTo>
                      <a:pt x="344" y="51"/>
                    </a:lnTo>
                    <a:lnTo>
                      <a:pt x="341" y="51"/>
                    </a:lnTo>
                    <a:lnTo>
                      <a:pt x="339" y="51"/>
                    </a:lnTo>
                    <a:lnTo>
                      <a:pt x="339" y="51"/>
                    </a:lnTo>
                    <a:lnTo>
                      <a:pt x="339" y="54"/>
                    </a:lnTo>
                    <a:lnTo>
                      <a:pt x="341" y="54"/>
                    </a:lnTo>
                    <a:lnTo>
                      <a:pt x="341" y="56"/>
                    </a:lnTo>
                    <a:lnTo>
                      <a:pt x="344" y="58"/>
                    </a:lnTo>
                    <a:lnTo>
                      <a:pt x="339" y="61"/>
                    </a:lnTo>
                    <a:lnTo>
                      <a:pt x="334" y="63"/>
                    </a:lnTo>
                    <a:lnTo>
                      <a:pt x="327" y="66"/>
                    </a:lnTo>
                    <a:lnTo>
                      <a:pt x="327" y="66"/>
                    </a:lnTo>
                    <a:lnTo>
                      <a:pt x="327" y="68"/>
                    </a:lnTo>
                    <a:lnTo>
                      <a:pt x="327" y="71"/>
                    </a:lnTo>
                    <a:lnTo>
                      <a:pt x="329" y="73"/>
                    </a:lnTo>
                    <a:lnTo>
                      <a:pt x="329" y="73"/>
                    </a:lnTo>
                    <a:lnTo>
                      <a:pt x="329" y="76"/>
                    </a:lnTo>
                    <a:lnTo>
                      <a:pt x="327" y="76"/>
                    </a:lnTo>
                    <a:lnTo>
                      <a:pt x="327" y="78"/>
                    </a:lnTo>
                    <a:lnTo>
                      <a:pt x="327" y="78"/>
                    </a:lnTo>
                    <a:lnTo>
                      <a:pt x="329" y="80"/>
                    </a:lnTo>
                    <a:lnTo>
                      <a:pt x="329" y="83"/>
                    </a:lnTo>
                    <a:lnTo>
                      <a:pt x="329" y="83"/>
                    </a:lnTo>
                    <a:lnTo>
                      <a:pt x="327" y="83"/>
                    </a:lnTo>
                    <a:lnTo>
                      <a:pt x="324" y="83"/>
                    </a:lnTo>
                    <a:lnTo>
                      <a:pt x="324" y="83"/>
                    </a:lnTo>
                    <a:lnTo>
                      <a:pt x="322" y="85"/>
                    </a:lnTo>
                    <a:lnTo>
                      <a:pt x="322" y="85"/>
                    </a:lnTo>
                    <a:lnTo>
                      <a:pt x="322" y="88"/>
                    </a:lnTo>
                    <a:lnTo>
                      <a:pt x="322" y="90"/>
                    </a:lnTo>
                    <a:lnTo>
                      <a:pt x="322" y="90"/>
                    </a:lnTo>
                    <a:lnTo>
                      <a:pt x="320" y="93"/>
                    </a:lnTo>
                    <a:lnTo>
                      <a:pt x="317" y="95"/>
                    </a:lnTo>
                    <a:lnTo>
                      <a:pt x="315" y="97"/>
                    </a:lnTo>
                    <a:lnTo>
                      <a:pt x="315" y="100"/>
                    </a:lnTo>
                    <a:lnTo>
                      <a:pt x="315" y="102"/>
                    </a:lnTo>
                    <a:lnTo>
                      <a:pt x="315" y="105"/>
                    </a:lnTo>
                    <a:lnTo>
                      <a:pt x="317" y="110"/>
                    </a:lnTo>
                    <a:lnTo>
                      <a:pt x="317" y="112"/>
                    </a:lnTo>
                    <a:lnTo>
                      <a:pt x="317" y="117"/>
                    </a:lnTo>
                    <a:lnTo>
                      <a:pt x="317" y="117"/>
                    </a:lnTo>
                    <a:lnTo>
                      <a:pt x="315" y="117"/>
                    </a:lnTo>
                    <a:lnTo>
                      <a:pt x="312" y="117"/>
                    </a:lnTo>
                    <a:lnTo>
                      <a:pt x="310" y="117"/>
                    </a:lnTo>
                    <a:lnTo>
                      <a:pt x="310" y="119"/>
                    </a:lnTo>
                    <a:lnTo>
                      <a:pt x="310" y="119"/>
                    </a:lnTo>
                    <a:lnTo>
                      <a:pt x="310" y="122"/>
                    </a:lnTo>
                    <a:lnTo>
                      <a:pt x="310" y="124"/>
                    </a:lnTo>
                    <a:lnTo>
                      <a:pt x="307" y="124"/>
                    </a:lnTo>
                    <a:lnTo>
                      <a:pt x="305" y="127"/>
                    </a:lnTo>
                    <a:lnTo>
                      <a:pt x="302" y="127"/>
                    </a:lnTo>
                    <a:lnTo>
                      <a:pt x="302" y="127"/>
                    </a:lnTo>
                    <a:lnTo>
                      <a:pt x="302" y="127"/>
                    </a:lnTo>
                    <a:lnTo>
                      <a:pt x="302" y="129"/>
                    </a:lnTo>
                    <a:lnTo>
                      <a:pt x="302" y="129"/>
                    </a:lnTo>
                    <a:lnTo>
                      <a:pt x="305" y="132"/>
                    </a:lnTo>
                    <a:lnTo>
                      <a:pt x="305" y="134"/>
                    </a:lnTo>
                    <a:lnTo>
                      <a:pt x="302" y="139"/>
                    </a:lnTo>
                    <a:lnTo>
                      <a:pt x="298" y="139"/>
                    </a:lnTo>
                    <a:lnTo>
                      <a:pt x="298" y="141"/>
                    </a:lnTo>
                    <a:lnTo>
                      <a:pt x="290" y="144"/>
                    </a:lnTo>
                    <a:lnTo>
                      <a:pt x="290" y="144"/>
                    </a:lnTo>
                    <a:lnTo>
                      <a:pt x="290" y="146"/>
                    </a:lnTo>
                    <a:lnTo>
                      <a:pt x="290" y="146"/>
                    </a:lnTo>
                    <a:lnTo>
                      <a:pt x="293" y="149"/>
                    </a:lnTo>
                    <a:lnTo>
                      <a:pt x="290" y="151"/>
                    </a:lnTo>
                    <a:lnTo>
                      <a:pt x="290" y="151"/>
                    </a:lnTo>
                    <a:lnTo>
                      <a:pt x="288" y="151"/>
                    </a:lnTo>
                    <a:lnTo>
                      <a:pt x="288" y="151"/>
                    </a:lnTo>
                    <a:lnTo>
                      <a:pt x="285" y="151"/>
                    </a:lnTo>
                    <a:lnTo>
                      <a:pt x="285" y="151"/>
                    </a:lnTo>
                    <a:lnTo>
                      <a:pt x="283" y="151"/>
                    </a:lnTo>
                    <a:lnTo>
                      <a:pt x="283" y="156"/>
                    </a:lnTo>
                    <a:lnTo>
                      <a:pt x="283" y="158"/>
                    </a:lnTo>
                    <a:lnTo>
                      <a:pt x="283" y="166"/>
                    </a:lnTo>
                    <a:lnTo>
                      <a:pt x="283" y="171"/>
                    </a:lnTo>
                    <a:lnTo>
                      <a:pt x="283" y="175"/>
                    </a:lnTo>
                    <a:lnTo>
                      <a:pt x="283" y="178"/>
                    </a:lnTo>
                    <a:lnTo>
                      <a:pt x="281" y="180"/>
                    </a:lnTo>
                    <a:lnTo>
                      <a:pt x="278" y="180"/>
                    </a:lnTo>
                    <a:lnTo>
                      <a:pt x="276" y="183"/>
                    </a:lnTo>
                    <a:lnTo>
                      <a:pt x="273" y="183"/>
                    </a:lnTo>
                    <a:lnTo>
                      <a:pt x="271" y="183"/>
                    </a:lnTo>
                    <a:lnTo>
                      <a:pt x="271" y="183"/>
                    </a:lnTo>
                    <a:lnTo>
                      <a:pt x="271" y="180"/>
                    </a:lnTo>
                    <a:lnTo>
                      <a:pt x="271" y="180"/>
                    </a:lnTo>
                    <a:lnTo>
                      <a:pt x="271" y="183"/>
                    </a:lnTo>
                    <a:lnTo>
                      <a:pt x="271" y="183"/>
                    </a:lnTo>
                    <a:lnTo>
                      <a:pt x="271" y="185"/>
                    </a:lnTo>
                    <a:lnTo>
                      <a:pt x="271" y="185"/>
                    </a:lnTo>
                    <a:lnTo>
                      <a:pt x="271" y="188"/>
                    </a:lnTo>
                    <a:lnTo>
                      <a:pt x="271" y="188"/>
                    </a:lnTo>
                    <a:lnTo>
                      <a:pt x="268" y="190"/>
                    </a:lnTo>
                    <a:lnTo>
                      <a:pt x="268" y="190"/>
                    </a:lnTo>
                    <a:lnTo>
                      <a:pt x="268" y="190"/>
                    </a:lnTo>
                    <a:lnTo>
                      <a:pt x="268" y="188"/>
                    </a:lnTo>
                    <a:lnTo>
                      <a:pt x="266" y="188"/>
                    </a:lnTo>
                    <a:lnTo>
                      <a:pt x="266" y="190"/>
                    </a:lnTo>
                    <a:lnTo>
                      <a:pt x="266" y="190"/>
                    </a:lnTo>
                    <a:lnTo>
                      <a:pt x="263" y="195"/>
                    </a:lnTo>
                    <a:lnTo>
                      <a:pt x="261" y="197"/>
                    </a:lnTo>
                    <a:lnTo>
                      <a:pt x="261" y="197"/>
                    </a:lnTo>
                    <a:lnTo>
                      <a:pt x="259" y="200"/>
                    </a:lnTo>
                    <a:lnTo>
                      <a:pt x="256" y="200"/>
                    </a:lnTo>
                    <a:lnTo>
                      <a:pt x="256" y="202"/>
                    </a:lnTo>
                    <a:lnTo>
                      <a:pt x="261" y="205"/>
                    </a:lnTo>
                    <a:lnTo>
                      <a:pt x="261" y="207"/>
                    </a:lnTo>
                    <a:lnTo>
                      <a:pt x="261" y="210"/>
                    </a:lnTo>
                    <a:lnTo>
                      <a:pt x="259" y="210"/>
                    </a:lnTo>
                    <a:lnTo>
                      <a:pt x="259" y="210"/>
                    </a:lnTo>
                    <a:lnTo>
                      <a:pt x="256" y="210"/>
                    </a:lnTo>
                    <a:lnTo>
                      <a:pt x="256" y="210"/>
                    </a:lnTo>
                    <a:lnTo>
                      <a:pt x="251" y="212"/>
                    </a:lnTo>
                    <a:lnTo>
                      <a:pt x="246" y="212"/>
                    </a:lnTo>
                    <a:lnTo>
                      <a:pt x="246" y="214"/>
                    </a:lnTo>
                    <a:lnTo>
                      <a:pt x="246" y="214"/>
                    </a:lnTo>
                    <a:lnTo>
                      <a:pt x="249" y="214"/>
                    </a:lnTo>
                    <a:lnTo>
                      <a:pt x="249" y="217"/>
                    </a:lnTo>
                    <a:lnTo>
                      <a:pt x="249" y="217"/>
                    </a:lnTo>
                    <a:lnTo>
                      <a:pt x="251" y="219"/>
                    </a:lnTo>
                    <a:lnTo>
                      <a:pt x="249" y="222"/>
                    </a:lnTo>
                    <a:lnTo>
                      <a:pt x="249" y="222"/>
                    </a:lnTo>
                    <a:lnTo>
                      <a:pt x="249" y="227"/>
                    </a:lnTo>
                    <a:lnTo>
                      <a:pt x="249" y="227"/>
                    </a:lnTo>
                    <a:lnTo>
                      <a:pt x="251" y="229"/>
                    </a:lnTo>
                    <a:lnTo>
                      <a:pt x="249" y="229"/>
                    </a:lnTo>
                    <a:lnTo>
                      <a:pt x="249" y="232"/>
                    </a:lnTo>
                    <a:lnTo>
                      <a:pt x="246" y="232"/>
                    </a:lnTo>
                    <a:lnTo>
                      <a:pt x="246" y="232"/>
                    </a:lnTo>
                    <a:lnTo>
                      <a:pt x="246" y="232"/>
                    </a:lnTo>
                    <a:lnTo>
                      <a:pt x="244" y="234"/>
                    </a:lnTo>
                    <a:lnTo>
                      <a:pt x="244" y="234"/>
                    </a:lnTo>
                    <a:lnTo>
                      <a:pt x="244" y="234"/>
                    </a:lnTo>
                    <a:lnTo>
                      <a:pt x="239" y="236"/>
                    </a:lnTo>
                    <a:lnTo>
                      <a:pt x="239" y="239"/>
                    </a:lnTo>
                    <a:lnTo>
                      <a:pt x="237" y="239"/>
                    </a:lnTo>
                    <a:lnTo>
                      <a:pt x="237" y="239"/>
                    </a:lnTo>
                    <a:lnTo>
                      <a:pt x="239" y="241"/>
                    </a:lnTo>
                    <a:lnTo>
                      <a:pt x="242" y="244"/>
                    </a:lnTo>
                    <a:lnTo>
                      <a:pt x="244" y="244"/>
                    </a:lnTo>
                    <a:lnTo>
                      <a:pt x="244" y="246"/>
                    </a:lnTo>
                    <a:lnTo>
                      <a:pt x="242" y="249"/>
                    </a:lnTo>
                    <a:lnTo>
                      <a:pt x="242" y="249"/>
                    </a:lnTo>
                    <a:lnTo>
                      <a:pt x="239" y="249"/>
                    </a:lnTo>
                    <a:lnTo>
                      <a:pt x="239" y="249"/>
                    </a:lnTo>
                    <a:lnTo>
                      <a:pt x="237" y="249"/>
                    </a:lnTo>
                    <a:lnTo>
                      <a:pt x="237" y="251"/>
                    </a:lnTo>
                    <a:lnTo>
                      <a:pt x="239" y="251"/>
                    </a:lnTo>
                    <a:lnTo>
                      <a:pt x="239" y="253"/>
                    </a:lnTo>
                    <a:lnTo>
                      <a:pt x="242" y="253"/>
                    </a:lnTo>
                    <a:lnTo>
                      <a:pt x="242" y="253"/>
                    </a:lnTo>
                    <a:lnTo>
                      <a:pt x="244" y="256"/>
                    </a:lnTo>
                    <a:lnTo>
                      <a:pt x="244" y="258"/>
                    </a:lnTo>
                    <a:lnTo>
                      <a:pt x="244" y="261"/>
                    </a:lnTo>
                    <a:lnTo>
                      <a:pt x="244" y="263"/>
                    </a:lnTo>
                    <a:lnTo>
                      <a:pt x="244" y="266"/>
                    </a:lnTo>
                    <a:lnTo>
                      <a:pt x="242" y="268"/>
                    </a:lnTo>
                    <a:lnTo>
                      <a:pt x="242" y="271"/>
                    </a:lnTo>
                    <a:lnTo>
                      <a:pt x="242" y="271"/>
                    </a:lnTo>
                    <a:lnTo>
                      <a:pt x="242" y="271"/>
                    </a:lnTo>
                    <a:lnTo>
                      <a:pt x="244" y="273"/>
                    </a:lnTo>
                    <a:lnTo>
                      <a:pt x="246" y="273"/>
                    </a:lnTo>
                    <a:lnTo>
                      <a:pt x="246" y="273"/>
                    </a:lnTo>
                    <a:lnTo>
                      <a:pt x="246" y="278"/>
                    </a:lnTo>
                    <a:lnTo>
                      <a:pt x="246" y="280"/>
                    </a:lnTo>
                    <a:lnTo>
                      <a:pt x="246" y="283"/>
                    </a:lnTo>
                    <a:lnTo>
                      <a:pt x="246" y="285"/>
                    </a:lnTo>
                    <a:lnTo>
                      <a:pt x="246" y="285"/>
                    </a:lnTo>
                    <a:lnTo>
                      <a:pt x="244" y="285"/>
                    </a:lnTo>
                    <a:lnTo>
                      <a:pt x="244" y="285"/>
                    </a:lnTo>
                    <a:lnTo>
                      <a:pt x="242" y="288"/>
                    </a:lnTo>
                    <a:lnTo>
                      <a:pt x="242" y="295"/>
                    </a:lnTo>
                    <a:lnTo>
                      <a:pt x="242" y="295"/>
                    </a:lnTo>
                    <a:lnTo>
                      <a:pt x="234" y="295"/>
                    </a:lnTo>
                    <a:lnTo>
                      <a:pt x="229" y="295"/>
                    </a:lnTo>
                    <a:lnTo>
                      <a:pt x="222" y="295"/>
                    </a:lnTo>
                    <a:lnTo>
                      <a:pt x="215" y="295"/>
                    </a:lnTo>
                    <a:lnTo>
                      <a:pt x="210" y="295"/>
                    </a:lnTo>
                    <a:lnTo>
                      <a:pt x="203" y="295"/>
                    </a:lnTo>
                    <a:lnTo>
                      <a:pt x="198" y="295"/>
                    </a:lnTo>
                    <a:lnTo>
                      <a:pt x="190" y="295"/>
                    </a:lnTo>
                    <a:lnTo>
                      <a:pt x="185" y="295"/>
                    </a:lnTo>
                    <a:lnTo>
                      <a:pt x="178" y="295"/>
                    </a:lnTo>
                    <a:lnTo>
                      <a:pt x="173" y="295"/>
                    </a:lnTo>
                    <a:lnTo>
                      <a:pt x="166" y="295"/>
                    </a:lnTo>
                    <a:lnTo>
                      <a:pt x="159" y="295"/>
                    </a:lnTo>
                    <a:lnTo>
                      <a:pt x="154" y="295"/>
                    </a:lnTo>
                    <a:lnTo>
                      <a:pt x="146" y="295"/>
                    </a:lnTo>
                    <a:lnTo>
                      <a:pt x="142" y="295"/>
                    </a:lnTo>
                    <a:lnTo>
                      <a:pt x="134" y="295"/>
                    </a:lnTo>
                    <a:lnTo>
                      <a:pt x="129" y="295"/>
                    </a:lnTo>
                    <a:lnTo>
                      <a:pt x="122" y="295"/>
                    </a:lnTo>
                    <a:lnTo>
                      <a:pt x="115" y="295"/>
                    </a:lnTo>
                    <a:lnTo>
                      <a:pt x="110" y="295"/>
                    </a:lnTo>
                    <a:lnTo>
                      <a:pt x="103" y="295"/>
                    </a:lnTo>
                    <a:lnTo>
                      <a:pt x="98" y="295"/>
                    </a:lnTo>
                    <a:lnTo>
                      <a:pt x="90" y="295"/>
                    </a:lnTo>
                    <a:lnTo>
                      <a:pt x="86" y="295"/>
                    </a:lnTo>
                    <a:lnTo>
                      <a:pt x="78" y="295"/>
                    </a:lnTo>
                    <a:lnTo>
                      <a:pt x="71" y="295"/>
                    </a:lnTo>
                    <a:lnTo>
                      <a:pt x="66" y="295"/>
                    </a:lnTo>
                    <a:lnTo>
                      <a:pt x="59" y="295"/>
                    </a:lnTo>
                    <a:lnTo>
                      <a:pt x="54" y="295"/>
                    </a:lnTo>
                    <a:lnTo>
                      <a:pt x="47" y="295"/>
                    </a:lnTo>
                    <a:lnTo>
                      <a:pt x="42" y="295"/>
                    </a:lnTo>
                    <a:lnTo>
                      <a:pt x="42" y="285"/>
                    </a:lnTo>
                    <a:lnTo>
                      <a:pt x="42" y="275"/>
                    </a:lnTo>
                    <a:lnTo>
                      <a:pt x="42" y="251"/>
                    </a:lnTo>
                    <a:lnTo>
                      <a:pt x="39" y="251"/>
                    </a:lnTo>
                    <a:lnTo>
                      <a:pt x="39" y="249"/>
                    </a:lnTo>
                    <a:lnTo>
                      <a:pt x="37" y="249"/>
                    </a:lnTo>
                    <a:lnTo>
                      <a:pt x="34" y="249"/>
                    </a:lnTo>
                    <a:lnTo>
                      <a:pt x="34" y="249"/>
                    </a:lnTo>
                    <a:lnTo>
                      <a:pt x="32" y="249"/>
                    </a:lnTo>
                    <a:lnTo>
                      <a:pt x="29" y="246"/>
                    </a:lnTo>
                    <a:lnTo>
                      <a:pt x="29" y="246"/>
                    </a:lnTo>
                    <a:lnTo>
                      <a:pt x="29" y="249"/>
                    </a:lnTo>
                    <a:lnTo>
                      <a:pt x="27" y="249"/>
                    </a:lnTo>
                    <a:lnTo>
                      <a:pt x="25" y="246"/>
                    </a:lnTo>
                    <a:lnTo>
                      <a:pt x="22" y="246"/>
                    </a:lnTo>
                    <a:lnTo>
                      <a:pt x="22" y="249"/>
                    </a:lnTo>
                    <a:lnTo>
                      <a:pt x="22" y="249"/>
                    </a:lnTo>
                    <a:lnTo>
                      <a:pt x="20" y="251"/>
                    </a:lnTo>
                    <a:lnTo>
                      <a:pt x="20" y="249"/>
                    </a:lnTo>
                    <a:lnTo>
                      <a:pt x="17" y="251"/>
                    </a:lnTo>
                    <a:lnTo>
                      <a:pt x="17" y="249"/>
                    </a:lnTo>
                    <a:lnTo>
                      <a:pt x="17" y="249"/>
                    </a:lnTo>
                    <a:lnTo>
                      <a:pt x="17" y="249"/>
                    </a:lnTo>
                    <a:lnTo>
                      <a:pt x="17" y="249"/>
                    </a:lnTo>
                    <a:lnTo>
                      <a:pt x="15" y="249"/>
                    </a:lnTo>
                    <a:lnTo>
                      <a:pt x="12" y="246"/>
                    </a:lnTo>
                    <a:lnTo>
                      <a:pt x="12" y="246"/>
                    </a:lnTo>
                    <a:lnTo>
                      <a:pt x="12" y="244"/>
                    </a:lnTo>
                    <a:lnTo>
                      <a:pt x="10" y="244"/>
                    </a:lnTo>
                    <a:lnTo>
                      <a:pt x="10" y="244"/>
                    </a:lnTo>
                    <a:lnTo>
                      <a:pt x="10" y="207"/>
                    </a:lnTo>
                    <a:lnTo>
                      <a:pt x="12" y="171"/>
                    </a:lnTo>
                    <a:lnTo>
                      <a:pt x="12" y="132"/>
                    </a:lnTo>
                    <a:lnTo>
                      <a:pt x="12" y="95"/>
                    </a:lnTo>
                    <a:lnTo>
                      <a:pt x="12" y="93"/>
                    </a:lnTo>
                    <a:lnTo>
                      <a:pt x="10" y="71"/>
                    </a:lnTo>
                    <a:lnTo>
                      <a:pt x="8" y="58"/>
                    </a:lnTo>
                    <a:lnTo>
                      <a:pt x="5" y="37"/>
                    </a:lnTo>
                    <a:lnTo>
                      <a:pt x="3" y="24"/>
                    </a:lnTo>
                    <a:lnTo>
                      <a:pt x="3" y="1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CF8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200" dirty="0"/>
              </a:p>
            </p:txBody>
          </p:sp>
          <p:sp>
            <p:nvSpPr>
              <p:cNvPr id="399" name="Freeform 124">
                <a:extLst>
                  <a:ext uri="{FF2B5EF4-FFF2-40B4-BE49-F238E27FC236}">
                    <a16:creationId xmlns:a16="http://schemas.microsoft.com/office/drawing/2014/main" id="{98B22B8C-0B6A-4C29-B108-B00A7183661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31" y="2323"/>
                <a:ext cx="5" cy="0"/>
              </a:xfrm>
              <a:custGeom>
                <a:avLst/>
                <a:gdLst>
                  <a:gd name="T0" fmla="*/ 5 w 5"/>
                  <a:gd name="T1" fmla="*/ 0 w 5"/>
                  <a:gd name="T2" fmla="*/ 5 w 5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</a:cxnLst>
                <a:rect l="0" t="0" r="r" b="b"/>
                <a:pathLst>
                  <a:path w="5">
                    <a:moveTo>
                      <a:pt x="5" y="0"/>
                    </a:moveTo>
                    <a:lnTo>
                      <a:pt x="0" y="0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E76B6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200" dirty="0"/>
              </a:p>
            </p:txBody>
          </p:sp>
          <p:sp>
            <p:nvSpPr>
              <p:cNvPr id="400" name="Freeform 125">
                <a:extLst>
                  <a:ext uri="{FF2B5EF4-FFF2-40B4-BE49-F238E27FC236}">
                    <a16:creationId xmlns:a16="http://schemas.microsoft.com/office/drawing/2014/main" id="{884BD9BE-4744-4C7E-B339-B7AD76EA8BB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032" y="2399"/>
                <a:ext cx="419" cy="378"/>
              </a:xfrm>
              <a:custGeom>
                <a:avLst/>
                <a:gdLst>
                  <a:gd name="T0" fmla="*/ 0 w 419"/>
                  <a:gd name="T1" fmla="*/ 378 h 378"/>
                  <a:gd name="T2" fmla="*/ 0 w 419"/>
                  <a:gd name="T3" fmla="*/ 319 h 378"/>
                  <a:gd name="T4" fmla="*/ 0 w 419"/>
                  <a:gd name="T5" fmla="*/ 232 h 378"/>
                  <a:gd name="T6" fmla="*/ 0 w 419"/>
                  <a:gd name="T7" fmla="*/ 144 h 378"/>
                  <a:gd name="T8" fmla="*/ 178 w 419"/>
                  <a:gd name="T9" fmla="*/ 93 h 378"/>
                  <a:gd name="T10" fmla="*/ 246 w 419"/>
                  <a:gd name="T11" fmla="*/ 54 h 378"/>
                  <a:gd name="T12" fmla="*/ 385 w 419"/>
                  <a:gd name="T13" fmla="*/ 39 h 378"/>
                  <a:gd name="T14" fmla="*/ 419 w 419"/>
                  <a:gd name="T15" fmla="*/ 0 h 378"/>
                  <a:gd name="T16" fmla="*/ 419 w 419"/>
                  <a:gd name="T17" fmla="*/ 44 h 378"/>
                  <a:gd name="T18" fmla="*/ 419 w 419"/>
                  <a:gd name="T19" fmla="*/ 115 h 378"/>
                  <a:gd name="T20" fmla="*/ 419 w 419"/>
                  <a:gd name="T21" fmla="*/ 161 h 378"/>
                  <a:gd name="T22" fmla="*/ 419 w 419"/>
                  <a:gd name="T23" fmla="*/ 207 h 378"/>
                  <a:gd name="T24" fmla="*/ 419 w 419"/>
                  <a:gd name="T25" fmla="*/ 288 h 378"/>
                  <a:gd name="T26" fmla="*/ 414 w 419"/>
                  <a:gd name="T27" fmla="*/ 322 h 378"/>
                  <a:gd name="T28" fmla="*/ 400 w 419"/>
                  <a:gd name="T29" fmla="*/ 322 h 378"/>
                  <a:gd name="T30" fmla="*/ 383 w 419"/>
                  <a:gd name="T31" fmla="*/ 322 h 378"/>
                  <a:gd name="T32" fmla="*/ 368 w 419"/>
                  <a:gd name="T33" fmla="*/ 322 h 378"/>
                  <a:gd name="T34" fmla="*/ 353 w 419"/>
                  <a:gd name="T35" fmla="*/ 322 h 378"/>
                  <a:gd name="T36" fmla="*/ 336 w 419"/>
                  <a:gd name="T37" fmla="*/ 322 h 378"/>
                  <a:gd name="T38" fmla="*/ 322 w 419"/>
                  <a:gd name="T39" fmla="*/ 322 h 378"/>
                  <a:gd name="T40" fmla="*/ 307 w 419"/>
                  <a:gd name="T41" fmla="*/ 322 h 378"/>
                  <a:gd name="T42" fmla="*/ 295 w 419"/>
                  <a:gd name="T43" fmla="*/ 322 h 378"/>
                  <a:gd name="T44" fmla="*/ 293 w 419"/>
                  <a:gd name="T45" fmla="*/ 322 h 378"/>
                  <a:gd name="T46" fmla="*/ 285 w 419"/>
                  <a:gd name="T47" fmla="*/ 322 h 378"/>
                  <a:gd name="T48" fmla="*/ 268 w 419"/>
                  <a:gd name="T49" fmla="*/ 322 h 378"/>
                  <a:gd name="T50" fmla="*/ 254 w 419"/>
                  <a:gd name="T51" fmla="*/ 322 h 378"/>
                  <a:gd name="T52" fmla="*/ 239 w 419"/>
                  <a:gd name="T53" fmla="*/ 322 h 378"/>
                  <a:gd name="T54" fmla="*/ 222 w 419"/>
                  <a:gd name="T55" fmla="*/ 322 h 378"/>
                  <a:gd name="T56" fmla="*/ 207 w 419"/>
                  <a:gd name="T57" fmla="*/ 322 h 378"/>
                  <a:gd name="T58" fmla="*/ 193 w 419"/>
                  <a:gd name="T59" fmla="*/ 322 h 378"/>
                  <a:gd name="T60" fmla="*/ 178 w 419"/>
                  <a:gd name="T61" fmla="*/ 322 h 378"/>
                  <a:gd name="T62" fmla="*/ 168 w 419"/>
                  <a:gd name="T63" fmla="*/ 322 h 378"/>
                  <a:gd name="T64" fmla="*/ 168 w 419"/>
                  <a:gd name="T65" fmla="*/ 329 h 378"/>
                  <a:gd name="T66" fmla="*/ 171 w 419"/>
                  <a:gd name="T67" fmla="*/ 334 h 378"/>
                  <a:gd name="T68" fmla="*/ 173 w 419"/>
                  <a:gd name="T69" fmla="*/ 336 h 378"/>
                  <a:gd name="T70" fmla="*/ 176 w 419"/>
                  <a:gd name="T71" fmla="*/ 339 h 378"/>
                  <a:gd name="T72" fmla="*/ 178 w 419"/>
                  <a:gd name="T73" fmla="*/ 341 h 378"/>
                  <a:gd name="T74" fmla="*/ 171 w 419"/>
                  <a:gd name="T75" fmla="*/ 341 h 378"/>
                  <a:gd name="T76" fmla="*/ 158 w 419"/>
                  <a:gd name="T77" fmla="*/ 341 h 378"/>
                  <a:gd name="T78" fmla="*/ 146 w 419"/>
                  <a:gd name="T79" fmla="*/ 341 h 378"/>
                  <a:gd name="T80" fmla="*/ 139 w 419"/>
                  <a:gd name="T81" fmla="*/ 341 h 378"/>
                  <a:gd name="T82" fmla="*/ 132 w 419"/>
                  <a:gd name="T83" fmla="*/ 341 h 378"/>
                  <a:gd name="T84" fmla="*/ 119 w 419"/>
                  <a:gd name="T85" fmla="*/ 341 h 378"/>
                  <a:gd name="T86" fmla="*/ 110 w 419"/>
                  <a:gd name="T87" fmla="*/ 341 h 378"/>
                  <a:gd name="T88" fmla="*/ 102 w 419"/>
                  <a:gd name="T89" fmla="*/ 341 h 378"/>
                  <a:gd name="T90" fmla="*/ 93 w 419"/>
                  <a:gd name="T91" fmla="*/ 341 h 378"/>
                  <a:gd name="T92" fmla="*/ 83 w 419"/>
                  <a:gd name="T93" fmla="*/ 341 h 378"/>
                  <a:gd name="T94" fmla="*/ 71 w 419"/>
                  <a:gd name="T95" fmla="*/ 341 h 378"/>
                  <a:gd name="T96" fmla="*/ 61 w 419"/>
                  <a:gd name="T97" fmla="*/ 341 h 378"/>
                  <a:gd name="T98" fmla="*/ 59 w 419"/>
                  <a:gd name="T99" fmla="*/ 349 h 378"/>
                  <a:gd name="T100" fmla="*/ 59 w 419"/>
                  <a:gd name="T101" fmla="*/ 378 h 37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</a:cxnLst>
                <a:rect l="0" t="0" r="r" b="b"/>
                <a:pathLst>
                  <a:path w="419" h="378">
                    <a:moveTo>
                      <a:pt x="56" y="378"/>
                    </a:moveTo>
                    <a:lnTo>
                      <a:pt x="27" y="378"/>
                    </a:lnTo>
                    <a:lnTo>
                      <a:pt x="0" y="378"/>
                    </a:lnTo>
                    <a:lnTo>
                      <a:pt x="0" y="363"/>
                    </a:lnTo>
                    <a:lnTo>
                      <a:pt x="0" y="349"/>
                    </a:lnTo>
                    <a:lnTo>
                      <a:pt x="0" y="319"/>
                    </a:lnTo>
                    <a:lnTo>
                      <a:pt x="0" y="290"/>
                    </a:lnTo>
                    <a:lnTo>
                      <a:pt x="0" y="246"/>
                    </a:lnTo>
                    <a:lnTo>
                      <a:pt x="0" y="232"/>
                    </a:lnTo>
                    <a:lnTo>
                      <a:pt x="0" y="202"/>
                    </a:lnTo>
                    <a:lnTo>
                      <a:pt x="0" y="158"/>
                    </a:lnTo>
                    <a:lnTo>
                      <a:pt x="0" y="144"/>
                    </a:lnTo>
                    <a:lnTo>
                      <a:pt x="0" y="115"/>
                    </a:lnTo>
                    <a:lnTo>
                      <a:pt x="178" y="115"/>
                    </a:lnTo>
                    <a:lnTo>
                      <a:pt x="178" y="93"/>
                    </a:lnTo>
                    <a:lnTo>
                      <a:pt x="178" y="68"/>
                    </a:lnTo>
                    <a:lnTo>
                      <a:pt x="246" y="68"/>
                    </a:lnTo>
                    <a:lnTo>
                      <a:pt x="246" y="54"/>
                    </a:lnTo>
                    <a:lnTo>
                      <a:pt x="371" y="54"/>
                    </a:lnTo>
                    <a:lnTo>
                      <a:pt x="371" y="39"/>
                    </a:lnTo>
                    <a:lnTo>
                      <a:pt x="385" y="39"/>
                    </a:lnTo>
                    <a:lnTo>
                      <a:pt x="385" y="0"/>
                    </a:lnTo>
                    <a:lnTo>
                      <a:pt x="414" y="0"/>
                    </a:lnTo>
                    <a:lnTo>
                      <a:pt x="419" y="0"/>
                    </a:lnTo>
                    <a:lnTo>
                      <a:pt x="419" y="7"/>
                    </a:lnTo>
                    <a:lnTo>
                      <a:pt x="419" y="20"/>
                    </a:lnTo>
                    <a:lnTo>
                      <a:pt x="419" y="44"/>
                    </a:lnTo>
                    <a:lnTo>
                      <a:pt x="419" y="78"/>
                    </a:lnTo>
                    <a:lnTo>
                      <a:pt x="419" y="90"/>
                    </a:lnTo>
                    <a:lnTo>
                      <a:pt x="419" y="115"/>
                    </a:lnTo>
                    <a:lnTo>
                      <a:pt x="419" y="127"/>
                    </a:lnTo>
                    <a:lnTo>
                      <a:pt x="419" y="139"/>
                    </a:lnTo>
                    <a:lnTo>
                      <a:pt x="419" y="161"/>
                    </a:lnTo>
                    <a:lnTo>
                      <a:pt x="419" y="173"/>
                    </a:lnTo>
                    <a:lnTo>
                      <a:pt x="419" y="195"/>
                    </a:lnTo>
                    <a:lnTo>
                      <a:pt x="419" y="207"/>
                    </a:lnTo>
                    <a:lnTo>
                      <a:pt x="419" y="241"/>
                    </a:lnTo>
                    <a:lnTo>
                      <a:pt x="419" y="266"/>
                    </a:lnTo>
                    <a:lnTo>
                      <a:pt x="419" y="288"/>
                    </a:lnTo>
                    <a:lnTo>
                      <a:pt x="419" y="300"/>
                    </a:lnTo>
                    <a:lnTo>
                      <a:pt x="419" y="322"/>
                    </a:lnTo>
                    <a:lnTo>
                      <a:pt x="414" y="322"/>
                    </a:lnTo>
                    <a:lnTo>
                      <a:pt x="410" y="322"/>
                    </a:lnTo>
                    <a:lnTo>
                      <a:pt x="402" y="322"/>
                    </a:lnTo>
                    <a:lnTo>
                      <a:pt x="400" y="322"/>
                    </a:lnTo>
                    <a:lnTo>
                      <a:pt x="392" y="322"/>
                    </a:lnTo>
                    <a:lnTo>
                      <a:pt x="388" y="322"/>
                    </a:lnTo>
                    <a:lnTo>
                      <a:pt x="383" y="322"/>
                    </a:lnTo>
                    <a:lnTo>
                      <a:pt x="378" y="322"/>
                    </a:lnTo>
                    <a:lnTo>
                      <a:pt x="373" y="322"/>
                    </a:lnTo>
                    <a:lnTo>
                      <a:pt x="368" y="322"/>
                    </a:lnTo>
                    <a:lnTo>
                      <a:pt x="363" y="322"/>
                    </a:lnTo>
                    <a:lnTo>
                      <a:pt x="356" y="322"/>
                    </a:lnTo>
                    <a:lnTo>
                      <a:pt x="353" y="322"/>
                    </a:lnTo>
                    <a:lnTo>
                      <a:pt x="346" y="322"/>
                    </a:lnTo>
                    <a:lnTo>
                      <a:pt x="341" y="322"/>
                    </a:lnTo>
                    <a:lnTo>
                      <a:pt x="336" y="322"/>
                    </a:lnTo>
                    <a:lnTo>
                      <a:pt x="332" y="322"/>
                    </a:lnTo>
                    <a:lnTo>
                      <a:pt x="327" y="322"/>
                    </a:lnTo>
                    <a:lnTo>
                      <a:pt x="322" y="322"/>
                    </a:lnTo>
                    <a:lnTo>
                      <a:pt x="317" y="322"/>
                    </a:lnTo>
                    <a:lnTo>
                      <a:pt x="310" y="322"/>
                    </a:lnTo>
                    <a:lnTo>
                      <a:pt x="307" y="322"/>
                    </a:lnTo>
                    <a:lnTo>
                      <a:pt x="300" y="322"/>
                    </a:lnTo>
                    <a:lnTo>
                      <a:pt x="297" y="322"/>
                    </a:lnTo>
                    <a:lnTo>
                      <a:pt x="295" y="322"/>
                    </a:lnTo>
                    <a:lnTo>
                      <a:pt x="295" y="322"/>
                    </a:lnTo>
                    <a:lnTo>
                      <a:pt x="293" y="322"/>
                    </a:lnTo>
                    <a:lnTo>
                      <a:pt x="293" y="322"/>
                    </a:lnTo>
                    <a:lnTo>
                      <a:pt x="290" y="322"/>
                    </a:lnTo>
                    <a:lnTo>
                      <a:pt x="288" y="322"/>
                    </a:lnTo>
                    <a:lnTo>
                      <a:pt x="285" y="322"/>
                    </a:lnTo>
                    <a:lnTo>
                      <a:pt x="278" y="322"/>
                    </a:lnTo>
                    <a:lnTo>
                      <a:pt x="275" y="322"/>
                    </a:lnTo>
                    <a:lnTo>
                      <a:pt x="268" y="322"/>
                    </a:lnTo>
                    <a:lnTo>
                      <a:pt x="263" y="322"/>
                    </a:lnTo>
                    <a:lnTo>
                      <a:pt x="258" y="322"/>
                    </a:lnTo>
                    <a:lnTo>
                      <a:pt x="254" y="322"/>
                    </a:lnTo>
                    <a:lnTo>
                      <a:pt x="249" y="322"/>
                    </a:lnTo>
                    <a:lnTo>
                      <a:pt x="244" y="322"/>
                    </a:lnTo>
                    <a:lnTo>
                      <a:pt x="239" y="322"/>
                    </a:lnTo>
                    <a:lnTo>
                      <a:pt x="232" y="322"/>
                    </a:lnTo>
                    <a:lnTo>
                      <a:pt x="229" y="322"/>
                    </a:lnTo>
                    <a:lnTo>
                      <a:pt x="222" y="322"/>
                    </a:lnTo>
                    <a:lnTo>
                      <a:pt x="217" y="322"/>
                    </a:lnTo>
                    <a:lnTo>
                      <a:pt x="212" y="322"/>
                    </a:lnTo>
                    <a:lnTo>
                      <a:pt x="207" y="322"/>
                    </a:lnTo>
                    <a:lnTo>
                      <a:pt x="202" y="322"/>
                    </a:lnTo>
                    <a:lnTo>
                      <a:pt x="197" y="322"/>
                    </a:lnTo>
                    <a:lnTo>
                      <a:pt x="193" y="322"/>
                    </a:lnTo>
                    <a:lnTo>
                      <a:pt x="185" y="322"/>
                    </a:lnTo>
                    <a:lnTo>
                      <a:pt x="183" y="322"/>
                    </a:lnTo>
                    <a:lnTo>
                      <a:pt x="178" y="322"/>
                    </a:lnTo>
                    <a:lnTo>
                      <a:pt x="173" y="322"/>
                    </a:lnTo>
                    <a:lnTo>
                      <a:pt x="168" y="322"/>
                    </a:lnTo>
                    <a:lnTo>
                      <a:pt x="168" y="322"/>
                    </a:lnTo>
                    <a:lnTo>
                      <a:pt x="168" y="324"/>
                    </a:lnTo>
                    <a:lnTo>
                      <a:pt x="168" y="327"/>
                    </a:lnTo>
                    <a:lnTo>
                      <a:pt x="168" y="329"/>
                    </a:lnTo>
                    <a:lnTo>
                      <a:pt x="171" y="332"/>
                    </a:lnTo>
                    <a:lnTo>
                      <a:pt x="171" y="332"/>
                    </a:lnTo>
                    <a:lnTo>
                      <a:pt x="171" y="334"/>
                    </a:lnTo>
                    <a:lnTo>
                      <a:pt x="171" y="336"/>
                    </a:lnTo>
                    <a:lnTo>
                      <a:pt x="171" y="336"/>
                    </a:lnTo>
                    <a:lnTo>
                      <a:pt x="173" y="336"/>
                    </a:lnTo>
                    <a:lnTo>
                      <a:pt x="173" y="336"/>
                    </a:lnTo>
                    <a:lnTo>
                      <a:pt x="173" y="339"/>
                    </a:lnTo>
                    <a:lnTo>
                      <a:pt x="176" y="339"/>
                    </a:lnTo>
                    <a:lnTo>
                      <a:pt x="178" y="341"/>
                    </a:lnTo>
                    <a:lnTo>
                      <a:pt x="178" y="341"/>
                    </a:lnTo>
                    <a:lnTo>
                      <a:pt x="178" y="341"/>
                    </a:lnTo>
                    <a:lnTo>
                      <a:pt x="176" y="341"/>
                    </a:lnTo>
                    <a:lnTo>
                      <a:pt x="173" y="341"/>
                    </a:lnTo>
                    <a:lnTo>
                      <a:pt x="171" y="341"/>
                    </a:lnTo>
                    <a:lnTo>
                      <a:pt x="166" y="341"/>
                    </a:lnTo>
                    <a:lnTo>
                      <a:pt x="161" y="341"/>
                    </a:lnTo>
                    <a:lnTo>
                      <a:pt x="158" y="341"/>
                    </a:lnTo>
                    <a:lnTo>
                      <a:pt x="154" y="341"/>
                    </a:lnTo>
                    <a:lnTo>
                      <a:pt x="151" y="341"/>
                    </a:lnTo>
                    <a:lnTo>
                      <a:pt x="146" y="341"/>
                    </a:lnTo>
                    <a:lnTo>
                      <a:pt x="146" y="341"/>
                    </a:lnTo>
                    <a:lnTo>
                      <a:pt x="144" y="341"/>
                    </a:lnTo>
                    <a:lnTo>
                      <a:pt x="139" y="341"/>
                    </a:lnTo>
                    <a:lnTo>
                      <a:pt x="137" y="341"/>
                    </a:lnTo>
                    <a:lnTo>
                      <a:pt x="137" y="341"/>
                    </a:lnTo>
                    <a:lnTo>
                      <a:pt x="132" y="341"/>
                    </a:lnTo>
                    <a:lnTo>
                      <a:pt x="129" y="341"/>
                    </a:lnTo>
                    <a:lnTo>
                      <a:pt x="127" y="341"/>
                    </a:lnTo>
                    <a:lnTo>
                      <a:pt x="119" y="341"/>
                    </a:lnTo>
                    <a:lnTo>
                      <a:pt x="119" y="341"/>
                    </a:lnTo>
                    <a:lnTo>
                      <a:pt x="115" y="341"/>
                    </a:lnTo>
                    <a:lnTo>
                      <a:pt x="110" y="341"/>
                    </a:lnTo>
                    <a:lnTo>
                      <a:pt x="107" y="341"/>
                    </a:lnTo>
                    <a:lnTo>
                      <a:pt x="105" y="341"/>
                    </a:lnTo>
                    <a:lnTo>
                      <a:pt x="102" y="341"/>
                    </a:lnTo>
                    <a:lnTo>
                      <a:pt x="100" y="341"/>
                    </a:lnTo>
                    <a:lnTo>
                      <a:pt x="98" y="341"/>
                    </a:lnTo>
                    <a:lnTo>
                      <a:pt x="93" y="341"/>
                    </a:lnTo>
                    <a:lnTo>
                      <a:pt x="90" y="341"/>
                    </a:lnTo>
                    <a:lnTo>
                      <a:pt x="85" y="341"/>
                    </a:lnTo>
                    <a:lnTo>
                      <a:pt x="83" y="341"/>
                    </a:lnTo>
                    <a:lnTo>
                      <a:pt x="78" y="341"/>
                    </a:lnTo>
                    <a:lnTo>
                      <a:pt x="76" y="341"/>
                    </a:lnTo>
                    <a:lnTo>
                      <a:pt x="71" y="341"/>
                    </a:lnTo>
                    <a:lnTo>
                      <a:pt x="68" y="341"/>
                    </a:lnTo>
                    <a:lnTo>
                      <a:pt x="63" y="341"/>
                    </a:lnTo>
                    <a:lnTo>
                      <a:pt x="61" y="341"/>
                    </a:lnTo>
                    <a:lnTo>
                      <a:pt x="59" y="341"/>
                    </a:lnTo>
                    <a:lnTo>
                      <a:pt x="59" y="341"/>
                    </a:lnTo>
                    <a:lnTo>
                      <a:pt x="59" y="349"/>
                    </a:lnTo>
                    <a:lnTo>
                      <a:pt x="59" y="358"/>
                    </a:lnTo>
                    <a:lnTo>
                      <a:pt x="59" y="368"/>
                    </a:lnTo>
                    <a:lnTo>
                      <a:pt x="59" y="378"/>
                    </a:lnTo>
                    <a:lnTo>
                      <a:pt x="59" y="378"/>
                    </a:lnTo>
                    <a:lnTo>
                      <a:pt x="56" y="378"/>
                    </a:lnTo>
                    <a:close/>
                  </a:path>
                </a:pathLst>
              </a:custGeom>
              <a:solidFill>
                <a:srgbClr val="F6978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200" dirty="0"/>
              </a:p>
            </p:txBody>
          </p:sp>
          <p:sp>
            <p:nvSpPr>
              <p:cNvPr id="401" name="Freeform 126">
                <a:extLst>
                  <a:ext uri="{FF2B5EF4-FFF2-40B4-BE49-F238E27FC236}">
                    <a16:creationId xmlns:a16="http://schemas.microsoft.com/office/drawing/2014/main" id="{6BC93A2F-0701-4BC5-B2D3-26AE5C7F829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529" y="2901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6978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200" dirty="0"/>
              </a:p>
            </p:txBody>
          </p:sp>
          <p:sp>
            <p:nvSpPr>
              <p:cNvPr id="402" name="Freeform 127">
                <a:extLst>
                  <a:ext uri="{FF2B5EF4-FFF2-40B4-BE49-F238E27FC236}">
                    <a16:creationId xmlns:a16="http://schemas.microsoft.com/office/drawing/2014/main" id="{46C9AEFF-E4F6-4FC4-9838-3942901FA12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326" y="2267"/>
                <a:ext cx="0" cy="3"/>
              </a:xfrm>
              <a:custGeom>
                <a:avLst/>
                <a:gdLst>
                  <a:gd name="T0" fmla="*/ 0 h 3"/>
                  <a:gd name="T1" fmla="*/ 3 h 3"/>
                  <a:gd name="T2" fmla="*/ 0 h 3"/>
                </a:gdLst>
                <a:ahLst/>
                <a:cxnLst>
                  <a:cxn ang="0">
                    <a:pos x="0" y="T0"/>
                  </a:cxn>
                  <a:cxn ang="0">
                    <a:pos x="0" y="T1"/>
                  </a:cxn>
                  <a:cxn ang="0">
                    <a:pos x="0" y="T2"/>
                  </a:cxn>
                </a:cxnLst>
                <a:rect l="0" t="0" r="r" b="b"/>
                <a:pathLst>
                  <a:path h="3">
                    <a:moveTo>
                      <a:pt x="0" y="0"/>
                    </a:moveTo>
                    <a:lnTo>
                      <a:pt x="0" y="3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E76B6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200" dirty="0"/>
              </a:p>
            </p:txBody>
          </p:sp>
          <p:sp>
            <p:nvSpPr>
              <p:cNvPr id="403" name="Freeform 128">
                <a:extLst>
                  <a:ext uri="{FF2B5EF4-FFF2-40B4-BE49-F238E27FC236}">
                    <a16:creationId xmlns:a16="http://schemas.microsoft.com/office/drawing/2014/main" id="{CF8F37FD-5E2B-4CB5-A619-7BF17CA79D1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22" y="2994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6978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200" dirty="0"/>
              </a:p>
            </p:txBody>
          </p:sp>
          <p:sp>
            <p:nvSpPr>
              <p:cNvPr id="404" name="Freeform 129">
                <a:extLst>
                  <a:ext uri="{FF2B5EF4-FFF2-40B4-BE49-F238E27FC236}">
                    <a16:creationId xmlns:a16="http://schemas.microsoft.com/office/drawing/2014/main" id="{41B41EE2-BAF2-4465-B10A-6D6701C32FA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529" y="2901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6978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200" dirty="0"/>
              </a:p>
            </p:txBody>
          </p:sp>
          <p:sp>
            <p:nvSpPr>
              <p:cNvPr id="405" name="Freeform 130">
                <a:extLst>
                  <a:ext uri="{FF2B5EF4-FFF2-40B4-BE49-F238E27FC236}">
                    <a16:creationId xmlns:a16="http://schemas.microsoft.com/office/drawing/2014/main" id="{5FD38E97-589C-4E3A-BE1C-AA9AC4E49A1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17" y="1256"/>
                <a:ext cx="183" cy="131"/>
              </a:xfrm>
              <a:custGeom>
                <a:avLst/>
                <a:gdLst>
                  <a:gd name="T0" fmla="*/ 5 w 183"/>
                  <a:gd name="T1" fmla="*/ 119 h 131"/>
                  <a:gd name="T2" fmla="*/ 9 w 183"/>
                  <a:gd name="T3" fmla="*/ 114 h 131"/>
                  <a:gd name="T4" fmla="*/ 17 w 183"/>
                  <a:gd name="T5" fmla="*/ 112 h 131"/>
                  <a:gd name="T6" fmla="*/ 27 w 183"/>
                  <a:gd name="T7" fmla="*/ 105 h 131"/>
                  <a:gd name="T8" fmla="*/ 31 w 183"/>
                  <a:gd name="T9" fmla="*/ 100 h 131"/>
                  <a:gd name="T10" fmla="*/ 34 w 183"/>
                  <a:gd name="T11" fmla="*/ 97 h 131"/>
                  <a:gd name="T12" fmla="*/ 34 w 183"/>
                  <a:gd name="T13" fmla="*/ 97 h 131"/>
                  <a:gd name="T14" fmla="*/ 36 w 183"/>
                  <a:gd name="T15" fmla="*/ 95 h 131"/>
                  <a:gd name="T16" fmla="*/ 36 w 183"/>
                  <a:gd name="T17" fmla="*/ 92 h 131"/>
                  <a:gd name="T18" fmla="*/ 46 w 183"/>
                  <a:gd name="T19" fmla="*/ 85 h 131"/>
                  <a:gd name="T20" fmla="*/ 56 w 183"/>
                  <a:gd name="T21" fmla="*/ 75 h 131"/>
                  <a:gd name="T22" fmla="*/ 63 w 183"/>
                  <a:gd name="T23" fmla="*/ 66 h 131"/>
                  <a:gd name="T24" fmla="*/ 73 w 183"/>
                  <a:gd name="T25" fmla="*/ 56 h 131"/>
                  <a:gd name="T26" fmla="*/ 80 w 183"/>
                  <a:gd name="T27" fmla="*/ 51 h 131"/>
                  <a:gd name="T28" fmla="*/ 90 w 183"/>
                  <a:gd name="T29" fmla="*/ 41 h 131"/>
                  <a:gd name="T30" fmla="*/ 97 w 183"/>
                  <a:gd name="T31" fmla="*/ 36 h 131"/>
                  <a:gd name="T32" fmla="*/ 109 w 183"/>
                  <a:gd name="T33" fmla="*/ 29 h 131"/>
                  <a:gd name="T34" fmla="*/ 117 w 183"/>
                  <a:gd name="T35" fmla="*/ 27 h 131"/>
                  <a:gd name="T36" fmla="*/ 124 w 183"/>
                  <a:gd name="T37" fmla="*/ 27 h 131"/>
                  <a:gd name="T38" fmla="*/ 126 w 183"/>
                  <a:gd name="T39" fmla="*/ 24 h 131"/>
                  <a:gd name="T40" fmla="*/ 139 w 183"/>
                  <a:gd name="T41" fmla="*/ 19 h 131"/>
                  <a:gd name="T42" fmla="*/ 146 w 183"/>
                  <a:gd name="T43" fmla="*/ 17 h 131"/>
                  <a:gd name="T44" fmla="*/ 156 w 183"/>
                  <a:gd name="T45" fmla="*/ 12 h 131"/>
                  <a:gd name="T46" fmla="*/ 163 w 183"/>
                  <a:gd name="T47" fmla="*/ 7 h 131"/>
                  <a:gd name="T48" fmla="*/ 165 w 183"/>
                  <a:gd name="T49" fmla="*/ 5 h 131"/>
                  <a:gd name="T50" fmla="*/ 170 w 183"/>
                  <a:gd name="T51" fmla="*/ 2 h 131"/>
                  <a:gd name="T52" fmla="*/ 173 w 183"/>
                  <a:gd name="T53" fmla="*/ 0 h 131"/>
                  <a:gd name="T54" fmla="*/ 175 w 183"/>
                  <a:gd name="T55" fmla="*/ 0 h 131"/>
                  <a:gd name="T56" fmla="*/ 180 w 183"/>
                  <a:gd name="T57" fmla="*/ 0 h 131"/>
                  <a:gd name="T58" fmla="*/ 180 w 183"/>
                  <a:gd name="T59" fmla="*/ 5 h 131"/>
                  <a:gd name="T60" fmla="*/ 175 w 183"/>
                  <a:gd name="T61" fmla="*/ 17 h 131"/>
                  <a:gd name="T62" fmla="*/ 173 w 183"/>
                  <a:gd name="T63" fmla="*/ 22 h 131"/>
                  <a:gd name="T64" fmla="*/ 170 w 183"/>
                  <a:gd name="T65" fmla="*/ 27 h 131"/>
                  <a:gd name="T66" fmla="*/ 165 w 183"/>
                  <a:gd name="T67" fmla="*/ 41 h 131"/>
                  <a:gd name="T68" fmla="*/ 153 w 183"/>
                  <a:gd name="T69" fmla="*/ 66 h 131"/>
                  <a:gd name="T70" fmla="*/ 148 w 183"/>
                  <a:gd name="T71" fmla="*/ 73 h 131"/>
                  <a:gd name="T72" fmla="*/ 144 w 183"/>
                  <a:gd name="T73" fmla="*/ 73 h 131"/>
                  <a:gd name="T74" fmla="*/ 126 w 183"/>
                  <a:gd name="T75" fmla="*/ 73 h 131"/>
                  <a:gd name="T76" fmla="*/ 114 w 183"/>
                  <a:gd name="T77" fmla="*/ 73 h 131"/>
                  <a:gd name="T78" fmla="*/ 102 w 183"/>
                  <a:gd name="T79" fmla="*/ 71 h 131"/>
                  <a:gd name="T80" fmla="*/ 95 w 183"/>
                  <a:gd name="T81" fmla="*/ 75 h 131"/>
                  <a:gd name="T82" fmla="*/ 87 w 183"/>
                  <a:gd name="T83" fmla="*/ 83 h 131"/>
                  <a:gd name="T84" fmla="*/ 73 w 183"/>
                  <a:gd name="T85" fmla="*/ 92 h 131"/>
                  <a:gd name="T86" fmla="*/ 61 w 183"/>
                  <a:gd name="T87" fmla="*/ 100 h 131"/>
                  <a:gd name="T88" fmla="*/ 51 w 183"/>
                  <a:gd name="T89" fmla="*/ 107 h 131"/>
                  <a:gd name="T90" fmla="*/ 39 w 183"/>
                  <a:gd name="T91" fmla="*/ 114 h 131"/>
                  <a:gd name="T92" fmla="*/ 22 w 183"/>
                  <a:gd name="T93" fmla="*/ 124 h 131"/>
                  <a:gd name="T94" fmla="*/ 19 w 183"/>
                  <a:gd name="T95" fmla="*/ 124 h 131"/>
                  <a:gd name="T96" fmla="*/ 9 w 183"/>
                  <a:gd name="T97" fmla="*/ 131 h 131"/>
                  <a:gd name="T98" fmla="*/ 2 w 183"/>
                  <a:gd name="T99" fmla="*/ 127 h 131"/>
                  <a:gd name="T100" fmla="*/ 0 w 183"/>
                  <a:gd name="T101" fmla="*/ 127 h 131"/>
                  <a:gd name="T102" fmla="*/ 0 w 183"/>
                  <a:gd name="T103" fmla="*/ 122 h 13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</a:cxnLst>
                <a:rect l="0" t="0" r="r" b="b"/>
                <a:pathLst>
                  <a:path w="183" h="131">
                    <a:moveTo>
                      <a:pt x="0" y="122"/>
                    </a:moveTo>
                    <a:lnTo>
                      <a:pt x="5" y="119"/>
                    </a:lnTo>
                    <a:lnTo>
                      <a:pt x="9" y="117"/>
                    </a:lnTo>
                    <a:lnTo>
                      <a:pt x="9" y="114"/>
                    </a:lnTo>
                    <a:lnTo>
                      <a:pt x="14" y="112"/>
                    </a:lnTo>
                    <a:lnTo>
                      <a:pt x="17" y="112"/>
                    </a:lnTo>
                    <a:lnTo>
                      <a:pt x="22" y="107"/>
                    </a:lnTo>
                    <a:lnTo>
                      <a:pt x="27" y="105"/>
                    </a:lnTo>
                    <a:lnTo>
                      <a:pt x="27" y="102"/>
                    </a:lnTo>
                    <a:lnTo>
                      <a:pt x="31" y="100"/>
                    </a:lnTo>
                    <a:lnTo>
                      <a:pt x="31" y="100"/>
                    </a:lnTo>
                    <a:lnTo>
                      <a:pt x="34" y="97"/>
                    </a:lnTo>
                    <a:lnTo>
                      <a:pt x="34" y="97"/>
                    </a:lnTo>
                    <a:lnTo>
                      <a:pt x="34" y="97"/>
                    </a:lnTo>
                    <a:lnTo>
                      <a:pt x="34" y="95"/>
                    </a:lnTo>
                    <a:lnTo>
                      <a:pt x="36" y="95"/>
                    </a:lnTo>
                    <a:lnTo>
                      <a:pt x="36" y="95"/>
                    </a:lnTo>
                    <a:lnTo>
                      <a:pt x="36" y="92"/>
                    </a:lnTo>
                    <a:lnTo>
                      <a:pt x="41" y="90"/>
                    </a:lnTo>
                    <a:lnTo>
                      <a:pt x="46" y="85"/>
                    </a:lnTo>
                    <a:lnTo>
                      <a:pt x="51" y="80"/>
                    </a:lnTo>
                    <a:lnTo>
                      <a:pt x="56" y="75"/>
                    </a:lnTo>
                    <a:lnTo>
                      <a:pt x="58" y="71"/>
                    </a:lnTo>
                    <a:lnTo>
                      <a:pt x="63" y="66"/>
                    </a:lnTo>
                    <a:lnTo>
                      <a:pt x="68" y="61"/>
                    </a:lnTo>
                    <a:lnTo>
                      <a:pt x="73" y="56"/>
                    </a:lnTo>
                    <a:lnTo>
                      <a:pt x="78" y="53"/>
                    </a:lnTo>
                    <a:lnTo>
                      <a:pt x="80" y="51"/>
                    </a:lnTo>
                    <a:lnTo>
                      <a:pt x="85" y="46"/>
                    </a:lnTo>
                    <a:lnTo>
                      <a:pt x="90" y="41"/>
                    </a:lnTo>
                    <a:lnTo>
                      <a:pt x="92" y="39"/>
                    </a:lnTo>
                    <a:lnTo>
                      <a:pt x="97" y="36"/>
                    </a:lnTo>
                    <a:lnTo>
                      <a:pt x="102" y="34"/>
                    </a:lnTo>
                    <a:lnTo>
                      <a:pt x="109" y="29"/>
                    </a:lnTo>
                    <a:lnTo>
                      <a:pt x="109" y="29"/>
                    </a:lnTo>
                    <a:lnTo>
                      <a:pt x="117" y="27"/>
                    </a:lnTo>
                    <a:lnTo>
                      <a:pt x="119" y="27"/>
                    </a:lnTo>
                    <a:lnTo>
                      <a:pt x="124" y="27"/>
                    </a:lnTo>
                    <a:lnTo>
                      <a:pt x="124" y="27"/>
                    </a:lnTo>
                    <a:lnTo>
                      <a:pt x="126" y="24"/>
                    </a:lnTo>
                    <a:lnTo>
                      <a:pt x="134" y="22"/>
                    </a:lnTo>
                    <a:lnTo>
                      <a:pt x="139" y="19"/>
                    </a:lnTo>
                    <a:lnTo>
                      <a:pt x="141" y="19"/>
                    </a:lnTo>
                    <a:lnTo>
                      <a:pt x="146" y="17"/>
                    </a:lnTo>
                    <a:lnTo>
                      <a:pt x="151" y="14"/>
                    </a:lnTo>
                    <a:lnTo>
                      <a:pt x="156" y="12"/>
                    </a:lnTo>
                    <a:lnTo>
                      <a:pt x="158" y="10"/>
                    </a:lnTo>
                    <a:lnTo>
                      <a:pt x="163" y="7"/>
                    </a:lnTo>
                    <a:lnTo>
                      <a:pt x="165" y="7"/>
                    </a:lnTo>
                    <a:lnTo>
                      <a:pt x="165" y="5"/>
                    </a:lnTo>
                    <a:lnTo>
                      <a:pt x="168" y="2"/>
                    </a:lnTo>
                    <a:lnTo>
                      <a:pt x="170" y="2"/>
                    </a:lnTo>
                    <a:lnTo>
                      <a:pt x="173" y="0"/>
                    </a:lnTo>
                    <a:lnTo>
                      <a:pt x="173" y="0"/>
                    </a:lnTo>
                    <a:lnTo>
                      <a:pt x="175" y="0"/>
                    </a:lnTo>
                    <a:lnTo>
                      <a:pt x="175" y="0"/>
                    </a:lnTo>
                    <a:lnTo>
                      <a:pt x="178" y="0"/>
                    </a:lnTo>
                    <a:lnTo>
                      <a:pt x="180" y="0"/>
                    </a:lnTo>
                    <a:lnTo>
                      <a:pt x="183" y="0"/>
                    </a:lnTo>
                    <a:lnTo>
                      <a:pt x="180" y="5"/>
                    </a:lnTo>
                    <a:lnTo>
                      <a:pt x="178" y="10"/>
                    </a:lnTo>
                    <a:lnTo>
                      <a:pt x="175" y="17"/>
                    </a:lnTo>
                    <a:lnTo>
                      <a:pt x="175" y="19"/>
                    </a:lnTo>
                    <a:lnTo>
                      <a:pt x="173" y="22"/>
                    </a:lnTo>
                    <a:lnTo>
                      <a:pt x="173" y="24"/>
                    </a:lnTo>
                    <a:lnTo>
                      <a:pt x="170" y="27"/>
                    </a:lnTo>
                    <a:lnTo>
                      <a:pt x="168" y="34"/>
                    </a:lnTo>
                    <a:lnTo>
                      <a:pt x="165" y="41"/>
                    </a:lnTo>
                    <a:lnTo>
                      <a:pt x="161" y="51"/>
                    </a:lnTo>
                    <a:lnTo>
                      <a:pt x="153" y="66"/>
                    </a:lnTo>
                    <a:lnTo>
                      <a:pt x="151" y="73"/>
                    </a:lnTo>
                    <a:lnTo>
                      <a:pt x="148" y="73"/>
                    </a:lnTo>
                    <a:lnTo>
                      <a:pt x="144" y="73"/>
                    </a:lnTo>
                    <a:lnTo>
                      <a:pt x="144" y="73"/>
                    </a:lnTo>
                    <a:lnTo>
                      <a:pt x="131" y="73"/>
                    </a:lnTo>
                    <a:lnTo>
                      <a:pt x="126" y="73"/>
                    </a:lnTo>
                    <a:lnTo>
                      <a:pt x="119" y="73"/>
                    </a:lnTo>
                    <a:lnTo>
                      <a:pt x="114" y="73"/>
                    </a:lnTo>
                    <a:lnTo>
                      <a:pt x="107" y="71"/>
                    </a:lnTo>
                    <a:lnTo>
                      <a:pt x="102" y="71"/>
                    </a:lnTo>
                    <a:lnTo>
                      <a:pt x="97" y="75"/>
                    </a:lnTo>
                    <a:lnTo>
                      <a:pt x="95" y="75"/>
                    </a:lnTo>
                    <a:lnTo>
                      <a:pt x="87" y="80"/>
                    </a:lnTo>
                    <a:lnTo>
                      <a:pt x="87" y="83"/>
                    </a:lnTo>
                    <a:lnTo>
                      <a:pt x="80" y="88"/>
                    </a:lnTo>
                    <a:lnTo>
                      <a:pt x="73" y="92"/>
                    </a:lnTo>
                    <a:lnTo>
                      <a:pt x="66" y="97"/>
                    </a:lnTo>
                    <a:lnTo>
                      <a:pt x="61" y="100"/>
                    </a:lnTo>
                    <a:lnTo>
                      <a:pt x="58" y="102"/>
                    </a:lnTo>
                    <a:lnTo>
                      <a:pt x="51" y="107"/>
                    </a:lnTo>
                    <a:lnTo>
                      <a:pt x="44" y="110"/>
                    </a:lnTo>
                    <a:lnTo>
                      <a:pt x="39" y="114"/>
                    </a:lnTo>
                    <a:lnTo>
                      <a:pt x="29" y="119"/>
                    </a:lnTo>
                    <a:lnTo>
                      <a:pt x="22" y="124"/>
                    </a:lnTo>
                    <a:lnTo>
                      <a:pt x="19" y="124"/>
                    </a:lnTo>
                    <a:lnTo>
                      <a:pt x="19" y="124"/>
                    </a:lnTo>
                    <a:lnTo>
                      <a:pt x="17" y="127"/>
                    </a:lnTo>
                    <a:lnTo>
                      <a:pt x="9" y="131"/>
                    </a:lnTo>
                    <a:lnTo>
                      <a:pt x="5" y="129"/>
                    </a:lnTo>
                    <a:lnTo>
                      <a:pt x="2" y="127"/>
                    </a:lnTo>
                    <a:lnTo>
                      <a:pt x="0" y="127"/>
                    </a:lnTo>
                    <a:lnTo>
                      <a:pt x="0" y="127"/>
                    </a:lnTo>
                    <a:lnTo>
                      <a:pt x="0" y="127"/>
                    </a:lnTo>
                    <a:lnTo>
                      <a:pt x="0" y="122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200" dirty="0"/>
              </a:p>
            </p:txBody>
          </p:sp>
          <p:sp>
            <p:nvSpPr>
              <p:cNvPr id="406" name="Freeform 131">
                <a:extLst>
                  <a:ext uri="{FF2B5EF4-FFF2-40B4-BE49-F238E27FC236}">
                    <a16:creationId xmlns:a16="http://schemas.microsoft.com/office/drawing/2014/main" id="{FB669E1E-6707-4279-813E-E0D49910A28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319" y="2070"/>
                <a:ext cx="87" cy="149"/>
              </a:xfrm>
              <a:custGeom>
                <a:avLst/>
                <a:gdLst>
                  <a:gd name="T0" fmla="*/ 9 w 87"/>
                  <a:gd name="T1" fmla="*/ 68 h 149"/>
                  <a:gd name="T2" fmla="*/ 17 w 87"/>
                  <a:gd name="T3" fmla="*/ 73 h 149"/>
                  <a:gd name="T4" fmla="*/ 12 w 87"/>
                  <a:gd name="T5" fmla="*/ 68 h 149"/>
                  <a:gd name="T6" fmla="*/ 14 w 87"/>
                  <a:gd name="T7" fmla="*/ 61 h 149"/>
                  <a:gd name="T8" fmla="*/ 12 w 87"/>
                  <a:gd name="T9" fmla="*/ 61 h 149"/>
                  <a:gd name="T10" fmla="*/ 7 w 87"/>
                  <a:gd name="T11" fmla="*/ 56 h 149"/>
                  <a:gd name="T12" fmla="*/ 2 w 87"/>
                  <a:gd name="T13" fmla="*/ 61 h 149"/>
                  <a:gd name="T14" fmla="*/ 0 w 87"/>
                  <a:gd name="T15" fmla="*/ 63 h 149"/>
                  <a:gd name="T16" fmla="*/ 0 w 87"/>
                  <a:gd name="T17" fmla="*/ 56 h 149"/>
                  <a:gd name="T18" fmla="*/ 7 w 87"/>
                  <a:gd name="T19" fmla="*/ 54 h 149"/>
                  <a:gd name="T20" fmla="*/ 12 w 87"/>
                  <a:gd name="T21" fmla="*/ 49 h 149"/>
                  <a:gd name="T22" fmla="*/ 19 w 87"/>
                  <a:gd name="T23" fmla="*/ 39 h 149"/>
                  <a:gd name="T24" fmla="*/ 14 w 87"/>
                  <a:gd name="T25" fmla="*/ 41 h 149"/>
                  <a:gd name="T26" fmla="*/ 9 w 87"/>
                  <a:gd name="T27" fmla="*/ 41 h 149"/>
                  <a:gd name="T28" fmla="*/ 12 w 87"/>
                  <a:gd name="T29" fmla="*/ 24 h 149"/>
                  <a:gd name="T30" fmla="*/ 21 w 87"/>
                  <a:gd name="T31" fmla="*/ 19 h 149"/>
                  <a:gd name="T32" fmla="*/ 34 w 87"/>
                  <a:gd name="T33" fmla="*/ 17 h 149"/>
                  <a:gd name="T34" fmla="*/ 29 w 87"/>
                  <a:gd name="T35" fmla="*/ 10 h 149"/>
                  <a:gd name="T36" fmla="*/ 34 w 87"/>
                  <a:gd name="T37" fmla="*/ 5 h 149"/>
                  <a:gd name="T38" fmla="*/ 41 w 87"/>
                  <a:gd name="T39" fmla="*/ 34 h 149"/>
                  <a:gd name="T40" fmla="*/ 46 w 87"/>
                  <a:gd name="T41" fmla="*/ 102 h 149"/>
                  <a:gd name="T42" fmla="*/ 87 w 87"/>
                  <a:gd name="T43" fmla="*/ 102 h 149"/>
                  <a:gd name="T44" fmla="*/ 85 w 87"/>
                  <a:gd name="T45" fmla="*/ 105 h 149"/>
                  <a:gd name="T46" fmla="*/ 85 w 87"/>
                  <a:gd name="T47" fmla="*/ 110 h 149"/>
                  <a:gd name="T48" fmla="*/ 85 w 87"/>
                  <a:gd name="T49" fmla="*/ 115 h 149"/>
                  <a:gd name="T50" fmla="*/ 78 w 87"/>
                  <a:gd name="T51" fmla="*/ 122 h 149"/>
                  <a:gd name="T52" fmla="*/ 73 w 87"/>
                  <a:gd name="T53" fmla="*/ 132 h 149"/>
                  <a:gd name="T54" fmla="*/ 58 w 87"/>
                  <a:gd name="T55" fmla="*/ 141 h 149"/>
                  <a:gd name="T56" fmla="*/ 39 w 87"/>
                  <a:gd name="T57" fmla="*/ 144 h 149"/>
                  <a:gd name="T58" fmla="*/ 34 w 87"/>
                  <a:gd name="T59" fmla="*/ 146 h 149"/>
                  <a:gd name="T60" fmla="*/ 34 w 87"/>
                  <a:gd name="T61" fmla="*/ 141 h 149"/>
                  <a:gd name="T62" fmla="*/ 31 w 87"/>
                  <a:gd name="T63" fmla="*/ 144 h 149"/>
                  <a:gd name="T64" fmla="*/ 41 w 87"/>
                  <a:gd name="T65" fmla="*/ 134 h 149"/>
                  <a:gd name="T66" fmla="*/ 36 w 87"/>
                  <a:gd name="T67" fmla="*/ 134 h 149"/>
                  <a:gd name="T68" fmla="*/ 36 w 87"/>
                  <a:gd name="T69" fmla="*/ 132 h 149"/>
                  <a:gd name="T70" fmla="*/ 36 w 87"/>
                  <a:gd name="T71" fmla="*/ 127 h 149"/>
                  <a:gd name="T72" fmla="*/ 29 w 87"/>
                  <a:gd name="T73" fmla="*/ 129 h 149"/>
                  <a:gd name="T74" fmla="*/ 31 w 87"/>
                  <a:gd name="T75" fmla="*/ 119 h 149"/>
                  <a:gd name="T76" fmla="*/ 34 w 87"/>
                  <a:gd name="T77" fmla="*/ 105 h 149"/>
                  <a:gd name="T78" fmla="*/ 34 w 87"/>
                  <a:gd name="T79" fmla="*/ 110 h 149"/>
                  <a:gd name="T80" fmla="*/ 26 w 87"/>
                  <a:gd name="T81" fmla="*/ 117 h 149"/>
                  <a:gd name="T82" fmla="*/ 26 w 87"/>
                  <a:gd name="T83" fmla="*/ 110 h 149"/>
                  <a:gd name="T84" fmla="*/ 24 w 87"/>
                  <a:gd name="T85" fmla="*/ 115 h 149"/>
                  <a:gd name="T86" fmla="*/ 17 w 87"/>
                  <a:gd name="T87" fmla="*/ 115 h 149"/>
                  <a:gd name="T88" fmla="*/ 9 w 87"/>
                  <a:gd name="T89" fmla="*/ 112 h 149"/>
                  <a:gd name="T90" fmla="*/ 2 w 87"/>
                  <a:gd name="T91" fmla="*/ 100 h 149"/>
                  <a:gd name="T92" fmla="*/ 7 w 87"/>
                  <a:gd name="T93" fmla="*/ 97 h 149"/>
                  <a:gd name="T94" fmla="*/ 12 w 87"/>
                  <a:gd name="T95" fmla="*/ 90 h 149"/>
                  <a:gd name="T96" fmla="*/ 9 w 87"/>
                  <a:gd name="T97" fmla="*/ 90 h 149"/>
                  <a:gd name="T98" fmla="*/ 7 w 87"/>
                  <a:gd name="T99" fmla="*/ 88 h 149"/>
                  <a:gd name="T100" fmla="*/ 12 w 87"/>
                  <a:gd name="T101" fmla="*/ 88 h 149"/>
                  <a:gd name="T102" fmla="*/ 21 w 87"/>
                  <a:gd name="T103" fmla="*/ 90 h 149"/>
                  <a:gd name="T104" fmla="*/ 26 w 87"/>
                  <a:gd name="T105" fmla="*/ 83 h 149"/>
                  <a:gd name="T106" fmla="*/ 17 w 87"/>
                  <a:gd name="T107" fmla="*/ 83 h 149"/>
                  <a:gd name="T108" fmla="*/ 17 w 87"/>
                  <a:gd name="T109" fmla="*/ 80 h 149"/>
                  <a:gd name="T110" fmla="*/ 12 w 87"/>
                  <a:gd name="T111" fmla="*/ 78 h 149"/>
                  <a:gd name="T112" fmla="*/ 9 w 87"/>
                  <a:gd name="T113" fmla="*/ 78 h 149"/>
                  <a:gd name="T114" fmla="*/ 4 w 87"/>
                  <a:gd name="T115" fmla="*/ 78 h 149"/>
                  <a:gd name="T116" fmla="*/ 2 w 87"/>
                  <a:gd name="T117" fmla="*/ 80 h 1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</a:cxnLst>
                <a:rect l="0" t="0" r="r" b="b"/>
                <a:pathLst>
                  <a:path w="87" h="149">
                    <a:moveTo>
                      <a:pt x="2" y="76"/>
                    </a:moveTo>
                    <a:lnTo>
                      <a:pt x="2" y="71"/>
                    </a:lnTo>
                    <a:lnTo>
                      <a:pt x="2" y="68"/>
                    </a:lnTo>
                    <a:lnTo>
                      <a:pt x="2" y="68"/>
                    </a:lnTo>
                    <a:lnTo>
                      <a:pt x="4" y="66"/>
                    </a:lnTo>
                    <a:lnTo>
                      <a:pt x="7" y="66"/>
                    </a:lnTo>
                    <a:lnTo>
                      <a:pt x="7" y="66"/>
                    </a:lnTo>
                    <a:lnTo>
                      <a:pt x="7" y="68"/>
                    </a:lnTo>
                    <a:lnTo>
                      <a:pt x="9" y="68"/>
                    </a:lnTo>
                    <a:lnTo>
                      <a:pt x="9" y="68"/>
                    </a:lnTo>
                    <a:lnTo>
                      <a:pt x="9" y="68"/>
                    </a:lnTo>
                    <a:lnTo>
                      <a:pt x="9" y="71"/>
                    </a:lnTo>
                    <a:lnTo>
                      <a:pt x="12" y="73"/>
                    </a:lnTo>
                    <a:lnTo>
                      <a:pt x="12" y="73"/>
                    </a:lnTo>
                    <a:lnTo>
                      <a:pt x="14" y="73"/>
                    </a:lnTo>
                    <a:lnTo>
                      <a:pt x="14" y="73"/>
                    </a:lnTo>
                    <a:lnTo>
                      <a:pt x="14" y="73"/>
                    </a:lnTo>
                    <a:lnTo>
                      <a:pt x="17" y="73"/>
                    </a:lnTo>
                    <a:lnTo>
                      <a:pt x="17" y="71"/>
                    </a:lnTo>
                    <a:lnTo>
                      <a:pt x="17" y="68"/>
                    </a:lnTo>
                    <a:lnTo>
                      <a:pt x="17" y="71"/>
                    </a:lnTo>
                    <a:lnTo>
                      <a:pt x="17" y="71"/>
                    </a:lnTo>
                    <a:lnTo>
                      <a:pt x="14" y="71"/>
                    </a:lnTo>
                    <a:lnTo>
                      <a:pt x="14" y="71"/>
                    </a:lnTo>
                    <a:lnTo>
                      <a:pt x="12" y="71"/>
                    </a:lnTo>
                    <a:lnTo>
                      <a:pt x="12" y="71"/>
                    </a:lnTo>
                    <a:lnTo>
                      <a:pt x="12" y="68"/>
                    </a:lnTo>
                    <a:lnTo>
                      <a:pt x="12" y="68"/>
                    </a:lnTo>
                    <a:lnTo>
                      <a:pt x="12" y="66"/>
                    </a:lnTo>
                    <a:lnTo>
                      <a:pt x="14" y="66"/>
                    </a:lnTo>
                    <a:lnTo>
                      <a:pt x="17" y="66"/>
                    </a:lnTo>
                    <a:lnTo>
                      <a:pt x="17" y="63"/>
                    </a:lnTo>
                    <a:lnTo>
                      <a:pt x="17" y="63"/>
                    </a:lnTo>
                    <a:lnTo>
                      <a:pt x="14" y="63"/>
                    </a:lnTo>
                    <a:lnTo>
                      <a:pt x="14" y="61"/>
                    </a:lnTo>
                    <a:lnTo>
                      <a:pt x="14" y="61"/>
                    </a:lnTo>
                    <a:lnTo>
                      <a:pt x="14" y="58"/>
                    </a:lnTo>
                    <a:lnTo>
                      <a:pt x="14" y="58"/>
                    </a:lnTo>
                    <a:lnTo>
                      <a:pt x="14" y="58"/>
                    </a:lnTo>
                    <a:lnTo>
                      <a:pt x="12" y="61"/>
                    </a:lnTo>
                    <a:lnTo>
                      <a:pt x="12" y="61"/>
                    </a:lnTo>
                    <a:lnTo>
                      <a:pt x="12" y="63"/>
                    </a:lnTo>
                    <a:lnTo>
                      <a:pt x="12" y="61"/>
                    </a:lnTo>
                    <a:lnTo>
                      <a:pt x="12" y="61"/>
                    </a:lnTo>
                    <a:lnTo>
                      <a:pt x="12" y="61"/>
                    </a:lnTo>
                    <a:lnTo>
                      <a:pt x="12" y="61"/>
                    </a:lnTo>
                    <a:lnTo>
                      <a:pt x="12" y="58"/>
                    </a:lnTo>
                    <a:lnTo>
                      <a:pt x="12" y="58"/>
                    </a:lnTo>
                    <a:lnTo>
                      <a:pt x="12" y="58"/>
                    </a:lnTo>
                    <a:lnTo>
                      <a:pt x="9" y="56"/>
                    </a:lnTo>
                    <a:lnTo>
                      <a:pt x="7" y="56"/>
                    </a:lnTo>
                    <a:lnTo>
                      <a:pt x="7" y="56"/>
                    </a:lnTo>
                    <a:lnTo>
                      <a:pt x="7" y="56"/>
                    </a:lnTo>
                    <a:lnTo>
                      <a:pt x="7" y="56"/>
                    </a:lnTo>
                    <a:lnTo>
                      <a:pt x="7" y="58"/>
                    </a:lnTo>
                    <a:lnTo>
                      <a:pt x="7" y="58"/>
                    </a:lnTo>
                    <a:lnTo>
                      <a:pt x="7" y="58"/>
                    </a:lnTo>
                    <a:lnTo>
                      <a:pt x="4" y="58"/>
                    </a:lnTo>
                    <a:lnTo>
                      <a:pt x="4" y="58"/>
                    </a:lnTo>
                    <a:lnTo>
                      <a:pt x="2" y="58"/>
                    </a:lnTo>
                    <a:lnTo>
                      <a:pt x="2" y="58"/>
                    </a:lnTo>
                    <a:lnTo>
                      <a:pt x="2" y="61"/>
                    </a:lnTo>
                    <a:lnTo>
                      <a:pt x="2" y="61"/>
                    </a:lnTo>
                    <a:lnTo>
                      <a:pt x="2" y="61"/>
                    </a:lnTo>
                    <a:lnTo>
                      <a:pt x="2" y="63"/>
                    </a:lnTo>
                    <a:lnTo>
                      <a:pt x="2" y="63"/>
                    </a:lnTo>
                    <a:lnTo>
                      <a:pt x="2" y="63"/>
                    </a:lnTo>
                    <a:lnTo>
                      <a:pt x="0" y="66"/>
                    </a:lnTo>
                    <a:lnTo>
                      <a:pt x="0" y="66"/>
                    </a:lnTo>
                    <a:lnTo>
                      <a:pt x="0" y="63"/>
                    </a:lnTo>
                    <a:lnTo>
                      <a:pt x="0" y="63"/>
                    </a:lnTo>
                    <a:lnTo>
                      <a:pt x="0" y="63"/>
                    </a:lnTo>
                    <a:lnTo>
                      <a:pt x="0" y="63"/>
                    </a:lnTo>
                    <a:lnTo>
                      <a:pt x="0" y="63"/>
                    </a:lnTo>
                    <a:lnTo>
                      <a:pt x="0" y="61"/>
                    </a:lnTo>
                    <a:lnTo>
                      <a:pt x="0" y="61"/>
                    </a:lnTo>
                    <a:lnTo>
                      <a:pt x="0" y="61"/>
                    </a:lnTo>
                    <a:lnTo>
                      <a:pt x="0" y="61"/>
                    </a:lnTo>
                    <a:lnTo>
                      <a:pt x="0" y="58"/>
                    </a:lnTo>
                    <a:lnTo>
                      <a:pt x="0" y="58"/>
                    </a:lnTo>
                    <a:lnTo>
                      <a:pt x="0" y="56"/>
                    </a:lnTo>
                    <a:lnTo>
                      <a:pt x="0" y="54"/>
                    </a:lnTo>
                    <a:lnTo>
                      <a:pt x="2" y="54"/>
                    </a:lnTo>
                    <a:lnTo>
                      <a:pt x="2" y="51"/>
                    </a:lnTo>
                    <a:lnTo>
                      <a:pt x="2" y="51"/>
                    </a:lnTo>
                    <a:lnTo>
                      <a:pt x="2" y="49"/>
                    </a:lnTo>
                    <a:lnTo>
                      <a:pt x="4" y="51"/>
                    </a:lnTo>
                    <a:lnTo>
                      <a:pt x="4" y="51"/>
                    </a:lnTo>
                    <a:lnTo>
                      <a:pt x="7" y="54"/>
                    </a:lnTo>
                    <a:lnTo>
                      <a:pt x="7" y="54"/>
                    </a:lnTo>
                    <a:lnTo>
                      <a:pt x="9" y="54"/>
                    </a:lnTo>
                    <a:lnTo>
                      <a:pt x="12" y="54"/>
                    </a:lnTo>
                    <a:lnTo>
                      <a:pt x="12" y="54"/>
                    </a:lnTo>
                    <a:lnTo>
                      <a:pt x="14" y="51"/>
                    </a:lnTo>
                    <a:lnTo>
                      <a:pt x="14" y="51"/>
                    </a:lnTo>
                    <a:lnTo>
                      <a:pt x="14" y="49"/>
                    </a:lnTo>
                    <a:lnTo>
                      <a:pt x="14" y="49"/>
                    </a:lnTo>
                    <a:lnTo>
                      <a:pt x="12" y="49"/>
                    </a:lnTo>
                    <a:lnTo>
                      <a:pt x="12" y="49"/>
                    </a:lnTo>
                    <a:lnTo>
                      <a:pt x="14" y="46"/>
                    </a:lnTo>
                    <a:lnTo>
                      <a:pt x="14" y="46"/>
                    </a:lnTo>
                    <a:lnTo>
                      <a:pt x="14" y="46"/>
                    </a:lnTo>
                    <a:lnTo>
                      <a:pt x="17" y="44"/>
                    </a:lnTo>
                    <a:lnTo>
                      <a:pt x="17" y="41"/>
                    </a:lnTo>
                    <a:lnTo>
                      <a:pt x="19" y="41"/>
                    </a:lnTo>
                    <a:lnTo>
                      <a:pt x="19" y="41"/>
                    </a:lnTo>
                    <a:lnTo>
                      <a:pt x="19" y="39"/>
                    </a:lnTo>
                    <a:lnTo>
                      <a:pt x="19" y="39"/>
                    </a:lnTo>
                    <a:lnTo>
                      <a:pt x="19" y="41"/>
                    </a:lnTo>
                    <a:lnTo>
                      <a:pt x="17" y="41"/>
                    </a:lnTo>
                    <a:lnTo>
                      <a:pt x="14" y="41"/>
                    </a:lnTo>
                    <a:lnTo>
                      <a:pt x="14" y="41"/>
                    </a:lnTo>
                    <a:lnTo>
                      <a:pt x="14" y="41"/>
                    </a:lnTo>
                    <a:lnTo>
                      <a:pt x="14" y="41"/>
                    </a:lnTo>
                    <a:lnTo>
                      <a:pt x="14" y="39"/>
                    </a:lnTo>
                    <a:lnTo>
                      <a:pt x="14" y="41"/>
                    </a:lnTo>
                    <a:lnTo>
                      <a:pt x="14" y="41"/>
                    </a:lnTo>
                    <a:lnTo>
                      <a:pt x="12" y="41"/>
                    </a:lnTo>
                    <a:lnTo>
                      <a:pt x="12" y="44"/>
                    </a:lnTo>
                    <a:lnTo>
                      <a:pt x="9" y="49"/>
                    </a:lnTo>
                    <a:lnTo>
                      <a:pt x="9" y="49"/>
                    </a:lnTo>
                    <a:lnTo>
                      <a:pt x="9" y="49"/>
                    </a:lnTo>
                    <a:lnTo>
                      <a:pt x="9" y="46"/>
                    </a:lnTo>
                    <a:lnTo>
                      <a:pt x="9" y="44"/>
                    </a:lnTo>
                    <a:lnTo>
                      <a:pt x="9" y="41"/>
                    </a:lnTo>
                    <a:lnTo>
                      <a:pt x="9" y="41"/>
                    </a:lnTo>
                    <a:lnTo>
                      <a:pt x="7" y="41"/>
                    </a:lnTo>
                    <a:lnTo>
                      <a:pt x="7" y="39"/>
                    </a:lnTo>
                    <a:lnTo>
                      <a:pt x="7" y="39"/>
                    </a:lnTo>
                    <a:lnTo>
                      <a:pt x="7" y="37"/>
                    </a:lnTo>
                    <a:lnTo>
                      <a:pt x="7" y="37"/>
                    </a:lnTo>
                    <a:lnTo>
                      <a:pt x="7" y="34"/>
                    </a:lnTo>
                    <a:lnTo>
                      <a:pt x="12" y="27"/>
                    </a:lnTo>
                    <a:lnTo>
                      <a:pt x="12" y="27"/>
                    </a:lnTo>
                    <a:lnTo>
                      <a:pt x="12" y="24"/>
                    </a:lnTo>
                    <a:lnTo>
                      <a:pt x="12" y="24"/>
                    </a:lnTo>
                    <a:lnTo>
                      <a:pt x="12" y="24"/>
                    </a:lnTo>
                    <a:lnTo>
                      <a:pt x="12" y="24"/>
                    </a:lnTo>
                    <a:lnTo>
                      <a:pt x="14" y="24"/>
                    </a:lnTo>
                    <a:lnTo>
                      <a:pt x="14" y="22"/>
                    </a:lnTo>
                    <a:lnTo>
                      <a:pt x="17" y="22"/>
                    </a:lnTo>
                    <a:lnTo>
                      <a:pt x="17" y="19"/>
                    </a:lnTo>
                    <a:lnTo>
                      <a:pt x="17" y="19"/>
                    </a:lnTo>
                    <a:lnTo>
                      <a:pt x="21" y="19"/>
                    </a:lnTo>
                    <a:lnTo>
                      <a:pt x="29" y="19"/>
                    </a:lnTo>
                    <a:lnTo>
                      <a:pt x="31" y="19"/>
                    </a:lnTo>
                    <a:lnTo>
                      <a:pt x="34" y="19"/>
                    </a:lnTo>
                    <a:lnTo>
                      <a:pt x="34" y="19"/>
                    </a:lnTo>
                    <a:lnTo>
                      <a:pt x="34" y="19"/>
                    </a:lnTo>
                    <a:lnTo>
                      <a:pt x="36" y="19"/>
                    </a:lnTo>
                    <a:lnTo>
                      <a:pt x="34" y="17"/>
                    </a:lnTo>
                    <a:lnTo>
                      <a:pt x="34" y="17"/>
                    </a:lnTo>
                    <a:lnTo>
                      <a:pt x="34" y="17"/>
                    </a:lnTo>
                    <a:lnTo>
                      <a:pt x="29" y="17"/>
                    </a:lnTo>
                    <a:lnTo>
                      <a:pt x="26" y="17"/>
                    </a:lnTo>
                    <a:lnTo>
                      <a:pt x="24" y="17"/>
                    </a:lnTo>
                    <a:lnTo>
                      <a:pt x="24" y="17"/>
                    </a:lnTo>
                    <a:lnTo>
                      <a:pt x="24" y="17"/>
                    </a:lnTo>
                    <a:lnTo>
                      <a:pt x="24" y="15"/>
                    </a:lnTo>
                    <a:lnTo>
                      <a:pt x="26" y="12"/>
                    </a:lnTo>
                    <a:lnTo>
                      <a:pt x="29" y="10"/>
                    </a:lnTo>
                    <a:lnTo>
                      <a:pt x="29" y="10"/>
                    </a:lnTo>
                    <a:lnTo>
                      <a:pt x="31" y="10"/>
                    </a:lnTo>
                    <a:lnTo>
                      <a:pt x="31" y="10"/>
                    </a:lnTo>
                    <a:lnTo>
                      <a:pt x="34" y="10"/>
                    </a:lnTo>
                    <a:lnTo>
                      <a:pt x="36" y="12"/>
                    </a:lnTo>
                    <a:lnTo>
                      <a:pt x="36" y="10"/>
                    </a:lnTo>
                    <a:lnTo>
                      <a:pt x="34" y="10"/>
                    </a:lnTo>
                    <a:lnTo>
                      <a:pt x="31" y="7"/>
                    </a:lnTo>
                    <a:lnTo>
                      <a:pt x="31" y="7"/>
                    </a:lnTo>
                    <a:lnTo>
                      <a:pt x="34" y="5"/>
                    </a:lnTo>
                    <a:lnTo>
                      <a:pt x="34" y="5"/>
                    </a:lnTo>
                    <a:lnTo>
                      <a:pt x="36" y="2"/>
                    </a:lnTo>
                    <a:lnTo>
                      <a:pt x="36" y="0"/>
                    </a:lnTo>
                    <a:lnTo>
                      <a:pt x="41" y="0"/>
                    </a:lnTo>
                    <a:lnTo>
                      <a:pt x="41" y="0"/>
                    </a:lnTo>
                    <a:lnTo>
                      <a:pt x="41" y="7"/>
                    </a:lnTo>
                    <a:lnTo>
                      <a:pt x="41" y="22"/>
                    </a:lnTo>
                    <a:lnTo>
                      <a:pt x="41" y="27"/>
                    </a:lnTo>
                    <a:lnTo>
                      <a:pt x="41" y="34"/>
                    </a:lnTo>
                    <a:lnTo>
                      <a:pt x="41" y="41"/>
                    </a:lnTo>
                    <a:lnTo>
                      <a:pt x="41" y="46"/>
                    </a:lnTo>
                    <a:lnTo>
                      <a:pt x="43" y="54"/>
                    </a:lnTo>
                    <a:lnTo>
                      <a:pt x="43" y="66"/>
                    </a:lnTo>
                    <a:lnTo>
                      <a:pt x="43" y="73"/>
                    </a:lnTo>
                    <a:lnTo>
                      <a:pt x="43" y="80"/>
                    </a:lnTo>
                    <a:lnTo>
                      <a:pt x="43" y="93"/>
                    </a:lnTo>
                    <a:lnTo>
                      <a:pt x="43" y="97"/>
                    </a:lnTo>
                    <a:lnTo>
                      <a:pt x="46" y="102"/>
                    </a:lnTo>
                    <a:lnTo>
                      <a:pt x="53" y="102"/>
                    </a:lnTo>
                    <a:lnTo>
                      <a:pt x="60" y="102"/>
                    </a:lnTo>
                    <a:lnTo>
                      <a:pt x="70" y="102"/>
                    </a:lnTo>
                    <a:lnTo>
                      <a:pt x="78" y="102"/>
                    </a:lnTo>
                    <a:lnTo>
                      <a:pt x="82" y="102"/>
                    </a:lnTo>
                    <a:lnTo>
                      <a:pt x="87" y="102"/>
                    </a:lnTo>
                    <a:lnTo>
                      <a:pt x="87" y="102"/>
                    </a:lnTo>
                    <a:lnTo>
                      <a:pt x="87" y="102"/>
                    </a:lnTo>
                    <a:lnTo>
                      <a:pt x="87" y="102"/>
                    </a:lnTo>
                    <a:lnTo>
                      <a:pt x="87" y="102"/>
                    </a:lnTo>
                    <a:lnTo>
                      <a:pt x="87" y="102"/>
                    </a:lnTo>
                    <a:lnTo>
                      <a:pt x="87" y="105"/>
                    </a:lnTo>
                    <a:lnTo>
                      <a:pt x="87" y="105"/>
                    </a:lnTo>
                    <a:lnTo>
                      <a:pt x="87" y="105"/>
                    </a:lnTo>
                    <a:lnTo>
                      <a:pt x="85" y="105"/>
                    </a:lnTo>
                    <a:lnTo>
                      <a:pt x="85" y="105"/>
                    </a:lnTo>
                    <a:lnTo>
                      <a:pt x="85" y="105"/>
                    </a:lnTo>
                    <a:lnTo>
                      <a:pt x="85" y="105"/>
                    </a:lnTo>
                    <a:lnTo>
                      <a:pt x="82" y="105"/>
                    </a:lnTo>
                    <a:lnTo>
                      <a:pt x="82" y="105"/>
                    </a:lnTo>
                    <a:lnTo>
                      <a:pt x="85" y="105"/>
                    </a:lnTo>
                    <a:lnTo>
                      <a:pt x="85" y="107"/>
                    </a:lnTo>
                    <a:lnTo>
                      <a:pt x="85" y="107"/>
                    </a:lnTo>
                    <a:lnTo>
                      <a:pt x="85" y="107"/>
                    </a:lnTo>
                    <a:lnTo>
                      <a:pt x="85" y="107"/>
                    </a:lnTo>
                    <a:lnTo>
                      <a:pt x="85" y="110"/>
                    </a:lnTo>
                    <a:lnTo>
                      <a:pt x="85" y="110"/>
                    </a:lnTo>
                    <a:lnTo>
                      <a:pt x="85" y="110"/>
                    </a:lnTo>
                    <a:lnTo>
                      <a:pt x="85" y="110"/>
                    </a:lnTo>
                    <a:lnTo>
                      <a:pt x="85" y="110"/>
                    </a:lnTo>
                    <a:lnTo>
                      <a:pt x="87" y="110"/>
                    </a:lnTo>
                    <a:lnTo>
                      <a:pt x="87" y="110"/>
                    </a:lnTo>
                    <a:lnTo>
                      <a:pt x="87" y="110"/>
                    </a:lnTo>
                    <a:lnTo>
                      <a:pt x="87" y="112"/>
                    </a:lnTo>
                    <a:lnTo>
                      <a:pt x="87" y="115"/>
                    </a:lnTo>
                    <a:lnTo>
                      <a:pt x="85" y="115"/>
                    </a:lnTo>
                    <a:lnTo>
                      <a:pt x="85" y="117"/>
                    </a:lnTo>
                    <a:lnTo>
                      <a:pt x="82" y="119"/>
                    </a:lnTo>
                    <a:lnTo>
                      <a:pt x="82" y="122"/>
                    </a:lnTo>
                    <a:lnTo>
                      <a:pt x="80" y="122"/>
                    </a:lnTo>
                    <a:lnTo>
                      <a:pt x="80" y="119"/>
                    </a:lnTo>
                    <a:lnTo>
                      <a:pt x="80" y="119"/>
                    </a:lnTo>
                    <a:lnTo>
                      <a:pt x="80" y="119"/>
                    </a:lnTo>
                    <a:lnTo>
                      <a:pt x="78" y="119"/>
                    </a:lnTo>
                    <a:lnTo>
                      <a:pt x="78" y="122"/>
                    </a:lnTo>
                    <a:lnTo>
                      <a:pt x="75" y="127"/>
                    </a:lnTo>
                    <a:lnTo>
                      <a:pt x="75" y="127"/>
                    </a:lnTo>
                    <a:lnTo>
                      <a:pt x="75" y="129"/>
                    </a:lnTo>
                    <a:lnTo>
                      <a:pt x="75" y="132"/>
                    </a:lnTo>
                    <a:lnTo>
                      <a:pt x="75" y="132"/>
                    </a:lnTo>
                    <a:lnTo>
                      <a:pt x="75" y="132"/>
                    </a:lnTo>
                    <a:lnTo>
                      <a:pt x="73" y="132"/>
                    </a:lnTo>
                    <a:lnTo>
                      <a:pt x="73" y="132"/>
                    </a:lnTo>
                    <a:lnTo>
                      <a:pt x="73" y="132"/>
                    </a:lnTo>
                    <a:lnTo>
                      <a:pt x="70" y="132"/>
                    </a:lnTo>
                    <a:lnTo>
                      <a:pt x="70" y="134"/>
                    </a:lnTo>
                    <a:lnTo>
                      <a:pt x="70" y="134"/>
                    </a:lnTo>
                    <a:lnTo>
                      <a:pt x="70" y="134"/>
                    </a:lnTo>
                    <a:lnTo>
                      <a:pt x="68" y="139"/>
                    </a:lnTo>
                    <a:lnTo>
                      <a:pt x="68" y="139"/>
                    </a:lnTo>
                    <a:lnTo>
                      <a:pt x="65" y="139"/>
                    </a:lnTo>
                    <a:lnTo>
                      <a:pt x="60" y="141"/>
                    </a:lnTo>
                    <a:lnTo>
                      <a:pt x="58" y="141"/>
                    </a:lnTo>
                    <a:lnTo>
                      <a:pt x="51" y="141"/>
                    </a:lnTo>
                    <a:lnTo>
                      <a:pt x="51" y="141"/>
                    </a:lnTo>
                    <a:lnTo>
                      <a:pt x="51" y="144"/>
                    </a:lnTo>
                    <a:lnTo>
                      <a:pt x="48" y="144"/>
                    </a:lnTo>
                    <a:lnTo>
                      <a:pt x="48" y="144"/>
                    </a:lnTo>
                    <a:lnTo>
                      <a:pt x="48" y="144"/>
                    </a:lnTo>
                    <a:lnTo>
                      <a:pt x="41" y="144"/>
                    </a:lnTo>
                    <a:lnTo>
                      <a:pt x="39" y="144"/>
                    </a:lnTo>
                    <a:lnTo>
                      <a:pt x="39" y="144"/>
                    </a:lnTo>
                    <a:lnTo>
                      <a:pt x="39" y="144"/>
                    </a:lnTo>
                    <a:lnTo>
                      <a:pt x="39" y="144"/>
                    </a:lnTo>
                    <a:lnTo>
                      <a:pt x="39" y="146"/>
                    </a:lnTo>
                    <a:lnTo>
                      <a:pt x="39" y="146"/>
                    </a:lnTo>
                    <a:lnTo>
                      <a:pt x="36" y="146"/>
                    </a:lnTo>
                    <a:lnTo>
                      <a:pt x="34" y="149"/>
                    </a:lnTo>
                    <a:lnTo>
                      <a:pt x="34" y="146"/>
                    </a:lnTo>
                    <a:lnTo>
                      <a:pt x="34" y="146"/>
                    </a:lnTo>
                    <a:lnTo>
                      <a:pt x="34" y="146"/>
                    </a:lnTo>
                    <a:lnTo>
                      <a:pt x="34" y="146"/>
                    </a:lnTo>
                    <a:lnTo>
                      <a:pt x="34" y="146"/>
                    </a:lnTo>
                    <a:lnTo>
                      <a:pt x="34" y="146"/>
                    </a:lnTo>
                    <a:lnTo>
                      <a:pt x="34" y="144"/>
                    </a:lnTo>
                    <a:lnTo>
                      <a:pt x="34" y="144"/>
                    </a:lnTo>
                    <a:lnTo>
                      <a:pt x="34" y="144"/>
                    </a:lnTo>
                    <a:lnTo>
                      <a:pt x="36" y="141"/>
                    </a:lnTo>
                    <a:lnTo>
                      <a:pt x="34" y="141"/>
                    </a:lnTo>
                    <a:lnTo>
                      <a:pt x="34" y="141"/>
                    </a:lnTo>
                    <a:lnTo>
                      <a:pt x="34" y="144"/>
                    </a:lnTo>
                    <a:lnTo>
                      <a:pt x="34" y="144"/>
                    </a:lnTo>
                    <a:lnTo>
                      <a:pt x="34" y="144"/>
                    </a:lnTo>
                    <a:lnTo>
                      <a:pt x="34" y="144"/>
                    </a:lnTo>
                    <a:lnTo>
                      <a:pt x="34" y="144"/>
                    </a:lnTo>
                    <a:lnTo>
                      <a:pt x="34" y="144"/>
                    </a:lnTo>
                    <a:lnTo>
                      <a:pt x="34" y="144"/>
                    </a:lnTo>
                    <a:lnTo>
                      <a:pt x="34" y="144"/>
                    </a:lnTo>
                    <a:lnTo>
                      <a:pt x="31" y="144"/>
                    </a:lnTo>
                    <a:lnTo>
                      <a:pt x="34" y="141"/>
                    </a:lnTo>
                    <a:lnTo>
                      <a:pt x="34" y="139"/>
                    </a:lnTo>
                    <a:lnTo>
                      <a:pt x="34" y="139"/>
                    </a:lnTo>
                    <a:lnTo>
                      <a:pt x="36" y="139"/>
                    </a:lnTo>
                    <a:lnTo>
                      <a:pt x="36" y="139"/>
                    </a:lnTo>
                    <a:lnTo>
                      <a:pt x="36" y="139"/>
                    </a:lnTo>
                    <a:lnTo>
                      <a:pt x="39" y="136"/>
                    </a:lnTo>
                    <a:lnTo>
                      <a:pt x="39" y="136"/>
                    </a:lnTo>
                    <a:lnTo>
                      <a:pt x="41" y="134"/>
                    </a:lnTo>
                    <a:lnTo>
                      <a:pt x="41" y="134"/>
                    </a:lnTo>
                    <a:lnTo>
                      <a:pt x="41" y="134"/>
                    </a:lnTo>
                    <a:lnTo>
                      <a:pt x="43" y="132"/>
                    </a:lnTo>
                    <a:lnTo>
                      <a:pt x="41" y="132"/>
                    </a:lnTo>
                    <a:lnTo>
                      <a:pt x="41" y="132"/>
                    </a:lnTo>
                    <a:lnTo>
                      <a:pt x="39" y="134"/>
                    </a:lnTo>
                    <a:lnTo>
                      <a:pt x="39" y="134"/>
                    </a:lnTo>
                    <a:lnTo>
                      <a:pt x="36" y="134"/>
                    </a:lnTo>
                    <a:lnTo>
                      <a:pt x="36" y="134"/>
                    </a:lnTo>
                    <a:lnTo>
                      <a:pt x="36" y="134"/>
                    </a:lnTo>
                    <a:lnTo>
                      <a:pt x="36" y="134"/>
                    </a:lnTo>
                    <a:lnTo>
                      <a:pt x="36" y="134"/>
                    </a:lnTo>
                    <a:lnTo>
                      <a:pt x="34" y="134"/>
                    </a:lnTo>
                    <a:lnTo>
                      <a:pt x="34" y="134"/>
                    </a:lnTo>
                    <a:lnTo>
                      <a:pt x="34" y="134"/>
                    </a:lnTo>
                    <a:lnTo>
                      <a:pt x="36" y="132"/>
                    </a:lnTo>
                    <a:lnTo>
                      <a:pt x="36" y="132"/>
                    </a:lnTo>
                    <a:lnTo>
                      <a:pt x="36" y="132"/>
                    </a:lnTo>
                    <a:lnTo>
                      <a:pt x="36" y="132"/>
                    </a:lnTo>
                    <a:lnTo>
                      <a:pt x="36" y="129"/>
                    </a:lnTo>
                    <a:lnTo>
                      <a:pt x="36" y="129"/>
                    </a:lnTo>
                    <a:lnTo>
                      <a:pt x="39" y="129"/>
                    </a:lnTo>
                    <a:lnTo>
                      <a:pt x="41" y="129"/>
                    </a:lnTo>
                    <a:lnTo>
                      <a:pt x="39" y="127"/>
                    </a:lnTo>
                    <a:lnTo>
                      <a:pt x="39" y="127"/>
                    </a:lnTo>
                    <a:lnTo>
                      <a:pt x="39" y="127"/>
                    </a:lnTo>
                    <a:lnTo>
                      <a:pt x="36" y="127"/>
                    </a:lnTo>
                    <a:lnTo>
                      <a:pt x="36" y="129"/>
                    </a:lnTo>
                    <a:lnTo>
                      <a:pt x="31" y="127"/>
                    </a:lnTo>
                    <a:lnTo>
                      <a:pt x="31" y="129"/>
                    </a:lnTo>
                    <a:lnTo>
                      <a:pt x="31" y="129"/>
                    </a:lnTo>
                    <a:lnTo>
                      <a:pt x="29" y="129"/>
                    </a:lnTo>
                    <a:lnTo>
                      <a:pt x="29" y="129"/>
                    </a:lnTo>
                    <a:lnTo>
                      <a:pt x="29" y="129"/>
                    </a:lnTo>
                    <a:lnTo>
                      <a:pt x="29" y="132"/>
                    </a:lnTo>
                    <a:lnTo>
                      <a:pt x="29" y="129"/>
                    </a:lnTo>
                    <a:lnTo>
                      <a:pt x="29" y="129"/>
                    </a:lnTo>
                    <a:lnTo>
                      <a:pt x="29" y="127"/>
                    </a:lnTo>
                    <a:lnTo>
                      <a:pt x="29" y="124"/>
                    </a:lnTo>
                    <a:lnTo>
                      <a:pt x="31" y="122"/>
                    </a:lnTo>
                    <a:lnTo>
                      <a:pt x="34" y="122"/>
                    </a:lnTo>
                    <a:lnTo>
                      <a:pt x="36" y="122"/>
                    </a:lnTo>
                    <a:lnTo>
                      <a:pt x="36" y="119"/>
                    </a:lnTo>
                    <a:lnTo>
                      <a:pt x="34" y="119"/>
                    </a:lnTo>
                    <a:lnTo>
                      <a:pt x="31" y="119"/>
                    </a:lnTo>
                    <a:lnTo>
                      <a:pt x="31" y="117"/>
                    </a:lnTo>
                    <a:lnTo>
                      <a:pt x="31" y="115"/>
                    </a:lnTo>
                    <a:lnTo>
                      <a:pt x="31" y="115"/>
                    </a:lnTo>
                    <a:lnTo>
                      <a:pt x="34" y="110"/>
                    </a:lnTo>
                    <a:lnTo>
                      <a:pt x="34" y="110"/>
                    </a:lnTo>
                    <a:lnTo>
                      <a:pt x="36" y="107"/>
                    </a:lnTo>
                    <a:lnTo>
                      <a:pt x="36" y="107"/>
                    </a:lnTo>
                    <a:lnTo>
                      <a:pt x="36" y="105"/>
                    </a:lnTo>
                    <a:lnTo>
                      <a:pt x="34" y="105"/>
                    </a:lnTo>
                    <a:lnTo>
                      <a:pt x="34" y="107"/>
                    </a:lnTo>
                    <a:lnTo>
                      <a:pt x="34" y="107"/>
                    </a:lnTo>
                    <a:lnTo>
                      <a:pt x="34" y="107"/>
                    </a:lnTo>
                    <a:lnTo>
                      <a:pt x="34" y="107"/>
                    </a:lnTo>
                    <a:lnTo>
                      <a:pt x="34" y="107"/>
                    </a:lnTo>
                    <a:lnTo>
                      <a:pt x="34" y="107"/>
                    </a:lnTo>
                    <a:lnTo>
                      <a:pt x="34" y="110"/>
                    </a:lnTo>
                    <a:lnTo>
                      <a:pt x="34" y="110"/>
                    </a:lnTo>
                    <a:lnTo>
                      <a:pt x="34" y="110"/>
                    </a:lnTo>
                    <a:lnTo>
                      <a:pt x="31" y="110"/>
                    </a:lnTo>
                    <a:lnTo>
                      <a:pt x="31" y="110"/>
                    </a:lnTo>
                    <a:lnTo>
                      <a:pt x="29" y="112"/>
                    </a:lnTo>
                    <a:lnTo>
                      <a:pt x="29" y="115"/>
                    </a:lnTo>
                    <a:lnTo>
                      <a:pt x="26" y="119"/>
                    </a:lnTo>
                    <a:lnTo>
                      <a:pt x="26" y="119"/>
                    </a:lnTo>
                    <a:lnTo>
                      <a:pt x="26" y="119"/>
                    </a:lnTo>
                    <a:lnTo>
                      <a:pt x="26" y="119"/>
                    </a:lnTo>
                    <a:lnTo>
                      <a:pt x="26" y="117"/>
                    </a:lnTo>
                    <a:lnTo>
                      <a:pt x="26" y="117"/>
                    </a:lnTo>
                    <a:lnTo>
                      <a:pt x="26" y="117"/>
                    </a:lnTo>
                    <a:lnTo>
                      <a:pt x="26" y="115"/>
                    </a:lnTo>
                    <a:lnTo>
                      <a:pt x="24" y="115"/>
                    </a:lnTo>
                    <a:lnTo>
                      <a:pt x="24" y="115"/>
                    </a:lnTo>
                    <a:lnTo>
                      <a:pt x="24" y="112"/>
                    </a:lnTo>
                    <a:lnTo>
                      <a:pt x="26" y="112"/>
                    </a:lnTo>
                    <a:lnTo>
                      <a:pt x="26" y="110"/>
                    </a:lnTo>
                    <a:lnTo>
                      <a:pt x="26" y="110"/>
                    </a:lnTo>
                    <a:lnTo>
                      <a:pt x="24" y="110"/>
                    </a:lnTo>
                    <a:lnTo>
                      <a:pt x="24" y="110"/>
                    </a:lnTo>
                    <a:lnTo>
                      <a:pt x="24" y="112"/>
                    </a:lnTo>
                    <a:lnTo>
                      <a:pt x="24" y="112"/>
                    </a:lnTo>
                    <a:lnTo>
                      <a:pt x="21" y="112"/>
                    </a:lnTo>
                    <a:lnTo>
                      <a:pt x="21" y="112"/>
                    </a:lnTo>
                    <a:lnTo>
                      <a:pt x="21" y="115"/>
                    </a:lnTo>
                    <a:lnTo>
                      <a:pt x="21" y="115"/>
                    </a:lnTo>
                    <a:lnTo>
                      <a:pt x="24" y="115"/>
                    </a:lnTo>
                    <a:lnTo>
                      <a:pt x="24" y="117"/>
                    </a:lnTo>
                    <a:lnTo>
                      <a:pt x="24" y="117"/>
                    </a:lnTo>
                    <a:lnTo>
                      <a:pt x="21" y="119"/>
                    </a:lnTo>
                    <a:lnTo>
                      <a:pt x="21" y="122"/>
                    </a:lnTo>
                    <a:lnTo>
                      <a:pt x="21" y="119"/>
                    </a:lnTo>
                    <a:lnTo>
                      <a:pt x="19" y="117"/>
                    </a:lnTo>
                    <a:lnTo>
                      <a:pt x="19" y="117"/>
                    </a:lnTo>
                    <a:lnTo>
                      <a:pt x="17" y="115"/>
                    </a:lnTo>
                    <a:lnTo>
                      <a:pt x="17" y="115"/>
                    </a:lnTo>
                    <a:lnTo>
                      <a:pt x="17" y="115"/>
                    </a:lnTo>
                    <a:lnTo>
                      <a:pt x="14" y="112"/>
                    </a:lnTo>
                    <a:lnTo>
                      <a:pt x="12" y="107"/>
                    </a:lnTo>
                    <a:lnTo>
                      <a:pt x="9" y="107"/>
                    </a:lnTo>
                    <a:lnTo>
                      <a:pt x="9" y="107"/>
                    </a:lnTo>
                    <a:lnTo>
                      <a:pt x="9" y="112"/>
                    </a:lnTo>
                    <a:lnTo>
                      <a:pt x="9" y="115"/>
                    </a:lnTo>
                    <a:lnTo>
                      <a:pt x="9" y="115"/>
                    </a:lnTo>
                    <a:lnTo>
                      <a:pt x="9" y="112"/>
                    </a:lnTo>
                    <a:lnTo>
                      <a:pt x="7" y="110"/>
                    </a:lnTo>
                    <a:lnTo>
                      <a:pt x="4" y="105"/>
                    </a:lnTo>
                    <a:lnTo>
                      <a:pt x="4" y="105"/>
                    </a:lnTo>
                    <a:lnTo>
                      <a:pt x="4" y="105"/>
                    </a:lnTo>
                    <a:lnTo>
                      <a:pt x="4" y="102"/>
                    </a:lnTo>
                    <a:lnTo>
                      <a:pt x="4" y="102"/>
                    </a:lnTo>
                    <a:lnTo>
                      <a:pt x="2" y="100"/>
                    </a:lnTo>
                    <a:lnTo>
                      <a:pt x="2" y="100"/>
                    </a:lnTo>
                    <a:lnTo>
                      <a:pt x="2" y="100"/>
                    </a:lnTo>
                    <a:lnTo>
                      <a:pt x="2" y="97"/>
                    </a:lnTo>
                    <a:lnTo>
                      <a:pt x="2" y="97"/>
                    </a:lnTo>
                    <a:lnTo>
                      <a:pt x="4" y="97"/>
                    </a:lnTo>
                    <a:lnTo>
                      <a:pt x="4" y="97"/>
                    </a:lnTo>
                    <a:lnTo>
                      <a:pt x="4" y="100"/>
                    </a:lnTo>
                    <a:lnTo>
                      <a:pt x="4" y="100"/>
                    </a:lnTo>
                    <a:lnTo>
                      <a:pt x="7" y="100"/>
                    </a:lnTo>
                    <a:lnTo>
                      <a:pt x="7" y="100"/>
                    </a:lnTo>
                    <a:lnTo>
                      <a:pt x="7" y="97"/>
                    </a:lnTo>
                    <a:lnTo>
                      <a:pt x="7" y="95"/>
                    </a:lnTo>
                    <a:lnTo>
                      <a:pt x="9" y="95"/>
                    </a:lnTo>
                    <a:lnTo>
                      <a:pt x="9" y="95"/>
                    </a:lnTo>
                    <a:lnTo>
                      <a:pt x="12" y="93"/>
                    </a:lnTo>
                    <a:lnTo>
                      <a:pt x="12" y="93"/>
                    </a:lnTo>
                    <a:lnTo>
                      <a:pt x="12" y="93"/>
                    </a:lnTo>
                    <a:lnTo>
                      <a:pt x="12" y="90"/>
                    </a:lnTo>
                    <a:lnTo>
                      <a:pt x="12" y="90"/>
                    </a:lnTo>
                    <a:lnTo>
                      <a:pt x="12" y="90"/>
                    </a:lnTo>
                    <a:lnTo>
                      <a:pt x="12" y="90"/>
                    </a:lnTo>
                    <a:lnTo>
                      <a:pt x="12" y="90"/>
                    </a:lnTo>
                    <a:lnTo>
                      <a:pt x="12" y="90"/>
                    </a:lnTo>
                    <a:lnTo>
                      <a:pt x="12" y="90"/>
                    </a:lnTo>
                    <a:lnTo>
                      <a:pt x="12" y="90"/>
                    </a:lnTo>
                    <a:lnTo>
                      <a:pt x="9" y="90"/>
                    </a:lnTo>
                    <a:lnTo>
                      <a:pt x="9" y="90"/>
                    </a:lnTo>
                    <a:lnTo>
                      <a:pt x="9" y="90"/>
                    </a:lnTo>
                    <a:lnTo>
                      <a:pt x="9" y="90"/>
                    </a:lnTo>
                    <a:lnTo>
                      <a:pt x="9" y="90"/>
                    </a:lnTo>
                    <a:lnTo>
                      <a:pt x="9" y="90"/>
                    </a:lnTo>
                    <a:lnTo>
                      <a:pt x="9" y="93"/>
                    </a:lnTo>
                    <a:lnTo>
                      <a:pt x="7" y="93"/>
                    </a:lnTo>
                    <a:lnTo>
                      <a:pt x="4" y="93"/>
                    </a:lnTo>
                    <a:lnTo>
                      <a:pt x="4" y="93"/>
                    </a:lnTo>
                    <a:lnTo>
                      <a:pt x="4" y="90"/>
                    </a:lnTo>
                    <a:lnTo>
                      <a:pt x="7" y="88"/>
                    </a:lnTo>
                    <a:lnTo>
                      <a:pt x="7" y="88"/>
                    </a:lnTo>
                    <a:lnTo>
                      <a:pt x="7" y="88"/>
                    </a:lnTo>
                    <a:lnTo>
                      <a:pt x="4" y="88"/>
                    </a:lnTo>
                    <a:lnTo>
                      <a:pt x="4" y="85"/>
                    </a:lnTo>
                    <a:lnTo>
                      <a:pt x="9" y="88"/>
                    </a:lnTo>
                    <a:lnTo>
                      <a:pt x="9" y="88"/>
                    </a:lnTo>
                    <a:lnTo>
                      <a:pt x="9" y="88"/>
                    </a:lnTo>
                    <a:lnTo>
                      <a:pt x="12" y="85"/>
                    </a:lnTo>
                    <a:lnTo>
                      <a:pt x="14" y="85"/>
                    </a:lnTo>
                    <a:lnTo>
                      <a:pt x="12" y="88"/>
                    </a:lnTo>
                    <a:lnTo>
                      <a:pt x="12" y="88"/>
                    </a:lnTo>
                    <a:lnTo>
                      <a:pt x="12" y="88"/>
                    </a:lnTo>
                    <a:lnTo>
                      <a:pt x="14" y="88"/>
                    </a:lnTo>
                    <a:lnTo>
                      <a:pt x="14" y="88"/>
                    </a:lnTo>
                    <a:lnTo>
                      <a:pt x="14" y="88"/>
                    </a:lnTo>
                    <a:lnTo>
                      <a:pt x="17" y="88"/>
                    </a:lnTo>
                    <a:lnTo>
                      <a:pt x="17" y="88"/>
                    </a:lnTo>
                    <a:lnTo>
                      <a:pt x="19" y="90"/>
                    </a:lnTo>
                    <a:lnTo>
                      <a:pt x="21" y="90"/>
                    </a:lnTo>
                    <a:lnTo>
                      <a:pt x="24" y="90"/>
                    </a:lnTo>
                    <a:lnTo>
                      <a:pt x="24" y="90"/>
                    </a:lnTo>
                    <a:lnTo>
                      <a:pt x="26" y="90"/>
                    </a:lnTo>
                    <a:lnTo>
                      <a:pt x="26" y="88"/>
                    </a:lnTo>
                    <a:lnTo>
                      <a:pt x="26" y="85"/>
                    </a:lnTo>
                    <a:lnTo>
                      <a:pt x="26" y="83"/>
                    </a:lnTo>
                    <a:lnTo>
                      <a:pt x="26" y="83"/>
                    </a:lnTo>
                    <a:lnTo>
                      <a:pt x="26" y="83"/>
                    </a:lnTo>
                    <a:lnTo>
                      <a:pt x="26" y="83"/>
                    </a:lnTo>
                    <a:lnTo>
                      <a:pt x="24" y="85"/>
                    </a:lnTo>
                    <a:lnTo>
                      <a:pt x="24" y="88"/>
                    </a:lnTo>
                    <a:lnTo>
                      <a:pt x="21" y="88"/>
                    </a:lnTo>
                    <a:lnTo>
                      <a:pt x="21" y="88"/>
                    </a:lnTo>
                    <a:lnTo>
                      <a:pt x="19" y="85"/>
                    </a:lnTo>
                    <a:lnTo>
                      <a:pt x="17" y="85"/>
                    </a:lnTo>
                    <a:lnTo>
                      <a:pt x="17" y="83"/>
                    </a:lnTo>
                    <a:lnTo>
                      <a:pt x="19" y="83"/>
                    </a:lnTo>
                    <a:lnTo>
                      <a:pt x="17" y="83"/>
                    </a:lnTo>
                    <a:lnTo>
                      <a:pt x="17" y="83"/>
                    </a:lnTo>
                    <a:lnTo>
                      <a:pt x="17" y="85"/>
                    </a:lnTo>
                    <a:lnTo>
                      <a:pt x="14" y="85"/>
                    </a:lnTo>
                    <a:lnTo>
                      <a:pt x="14" y="83"/>
                    </a:lnTo>
                    <a:lnTo>
                      <a:pt x="14" y="83"/>
                    </a:lnTo>
                    <a:lnTo>
                      <a:pt x="14" y="83"/>
                    </a:lnTo>
                    <a:lnTo>
                      <a:pt x="17" y="83"/>
                    </a:lnTo>
                    <a:lnTo>
                      <a:pt x="17" y="80"/>
                    </a:lnTo>
                    <a:lnTo>
                      <a:pt x="17" y="80"/>
                    </a:lnTo>
                    <a:lnTo>
                      <a:pt x="17" y="80"/>
                    </a:lnTo>
                    <a:lnTo>
                      <a:pt x="14" y="80"/>
                    </a:lnTo>
                    <a:lnTo>
                      <a:pt x="12" y="80"/>
                    </a:lnTo>
                    <a:lnTo>
                      <a:pt x="12" y="80"/>
                    </a:lnTo>
                    <a:lnTo>
                      <a:pt x="12" y="80"/>
                    </a:lnTo>
                    <a:lnTo>
                      <a:pt x="12" y="80"/>
                    </a:lnTo>
                    <a:lnTo>
                      <a:pt x="12" y="78"/>
                    </a:lnTo>
                    <a:lnTo>
                      <a:pt x="12" y="78"/>
                    </a:lnTo>
                    <a:lnTo>
                      <a:pt x="12" y="78"/>
                    </a:lnTo>
                    <a:lnTo>
                      <a:pt x="12" y="78"/>
                    </a:lnTo>
                    <a:lnTo>
                      <a:pt x="12" y="80"/>
                    </a:lnTo>
                    <a:lnTo>
                      <a:pt x="12" y="80"/>
                    </a:lnTo>
                    <a:lnTo>
                      <a:pt x="9" y="80"/>
                    </a:lnTo>
                    <a:lnTo>
                      <a:pt x="9" y="80"/>
                    </a:lnTo>
                    <a:lnTo>
                      <a:pt x="9" y="80"/>
                    </a:lnTo>
                    <a:lnTo>
                      <a:pt x="9" y="80"/>
                    </a:lnTo>
                    <a:lnTo>
                      <a:pt x="9" y="80"/>
                    </a:lnTo>
                    <a:lnTo>
                      <a:pt x="9" y="78"/>
                    </a:lnTo>
                    <a:lnTo>
                      <a:pt x="9" y="78"/>
                    </a:lnTo>
                    <a:lnTo>
                      <a:pt x="9" y="78"/>
                    </a:lnTo>
                    <a:lnTo>
                      <a:pt x="9" y="78"/>
                    </a:lnTo>
                    <a:lnTo>
                      <a:pt x="9" y="78"/>
                    </a:lnTo>
                    <a:lnTo>
                      <a:pt x="9" y="76"/>
                    </a:lnTo>
                    <a:lnTo>
                      <a:pt x="9" y="73"/>
                    </a:lnTo>
                    <a:lnTo>
                      <a:pt x="9" y="73"/>
                    </a:lnTo>
                    <a:lnTo>
                      <a:pt x="7" y="76"/>
                    </a:lnTo>
                    <a:lnTo>
                      <a:pt x="4" y="78"/>
                    </a:lnTo>
                    <a:lnTo>
                      <a:pt x="4" y="76"/>
                    </a:lnTo>
                    <a:lnTo>
                      <a:pt x="4" y="73"/>
                    </a:lnTo>
                    <a:lnTo>
                      <a:pt x="4" y="71"/>
                    </a:lnTo>
                    <a:lnTo>
                      <a:pt x="4" y="73"/>
                    </a:lnTo>
                    <a:lnTo>
                      <a:pt x="4" y="73"/>
                    </a:lnTo>
                    <a:lnTo>
                      <a:pt x="2" y="76"/>
                    </a:lnTo>
                    <a:lnTo>
                      <a:pt x="2" y="78"/>
                    </a:lnTo>
                    <a:lnTo>
                      <a:pt x="2" y="80"/>
                    </a:lnTo>
                    <a:lnTo>
                      <a:pt x="2" y="80"/>
                    </a:lnTo>
                    <a:lnTo>
                      <a:pt x="2" y="80"/>
                    </a:lnTo>
                    <a:lnTo>
                      <a:pt x="0" y="80"/>
                    </a:lnTo>
                    <a:lnTo>
                      <a:pt x="0" y="80"/>
                    </a:lnTo>
                    <a:lnTo>
                      <a:pt x="0" y="78"/>
                    </a:lnTo>
                    <a:lnTo>
                      <a:pt x="0" y="78"/>
                    </a:lnTo>
                    <a:lnTo>
                      <a:pt x="2" y="76"/>
                    </a:lnTo>
                    <a:close/>
                  </a:path>
                </a:pathLst>
              </a:custGeom>
              <a:solidFill>
                <a:srgbClr val="E76B6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200" dirty="0"/>
              </a:p>
            </p:txBody>
          </p:sp>
          <p:sp>
            <p:nvSpPr>
              <p:cNvPr id="407" name="Freeform 132">
                <a:extLst>
                  <a:ext uri="{FF2B5EF4-FFF2-40B4-BE49-F238E27FC236}">
                    <a16:creationId xmlns:a16="http://schemas.microsoft.com/office/drawing/2014/main" id="{7FED4270-DD1E-4010-80C3-0E716576099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68" y="1975"/>
                <a:ext cx="358" cy="412"/>
              </a:xfrm>
              <a:custGeom>
                <a:avLst/>
                <a:gdLst>
                  <a:gd name="T0" fmla="*/ 166 w 358"/>
                  <a:gd name="T1" fmla="*/ 2 h 412"/>
                  <a:gd name="T2" fmla="*/ 178 w 358"/>
                  <a:gd name="T3" fmla="*/ 5 h 412"/>
                  <a:gd name="T4" fmla="*/ 183 w 358"/>
                  <a:gd name="T5" fmla="*/ 10 h 412"/>
                  <a:gd name="T6" fmla="*/ 185 w 358"/>
                  <a:gd name="T7" fmla="*/ 12 h 412"/>
                  <a:gd name="T8" fmla="*/ 188 w 358"/>
                  <a:gd name="T9" fmla="*/ 17 h 412"/>
                  <a:gd name="T10" fmla="*/ 190 w 358"/>
                  <a:gd name="T11" fmla="*/ 34 h 412"/>
                  <a:gd name="T12" fmla="*/ 195 w 358"/>
                  <a:gd name="T13" fmla="*/ 61 h 412"/>
                  <a:gd name="T14" fmla="*/ 197 w 358"/>
                  <a:gd name="T15" fmla="*/ 71 h 412"/>
                  <a:gd name="T16" fmla="*/ 207 w 358"/>
                  <a:gd name="T17" fmla="*/ 88 h 412"/>
                  <a:gd name="T18" fmla="*/ 222 w 358"/>
                  <a:gd name="T19" fmla="*/ 107 h 412"/>
                  <a:gd name="T20" fmla="*/ 246 w 358"/>
                  <a:gd name="T21" fmla="*/ 129 h 412"/>
                  <a:gd name="T22" fmla="*/ 246 w 358"/>
                  <a:gd name="T23" fmla="*/ 141 h 412"/>
                  <a:gd name="T24" fmla="*/ 254 w 358"/>
                  <a:gd name="T25" fmla="*/ 158 h 412"/>
                  <a:gd name="T26" fmla="*/ 273 w 358"/>
                  <a:gd name="T27" fmla="*/ 153 h 412"/>
                  <a:gd name="T28" fmla="*/ 285 w 358"/>
                  <a:gd name="T29" fmla="*/ 168 h 412"/>
                  <a:gd name="T30" fmla="*/ 275 w 358"/>
                  <a:gd name="T31" fmla="*/ 197 h 412"/>
                  <a:gd name="T32" fmla="*/ 273 w 358"/>
                  <a:gd name="T33" fmla="*/ 219 h 412"/>
                  <a:gd name="T34" fmla="*/ 285 w 358"/>
                  <a:gd name="T35" fmla="*/ 231 h 412"/>
                  <a:gd name="T36" fmla="*/ 302 w 358"/>
                  <a:gd name="T37" fmla="*/ 241 h 412"/>
                  <a:gd name="T38" fmla="*/ 322 w 358"/>
                  <a:gd name="T39" fmla="*/ 261 h 412"/>
                  <a:gd name="T40" fmla="*/ 329 w 358"/>
                  <a:gd name="T41" fmla="*/ 273 h 412"/>
                  <a:gd name="T42" fmla="*/ 334 w 358"/>
                  <a:gd name="T43" fmla="*/ 292 h 412"/>
                  <a:gd name="T44" fmla="*/ 334 w 358"/>
                  <a:gd name="T45" fmla="*/ 305 h 412"/>
                  <a:gd name="T46" fmla="*/ 344 w 358"/>
                  <a:gd name="T47" fmla="*/ 324 h 412"/>
                  <a:gd name="T48" fmla="*/ 344 w 358"/>
                  <a:gd name="T49" fmla="*/ 319 h 412"/>
                  <a:gd name="T50" fmla="*/ 351 w 358"/>
                  <a:gd name="T51" fmla="*/ 322 h 412"/>
                  <a:gd name="T52" fmla="*/ 356 w 358"/>
                  <a:gd name="T53" fmla="*/ 327 h 412"/>
                  <a:gd name="T54" fmla="*/ 356 w 358"/>
                  <a:gd name="T55" fmla="*/ 336 h 412"/>
                  <a:gd name="T56" fmla="*/ 351 w 358"/>
                  <a:gd name="T57" fmla="*/ 358 h 412"/>
                  <a:gd name="T58" fmla="*/ 339 w 358"/>
                  <a:gd name="T59" fmla="*/ 356 h 412"/>
                  <a:gd name="T60" fmla="*/ 334 w 358"/>
                  <a:gd name="T61" fmla="*/ 370 h 412"/>
                  <a:gd name="T62" fmla="*/ 332 w 358"/>
                  <a:gd name="T63" fmla="*/ 363 h 412"/>
                  <a:gd name="T64" fmla="*/ 327 w 358"/>
                  <a:gd name="T65" fmla="*/ 370 h 412"/>
                  <a:gd name="T66" fmla="*/ 322 w 358"/>
                  <a:gd name="T67" fmla="*/ 383 h 412"/>
                  <a:gd name="T68" fmla="*/ 327 w 358"/>
                  <a:gd name="T69" fmla="*/ 390 h 412"/>
                  <a:gd name="T70" fmla="*/ 319 w 358"/>
                  <a:gd name="T71" fmla="*/ 402 h 412"/>
                  <a:gd name="T72" fmla="*/ 300 w 358"/>
                  <a:gd name="T73" fmla="*/ 412 h 412"/>
                  <a:gd name="T74" fmla="*/ 278 w 358"/>
                  <a:gd name="T75" fmla="*/ 412 h 412"/>
                  <a:gd name="T76" fmla="*/ 273 w 358"/>
                  <a:gd name="T77" fmla="*/ 405 h 412"/>
                  <a:gd name="T78" fmla="*/ 278 w 358"/>
                  <a:gd name="T79" fmla="*/ 400 h 412"/>
                  <a:gd name="T80" fmla="*/ 280 w 358"/>
                  <a:gd name="T81" fmla="*/ 397 h 412"/>
                  <a:gd name="T82" fmla="*/ 285 w 358"/>
                  <a:gd name="T83" fmla="*/ 395 h 412"/>
                  <a:gd name="T84" fmla="*/ 288 w 358"/>
                  <a:gd name="T85" fmla="*/ 390 h 412"/>
                  <a:gd name="T86" fmla="*/ 293 w 358"/>
                  <a:gd name="T87" fmla="*/ 385 h 412"/>
                  <a:gd name="T88" fmla="*/ 293 w 358"/>
                  <a:gd name="T89" fmla="*/ 378 h 412"/>
                  <a:gd name="T90" fmla="*/ 288 w 358"/>
                  <a:gd name="T91" fmla="*/ 375 h 412"/>
                  <a:gd name="T92" fmla="*/ 288 w 358"/>
                  <a:gd name="T93" fmla="*/ 370 h 412"/>
                  <a:gd name="T94" fmla="*/ 261 w 358"/>
                  <a:gd name="T95" fmla="*/ 368 h 412"/>
                  <a:gd name="T96" fmla="*/ 207 w 358"/>
                  <a:gd name="T97" fmla="*/ 368 h 412"/>
                  <a:gd name="T98" fmla="*/ 158 w 358"/>
                  <a:gd name="T99" fmla="*/ 368 h 412"/>
                  <a:gd name="T100" fmla="*/ 107 w 358"/>
                  <a:gd name="T101" fmla="*/ 368 h 412"/>
                  <a:gd name="T102" fmla="*/ 56 w 358"/>
                  <a:gd name="T103" fmla="*/ 368 h 412"/>
                  <a:gd name="T104" fmla="*/ 2 w 358"/>
                  <a:gd name="T105" fmla="*/ 363 h 412"/>
                  <a:gd name="T106" fmla="*/ 5 w 358"/>
                  <a:gd name="T107" fmla="*/ 253 h 412"/>
                  <a:gd name="T108" fmla="*/ 49 w 358"/>
                  <a:gd name="T109" fmla="*/ 32 h 412"/>
                  <a:gd name="T110" fmla="*/ 98 w 358"/>
                  <a:gd name="T111" fmla="*/ 5 h 4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</a:cxnLst>
                <a:rect l="0" t="0" r="r" b="b"/>
                <a:pathLst>
                  <a:path w="358" h="412">
                    <a:moveTo>
                      <a:pt x="137" y="2"/>
                    </a:moveTo>
                    <a:lnTo>
                      <a:pt x="137" y="2"/>
                    </a:lnTo>
                    <a:lnTo>
                      <a:pt x="144" y="2"/>
                    </a:lnTo>
                    <a:lnTo>
                      <a:pt x="151" y="2"/>
                    </a:lnTo>
                    <a:lnTo>
                      <a:pt x="156" y="2"/>
                    </a:lnTo>
                    <a:lnTo>
                      <a:pt x="158" y="2"/>
                    </a:lnTo>
                    <a:lnTo>
                      <a:pt x="161" y="2"/>
                    </a:lnTo>
                    <a:lnTo>
                      <a:pt x="166" y="2"/>
                    </a:lnTo>
                    <a:lnTo>
                      <a:pt x="168" y="2"/>
                    </a:lnTo>
                    <a:lnTo>
                      <a:pt x="171" y="2"/>
                    </a:lnTo>
                    <a:lnTo>
                      <a:pt x="173" y="0"/>
                    </a:lnTo>
                    <a:lnTo>
                      <a:pt x="176" y="0"/>
                    </a:lnTo>
                    <a:lnTo>
                      <a:pt x="176" y="2"/>
                    </a:lnTo>
                    <a:lnTo>
                      <a:pt x="176" y="2"/>
                    </a:lnTo>
                    <a:lnTo>
                      <a:pt x="178" y="2"/>
                    </a:lnTo>
                    <a:lnTo>
                      <a:pt x="178" y="5"/>
                    </a:lnTo>
                    <a:lnTo>
                      <a:pt x="178" y="5"/>
                    </a:lnTo>
                    <a:lnTo>
                      <a:pt x="178" y="5"/>
                    </a:lnTo>
                    <a:lnTo>
                      <a:pt x="178" y="7"/>
                    </a:lnTo>
                    <a:lnTo>
                      <a:pt x="178" y="7"/>
                    </a:lnTo>
                    <a:lnTo>
                      <a:pt x="180" y="7"/>
                    </a:lnTo>
                    <a:lnTo>
                      <a:pt x="180" y="7"/>
                    </a:lnTo>
                    <a:lnTo>
                      <a:pt x="183" y="10"/>
                    </a:lnTo>
                    <a:lnTo>
                      <a:pt x="183" y="10"/>
                    </a:lnTo>
                    <a:lnTo>
                      <a:pt x="183" y="10"/>
                    </a:lnTo>
                    <a:lnTo>
                      <a:pt x="183" y="12"/>
                    </a:lnTo>
                    <a:lnTo>
                      <a:pt x="183" y="12"/>
                    </a:lnTo>
                    <a:lnTo>
                      <a:pt x="185" y="12"/>
                    </a:lnTo>
                    <a:lnTo>
                      <a:pt x="185" y="12"/>
                    </a:lnTo>
                    <a:lnTo>
                      <a:pt x="185" y="12"/>
                    </a:lnTo>
                    <a:lnTo>
                      <a:pt x="185" y="12"/>
                    </a:lnTo>
                    <a:lnTo>
                      <a:pt x="185" y="12"/>
                    </a:lnTo>
                    <a:lnTo>
                      <a:pt x="185" y="12"/>
                    </a:lnTo>
                    <a:lnTo>
                      <a:pt x="185" y="15"/>
                    </a:lnTo>
                    <a:lnTo>
                      <a:pt x="188" y="15"/>
                    </a:lnTo>
                    <a:lnTo>
                      <a:pt x="188" y="15"/>
                    </a:lnTo>
                    <a:lnTo>
                      <a:pt x="188" y="15"/>
                    </a:lnTo>
                    <a:lnTo>
                      <a:pt x="190" y="17"/>
                    </a:lnTo>
                    <a:lnTo>
                      <a:pt x="190" y="17"/>
                    </a:lnTo>
                    <a:lnTo>
                      <a:pt x="188" y="17"/>
                    </a:lnTo>
                    <a:lnTo>
                      <a:pt x="190" y="17"/>
                    </a:lnTo>
                    <a:lnTo>
                      <a:pt x="193" y="22"/>
                    </a:lnTo>
                    <a:lnTo>
                      <a:pt x="193" y="22"/>
                    </a:lnTo>
                    <a:lnTo>
                      <a:pt x="195" y="22"/>
                    </a:lnTo>
                    <a:lnTo>
                      <a:pt x="195" y="22"/>
                    </a:lnTo>
                    <a:lnTo>
                      <a:pt x="193" y="24"/>
                    </a:lnTo>
                    <a:lnTo>
                      <a:pt x="193" y="29"/>
                    </a:lnTo>
                    <a:lnTo>
                      <a:pt x="190" y="34"/>
                    </a:lnTo>
                    <a:lnTo>
                      <a:pt x="190" y="36"/>
                    </a:lnTo>
                    <a:lnTo>
                      <a:pt x="190" y="41"/>
                    </a:lnTo>
                    <a:lnTo>
                      <a:pt x="193" y="54"/>
                    </a:lnTo>
                    <a:lnTo>
                      <a:pt x="193" y="56"/>
                    </a:lnTo>
                    <a:lnTo>
                      <a:pt x="193" y="58"/>
                    </a:lnTo>
                    <a:lnTo>
                      <a:pt x="193" y="58"/>
                    </a:lnTo>
                    <a:lnTo>
                      <a:pt x="195" y="61"/>
                    </a:lnTo>
                    <a:lnTo>
                      <a:pt x="195" y="61"/>
                    </a:lnTo>
                    <a:lnTo>
                      <a:pt x="195" y="63"/>
                    </a:lnTo>
                    <a:lnTo>
                      <a:pt x="195" y="63"/>
                    </a:lnTo>
                    <a:lnTo>
                      <a:pt x="195" y="63"/>
                    </a:lnTo>
                    <a:lnTo>
                      <a:pt x="195" y="66"/>
                    </a:lnTo>
                    <a:lnTo>
                      <a:pt x="195" y="68"/>
                    </a:lnTo>
                    <a:lnTo>
                      <a:pt x="195" y="71"/>
                    </a:lnTo>
                    <a:lnTo>
                      <a:pt x="195" y="71"/>
                    </a:lnTo>
                    <a:lnTo>
                      <a:pt x="197" y="71"/>
                    </a:lnTo>
                    <a:lnTo>
                      <a:pt x="197" y="73"/>
                    </a:lnTo>
                    <a:lnTo>
                      <a:pt x="197" y="75"/>
                    </a:lnTo>
                    <a:lnTo>
                      <a:pt x="200" y="75"/>
                    </a:lnTo>
                    <a:lnTo>
                      <a:pt x="200" y="75"/>
                    </a:lnTo>
                    <a:lnTo>
                      <a:pt x="200" y="78"/>
                    </a:lnTo>
                    <a:lnTo>
                      <a:pt x="200" y="80"/>
                    </a:lnTo>
                    <a:lnTo>
                      <a:pt x="202" y="83"/>
                    </a:lnTo>
                    <a:lnTo>
                      <a:pt x="207" y="88"/>
                    </a:lnTo>
                    <a:lnTo>
                      <a:pt x="207" y="90"/>
                    </a:lnTo>
                    <a:lnTo>
                      <a:pt x="215" y="95"/>
                    </a:lnTo>
                    <a:lnTo>
                      <a:pt x="219" y="100"/>
                    </a:lnTo>
                    <a:lnTo>
                      <a:pt x="219" y="100"/>
                    </a:lnTo>
                    <a:lnTo>
                      <a:pt x="222" y="102"/>
                    </a:lnTo>
                    <a:lnTo>
                      <a:pt x="222" y="105"/>
                    </a:lnTo>
                    <a:lnTo>
                      <a:pt x="222" y="105"/>
                    </a:lnTo>
                    <a:lnTo>
                      <a:pt x="222" y="107"/>
                    </a:lnTo>
                    <a:lnTo>
                      <a:pt x="229" y="112"/>
                    </a:lnTo>
                    <a:lnTo>
                      <a:pt x="234" y="114"/>
                    </a:lnTo>
                    <a:lnTo>
                      <a:pt x="239" y="119"/>
                    </a:lnTo>
                    <a:lnTo>
                      <a:pt x="241" y="119"/>
                    </a:lnTo>
                    <a:lnTo>
                      <a:pt x="241" y="122"/>
                    </a:lnTo>
                    <a:lnTo>
                      <a:pt x="244" y="127"/>
                    </a:lnTo>
                    <a:lnTo>
                      <a:pt x="244" y="129"/>
                    </a:lnTo>
                    <a:lnTo>
                      <a:pt x="246" y="129"/>
                    </a:lnTo>
                    <a:lnTo>
                      <a:pt x="246" y="132"/>
                    </a:lnTo>
                    <a:lnTo>
                      <a:pt x="246" y="134"/>
                    </a:lnTo>
                    <a:lnTo>
                      <a:pt x="246" y="134"/>
                    </a:lnTo>
                    <a:lnTo>
                      <a:pt x="246" y="136"/>
                    </a:lnTo>
                    <a:lnTo>
                      <a:pt x="246" y="139"/>
                    </a:lnTo>
                    <a:lnTo>
                      <a:pt x="246" y="139"/>
                    </a:lnTo>
                    <a:lnTo>
                      <a:pt x="246" y="139"/>
                    </a:lnTo>
                    <a:lnTo>
                      <a:pt x="246" y="141"/>
                    </a:lnTo>
                    <a:lnTo>
                      <a:pt x="246" y="141"/>
                    </a:lnTo>
                    <a:lnTo>
                      <a:pt x="246" y="144"/>
                    </a:lnTo>
                    <a:lnTo>
                      <a:pt x="246" y="144"/>
                    </a:lnTo>
                    <a:lnTo>
                      <a:pt x="249" y="146"/>
                    </a:lnTo>
                    <a:lnTo>
                      <a:pt x="249" y="146"/>
                    </a:lnTo>
                    <a:lnTo>
                      <a:pt x="246" y="149"/>
                    </a:lnTo>
                    <a:lnTo>
                      <a:pt x="251" y="156"/>
                    </a:lnTo>
                    <a:lnTo>
                      <a:pt x="254" y="158"/>
                    </a:lnTo>
                    <a:lnTo>
                      <a:pt x="256" y="158"/>
                    </a:lnTo>
                    <a:lnTo>
                      <a:pt x="258" y="158"/>
                    </a:lnTo>
                    <a:lnTo>
                      <a:pt x="263" y="151"/>
                    </a:lnTo>
                    <a:lnTo>
                      <a:pt x="266" y="151"/>
                    </a:lnTo>
                    <a:lnTo>
                      <a:pt x="268" y="151"/>
                    </a:lnTo>
                    <a:lnTo>
                      <a:pt x="271" y="153"/>
                    </a:lnTo>
                    <a:lnTo>
                      <a:pt x="271" y="153"/>
                    </a:lnTo>
                    <a:lnTo>
                      <a:pt x="273" y="153"/>
                    </a:lnTo>
                    <a:lnTo>
                      <a:pt x="275" y="153"/>
                    </a:lnTo>
                    <a:lnTo>
                      <a:pt x="278" y="156"/>
                    </a:lnTo>
                    <a:lnTo>
                      <a:pt x="283" y="158"/>
                    </a:lnTo>
                    <a:lnTo>
                      <a:pt x="285" y="161"/>
                    </a:lnTo>
                    <a:lnTo>
                      <a:pt x="288" y="163"/>
                    </a:lnTo>
                    <a:lnTo>
                      <a:pt x="288" y="163"/>
                    </a:lnTo>
                    <a:lnTo>
                      <a:pt x="285" y="166"/>
                    </a:lnTo>
                    <a:lnTo>
                      <a:pt x="285" y="168"/>
                    </a:lnTo>
                    <a:lnTo>
                      <a:pt x="283" y="171"/>
                    </a:lnTo>
                    <a:lnTo>
                      <a:pt x="283" y="171"/>
                    </a:lnTo>
                    <a:lnTo>
                      <a:pt x="283" y="173"/>
                    </a:lnTo>
                    <a:lnTo>
                      <a:pt x="283" y="175"/>
                    </a:lnTo>
                    <a:lnTo>
                      <a:pt x="283" y="180"/>
                    </a:lnTo>
                    <a:lnTo>
                      <a:pt x="280" y="183"/>
                    </a:lnTo>
                    <a:lnTo>
                      <a:pt x="278" y="188"/>
                    </a:lnTo>
                    <a:lnTo>
                      <a:pt x="275" y="197"/>
                    </a:lnTo>
                    <a:lnTo>
                      <a:pt x="271" y="205"/>
                    </a:lnTo>
                    <a:lnTo>
                      <a:pt x="271" y="207"/>
                    </a:lnTo>
                    <a:lnTo>
                      <a:pt x="271" y="210"/>
                    </a:lnTo>
                    <a:lnTo>
                      <a:pt x="271" y="214"/>
                    </a:lnTo>
                    <a:lnTo>
                      <a:pt x="271" y="214"/>
                    </a:lnTo>
                    <a:lnTo>
                      <a:pt x="271" y="217"/>
                    </a:lnTo>
                    <a:lnTo>
                      <a:pt x="271" y="217"/>
                    </a:lnTo>
                    <a:lnTo>
                      <a:pt x="273" y="219"/>
                    </a:lnTo>
                    <a:lnTo>
                      <a:pt x="275" y="222"/>
                    </a:lnTo>
                    <a:lnTo>
                      <a:pt x="275" y="222"/>
                    </a:lnTo>
                    <a:lnTo>
                      <a:pt x="278" y="224"/>
                    </a:lnTo>
                    <a:lnTo>
                      <a:pt x="278" y="224"/>
                    </a:lnTo>
                    <a:lnTo>
                      <a:pt x="280" y="227"/>
                    </a:lnTo>
                    <a:lnTo>
                      <a:pt x="280" y="227"/>
                    </a:lnTo>
                    <a:lnTo>
                      <a:pt x="283" y="229"/>
                    </a:lnTo>
                    <a:lnTo>
                      <a:pt x="285" y="231"/>
                    </a:lnTo>
                    <a:lnTo>
                      <a:pt x="288" y="234"/>
                    </a:lnTo>
                    <a:lnTo>
                      <a:pt x="288" y="236"/>
                    </a:lnTo>
                    <a:lnTo>
                      <a:pt x="290" y="236"/>
                    </a:lnTo>
                    <a:lnTo>
                      <a:pt x="295" y="239"/>
                    </a:lnTo>
                    <a:lnTo>
                      <a:pt x="295" y="239"/>
                    </a:lnTo>
                    <a:lnTo>
                      <a:pt x="300" y="239"/>
                    </a:lnTo>
                    <a:lnTo>
                      <a:pt x="300" y="241"/>
                    </a:lnTo>
                    <a:lnTo>
                      <a:pt x="302" y="241"/>
                    </a:lnTo>
                    <a:lnTo>
                      <a:pt x="305" y="244"/>
                    </a:lnTo>
                    <a:lnTo>
                      <a:pt x="307" y="246"/>
                    </a:lnTo>
                    <a:lnTo>
                      <a:pt x="310" y="249"/>
                    </a:lnTo>
                    <a:lnTo>
                      <a:pt x="314" y="251"/>
                    </a:lnTo>
                    <a:lnTo>
                      <a:pt x="317" y="251"/>
                    </a:lnTo>
                    <a:lnTo>
                      <a:pt x="317" y="253"/>
                    </a:lnTo>
                    <a:lnTo>
                      <a:pt x="319" y="258"/>
                    </a:lnTo>
                    <a:lnTo>
                      <a:pt x="322" y="261"/>
                    </a:lnTo>
                    <a:lnTo>
                      <a:pt x="327" y="263"/>
                    </a:lnTo>
                    <a:lnTo>
                      <a:pt x="329" y="263"/>
                    </a:lnTo>
                    <a:lnTo>
                      <a:pt x="329" y="266"/>
                    </a:lnTo>
                    <a:lnTo>
                      <a:pt x="329" y="266"/>
                    </a:lnTo>
                    <a:lnTo>
                      <a:pt x="329" y="268"/>
                    </a:lnTo>
                    <a:lnTo>
                      <a:pt x="329" y="268"/>
                    </a:lnTo>
                    <a:lnTo>
                      <a:pt x="329" y="270"/>
                    </a:lnTo>
                    <a:lnTo>
                      <a:pt x="329" y="273"/>
                    </a:lnTo>
                    <a:lnTo>
                      <a:pt x="329" y="273"/>
                    </a:lnTo>
                    <a:lnTo>
                      <a:pt x="329" y="275"/>
                    </a:lnTo>
                    <a:lnTo>
                      <a:pt x="329" y="278"/>
                    </a:lnTo>
                    <a:lnTo>
                      <a:pt x="332" y="280"/>
                    </a:lnTo>
                    <a:lnTo>
                      <a:pt x="334" y="283"/>
                    </a:lnTo>
                    <a:lnTo>
                      <a:pt x="334" y="285"/>
                    </a:lnTo>
                    <a:lnTo>
                      <a:pt x="336" y="290"/>
                    </a:lnTo>
                    <a:lnTo>
                      <a:pt x="334" y="292"/>
                    </a:lnTo>
                    <a:lnTo>
                      <a:pt x="332" y="295"/>
                    </a:lnTo>
                    <a:lnTo>
                      <a:pt x="329" y="297"/>
                    </a:lnTo>
                    <a:lnTo>
                      <a:pt x="329" y="302"/>
                    </a:lnTo>
                    <a:lnTo>
                      <a:pt x="329" y="302"/>
                    </a:lnTo>
                    <a:lnTo>
                      <a:pt x="332" y="302"/>
                    </a:lnTo>
                    <a:lnTo>
                      <a:pt x="332" y="302"/>
                    </a:lnTo>
                    <a:lnTo>
                      <a:pt x="334" y="302"/>
                    </a:lnTo>
                    <a:lnTo>
                      <a:pt x="334" y="305"/>
                    </a:lnTo>
                    <a:lnTo>
                      <a:pt x="334" y="305"/>
                    </a:lnTo>
                    <a:lnTo>
                      <a:pt x="334" y="307"/>
                    </a:lnTo>
                    <a:lnTo>
                      <a:pt x="336" y="309"/>
                    </a:lnTo>
                    <a:lnTo>
                      <a:pt x="339" y="314"/>
                    </a:lnTo>
                    <a:lnTo>
                      <a:pt x="339" y="317"/>
                    </a:lnTo>
                    <a:lnTo>
                      <a:pt x="339" y="319"/>
                    </a:lnTo>
                    <a:lnTo>
                      <a:pt x="339" y="319"/>
                    </a:lnTo>
                    <a:lnTo>
                      <a:pt x="344" y="324"/>
                    </a:lnTo>
                    <a:lnTo>
                      <a:pt x="346" y="324"/>
                    </a:lnTo>
                    <a:lnTo>
                      <a:pt x="346" y="324"/>
                    </a:lnTo>
                    <a:lnTo>
                      <a:pt x="349" y="324"/>
                    </a:lnTo>
                    <a:lnTo>
                      <a:pt x="346" y="322"/>
                    </a:lnTo>
                    <a:lnTo>
                      <a:pt x="346" y="322"/>
                    </a:lnTo>
                    <a:lnTo>
                      <a:pt x="346" y="322"/>
                    </a:lnTo>
                    <a:lnTo>
                      <a:pt x="346" y="319"/>
                    </a:lnTo>
                    <a:lnTo>
                      <a:pt x="344" y="319"/>
                    </a:lnTo>
                    <a:lnTo>
                      <a:pt x="346" y="317"/>
                    </a:lnTo>
                    <a:lnTo>
                      <a:pt x="346" y="317"/>
                    </a:lnTo>
                    <a:lnTo>
                      <a:pt x="349" y="317"/>
                    </a:lnTo>
                    <a:lnTo>
                      <a:pt x="349" y="317"/>
                    </a:lnTo>
                    <a:lnTo>
                      <a:pt x="349" y="319"/>
                    </a:lnTo>
                    <a:lnTo>
                      <a:pt x="349" y="322"/>
                    </a:lnTo>
                    <a:lnTo>
                      <a:pt x="349" y="322"/>
                    </a:lnTo>
                    <a:lnTo>
                      <a:pt x="351" y="322"/>
                    </a:lnTo>
                    <a:lnTo>
                      <a:pt x="351" y="322"/>
                    </a:lnTo>
                    <a:lnTo>
                      <a:pt x="351" y="324"/>
                    </a:lnTo>
                    <a:lnTo>
                      <a:pt x="351" y="324"/>
                    </a:lnTo>
                    <a:lnTo>
                      <a:pt x="353" y="327"/>
                    </a:lnTo>
                    <a:lnTo>
                      <a:pt x="353" y="327"/>
                    </a:lnTo>
                    <a:lnTo>
                      <a:pt x="353" y="327"/>
                    </a:lnTo>
                    <a:lnTo>
                      <a:pt x="356" y="327"/>
                    </a:lnTo>
                    <a:lnTo>
                      <a:pt x="356" y="327"/>
                    </a:lnTo>
                    <a:lnTo>
                      <a:pt x="356" y="327"/>
                    </a:lnTo>
                    <a:lnTo>
                      <a:pt x="358" y="327"/>
                    </a:lnTo>
                    <a:lnTo>
                      <a:pt x="358" y="327"/>
                    </a:lnTo>
                    <a:lnTo>
                      <a:pt x="358" y="331"/>
                    </a:lnTo>
                    <a:lnTo>
                      <a:pt x="358" y="334"/>
                    </a:lnTo>
                    <a:lnTo>
                      <a:pt x="358" y="336"/>
                    </a:lnTo>
                    <a:lnTo>
                      <a:pt x="358" y="336"/>
                    </a:lnTo>
                    <a:lnTo>
                      <a:pt x="356" y="336"/>
                    </a:lnTo>
                    <a:lnTo>
                      <a:pt x="356" y="336"/>
                    </a:lnTo>
                    <a:lnTo>
                      <a:pt x="356" y="339"/>
                    </a:lnTo>
                    <a:lnTo>
                      <a:pt x="356" y="341"/>
                    </a:lnTo>
                    <a:lnTo>
                      <a:pt x="356" y="344"/>
                    </a:lnTo>
                    <a:lnTo>
                      <a:pt x="356" y="346"/>
                    </a:lnTo>
                    <a:lnTo>
                      <a:pt x="356" y="348"/>
                    </a:lnTo>
                    <a:lnTo>
                      <a:pt x="353" y="353"/>
                    </a:lnTo>
                    <a:lnTo>
                      <a:pt x="351" y="358"/>
                    </a:lnTo>
                    <a:lnTo>
                      <a:pt x="351" y="361"/>
                    </a:lnTo>
                    <a:lnTo>
                      <a:pt x="349" y="361"/>
                    </a:lnTo>
                    <a:lnTo>
                      <a:pt x="346" y="361"/>
                    </a:lnTo>
                    <a:lnTo>
                      <a:pt x="344" y="361"/>
                    </a:lnTo>
                    <a:lnTo>
                      <a:pt x="344" y="358"/>
                    </a:lnTo>
                    <a:lnTo>
                      <a:pt x="341" y="356"/>
                    </a:lnTo>
                    <a:lnTo>
                      <a:pt x="341" y="356"/>
                    </a:lnTo>
                    <a:lnTo>
                      <a:pt x="339" y="356"/>
                    </a:lnTo>
                    <a:lnTo>
                      <a:pt x="339" y="358"/>
                    </a:lnTo>
                    <a:lnTo>
                      <a:pt x="339" y="361"/>
                    </a:lnTo>
                    <a:lnTo>
                      <a:pt x="339" y="363"/>
                    </a:lnTo>
                    <a:lnTo>
                      <a:pt x="336" y="368"/>
                    </a:lnTo>
                    <a:lnTo>
                      <a:pt x="336" y="368"/>
                    </a:lnTo>
                    <a:lnTo>
                      <a:pt x="336" y="368"/>
                    </a:lnTo>
                    <a:lnTo>
                      <a:pt x="336" y="368"/>
                    </a:lnTo>
                    <a:lnTo>
                      <a:pt x="334" y="370"/>
                    </a:lnTo>
                    <a:lnTo>
                      <a:pt x="334" y="370"/>
                    </a:lnTo>
                    <a:lnTo>
                      <a:pt x="334" y="373"/>
                    </a:lnTo>
                    <a:lnTo>
                      <a:pt x="332" y="370"/>
                    </a:lnTo>
                    <a:lnTo>
                      <a:pt x="332" y="370"/>
                    </a:lnTo>
                    <a:lnTo>
                      <a:pt x="332" y="368"/>
                    </a:lnTo>
                    <a:lnTo>
                      <a:pt x="332" y="368"/>
                    </a:lnTo>
                    <a:lnTo>
                      <a:pt x="332" y="366"/>
                    </a:lnTo>
                    <a:lnTo>
                      <a:pt x="332" y="363"/>
                    </a:lnTo>
                    <a:lnTo>
                      <a:pt x="329" y="363"/>
                    </a:lnTo>
                    <a:lnTo>
                      <a:pt x="327" y="363"/>
                    </a:lnTo>
                    <a:lnTo>
                      <a:pt x="327" y="366"/>
                    </a:lnTo>
                    <a:lnTo>
                      <a:pt x="327" y="368"/>
                    </a:lnTo>
                    <a:lnTo>
                      <a:pt x="327" y="368"/>
                    </a:lnTo>
                    <a:lnTo>
                      <a:pt x="327" y="368"/>
                    </a:lnTo>
                    <a:lnTo>
                      <a:pt x="329" y="370"/>
                    </a:lnTo>
                    <a:lnTo>
                      <a:pt x="327" y="370"/>
                    </a:lnTo>
                    <a:lnTo>
                      <a:pt x="327" y="373"/>
                    </a:lnTo>
                    <a:lnTo>
                      <a:pt x="329" y="375"/>
                    </a:lnTo>
                    <a:lnTo>
                      <a:pt x="329" y="378"/>
                    </a:lnTo>
                    <a:lnTo>
                      <a:pt x="329" y="380"/>
                    </a:lnTo>
                    <a:lnTo>
                      <a:pt x="327" y="380"/>
                    </a:lnTo>
                    <a:lnTo>
                      <a:pt x="327" y="380"/>
                    </a:lnTo>
                    <a:lnTo>
                      <a:pt x="324" y="380"/>
                    </a:lnTo>
                    <a:lnTo>
                      <a:pt x="322" y="383"/>
                    </a:lnTo>
                    <a:lnTo>
                      <a:pt x="322" y="383"/>
                    </a:lnTo>
                    <a:lnTo>
                      <a:pt x="324" y="385"/>
                    </a:lnTo>
                    <a:lnTo>
                      <a:pt x="324" y="385"/>
                    </a:lnTo>
                    <a:lnTo>
                      <a:pt x="327" y="387"/>
                    </a:lnTo>
                    <a:lnTo>
                      <a:pt x="327" y="387"/>
                    </a:lnTo>
                    <a:lnTo>
                      <a:pt x="327" y="387"/>
                    </a:lnTo>
                    <a:lnTo>
                      <a:pt x="327" y="390"/>
                    </a:lnTo>
                    <a:lnTo>
                      <a:pt x="327" y="390"/>
                    </a:lnTo>
                    <a:lnTo>
                      <a:pt x="319" y="390"/>
                    </a:lnTo>
                    <a:lnTo>
                      <a:pt x="317" y="390"/>
                    </a:lnTo>
                    <a:lnTo>
                      <a:pt x="322" y="395"/>
                    </a:lnTo>
                    <a:lnTo>
                      <a:pt x="324" y="400"/>
                    </a:lnTo>
                    <a:lnTo>
                      <a:pt x="322" y="400"/>
                    </a:lnTo>
                    <a:lnTo>
                      <a:pt x="322" y="400"/>
                    </a:lnTo>
                    <a:lnTo>
                      <a:pt x="319" y="402"/>
                    </a:lnTo>
                    <a:lnTo>
                      <a:pt x="319" y="402"/>
                    </a:lnTo>
                    <a:lnTo>
                      <a:pt x="319" y="402"/>
                    </a:lnTo>
                    <a:lnTo>
                      <a:pt x="319" y="405"/>
                    </a:lnTo>
                    <a:lnTo>
                      <a:pt x="317" y="407"/>
                    </a:lnTo>
                    <a:lnTo>
                      <a:pt x="317" y="412"/>
                    </a:lnTo>
                    <a:lnTo>
                      <a:pt x="314" y="412"/>
                    </a:lnTo>
                    <a:lnTo>
                      <a:pt x="310" y="412"/>
                    </a:lnTo>
                    <a:lnTo>
                      <a:pt x="305" y="412"/>
                    </a:lnTo>
                    <a:lnTo>
                      <a:pt x="300" y="412"/>
                    </a:lnTo>
                    <a:lnTo>
                      <a:pt x="295" y="412"/>
                    </a:lnTo>
                    <a:lnTo>
                      <a:pt x="290" y="412"/>
                    </a:lnTo>
                    <a:lnTo>
                      <a:pt x="288" y="412"/>
                    </a:lnTo>
                    <a:lnTo>
                      <a:pt x="285" y="412"/>
                    </a:lnTo>
                    <a:lnTo>
                      <a:pt x="280" y="412"/>
                    </a:lnTo>
                    <a:lnTo>
                      <a:pt x="280" y="412"/>
                    </a:lnTo>
                    <a:lnTo>
                      <a:pt x="278" y="412"/>
                    </a:lnTo>
                    <a:lnTo>
                      <a:pt x="278" y="412"/>
                    </a:lnTo>
                    <a:lnTo>
                      <a:pt x="278" y="412"/>
                    </a:lnTo>
                    <a:lnTo>
                      <a:pt x="275" y="412"/>
                    </a:lnTo>
                    <a:lnTo>
                      <a:pt x="271" y="412"/>
                    </a:lnTo>
                    <a:lnTo>
                      <a:pt x="271" y="412"/>
                    </a:lnTo>
                    <a:lnTo>
                      <a:pt x="271" y="412"/>
                    </a:lnTo>
                    <a:lnTo>
                      <a:pt x="271" y="412"/>
                    </a:lnTo>
                    <a:lnTo>
                      <a:pt x="271" y="409"/>
                    </a:lnTo>
                    <a:lnTo>
                      <a:pt x="273" y="405"/>
                    </a:lnTo>
                    <a:lnTo>
                      <a:pt x="273" y="405"/>
                    </a:lnTo>
                    <a:lnTo>
                      <a:pt x="273" y="402"/>
                    </a:lnTo>
                    <a:lnTo>
                      <a:pt x="275" y="402"/>
                    </a:lnTo>
                    <a:lnTo>
                      <a:pt x="275" y="402"/>
                    </a:lnTo>
                    <a:lnTo>
                      <a:pt x="275" y="402"/>
                    </a:lnTo>
                    <a:lnTo>
                      <a:pt x="275" y="400"/>
                    </a:lnTo>
                    <a:lnTo>
                      <a:pt x="275" y="400"/>
                    </a:lnTo>
                    <a:lnTo>
                      <a:pt x="278" y="400"/>
                    </a:lnTo>
                    <a:lnTo>
                      <a:pt x="278" y="400"/>
                    </a:lnTo>
                    <a:lnTo>
                      <a:pt x="278" y="400"/>
                    </a:lnTo>
                    <a:lnTo>
                      <a:pt x="278" y="400"/>
                    </a:lnTo>
                    <a:lnTo>
                      <a:pt x="280" y="400"/>
                    </a:lnTo>
                    <a:lnTo>
                      <a:pt x="280" y="400"/>
                    </a:lnTo>
                    <a:lnTo>
                      <a:pt x="280" y="397"/>
                    </a:lnTo>
                    <a:lnTo>
                      <a:pt x="280" y="397"/>
                    </a:lnTo>
                    <a:lnTo>
                      <a:pt x="280" y="397"/>
                    </a:lnTo>
                    <a:lnTo>
                      <a:pt x="280" y="397"/>
                    </a:lnTo>
                    <a:lnTo>
                      <a:pt x="280" y="397"/>
                    </a:lnTo>
                    <a:lnTo>
                      <a:pt x="280" y="395"/>
                    </a:lnTo>
                    <a:lnTo>
                      <a:pt x="280" y="395"/>
                    </a:lnTo>
                    <a:lnTo>
                      <a:pt x="280" y="395"/>
                    </a:lnTo>
                    <a:lnTo>
                      <a:pt x="283" y="395"/>
                    </a:lnTo>
                    <a:lnTo>
                      <a:pt x="283" y="395"/>
                    </a:lnTo>
                    <a:lnTo>
                      <a:pt x="285" y="395"/>
                    </a:lnTo>
                    <a:lnTo>
                      <a:pt x="285" y="395"/>
                    </a:lnTo>
                    <a:lnTo>
                      <a:pt x="288" y="392"/>
                    </a:lnTo>
                    <a:lnTo>
                      <a:pt x="288" y="392"/>
                    </a:lnTo>
                    <a:lnTo>
                      <a:pt x="288" y="392"/>
                    </a:lnTo>
                    <a:lnTo>
                      <a:pt x="288" y="392"/>
                    </a:lnTo>
                    <a:lnTo>
                      <a:pt x="288" y="390"/>
                    </a:lnTo>
                    <a:lnTo>
                      <a:pt x="288" y="390"/>
                    </a:lnTo>
                    <a:lnTo>
                      <a:pt x="288" y="390"/>
                    </a:lnTo>
                    <a:lnTo>
                      <a:pt x="288" y="390"/>
                    </a:lnTo>
                    <a:lnTo>
                      <a:pt x="290" y="387"/>
                    </a:lnTo>
                    <a:lnTo>
                      <a:pt x="290" y="387"/>
                    </a:lnTo>
                    <a:lnTo>
                      <a:pt x="290" y="387"/>
                    </a:lnTo>
                    <a:lnTo>
                      <a:pt x="290" y="387"/>
                    </a:lnTo>
                    <a:lnTo>
                      <a:pt x="290" y="387"/>
                    </a:lnTo>
                    <a:lnTo>
                      <a:pt x="293" y="387"/>
                    </a:lnTo>
                    <a:lnTo>
                      <a:pt x="293" y="385"/>
                    </a:lnTo>
                    <a:lnTo>
                      <a:pt x="293" y="385"/>
                    </a:lnTo>
                    <a:lnTo>
                      <a:pt x="293" y="385"/>
                    </a:lnTo>
                    <a:lnTo>
                      <a:pt x="293" y="383"/>
                    </a:lnTo>
                    <a:lnTo>
                      <a:pt x="293" y="383"/>
                    </a:lnTo>
                    <a:lnTo>
                      <a:pt x="293" y="380"/>
                    </a:lnTo>
                    <a:lnTo>
                      <a:pt x="293" y="380"/>
                    </a:lnTo>
                    <a:lnTo>
                      <a:pt x="293" y="380"/>
                    </a:lnTo>
                    <a:lnTo>
                      <a:pt x="293" y="378"/>
                    </a:lnTo>
                    <a:lnTo>
                      <a:pt x="293" y="378"/>
                    </a:lnTo>
                    <a:lnTo>
                      <a:pt x="293" y="378"/>
                    </a:lnTo>
                    <a:lnTo>
                      <a:pt x="290" y="378"/>
                    </a:lnTo>
                    <a:lnTo>
                      <a:pt x="290" y="378"/>
                    </a:lnTo>
                    <a:lnTo>
                      <a:pt x="290" y="378"/>
                    </a:lnTo>
                    <a:lnTo>
                      <a:pt x="288" y="375"/>
                    </a:lnTo>
                    <a:lnTo>
                      <a:pt x="288" y="375"/>
                    </a:lnTo>
                    <a:lnTo>
                      <a:pt x="288" y="375"/>
                    </a:lnTo>
                    <a:lnTo>
                      <a:pt x="288" y="375"/>
                    </a:lnTo>
                    <a:lnTo>
                      <a:pt x="288" y="373"/>
                    </a:lnTo>
                    <a:lnTo>
                      <a:pt x="288" y="373"/>
                    </a:lnTo>
                    <a:lnTo>
                      <a:pt x="288" y="373"/>
                    </a:lnTo>
                    <a:lnTo>
                      <a:pt x="288" y="373"/>
                    </a:lnTo>
                    <a:lnTo>
                      <a:pt x="288" y="373"/>
                    </a:lnTo>
                    <a:lnTo>
                      <a:pt x="288" y="370"/>
                    </a:lnTo>
                    <a:lnTo>
                      <a:pt x="288" y="370"/>
                    </a:lnTo>
                    <a:lnTo>
                      <a:pt x="285" y="370"/>
                    </a:lnTo>
                    <a:lnTo>
                      <a:pt x="285" y="368"/>
                    </a:lnTo>
                    <a:lnTo>
                      <a:pt x="285" y="368"/>
                    </a:lnTo>
                    <a:lnTo>
                      <a:pt x="285" y="368"/>
                    </a:lnTo>
                    <a:lnTo>
                      <a:pt x="280" y="368"/>
                    </a:lnTo>
                    <a:lnTo>
                      <a:pt x="273" y="368"/>
                    </a:lnTo>
                    <a:lnTo>
                      <a:pt x="266" y="368"/>
                    </a:lnTo>
                    <a:lnTo>
                      <a:pt x="261" y="368"/>
                    </a:lnTo>
                    <a:lnTo>
                      <a:pt x="254" y="368"/>
                    </a:lnTo>
                    <a:lnTo>
                      <a:pt x="246" y="368"/>
                    </a:lnTo>
                    <a:lnTo>
                      <a:pt x="241" y="368"/>
                    </a:lnTo>
                    <a:lnTo>
                      <a:pt x="234" y="368"/>
                    </a:lnTo>
                    <a:lnTo>
                      <a:pt x="227" y="368"/>
                    </a:lnTo>
                    <a:lnTo>
                      <a:pt x="222" y="368"/>
                    </a:lnTo>
                    <a:lnTo>
                      <a:pt x="215" y="368"/>
                    </a:lnTo>
                    <a:lnTo>
                      <a:pt x="207" y="368"/>
                    </a:lnTo>
                    <a:lnTo>
                      <a:pt x="202" y="368"/>
                    </a:lnTo>
                    <a:lnTo>
                      <a:pt x="197" y="368"/>
                    </a:lnTo>
                    <a:lnTo>
                      <a:pt x="190" y="368"/>
                    </a:lnTo>
                    <a:lnTo>
                      <a:pt x="185" y="368"/>
                    </a:lnTo>
                    <a:lnTo>
                      <a:pt x="178" y="368"/>
                    </a:lnTo>
                    <a:lnTo>
                      <a:pt x="171" y="368"/>
                    </a:lnTo>
                    <a:lnTo>
                      <a:pt x="166" y="368"/>
                    </a:lnTo>
                    <a:lnTo>
                      <a:pt x="158" y="368"/>
                    </a:lnTo>
                    <a:lnTo>
                      <a:pt x="151" y="368"/>
                    </a:lnTo>
                    <a:lnTo>
                      <a:pt x="146" y="368"/>
                    </a:lnTo>
                    <a:lnTo>
                      <a:pt x="139" y="368"/>
                    </a:lnTo>
                    <a:lnTo>
                      <a:pt x="132" y="368"/>
                    </a:lnTo>
                    <a:lnTo>
                      <a:pt x="127" y="368"/>
                    </a:lnTo>
                    <a:lnTo>
                      <a:pt x="119" y="368"/>
                    </a:lnTo>
                    <a:lnTo>
                      <a:pt x="112" y="368"/>
                    </a:lnTo>
                    <a:lnTo>
                      <a:pt x="107" y="368"/>
                    </a:lnTo>
                    <a:lnTo>
                      <a:pt x="100" y="368"/>
                    </a:lnTo>
                    <a:lnTo>
                      <a:pt x="93" y="368"/>
                    </a:lnTo>
                    <a:lnTo>
                      <a:pt x="88" y="368"/>
                    </a:lnTo>
                    <a:lnTo>
                      <a:pt x="80" y="368"/>
                    </a:lnTo>
                    <a:lnTo>
                      <a:pt x="73" y="368"/>
                    </a:lnTo>
                    <a:lnTo>
                      <a:pt x="68" y="368"/>
                    </a:lnTo>
                    <a:lnTo>
                      <a:pt x="61" y="368"/>
                    </a:lnTo>
                    <a:lnTo>
                      <a:pt x="56" y="368"/>
                    </a:lnTo>
                    <a:lnTo>
                      <a:pt x="51" y="368"/>
                    </a:lnTo>
                    <a:lnTo>
                      <a:pt x="44" y="368"/>
                    </a:lnTo>
                    <a:lnTo>
                      <a:pt x="44" y="368"/>
                    </a:lnTo>
                    <a:lnTo>
                      <a:pt x="24" y="370"/>
                    </a:lnTo>
                    <a:lnTo>
                      <a:pt x="17" y="370"/>
                    </a:lnTo>
                    <a:lnTo>
                      <a:pt x="7" y="368"/>
                    </a:lnTo>
                    <a:lnTo>
                      <a:pt x="7" y="368"/>
                    </a:lnTo>
                    <a:lnTo>
                      <a:pt x="2" y="363"/>
                    </a:lnTo>
                    <a:lnTo>
                      <a:pt x="0" y="358"/>
                    </a:lnTo>
                    <a:lnTo>
                      <a:pt x="0" y="344"/>
                    </a:lnTo>
                    <a:lnTo>
                      <a:pt x="0" y="344"/>
                    </a:lnTo>
                    <a:lnTo>
                      <a:pt x="0" y="283"/>
                    </a:lnTo>
                    <a:lnTo>
                      <a:pt x="0" y="283"/>
                    </a:lnTo>
                    <a:lnTo>
                      <a:pt x="2" y="268"/>
                    </a:lnTo>
                    <a:lnTo>
                      <a:pt x="5" y="253"/>
                    </a:lnTo>
                    <a:lnTo>
                      <a:pt x="5" y="253"/>
                    </a:lnTo>
                    <a:lnTo>
                      <a:pt x="10" y="236"/>
                    </a:lnTo>
                    <a:lnTo>
                      <a:pt x="15" y="222"/>
                    </a:lnTo>
                    <a:lnTo>
                      <a:pt x="20" y="205"/>
                    </a:lnTo>
                    <a:lnTo>
                      <a:pt x="24" y="190"/>
                    </a:lnTo>
                    <a:lnTo>
                      <a:pt x="24" y="190"/>
                    </a:lnTo>
                    <a:lnTo>
                      <a:pt x="37" y="110"/>
                    </a:lnTo>
                    <a:lnTo>
                      <a:pt x="49" y="32"/>
                    </a:lnTo>
                    <a:lnTo>
                      <a:pt x="49" y="32"/>
                    </a:lnTo>
                    <a:lnTo>
                      <a:pt x="51" y="17"/>
                    </a:lnTo>
                    <a:lnTo>
                      <a:pt x="54" y="10"/>
                    </a:lnTo>
                    <a:lnTo>
                      <a:pt x="61" y="5"/>
                    </a:lnTo>
                    <a:lnTo>
                      <a:pt x="61" y="5"/>
                    </a:lnTo>
                    <a:lnTo>
                      <a:pt x="68" y="5"/>
                    </a:lnTo>
                    <a:lnTo>
                      <a:pt x="76" y="5"/>
                    </a:lnTo>
                    <a:lnTo>
                      <a:pt x="76" y="5"/>
                    </a:lnTo>
                    <a:lnTo>
                      <a:pt x="98" y="5"/>
                    </a:lnTo>
                    <a:lnTo>
                      <a:pt x="98" y="5"/>
                    </a:lnTo>
                    <a:lnTo>
                      <a:pt x="137" y="2"/>
                    </a:lnTo>
                    <a:lnTo>
                      <a:pt x="137" y="2"/>
                    </a:lnTo>
                    <a:close/>
                  </a:path>
                </a:pathLst>
              </a:custGeom>
              <a:solidFill>
                <a:srgbClr val="FFCF8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200" dirty="0"/>
              </a:p>
            </p:txBody>
          </p:sp>
          <p:sp>
            <p:nvSpPr>
              <p:cNvPr id="408" name="Freeform 133">
                <a:extLst>
                  <a:ext uri="{FF2B5EF4-FFF2-40B4-BE49-F238E27FC236}">
                    <a16:creationId xmlns:a16="http://schemas.microsoft.com/office/drawing/2014/main" id="{E85905F1-DD89-4BD9-8A94-5966C507A89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56" y="2299"/>
                <a:ext cx="597" cy="288"/>
              </a:xfrm>
              <a:custGeom>
                <a:avLst/>
                <a:gdLst>
                  <a:gd name="T0" fmla="*/ 402 w 597"/>
                  <a:gd name="T1" fmla="*/ 266 h 288"/>
                  <a:gd name="T2" fmla="*/ 398 w 597"/>
                  <a:gd name="T3" fmla="*/ 268 h 288"/>
                  <a:gd name="T4" fmla="*/ 388 w 597"/>
                  <a:gd name="T5" fmla="*/ 271 h 288"/>
                  <a:gd name="T6" fmla="*/ 378 w 597"/>
                  <a:gd name="T7" fmla="*/ 261 h 288"/>
                  <a:gd name="T8" fmla="*/ 354 w 597"/>
                  <a:gd name="T9" fmla="*/ 266 h 288"/>
                  <a:gd name="T10" fmla="*/ 354 w 597"/>
                  <a:gd name="T11" fmla="*/ 258 h 288"/>
                  <a:gd name="T12" fmla="*/ 344 w 597"/>
                  <a:gd name="T13" fmla="*/ 246 h 288"/>
                  <a:gd name="T14" fmla="*/ 324 w 597"/>
                  <a:gd name="T15" fmla="*/ 244 h 288"/>
                  <a:gd name="T16" fmla="*/ 312 w 597"/>
                  <a:gd name="T17" fmla="*/ 246 h 288"/>
                  <a:gd name="T18" fmla="*/ 298 w 597"/>
                  <a:gd name="T19" fmla="*/ 244 h 288"/>
                  <a:gd name="T20" fmla="*/ 276 w 597"/>
                  <a:gd name="T21" fmla="*/ 239 h 288"/>
                  <a:gd name="T22" fmla="*/ 266 w 597"/>
                  <a:gd name="T23" fmla="*/ 229 h 288"/>
                  <a:gd name="T24" fmla="*/ 256 w 597"/>
                  <a:gd name="T25" fmla="*/ 222 h 288"/>
                  <a:gd name="T26" fmla="*/ 251 w 597"/>
                  <a:gd name="T27" fmla="*/ 224 h 288"/>
                  <a:gd name="T28" fmla="*/ 239 w 597"/>
                  <a:gd name="T29" fmla="*/ 224 h 288"/>
                  <a:gd name="T30" fmla="*/ 215 w 597"/>
                  <a:gd name="T31" fmla="*/ 210 h 288"/>
                  <a:gd name="T32" fmla="*/ 210 w 597"/>
                  <a:gd name="T33" fmla="*/ 137 h 288"/>
                  <a:gd name="T34" fmla="*/ 207 w 597"/>
                  <a:gd name="T35" fmla="*/ 44 h 288"/>
                  <a:gd name="T36" fmla="*/ 154 w 597"/>
                  <a:gd name="T37" fmla="*/ 44 h 288"/>
                  <a:gd name="T38" fmla="*/ 98 w 597"/>
                  <a:gd name="T39" fmla="*/ 44 h 288"/>
                  <a:gd name="T40" fmla="*/ 44 w 597"/>
                  <a:gd name="T41" fmla="*/ 44 h 288"/>
                  <a:gd name="T42" fmla="*/ 0 w 597"/>
                  <a:gd name="T43" fmla="*/ 12 h 288"/>
                  <a:gd name="T44" fmla="*/ 66 w 597"/>
                  <a:gd name="T45" fmla="*/ 0 h 288"/>
                  <a:gd name="T46" fmla="*/ 117 w 597"/>
                  <a:gd name="T47" fmla="*/ 0 h 288"/>
                  <a:gd name="T48" fmla="*/ 166 w 597"/>
                  <a:gd name="T49" fmla="*/ 0 h 288"/>
                  <a:gd name="T50" fmla="*/ 215 w 597"/>
                  <a:gd name="T51" fmla="*/ 0 h 288"/>
                  <a:gd name="T52" fmla="*/ 263 w 597"/>
                  <a:gd name="T53" fmla="*/ 0 h 288"/>
                  <a:gd name="T54" fmla="*/ 310 w 597"/>
                  <a:gd name="T55" fmla="*/ 0 h 288"/>
                  <a:gd name="T56" fmla="*/ 359 w 597"/>
                  <a:gd name="T57" fmla="*/ 0 h 288"/>
                  <a:gd name="T58" fmla="*/ 407 w 597"/>
                  <a:gd name="T59" fmla="*/ 0 h 288"/>
                  <a:gd name="T60" fmla="*/ 456 w 597"/>
                  <a:gd name="T61" fmla="*/ 0 h 288"/>
                  <a:gd name="T62" fmla="*/ 505 w 597"/>
                  <a:gd name="T63" fmla="*/ 0 h 288"/>
                  <a:gd name="T64" fmla="*/ 554 w 597"/>
                  <a:gd name="T65" fmla="*/ 0 h 288"/>
                  <a:gd name="T66" fmla="*/ 585 w 597"/>
                  <a:gd name="T67" fmla="*/ 34 h 288"/>
                  <a:gd name="T68" fmla="*/ 597 w 597"/>
                  <a:gd name="T69" fmla="*/ 176 h 288"/>
                  <a:gd name="T70" fmla="*/ 588 w 597"/>
                  <a:gd name="T71" fmla="*/ 285 h 288"/>
                  <a:gd name="T72" fmla="*/ 580 w 597"/>
                  <a:gd name="T73" fmla="*/ 283 h 288"/>
                  <a:gd name="T74" fmla="*/ 573 w 597"/>
                  <a:gd name="T75" fmla="*/ 278 h 288"/>
                  <a:gd name="T76" fmla="*/ 561 w 597"/>
                  <a:gd name="T77" fmla="*/ 271 h 288"/>
                  <a:gd name="T78" fmla="*/ 549 w 597"/>
                  <a:gd name="T79" fmla="*/ 263 h 288"/>
                  <a:gd name="T80" fmla="*/ 541 w 597"/>
                  <a:gd name="T81" fmla="*/ 263 h 288"/>
                  <a:gd name="T82" fmla="*/ 536 w 597"/>
                  <a:gd name="T83" fmla="*/ 266 h 288"/>
                  <a:gd name="T84" fmla="*/ 527 w 597"/>
                  <a:gd name="T85" fmla="*/ 266 h 288"/>
                  <a:gd name="T86" fmla="*/ 524 w 597"/>
                  <a:gd name="T87" fmla="*/ 266 h 288"/>
                  <a:gd name="T88" fmla="*/ 517 w 597"/>
                  <a:gd name="T89" fmla="*/ 261 h 288"/>
                  <a:gd name="T90" fmla="*/ 510 w 597"/>
                  <a:gd name="T91" fmla="*/ 266 h 288"/>
                  <a:gd name="T92" fmla="*/ 502 w 597"/>
                  <a:gd name="T93" fmla="*/ 268 h 288"/>
                  <a:gd name="T94" fmla="*/ 493 w 597"/>
                  <a:gd name="T95" fmla="*/ 266 h 288"/>
                  <a:gd name="T96" fmla="*/ 480 w 597"/>
                  <a:gd name="T97" fmla="*/ 271 h 288"/>
                  <a:gd name="T98" fmla="*/ 468 w 597"/>
                  <a:gd name="T99" fmla="*/ 278 h 288"/>
                  <a:gd name="T100" fmla="*/ 454 w 597"/>
                  <a:gd name="T101" fmla="*/ 276 h 288"/>
                  <a:gd name="T102" fmla="*/ 446 w 597"/>
                  <a:gd name="T103" fmla="*/ 271 h 288"/>
                  <a:gd name="T104" fmla="*/ 446 w 597"/>
                  <a:gd name="T105" fmla="*/ 263 h 288"/>
                  <a:gd name="T106" fmla="*/ 441 w 597"/>
                  <a:gd name="T107" fmla="*/ 268 h 288"/>
                  <a:gd name="T108" fmla="*/ 434 w 597"/>
                  <a:gd name="T109" fmla="*/ 268 h 288"/>
                  <a:gd name="T110" fmla="*/ 427 w 597"/>
                  <a:gd name="T111" fmla="*/ 263 h 288"/>
                  <a:gd name="T112" fmla="*/ 419 w 597"/>
                  <a:gd name="T113" fmla="*/ 261 h 288"/>
                  <a:gd name="T114" fmla="*/ 415 w 597"/>
                  <a:gd name="T115" fmla="*/ 271 h 288"/>
                  <a:gd name="T116" fmla="*/ 410 w 597"/>
                  <a:gd name="T117" fmla="*/ 280 h 2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</a:cxnLst>
                <a:rect l="0" t="0" r="r" b="b"/>
                <a:pathLst>
                  <a:path w="597" h="288">
                    <a:moveTo>
                      <a:pt x="405" y="271"/>
                    </a:moveTo>
                    <a:lnTo>
                      <a:pt x="407" y="268"/>
                    </a:lnTo>
                    <a:lnTo>
                      <a:pt x="407" y="268"/>
                    </a:lnTo>
                    <a:lnTo>
                      <a:pt x="407" y="266"/>
                    </a:lnTo>
                    <a:lnTo>
                      <a:pt x="405" y="266"/>
                    </a:lnTo>
                    <a:lnTo>
                      <a:pt x="405" y="266"/>
                    </a:lnTo>
                    <a:lnTo>
                      <a:pt x="405" y="263"/>
                    </a:lnTo>
                    <a:lnTo>
                      <a:pt x="405" y="266"/>
                    </a:lnTo>
                    <a:lnTo>
                      <a:pt x="402" y="266"/>
                    </a:lnTo>
                    <a:lnTo>
                      <a:pt x="402" y="266"/>
                    </a:lnTo>
                    <a:lnTo>
                      <a:pt x="402" y="266"/>
                    </a:lnTo>
                    <a:lnTo>
                      <a:pt x="402" y="266"/>
                    </a:lnTo>
                    <a:lnTo>
                      <a:pt x="400" y="268"/>
                    </a:lnTo>
                    <a:lnTo>
                      <a:pt x="400" y="268"/>
                    </a:lnTo>
                    <a:lnTo>
                      <a:pt x="398" y="268"/>
                    </a:lnTo>
                    <a:lnTo>
                      <a:pt x="398" y="268"/>
                    </a:lnTo>
                    <a:lnTo>
                      <a:pt x="398" y="268"/>
                    </a:lnTo>
                    <a:lnTo>
                      <a:pt x="398" y="268"/>
                    </a:lnTo>
                    <a:lnTo>
                      <a:pt x="395" y="268"/>
                    </a:lnTo>
                    <a:lnTo>
                      <a:pt x="395" y="271"/>
                    </a:lnTo>
                    <a:lnTo>
                      <a:pt x="395" y="271"/>
                    </a:lnTo>
                    <a:lnTo>
                      <a:pt x="395" y="271"/>
                    </a:lnTo>
                    <a:lnTo>
                      <a:pt x="395" y="271"/>
                    </a:lnTo>
                    <a:lnTo>
                      <a:pt x="393" y="271"/>
                    </a:lnTo>
                    <a:lnTo>
                      <a:pt x="393" y="271"/>
                    </a:lnTo>
                    <a:lnTo>
                      <a:pt x="388" y="271"/>
                    </a:lnTo>
                    <a:lnTo>
                      <a:pt x="388" y="271"/>
                    </a:lnTo>
                    <a:lnTo>
                      <a:pt x="388" y="268"/>
                    </a:lnTo>
                    <a:lnTo>
                      <a:pt x="388" y="268"/>
                    </a:lnTo>
                    <a:lnTo>
                      <a:pt x="385" y="266"/>
                    </a:lnTo>
                    <a:lnTo>
                      <a:pt x="385" y="266"/>
                    </a:lnTo>
                    <a:lnTo>
                      <a:pt x="383" y="266"/>
                    </a:lnTo>
                    <a:lnTo>
                      <a:pt x="378" y="266"/>
                    </a:lnTo>
                    <a:lnTo>
                      <a:pt x="378" y="266"/>
                    </a:lnTo>
                    <a:lnTo>
                      <a:pt x="378" y="263"/>
                    </a:lnTo>
                    <a:lnTo>
                      <a:pt x="378" y="261"/>
                    </a:lnTo>
                    <a:lnTo>
                      <a:pt x="376" y="258"/>
                    </a:lnTo>
                    <a:lnTo>
                      <a:pt x="373" y="258"/>
                    </a:lnTo>
                    <a:lnTo>
                      <a:pt x="371" y="258"/>
                    </a:lnTo>
                    <a:lnTo>
                      <a:pt x="368" y="261"/>
                    </a:lnTo>
                    <a:lnTo>
                      <a:pt x="363" y="266"/>
                    </a:lnTo>
                    <a:lnTo>
                      <a:pt x="361" y="268"/>
                    </a:lnTo>
                    <a:lnTo>
                      <a:pt x="356" y="268"/>
                    </a:lnTo>
                    <a:lnTo>
                      <a:pt x="354" y="268"/>
                    </a:lnTo>
                    <a:lnTo>
                      <a:pt x="354" y="266"/>
                    </a:lnTo>
                    <a:lnTo>
                      <a:pt x="351" y="266"/>
                    </a:lnTo>
                    <a:lnTo>
                      <a:pt x="351" y="266"/>
                    </a:lnTo>
                    <a:lnTo>
                      <a:pt x="351" y="263"/>
                    </a:lnTo>
                    <a:lnTo>
                      <a:pt x="351" y="263"/>
                    </a:lnTo>
                    <a:lnTo>
                      <a:pt x="354" y="261"/>
                    </a:lnTo>
                    <a:lnTo>
                      <a:pt x="354" y="261"/>
                    </a:lnTo>
                    <a:lnTo>
                      <a:pt x="351" y="261"/>
                    </a:lnTo>
                    <a:lnTo>
                      <a:pt x="354" y="258"/>
                    </a:lnTo>
                    <a:lnTo>
                      <a:pt x="354" y="258"/>
                    </a:lnTo>
                    <a:lnTo>
                      <a:pt x="351" y="258"/>
                    </a:lnTo>
                    <a:lnTo>
                      <a:pt x="351" y="258"/>
                    </a:lnTo>
                    <a:lnTo>
                      <a:pt x="349" y="256"/>
                    </a:lnTo>
                    <a:lnTo>
                      <a:pt x="346" y="256"/>
                    </a:lnTo>
                    <a:lnTo>
                      <a:pt x="344" y="254"/>
                    </a:lnTo>
                    <a:lnTo>
                      <a:pt x="344" y="251"/>
                    </a:lnTo>
                    <a:lnTo>
                      <a:pt x="341" y="251"/>
                    </a:lnTo>
                    <a:lnTo>
                      <a:pt x="341" y="249"/>
                    </a:lnTo>
                    <a:lnTo>
                      <a:pt x="344" y="246"/>
                    </a:lnTo>
                    <a:lnTo>
                      <a:pt x="341" y="244"/>
                    </a:lnTo>
                    <a:lnTo>
                      <a:pt x="339" y="244"/>
                    </a:lnTo>
                    <a:lnTo>
                      <a:pt x="337" y="246"/>
                    </a:lnTo>
                    <a:lnTo>
                      <a:pt x="334" y="246"/>
                    </a:lnTo>
                    <a:lnTo>
                      <a:pt x="332" y="246"/>
                    </a:lnTo>
                    <a:lnTo>
                      <a:pt x="332" y="246"/>
                    </a:lnTo>
                    <a:lnTo>
                      <a:pt x="329" y="246"/>
                    </a:lnTo>
                    <a:lnTo>
                      <a:pt x="327" y="246"/>
                    </a:lnTo>
                    <a:lnTo>
                      <a:pt x="324" y="244"/>
                    </a:lnTo>
                    <a:lnTo>
                      <a:pt x="324" y="246"/>
                    </a:lnTo>
                    <a:lnTo>
                      <a:pt x="322" y="246"/>
                    </a:lnTo>
                    <a:lnTo>
                      <a:pt x="322" y="249"/>
                    </a:lnTo>
                    <a:lnTo>
                      <a:pt x="319" y="249"/>
                    </a:lnTo>
                    <a:lnTo>
                      <a:pt x="319" y="251"/>
                    </a:lnTo>
                    <a:lnTo>
                      <a:pt x="317" y="251"/>
                    </a:lnTo>
                    <a:lnTo>
                      <a:pt x="315" y="251"/>
                    </a:lnTo>
                    <a:lnTo>
                      <a:pt x="315" y="251"/>
                    </a:lnTo>
                    <a:lnTo>
                      <a:pt x="312" y="246"/>
                    </a:lnTo>
                    <a:lnTo>
                      <a:pt x="310" y="246"/>
                    </a:lnTo>
                    <a:lnTo>
                      <a:pt x="310" y="246"/>
                    </a:lnTo>
                    <a:lnTo>
                      <a:pt x="310" y="244"/>
                    </a:lnTo>
                    <a:lnTo>
                      <a:pt x="307" y="244"/>
                    </a:lnTo>
                    <a:lnTo>
                      <a:pt x="305" y="244"/>
                    </a:lnTo>
                    <a:lnTo>
                      <a:pt x="305" y="244"/>
                    </a:lnTo>
                    <a:lnTo>
                      <a:pt x="302" y="244"/>
                    </a:lnTo>
                    <a:lnTo>
                      <a:pt x="298" y="246"/>
                    </a:lnTo>
                    <a:lnTo>
                      <a:pt x="298" y="244"/>
                    </a:lnTo>
                    <a:lnTo>
                      <a:pt x="298" y="244"/>
                    </a:lnTo>
                    <a:lnTo>
                      <a:pt x="290" y="244"/>
                    </a:lnTo>
                    <a:lnTo>
                      <a:pt x="288" y="244"/>
                    </a:lnTo>
                    <a:lnTo>
                      <a:pt x="283" y="239"/>
                    </a:lnTo>
                    <a:lnTo>
                      <a:pt x="280" y="239"/>
                    </a:lnTo>
                    <a:lnTo>
                      <a:pt x="280" y="239"/>
                    </a:lnTo>
                    <a:lnTo>
                      <a:pt x="278" y="239"/>
                    </a:lnTo>
                    <a:lnTo>
                      <a:pt x="278" y="239"/>
                    </a:lnTo>
                    <a:lnTo>
                      <a:pt x="276" y="239"/>
                    </a:lnTo>
                    <a:lnTo>
                      <a:pt x="273" y="239"/>
                    </a:lnTo>
                    <a:lnTo>
                      <a:pt x="271" y="239"/>
                    </a:lnTo>
                    <a:lnTo>
                      <a:pt x="268" y="239"/>
                    </a:lnTo>
                    <a:lnTo>
                      <a:pt x="266" y="239"/>
                    </a:lnTo>
                    <a:lnTo>
                      <a:pt x="266" y="237"/>
                    </a:lnTo>
                    <a:lnTo>
                      <a:pt x="266" y="237"/>
                    </a:lnTo>
                    <a:lnTo>
                      <a:pt x="266" y="232"/>
                    </a:lnTo>
                    <a:lnTo>
                      <a:pt x="266" y="232"/>
                    </a:lnTo>
                    <a:lnTo>
                      <a:pt x="266" y="229"/>
                    </a:lnTo>
                    <a:lnTo>
                      <a:pt x="263" y="229"/>
                    </a:lnTo>
                    <a:lnTo>
                      <a:pt x="263" y="227"/>
                    </a:lnTo>
                    <a:lnTo>
                      <a:pt x="261" y="224"/>
                    </a:lnTo>
                    <a:lnTo>
                      <a:pt x="261" y="224"/>
                    </a:lnTo>
                    <a:lnTo>
                      <a:pt x="261" y="222"/>
                    </a:lnTo>
                    <a:lnTo>
                      <a:pt x="259" y="222"/>
                    </a:lnTo>
                    <a:lnTo>
                      <a:pt x="259" y="222"/>
                    </a:lnTo>
                    <a:lnTo>
                      <a:pt x="256" y="222"/>
                    </a:lnTo>
                    <a:lnTo>
                      <a:pt x="256" y="222"/>
                    </a:lnTo>
                    <a:lnTo>
                      <a:pt x="256" y="219"/>
                    </a:lnTo>
                    <a:lnTo>
                      <a:pt x="256" y="219"/>
                    </a:lnTo>
                    <a:lnTo>
                      <a:pt x="256" y="219"/>
                    </a:lnTo>
                    <a:lnTo>
                      <a:pt x="256" y="219"/>
                    </a:lnTo>
                    <a:lnTo>
                      <a:pt x="254" y="217"/>
                    </a:lnTo>
                    <a:lnTo>
                      <a:pt x="254" y="217"/>
                    </a:lnTo>
                    <a:lnTo>
                      <a:pt x="251" y="219"/>
                    </a:lnTo>
                    <a:lnTo>
                      <a:pt x="251" y="222"/>
                    </a:lnTo>
                    <a:lnTo>
                      <a:pt x="251" y="224"/>
                    </a:lnTo>
                    <a:lnTo>
                      <a:pt x="249" y="224"/>
                    </a:lnTo>
                    <a:lnTo>
                      <a:pt x="249" y="224"/>
                    </a:lnTo>
                    <a:lnTo>
                      <a:pt x="246" y="224"/>
                    </a:lnTo>
                    <a:lnTo>
                      <a:pt x="244" y="222"/>
                    </a:lnTo>
                    <a:lnTo>
                      <a:pt x="241" y="222"/>
                    </a:lnTo>
                    <a:lnTo>
                      <a:pt x="239" y="222"/>
                    </a:lnTo>
                    <a:lnTo>
                      <a:pt x="239" y="222"/>
                    </a:lnTo>
                    <a:lnTo>
                      <a:pt x="239" y="224"/>
                    </a:lnTo>
                    <a:lnTo>
                      <a:pt x="239" y="224"/>
                    </a:lnTo>
                    <a:lnTo>
                      <a:pt x="237" y="224"/>
                    </a:lnTo>
                    <a:lnTo>
                      <a:pt x="232" y="224"/>
                    </a:lnTo>
                    <a:lnTo>
                      <a:pt x="232" y="224"/>
                    </a:lnTo>
                    <a:lnTo>
                      <a:pt x="232" y="222"/>
                    </a:lnTo>
                    <a:lnTo>
                      <a:pt x="229" y="219"/>
                    </a:lnTo>
                    <a:lnTo>
                      <a:pt x="224" y="215"/>
                    </a:lnTo>
                    <a:lnTo>
                      <a:pt x="217" y="210"/>
                    </a:lnTo>
                    <a:lnTo>
                      <a:pt x="217" y="210"/>
                    </a:lnTo>
                    <a:lnTo>
                      <a:pt x="215" y="210"/>
                    </a:lnTo>
                    <a:lnTo>
                      <a:pt x="215" y="207"/>
                    </a:lnTo>
                    <a:lnTo>
                      <a:pt x="212" y="207"/>
                    </a:lnTo>
                    <a:lnTo>
                      <a:pt x="210" y="207"/>
                    </a:lnTo>
                    <a:lnTo>
                      <a:pt x="210" y="210"/>
                    </a:lnTo>
                    <a:lnTo>
                      <a:pt x="210" y="207"/>
                    </a:lnTo>
                    <a:lnTo>
                      <a:pt x="210" y="205"/>
                    </a:lnTo>
                    <a:lnTo>
                      <a:pt x="210" y="195"/>
                    </a:lnTo>
                    <a:lnTo>
                      <a:pt x="210" y="185"/>
                    </a:lnTo>
                    <a:lnTo>
                      <a:pt x="210" y="137"/>
                    </a:lnTo>
                    <a:lnTo>
                      <a:pt x="210" y="127"/>
                    </a:lnTo>
                    <a:lnTo>
                      <a:pt x="210" y="107"/>
                    </a:lnTo>
                    <a:lnTo>
                      <a:pt x="210" y="98"/>
                    </a:lnTo>
                    <a:lnTo>
                      <a:pt x="210" y="78"/>
                    </a:lnTo>
                    <a:lnTo>
                      <a:pt x="210" y="68"/>
                    </a:lnTo>
                    <a:lnTo>
                      <a:pt x="210" y="59"/>
                    </a:lnTo>
                    <a:lnTo>
                      <a:pt x="210" y="49"/>
                    </a:lnTo>
                    <a:lnTo>
                      <a:pt x="210" y="44"/>
                    </a:lnTo>
                    <a:lnTo>
                      <a:pt x="207" y="44"/>
                    </a:lnTo>
                    <a:lnTo>
                      <a:pt x="195" y="44"/>
                    </a:lnTo>
                    <a:lnTo>
                      <a:pt x="193" y="44"/>
                    </a:lnTo>
                    <a:lnTo>
                      <a:pt x="185" y="44"/>
                    </a:lnTo>
                    <a:lnTo>
                      <a:pt x="178" y="44"/>
                    </a:lnTo>
                    <a:lnTo>
                      <a:pt x="173" y="44"/>
                    </a:lnTo>
                    <a:lnTo>
                      <a:pt x="168" y="44"/>
                    </a:lnTo>
                    <a:lnTo>
                      <a:pt x="163" y="44"/>
                    </a:lnTo>
                    <a:lnTo>
                      <a:pt x="156" y="44"/>
                    </a:lnTo>
                    <a:lnTo>
                      <a:pt x="154" y="44"/>
                    </a:lnTo>
                    <a:lnTo>
                      <a:pt x="146" y="44"/>
                    </a:lnTo>
                    <a:lnTo>
                      <a:pt x="139" y="44"/>
                    </a:lnTo>
                    <a:lnTo>
                      <a:pt x="134" y="44"/>
                    </a:lnTo>
                    <a:lnTo>
                      <a:pt x="127" y="44"/>
                    </a:lnTo>
                    <a:lnTo>
                      <a:pt x="122" y="44"/>
                    </a:lnTo>
                    <a:lnTo>
                      <a:pt x="117" y="44"/>
                    </a:lnTo>
                    <a:lnTo>
                      <a:pt x="110" y="44"/>
                    </a:lnTo>
                    <a:lnTo>
                      <a:pt x="103" y="44"/>
                    </a:lnTo>
                    <a:lnTo>
                      <a:pt x="98" y="44"/>
                    </a:lnTo>
                    <a:lnTo>
                      <a:pt x="90" y="44"/>
                    </a:lnTo>
                    <a:lnTo>
                      <a:pt x="83" y="44"/>
                    </a:lnTo>
                    <a:lnTo>
                      <a:pt x="78" y="44"/>
                    </a:lnTo>
                    <a:lnTo>
                      <a:pt x="71" y="44"/>
                    </a:lnTo>
                    <a:lnTo>
                      <a:pt x="64" y="44"/>
                    </a:lnTo>
                    <a:lnTo>
                      <a:pt x="61" y="44"/>
                    </a:lnTo>
                    <a:lnTo>
                      <a:pt x="54" y="44"/>
                    </a:lnTo>
                    <a:lnTo>
                      <a:pt x="46" y="44"/>
                    </a:lnTo>
                    <a:lnTo>
                      <a:pt x="44" y="44"/>
                    </a:lnTo>
                    <a:lnTo>
                      <a:pt x="37" y="44"/>
                    </a:lnTo>
                    <a:lnTo>
                      <a:pt x="32" y="44"/>
                    </a:lnTo>
                    <a:lnTo>
                      <a:pt x="25" y="44"/>
                    </a:lnTo>
                    <a:lnTo>
                      <a:pt x="17" y="44"/>
                    </a:lnTo>
                    <a:lnTo>
                      <a:pt x="15" y="44"/>
                    </a:lnTo>
                    <a:lnTo>
                      <a:pt x="7" y="44"/>
                    </a:lnTo>
                    <a:lnTo>
                      <a:pt x="0" y="44"/>
                    </a:lnTo>
                    <a:lnTo>
                      <a:pt x="0" y="32"/>
                    </a:lnTo>
                    <a:lnTo>
                      <a:pt x="0" y="12"/>
                    </a:lnTo>
                    <a:lnTo>
                      <a:pt x="0" y="0"/>
                    </a:lnTo>
                    <a:lnTo>
                      <a:pt x="7" y="0"/>
                    </a:lnTo>
                    <a:lnTo>
                      <a:pt x="15" y="0"/>
                    </a:lnTo>
                    <a:lnTo>
                      <a:pt x="25" y="0"/>
                    </a:lnTo>
                    <a:lnTo>
                      <a:pt x="32" y="0"/>
                    </a:lnTo>
                    <a:lnTo>
                      <a:pt x="42" y="0"/>
                    </a:lnTo>
                    <a:lnTo>
                      <a:pt x="49" y="0"/>
                    </a:lnTo>
                    <a:lnTo>
                      <a:pt x="59" y="0"/>
                    </a:lnTo>
                    <a:lnTo>
                      <a:pt x="66" y="0"/>
                    </a:lnTo>
                    <a:lnTo>
                      <a:pt x="73" y="0"/>
                    </a:lnTo>
                    <a:lnTo>
                      <a:pt x="81" y="0"/>
                    </a:lnTo>
                    <a:lnTo>
                      <a:pt x="85" y="0"/>
                    </a:lnTo>
                    <a:lnTo>
                      <a:pt x="90" y="0"/>
                    </a:lnTo>
                    <a:lnTo>
                      <a:pt x="98" y="0"/>
                    </a:lnTo>
                    <a:lnTo>
                      <a:pt x="100" y="0"/>
                    </a:lnTo>
                    <a:lnTo>
                      <a:pt x="107" y="0"/>
                    </a:lnTo>
                    <a:lnTo>
                      <a:pt x="112" y="0"/>
                    </a:lnTo>
                    <a:lnTo>
                      <a:pt x="117" y="0"/>
                    </a:lnTo>
                    <a:lnTo>
                      <a:pt x="122" y="0"/>
                    </a:lnTo>
                    <a:lnTo>
                      <a:pt x="129" y="0"/>
                    </a:lnTo>
                    <a:lnTo>
                      <a:pt x="134" y="0"/>
                    </a:lnTo>
                    <a:lnTo>
                      <a:pt x="139" y="0"/>
                    </a:lnTo>
                    <a:lnTo>
                      <a:pt x="146" y="0"/>
                    </a:lnTo>
                    <a:lnTo>
                      <a:pt x="149" y="0"/>
                    </a:lnTo>
                    <a:lnTo>
                      <a:pt x="156" y="0"/>
                    </a:lnTo>
                    <a:lnTo>
                      <a:pt x="161" y="0"/>
                    </a:lnTo>
                    <a:lnTo>
                      <a:pt x="166" y="0"/>
                    </a:lnTo>
                    <a:lnTo>
                      <a:pt x="171" y="0"/>
                    </a:lnTo>
                    <a:lnTo>
                      <a:pt x="178" y="0"/>
                    </a:lnTo>
                    <a:lnTo>
                      <a:pt x="181" y="0"/>
                    </a:lnTo>
                    <a:lnTo>
                      <a:pt x="188" y="0"/>
                    </a:lnTo>
                    <a:lnTo>
                      <a:pt x="193" y="0"/>
                    </a:lnTo>
                    <a:lnTo>
                      <a:pt x="198" y="0"/>
                    </a:lnTo>
                    <a:lnTo>
                      <a:pt x="205" y="0"/>
                    </a:lnTo>
                    <a:lnTo>
                      <a:pt x="210" y="0"/>
                    </a:lnTo>
                    <a:lnTo>
                      <a:pt x="215" y="0"/>
                    </a:lnTo>
                    <a:lnTo>
                      <a:pt x="220" y="0"/>
                    </a:lnTo>
                    <a:lnTo>
                      <a:pt x="227" y="0"/>
                    </a:lnTo>
                    <a:lnTo>
                      <a:pt x="229" y="0"/>
                    </a:lnTo>
                    <a:lnTo>
                      <a:pt x="237" y="0"/>
                    </a:lnTo>
                    <a:lnTo>
                      <a:pt x="241" y="0"/>
                    </a:lnTo>
                    <a:lnTo>
                      <a:pt x="246" y="0"/>
                    </a:lnTo>
                    <a:lnTo>
                      <a:pt x="251" y="0"/>
                    </a:lnTo>
                    <a:lnTo>
                      <a:pt x="259" y="0"/>
                    </a:lnTo>
                    <a:lnTo>
                      <a:pt x="263" y="0"/>
                    </a:lnTo>
                    <a:lnTo>
                      <a:pt x="268" y="0"/>
                    </a:lnTo>
                    <a:lnTo>
                      <a:pt x="276" y="0"/>
                    </a:lnTo>
                    <a:lnTo>
                      <a:pt x="278" y="0"/>
                    </a:lnTo>
                    <a:lnTo>
                      <a:pt x="285" y="0"/>
                    </a:lnTo>
                    <a:lnTo>
                      <a:pt x="290" y="0"/>
                    </a:lnTo>
                    <a:lnTo>
                      <a:pt x="295" y="0"/>
                    </a:lnTo>
                    <a:lnTo>
                      <a:pt x="300" y="0"/>
                    </a:lnTo>
                    <a:lnTo>
                      <a:pt x="307" y="0"/>
                    </a:lnTo>
                    <a:lnTo>
                      <a:pt x="310" y="0"/>
                    </a:lnTo>
                    <a:lnTo>
                      <a:pt x="317" y="0"/>
                    </a:lnTo>
                    <a:lnTo>
                      <a:pt x="322" y="0"/>
                    </a:lnTo>
                    <a:lnTo>
                      <a:pt x="327" y="0"/>
                    </a:lnTo>
                    <a:lnTo>
                      <a:pt x="334" y="0"/>
                    </a:lnTo>
                    <a:lnTo>
                      <a:pt x="339" y="0"/>
                    </a:lnTo>
                    <a:lnTo>
                      <a:pt x="344" y="0"/>
                    </a:lnTo>
                    <a:lnTo>
                      <a:pt x="349" y="0"/>
                    </a:lnTo>
                    <a:lnTo>
                      <a:pt x="356" y="0"/>
                    </a:lnTo>
                    <a:lnTo>
                      <a:pt x="359" y="0"/>
                    </a:lnTo>
                    <a:lnTo>
                      <a:pt x="366" y="0"/>
                    </a:lnTo>
                    <a:lnTo>
                      <a:pt x="371" y="0"/>
                    </a:lnTo>
                    <a:lnTo>
                      <a:pt x="376" y="0"/>
                    </a:lnTo>
                    <a:lnTo>
                      <a:pt x="380" y="0"/>
                    </a:lnTo>
                    <a:lnTo>
                      <a:pt x="388" y="0"/>
                    </a:lnTo>
                    <a:lnTo>
                      <a:pt x="393" y="0"/>
                    </a:lnTo>
                    <a:lnTo>
                      <a:pt x="398" y="0"/>
                    </a:lnTo>
                    <a:lnTo>
                      <a:pt x="405" y="0"/>
                    </a:lnTo>
                    <a:lnTo>
                      <a:pt x="407" y="0"/>
                    </a:lnTo>
                    <a:lnTo>
                      <a:pt x="415" y="0"/>
                    </a:lnTo>
                    <a:lnTo>
                      <a:pt x="419" y="0"/>
                    </a:lnTo>
                    <a:lnTo>
                      <a:pt x="424" y="0"/>
                    </a:lnTo>
                    <a:lnTo>
                      <a:pt x="429" y="0"/>
                    </a:lnTo>
                    <a:lnTo>
                      <a:pt x="437" y="0"/>
                    </a:lnTo>
                    <a:lnTo>
                      <a:pt x="439" y="0"/>
                    </a:lnTo>
                    <a:lnTo>
                      <a:pt x="446" y="0"/>
                    </a:lnTo>
                    <a:lnTo>
                      <a:pt x="451" y="0"/>
                    </a:lnTo>
                    <a:lnTo>
                      <a:pt x="456" y="0"/>
                    </a:lnTo>
                    <a:lnTo>
                      <a:pt x="463" y="0"/>
                    </a:lnTo>
                    <a:lnTo>
                      <a:pt x="468" y="0"/>
                    </a:lnTo>
                    <a:lnTo>
                      <a:pt x="473" y="0"/>
                    </a:lnTo>
                    <a:lnTo>
                      <a:pt x="478" y="0"/>
                    </a:lnTo>
                    <a:lnTo>
                      <a:pt x="485" y="0"/>
                    </a:lnTo>
                    <a:lnTo>
                      <a:pt x="488" y="0"/>
                    </a:lnTo>
                    <a:lnTo>
                      <a:pt x="495" y="0"/>
                    </a:lnTo>
                    <a:lnTo>
                      <a:pt x="500" y="0"/>
                    </a:lnTo>
                    <a:lnTo>
                      <a:pt x="505" y="0"/>
                    </a:lnTo>
                    <a:lnTo>
                      <a:pt x="510" y="0"/>
                    </a:lnTo>
                    <a:lnTo>
                      <a:pt x="517" y="0"/>
                    </a:lnTo>
                    <a:lnTo>
                      <a:pt x="522" y="0"/>
                    </a:lnTo>
                    <a:lnTo>
                      <a:pt x="527" y="0"/>
                    </a:lnTo>
                    <a:lnTo>
                      <a:pt x="534" y="0"/>
                    </a:lnTo>
                    <a:lnTo>
                      <a:pt x="536" y="0"/>
                    </a:lnTo>
                    <a:lnTo>
                      <a:pt x="544" y="0"/>
                    </a:lnTo>
                    <a:lnTo>
                      <a:pt x="549" y="0"/>
                    </a:lnTo>
                    <a:lnTo>
                      <a:pt x="554" y="0"/>
                    </a:lnTo>
                    <a:lnTo>
                      <a:pt x="558" y="0"/>
                    </a:lnTo>
                    <a:lnTo>
                      <a:pt x="566" y="0"/>
                    </a:lnTo>
                    <a:lnTo>
                      <a:pt x="571" y="0"/>
                    </a:lnTo>
                    <a:lnTo>
                      <a:pt x="575" y="0"/>
                    </a:lnTo>
                    <a:lnTo>
                      <a:pt x="580" y="0"/>
                    </a:lnTo>
                    <a:lnTo>
                      <a:pt x="585" y="0"/>
                    </a:lnTo>
                    <a:lnTo>
                      <a:pt x="585" y="12"/>
                    </a:lnTo>
                    <a:lnTo>
                      <a:pt x="585" y="22"/>
                    </a:lnTo>
                    <a:lnTo>
                      <a:pt x="585" y="34"/>
                    </a:lnTo>
                    <a:lnTo>
                      <a:pt x="585" y="44"/>
                    </a:lnTo>
                    <a:lnTo>
                      <a:pt x="588" y="56"/>
                    </a:lnTo>
                    <a:lnTo>
                      <a:pt x="588" y="68"/>
                    </a:lnTo>
                    <a:lnTo>
                      <a:pt x="590" y="81"/>
                    </a:lnTo>
                    <a:lnTo>
                      <a:pt x="593" y="102"/>
                    </a:lnTo>
                    <a:lnTo>
                      <a:pt x="595" y="115"/>
                    </a:lnTo>
                    <a:lnTo>
                      <a:pt x="597" y="137"/>
                    </a:lnTo>
                    <a:lnTo>
                      <a:pt x="597" y="139"/>
                    </a:lnTo>
                    <a:lnTo>
                      <a:pt x="597" y="176"/>
                    </a:lnTo>
                    <a:lnTo>
                      <a:pt x="597" y="215"/>
                    </a:lnTo>
                    <a:lnTo>
                      <a:pt x="595" y="251"/>
                    </a:lnTo>
                    <a:lnTo>
                      <a:pt x="595" y="288"/>
                    </a:lnTo>
                    <a:lnTo>
                      <a:pt x="595" y="285"/>
                    </a:lnTo>
                    <a:lnTo>
                      <a:pt x="593" y="285"/>
                    </a:lnTo>
                    <a:lnTo>
                      <a:pt x="593" y="285"/>
                    </a:lnTo>
                    <a:lnTo>
                      <a:pt x="593" y="285"/>
                    </a:lnTo>
                    <a:lnTo>
                      <a:pt x="588" y="285"/>
                    </a:lnTo>
                    <a:lnTo>
                      <a:pt x="588" y="285"/>
                    </a:lnTo>
                    <a:lnTo>
                      <a:pt x="588" y="285"/>
                    </a:lnTo>
                    <a:lnTo>
                      <a:pt x="588" y="283"/>
                    </a:lnTo>
                    <a:lnTo>
                      <a:pt x="585" y="283"/>
                    </a:lnTo>
                    <a:lnTo>
                      <a:pt x="585" y="283"/>
                    </a:lnTo>
                    <a:lnTo>
                      <a:pt x="583" y="283"/>
                    </a:lnTo>
                    <a:lnTo>
                      <a:pt x="583" y="283"/>
                    </a:lnTo>
                    <a:lnTo>
                      <a:pt x="583" y="283"/>
                    </a:lnTo>
                    <a:lnTo>
                      <a:pt x="580" y="283"/>
                    </a:lnTo>
                    <a:lnTo>
                      <a:pt x="580" y="283"/>
                    </a:lnTo>
                    <a:lnTo>
                      <a:pt x="580" y="283"/>
                    </a:lnTo>
                    <a:lnTo>
                      <a:pt x="580" y="283"/>
                    </a:lnTo>
                    <a:lnTo>
                      <a:pt x="578" y="283"/>
                    </a:lnTo>
                    <a:lnTo>
                      <a:pt x="578" y="283"/>
                    </a:lnTo>
                    <a:lnTo>
                      <a:pt x="578" y="280"/>
                    </a:lnTo>
                    <a:lnTo>
                      <a:pt x="575" y="280"/>
                    </a:lnTo>
                    <a:lnTo>
                      <a:pt x="575" y="278"/>
                    </a:lnTo>
                    <a:lnTo>
                      <a:pt x="573" y="278"/>
                    </a:lnTo>
                    <a:lnTo>
                      <a:pt x="573" y="278"/>
                    </a:lnTo>
                    <a:lnTo>
                      <a:pt x="568" y="278"/>
                    </a:lnTo>
                    <a:lnTo>
                      <a:pt x="566" y="276"/>
                    </a:lnTo>
                    <a:lnTo>
                      <a:pt x="563" y="273"/>
                    </a:lnTo>
                    <a:lnTo>
                      <a:pt x="563" y="273"/>
                    </a:lnTo>
                    <a:lnTo>
                      <a:pt x="563" y="273"/>
                    </a:lnTo>
                    <a:lnTo>
                      <a:pt x="563" y="271"/>
                    </a:lnTo>
                    <a:lnTo>
                      <a:pt x="561" y="271"/>
                    </a:lnTo>
                    <a:lnTo>
                      <a:pt x="561" y="271"/>
                    </a:lnTo>
                    <a:lnTo>
                      <a:pt x="561" y="271"/>
                    </a:lnTo>
                    <a:lnTo>
                      <a:pt x="561" y="268"/>
                    </a:lnTo>
                    <a:lnTo>
                      <a:pt x="561" y="268"/>
                    </a:lnTo>
                    <a:lnTo>
                      <a:pt x="561" y="268"/>
                    </a:lnTo>
                    <a:lnTo>
                      <a:pt x="558" y="268"/>
                    </a:lnTo>
                    <a:lnTo>
                      <a:pt x="556" y="268"/>
                    </a:lnTo>
                    <a:lnTo>
                      <a:pt x="556" y="268"/>
                    </a:lnTo>
                    <a:lnTo>
                      <a:pt x="554" y="266"/>
                    </a:lnTo>
                    <a:lnTo>
                      <a:pt x="551" y="263"/>
                    </a:lnTo>
                    <a:lnTo>
                      <a:pt x="549" y="263"/>
                    </a:lnTo>
                    <a:lnTo>
                      <a:pt x="549" y="263"/>
                    </a:lnTo>
                    <a:lnTo>
                      <a:pt x="549" y="263"/>
                    </a:lnTo>
                    <a:lnTo>
                      <a:pt x="549" y="261"/>
                    </a:lnTo>
                    <a:lnTo>
                      <a:pt x="549" y="261"/>
                    </a:lnTo>
                    <a:lnTo>
                      <a:pt x="544" y="261"/>
                    </a:lnTo>
                    <a:lnTo>
                      <a:pt x="541" y="261"/>
                    </a:lnTo>
                    <a:lnTo>
                      <a:pt x="541" y="261"/>
                    </a:lnTo>
                    <a:lnTo>
                      <a:pt x="541" y="263"/>
                    </a:lnTo>
                    <a:lnTo>
                      <a:pt x="541" y="263"/>
                    </a:lnTo>
                    <a:lnTo>
                      <a:pt x="539" y="266"/>
                    </a:lnTo>
                    <a:lnTo>
                      <a:pt x="539" y="263"/>
                    </a:lnTo>
                    <a:lnTo>
                      <a:pt x="539" y="266"/>
                    </a:lnTo>
                    <a:lnTo>
                      <a:pt x="539" y="266"/>
                    </a:lnTo>
                    <a:lnTo>
                      <a:pt x="536" y="266"/>
                    </a:lnTo>
                    <a:lnTo>
                      <a:pt x="536" y="266"/>
                    </a:lnTo>
                    <a:lnTo>
                      <a:pt x="536" y="266"/>
                    </a:lnTo>
                    <a:lnTo>
                      <a:pt x="536" y="266"/>
                    </a:lnTo>
                    <a:lnTo>
                      <a:pt x="536" y="266"/>
                    </a:lnTo>
                    <a:lnTo>
                      <a:pt x="536" y="268"/>
                    </a:lnTo>
                    <a:lnTo>
                      <a:pt x="534" y="268"/>
                    </a:lnTo>
                    <a:lnTo>
                      <a:pt x="534" y="268"/>
                    </a:lnTo>
                    <a:lnTo>
                      <a:pt x="534" y="268"/>
                    </a:lnTo>
                    <a:lnTo>
                      <a:pt x="534" y="268"/>
                    </a:lnTo>
                    <a:lnTo>
                      <a:pt x="529" y="268"/>
                    </a:lnTo>
                    <a:lnTo>
                      <a:pt x="527" y="268"/>
                    </a:lnTo>
                    <a:lnTo>
                      <a:pt x="527" y="268"/>
                    </a:lnTo>
                    <a:lnTo>
                      <a:pt x="527" y="266"/>
                    </a:lnTo>
                    <a:lnTo>
                      <a:pt x="527" y="266"/>
                    </a:lnTo>
                    <a:lnTo>
                      <a:pt x="524" y="266"/>
                    </a:lnTo>
                    <a:lnTo>
                      <a:pt x="524" y="266"/>
                    </a:lnTo>
                    <a:lnTo>
                      <a:pt x="524" y="268"/>
                    </a:lnTo>
                    <a:lnTo>
                      <a:pt x="524" y="268"/>
                    </a:lnTo>
                    <a:lnTo>
                      <a:pt x="524" y="268"/>
                    </a:lnTo>
                    <a:lnTo>
                      <a:pt x="524" y="266"/>
                    </a:lnTo>
                    <a:lnTo>
                      <a:pt x="524" y="266"/>
                    </a:lnTo>
                    <a:lnTo>
                      <a:pt x="524" y="266"/>
                    </a:lnTo>
                    <a:lnTo>
                      <a:pt x="522" y="266"/>
                    </a:lnTo>
                    <a:lnTo>
                      <a:pt x="519" y="266"/>
                    </a:lnTo>
                    <a:lnTo>
                      <a:pt x="522" y="263"/>
                    </a:lnTo>
                    <a:lnTo>
                      <a:pt x="519" y="263"/>
                    </a:lnTo>
                    <a:lnTo>
                      <a:pt x="519" y="263"/>
                    </a:lnTo>
                    <a:lnTo>
                      <a:pt x="519" y="261"/>
                    </a:lnTo>
                    <a:lnTo>
                      <a:pt x="517" y="261"/>
                    </a:lnTo>
                    <a:lnTo>
                      <a:pt x="517" y="261"/>
                    </a:lnTo>
                    <a:lnTo>
                      <a:pt x="517" y="261"/>
                    </a:lnTo>
                    <a:lnTo>
                      <a:pt x="515" y="263"/>
                    </a:lnTo>
                    <a:lnTo>
                      <a:pt x="515" y="263"/>
                    </a:lnTo>
                    <a:lnTo>
                      <a:pt x="515" y="263"/>
                    </a:lnTo>
                    <a:lnTo>
                      <a:pt x="515" y="263"/>
                    </a:lnTo>
                    <a:lnTo>
                      <a:pt x="512" y="263"/>
                    </a:lnTo>
                    <a:lnTo>
                      <a:pt x="512" y="263"/>
                    </a:lnTo>
                    <a:lnTo>
                      <a:pt x="510" y="266"/>
                    </a:lnTo>
                    <a:lnTo>
                      <a:pt x="510" y="266"/>
                    </a:lnTo>
                    <a:lnTo>
                      <a:pt x="510" y="266"/>
                    </a:lnTo>
                    <a:lnTo>
                      <a:pt x="507" y="266"/>
                    </a:lnTo>
                    <a:lnTo>
                      <a:pt x="507" y="266"/>
                    </a:lnTo>
                    <a:lnTo>
                      <a:pt x="505" y="266"/>
                    </a:lnTo>
                    <a:lnTo>
                      <a:pt x="505" y="266"/>
                    </a:lnTo>
                    <a:lnTo>
                      <a:pt x="505" y="268"/>
                    </a:lnTo>
                    <a:lnTo>
                      <a:pt x="505" y="268"/>
                    </a:lnTo>
                    <a:lnTo>
                      <a:pt x="502" y="268"/>
                    </a:lnTo>
                    <a:lnTo>
                      <a:pt x="502" y="268"/>
                    </a:lnTo>
                    <a:lnTo>
                      <a:pt x="502" y="268"/>
                    </a:lnTo>
                    <a:lnTo>
                      <a:pt x="502" y="268"/>
                    </a:lnTo>
                    <a:lnTo>
                      <a:pt x="502" y="268"/>
                    </a:lnTo>
                    <a:lnTo>
                      <a:pt x="502" y="268"/>
                    </a:lnTo>
                    <a:lnTo>
                      <a:pt x="500" y="271"/>
                    </a:lnTo>
                    <a:lnTo>
                      <a:pt x="497" y="268"/>
                    </a:lnTo>
                    <a:lnTo>
                      <a:pt x="495" y="266"/>
                    </a:lnTo>
                    <a:lnTo>
                      <a:pt x="495" y="266"/>
                    </a:lnTo>
                    <a:lnTo>
                      <a:pt x="493" y="266"/>
                    </a:lnTo>
                    <a:lnTo>
                      <a:pt x="493" y="266"/>
                    </a:lnTo>
                    <a:lnTo>
                      <a:pt x="493" y="268"/>
                    </a:lnTo>
                    <a:lnTo>
                      <a:pt x="490" y="268"/>
                    </a:lnTo>
                    <a:lnTo>
                      <a:pt x="490" y="268"/>
                    </a:lnTo>
                    <a:lnTo>
                      <a:pt x="490" y="268"/>
                    </a:lnTo>
                    <a:lnTo>
                      <a:pt x="488" y="268"/>
                    </a:lnTo>
                    <a:lnTo>
                      <a:pt x="485" y="271"/>
                    </a:lnTo>
                    <a:lnTo>
                      <a:pt x="485" y="271"/>
                    </a:lnTo>
                    <a:lnTo>
                      <a:pt x="480" y="271"/>
                    </a:lnTo>
                    <a:lnTo>
                      <a:pt x="480" y="271"/>
                    </a:lnTo>
                    <a:lnTo>
                      <a:pt x="480" y="271"/>
                    </a:lnTo>
                    <a:lnTo>
                      <a:pt x="478" y="271"/>
                    </a:lnTo>
                    <a:lnTo>
                      <a:pt x="478" y="273"/>
                    </a:lnTo>
                    <a:lnTo>
                      <a:pt x="478" y="276"/>
                    </a:lnTo>
                    <a:lnTo>
                      <a:pt x="476" y="276"/>
                    </a:lnTo>
                    <a:lnTo>
                      <a:pt x="476" y="278"/>
                    </a:lnTo>
                    <a:lnTo>
                      <a:pt x="473" y="278"/>
                    </a:lnTo>
                    <a:lnTo>
                      <a:pt x="471" y="276"/>
                    </a:lnTo>
                    <a:lnTo>
                      <a:pt x="468" y="278"/>
                    </a:lnTo>
                    <a:lnTo>
                      <a:pt x="468" y="278"/>
                    </a:lnTo>
                    <a:lnTo>
                      <a:pt x="468" y="278"/>
                    </a:lnTo>
                    <a:lnTo>
                      <a:pt x="468" y="280"/>
                    </a:lnTo>
                    <a:lnTo>
                      <a:pt x="466" y="283"/>
                    </a:lnTo>
                    <a:lnTo>
                      <a:pt x="463" y="280"/>
                    </a:lnTo>
                    <a:lnTo>
                      <a:pt x="461" y="278"/>
                    </a:lnTo>
                    <a:lnTo>
                      <a:pt x="461" y="276"/>
                    </a:lnTo>
                    <a:lnTo>
                      <a:pt x="458" y="276"/>
                    </a:lnTo>
                    <a:lnTo>
                      <a:pt x="454" y="276"/>
                    </a:lnTo>
                    <a:lnTo>
                      <a:pt x="454" y="276"/>
                    </a:lnTo>
                    <a:lnTo>
                      <a:pt x="454" y="273"/>
                    </a:lnTo>
                    <a:lnTo>
                      <a:pt x="454" y="273"/>
                    </a:lnTo>
                    <a:lnTo>
                      <a:pt x="454" y="273"/>
                    </a:lnTo>
                    <a:lnTo>
                      <a:pt x="454" y="273"/>
                    </a:lnTo>
                    <a:lnTo>
                      <a:pt x="451" y="271"/>
                    </a:lnTo>
                    <a:lnTo>
                      <a:pt x="451" y="271"/>
                    </a:lnTo>
                    <a:lnTo>
                      <a:pt x="449" y="271"/>
                    </a:lnTo>
                    <a:lnTo>
                      <a:pt x="446" y="271"/>
                    </a:lnTo>
                    <a:lnTo>
                      <a:pt x="446" y="268"/>
                    </a:lnTo>
                    <a:lnTo>
                      <a:pt x="446" y="268"/>
                    </a:lnTo>
                    <a:lnTo>
                      <a:pt x="446" y="268"/>
                    </a:lnTo>
                    <a:lnTo>
                      <a:pt x="446" y="268"/>
                    </a:lnTo>
                    <a:lnTo>
                      <a:pt x="446" y="268"/>
                    </a:lnTo>
                    <a:lnTo>
                      <a:pt x="449" y="266"/>
                    </a:lnTo>
                    <a:lnTo>
                      <a:pt x="446" y="266"/>
                    </a:lnTo>
                    <a:lnTo>
                      <a:pt x="446" y="266"/>
                    </a:lnTo>
                    <a:lnTo>
                      <a:pt x="446" y="263"/>
                    </a:lnTo>
                    <a:lnTo>
                      <a:pt x="444" y="263"/>
                    </a:lnTo>
                    <a:lnTo>
                      <a:pt x="444" y="263"/>
                    </a:lnTo>
                    <a:lnTo>
                      <a:pt x="444" y="263"/>
                    </a:lnTo>
                    <a:lnTo>
                      <a:pt x="444" y="263"/>
                    </a:lnTo>
                    <a:lnTo>
                      <a:pt x="441" y="266"/>
                    </a:lnTo>
                    <a:lnTo>
                      <a:pt x="441" y="268"/>
                    </a:lnTo>
                    <a:lnTo>
                      <a:pt x="441" y="268"/>
                    </a:lnTo>
                    <a:lnTo>
                      <a:pt x="441" y="268"/>
                    </a:lnTo>
                    <a:lnTo>
                      <a:pt x="441" y="268"/>
                    </a:lnTo>
                    <a:lnTo>
                      <a:pt x="441" y="268"/>
                    </a:lnTo>
                    <a:lnTo>
                      <a:pt x="439" y="271"/>
                    </a:lnTo>
                    <a:lnTo>
                      <a:pt x="439" y="271"/>
                    </a:lnTo>
                    <a:lnTo>
                      <a:pt x="439" y="271"/>
                    </a:lnTo>
                    <a:lnTo>
                      <a:pt x="437" y="271"/>
                    </a:lnTo>
                    <a:lnTo>
                      <a:pt x="437" y="271"/>
                    </a:lnTo>
                    <a:lnTo>
                      <a:pt x="437" y="271"/>
                    </a:lnTo>
                    <a:lnTo>
                      <a:pt x="434" y="268"/>
                    </a:lnTo>
                    <a:lnTo>
                      <a:pt x="434" y="268"/>
                    </a:lnTo>
                    <a:lnTo>
                      <a:pt x="434" y="268"/>
                    </a:lnTo>
                    <a:lnTo>
                      <a:pt x="432" y="268"/>
                    </a:lnTo>
                    <a:lnTo>
                      <a:pt x="429" y="268"/>
                    </a:lnTo>
                    <a:lnTo>
                      <a:pt x="429" y="268"/>
                    </a:lnTo>
                    <a:lnTo>
                      <a:pt x="429" y="268"/>
                    </a:lnTo>
                    <a:lnTo>
                      <a:pt x="429" y="266"/>
                    </a:lnTo>
                    <a:lnTo>
                      <a:pt x="427" y="266"/>
                    </a:lnTo>
                    <a:lnTo>
                      <a:pt x="427" y="266"/>
                    </a:lnTo>
                    <a:lnTo>
                      <a:pt x="427" y="263"/>
                    </a:lnTo>
                    <a:lnTo>
                      <a:pt x="427" y="261"/>
                    </a:lnTo>
                    <a:lnTo>
                      <a:pt x="427" y="261"/>
                    </a:lnTo>
                    <a:lnTo>
                      <a:pt x="427" y="261"/>
                    </a:lnTo>
                    <a:lnTo>
                      <a:pt x="424" y="261"/>
                    </a:lnTo>
                    <a:lnTo>
                      <a:pt x="424" y="261"/>
                    </a:lnTo>
                    <a:lnTo>
                      <a:pt x="424" y="261"/>
                    </a:lnTo>
                    <a:lnTo>
                      <a:pt x="422" y="261"/>
                    </a:lnTo>
                    <a:lnTo>
                      <a:pt x="422" y="261"/>
                    </a:lnTo>
                    <a:lnTo>
                      <a:pt x="419" y="261"/>
                    </a:lnTo>
                    <a:lnTo>
                      <a:pt x="419" y="261"/>
                    </a:lnTo>
                    <a:lnTo>
                      <a:pt x="419" y="263"/>
                    </a:lnTo>
                    <a:lnTo>
                      <a:pt x="419" y="266"/>
                    </a:lnTo>
                    <a:lnTo>
                      <a:pt x="419" y="268"/>
                    </a:lnTo>
                    <a:lnTo>
                      <a:pt x="417" y="268"/>
                    </a:lnTo>
                    <a:lnTo>
                      <a:pt x="417" y="268"/>
                    </a:lnTo>
                    <a:lnTo>
                      <a:pt x="415" y="268"/>
                    </a:lnTo>
                    <a:lnTo>
                      <a:pt x="415" y="271"/>
                    </a:lnTo>
                    <a:lnTo>
                      <a:pt x="415" y="271"/>
                    </a:lnTo>
                    <a:lnTo>
                      <a:pt x="415" y="271"/>
                    </a:lnTo>
                    <a:lnTo>
                      <a:pt x="415" y="271"/>
                    </a:lnTo>
                    <a:lnTo>
                      <a:pt x="415" y="273"/>
                    </a:lnTo>
                    <a:lnTo>
                      <a:pt x="415" y="273"/>
                    </a:lnTo>
                    <a:lnTo>
                      <a:pt x="412" y="273"/>
                    </a:lnTo>
                    <a:lnTo>
                      <a:pt x="412" y="276"/>
                    </a:lnTo>
                    <a:lnTo>
                      <a:pt x="412" y="278"/>
                    </a:lnTo>
                    <a:lnTo>
                      <a:pt x="412" y="280"/>
                    </a:lnTo>
                    <a:lnTo>
                      <a:pt x="410" y="280"/>
                    </a:lnTo>
                    <a:lnTo>
                      <a:pt x="407" y="278"/>
                    </a:lnTo>
                    <a:lnTo>
                      <a:pt x="405" y="278"/>
                    </a:lnTo>
                    <a:lnTo>
                      <a:pt x="405" y="276"/>
                    </a:lnTo>
                    <a:lnTo>
                      <a:pt x="405" y="273"/>
                    </a:lnTo>
                    <a:lnTo>
                      <a:pt x="405" y="271"/>
                    </a:lnTo>
                    <a:close/>
                  </a:path>
                </a:pathLst>
              </a:custGeom>
              <a:solidFill>
                <a:srgbClr val="A58E9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200" dirty="0"/>
              </a:p>
            </p:txBody>
          </p:sp>
          <p:sp>
            <p:nvSpPr>
              <p:cNvPr id="409" name="Freeform 134">
                <a:extLst>
                  <a:ext uri="{FF2B5EF4-FFF2-40B4-BE49-F238E27FC236}">
                    <a16:creationId xmlns:a16="http://schemas.microsoft.com/office/drawing/2014/main" id="{6E7CD933-43DB-44ED-94D6-061013A642D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200" y="2343"/>
                <a:ext cx="919" cy="868"/>
              </a:xfrm>
              <a:custGeom>
                <a:avLst/>
                <a:gdLst>
                  <a:gd name="T0" fmla="*/ 142 w 919"/>
                  <a:gd name="T1" fmla="*/ 378 h 868"/>
                  <a:gd name="T2" fmla="*/ 251 w 919"/>
                  <a:gd name="T3" fmla="*/ 51 h 868"/>
                  <a:gd name="T4" fmla="*/ 449 w 919"/>
                  <a:gd name="T5" fmla="*/ 0 h 868"/>
                  <a:gd name="T6" fmla="*/ 507 w 919"/>
                  <a:gd name="T7" fmla="*/ 180 h 868"/>
                  <a:gd name="T8" fmla="*/ 558 w 919"/>
                  <a:gd name="T9" fmla="*/ 200 h 868"/>
                  <a:gd name="T10" fmla="*/ 610 w 919"/>
                  <a:gd name="T11" fmla="*/ 217 h 868"/>
                  <a:gd name="T12" fmla="*/ 658 w 919"/>
                  <a:gd name="T13" fmla="*/ 222 h 868"/>
                  <a:gd name="T14" fmla="*/ 680 w 919"/>
                  <a:gd name="T15" fmla="*/ 217 h 868"/>
                  <a:gd name="T16" fmla="*/ 702 w 919"/>
                  <a:gd name="T17" fmla="*/ 224 h 868"/>
                  <a:gd name="T18" fmla="*/ 749 w 919"/>
                  <a:gd name="T19" fmla="*/ 224 h 868"/>
                  <a:gd name="T20" fmla="*/ 780 w 919"/>
                  <a:gd name="T21" fmla="*/ 222 h 868"/>
                  <a:gd name="T22" fmla="*/ 812 w 919"/>
                  <a:gd name="T23" fmla="*/ 224 h 868"/>
                  <a:gd name="T24" fmla="*/ 851 w 919"/>
                  <a:gd name="T25" fmla="*/ 241 h 868"/>
                  <a:gd name="T26" fmla="*/ 883 w 919"/>
                  <a:gd name="T27" fmla="*/ 380 h 868"/>
                  <a:gd name="T28" fmla="*/ 897 w 919"/>
                  <a:gd name="T29" fmla="*/ 414 h 868"/>
                  <a:gd name="T30" fmla="*/ 907 w 919"/>
                  <a:gd name="T31" fmla="*/ 431 h 868"/>
                  <a:gd name="T32" fmla="*/ 914 w 919"/>
                  <a:gd name="T33" fmla="*/ 461 h 868"/>
                  <a:gd name="T34" fmla="*/ 902 w 919"/>
                  <a:gd name="T35" fmla="*/ 512 h 868"/>
                  <a:gd name="T36" fmla="*/ 878 w 919"/>
                  <a:gd name="T37" fmla="*/ 568 h 868"/>
                  <a:gd name="T38" fmla="*/ 846 w 919"/>
                  <a:gd name="T39" fmla="*/ 575 h 868"/>
                  <a:gd name="T40" fmla="*/ 814 w 919"/>
                  <a:gd name="T41" fmla="*/ 563 h 868"/>
                  <a:gd name="T42" fmla="*/ 822 w 919"/>
                  <a:gd name="T43" fmla="*/ 585 h 868"/>
                  <a:gd name="T44" fmla="*/ 807 w 919"/>
                  <a:gd name="T45" fmla="*/ 607 h 868"/>
                  <a:gd name="T46" fmla="*/ 749 w 919"/>
                  <a:gd name="T47" fmla="*/ 651 h 868"/>
                  <a:gd name="T48" fmla="*/ 734 w 919"/>
                  <a:gd name="T49" fmla="*/ 651 h 868"/>
                  <a:gd name="T50" fmla="*/ 717 w 919"/>
                  <a:gd name="T51" fmla="*/ 646 h 868"/>
                  <a:gd name="T52" fmla="*/ 717 w 919"/>
                  <a:gd name="T53" fmla="*/ 651 h 868"/>
                  <a:gd name="T54" fmla="*/ 705 w 919"/>
                  <a:gd name="T55" fmla="*/ 643 h 868"/>
                  <a:gd name="T56" fmla="*/ 710 w 919"/>
                  <a:gd name="T57" fmla="*/ 668 h 868"/>
                  <a:gd name="T58" fmla="*/ 688 w 919"/>
                  <a:gd name="T59" fmla="*/ 670 h 868"/>
                  <a:gd name="T60" fmla="*/ 675 w 919"/>
                  <a:gd name="T61" fmla="*/ 687 h 868"/>
                  <a:gd name="T62" fmla="*/ 671 w 919"/>
                  <a:gd name="T63" fmla="*/ 692 h 868"/>
                  <a:gd name="T64" fmla="*/ 649 w 919"/>
                  <a:gd name="T65" fmla="*/ 709 h 868"/>
                  <a:gd name="T66" fmla="*/ 651 w 919"/>
                  <a:gd name="T67" fmla="*/ 736 h 868"/>
                  <a:gd name="T68" fmla="*/ 634 w 919"/>
                  <a:gd name="T69" fmla="*/ 751 h 868"/>
                  <a:gd name="T70" fmla="*/ 632 w 919"/>
                  <a:gd name="T71" fmla="*/ 760 h 868"/>
                  <a:gd name="T72" fmla="*/ 641 w 919"/>
                  <a:gd name="T73" fmla="*/ 787 h 868"/>
                  <a:gd name="T74" fmla="*/ 646 w 919"/>
                  <a:gd name="T75" fmla="*/ 826 h 868"/>
                  <a:gd name="T76" fmla="*/ 656 w 919"/>
                  <a:gd name="T77" fmla="*/ 848 h 868"/>
                  <a:gd name="T78" fmla="*/ 651 w 919"/>
                  <a:gd name="T79" fmla="*/ 863 h 868"/>
                  <a:gd name="T80" fmla="*/ 629 w 919"/>
                  <a:gd name="T81" fmla="*/ 853 h 868"/>
                  <a:gd name="T82" fmla="*/ 568 w 919"/>
                  <a:gd name="T83" fmla="*/ 838 h 868"/>
                  <a:gd name="T84" fmla="*/ 544 w 919"/>
                  <a:gd name="T85" fmla="*/ 829 h 868"/>
                  <a:gd name="T86" fmla="*/ 519 w 919"/>
                  <a:gd name="T87" fmla="*/ 795 h 868"/>
                  <a:gd name="T88" fmla="*/ 502 w 919"/>
                  <a:gd name="T89" fmla="*/ 758 h 868"/>
                  <a:gd name="T90" fmla="*/ 495 w 919"/>
                  <a:gd name="T91" fmla="*/ 729 h 868"/>
                  <a:gd name="T92" fmla="*/ 473 w 919"/>
                  <a:gd name="T93" fmla="*/ 712 h 868"/>
                  <a:gd name="T94" fmla="*/ 451 w 919"/>
                  <a:gd name="T95" fmla="*/ 685 h 868"/>
                  <a:gd name="T96" fmla="*/ 429 w 919"/>
                  <a:gd name="T97" fmla="*/ 636 h 868"/>
                  <a:gd name="T98" fmla="*/ 415 w 919"/>
                  <a:gd name="T99" fmla="*/ 609 h 868"/>
                  <a:gd name="T100" fmla="*/ 380 w 919"/>
                  <a:gd name="T101" fmla="*/ 573 h 868"/>
                  <a:gd name="T102" fmla="*/ 356 w 919"/>
                  <a:gd name="T103" fmla="*/ 561 h 868"/>
                  <a:gd name="T104" fmla="*/ 334 w 919"/>
                  <a:gd name="T105" fmla="*/ 556 h 868"/>
                  <a:gd name="T106" fmla="*/ 300 w 919"/>
                  <a:gd name="T107" fmla="*/ 553 h 868"/>
                  <a:gd name="T108" fmla="*/ 273 w 919"/>
                  <a:gd name="T109" fmla="*/ 570 h 868"/>
                  <a:gd name="T110" fmla="*/ 263 w 919"/>
                  <a:gd name="T111" fmla="*/ 600 h 868"/>
                  <a:gd name="T112" fmla="*/ 232 w 919"/>
                  <a:gd name="T113" fmla="*/ 619 h 868"/>
                  <a:gd name="T114" fmla="*/ 168 w 919"/>
                  <a:gd name="T115" fmla="*/ 583 h 868"/>
                  <a:gd name="T116" fmla="*/ 137 w 919"/>
                  <a:gd name="T117" fmla="*/ 546 h 868"/>
                  <a:gd name="T118" fmla="*/ 125 w 919"/>
                  <a:gd name="T119" fmla="*/ 502 h 868"/>
                  <a:gd name="T120" fmla="*/ 100 w 919"/>
                  <a:gd name="T121" fmla="*/ 475 h 868"/>
                  <a:gd name="T122" fmla="*/ 54 w 919"/>
                  <a:gd name="T123" fmla="*/ 436 h 868"/>
                  <a:gd name="T124" fmla="*/ 5 w 919"/>
                  <a:gd name="T125" fmla="*/ 392 h 86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  <a:cxn ang="0">
                    <a:pos x="T124" y="T125"/>
                  </a:cxn>
                </a:cxnLst>
                <a:rect l="0" t="0" r="r" b="b"/>
                <a:pathLst>
                  <a:path w="919" h="868">
                    <a:moveTo>
                      <a:pt x="0" y="385"/>
                    </a:moveTo>
                    <a:lnTo>
                      <a:pt x="0" y="383"/>
                    </a:lnTo>
                    <a:lnTo>
                      <a:pt x="0" y="380"/>
                    </a:lnTo>
                    <a:lnTo>
                      <a:pt x="0" y="378"/>
                    </a:lnTo>
                    <a:lnTo>
                      <a:pt x="0" y="378"/>
                    </a:lnTo>
                    <a:lnTo>
                      <a:pt x="5" y="378"/>
                    </a:lnTo>
                    <a:lnTo>
                      <a:pt x="10" y="378"/>
                    </a:lnTo>
                    <a:lnTo>
                      <a:pt x="15" y="378"/>
                    </a:lnTo>
                    <a:lnTo>
                      <a:pt x="17" y="378"/>
                    </a:lnTo>
                    <a:lnTo>
                      <a:pt x="25" y="378"/>
                    </a:lnTo>
                    <a:lnTo>
                      <a:pt x="29" y="378"/>
                    </a:lnTo>
                    <a:lnTo>
                      <a:pt x="34" y="378"/>
                    </a:lnTo>
                    <a:lnTo>
                      <a:pt x="39" y="378"/>
                    </a:lnTo>
                    <a:lnTo>
                      <a:pt x="44" y="378"/>
                    </a:lnTo>
                    <a:lnTo>
                      <a:pt x="49" y="378"/>
                    </a:lnTo>
                    <a:lnTo>
                      <a:pt x="54" y="378"/>
                    </a:lnTo>
                    <a:lnTo>
                      <a:pt x="61" y="378"/>
                    </a:lnTo>
                    <a:lnTo>
                      <a:pt x="64" y="378"/>
                    </a:lnTo>
                    <a:lnTo>
                      <a:pt x="71" y="378"/>
                    </a:lnTo>
                    <a:lnTo>
                      <a:pt x="76" y="378"/>
                    </a:lnTo>
                    <a:lnTo>
                      <a:pt x="81" y="378"/>
                    </a:lnTo>
                    <a:lnTo>
                      <a:pt x="86" y="378"/>
                    </a:lnTo>
                    <a:lnTo>
                      <a:pt x="90" y="378"/>
                    </a:lnTo>
                    <a:lnTo>
                      <a:pt x="95" y="378"/>
                    </a:lnTo>
                    <a:lnTo>
                      <a:pt x="100" y="378"/>
                    </a:lnTo>
                    <a:lnTo>
                      <a:pt x="107" y="378"/>
                    </a:lnTo>
                    <a:lnTo>
                      <a:pt x="110" y="378"/>
                    </a:lnTo>
                    <a:lnTo>
                      <a:pt x="117" y="378"/>
                    </a:lnTo>
                    <a:lnTo>
                      <a:pt x="120" y="378"/>
                    </a:lnTo>
                    <a:lnTo>
                      <a:pt x="122" y="378"/>
                    </a:lnTo>
                    <a:lnTo>
                      <a:pt x="125" y="378"/>
                    </a:lnTo>
                    <a:lnTo>
                      <a:pt x="125" y="378"/>
                    </a:lnTo>
                    <a:lnTo>
                      <a:pt x="127" y="378"/>
                    </a:lnTo>
                    <a:lnTo>
                      <a:pt x="127" y="378"/>
                    </a:lnTo>
                    <a:lnTo>
                      <a:pt x="129" y="378"/>
                    </a:lnTo>
                    <a:lnTo>
                      <a:pt x="132" y="378"/>
                    </a:lnTo>
                    <a:lnTo>
                      <a:pt x="139" y="378"/>
                    </a:lnTo>
                    <a:lnTo>
                      <a:pt x="142" y="378"/>
                    </a:lnTo>
                    <a:lnTo>
                      <a:pt x="149" y="378"/>
                    </a:lnTo>
                    <a:lnTo>
                      <a:pt x="154" y="378"/>
                    </a:lnTo>
                    <a:lnTo>
                      <a:pt x="159" y="378"/>
                    </a:lnTo>
                    <a:lnTo>
                      <a:pt x="164" y="378"/>
                    </a:lnTo>
                    <a:lnTo>
                      <a:pt x="168" y="378"/>
                    </a:lnTo>
                    <a:lnTo>
                      <a:pt x="173" y="378"/>
                    </a:lnTo>
                    <a:lnTo>
                      <a:pt x="178" y="378"/>
                    </a:lnTo>
                    <a:lnTo>
                      <a:pt x="185" y="378"/>
                    </a:lnTo>
                    <a:lnTo>
                      <a:pt x="188" y="378"/>
                    </a:lnTo>
                    <a:lnTo>
                      <a:pt x="195" y="378"/>
                    </a:lnTo>
                    <a:lnTo>
                      <a:pt x="200" y="378"/>
                    </a:lnTo>
                    <a:lnTo>
                      <a:pt x="205" y="378"/>
                    </a:lnTo>
                    <a:lnTo>
                      <a:pt x="210" y="378"/>
                    </a:lnTo>
                    <a:lnTo>
                      <a:pt x="215" y="378"/>
                    </a:lnTo>
                    <a:lnTo>
                      <a:pt x="220" y="378"/>
                    </a:lnTo>
                    <a:lnTo>
                      <a:pt x="224" y="378"/>
                    </a:lnTo>
                    <a:lnTo>
                      <a:pt x="232" y="378"/>
                    </a:lnTo>
                    <a:lnTo>
                      <a:pt x="234" y="378"/>
                    </a:lnTo>
                    <a:lnTo>
                      <a:pt x="242" y="378"/>
                    </a:lnTo>
                    <a:lnTo>
                      <a:pt x="246" y="378"/>
                    </a:lnTo>
                    <a:lnTo>
                      <a:pt x="251" y="378"/>
                    </a:lnTo>
                    <a:lnTo>
                      <a:pt x="251" y="356"/>
                    </a:lnTo>
                    <a:lnTo>
                      <a:pt x="251" y="344"/>
                    </a:lnTo>
                    <a:lnTo>
                      <a:pt x="251" y="322"/>
                    </a:lnTo>
                    <a:lnTo>
                      <a:pt x="251" y="297"/>
                    </a:lnTo>
                    <a:lnTo>
                      <a:pt x="251" y="263"/>
                    </a:lnTo>
                    <a:lnTo>
                      <a:pt x="251" y="251"/>
                    </a:lnTo>
                    <a:lnTo>
                      <a:pt x="251" y="229"/>
                    </a:lnTo>
                    <a:lnTo>
                      <a:pt x="251" y="217"/>
                    </a:lnTo>
                    <a:lnTo>
                      <a:pt x="251" y="195"/>
                    </a:lnTo>
                    <a:lnTo>
                      <a:pt x="251" y="183"/>
                    </a:lnTo>
                    <a:lnTo>
                      <a:pt x="251" y="171"/>
                    </a:lnTo>
                    <a:lnTo>
                      <a:pt x="251" y="146"/>
                    </a:lnTo>
                    <a:lnTo>
                      <a:pt x="251" y="134"/>
                    </a:lnTo>
                    <a:lnTo>
                      <a:pt x="251" y="100"/>
                    </a:lnTo>
                    <a:lnTo>
                      <a:pt x="251" y="76"/>
                    </a:lnTo>
                    <a:lnTo>
                      <a:pt x="251" y="63"/>
                    </a:lnTo>
                    <a:lnTo>
                      <a:pt x="251" y="51"/>
                    </a:lnTo>
                    <a:lnTo>
                      <a:pt x="251" y="39"/>
                    </a:lnTo>
                    <a:lnTo>
                      <a:pt x="251" y="29"/>
                    </a:lnTo>
                    <a:lnTo>
                      <a:pt x="254" y="5"/>
                    </a:lnTo>
                    <a:lnTo>
                      <a:pt x="254" y="2"/>
                    </a:lnTo>
                    <a:lnTo>
                      <a:pt x="251" y="0"/>
                    </a:lnTo>
                    <a:lnTo>
                      <a:pt x="256" y="0"/>
                    </a:lnTo>
                    <a:lnTo>
                      <a:pt x="263" y="0"/>
                    </a:lnTo>
                    <a:lnTo>
                      <a:pt x="271" y="0"/>
                    </a:lnTo>
                    <a:lnTo>
                      <a:pt x="273" y="0"/>
                    </a:lnTo>
                    <a:lnTo>
                      <a:pt x="281" y="0"/>
                    </a:lnTo>
                    <a:lnTo>
                      <a:pt x="288" y="0"/>
                    </a:lnTo>
                    <a:lnTo>
                      <a:pt x="293" y="0"/>
                    </a:lnTo>
                    <a:lnTo>
                      <a:pt x="300" y="0"/>
                    </a:lnTo>
                    <a:lnTo>
                      <a:pt x="302" y="0"/>
                    </a:lnTo>
                    <a:lnTo>
                      <a:pt x="310" y="0"/>
                    </a:lnTo>
                    <a:lnTo>
                      <a:pt x="317" y="0"/>
                    </a:lnTo>
                    <a:lnTo>
                      <a:pt x="320" y="0"/>
                    </a:lnTo>
                    <a:lnTo>
                      <a:pt x="327" y="0"/>
                    </a:lnTo>
                    <a:lnTo>
                      <a:pt x="334" y="0"/>
                    </a:lnTo>
                    <a:lnTo>
                      <a:pt x="339" y="0"/>
                    </a:lnTo>
                    <a:lnTo>
                      <a:pt x="346" y="0"/>
                    </a:lnTo>
                    <a:lnTo>
                      <a:pt x="354" y="0"/>
                    </a:lnTo>
                    <a:lnTo>
                      <a:pt x="359" y="0"/>
                    </a:lnTo>
                    <a:lnTo>
                      <a:pt x="366" y="0"/>
                    </a:lnTo>
                    <a:lnTo>
                      <a:pt x="373" y="0"/>
                    </a:lnTo>
                    <a:lnTo>
                      <a:pt x="378" y="0"/>
                    </a:lnTo>
                    <a:lnTo>
                      <a:pt x="383" y="0"/>
                    </a:lnTo>
                    <a:lnTo>
                      <a:pt x="390" y="0"/>
                    </a:lnTo>
                    <a:lnTo>
                      <a:pt x="395" y="0"/>
                    </a:lnTo>
                    <a:lnTo>
                      <a:pt x="402" y="0"/>
                    </a:lnTo>
                    <a:lnTo>
                      <a:pt x="410" y="0"/>
                    </a:lnTo>
                    <a:lnTo>
                      <a:pt x="412" y="0"/>
                    </a:lnTo>
                    <a:lnTo>
                      <a:pt x="419" y="0"/>
                    </a:lnTo>
                    <a:lnTo>
                      <a:pt x="424" y="0"/>
                    </a:lnTo>
                    <a:lnTo>
                      <a:pt x="429" y="0"/>
                    </a:lnTo>
                    <a:lnTo>
                      <a:pt x="434" y="0"/>
                    </a:lnTo>
                    <a:lnTo>
                      <a:pt x="441" y="0"/>
                    </a:lnTo>
                    <a:lnTo>
                      <a:pt x="449" y="0"/>
                    </a:lnTo>
                    <a:lnTo>
                      <a:pt x="451" y="0"/>
                    </a:lnTo>
                    <a:lnTo>
                      <a:pt x="463" y="0"/>
                    </a:lnTo>
                    <a:lnTo>
                      <a:pt x="466" y="0"/>
                    </a:lnTo>
                    <a:lnTo>
                      <a:pt x="466" y="5"/>
                    </a:lnTo>
                    <a:lnTo>
                      <a:pt x="466" y="15"/>
                    </a:lnTo>
                    <a:lnTo>
                      <a:pt x="466" y="24"/>
                    </a:lnTo>
                    <a:lnTo>
                      <a:pt x="466" y="34"/>
                    </a:lnTo>
                    <a:lnTo>
                      <a:pt x="466" y="54"/>
                    </a:lnTo>
                    <a:lnTo>
                      <a:pt x="466" y="63"/>
                    </a:lnTo>
                    <a:lnTo>
                      <a:pt x="466" y="83"/>
                    </a:lnTo>
                    <a:lnTo>
                      <a:pt x="466" y="93"/>
                    </a:lnTo>
                    <a:lnTo>
                      <a:pt x="466" y="141"/>
                    </a:lnTo>
                    <a:lnTo>
                      <a:pt x="466" y="151"/>
                    </a:lnTo>
                    <a:lnTo>
                      <a:pt x="466" y="161"/>
                    </a:lnTo>
                    <a:lnTo>
                      <a:pt x="466" y="163"/>
                    </a:lnTo>
                    <a:lnTo>
                      <a:pt x="466" y="166"/>
                    </a:lnTo>
                    <a:lnTo>
                      <a:pt x="466" y="163"/>
                    </a:lnTo>
                    <a:lnTo>
                      <a:pt x="468" y="163"/>
                    </a:lnTo>
                    <a:lnTo>
                      <a:pt x="471" y="163"/>
                    </a:lnTo>
                    <a:lnTo>
                      <a:pt x="471" y="166"/>
                    </a:lnTo>
                    <a:lnTo>
                      <a:pt x="473" y="166"/>
                    </a:lnTo>
                    <a:lnTo>
                      <a:pt x="473" y="166"/>
                    </a:lnTo>
                    <a:lnTo>
                      <a:pt x="480" y="171"/>
                    </a:lnTo>
                    <a:lnTo>
                      <a:pt x="485" y="175"/>
                    </a:lnTo>
                    <a:lnTo>
                      <a:pt x="488" y="178"/>
                    </a:lnTo>
                    <a:lnTo>
                      <a:pt x="488" y="180"/>
                    </a:lnTo>
                    <a:lnTo>
                      <a:pt x="488" y="180"/>
                    </a:lnTo>
                    <a:lnTo>
                      <a:pt x="493" y="180"/>
                    </a:lnTo>
                    <a:lnTo>
                      <a:pt x="495" y="180"/>
                    </a:lnTo>
                    <a:lnTo>
                      <a:pt x="495" y="180"/>
                    </a:lnTo>
                    <a:lnTo>
                      <a:pt x="495" y="178"/>
                    </a:lnTo>
                    <a:lnTo>
                      <a:pt x="495" y="178"/>
                    </a:lnTo>
                    <a:lnTo>
                      <a:pt x="497" y="178"/>
                    </a:lnTo>
                    <a:lnTo>
                      <a:pt x="500" y="178"/>
                    </a:lnTo>
                    <a:lnTo>
                      <a:pt x="502" y="180"/>
                    </a:lnTo>
                    <a:lnTo>
                      <a:pt x="505" y="180"/>
                    </a:lnTo>
                    <a:lnTo>
                      <a:pt x="505" y="180"/>
                    </a:lnTo>
                    <a:lnTo>
                      <a:pt x="507" y="180"/>
                    </a:lnTo>
                    <a:lnTo>
                      <a:pt x="507" y="178"/>
                    </a:lnTo>
                    <a:lnTo>
                      <a:pt x="507" y="175"/>
                    </a:lnTo>
                    <a:lnTo>
                      <a:pt x="510" y="173"/>
                    </a:lnTo>
                    <a:lnTo>
                      <a:pt x="510" y="173"/>
                    </a:lnTo>
                    <a:lnTo>
                      <a:pt x="512" y="175"/>
                    </a:lnTo>
                    <a:lnTo>
                      <a:pt x="512" y="175"/>
                    </a:lnTo>
                    <a:lnTo>
                      <a:pt x="512" y="175"/>
                    </a:lnTo>
                    <a:lnTo>
                      <a:pt x="512" y="175"/>
                    </a:lnTo>
                    <a:lnTo>
                      <a:pt x="512" y="178"/>
                    </a:lnTo>
                    <a:lnTo>
                      <a:pt x="512" y="178"/>
                    </a:lnTo>
                    <a:lnTo>
                      <a:pt x="515" y="178"/>
                    </a:lnTo>
                    <a:lnTo>
                      <a:pt x="515" y="178"/>
                    </a:lnTo>
                    <a:lnTo>
                      <a:pt x="517" y="178"/>
                    </a:lnTo>
                    <a:lnTo>
                      <a:pt x="517" y="180"/>
                    </a:lnTo>
                    <a:lnTo>
                      <a:pt x="517" y="180"/>
                    </a:lnTo>
                    <a:lnTo>
                      <a:pt x="519" y="183"/>
                    </a:lnTo>
                    <a:lnTo>
                      <a:pt x="519" y="185"/>
                    </a:lnTo>
                    <a:lnTo>
                      <a:pt x="522" y="185"/>
                    </a:lnTo>
                    <a:lnTo>
                      <a:pt x="522" y="188"/>
                    </a:lnTo>
                    <a:lnTo>
                      <a:pt x="522" y="188"/>
                    </a:lnTo>
                    <a:lnTo>
                      <a:pt x="522" y="193"/>
                    </a:lnTo>
                    <a:lnTo>
                      <a:pt x="522" y="193"/>
                    </a:lnTo>
                    <a:lnTo>
                      <a:pt x="522" y="195"/>
                    </a:lnTo>
                    <a:lnTo>
                      <a:pt x="524" y="195"/>
                    </a:lnTo>
                    <a:lnTo>
                      <a:pt x="527" y="195"/>
                    </a:lnTo>
                    <a:lnTo>
                      <a:pt x="529" y="195"/>
                    </a:lnTo>
                    <a:lnTo>
                      <a:pt x="532" y="195"/>
                    </a:lnTo>
                    <a:lnTo>
                      <a:pt x="534" y="195"/>
                    </a:lnTo>
                    <a:lnTo>
                      <a:pt x="534" y="195"/>
                    </a:lnTo>
                    <a:lnTo>
                      <a:pt x="536" y="195"/>
                    </a:lnTo>
                    <a:lnTo>
                      <a:pt x="536" y="195"/>
                    </a:lnTo>
                    <a:lnTo>
                      <a:pt x="539" y="195"/>
                    </a:lnTo>
                    <a:lnTo>
                      <a:pt x="544" y="200"/>
                    </a:lnTo>
                    <a:lnTo>
                      <a:pt x="546" y="200"/>
                    </a:lnTo>
                    <a:lnTo>
                      <a:pt x="554" y="200"/>
                    </a:lnTo>
                    <a:lnTo>
                      <a:pt x="554" y="200"/>
                    </a:lnTo>
                    <a:lnTo>
                      <a:pt x="554" y="202"/>
                    </a:lnTo>
                    <a:lnTo>
                      <a:pt x="558" y="200"/>
                    </a:lnTo>
                    <a:lnTo>
                      <a:pt x="561" y="200"/>
                    </a:lnTo>
                    <a:lnTo>
                      <a:pt x="561" y="200"/>
                    </a:lnTo>
                    <a:lnTo>
                      <a:pt x="563" y="200"/>
                    </a:lnTo>
                    <a:lnTo>
                      <a:pt x="566" y="200"/>
                    </a:lnTo>
                    <a:lnTo>
                      <a:pt x="566" y="202"/>
                    </a:lnTo>
                    <a:lnTo>
                      <a:pt x="566" y="202"/>
                    </a:lnTo>
                    <a:lnTo>
                      <a:pt x="568" y="202"/>
                    </a:lnTo>
                    <a:lnTo>
                      <a:pt x="571" y="207"/>
                    </a:lnTo>
                    <a:lnTo>
                      <a:pt x="571" y="207"/>
                    </a:lnTo>
                    <a:lnTo>
                      <a:pt x="573" y="207"/>
                    </a:lnTo>
                    <a:lnTo>
                      <a:pt x="575" y="207"/>
                    </a:lnTo>
                    <a:lnTo>
                      <a:pt x="575" y="205"/>
                    </a:lnTo>
                    <a:lnTo>
                      <a:pt x="578" y="205"/>
                    </a:lnTo>
                    <a:lnTo>
                      <a:pt x="578" y="202"/>
                    </a:lnTo>
                    <a:lnTo>
                      <a:pt x="580" y="202"/>
                    </a:lnTo>
                    <a:lnTo>
                      <a:pt x="580" y="200"/>
                    </a:lnTo>
                    <a:lnTo>
                      <a:pt x="583" y="202"/>
                    </a:lnTo>
                    <a:lnTo>
                      <a:pt x="585" y="202"/>
                    </a:lnTo>
                    <a:lnTo>
                      <a:pt x="588" y="202"/>
                    </a:lnTo>
                    <a:lnTo>
                      <a:pt x="588" y="202"/>
                    </a:lnTo>
                    <a:lnTo>
                      <a:pt x="590" y="202"/>
                    </a:lnTo>
                    <a:lnTo>
                      <a:pt x="593" y="202"/>
                    </a:lnTo>
                    <a:lnTo>
                      <a:pt x="595" y="200"/>
                    </a:lnTo>
                    <a:lnTo>
                      <a:pt x="597" y="200"/>
                    </a:lnTo>
                    <a:lnTo>
                      <a:pt x="600" y="202"/>
                    </a:lnTo>
                    <a:lnTo>
                      <a:pt x="597" y="205"/>
                    </a:lnTo>
                    <a:lnTo>
                      <a:pt x="597" y="207"/>
                    </a:lnTo>
                    <a:lnTo>
                      <a:pt x="600" y="207"/>
                    </a:lnTo>
                    <a:lnTo>
                      <a:pt x="600" y="210"/>
                    </a:lnTo>
                    <a:lnTo>
                      <a:pt x="602" y="212"/>
                    </a:lnTo>
                    <a:lnTo>
                      <a:pt x="605" y="212"/>
                    </a:lnTo>
                    <a:lnTo>
                      <a:pt x="607" y="214"/>
                    </a:lnTo>
                    <a:lnTo>
                      <a:pt x="607" y="214"/>
                    </a:lnTo>
                    <a:lnTo>
                      <a:pt x="610" y="214"/>
                    </a:lnTo>
                    <a:lnTo>
                      <a:pt x="610" y="214"/>
                    </a:lnTo>
                    <a:lnTo>
                      <a:pt x="607" y="217"/>
                    </a:lnTo>
                    <a:lnTo>
                      <a:pt x="610" y="217"/>
                    </a:lnTo>
                    <a:lnTo>
                      <a:pt x="610" y="217"/>
                    </a:lnTo>
                    <a:lnTo>
                      <a:pt x="607" y="219"/>
                    </a:lnTo>
                    <a:lnTo>
                      <a:pt x="607" y="219"/>
                    </a:lnTo>
                    <a:lnTo>
                      <a:pt x="607" y="222"/>
                    </a:lnTo>
                    <a:lnTo>
                      <a:pt x="607" y="222"/>
                    </a:lnTo>
                    <a:lnTo>
                      <a:pt x="610" y="222"/>
                    </a:lnTo>
                    <a:lnTo>
                      <a:pt x="610" y="224"/>
                    </a:lnTo>
                    <a:lnTo>
                      <a:pt x="612" y="224"/>
                    </a:lnTo>
                    <a:lnTo>
                      <a:pt x="617" y="224"/>
                    </a:lnTo>
                    <a:lnTo>
                      <a:pt x="619" y="222"/>
                    </a:lnTo>
                    <a:lnTo>
                      <a:pt x="624" y="217"/>
                    </a:lnTo>
                    <a:lnTo>
                      <a:pt x="627" y="214"/>
                    </a:lnTo>
                    <a:lnTo>
                      <a:pt x="629" y="214"/>
                    </a:lnTo>
                    <a:lnTo>
                      <a:pt x="632" y="214"/>
                    </a:lnTo>
                    <a:lnTo>
                      <a:pt x="634" y="217"/>
                    </a:lnTo>
                    <a:lnTo>
                      <a:pt x="634" y="219"/>
                    </a:lnTo>
                    <a:lnTo>
                      <a:pt x="634" y="222"/>
                    </a:lnTo>
                    <a:lnTo>
                      <a:pt x="634" y="222"/>
                    </a:lnTo>
                    <a:lnTo>
                      <a:pt x="639" y="222"/>
                    </a:lnTo>
                    <a:lnTo>
                      <a:pt x="641" y="222"/>
                    </a:lnTo>
                    <a:lnTo>
                      <a:pt x="641" y="222"/>
                    </a:lnTo>
                    <a:lnTo>
                      <a:pt x="644" y="224"/>
                    </a:lnTo>
                    <a:lnTo>
                      <a:pt x="644" y="224"/>
                    </a:lnTo>
                    <a:lnTo>
                      <a:pt x="644" y="227"/>
                    </a:lnTo>
                    <a:lnTo>
                      <a:pt x="644" y="227"/>
                    </a:lnTo>
                    <a:lnTo>
                      <a:pt x="649" y="227"/>
                    </a:lnTo>
                    <a:lnTo>
                      <a:pt x="649" y="227"/>
                    </a:lnTo>
                    <a:lnTo>
                      <a:pt x="651" y="227"/>
                    </a:lnTo>
                    <a:lnTo>
                      <a:pt x="651" y="227"/>
                    </a:lnTo>
                    <a:lnTo>
                      <a:pt x="651" y="227"/>
                    </a:lnTo>
                    <a:lnTo>
                      <a:pt x="651" y="227"/>
                    </a:lnTo>
                    <a:lnTo>
                      <a:pt x="651" y="224"/>
                    </a:lnTo>
                    <a:lnTo>
                      <a:pt x="654" y="224"/>
                    </a:lnTo>
                    <a:lnTo>
                      <a:pt x="654" y="224"/>
                    </a:lnTo>
                    <a:lnTo>
                      <a:pt x="654" y="224"/>
                    </a:lnTo>
                    <a:lnTo>
                      <a:pt x="654" y="224"/>
                    </a:lnTo>
                    <a:lnTo>
                      <a:pt x="656" y="224"/>
                    </a:lnTo>
                    <a:lnTo>
                      <a:pt x="656" y="224"/>
                    </a:lnTo>
                    <a:lnTo>
                      <a:pt x="658" y="222"/>
                    </a:lnTo>
                    <a:lnTo>
                      <a:pt x="658" y="222"/>
                    </a:lnTo>
                    <a:lnTo>
                      <a:pt x="658" y="222"/>
                    </a:lnTo>
                    <a:lnTo>
                      <a:pt x="658" y="222"/>
                    </a:lnTo>
                    <a:lnTo>
                      <a:pt x="661" y="222"/>
                    </a:lnTo>
                    <a:lnTo>
                      <a:pt x="661" y="219"/>
                    </a:lnTo>
                    <a:lnTo>
                      <a:pt x="661" y="222"/>
                    </a:lnTo>
                    <a:lnTo>
                      <a:pt x="661" y="222"/>
                    </a:lnTo>
                    <a:lnTo>
                      <a:pt x="663" y="222"/>
                    </a:lnTo>
                    <a:lnTo>
                      <a:pt x="663" y="224"/>
                    </a:lnTo>
                    <a:lnTo>
                      <a:pt x="663" y="224"/>
                    </a:lnTo>
                    <a:lnTo>
                      <a:pt x="661" y="227"/>
                    </a:lnTo>
                    <a:lnTo>
                      <a:pt x="661" y="229"/>
                    </a:lnTo>
                    <a:lnTo>
                      <a:pt x="661" y="232"/>
                    </a:lnTo>
                    <a:lnTo>
                      <a:pt x="661" y="234"/>
                    </a:lnTo>
                    <a:lnTo>
                      <a:pt x="663" y="234"/>
                    </a:lnTo>
                    <a:lnTo>
                      <a:pt x="666" y="236"/>
                    </a:lnTo>
                    <a:lnTo>
                      <a:pt x="668" y="236"/>
                    </a:lnTo>
                    <a:lnTo>
                      <a:pt x="668" y="234"/>
                    </a:lnTo>
                    <a:lnTo>
                      <a:pt x="668" y="232"/>
                    </a:lnTo>
                    <a:lnTo>
                      <a:pt x="668" y="229"/>
                    </a:lnTo>
                    <a:lnTo>
                      <a:pt x="671" y="229"/>
                    </a:lnTo>
                    <a:lnTo>
                      <a:pt x="671" y="229"/>
                    </a:lnTo>
                    <a:lnTo>
                      <a:pt x="671" y="227"/>
                    </a:lnTo>
                    <a:lnTo>
                      <a:pt x="671" y="227"/>
                    </a:lnTo>
                    <a:lnTo>
                      <a:pt x="671" y="227"/>
                    </a:lnTo>
                    <a:lnTo>
                      <a:pt x="671" y="227"/>
                    </a:lnTo>
                    <a:lnTo>
                      <a:pt x="671" y="224"/>
                    </a:lnTo>
                    <a:lnTo>
                      <a:pt x="673" y="224"/>
                    </a:lnTo>
                    <a:lnTo>
                      <a:pt x="673" y="224"/>
                    </a:lnTo>
                    <a:lnTo>
                      <a:pt x="675" y="224"/>
                    </a:lnTo>
                    <a:lnTo>
                      <a:pt x="675" y="222"/>
                    </a:lnTo>
                    <a:lnTo>
                      <a:pt x="675" y="219"/>
                    </a:lnTo>
                    <a:lnTo>
                      <a:pt x="675" y="217"/>
                    </a:lnTo>
                    <a:lnTo>
                      <a:pt x="675" y="217"/>
                    </a:lnTo>
                    <a:lnTo>
                      <a:pt x="678" y="217"/>
                    </a:lnTo>
                    <a:lnTo>
                      <a:pt x="678" y="217"/>
                    </a:lnTo>
                    <a:lnTo>
                      <a:pt x="680" y="217"/>
                    </a:lnTo>
                    <a:lnTo>
                      <a:pt x="680" y="217"/>
                    </a:lnTo>
                    <a:lnTo>
                      <a:pt x="680" y="217"/>
                    </a:lnTo>
                    <a:lnTo>
                      <a:pt x="683" y="217"/>
                    </a:lnTo>
                    <a:lnTo>
                      <a:pt x="683" y="217"/>
                    </a:lnTo>
                    <a:lnTo>
                      <a:pt x="683" y="217"/>
                    </a:lnTo>
                    <a:lnTo>
                      <a:pt x="683" y="219"/>
                    </a:lnTo>
                    <a:lnTo>
                      <a:pt x="683" y="222"/>
                    </a:lnTo>
                    <a:lnTo>
                      <a:pt x="683" y="222"/>
                    </a:lnTo>
                    <a:lnTo>
                      <a:pt x="685" y="222"/>
                    </a:lnTo>
                    <a:lnTo>
                      <a:pt x="685" y="224"/>
                    </a:lnTo>
                    <a:lnTo>
                      <a:pt x="685" y="224"/>
                    </a:lnTo>
                    <a:lnTo>
                      <a:pt x="685" y="224"/>
                    </a:lnTo>
                    <a:lnTo>
                      <a:pt x="688" y="224"/>
                    </a:lnTo>
                    <a:lnTo>
                      <a:pt x="690" y="224"/>
                    </a:lnTo>
                    <a:lnTo>
                      <a:pt x="690" y="224"/>
                    </a:lnTo>
                    <a:lnTo>
                      <a:pt x="690" y="224"/>
                    </a:lnTo>
                    <a:lnTo>
                      <a:pt x="693" y="227"/>
                    </a:lnTo>
                    <a:lnTo>
                      <a:pt x="693" y="227"/>
                    </a:lnTo>
                    <a:lnTo>
                      <a:pt x="693" y="227"/>
                    </a:lnTo>
                    <a:lnTo>
                      <a:pt x="695" y="227"/>
                    </a:lnTo>
                    <a:lnTo>
                      <a:pt x="695" y="227"/>
                    </a:lnTo>
                    <a:lnTo>
                      <a:pt x="695" y="227"/>
                    </a:lnTo>
                    <a:lnTo>
                      <a:pt x="697" y="224"/>
                    </a:lnTo>
                    <a:lnTo>
                      <a:pt x="697" y="224"/>
                    </a:lnTo>
                    <a:lnTo>
                      <a:pt x="697" y="224"/>
                    </a:lnTo>
                    <a:lnTo>
                      <a:pt x="697" y="224"/>
                    </a:lnTo>
                    <a:lnTo>
                      <a:pt x="697" y="224"/>
                    </a:lnTo>
                    <a:lnTo>
                      <a:pt x="697" y="222"/>
                    </a:lnTo>
                    <a:lnTo>
                      <a:pt x="700" y="219"/>
                    </a:lnTo>
                    <a:lnTo>
                      <a:pt x="700" y="219"/>
                    </a:lnTo>
                    <a:lnTo>
                      <a:pt x="700" y="219"/>
                    </a:lnTo>
                    <a:lnTo>
                      <a:pt x="700" y="219"/>
                    </a:lnTo>
                    <a:lnTo>
                      <a:pt x="702" y="219"/>
                    </a:lnTo>
                    <a:lnTo>
                      <a:pt x="702" y="222"/>
                    </a:lnTo>
                    <a:lnTo>
                      <a:pt x="702" y="222"/>
                    </a:lnTo>
                    <a:lnTo>
                      <a:pt x="705" y="222"/>
                    </a:lnTo>
                    <a:lnTo>
                      <a:pt x="702" y="224"/>
                    </a:lnTo>
                    <a:lnTo>
                      <a:pt x="702" y="224"/>
                    </a:lnTo>
                    <a:lnTo>
                      <a:pt x="702" y="224"/>
                    </a:lnTo>
                    <a:lnTo>
                      <a:pt x="702" y="224"/>
                    </a:lnTo>
                    <a:lnTo>
                      <a:pt x="702" y="224"/>
                    </a:lnTo>
                    <a:lnTo>
                      <a:pt x="702" y="227"/>
                    </a:lnTo>
                    <a:lnTo>
                      <a:pt x="705" y="227"/>
                    </a:lnTo>
                    <a:lnTo>
                      <a:pt x="707" y="227"/>
                    </a:lnTo>
                    <a:lnTo>
                      <a:pt x="707" y="227"/>
                    </a:lnTo>
                    <a:lnTo>
                      <a:pt x="710" y="229"/>
                    </a:lnTo>
                    <a:lnTo>
                      <a:pt x="710" y="229"/>
                    </a:lnTo>
                    <a:lnTo>
                      <a:pt x="710" y="229"/>
                    </a:lnTo>
                    <a:lnTo>
                      <a:pt x="710" y="229"/>
                    </a:lnTo>
                    <a:lnTo>
                      <a:pt x="710" y="232"/>
                    </a:lnTo>
                    <a:lnTo>
                      <a:pt x="710" y="232"/>
                    </a:lnTo>
                    <a:lnTo>
                      <a:pt x="714" y="232"/>
                    </a:lnTo>
                    <a:lnTo>
                      <a:pt x="717" y="232"/>
                    </a:lnTo>
                    <a:lnTo>
                      <a:pt x="717" y="234"/>
                    </a:lnTo>
                    <a:lnTo>
                      <a:pt x="719" y="236"/>
                    </a:lnTo>
                    <a:lnTo>
                      <a:pt x="722" y="239"/>
                    </a:lnTo>
                    <a:lnTo>
                      <a:pt x="724" y="236"/>
                    </a:lnTo>
                    <a:lnTo>
                      <a:pt x="724" y="234"/>
                    </a:lnTo>
                    <a:lnTo>
                      <a:pt x="724" y="234"/>
                    </a:lnTo>
                    <a:lnTo>
                      <a:pt x="724" y="234"/>
                    </a:lnTo>
                    <a:lnTo>
                      <a:pt x="727" y="232"/>
                    </a:lnTo>
                    <a:lnTo>
                      <a:pt x="729" y="234"/>
                    </a:lnTo>
                    <a:lnTo>
                      <a:pt x="732" y="234"/>
                    </a:lnTo>
                    <a:lnTo>
                      <a:pt x="732" y="232"/>
                    </a:lnTo>
                    <a:lnTo>
                      <a:pt x="734" y="232"/>
                    </a:lnTo>
                    <a:lnTo>
                      <a:pt x="734" y="229"/>
                    </a:lnTo>
                    <a:lnTo>
                      <a:pt x="734" y="227"/>
                    </a:lnTo>
                    <a:lnTo>
                      <a:pt x="736" y="227"/>
                    </a:lnTo>
                    <a:lnTo>
                      <a:pt x="736" y="227"/>
                    </a:lnTo>
                    <a:lnTo>
                      <a:pt x="736" y="227"/>
                    </a:lnTo>
                    <a:lnTo>
                      <a:pt x="741" y="227"/>
                    </a:lnTo>
                    <a:lnTo>
                      <a:pt x="741" y="227"/>
                    </a:lnTo>
                    <a:lnTo>
                      <a:pt x="744" y="224"/>
                    </a:lnTo>
                    <a:lnTo>
                      <a:pt x="746" y="224"/>
                    </a:lnTo>
                    <a:lnTo>
                      <a:pt x="746" y="224"/>
                    </a:lnTo>
                    <a:lnTo>
                      <a:pt x="746" y="224"/>
                    </a:lnTo>
                    <a:lnTo>
                      <a:pt x="749" y="224"/>
                    </a:lnTo>
                    <a:lnTo>
                      <a:pt x="749" y="222"/>
                    </a:lnTo>
                    <a:lnTo>
                      <a:pt x="749" y="222"/>
                    </a:lnTo>
                    <a:lnTo>
                      <a:pt x="751" y="222"/>
                    </a:lnTo>
                    <a:lnTo>
                      <a:pt x="751" y="222"/>
                    </a:lnTo>
                    <a:lnTo>
                      <a:pt x="753" y="224"/>
                    </a:lnTo>
                    <a:lnTo>
                      <a:pt x="756" y="227"/>
                    </a:lnTo>
                    <a:lnTo>
                      <a:pt x="758" y="224"/>
                    </a:lnTo>
                    <a:lnTo>
                      <a:pt x="758" y="224"/>
                    </a:lnTo>
                    <a:lnTo>
                      <a:pt x="758" y="224"/>
                    </a:lnTo>
                    <a:lnTo>
                      <a:pt x="758" y="224"/>
                    </a:lnTo>
                    <a:lnTo>
                      <a:pt x="758" y="224"/>
                    </a:lnTo>
                    <a:lnTo>
                      <a:pt x="758" y="224"/>
                    </a:lnTo>
                    <a:lnTo>
                      <a:pt x="761" y="224"/>
                    </a:lnTo>
                    <a:lnTo>
                      <a:pt x="761" y="224"/>
                    </a:lnTo>
                    <a:lnTo>
                      <a:pt x="761" y="222"/>
                    </a:lnTo>
                    <a:lnTo>
                      <a:pt x="761" y="222"/>
                    </a:lnTo>
                    <a:lnTo>
                      <a:pt x="763" y="222"/>
                    </a:lnTo>
                    <a:lnTo>
                      <a:pt x="763" y="222"/>
                    </a:lnTo>
                    <a:lnTo>
                      <a:pt x="766" y="222"/>
                    </a:lnTo>
                    <a:lnTo>
                      <a:pt x="766" y="222"/>
                    </a:lnTo>
                    <a:lnTo>
                      <a:pt x="766" y="222"/>
                    </a:lnTo>
                    <a:lnTo>
                      <a:pt x="768" y="219"/>
                    </a:lnTo>
                    <a:lnTo>
                      <a:pt x="768" y="219"/>
                    </a:lnTo>
                    <a:lnTo>
                      <a:pt x="771" y="219"/>
                    </a:lnTo>
                    <a:lnTo>
                      <a:pt x="771" y="219"/>
                    </a:lnTo>
                    <a:lnTo>
                      <a:pt x="771" y="219"/>
                    </a:lnTo>
                    <a:lnTo>
                      <a:pt x="771" y="219"/>
                    </a:lnTo>
                    <a:lnTo>
                      <a:pt x="773" y="217"/>
                    </a:lnTo>
                    <a:lnTo>
                      <a:pt x="773" y="217"/>
                    </a:lnTo>
                    <a:lnTo>
                      <a:pt x="773" y="217"/>
                    </a:lnTo>
                    <a:lnTo>
                      <a:pt x="775" y="217"/>
                    </a:lnTo>
                    <a:lnTo>
                      <a:pt x="775" y="219"/>
                    </a:lnTo>
                    <a:lnTo>
                      <a:pt x="775" y="219"/>
                    </a:lnTo>
                    <a:lnTo>
                      <a:pt x="778" y="219"/>
                    </a:lnTo>
                    <a:lnTo>
                      <a:pt x="775" y="222"/>
                    </a:lnTo>
                    <a:lnTo>
                      <a:pt x="778" y="222"/>
                    </a:lnTo>
                    <a:lnTo>
                      <a:pt x="780" y="222"/>
                    </a:lnTo>
                    <a:lnTo>
                      <a:pt x="780" y="222"/>
                    </a:lnTo>
                    <a:lnTo>
                      <a:pt x="780" y="222"/>
                    </a:lnTo>
                    <a:lnTo>
                      <a:pt x="780" y="224"/>
                    </a:lnTo>
                    <a:lnTo>
                      <a:pt x="780" y="224"/>
                    </a:lnTo>
                    <a:lnTo>
                      <a:pt x="780" y="224"/>
                    </a:lnTo>
                    <a:lnTo>
                      <a:pt x="780" y="222"/>
                    </a:lnTo>
                    <a:lnTo>
                      <a:pt x="780" y="222"/>
                    </a:lnTo>
                    <a:lnTo>
                      <a:pt x="783" y="222"/>
                    </a:lnTo>
                    <a:lnTo>
                      <a:pt x="783" y="222"/>
                    </a:lnTo>
                    <a:lnTo>
                      <a:pt x="783" y="224"/>
                    </a:lnTo>
                    <a:lnTo>
                      <a:pt x="783" y="224"/>
                    </a:lnTo>
                    <a:lnTo>
                      <a:pt x="785" y="224"/>
                    </a:lnTo>
                    <a:lnTo>
                      <a:pt x="790" y="224"/>
                    </a:lnTo>
                    <a:lnTo>
                      <a:pt x="790" y="224"/>
                    </a:lnTo>
                    <a:lnTo>
                      <a:pt x="790" y="224"/>
                    </a:lnTo>
                    <a:lnTo>
                      <a:pt x="790" y="224"/>
                    </a:lnTo>
                    <a:lnTo>
                      <a:pt x="792" y="224"/>
                    </a:lnTo>
                    <a:lnTo>
                      <a:pt x="792" y="222"/>
                    </a:lnTo>
                    <a:lnTo>
                      <a:pt x="792" y="222"/>
                    </a:lnTo>
                    <a:lnTo>
                      <a:pt x="792" y="222"/>
                    </a:lnTo>
                    <a:lnTo>
                      <a:pt x="792" y="222"/>
                    </a:lnTo>
                    <a:lnTo>
                      <a:pt x="792" y="222"/>
                    </a:lnTo>
                    <a:lnTo>
                      <a:pt x="795" y="222"/>
                    </a:lnTo>
                    <a:lnTo>
                      <a:pt x="795" y="222"/>
                    </a:lnTo>
                    <a:lnTo>
                      <a:pt x="795" y="219"/>
                    </a:lnTo>
                    <a:lnTo>
                      <a:pt x="795" y="222"/>
                    </a:lnTo>
                    <a:lnTo>
                      <a:pt x="797" y="219"/>
                    </a:lnTo>
                    <a:lnTo>
                      <a:pt x="797" y="219"/>
                    </a:lnTo>
                    <a:lnTo>
                      <a:pt x="797" y="217"/>
                    </a:lnTo>
                    <a:lnTo>
                      <a:pt x="797" y="217"/>
                    </a:lnTo>
                    <a:lnTo>
                      <a:pt x="800" y="217"/>
                    </a:lnTo>
                    <a:lnTo>
                      <a:pt x="805" y="217"/>
                    </a:lnTo>
                    <a:lnTo>
                      <a:pt x="805" y="217"/>
                    </a:lnTo>
                    <a:lnTo>
                      <a:pt x="805" y="219"/>
                    </a:lnTo>
                    <a:lnTo>
                      <a:pt x="805" y="219"/>
                    </a:lnTo>
                    <a:lnTo>
                      <a:pt x="805" y="219"/>
                    </a:lnTo>
                    <a:lnTo>
                      <a:pt x="807" y="219"/>
                    </a:lnTo>
                    <a:lnTo>
                      <a:pt x="810" y="222"/>
                    </a:lnTo>
                    <a:lnTo>
                      <a:pt x="812" y="224"/>
                    </a:lnTo>
                    <a:lnTo>
                      <a:pt x="812" y="224"/>
                    </a:lnTo>
                    <a:lnTo>
                      <a:pt x="814" y="224"/>
                    </a:lnTo>
                    <a:lnTo>
                      <a:pt x="817" y="224"/>
                    </a:lnTo>
                    <a:lnTo>
                      <a:pt x="817" y="224"/>
                    </a:lnTo>
                    <a:lnTo>
                      <a:pt x="817" y="224"/>
                    </a:lnTo>
                    <a:lnTo>
                      <a:pt x="817" y="227"/>
                    </a:lnTo>
                    <a:lnTo>
                      <a:pt x="817" y="227"/>
                    </a:lnTo>
                    <a:lnTo>
                      <a:pt x="817" y="227"/>
                    </a:lnTo>
                    <a:lnTo>
                      <a:pt x="819" y="227"/>
                    </a:lnTo>
                    <a:lnTo>
                      <a:pt x="819" y="229"/>
                    </a:lnTo>
                    <a:lnTo>
                      <a:pt x="819" y="229"/>
                    </a:lnTo>
                    <a:lnTo>
                      <a:pt x="819" y="229"/>
                    </a:lnTo>
                    <a:lnTo>
                      <a:pt x="822" y="232"/>
                    </a:lnTo>
                    <a:lnTo>
                      <a:pt x="824" y="234"/>
                    </a:lnTo>
                    <a:lnTo>
                      <a:pt x="829" y="234"/>
                    </a:lnTo>
                    <a:lnTo>
                      <a:pt x="829" y="234"/>
                    </a:lnTo>
                    <a:lnTo>
                      <a:pt x="831" y="234"/>
                    </a:lnTo>
                    <a:lnTo>
                      <a:pt x="831" y="236"/>
                    </a:lnTo>
                    <a:lnTo>
                      <a:pt x="834" y="236"/>
                    </a:lnTo>
                    <a:lnTo>
                      <a:pt x="834" y="239"/>
                    </a:lnTo>
                    <a:lnTo>
                      <a:pt x="834" y="239"/>
                    </a:lnTo>
                    <a:lnTo>
                      <a:pt x="836" y="239"/>
                    </a:lnTo>
                    <a:lnTo>
                      <a:pt x="836" y="239"/>
                    </a:lnTo>
                    <a:lnTo>
                      <a:pt x="836" y="239"/>
                    </a:lnTo>
                    <a:lnTo>
                      <a:pt x="836" y="239"/>
                    </a:lnTo>
                    <a:lnTo>
                      <a:pt x="839" y="239"/>
                    </a:lnTo>
                    <a:lnTo>
                      <a:pt x="839" y="239"/>
                    </a:lnTo>
                    <a:lnTo>
                      <a:pt x="839" y="239"/>
                    </a:lnTo>
                    <a:lnTo>
                      <a:pt x="841" y="239"/>
                    </a:lnTo>
                    <a:lnTo>
                      <a:pt x="841" y="239"/>
                    </a:lnTo>
                    <a:lnTo>
                      <a:pt x="844" y="239"/>
                    </a:lnTo>
                    <a:lnTo>
                      <a:pt x="844" y="241"/>
                    </a:lnTo>
                    <a:lnTo>
                      <a:pt x="844" y="241"/>
                    </a:lnTo>
                    <a:lnTo>
                      <a:pt x="844" y="241"/>
                    </a:lnTo>
                    <a:lnTo>
                      <a:pt x="849" y="241"/>
                    </a:lnTo>
                    <a:lnTo>
                      <a:pt x="849" y="241"/>
                    </a:lnTo>
                    <a:lnTo>
                      <a:pt x="849" y="241"/>
                    </a:lnTo>
                    <a:lnTo>
                      <a:pt x="851" y="241"/>
                    </a:lnTo>
                    <a:lnTo>
                      <a:pt x="851" y="244"/>
                    </a:lnTo>
                    <a:lnTo>
                      <a:pt x="851" y="244"/>
                    </a:lnTo>
                    <a:lnTo>
                      <a:pt x="853" y="244"/>
                    </a:lnTo>
                    <a:lnTo>
                      <a:pt x="853" y="246"/>
                    </a:lnTo>
                    <a:lnTo>
                      <a:pt x="853" y="246"/>
                    </a:lnTo>
                    <a:lnTo>
                      <a:pt x="856" y="249"/>
                    </a:lnTo>
                    <a:lnTo>
                      <a:pt x="858" y="249"/>
                    </a:lnTo>
                    <a:lnTo>
                      <a:pt x="858" y="249"/>
                    </a:lnTo>
                    <a:lnTo>
                      <a:pt x="858" y="249"/>
                    </a:lnTo>
                    <a:lnTo>
                      <a:pt x="858" y="249"/>
                    </a:lnTo>
                    <a:lnTo>
                      <a:pt x="858" y="251"/>
                    </a:lnTo>
                    <a:lnTo>
                      <a:pt x="861" y="249"/>
                    </a:lnTo>
                    <a:lnTo>
                      <a:pt x="861" y="251"/>
                    </a:lnTo>
                    <a:lnTo>
                      <a:pt x="863" y="249"/>
                    </a:lnTo>
                    <a:lnTo>
                      <a:pt x="863" y="249"/>
                    </a:lnTo>
                    <a:lnTo>
                      <a:pt x="863" y="246"/>
                    </a:lnTo>
                    <a:lnTo>
                      <a:pt x="866" y="246"/>
                    </a:lnTo>
                    <a:lnTo>
                      <a:pt x="868" y="249"/>
                    </a:lnTo>
                    <a:lnTo>
                      <a:pt x="870" y="249"/>
                    </a:lnTo>
                    <a:lnTo>
                      <a:pt x="870" y="246"/>
                    </a:lnTo>
                    <a:lnTo>
                      <a:pt x="870" y="246"/>
                    </a:lnTo>
                    <a:lnTo>
                      <a:pt x="873" y="249"/>
                    </a:lnTo>
                    <a:lnTo>
                      <a:pt x="875" y="249"/>
                    </a:lnTo>
                    <a:lnTo>
                      <a:pt x="875" y="249"/>
                    </a:lnTo>
                    <a:lnTo>
                      <a:pt x="878" y="249"/>
                    </a:lnTo>
                    <a:lnTo>
                      <a:pt x="880" y="249"/>
                    </a:lnTo>
                    <a:lnTo>
                      <a:pt x="880" y="251"/>
                    </a:lnTo>
                    <a:lnTo>
                      <a:pt x="883" y="251"/>
                    </a:lnTo>
                    <a:lnTo>
                      <a:pt x="883" y="275"/>
                    </a:lnTo>
                    <a:lnTo>
                      <a:pt x="883" y="285"/>
                    </a:lnTo>
                    <a:lnTo>
                      <a:pt x="883" y="295"/>
                    </a:lnTo>
                    <a:lnTo>
                      <a:pt x="883" y="324"/>
                    </a:lnTo>
                    <a:lnTo>
                      <a:pt x="883" y="344"/>
                    </a:lnTo>
                    <a:lnTo>
                      <a:pt x="883" y="373"/>
                    </a:lnTo>
                    <a:lnTo>
                      <a:pt x="883" y="380"/>
                    </a:lnTo>
                    <a:lnTo>
                      <a:pt x="883" y="380"/>
                    </a:lnTo>
                    <a:lnTo>
                      <a:pt x="883" y="380"/>
                    </a:lnTo>
                    <a:lnTo>
                      <a:pt x="883" y="380"/>
                    </a:lnTo>
                    <a:lnTo>
                      <a:pt x="883" y="380"/>
                    </a:lnTo>
                    <a:lnTo>
                      <a:pt x="883" y="380"/>
                    </a:lnTo>
                    <a:lnTo>
                      <a:pt x="885" y="383"/>
                    </a:lnTo>
                    <a:lnTo>
                      <a:pt x="885" y="383"/>
                    </a:lnTo>
                    <a:lnTo>
                      <a:pt x="885" y="385"/>
                    </a:lnTo>
                    <a:lnTo>
                      <a:pt x="888" y="385"/>
                    </a:lnTo>
                    <a:lnTo>
                      <a:pt x="888" y="385"/>
                    </a:lnTo>
                    <a:lnTo>
                      <a:pt x="888" y="385"/>
                    </a:lnTo>
                    <a:lnTo>
                      <a:pt x="890" y="388"/>
                    </a:lnTo>
                    <a:lnTo>
                      <a:pt x="890" y="388"/>
                    </a:lnTo>
                    <a:lnTo>
                      <a:pt x="892" y="388"/>
                    </a:lnTo>
                    <a:lnTo>
                      <a:pt x="892" y="390"/>
                    </a:lnTo>
                    <a:lnTo>
                      <a:pt x="892" y="390"/>
                    </a:lnTo>
                    <a:lnTo>
                      <a:pt x="892" y="392"/>
                    </a:lnTo>
                    <a:lnTo>
                      <a:pt x="895" y="392"/>
                    </a:lnTo>
                    <a:lnTo>
                      <a:pt x="895" y="392"/>
                    </a:lnTo>
                    <a:lnTo>
                      <a:pt x="895" y="395"/>
                    </a:lnTo>
                    <a:lnTo>
                      <a:pt x="897" y="397"/>
                    </a:lnTo>
                    <a:lnTo>
                      <a:pt x="897" y="400"/>
                    </a:lnTo>
                    <a:lnTo>
                      <a:pt x="897" y="400"/>
                    </a:lnTo>
                    <a:lnTo>
                      <a:pt x="897" y="402"/>
                    </a:lnTo>
                    <a:lnTo>
                      <a:pt x="897" y="402"/>
                    </a:lnTo>
                    <a:lnTo>
                      <a:pt x="897" y="402"/>
                    </a:lnTo>
                    <a:lnTo>
                      <a:pt x="897" y="402"/>
                    </a:lnTo>
                    <a:lnTo>
                      <a:pt x="897" y="402"/>
                    </a:lnTo>
                    <a:lnTo>
                      <a:pt x="897" y="402"/>
                    </a:lnTo>
                    <a:lnTo>
                      <a:pt x="897" y="405"/>
                    </a:lnTo>
                    <a:lnTo>
                      <a:pt x="897" y="405"/>
                    </a:lnTo>
                    <a:lnTo>
                      <a:pt x="897" y="407"/>
                    </a:lnTo>
                    <a:lnTo>
                      <a:pt x="897" y="409"/>
                    </a:lnTo>
                    <a:lnTo>
                      <a:pt x="897" y="409"/>
                    </a:lnTo>
                    <a:lnTo>
                      <a:pt x="897" y="409"/>
                    </a:lnTo>
                    <a:lnTo>
                      <a:pt x="897" y="409"/>
                    </a:lnTo>
                    <a:lnTo>
                      <a:pt x="897" y="412"/>
                    </a:lnTo>
                    <a:lnTo>
                      <a:pt x="897" y="412"/>
                    </a:lnTo>
                    <a:lnTo>
                      <a:pt x="897" y="412"/>
                    </a:lnTo>
                    <a:lnTo>
                      <a:pt x="897" y="412"/>
                    </a:lnTo>
                    <a:lnTo>
                      <a:pt x="897" y="414"/>
                    </a:lnTo>
                    <a:lnTo>
                      <a:pt x="897" y="414"/>
                    </a:lnTo>
                    <a:lnTo>
                      <a:pt x="900" y="417"/>
                    </a:lnTo>
                    <a:lnTo>
                      <a:pt x="900" y="417"/>
                    </a:lnTo>
                    <a:lnTo>
                      <a:pt x="900" y="417"/>
                    </a:lnTo>
                    <a:lnTo>
                      <a:pt x="902" y="417"/>
                    </a:lnTo>
                    <a:lnTo>
                      <a:pt x="902" y="417"/>
                    </a:lnTo>
                    <a:lnTo>
                      <a:pt x="902" y="419"/>
                    </a:lnTo>
                    <a:lnTo>
                      <a:pt x="905" y="419"/>
                    </a:lnTo>
                    <a:lnTo>
                      <a:pt x="905" y="419"/>
                    </a:lnTo>
                    <a:lnTo>
                      <a:pt x="905" y="419"/>
                    </a:lnTo>
                    <a:lnTo>
                      <a:pt x="905" y="419"/>
                    </a:lnTo>
                    <a:lnTo>
                      <a:pt x="905" y="419"/>
                    </a:lnTo>
                    <a:lnTo>
                      <a:pt x="902" y="419"/>
                    </a:lnTo>
                    <a:lnTo>
                      <a:pt x="902" y="419"/>
                    </a:lnTo>
                    <a:lnTo>
                      <a:pt x="902" y="422"/>
                    </a:lnTo>
                    <a:lnTo>
                      <a:pt x="902" y="422"/>
                    </a:lnTo>
                    <a:lnTo>
                      <a:pt x="902" y="422"/>
                    </a:lnTo>
                    <a:lnTo>
                      <a:pt x="902" y="422"/>
                    </a:lnTo>
                    <a:lnTo>
                      <a:pt x="902" y="422"/>
                    </a:lnTo>
                    <a:lnTo>
                      <a:pt x="902" y="422"/>
                    </a:lnTo>
                    <a:lnTo>
                      <a:pt x="905" y="422"/>
                    </a:lnTo>
                    <a:lnTo>
                      <a:pt x="905" y="424"/>
                    </a:lnTo>
                    <a:lnTo>
                      <a:pt x="905" y="424"/>
                    </a:lnTo>
                    <a:lnTo>
                      <a:pt x="905" y="424"/>
                    </a:lnTo>
                    <a:lnTo>
                      <a:pt x="905" y="424"/>
                    </a:lnTo>
                    <a:lnTo>
                      <a:pt x="905" y="424"/>
                    </a:lnTo>
                    <a:lnTo>
                      <a:pt x="905" y="427"/>
                    </a:lnTo>
                    <a:lnTo>
                      <a:pt x="905" y="427"/>
                    </a:lnTo>
                    <a:lnTo>
                      <a:pt x="907" y="427"/>
                    </a:lnTo>
                    <a:lnTo>
                      <a:pt x="907" y="429"/>
                    </a:lnTo>
                    <a:lnTo>
                      <a:pt x="907" y="429"/>
                    </a:lnTo>
                    <a:lnTo>
                      <a:pt x="909" y="429"/>
                    </a:lnTo>
                    <a:lnTo>
                      <a:pt x="909" y="429"/>
                    </a:lnTo>
                    <a:lnTo>
                      <a:pt x="909" y="431"/>
                    </a:lnTo>
                    <a:lnTo>
                      <a:pt x="907" y="431"/>
                    </a:lnTo>
                    <a:lnTo>
                      <a:pt x="907" y="431"/>
                    </a:lnTo>
                    <a:lnTo>
                      <a:pt x="907" y="431"/>
                    </a:lnTo>
                    <a:lnTo>
                      <a:pt x="907" y="431"/>
                    </a:lnTo>
                    <a:lnTo>
                      <a:pt x="907" y="434"/>
                    </a:lnTo>
                    <a:lnTo>
                      <a:pt x="907" y="434"/>
                    </a:lnTo>
                    <a:lnTo>
                      <a:pt x="907" y="434"/>
                    </a:lnTo>
                    <a:lnTo>
                      <a:pt x="907" y="434"/>
                    </a:lnTo>
                    <a:lnTo>
                      <a:pt x="907" y="436"/>
                    </a:lnTo>
                    <a:lnTo>
                      <a:pt x="909" y="436"/>
                    </a:lnTo>
                    <a:lnTo>
                      <a:pt x="909" y="439"/>
                    </a:lnTo>
                    <a:lnTo>
                      <a:pt x="912" y="439"/>
                    </a:lnTo>
                    <a:lnTo>
                      <a:pt x="912" y="439"/>
                    </a:lnTo>
                    <a:lnTo>
                      <a:pt x="912" y="439"/>
                    </a:lnTo>
                    <a:lnTo>
                      <a:pt x="912" y="439"/>
                    </a:lnTo>
                    <a:lnTo>
                      <a:pt x="912" y="441"/>
                    </a:lnTo>
                    <a:lnTo>
                      <a:pt x="912" y="441"/>
                    </a:lnTo>
                    <a:lnTo>
                      <a:pt x="912" y="441"/>
                    </a:lnTo>
                    <a:lnTo>
                      <a:pt x="912" y="441"/>
                    </a:lnTo>
                    <a:lnTo>
                      <a:pt x="912" y="444"/>
                    </a:lnTo>
                    <a:lnTo>
                      <a:pt x="912" y="444"/>
                    </a:lnTo>
                    <a:lnTo>
                      <a:pt x="912" y="444"/>
                    </a:lnTo>
                    <a:lnTo>
                      <a:pt x="912" y="444"/>
                    </a:lnTo>
                    <a:lnTo>
                      <a:pt x="912" y="444"/>
                    </a:lnTo>
                    <a:lnTo>
                      <a:pt x="914" y="446"/>
                    </a:lnTo>
                    <a:lnTo>
                      <a:pt x="914" y="446"/>
                    </a:lnTo>
                    <a:lnTo>
                      <a:pt x="914" y="446"/>
                    </a:lnTo>
                    <a:lnTo>
                      <a:pt x="914" y="444"/>
                    </a:lnTo>
                    <a:lnTo>
                      <a:pt x="917" y="446"/>
                    </a:lnTo>
                    <a:lnTo>
                      <a:pt x="917" y="446"/>
                    </a:lnTo>
                    <a:lnTo>
                      <a:pt x="917" y="451"/>
                    </a:lnTo>
                    <a:lnTo>
                      <a:pt x="917" y="451"/>
                    </a:lnTo>
                    <a:lnTo>
                      <a:pt x="917" y="451"/>
                    </a:lnTo>
                    <a:lnTo>
                      <a:pt x="914" y="453"/>
                    </a:lnTo>
                    <a:lnTo>
                      <a:pt x="917" y="456"/>
                    </a:lnTo>
                    <a:lnTo>
                      <a:pt x="919" y="456"/>
                    </a:lnTo>
                    <a:lnTo>
                      <a:pt x="919" y="458"/>
                    </a:lnTo>
                    <a:lnTo>
                      <a:pt x="919" y="458"/>
                    </a:lnTo>
                    <a:lnTo>
                      <a:pt x="917" y="458"/>
                    </a:lnTo>
                    <a:lnTo>
                      <a:pt x="917" y="458"/>
                    </a:lnTo>
                    <a:lnTo>
                      <a:pt x="914" y="458"/>
                    </a:lnTo>
                    <a:lnTo>
                      <a:pt x="914" y="461"/>
                    </a:lnTo>
                    <a:lnTo>
                      <a:pt x="914" y="461"/>
                    </a:lnTo>
                    <a:lnTo>
                      <a:pt x="917" y="463"/>
                    </a:lnTo>
                    <a:lnTo>
                      <a:pt x="917" y="463"/>
                    </a:lnTo>
                    <a:lnTo>
                      <a:pt x="917" y="466"/>
                    </a:lnTo>
                    <a:lnTo>
                      <a:pt x="917" y="466"/>
                    </a:lnTo>
                    <a:lnTo>
                      <a:pt x="917" y="466"/>
                    </a:lnTo>
                    <a:lnTo>
                      <a:pt x="914" y="468"/>
                    </a:lnTo>
                    <a:lnTo>
                      <a:pt x="914" y="468"/>
                    </a:lnTo>
                    <a:lnTo>
                      <a:pt x="914" y="468"/>
                    </a:lnTo>
                    <a:lnTo>
                      <a:pt x="914" y="470"/>
                    </a:lnTo>
                    <a:lnTo>
                      <a:pt x="914" y="470"/>
                    </a:lnTo>
                    <a:lnTo>
                      <a:pt x="914" y="473"/>
                    </a:lnTo>
                    <a:lnTo>
                      <a:pt x="914" y="473"/>
                    </a:lnTo>
                    <a:lnTo>
                      <a:pt x="914" y="473"/>
                    </a:lnTo>
                    <a:lnTo>
                      <a:pt x="914" y="475"/>
                    </a:lnTo>
                    <a:lnTo>
                      <a:pt x="912" y="480"/>
                    </a:lnTo>
                    <a:lnTo>
                      <a:pt x="912" y="483"/>
                    </a:lnTo>
                    <a:lnTo>
                      <a:pt x="912" y="485"/>
                    </a:lnTo>
                    <a:lnTo>
                      <a:pt x="909" y="487"/>
                    </a:lnTo>
                    <a:lnTo>
                      <a:pt x="907" y="487"/>
                    </a:lnTo>
                    <a:lnTo>
                      <a:pt x="907" y="492"/>
                    </a:lnTo>
                    <a:lnTo>
                      <a:pt x="907" y="492"/>
                    </a:lnTo>
                    <a:lnTo>
                      <a:pt x="905" y="492"/>
                    </a:lnTo>
                    <a:lnTo>
                      <a:pt x="905" y="495"/>
                    </a:lnTo>
                    <a:lnTo>
                      <a:pt x="905" y="495"/>
                    </a:lnTo>
                    <a:lnTo>
                      <a:pt x="905" y="497"/>
                    </a:lnTo>
                    <a:lnTo>
                      <a:pt x="905" y="497"/>
                    </a:lnTo>
                    <a:lnTo>
                      <a:pt x="905" y="497"/>
                    </a:lnTo>
                    <a:lnTo>
                      <a:pt x="905" y="497"/>
                    </a:lnTo>
                    <a:lnTo>
                      <a:pt x="905" y="500"/>
                    </a:lnTo>
                    <a:lnTo>
                      <a:pt x="905" y="500"/>
                    </a:lnTo>
                    <a:lnTo>
                      <a:pt x="905" y="502"/>
                    </a:lnTo>
                    <a:lnTo>
                      <a:pt x="905" y="502"/>
                    </a:lnTo>
                    <a:lnTo>
                      <a:pt x="905" y="505"/>
                    </a:lnTo>
                    <a:lnTo>
                      <a:pt x="905" y="507"/>
                    </a:lnTo>
                    <a:lnTo>
                      <a:pt x="902" y="507"/>
                    </a:lnTo>
                    <a:lnTo>
                      <a:pt x="902" y="509"/>
                    </a:lnTo>
                    <a:lnTo>
                      <a:pt x="902" y="512"/>
                    </a:lnTo>
                    <a:lnTo>
                      <a:pt x="902" y="514"/>
                    </a:lnTo>
                    <a:lnTo>
                      <a:pt x="902" y="517"/>
                    </a:lnTo>
                    <a:lnTo>
                      <a:pt x="905" y="517"/>
                    </a:lnTo>
                    <a:lnTo>
                      <a:pt x="905" y="519"/>
                    </a:lnTo>
                    <a:lnTo>
                      <a:pt x="905" y="519"/>
                    </a:lnTo>
                    <a:lnTo>
                      <a:pt x="905" y="522"/>
                    </a:lnTo>
                    <a:lnTo>
                      <a:pt x="905" y="522"/>
                    </a:lnTo>
                    <a:lnTo>
                      <a:pt x="905" y="524"/>
                    </a:lnTo>
                    <a:lnTo>
                      <a:pt x="905" y="524"/>
                    </a:lnTo>
                    <a:lnTo>
                      <a:pt x="905" y="526"/>
                    </a:lnTo>
                    <a:lnTo>
                      <a:pt x="905" y="526"/>
                    </a:lnTo>
                    <a:lnTo>
                      <a:pt x="905" y="526"/>
                    </a:lnTo>
                    <a:lnTo>
                      <a:pt x="905" y="529"/>
                    </a:lnTo>
                    <a:lnTo>
                      <a:pt x="905" y="529"/>
                    </a:lnTo>
                    <a:lnTo>
                      <a:pt x="905" y="531"/>
                    </a:lnTo>
                    <a:lnTo>
                      <a:pt x="905" y="534"/>
                    </a:lnTo>
                    <a:lnTo>
                      <a:pt x="905" y="534"/>
                    </a:lnTo>
                    <a:lnTo>
                      <a:pt x="905" y="534"/>
                    </a:lnTo>
                    <a:lnTo>
                      <a:pt x="900" y="539"/>
                    </a:lnTo>
                    <a:lnTo>
                      <a:pt x="900" y="541"/>
                    </a:lnTo>
                    <a:lnTo>
                      <a:pt x="897" y="541"/>
                    </a:lnTo>
                    <a:lnTo>
                      <a:pt x="895" y="541"/>
                    </a:lnTo>
                    <a:lnTo>
                      <a:pt x="895" y="544"/>
                    </a:lnTo>
                    <a:lnTo>
                      <a:pt x="895" y="544"/>
                    </a:lnTo>
                    <a:lnTo>
                      <a:pt x="895" y="546"/>
                    </a:lnTo>
                    <a:lnTo>
                      <a:pt x="888" y="553"/>
                    </a:lnTo>
                    <a:lnTo>
                      <a:pt x="888" y="556"/>
                    </a:lnTo>
                    <a:lnTo>
                      <a:pt x="890" y="558"/>
                    </a:lnTo>
                    <a:lnTo>
                      <a:pt x="892" y="563"/>
                    </a:lnTo>
                    <a:lnTo>
                      <a:pt x="895" y="565"/>
                    </a:lnTo>
                    <a:lnTo>
                      <a:pt x="892" y="568"/>
                    </a:lnTo>
                    <a:lnTo>
                      <a:pt x="892" y="568"/>
                    </a:lnTo>
                    <a:lnTo>
                      <a:pt x="890" y="568"/>
                    </a:lnTo>
                    <a:lnTo>
                      <a:pt x="883" y="565"/>
                    </a:lnTo>
                    <a:lnTo>
                      <a:pt x="883" y="565"/>
                    </a:lnTo>
                    <a:lnTo>
                      <a:pt x="883" y="565"/>
                    </a:lnTo>
                    <a:lnTo>
                      <a:pt x="880" y="568"/>
                    </a:lnTo>
                    <a:lnTo>
                      <a:pt x="878" y="568"/>
                    </a:lnTo>
                    <a:lnTo>
                      <a:pt x="875" y="568"/>
                    </a:lnTo>
                    <a:lnTo>
                      <a:pt x="870" y="573"/>
                    </a:lnTo>
                    <a:lnTo>
                      <a:pt x="863" y="575"/>
                    </a:lnTo>
                    <a:lnTo>
                      <a:pt x="861" y="575"/>
                    </a:lnTo>
                    <a:lnTo>
                      <a:pt x="853" y="578"/>
                    </a:lnTo>
                    <a:lnTo>
                      <a:pt x="849" y="583"/>
                    </a:lnTo>
                    <a:lnTo>
                      <a:pt x="841" y="585"/>
                    </a:lnTo>
                    <a:lnTo>
                      <a:pt x="839" y="585"/>
                    </a:lnTo>
                    <a:lnTo>
                      <a:pt x="836" y="587"/>
                    </a:lnTo>
                    <a:lnTo>
                      <a:pt x="836" y="587"/>
                    </a:lnTo>
                    <a:lnTo>
                      <a:pt x="834" y="592"/>
                    </a:lnTo>
                    <a:lnTo>
                      <a:pt x="831" y="592"/>
                    </a:lnTo>
                    <a:lnTo>
                      <a:pt x="829" y="592"/>
                    </a:lnTo>
                    <a:lnTo>
                      <a:pt x="829" y="590"/>
                    </a:lnTo>
                    <a:lnTo>
                      <a:pt x="829" y="590"/>
                    </a:lnTo>
                    <a:lnTo>
                      <a:pt x="834" y="585"/>
                    </a:lnTo>
                    <a:lnTo>
                      <a:pt x="836" y="585"/>
                    </a:lnTo>
                    <a:lnTo>
                      <a:pt x="836" y="583"/>
                    </a:lnTo>
                    <a:lnTo>
                      <a:pt x="839" y="583"/>
                    </a:lnTo>
                    <a:lnTo>
                      <a:pt x="839" y="583"/>
                    </a:lnTo>
                    <a:lnTo>
                      <a:pt x="841" y="583"/>
                    </a:lnTo>
                    <a:lnTo>
                      <a:pt x="841" y="583"/>
                    </a:lnTo>
                    <a:lnTo>
                      <a:pt x="844" y="580"/>
                    </a:lnTo>
                    <a:lnTo>
                      <a:pt x="844" y="580"/>
                    </a:lnTo>
                    <a:lnTo>
                      <a:pt x="844" y="580"/>
                    </a:lnTo>
                    <a:lnTo>
                      <a:pt x="849" y="580"/>
                    </a:lnTo>
                    <a:lnTo>
                      <a:pt x="849" y="580"/>
                    </a:lnTo>
                    <a:lnTo>
                      <a:pt x="851" y="578"/>
                    </a:lnTo>
                    <a:lnTo>
                      <a:pt x="851" y="578"/>
                    </a:lnTo>
                    <a:lnTo>
                      <a:pt x="851" y="578"/>
                    </a:lnTo>
                    <a:lnTo>
                      <a:pt x="851" y="578"/>
                    </a:lnTo>
                    <a:lnTo>
                      <a:pt x="851" y="578"/>
                    </a:lnTo>
                    <a:lnTo>
                      <a:pt x="851" y="575"/>
                    </a:lnTo>
                    <a:lnTo>
                      <a:pt x="851" y="578"/>
                    </a:lnTo>
                    <a:lnTo>
                      <a:pt x="849" y="578"/>
                    </a:lnTo>
                    <a:lnTo>
                      <a:pt x="849" y="578"/>
                    </a:lnTo>
                    <a:lnTo>
                      <a:pt x="846" y="575"/>
                    </a:lnTo>
                    <a:lnTo>
                      <a:pt x="846" y="575"/>
                    </a:lnTo>
                    <a:lnTo>
                      <a:pt x="844" y="575"/>
                    </a:lnTo>
                    <a:lnTo>
                      <a:pt x="839" y="578"/>
                    </a:lnTo>
                    <a:lnTo>
                      <a:pt x="834" y="578"/>
                    </a:lnTo>
                    <a:lnTo>
                      <a:pt x="831" y="578"/>
                    </a:lnTo>
                    <a:lnTo>
                      <a:pt x="829" y="578"/>
                    </a:lnTo>
                    <a:lnTo>
                      <a:pt x="829" y="578"/>
                    </a:lnTo>
                    <a:lnTo>
                      <a:pt x="829" y="578"/>
                    </a:lnTo>
                    <a:lnTo>
                      <a:pt x="829" y="578"/>
                    </a:lnTo>
                    <a:lnTo>
                      <a:pt x="829" y="578"/>
                    </a:lnTo>
                    <a:lnTo>
                      <a:pt x="829" y="578"/>
                    </a:lnTo>
                    <a:lnTo>
                      <a:pt x="831" y="575"/>
                    </a:lnTo>
                    <a:lnTo>
                      <a:pt x="831" y="575"/>
                    </a:lnTo>
                    <a:lnTo>
                      <a:pt x="834" y="573"/>
                    </a:lnTo>
                    <a:lnTo>
                      <a:pt x="834" y="570"/>
                    </a:lnTo>
                    <a:lnTo>
                      <a:pt x="834" y="565"/>
                    </a:lnTo>
                    <a:lnTo>
                      <a:pt x="836" y="563"/>
                    </a:lnTo>
                    <a:lnTo>
                      <a:pt x="834" y="563"/>
                    </a:lnTo>
                    <a:lnTo>
                      <a:pt x="834" y="561"/>
                    </a:lnTo>
                    <a:lnTo>
                      <a:pt x="834" y="561"/>
                    </a:lnTo>
                    <a:lnTo>
                      <a:pt x="834" y="561"/>
                    </a:lnTo>
                    <a:lnTo>
                      <a:pt x="834" y="561"/>
                    </a:lnTo>
                    <a:lnTo>
                      <a:pt x="831" y="558"/>
                    </a:lnTo>
                    <a:lnTo>
                      <a:pt x="831" y="558"/>
                    </a:lnTo>
                    <a:lnTo>
                      <a:pt x="831" y="558"/>
                    </a:lnTo>
                    <a:lnTo>
                      <a:pt x="829" y="558"/>
                    </a:lnTo>
                    <a:lnTo>
                      <a:pt x="827" y="561"/>
                    </a:lnTo>
                    <a:lnTo>
                      <a:pt x="827" y="561"/>
                    </a:lnTo>
                    <a:lnTo>
                      <a:pt x="827" y="561"/>
                    </a:lnTo>
                    <a:lnTo>
                      <a:pt x="824" y="563"/>
                    </a:lnTo>
                    <a:lnTo>
                      <a:pt x="824" y="563"/>
                    </a:lnTo>
                    <a:lnTo>
                      <a:pt x="824" y="563"/>
                    </a:lnTo>
                    <a:lnTo>
                      <a:pt x="824" y="565"/>
                    </a:lnTo>
                    <a:lnTo>
                      <a:pt x="824" y="565"/>
                    </a:lnTo>
                    <a:lnTo>
                      <a:pt x="824" y="568"/>
                    </a:lnTo>
                    <a:lnTo>
                      <a:pt x="822" y="568"/>
                    </a:lnTo>
                    <a:lnTo>
                      <a:pt x="819" y="568"/>
                    </a:lnTo>
                    <a:lnTo>
                      <a:pt x="817" y="565"/>
                    </a:lnTo>
                    <a:lnTo>
                      <a:pt x="814" y="563"/>
                    </a:lnTo>
                    <a:lnTo>
                      <a:pt x="810" y="563"/>
                    </a:lnTo>
                    <a:lnTo>
                      <a:pt x="810" y="565"/>
                    </a:lnTo>
                    <a:lnTo>
                      <a:pt x="812" y="565"/>
                    </a:lnTo>
                    <a:lnTo>
                      <a:pt x="812" y="565"/>
                    </a:lnTo>
                    <a:lnTo>
                      <a:pt x="812" y="565"/>
                    </a:lnTo>
                    <a:lnTo>
                      <a:pt x="812" y="565"/>
                    </a:lnTo>
                    <a:lnTo>
                      <a:pt x="814" y="565"/>
                    </a:lnTo>
                    <a:lnTo>
                      <a:pt x="814" y="565"/>
                    </a:lnTo>
                    <a:lnTo>
                      <a:pt x="814" y="565"/>
                    </a:lnTo>
                    <a:lnTo>
                      <a:pt x="814" y="568"/>
                    </a:lnTo>
                    <a:lnTo>
                      <a:pt x="814" y="568"/>
                    </a:lnTo>
                    <a:lnTo>
                      <a:pt x="814" y="570"/>
                    </a:lnTo>
                    <a:lnTo>
                      <a:pt x="814" y="570"/>
                    </a:lnTo>
                    <a:lnTo>
                      <a:pt x="817" y="573"/>
                    </a:lnTo>
                    <a:lnTo>
                      <a:pt x="814" y="573"/>
                    </a:lnTo>
                    <a:lnTo>
                      <a:pt x="814" y="575"/>
                    </a:lnTo>
                    <a:lnTo>
                      <a:pt x="814" y="575"/>
                    </a:lnTo>
                    <a:lnTo>
                      <a:pt x="812" y="578"/>
                    </a:lnTo>
                    <a:lnTo>
                      <a:pt x="814" y="580"/>
                    </a:lnTo>
                    <a:lnTo>
                      <a:pt x="822" y="580"/>
                    </a:lnTo>
                    <a:lnTo>
                      <a:pt x="819" y="583"/>
                    </a:lnTo>
                    <a:lnTo>
                      <a:pt x="819" y="583"/>
                    </a:lnTo>
                    <a:lnTo>
                      <a:pt x="819" y="583"/>
                    </a:lnTo>
                    <a:lnTo>
                      <a:pt x="817" y="583"/>
                    </a:lnTo>
                    <a:lnTo>
                      <a:pt x="817" y="585"/>
                    </a:lnTo>
                    <a:lnTo>
                      <a:pt x="817" y="585"/>
                    </a:lnTo>
                    <a:lnTo>
                      <a:pt x="817" y="585"/>
                    </a:lnTo>
                    <a:lnTo>
                      <a:pt x="819" y="585"/>
                    </a:lnTo>
                    <a:lnTo>
                      <a:pt x="819" y="587"/>
                    </a:lnTo>
                    <a:lnTo>
                      <a:pt x="819" y="587"/>
                    </a:lnTo>
                    <a:lnTo>
                      <a:pt x="822" y="587"/>
                    </a:lnTo>
                    <a:lnTo>
                      <a:pt x="822" y="587"/>
                    </a:lnTo>
                    <a:lnTo>
                      <a:pt x="819" y="587"/>
                    </a:lnTo>
                    <a:lnTo>
                      <a:pt x="819" y="587"/>
                    </a:lnTo>
                    <a:lnTo>
                      <a:pt x="819" y="587"/>
                    </a:lnTo>
                    <a:lnTo>
                      <a:pt x="819" y="587"/>
                    </a:lnTo>
                    <a:lnTo>
                      <a:pt x="822" y="587"/>
                    </a:lnTo>
                    <a:lnTo>
                      <a:pt x="822" y="585"/>
                    </a:lnTo>
                    <a:lnTo>
                      <a:pt x="822" y="587"/>
                    </a:lnTo>
                    <a:lnTo>
                      <a:pt x="822" y="587"/>
                    </a:lnTo>
                    <a:lnTo>
                      <a:pt x="822" y="587"/>
                    </a:lnTo>
                    <a:lnTo>
                      <a:pt x="822" y="587"/>
                    </a:lnTo>
                    <a:lnTo>
                      <a:pt x="822" y="590"/>
                    </a:lnTo>
                    <a:lnTo>
                      <a:pt x="822" y="590"/>
                    </a:lnTo>
                    <a:lnTo>
                      <a:pt x="824" y="590"/>
                    </a:lnTo>
                    <a:lnTo>
                      <a:pt x="824" y="590"/>
                    </a:lnTo>
                    <a:lnTo>
                      <a:pt x="827" y="592"/>
                    </a:lnTo>
                    <a:lnTo>
                      <a:pt x="827" y="592"/>
                    </a:lnTo>
                    <a:lnTo>
                      <a:pt x="827" y="592"/>
                    </a:lnTo>
                    <a:lnTo>
                      <a:pt x="827" y="592"/>
                    </a:lnTo>
                    <a:lnTo>
                      <a:pt x="827" y="592"/>
                    </a:lnTo>
                    <a:lnTo>
                      <a:pt x="827" y="592"/>
                    </a:lnTo>
                    <a:lnTo>
                      <a:pt x="827" y="592"/>
                    </a:lnTo>
                    <a:lnTo>
                      <a:pt x="824" y="592"/>
                    </a:lnTo>
                    <a:lnTo>
                      <a:pt x="824" y="590"/>
                    </a:lnTo>
                    <a:lnTo>
                      <a:pt x="822" y="592"/>
                    </a:lnTo>
                    <a:lnTo>
                      <a:pt x="822" y="592"/>
                    </a:lnTo>
                    <a:lnTo>
                      <a:pt x="822" y="595"/>
                    </a:lnTo>
                    <a:lnTo>
                      <a:pt x="822" y="597"/>
                    </a:lnTo>
                    <a:lnTo>
                      <a:pt x="819" y="597"/>
                    </a:lnTo>
                    <a:lnTo>
                      <a:pt x="819" y="595"/>
                    </a:lnTo>
                    <a:lnTo>
                      <a:pt x="819" y="595"/>
                    </a:lnTo>
                    <a:lnTo>
                      <a:pt x="817" y="597"/>
                    </a:lnTo>
                    <a:lnTo>
                      <a:pt x="817" y="597"/>
                    </a:lnTo>
                    <a:lnTo>
                      <a:pt x="817" y="600"/>
                    </a:lnTo>
                    <a:lnTo>
                      <a:pt x="817" y="600"/>
                    </a:lnTo>
                    <a:lnTo>
                      <a:pt x="814" y="600"/>
                    </a:lnTo>
                    <a:lnTo>
                      <a:pt x="814" y="600"/>
                    </a:lnTo>
                    <a:lnTo>
                      <a:pt x="814" y="600"/>
                    </a:lnTo>
                    <a:lnTo>
                      <a:pt x="814" y="600"/>
                    </a:lnTo>
                    <a:lnTo>
                      <a:pt x="814" y="600"/>
                    </a:lnTo>
                    <a:lnTo>
                      <a:pt x="810" y="604"/>
                    </a:lnTo>
                    <a:lnTo>
                      <a:pt x="810" y="607"/>
                    </a:lnTo>
                    <a:lnTo>
                      <a:pt x="807" y="607"/>
                    </a:lnTo>
                    <a:lnTo>
                      <a:pt x="807" y="607"/>
                    </a:lnTo>
                    <a:lnTo>
                      <a:pt x="807" y="607"/>
                    </a:lnTo>
                    <a:lnTo>
                      <a:pt x="807" y="607"/>
                    </a:lnTo>
                    <a:lnTo>
                      <a:pt x="805" y="604"/>
                    </a:lnTo>
                    <a:lnTo>
                      <a:pt x="805" y="604"/>
                    </a:lnTo>
                    <a:lnTo>
                      <a:pt x="802" y="604"/>
                    </a:lnTo>
                    <a:lnTo>
                      <a:pt x="802" y="604"/>
                    </a:lnTo>
                    <a:lnTo>
                      <a:pt x="805" y="607"/>
                    </a:lnTo>
                    <a:lnTo>
                      <a:pt x="805" y="609"/>
                    </a:lnTo>
                    <a:lnTo>
                      <a:pt x="805" y="612"/>
                    </a:lnTo>
                    <a:lnTo>
                      <a:pt x="805" y="614"/>
                    </a:lnTo>
                    <a:lnTo>
                      <a:pt x="805" y="617"/>
                    </a:lnTo>
                    <a:lnTo>
                      <a:pt x="805" y="617"/>
                    </a:lnTo>
                    <a:lnTo>
                      <a:pt x="805" y="617"/>
                    </a:lnTo>
                    <a:lnTo>
                      <a:pt x="800" y="622"/>
                    </a:lnTo>
                    <a:lnTo>
                      <a:pt x="797" y="622"/>
                    </a:lnTo>
                    <a:lnTo>
                      <a:pt x="792" y="626"/>
                    </a:lnTo>
                    <a:lnTo>
                      <a:pt x="790" y="631"/>
                    </a:lnTo>
                    <a:lnTo>
                      <a:pt x="788" y="631"/>
                    </a:lnTo>
                    <a:lnTo>
                      <a:pt x="788" y="631"/>
                    </a:lnTo>
                    <a:lnTo>
                      <a:pt x="785" y="631"/>
                    </a:lnTo>
                    <a:lnTo>
                      <a:pt x="780" y="634"/>
                    </a:lnTo>
                    <a:lnTo>
                      <a:pt x="773" y="639"/>
                    </a:lnTo>
                    <a:lnTo>
                      <a:pt x="773" y="639"/>
                    </a:lnTo>
                    <a:lnTo>
                      <a:pt x="773" y="641"/>
                    </a:lnTo>
                    <a:lnTo>
                      <a:pt x="771" y="641"/>
                    </a:lnTo>
                    <a:lnTo>
                      <a:pt x="766" y="641"/>
                    </a:lnTo>
                    <a:lnTo>
                      <a:pt x="763" y="643"/>
                    </a:lnTo>
                    <a:lnTo>
                      <a:pt x="761" y="641"/>
                    </a:lnTo>
                    <a:lnTo>
                      <a:pt x="758" y="643"/>
                    </a:lnTo>
                    <a:lnTo>
                      <a:pt x="751" y="646"/>
                    </a:lnTo>
                    <a:lnTo>
                      <a:pt x="749" y="646"/>
                    </a:lnTo>
                    <a:lnTo>
                      <a:pt x="749" y="646"/>
                    </a:lnTo>
                    <a:lnTo>
                      <a:pt x="749" y="648"/>
                    </a:lnTo>
                    <a:lnTo>
                      <a:pt x="749" y="648"/>
                    </a:lnTo>
                    <a:lnTo>
                      <a:pt x="749" y="651"/>
                    </a:lnTo>
                    <a:lnTo>
                      <a:pt x="749" y="651"/>
                    </a:lnTo>
                    <a:lnTo>
                      <a:pt x="749" y="651"/>
                    </a:lnTo>
                    <a:lnTo>
                      <a:pt x="749" y="651"/>
                    </a:lnTo>
                    <a:lnTo>
                      <a:pt x="749" y="651"/>
                    </a:lnTo>
                    <a:lnTo>
                      <a:pt x="749" y="651"/>
                    </a:lnTo>
                    <a:lnTo>
                      <a:pt x="749" y="651"/>
                    </a:lnTo>
                    <a:lnTo>
                      <a:pt x="749" y="651"/>
                    </a:lnTo>
                    <a:lnTo>
                      <a:pt x="756" y="646"/>
                    </a:lnTo>
                    <a:lnTo>
                      <a:pt x="758" y="646"/>
                    </a:lnTo>
                    <a:lnTo>
                      <a:pt x="763" y="643"/>
                    </a:lnTo>
                    <a:lnTo>
                      <a:pt x="766" y="643"/>
                    </a:lnTo>
                    <a:lnTo>
                      <a:pt x="758" y="648"/>
                    </a:lnTo>
                    <a:lnTo>
                      <a:pt x="756" y="648"/>
                    </a:lnTo>
                    <a:lnTo>
                      <a:pt x="751" y="651"/>
                    </a:lnTo>
                    <a:lnTo>
                      <a:pt x="746" y="653"/>
                    </a:lnTo>
                    <a:lnTo>
                      <a:pt x="744" y="653"/>
                    </a:lnTo>
                    <a:lnTo>
                      <a:pt x="741" y="656"/>
                    </a:lnTo>
                    <a:lnTo>
                      <a:pt x="736" y="658"/>
                    </a:lnTo>
                    <a:lnTo>
                      <a:pt x="732" y="661"/>
                    </a:lnTo>
                    <a:lnTo>
                      <a:pt x="729" y="661"/>
                    </a:lnTo>
                    <a:lnTo>
                      <a:pt x="732" y="661"/>
                    </a:lnTo>
                    <a:lnTo>
                      <a:pt x="734" y="658"/>
                    </a:lnTo>
                    <a:lnTo>
                      <a:pt x="739" y="656"/>
                    </a:lnTo>
                    <a:lnTo>
                      <a:pt x="744" y="653"/>
                    </a:lnTo>
                    <a:lnTo>
                      <a:pt x="746" y="653"/>
                    </a:lnTo>
                    <a:lnTo>
                      <a:pt x="746" y="651"/>
                    </a:lnTo>
                    <a:lnTo>
                      <a:pt x="746" y="651"/>
                    </a:lnTo>
                    <a:lnTo>
                      <a:pt x="746" y="651"/>
                    </a:lnTo>
                    <a:lnTo>
                      <a:pt x="746" y="651"/>
                    </a:lnTo>
                    <a:lnTo>
                      <a:pt x="746" y="648"/>
                    </a:lnTo>
                    <a:lnTo>
                      <a:pt x="746" y="648"/>
                    </a:lnTo>
                    <a:lnTo>
                      <a:pt x="744" y="648"/>
                    </a:lnTo>
                    <a:lnTo>
                      <a:pt x="744" y="648"/>
                    </a:lnTo>
                    <a:lnTo>
                      <a:pt x="741" y="651"/>
                    </a:lnTo>
                    <a:lnTo>
                      <a:pt x="739" y="651"/>
                    </a:lnTo>
                    <a:lnTo>
                      <a:pt x="739" y="651"/>
                    </a:lnTo>
                    <a:lnTo>
                      <a:pt x="734" y="653"/>
                    </a:lnTo>
                    <a:lnTo>
                      <a:pt x="732" y="653"/>
                    </a:lnTo>
                    <a:lnTo>
                      <a:pt x="729" y="653"/>
                    </a:lnTo>
                    <a:lnTo>
                      <a:pt x="729" y="653"/>
                    </a:lnTo>
                    <a:lnTo>
                      <a:pt x="732" y="653"/>
                    </a:lnTo>
                    <a:lnTo>
                      <a:pt x="734" y="651"/>
                    </a:lnTo>
                    <a:lnTo>
                      <a:pt x="734" y="651"/>
                    </a:lnTo>
                    <a:lnTo>
                      <a:pt x="734" y="651"/>
                    </a:lnTo>
                    <a:lnTo>
                      <a:pt x="734" y="651"/>
                    </a:lnTo>
                    <a:lnTo>
                      <a:pt x="736" y="651"/>
                    </a:lnTo>
                    <a:lnTo>
                      <a:pt x="736" y="651"/>
                    </a:lnTo>
                    <a:lnTo>
                      <a:pt x="734" y="651"/>
                    </a:lnTo>
                    <a:lnTo>
                      <a:pt x="734" y="651"/>
                    </a:lnTo>
                    <a:lnTo>
                      <a:pt x="734" y="651"/>
                    </a:lnTo>
                    <a:lnTo>
                      <a:pt x="732" y="651"/>
                    </a:lnTo>
                    <a:lnTo>
                      <a:pt x="732" y="651"/>
                    </a:lnTo>
                    <a:lnTo>
                      <a:pt x="732" y="651"/>
                    </a:lnTo>
                    <a:lnTo>
                      <a:pt x="732" y="651"/>
                    </a:lnTo>
                    <a:lnTo>
                      <a:pt x="732" y="651"/>
                    </a:lnTo>
                    <a:lnTo>
                      <a:pt x="732" y="651"/>
                    </a:lnTo>
                    <a:lnTo>
                      <a:pt x="729" y="651"/>
                    </a:lnTo>
                    <a:lnTo>
                      <a:pt x="729" y="651"/>
                    </a:lnTo>
                    <a:lnTo>
                      <a:pt x="729" y="648"/>
                    </a:lnTo>
                    <a:lnTo>
                      <a:pt x="732" y="646"/>
                    </a:lnTo>
                    <a:lnTo>
                      <a:pt x="732" y="646"/>
                    </a:lnTo>
                    <a:lnTo>
                      <a:pt x="732" y="646"/>
                    </a:lnTo>
                    <a:lnTo>
                      <a:pt x="729" y="646"/>
                    </a:lnTo>
                    <a:lnTo>
                      <a:pt x="729" y="646"/>
                    </a:lnTo>
                    <a:lnTo>
                      <a:pt x="727" y="646"/>
                    </a:lnTo>
                    <a:lnTo>
                      <a:pt x="727" y="646"/>
                    </a:lnTo>
                    <a:lnTo>
                      <a:pt x="727" y="646"/>
                    </a:lnTo>
                    <a:lnTo>
                      <a:pt x="724" y="646"/>
                    </a:lnTo>
                    <a:lnTo>
                      <a:pt x="724" y="648"/>
                    </a:lnTo>
                    <a:lnTo>
                      <a:pt x="722" y="651"/>
                    </a:lnTo>
                    <a:lnTo>
                      <a:pt x="722" y="651"/>
                    </a:lnTo>
                    <a:lnTo>
                      <a:pt x="722" y="651"/>
                    </a:lnTo>
                    <a:lnTo>
                      <a:pt x="722" y="651"/>
                    </a:lnTo>
                    <a:lnTo>
                      <a:pt x="719" y="651"/>
                    </a:lnTo>
                    <a:lnTo>
                      <a:pt x="719" y="648"/>
                    </a:lnTo>
                    <a:lnTo>
                      <a:pt x="719" y="648"/>
                    </a:lnTo>
                    <a:lnTo>
                      <a:pt x="719" y="648"/>
                    </a:lnTo>
                    <a:lnTo>
                      <a:pt x="719" y="648"/>
                    </a:lnTo>
                    <a:lnTo>
                      <a:pt x="717" y="646"/>
                    </a:lnTo>
                    <a:lnTo>
                      <a:pt x="717" y="646"/>
                    </a:lnTo>
                    <a:lnTo>
                      <a:pt x="717" y="646"/>
                    </a:lnTo>
                    <a:lnTo>
                      <a:pt x="717" y="646"/>
                    </a:lnTo>
                    <a:lnTo>
                      <a:pt x="717" y="646"/>
                    </a:lnTo>
                    <a:lnTo>
                      <a:pt x="717" y="646"/>
                    </a:lnTo>
                    <a:lnTo>
                      <a:pt x="719" y="646"/>
                    </a:lnTo>
                    <a:lnTo>
                      <a:pt x="719" y="646"/>
                    </a:lnTo>
                    <a:lnTo>
                      <a:pt x="719" y="643"/>
                    </a:lnTo>
                    <a:lnTo>
                      <a:pt x="717" y="643"/>
                    </a:lnTo>
                    <a:lnTo>
                      <a:pt x="717" y="641"/>
                    </a:lnTo>
                    <a:lnTo>
                      <a:pt x="717" y="641"/>
                    </a:lnTo>
                    <a:lnTo>
                      <a:pt x="717" y="643"/>
                    </a:lnTo>
                    <a:lnTo>
                      <a:pt x="717" y="643"/>
                    </a:lnTo>
                    <a:lnTo>
                      <a:pt x="714" y="641"/>
                    </a:lnTo>
                    <a:lnTo>
                      <a:pt x="714" y="641"/>
                    </a:lnTo>
                    <a:lnTo>
                      <a:pt x="714" y="641"/>
                    </a:lnTo>
                    <a:lnTo>
                      <a:pt x="714" y="641"/>
                    </a:lnTo>
                    <a:lnTo>
                      <a:pt x="714" y="641"/>
                    </a:lnTo>
                    <a:lnTo>
                      <a:pt x="714" y="641"/>
                    </a:lnTo>
                    <a:lnTo>
                      <a:pt x="714" y="643"/>
                    </a:lnTo>
                    <a:lnTo>
                      <a:pt x="714" y="643"/>
                    </a:lnTo>
                    <a:lnTo>
                      <a:pt x="714" y="643"/>
                    </a:lnTo>
                    <a:lnTo>
                      <a:pt x="717" y="643"/>
                    </a:lnTo>
                    <a:lnTo>
                      <a:pt x="717" y="643"/>
                    </a:lnTo>
                    <a:lnTo>
                      <a:pt x="717" y="643"/>
                    </a:lnTo>
                    <a:lnTo>
                      <a:pt x="717" y="643"/>
                    </a:lnTo>
                    <a:lnTo>
                      <a:pt x="717" y="646"/>
                    </a:lnTo>
                    <a:lnTo>
                      <a:pt x="717" y="646"/>
                    </a:lnTo>
                    <a:lnTo>
                      <a:pt x="717" y="646"/>
                    </a:lnTo>
                    <a:lnTo>
                      <a:pt x="717" y="646"/>
                    </a:lnTo>
                    <a:lnTo>
                      <a:pt x="717" y="646"/>
                    </a:lnTo>
                    <a:lnTo>
                      <a:pt x="717" y="646"/>
                    </a:lnTo>
                    <a:lnTo>
                      <a:pt x="717" y="648"/>
                    </a:lnTo>
                    <a:lnTo>
                      <a:pt x="717" y="648"/>
                    </a:lnTo>
                    <a:lnTo>
                      <a:pt x="717" y="648"/>
                    </a:lnTo>
                    <a:lnTo>
                      <a:pt x="717" y="651"/>
                    </a:lnTo>
                    <a:lnTo>
                      <a:pt x="717" y="651"/>
                    </a:lnTo>
                    <a:lnTo>
                      <a:pt x="717" y="651"/>
                    </a:lnTo>
                    <a:lnTo>
                      <a:pt x="717" y="651"/>
                    </a:lnTo>
                    <a:lnTo>
                      <a:pt x="717" y="651"/>
                    </a:lnTo>
                    <a:lnTo>
                      <a:pt x="719" y="651"/>
                    </a:lnTo>
                    <a:lnTo>
                      <a:pt x="714" y="653"/>
                    </a:lnTo>
                    <a:lnTo>
                      <a:pt x="712" y="653"/>
                    </a:lnTo>
                    <a:lnTo>
                      <a:pt x="710" y="656"/>
                    </a:lnTo>
                    <a:lnTo>
                      <a:pt x="712" y="653"/>
                    </a:lnTo>
                    <a:lnTo>
                      <a:pt x="712" y="653"/>
                    </a:lnTo>
                    <a:lnTo>
                      <a:pt x="714" y="653"/>
                    </a:lnTo>
                    <a:lnTo>
                      <a:pt x="714" y="653"/>
                    </a:lnTo>
                    <a:lnTo>
                      <a:pt x="714" y="653"/>
                    </a:lnTo>
                    <a:lnTo>
                      <a:pt x="714" y="653"/>
                    </a:lnTo>
                    <a:lnTo>
                      <a:pt x="714" y="651"/>
                    </a:lnTo>
                    <a:lnTo>
                      <a:pt x="714" y="651"/>
                    </a:lnTo>
                    <a:lnTo>
                      <a:pt x="714" y="651"/>
                    </a:lnTo>
                    <a:lnTo>
                      <a:pt x="714" y="651"/>
                    </a:lnTo>
                    <a:lnTo>
                      <a:pt x="712" y="651"/>
                    </a:lnTo>
                    <a:lnTo>
                      <a:pt x="712" y="651"/>
                    </a:lnTo>
                    <a:lnTo>
                      <a:pt x="712" y="651"/>
                    </a:lnTo>
                    <a:lnTo>
                      <a:pt x="710" y="651"/>
                    </a:lnTo>
                    <a:lnTo>
                      <a:pt x="710" y="651"/>
                    </a:lnTo>
                    <a:lnTo>
                      <a:pt x="710" y="651"/>
                    </a:lnTo>
                    <a:lnTo>
                      <a:pt x="710" y="651"/>
                    </a:lnTo>
                    <a:lnTo>
                      <a:pt x="710" y="648"/>
                    </a:lnTo>
                    <a:lnTo>
                      <a:pt x="710" y="648"/>
                    </a:lnTo>
                    <a:lnTo>
                      <a:pt x="710" y="651"/>
                    </a:lnTo>
                    <a:lnTo>
                      <a:pt x="707" y="648"/>
                    </a:lnTo>
                    <a:lnTo>
                      <a:pt x="707" y="648"/>
                    </a:lnTo>
                    <a:lnTo>
                      <a:pt x="707" y="648"/>
                    </a:lnTo>
                    <a:lnTo>
                      <a:pt x="707" y="648"/>
                    </a:lnTo>
                    <a:lnTo>
                      <a:pt x="705" y="648"/>
                    </a:lnTo>
                    <a:lnTo>
                      <a:pt x="705" y="648"/>
                    </a:lnTo>
                    <a:lnTo>
                      <a:pt x="705" y="648"/>
                    </a:lnTo>
                    <a:lnTo>
                      <a:pt x="705" y="646"/>
                    </a:lnTo>
                    <a:lnTo>
                      <a:pt x="705" y="646"/>
                    </a:lnTo>
                    <a:lnTo>
                      <a:pt x="705" y="646"/>
                    </a:lnTo>
                    <a:lnTo>
                      <a:pt x="705" y="646"/>
                    </a:lnTo>
                    <a:lnTo>
                      <a:pt x="705" y="643"/>
                    </a:lnTo>
                    <a:lnTo>
                      <a:pt x="705" y="643"/>
                    </a:lnTo>
                    <a:lnTo>
                      <a:pt x="702" y="643"/>
                    </a:lnTo>
                    <a:lnTo>
                      <a:pt x="702" y="643"/>
                    </a:lnTo>
                    <a:lnTo>
                      <a:pt x="700" y="643"/>
                    </a:lnTo>
                    <a:lnTo>
                      <a:pt x="700" y="643"/>
                    </a:lnTo>
                    <a:lnTo>
                      <a:pt x="700" y="643"/>
                    </a:lnTo>
                    <a:lnTo>
                      <a:pt x="700" y="643"/>
                    </a:lnTo>
                    <a:lnTo>
                      <a:pt x="700" y="643"/>
                    </a:lnTo>
                    <a:lnTo>
                      <a:pt x="700" y="646"/>
                    </a:lnTo>
                    <a:lnTo>
                      <a:pt x="700" y="648"/>
                    </a:lnTo>
                    <a:lnTo>
                      <a:pt x="700" y="648"/>
                    </a:lnTo>
                    <a:lnTo>
                      <a:pt x="702" y="651"/>
                    </a:lnTo>
                    <a:lnTo>
                      <a:pt x="702" y="651"/>
                    </a:lnTo>
                    <a:lnTo>
                      <a:pt x="702" y="651"/>
                    </a:lnTo>
                    <a:lnTo>
                      <a:pt x="702" y="653"/>
                    </a:lnTo>
                    <a:lnTo>
                      <a:pt x="702" y="653"/>
                    </a:lnTo>
                    <a:lnTo>
                      <a:pt x="702" y="656"/>
                    </a:lnTo>
                    <a:lnTo>
                      <a:pt x="702" y="656"/>
                    </a:lnTo>
                    <a:lnTo>
                      <a:pt x="702" y="656"/>
                    </a:lnTo>
                    <a:lnTo>
                      <a:pt x="705" y="656"/>
                    </a:lnTo>
                    <a:lnTo>
                      <a:pt x="705" y="656"/>
                    </a:lnTo>
                    <a:lnTo>
                      <a:pt x="707" y="656"/>
                    </a:lnTo>
                    <a:lnTo>
                      <a:pt x="710" y="658"/>
                    </a:lnTo>
                    <a:lnTo>
                      <a:pt x="710" y="658"/>
                    </a:lnTo>
                    <a:lnTo>
                      <a:pt x="710" y="658"/>
                    </a:lnTo>
                    <a:lnTo>
                      <a:pt x="710" y="658"/>
                    </a:lnTo>
                    <a:lnTo>
                      <a:pt x="710" y="661"/>
                    </a:lnTo>
                    <a:lnTo>
                      <a:pt x="707" y="663"/>
                    </a:lnTo>
                    <a:lnTo>
                      <a:pt x="707" y="663"/>
                    </a:lnTo>
                    <a:lnTo>
                      <a:pt x="707" y="663"/>
                    </a:lnTo>
                    <a:lnTo>
                      <a:pt x="707" y="663"/>
                    </a:lnTo>
                    <a:lnTo>
                      <a:pt x="710" y="663"/>
                    </a:lnTo>
                    <a:lnTo>
                      <a:pt x="710" y="663"/>
                    </a:lnTo>
                    <a:lnTo>
                      <a:pt x="712" y="661"/>
                    </a:lnTo>
                    <a:lnTo>
                      <a:pt x="714" y="663"/>
                    </a:lnTo>
                    <a:lnTo>
                      <a:pt x="717" y="663"/>
                    </a:lnTo>
                    <a:lnTo>
                      <a:pt x="717" y="665"/>
                    </a:lnTo>
                    <a:lnTo>
                      <a:pt x="712" y="668"/>
                    </a:lnTo>
                    <a:lnTo>
                      <a:pt x="710" y="668"/>
                    </a:lnTo>
                    <a:lnTo>
                      <a:pt x="707" y="670"/>
                    </a:lnTo>
                    <a:lnTo>
                      <a:pt x="707" y="670"/>
                    </a:lnTo>
                    <a:lnTo>
                      <a:pt x="700" y="675"/>
                    </a:lnTo>
                    <a:lnTo>
                      <a:pt x="697" y="675"/>
                    </a:lnTo>
                    <a:lnTo>
                      <a:pt x="697" y="675"/>
                    </a:lnTo>
                    <a:lnTo>
                      <a:pt x="695" y="673"/>
                    </a:lnTo>
                    <a:lnTo>
                      <a:pt x="695" y="673"/>
                    </a:lnTo>
                    <a:lnTo>
                      <a:pt x="695" y="670"/>
                    </a:lnTo>
                    <a:lnTo>
                      <a:pt x="695" y="668"/>
                    </a:lnTo>
                    <a:lnTo>
                      <a:pt x="695" y="668"/>
                    </a:lnTo>
                    <a:lnTo>
                      <a:pt x="693" y="668"/>
                    </a:lnTo>
                    <a:lnTo>
                      <a:pt x="693" y="668"/>
                    </a:lnTo>
                    <a:lnTo>
                      <a:pt x="693" y="668"/>
                    </a:lnTo>
                    <a:lnTo>
                      <a:pt x="693" y="665"/>
                    </a:lnTo>
                    <a:lnTo>
                      <a:pt x="693" y="665"/>
                    </a:lnTo>
                    <a:lnTo>
                      <a:pt x="693" y="665"/>
                    </a:lnTo>
                    <a:lnTo>
                      <a:pt x="693" y="665"/>
                    </a:lnTo>
                    <a:lnTo>
                      <a:pt x="693" y="665"/>
                    </a:lnTo>
                    <a:lnTo>
                      <a:pt x="693" y="665"/>
                    </a:lnTo>
                    <a:lnTo>
                      <a:pt x="690" y="665"/>
                    </a:lnTo>
                    <a:lnTo>
                      <a:pt x="690" y="663"/>
                    </a:lnTo>
                    <a:lnTo>
                      <a:pt x="690" y="663"/>
                    </a:lnTo>
                    <a:lnTo>
                      <a:pt x="690" y="663"/>
                    </a:lnTo>
                    <a:lnTo>
                      <a:pt x="688" y="663"/>
                    </a:lnTo>
                    <a:lnTo>
                      <a:pt x="688" y="663"/>
                    </a:lnTo>
                    <a:lnTo>
                      <a:pt x="688" y="663"/>
                    </a:lnTo>
                    <a:lnTo>
                      <a:pt x="688" y="665"/>
                    </a:lnTo>
                    <a:lnTo>
                      <a:pt x="688" y="665"/>
                    </a:lnTo>
                    <a:lnTo>
                      <a:pt x="690" y="665"/>
                    </a:lnTo>
                    <a:lnTo>
                      <a:pt x="690" y="665"/>
                    </a:lnTo>
                    <a:lnTo>
                      <a:pt x="690" y="668"/>
                    </a:lnTo>
                    <a:lnTo>
                      <a:pt x="690" y="668"/>
                    </a:lnTo>
                    <a:lnTo>
                      <a:pt x="690" y="668"/>
                    </a:lnTo>
                    <a:lnTo>
                      <a:pt x="690" y="668"/>
                    </a:lnTo>
                    <a:lnTo>
                      <a:pt x="688" y="668"/>
                    </a:lnTo>
                    <a:lnTo>
                      <a:pt x="688" y="665"/>
                    </a:lnTo>
                    <a:lnTo>
                      <a:pt x="685" y="668"/>
                    </a:lnTo>
                    <a:lnTo>
                      <a:pt x="688" y="670"/>
                    </a:lnTo>
                    <a:lnTo>
                      <a:pt x="690" y="673"/>
                    </a:lnTo>
                    <a:lnTo>
                      <a:pt x="690" y="675"/>
                    </a:lnTo>
                    <a:lnTo>
                      <a:pt x="690" y="675"/>
                    </a:lnTo>
                    <a:lnTo>
                      <a:pt x="690" y="678"/>
                    </a:lnTo>
                    <a:lnTo>
                      <a:pt x="688" y="678"/>
                    </a:lnTo>
                    <a:lnTo>
                      <a:pt x="690" y="682"/>
                    </a:lnTo>
                    <a:lnTo>
                      <a:pt x="690" y="682"/>
                    </a:lnTo>
                    <a:lnTo>
                      <a:pt x="688" y="685"/>
                    </a:lnTo>
                    <a:lnTo>
                      <a:pt x="685" y="685"/>
                    </a:lnTo>
                    <a:lnTo>
                      <a:pt x="683" y="687"/>
                    </a:lnTo>
                    <a:lnTo>
                      <a:pt x="683" y="690"/>
                    </a:lnTo>
                    <a:lnTo>
                      <a:pt x="680" y="690"/>
                    </a:lnTo>
                    <a:lnTo>
                      <a:pt x="680" y="690"/>
                    </a:lnTo>
                    <a:lnTo>
                      <a:pt x="678" y="690"/>
                    </a:lnTo>
                    <a:lnTo>
                      <a:pt x="680" y="687"/>
                    </a:lnTo>
                    <a:lnTo>
                      <a:pt x="680" y="687"/>
                    </a:lnTo>
                    <a:lnTo>
                      <a:pt x="680" y="685"/>
                    </a:lnTo>
                    <a:lnTo>
                      <a:pt x="680" y="682"/>
                    </a:lnTo>
                    <a:lnTo>
                      <a:pt x="680" y="682"/>
                    </a:lnTo>
                    <a:lnTo>
                      <a:pt x="680" y="680"/>
                    </a:lnTo>
                    <a:lnTo>
                      <a:pt x="680" y="680"/>
                    </a:lnTo>
                    <a:lnTo>
                      <a:pt x="680" y="680"/>
                    </a:lnTo>
                    <a:lnTo>
                      <a:pt x="680" y="680"/>
                    </a:lnTo>
                    <a:lnTo>
                      <a:pt x="678" y="682"/>
                    </a:lnTo>
                    <a:lnTo>
                      <a:pt x="678" y="685"/>
                    </a:lnTo>
                    <a:lnTo>
                      <a:pt x="678" y="685"/>
                    </a:lnTo>
                    <a:lnTo>
                      <a:pt x="678" y="685"/>
                    </a:lnTo>
                    <a:lnTo>
                      <a:pt x="678" y="685"/>
                    </a:lnTo>
                    <a:lnTo>
                      <a:pt x="678" y="687"/>
                    </a:lnTo>
                    <a:lnTo>
                      <a:pt x="678" y="687"/>
                    </a:lnTo>
                    <a:lnTo>
                      <a:pt x="678" y="690"/>
                    </a:lnTo>
                    <a:lnTo>
                      <a:pt x="675" y="690"/>
                    </a:lnTo>
                    <a:lnTo>
                      <a:pt x="673" y="690"/>
                    </a:lnTo>
                    <a:lnTo>
                      <a:pt x="673" y="690"/>
                    </a:lnTo>
                    <a:lnTo>
                      <a:pt x="673" y="690"/>
                    </a:lnTo>
                    <a:lnTo>
                      <a:pt x="673" y="690"/>
                    </a:lnTo>
                    <a:lnTo>
                      <a:pt x="673" y="690"/>
                    </a:lnTo>
                    <a:lnTo>
                      <a:pt x="675" y="687"/>
                    </a:lnTo>
                    <a:lnTo>
                      <a:pt x="673" y="687"/>
                    </a:lnTo>
                    <a:lnTo>
                      <a:pt x="675" y="685"/>
                    </a:lnTo>
                    <a:lnTo>
                      <a:pt x="673" y="685"/>
                    </a:lnTo>
                    <a:lnTo>
                      <a:pt x="673" y="685"/>
                    </a:lnTo>
                    <a:lnTo>
                      <a:pt x="673" y="685"/>
                    </a:lnTo>
                    <a:lnTo>
                      <a:pt x="671" y="687"/>
                    </a:lnTo>
                    <a:lnTo>
                      <a:pt x="668" y="687"/>
                    </a:lnTo>
                    <a:lnTo>
                      <a:pt x="666" y="690"/>
                    </a:lnTo>
                    <a:lnTo>
                      <a:pt x="666" y="687"/>
                    </a:lnTo>
                    <a:lnTo>
                      <a:pt x="666" y="687"/>
                    </a:lnTo>
                    <a:lnTo>
                      <a:pt x="666" y="687"/>
                    </a:lnTo>
                    <a:lnTo>
                      <a:pt x="666" y="687"/>
                    </a:lnTo>
                    <a:lnTo>
                      <a:pt x="666" y="687"/>
                    </a:lnTo>
                    <a:lnTo>
                      <a:pt x="666" y="687"/>
                    </a:lnTo>
                    <a:lnTo>
                      <a:pt x="666" y="687"/>
                    </a:lnTo>
                    <a:lnTo>
                      <a:pt x="663" y="687"/>
                    </a:lnTo>
                    <a:lnTo>
                      <a:pt x="663" y="687"/>
                    </a:lnTo>
                    <a:lnTo>
                      <a:pt x="663" y="687"/>
                    </a:lnTo>
                    <a:lnTo>
                      <a:pt x="663" y="690"/>
                    </a:lnTo>
                    <a:lnTo>
                      <a:pt x="663" y="690"/>
                    </a:lnTo>
                    <a:lnTo>
                      <a:pt x="663" y="690"/>
                    </a:lnTo>
                    <a:lnTo>
                      <a:pt x="661" y="692"/>
                    </a:lnTo>
                    <a:lnTo>
                      <a:pt x="661" y="695"/>
                    </a:lnTo>
                    <a:lnTo>
                      <a:pt x="661" y="695"/>
                    </a:lnTo>
                    <a:lnTo>
                      <a:pt x="661" y="695"/>
                    </a:lnTo>
                    <a:lnTo>
                      <a:pt x="663" y="697"/>
                    </a:lnTo>
                    <a:lnTo>
                      <a:pt x="663" y="697"/>
                    </a:lnTo>
                    <a:lnTo>
                      <a:pt x="666" y="697"/>
                    </a:lnTo>
                    <a:lnTo>
                      <a:pt x="666" y="700"/>
                    </a:lnTo>
                    <a:lnTo>
                      <a:pt x="666" y="700"/>
                    </a:lnTo>
                    <a:lnTo>
                      <a:pt x="666" y="700"/>
                    </a:lnTo>
                    <a:lnTo>
                      <a:pt x="666" y="700"/>
                    </a:lnTo>
                    <a:lnTo>
                      <a:pt x="666" y="700"/>
                    </a:lnTo>
                    <a:lnTo>
                      <a:pt x="666" y="697"/>
                    </a:lnTo>
                    <a:lnTo>
                      <a:pt x="666" y="697"/>
                    </a:lnTo>
                    <a:lnTo>
                      <a:pt x="666" y="697"/>
                    </a:lnTo>
                    <a:lnTo>
                      <a:pt x="668" y="695"/>
                    </a:lnTo>
                    <a:lnTo>
                      <a:pt x="671" y="692"/>
                    </a:lnTo>
                    <a:lnTo>
                      <a:pt x="673" y="692"/>
                    </a:lnTo>
                    <a:lnTo>
                      <a:pt x="673" y="692"/>
                    </a:lnTo>
                    <a:lnTo>
                      <a:pt x="671" y="692"/>
                    </a:lnTo>
                    <a:lnTo>
                      <a:pt x="671" y="692"/>
                    </a:lnTo>
                    <a:lnTo>
                      <a:pt x="673" y="692"/>
                    </a:lnTo>
                    <a:lnTo>
                      <a:pt x="673" y="690"/>
                    </a:lnTo>
                    <a:lnTo>
                      <a:pt x="673" y="692"/>
                    </a:lnTo>
                    <a:lnTo>
                      <a:pt x="673" y="692"/>
                    </a:lnTo>
                    <a:lnTo>
                      <a:pt x="673" y="695"/>
                    </a:lnTo>
                    <a:lnTo>
                      <a:pt x="673" y="697"/>
                    </a:lnTo>
                    <a:lnTo>
                      <a:pt x="673" y="697"/>
                    </a:lnTo>
                    <a:lnTo>
                      <a:pt x="673" y="697"/>
                    </a:lnTo>
                    <a:lnTo>
                      <a:pt x="673" y="697"/>
                    </a:lnTo>
                    <a:lnTo>
                      <a:pt x="673" y="700"/>
                    </a:lnTo>
                    <a:lnTo>
                      <a:pt x="671" y="702"/>
                    </a:lnTo>
                    <a:lnTo>
                      <a:pt x="671" y="702"/>
                    </a:lnTo>
                    <a:lnTo>
                      <a:pt x="671" y="702"/>
                    </a:lnTo>
                    <a:lnTo>
                      <a:pt x="671" y="702"/>
                    </a:lnTo>
                    <a:lnTo>
                      <a:pt x="671" y="702"/>
                    </a:lnTo>
                    <a:lnTo>
                      <a:pt x="668" y="704"/>
                    </a:lnTo>
                    <a:lnTo>
                      <a:pt x="663" y="714"/>
                    </a:lnTo>
                    <a:lnTo>
                      <a:pt x="661" y="714"/>
                    </a:lnTo>
                    <a:lnTo>
                      <a:pt x="661" y="714"/>
                    </a:lnTo>
                    <a:lnTo>
                      <a:pt x="658" y="714"/>
                    </a:lnTo>
                    <a:lnTo>
                      <a:pt x="658" y="714"/>
                    </a:lnTo>
                    <a:lnTo>
                      <a:pt x="661" y="714"/>
                    </a:lnTo>
                    <a:lnTo>
                      <a:pt x="658" y="712"/>
                    </a:lnTo>
                    <a:lnTo>
                      <a:pt x="658" y="712"/>
                    </a:lnTo>
                    <a:lnTo>
                      <a:pt x="658" y="709"/>
                    </a:lnTo>
                    <a:lnTo>
                      <a:pt x="656" y="709"/>
                    </a:lnTo>
                    <a:lnTo>
                      <a:pt x="654" y="709"/>
                    </a:lnTo>
                    <a:lnTo>
                      <a:pt x="651" y="712"/>
                    </a:lnTo>
                    <a:lnTo>
                      <a:pt x="651" y="712"/>
                    </a:lnTo>
                    <a:lnTo>
                      <a:pt x="651" y="712"/>
                    </a:lnTo>
                    <a:lnTo>
                      <a:pt x="651" y="712"/>
                    </a:lnTo>
                    <a:lnTo>
                      <a:pt x="651" y="709"/>
                    </a:lnTo>
                    <a:lnTo>
                      <a:pt x="651" y="709"/>
                    </a:lnTo>
                    <a:lnTo>
                      <a:pt x="649" y="709"/>
                    </a:lnTo>
                    <a:lnTo>
                      <a:pt x="646" y="709"/>
                    </a:lnTo>
                    <a:lnTo>
                      <a:pt x="644" y="709"/>
                    </a:lnTo>
                    <a:lnTo>
                      <a:pt x="644" y="712"/>
                    </a:lnTo>
                    <a:lnTo>
                      <a:pt x="644" y="712"/>
                    </a:lnTo>
                    <a:lnTo>
                      <a:pt x="641" y="712"/>
                    </a:lnTo>
                    <a:lnTo>
                      <a:pt x="641" y="712"/>
                    </a:lnTo>
                    <a:lnTo>
                      <a:pt x="641" y="712"/>
                    </a:lnTo>
                    <a:lnTo>
                      <a:pt x="641" y="712"/>
                    </a:lnTo>
                    <a:lnTo>
                      <a:pt x="641" y="712"/>
                    </a:lnTo>
                    <a:lnTo>
                      <a:pt x="641" y="709"/>
                    </a:lnTo>
                    <a:lnTo>
                      <a:pt x="641" y="709"/>
                    </a:lnTo>
                    <a:lnTo>
                      <a:pt x="639" y="709"/>
                    </a:lnTo>
                    <a:lnTo>
                      <a:pt x="639" y="709"/>
                    </a:lnTo>
                    <a:lnTo>
                      <a:pt x="639" y="709"/>
                    </a:lnTo>
                    <a:lnTo>
                      <a:pt x="639" y="712"/>
                    </a:lnTo>
                    <a:lnTo>
                      <a:pt x="641" y="714"/>
                    </a:lnTo>
                    <a:lnTo>
                      <a:pt x="641" y="714"/>
                    </a:lnTo>
                    <a:lnTo>
                      <a:pt x="644" y="714"/>
                    </a:lnTo>
                    <a:lnTo>
                      <a:pt x="646" y="714"/>
                    </a:lnTo>
                    <a:lnTo>
                      <a:pt x="646" y="714"/>
                    </a:lnTo>
                    <a:lnTo>
                      <a:pt x="646" y="714"/>
                    </a:lnTo>
                    <a:lnTo>
                      <a:pt x="649" y="712"/>
                    </a:lnTo>
                    <a:lnTo>
                      <a:pt x="649" y="714"/>
                    </a:lnTo>
                    <a:lnTo>
                      <a:pt x="649" y="717"/>
                    </a:lnTo>
                    <a:lnTo>
                      <a:pt x="649" y="717"/>
                    </a:lnTo>
                    <a:lnTo>
                      <a:pt x="646" y="717"/>
                    </a:lnTo>
                    <a:lnTo>
                      <a:pt x="649" y="719"/>
                    </a:lnTo>
                    <a:lnTo>
                      <a:pt x="651" y="721"/>
                    </a:lnTo>
                    <a:lnTo>
                      <a:pt x="656" y="724"/>
                    </a:lnTo>
                    <a:lnTo>
                      <a:pt x="656" y="724"/>
                    </a:lnTo>
                    <a:lnTo>
                      <a:pt x="656" y="726"/>
                    </a:lnTo>
                    <a:lnTo>
                      <a:pt x="656" y="726"/>
                    </a:lnTo>
                    <a:lnTo>
                      <a:pt x="656" y="729"/>
                    </a:lnTo>
                    <a:lnTo>
                      <a:pt x="654" y="729"/>
                    </a:lnTo>
                    <a:lnTo>
                      <a:pt x="654" y="729"/>
                    </a:lnTo>
                    <a:lnTo>
                      <a:pt x="654" y="731"/>
                    </a:lnTo>
                    <a:lnTo>
                      <a:pt x="654" y="731"/>
                    </a:lnTo>
                    <a:lnTo>
                      <a:pt x="651" y="736"/>
                    </a:lnTo>
                    <a:lnTo>
                      <a:pt x="651" y="739"/>
                    </a:lnTo>
                    <a:lnTo>
                      <a:pt x="651" y="741"/>
                    </a:lnTo>
                    <a:lnTo>
                      <a:pt x="651" y="741"/>
                    </a:lnTo>
                    <a:lnTo>
                      <a:pt x="649" y="743"/>
                    </a:lnTo>
                    <a:lnTo>
                      <a:pt x="646" y="751"/>
                    </a:lnTo>
                    <a:lnTo>
                      <a:pt x="646" y="753"/>
                    </a:lnTo>
                    <a:lnTo>
                      <a:pt x="646" y="753"/>
                    </a:lnTo>
                    <a:lnTo>
                      <a:pt x="641" y="756"/>
                    </a:lnTo>
                    <a:lnTo>
                      <a:pt x="639" y="756"/>
                    </a:lnTo>
                    <a:lnTo>
                      <a:pt x="639" y="758"/>
                    </a:lnTo>
                    <a:lnTo>
                      <a:pt x="636" y="756"/>
                    </a:lnTo>
                    <a:lnTo>
                      <a:pt x="639" y="756"/>
                    </a:lnTo>
                    <a:lnTo>
                      <a:pt x="641" y="753"/>
                    </a:lnTo>
                    <a:lnTo>
                      <a:pt x="639" y="753"/>
                    </a:lnTo>
                    <a:lnTo>
                      <a:pt x="639" y="753"/>
                    </a:lnTo>
                    <a:lnTo>
                      <a:pt x="639" y="753"/>
                    </a:lnTo>
                    <a:lnTo>
                      <a:pt x="639" y="753"/>
                    </a:lnTo>
                    <a:lnTo>
                      <a:pt x="641" y="753"/>
                    </a:lnTo>
                    <a:lnTo>
                      <a:pt x="641" y="753"/>
                    </a:lnTo>
                    <a:lnTo>
                      <a:pt x="641" y="753"/>
                    </a:lnTo>
                    <a:lnTo>
                      <a:pt x="644" y="751"/>
                    </a:lnTo>
                    <a:lnTo>
                      <a:pt x="644" y="751"/>
                    </a:lnTo>
                    <a:lnTo>
                      <a:pt x="641" y="751"/>
                    </a:lnTo>
                    <a:lnTo>
                      <a:pt x="641" y="751"/>
                    </a:lnTo>
                    <a:lnTo>
                      <a:pt x="641" y="751"/>
                    </a:lnTo>
                    <a:lnTo>
                      <a:pt x="641" y="751"/>
                    </a:lnTo>
                    <a:lnTo>
                      <a:pt x="641" y="751"/>
                    </a:lnTo>
                    <a:lnTo>
                      <a:pt x="641" y="751"/>
                    </a:lnTo>
                    <a:lnTo>
                      <a:pt x="641" y="748"/>
                    </a:lnTo>
                    <a:lnTo>
                      <a:pt x="641" y="748"/>
                    </a:lnTo>
                    <a:lnTo>
                      <a:pt x="639" y="748"/>
                    </a:lnTo>
                    <a:lnTo>
                      <a:pt x="639" y="751"/>
                    </a:lnTo>
                    <a:lnTo>
                      <a:pt x="636" y="751"/>
                    </a:lnTo>
                    <a:lnTo>
                      <a:pt x="636" y="751"/>
                    </a:lnTo>
                    <a:lnTo>
                      <a:pt x="636" y="751"/>
                    </a:lnTo>
                    <a:lnTo>
                      <a:pt x="636" y="751"/>
                    </a:lnTo>
                    <a:lnTo>
                      <a:pt x="634" y="753"/>
                    </a:lnTo>
                    <a:lnTo>
                      <a:pt x="634" y="751"/>
                    </a:lnTo>
                    <a:lnTo>
                      <a:pt x="634" y="753"/>
                    </a:lnTo>
                    <a:lnTo>
                      <a:pt x="632" y="753"/>
                    </a:lnTo>
                    <a:lnTo>
                      <a:pt x="634" y="756"/>
                    </a:lnTo>
                    <a:lnTo>
                      <a:pt x="634" y="756"/>
                    </a:lnTo>
                    <a:lnTo>
                      <a:pt x="632" y="756"/>
                    </a:lnTo>
                    <a:lnTo>
                      <a:pt x="632" y="756"/>
                    </a:lnTo>
                    <a:lnTo>
                      <a:pt x="632" y="756"/>
                    </a:lnTo>
                    <a:lnTo>
                      <a:pt x="632" y="756"/>
                    </a:lnTo>
                    <a:lnTo>
                      <a:pt x="632" y="753"/>
                    </a:lnTo>
                    <a:lnTo>
                      <a:pt x="632" y="753"/>
                    </a:lnTo>
                    <a:lnTo>
                      <a:pt x="624" y="746"/>
                    </a:lnTo>
                    <a:lnTo>
                      <a:pt x="622" y="743"/>
                    </a:lnTo>
                    <a:lnTo>
                      <a:pt x="622" y="741"/>
                    </a:lnTo>
                    <a:lnTo>
                      <a:pt x="622" y="743"/>
                    </a:lnTo>
                    <a:lnTo>
                      <a:pt x="624" y="746"/>
                    </a:lnTo>
                    <a:lnTo>
                      <a:pt x="624" y="748"/>
                    </a:lnTo>
                    <a:lnTo>
                      <a:pt x="624" y="748"/>
                    </a:lnTo>
                    <a:lnTo>
                      <a:pt x="627" y="751"/>
                    </a:lnTo>
                    <a:lnTo>
                      <a:pt x="627" y="753"/>
                    </a:lnTo>
                    <a:lnTo>
                      <a:pt x="624" y="753"/>
                    </a:lnTo>
                    <a:lnTo>
                      <a:pt x="624" y="753"/>
                    </a:lnTo>
                    <a:lnTo>
                      <a:pt x="624" y="753"/>
                    </a:lnTo>
                    <a:lnTo>
                      <a:pt x="627" y="753"/>
                    </a:lnTo>
                    <a:lnTo>
                      <a:pt x="627" y="753"/>
                    </a:lnTo>
                    <a:lnTo>
                      <a:pt x="629" y="753"/>
                    </a:lnTo>
                    <a:lnTo>
                      <a:pt x="629" y="756"/>
                    </a:lnTo>
                    <a:lnTo>
                      <a:pt x="627" y="756"/>
                    </a:lnTo>
                    <a:lnTo>
                      <a:pt x="627" y="756"/>
                    </a:lnTo>
                    <a:lnTo>
                      <a:pt x="624" y="756"/>
                    </a:lnTo>
                    <a:lnTo>
                      <a:pt x="622" y="756"/>
                    </a:lnTo>
                    <a:lnTo>
                      <a:pt x="622" y="756"/>
                    </a:lnTo>
                    <a:lnTo>
                      <a:pt x="622" y="758"/>
                    </a:lnTo>
                    <a:lnTo>
                      <a:pt x="624" y="758"/>
                    </a:lnTo>
                    <a:lnTo>
                      <a:pt x="627" y="758"/>
                    </a:lnTo>
                    <a:lnTo>
                      <a:pt x="629" y="758"/>
                    </a:lnTo>
                    <a:lnTo>
                      <a:pt x="629" y="758"/>
                    </a:lnTo>
                    <a:lnTo>
                      <a:pt x="632" y="758"/>
                    </a:lnTo>
                    <a:lnTo>
                      <a:pt x="632" y="760"/>
                    </a:lnTo>
                    <a:lnTo>
                      <a:pt x="636" y="760"/>
                    </a:lnTo>
                    <a:lnTo>
                      <a:pt x="636" y="760"/>
                    </a:lnTo>
                    <a:lnTo>
                      <a:pt x="639" y="760"/>
                    </a:lnTo>
                    <a:lnTo>
                      <a:pt x="639" y="758"/>
                    </a:lnTo>
                    <a:lnTo>
                      <a:pt x="644" y="758"/>
                    </a:lnTo>
                    <a:lnTo>
                      <a:pt x="646" y="758"/>
                    </a:lnTo>
                    <a:lnTo>
                      <a:pt x="646" y="758"/>
                    </a:lnTo>
                    <a:lnTo>
                      <a:pt x="644" y="760"/>
                    </a:lnTo>
                    <a:lnTo>
                      <a:pt x="644" y="760"/>
                    </a:lnTo>
                    <a:lnTo>
                      <a:pt x="644" y="760"/>
                    </a:lnTo>
                    <a:lnTo>
                      <a:pt x="644" y="760"/>
                    </a:lnTo>
                    <a:lnTo>
                      <a:pt x="644" y="763"/>
                    </a:lnTo>
                    <a:lnTo>
                      <a:pt x="644" y="763"/>
                    </a:lnTo>
                    <a:lnTo>
                      <a:pt x="644" y="765"/>
                    </a:lnTo>
                    <a:lnTo>
                      <a:pt x="644" y="765"/>
                    </a:lnTo>
                    <a:lnTo>
                      <a:pt x="644" y="765"/>
                    </a:lnTo>
                    <a:lnTo>
                      <a:pt x="644" y="768"/>
                    </a:lnTo>
                    <a:lnTo>
                      <a:pt x="644" y="768"/>
                    </a:lnTo>
                    <a:lnTo>
                      <a:pt x="644" y="770"/>
                    </a:lnTo>
                    <a:lnTo>
                      <a:pt x="641" y="770"/>
                    </a:lnTo>
                    <a:lnTo>
                      <a:pt x="641" y="770"/>
                    </a:lnTo>
                    <a:lnTo>
                      <a:pt x="641" y="770"/>
                    </a:lnTo>
                    <a:lnTo>
                      <a:pt x="639" y="770"/>
                    </a:lnTo>
                    <a:lnTo>
                      <a:pt x="641" y="773"/>
                    </a:lnTo>
                    <a:lnTo>
                      <a:pt x="641" y="773"/>
                    </a:lnTo>
                    <a:lnTo>
                      <a:pt x="641" y="773"/>
                    </a:lnTo>
                    <a:lnTo>
                      <a:pt x="641" y="775"/>
                    </a:lnTo>
                    <a:lnTo>
                      <a:pt x="641" y="778"/>
                    </a:lnTo>
                    <a:lnTo>
                      <a:pt x="641" y="778"/>
                    </a:lnTo>
                    <a:lnTo>
                      <a:pt x="636" y="778"/>
                    </a:lnTo>
                    <a:lnTo>
                      <a:pt x="636" y="778"/>
                    </a:lnTo>
                    <a:lnTo>
                      <a:pt x="636" y="780"/>
                    </a:lnTo>
                    <a:lnTo>
                      <a:pt x="636" y="780"/>
                    </a:lnTo>
                    <a:lnTo>
                      <a:pt x="636" y="782"/>
                    </a:lnTo>
                    <a:lnTo>
                      <a:pt x="636" y="785"/>
                    </a:lnTo>
                    <a:lnTo>
                      <a:pt x="636" y="785"/>
                    </a:lnTo>
                    <a:lnTo>
                      <a:pt x="636" y="785"/>
                    </a:lnTo>
                    <a:lnTo>
                      <a:pt x="641" y="787"/>
                    </a:lnTo>
                    <a:lnTo>
                      <a:pt x="641" y="787"/>
                    </a:lnTo>
                    <a:lnTo>
                      <a:pt x="641" y="787"/>
                    </a:lnTo>
                    <a:lnTo>
                      <a:pt x="641" y="790"/>
                    </a:lnTo>
                    <a:lnTo>
                      <a:pt x="636" y="787"/>
                    </a:lnTo>
                    <a:lnTo>
                      <a:pt x="636" y="787"/>
                    </a:lnTo>
                    <a:lnTo>
                      <a:pt x="636" y="787"/>
                    </a:lnTo>
                    <a:lnTo>
                      <a:pt x="636" y="790"/>
                    </a:lnTo>
                    <a:lnTo>
                      <a:pt x="636" y="790"/>
                    </a:lnTo>
                    <a:lnTo>
                      <a:pt x="636" y="792"/>
                    </a:lnTo>
                    <a:lnTo>
                      <a:pt x="636" y="792"/>
                    </a:lnTo>
                    <a:lnTo>
                      <a:pt x="636" y="792"/>
                    </a:lnTo>
                    <a:lnTo>
                      <a:pt x="639" y="792"/>
                    </a:lnTo>
                    <a:lnTo>
                      <a:pt x="639" y="792"/>
                    </a:lnTo>
                    <a:lnTo>
                      <a:pt x="639" y="795"/>
                    </a:lnTo>
                    <a:lnTo>
                      <a:pt x="641" y="795"/>
                    </a:lnTo>
                    <a:lnTo>
                      <a:pt x="641" y="797"/>
                    </a:lnTo>
                    <a:lnTo>
                      <a:pt x="641" y="799"/>
                    </a:lnTo>
                    <a:lnTo>
                      <a:pt x="644" y="804"/>
                    </a:lnTo>
                    <a:lnTo>
                      <a:pt x="644" y="809"/>
                    </a:lnTo>
                    <a:lnTo>
                      <a:pt x="646" y="814"/>
                    </a:lnTo>
                    <a:lnTo>
                      <a:pt x="646" y="817"/>
                    </a:lnTo>
                    <a:lnTo>
                      <a:pt x="646" y="817"/>
                    </a:lnTo>
                    <a:lnTo>
                      <a:pt x="644" y="817"/>
                    </a:lnTo>
                    <a:lnTo>
                      <a:pt x="644" y="817"/>
                    </a:lnTo>
                    <a:lnTo>
                      <a:pt x="644" y="817"/>
                    </a:lnTo>
                    <a:lnTo>
                      <a:pt x="644" y="817"/>
                    </a:lnTo>
                    <a:lnTo>
                      <a:pt x="641" y="819"/>
                    </a:lnTo>
                    <a:lnTo>
                      <a:pt x="644" y="819"/>
                    </a:lnTo>
                    <a:lnTo>
                      <a:pt x="644" y="819"/>
                    </a:lnTo>
                    <a:lnTo>
                      <a:pt x="644" y="821"/>
                    </a:lnTo>
                    <a:lnTo>
                      <a:pt x="644" y="824"/>
                    </a:lnTo>
                    <a:lnTo>
                      <a:pt x="644" y="824"/>
                    </a:lnTo>
                    <a:lnTo>
                      <a:pt x="644" y="824"/>
                    </a:lnTo>
                    <a:lnTo>
                      <a:pt x="644" y="824"/>
                    </a:lnTo>
                    <a:lnTo>
                      <a:pt x="646" y="824"/>
                    </a:lnTo>
                    <a:lnTo>
                      <a:pt x="646" y="826"/>
                    </a:lnTo>
                    <a:lnTo>
                      <a:pt x="646" y="826"/>
                    </a:lnTo>
                    <a:lnTo>
                      <a:pt x="646" y="826"/>
                    </a:lnTo>
                    <a:lnTo>
                      <a:pt x="646" y="826"/>
                    </a:lnTo>
                    <a:lnTo>
                      <a:pt x="649" y="826"/>
                    </a:lnTo>
                    <a:lnTo>
                      <a:pt x="649" y="829"/>
                    </a:lnTo>
                    <a:lnTo>
                      <a:pt x="649" y="829"/>
                    </a:lnTo>
                    <a:lnTo>
                      <a:pt x="649" y="829"/>
                    </a:lnTo>
                    <a:lnTo>
                      <a:pt x="649" y="831"/>
                    </a:lnTo>
                    <a:lnTo>
                      <a:pt x="649" y="831"/>
                    </a:lnTo>
                    <a:lnTo>
                      <a:pt x="649" y="831"/>
                    </a:lnTo>
                    <a:lnTo>
                      <a:pt x="651" y="829"/>
                    </a:lnTo>
                    <a:lnTo>
                      <a:pt x="651" y="829"/>
                    </a:lnTo>
                    <a:lnTo>
                      <a:pt x="651" y="829"/>
                    </a:lnTo>
                    <a:lnTo>
                      <a:pt x="651" y="829"/>
                    </a:lnTo>
                    <a:lnTo>
                      <a:pt x="651" y="831"/>
                    </a:lnTo>
                    <a:lnTo>
                      <a:pt x="651" y="831"/>
                    </a:lnTo>
                    <a:lnTo>
                      <a:pt x="651" y="831"/>
                    </a:lnTo>
                    <a:lnTo>
                      <a:pt x="649" y="834"/>
                    </a:lnTo>
                    <a:lnTo>
                      <a:pt x="649" y="834"/>
                    </a:lnTo>
                    <a:lnTo>
                      <a:pt x="651" y="836"/>
                    </a:lnTo>
                    <a:lnTo>
                      <a:pt x="651" y="836"/>
                    </a:lnTo>
                    <a:lnTo>
                      <a:pt x="651" y="834"/>
                    </a:lnTo>
                    <a:lnTo>
                      <a:pt x="651" y="834"/>
                    </a:lnTo>
                    <a:lnTo>
                      <a:pt x="654" y="836"/>
                    </a:lnTo>
                    <a:lnTo>
                      <a:pt x="654" y="836"/>
                    </a:lnTo>
                    <a:lnTo>
                      <a:pt x="654" y="836"/>
                    </a:lnTo>
                    <a:lnTo>
                      <a:pt x="651" y="836"/>
                    </a:lnTo>
                    <a:lnTo>
                      <a:pt x="651" y="838"/>
                    </a:lnTo>
                    <a:lnTo>
                      <a:pt x="651" y="838"/>
                    </a:lnTo>
                    <a:lnTo>
                      <a:pt x="654" y="838"/>
                    </a:lnTo>
                    <a:lnTo>
                      <a:pt x="654" y="841"/>
                    </a:lnTo>
                    <a:lnTo>
                      <a:pt x="654" y="843"/>
                    </a:lnTo>
                    <a:lnTo>
                      <a:pt x="654" y="846"/>
                    </a:lnTo>
                    <a:lnTo>
                      <a:pt x="654" y="846"/>
                    </a:lnTo>
                    <a:lnTo>
                      <a:pt x="654" y="848"/>
                    </a:lnTo>
                    <a:lnTo>
                      <a:pt x="654" y="848"/>
                    </a:lnTo>
                    <a:lnTo>
                      <a:pt x="654" y="848"/>
                    </a:lnTo>
                    <a:lnTo>
                      <a:pt x="656" y="848"/>
                    </a:lnTo>
                    <a:lnTo>
                      <a:pt x="656" y="848"/>
                    </a:lnTo>
                    <a:lnTo>
                      <a:pt x="656" y="848"/>
                    </a:lnTo>
                    <a:lnTo>
                      <a:pt x="658" y="848"/>
                    </a:lnTo>
                    <a:lnTo>
                      <a:pt x="658" y="848"/>
                    </a:lnTo>
                    <a:lnTo>
                      <a:pt x="661" y="848"/>
                    </a:lnTo>
                    <a:lnTo>
                      <a:pt x="661" y="851"/>
                    </a:lnTo>
                    <a:lnTo>
                      <a:pt x="658" y="851"/>
                    </a:lnTo>
                    <a:lnTo>
                      <a:pt x="658" y="851"/>
                    </a:lnTo>
                    <a:lnTo>
                      <a:pt x="658" y="851"/>
                    </a:lnTo>
                    <a:lnTo>
                      <a:pt x="658" y="853"/>
                    </a:lnTo>
                    <a:lnTo>
                      <a:pt x="656" y="853"/>
                    </a:lnTo>
                    <a:lnTo>
                      <a:pt x="656" y="856"/>
                    </a:lnTo>
                    <a:lnTo>
                      <a:pt x="656" y="856"/>
                    </a:lnTo>
                    <a:lnTo>
                      <a:pt x="658" y="858"/>
                    </a:lnTo>
                    <a:lnTo>
                      <a:pt x="658" y="858"/>
                    </a:lnTo>
                    <a:lnTo>
                      <a:pt x="658" y="858"/>
                    </a:lnTo>
                    <a:lnTo>
                      <a:pt x="658" y="858"/>
                    </a:lnTo>
                    <a:lnTo>
                      <a:pt x="658" y="858"/>
                    </a:lnTo>
                    <a:lnTo>
                      <a:pt x="658" y="858"/>
                    </a:lnTo>
                    <a:lnTo>
                      <a:pt x="661" y="856"/>
                    </a:lnTo>
                    <a:lnTo>
                      <a:pt x="661" y="856"/>
                    </a:lnTo>
                    <a:lnTo>
                      <a:pt x="661" y="856"/>
                    </a:lnTo>
                    <a:lnTo>
                      <a:pt x="663" y="853"/>
                    </a:lnTo>
                    <a:lnTo>
                      <a:pt x="663" y="853"/>
                    </a:lnTo>
                    <a:lnTo>
                      <a:pt x="663" y="851"/>
                    </a:lnTo>
                    <a:lnTo>
                      <a:pt x="663" y="851"/>
                    </a:lnTo>
                    <a:lnTo>
                      <a:pt x="663" y="851"/>
                    </a:lnTo>
                    <a:lnTo>
                      <a:pt x="663" y="851"/>
                    </a:lnTo>
                    <a:lnTo>
                      <a:pt x="666" y="853"/>
                    </a:lnTo>
                    <a:lnTo>
                      <a:pt x="666" y="856"/>
                    </a:lnTo>
                    <a:lnTo>
                      <a:pt x="666" y="858"/>
                    </a:lnTo>
                    <a:lnTo>
                      <a:pt x="666" y="858"/>
                    </a:lnTo>
                    <a:lnTo>
                      <a:pt x="661" y="860"/>
                    </a:lnTo>
                    <a:lnTo>
                      <a:pt x="656" y="860"/>
                    </a:lnTo>
                    <a:lnTo>
                      <a:pt x="656" y="860"/>
                    </a:lnTo>
                    <a:lnTo>
                      <a:pt x="656" y="860"/>
                    </a:lnTo>
                    <a:lnTo>
                      <a:pt x="656" y="860"/>
                    </a:lnTo>
                    <a:lnTo>
                      <a:pt x="656" y="863"/>
                    </a:lnTo>
                    <a:lnTo>
                      <a:pt x="654" y="863"/>
                    </a:lnTo>
                    <a:lnTo>
                      <a:pt x="651" y="863"/>
                    </a:lnTo>
                    <a:lnTo>
                      <a:pt x="651" y="860"/>
                    </a:lnTo>
                    <a:lnTo>
                      <a:pt x="651" y="863"/>
                    </a:lnTo>
                    <a:lnTo>
                      <a:pt x="651" y="863"/>
                    </a:lnTo>
                    <a:lnTo>
                      <a:pt x="651" y="865"/>
                    </a:lnTo>
                    <a:lnTo>
                      <a:pt x="651" y="865"/>
                    </a:lnTo>
                    <a:lnTo>
                      <a:pt x="651" y="868"/>
                    </a:lnTo>
                    <a:lnTo>
                      <a:pt x="651" y="868"/>
                    </a:lnTo>
                    <a:lnTo>
                      <a:pt x="649" y="868"/>
                    </a:lnTo>
                    <a:lnTo>
                      <a:pt x="649" y="868"/>
                    </a:lnTo>
                    <a:lnTo>
                      <a:pt x="649" y="868"/>
                    </a:lnTo>
                    <a:lnTo>
                      <a:pt x="649" y="868"/>
                    </a:lnTo>
                    <a:lnTo>
                      <a:pt x="649" y="868"/>
                    </a:lnTo>
                    <a:lnTo>
                      <a:pt x="649" y="868"/>
                    </a:lnTo>
                    <a:lnTo>
                      <a:pt x="649" y="868"/>
                    </a:lnTo>
                    <a:lnTo>
                      <a:pt x="646" y="868"/>
                    </a:lnTo>
                    <a:lnTo>
                      <a:pt x="646" y="868"/>
                    </a:lnTo>
                    <a:lnTo>
                      <a:pt x="646" y="868"/>
                    </a:lnTo>
                    <a:lnTo>
                      <a:pt x="646" y="868"/>
                    </a:lnTo>
                    <a:lnTo>
                      <a:pt x="646" y="868"/>
                    </a:lnTo>
                    <a:lnTo>
                      <a:pt x="646" y="868"/>
                    </a:lnTo>
                    <a:lnTo>
                      <a:pt x="646" y="868"/>
                    </a:lnTo>
                    <a:lnTo>
                      <a:pt x="644" y="868"/>
                    </a:lnTo>
                    <a:lnTo>
                      <a:pt x="644" y="865"/>
                    </a:lnTo>
                    <a:lnTo>
                      <a:pt x="644" y="865"/>
                    </a:lnTo>
                    <a:lnTo>
                      <a:pt x="644" y="865"/>
                    </a:lnTo>
                    <a:lnTo>
                      <a:pt x="644" y="865"/>
                    </a:lnTo>
                    <a:lnTo>
                      <a:pt x="644" y="865"/>
                    </a:lnTo>
                    <a:lnTo>
                      <a:pt x="641" y="865"/>
                    </a:lnTo>
                    <a:lnTo>
                      <a:pt x="641" y="865"/>
                    </a:lnTo>
                    <a:lnTo>
                      <a:pt x="639" y="863"/>
                    </a:lnTo>
                    <a:lnTo>
                      <a:pt x="639" y="863"/>
                    </a:lnTo>
                    <a:lnTo>
                      <a:pt x="636" y="860"/>
                    </a:lnTo>
                    <a:lnTo>
                      <a:pt x="634" y="858"/>
                    </a:lnTo>
                    <a:lnTo>
                      <a:pt x="632" y="858"/>
                    </a:lnTo>
                    <a:lnTo>
                      <a:pt x="632" y="856"/>
                    </a:lnTo>
                    <a:lnTo>
                      <a:pt x="632" y="856"/>
                    </a:lnTo>
                    <a:lnTo>
                      <a:pt x="629" y="856"/>
                    </a:lnTo>
                    <a:lnTo>
                      <a:pt x="629" y="853"/>
                    </a:lnTo>
                    <a:lnTo>
                      <a:pt x="627" y="853"/>
                    </a:lnTo>
                    <a:lnTo>
                      <a:pt x="622" y="853"/>
                    </a:lnTo>
                    <a:lnTo>
                      <a:pt x="619" y="853"/>
                    </a:lnTo>
                    <a:lnTo>
                      <a:pt x="619" y="853"/>
                    </a:lnTo>
                    <a:lnTo>
                      <a:pt x="619" y="851"/>
                    </a:lnTo>
                    <a:lnTo>
                      <a:pt x="615" y="851"/>
                    </a:lnTo>
                    <a:lnTo>
                      <a:pt x="610" y="853"/>
                    </a:lnTo>
                    <a:lnTo>
                      <a:pt x="605" y="851"/>
                    </a:lnTo>
                    <a:lnTo>
                      <a:pt x="605" y="851"/>
                    </a:lnTo>
                    <a:lnTo>
                      <a:pt x="605" y="851"/>
                    </a:lnTo>
                    <a:lnTo>
                      <a:pt x="602" y="853"/>
                    </a:lnTo>
                    <a:lnTo>
                      <a:pt x="600" y="853"/>
                    </a:lnTo>
                    <a:lnTo>
                      <a:pt x="600" y="853"/>
                    </a:lnTo>
                    <a:lnTo>
                      <a:pt x="600" y="851"/>
                    </a:lnTo>
                    <a:lnTo>
                      <a:pt x="600" y="851"/>
                    </a:lnTo>
                    <a:lnTo>
                      <a:pt x="600" y="851"/>
                    </a:lnTo>
                    <a:lnTo>
                      <a:pt x="600" y="851"/>
                    </a:lnTo>
                    <a:lnTo>
                      <a:pt x="600" y="851"/>
                    </a:lnTo>
                    <a:lnTo>
                      <a:pt x="597" y="851"/>
                    </a:lnTo>
                    <a:lnTo>
                      <a:pt x="595" y="851"/>
                    </a:lnTo>
                    <a:lnTo>
                      <a:pt x="593" y="851"/>
                    </a:lnTo>
                    <a:lnTo>
                      <a:pt x="590" y="851"/>
                    </a:lnTo>
                    <a:lnTo>
                      <a:pt x="583" y="848"/>
                    </a:lnTo>
                    <a:lnTo>
                      <a:pt x="583" y="848"/>
                    </a:lnTo>
                    <a:lnTo>
                      <a:pt x="583" y="846"/>
                    </a:lnTo>
                    <a:lnTo>
                      <a:pt x="583" y="846"/>
                    </a:lnTo>
                    <a:lnTo>
                      <a:pt x="580" y="843"/>
                    </a:lnTo>
                    <a:lnTo>
                      <a:pt x="580" y="843"/>
                    </a:lnTo>
                    <a:lnTo>
                      <a:pt x="578" y="843"/>
                    </a:lnTo>
                    <a:lnTo>
                      <a:pt x="578" y="843"/>
                    </a:lnTo>
                    <a:lnTo>
                      <a:pt x="580" y="841"/>
                    </a:lnTo>
                    <a:lnTo>
                      <a:pt x="578" y="841"/>
                    </a:lnTo>
                    <a:lnTo>
                      <a:pt x="575" y="838"/>
                    </a:lnTo>
                    <a:lnTo>
                      <a:pt x="573" y="838"/>
                    </a:lnTo>
                    <a:lnTo>
                      <a:pt x="573" y="841"/>
                    </a:lnTo>
                    <a:lnTo>
                      <a:pt x="571" y="838"/>
                    </a:lnTo>
                    <a:lnTo>
                      <a:pt x="571" y="838"/>
                    </a:lnTo>
                    <a:lnTo>
                      <a:pt x="568" y="838"/>
                    </a:lnTo>
                    <a:lnTo>
                      <a:pt x="566" y="836"/>
                    </a:lnTo>
                    <a:lnTo>
                      <a:pt x="566" y="836"/>
                    </a:lnTo>
                    <a:lnTo>
                      <a:pt x="563" y="836"/>
                    </a:lnTo>
                    <a:lnTo>
                      <a:pt x="561" y="836"/>
                    </a:lnTo>
                    <a:lnTo>
                      <a:pt x="561" y="838"/>
                    </a:lnTo>
                    <a:lnTo>
                      <a:pt x="561" y="838"/>
                    </a:lnTo>
                    <a:lnTo>
                      <a:pt x="558" y="838"/>
                    </a:lnTo>
                    <a:lnTo>
                      <a:pt x="558" y="836"/>
                    </a:lnTo>
                    <a:lnTo>
                      <a:pt x="556" y="836"/>
                    </a:lnTo>
                    <a:lnTo>
                      <a:pt x="556" y="836"/>
                    </a:lnTo>
                    <a:lnTo>
                      <a:pt x="556" y="836"/>
                    </a:lnTo>
                    <a:lnTo>
                      <a:pt x="556" y="836"/>
                    </a:lnTo>
                    <a:lnTo>
                      <a:pt x="556" y="836"/>
                    </a:lnTo>
                    <a:lnTo>
                      <a:pt x="556" y="834"/>
                    </a:lnTo>
                    <a:lnTo>
                      <a:pt x="556" y="834"/>
                    </a:lnTo>
                    <a:lnTo>
                      <a:pt x="556" y="834"/>
                    </a:lnTo>
                    <a:lnTo>
                      <a:pt x="556" y="834"/>
                    </a:lnTo>
                    <a:lnTo>
                      <a:pt x="556" y="834"/>
                    </a:lnTo>
                    <a:lnTo>
                      <a:pt x="554" y="834"/>
                    </a:lnTo>
                    <a:lnTo>
                      <a:pt x="554" y="834"/>
                    </a:lnTo>
                    <a:lnTo>
                      <a:pt x="554" y="831"/>
                    </a:lnTo>
                    <a:lnTo>
                      <a:pt x="554" y="831"/>
                    </a:lnTo>
                    <a:lnTo>
                      <a:pt x="551" y="829"/>
                    </a:lnTo>
                    <a:lnTo>
                      <a:pt x="549" y="829"/>
                    </a:lnTo>
                    <a:lnTo>
                      <a:pt x="549" y="829"/>
                    </a:lnTo>
                    <a:lnTo>
                      <a:pt x="549" y="829"/>
                    </a:lnTo>
                    <a:lnTo>
                      <a:pt x="549" y="829"/>
                    </a:lnTo>
                    <a:lnTo>
                      <a:pt x="549" y="829"/>
                    </a:lnTo>
                    <a:lnTo>
                      <a:pt x="549" y="829"/>
                    </a:lnTo>
                    <a:lnTo>
                      <a:pt x="549" y="829"/>
                    </a:lnTo>
                    <a:lnTo>
                      <a:pt x="549" y="829"/>
                    </a:lnTo>
                    <a:lnTo>
                      <a:pt x="546" y="829"/>
                    </a:lnTo>
                    <a:lnTo>
                      <a:pt x="546" y="829"/>
                    </a:lnTo>
                    <a:lnTo>
                      <a:pt x="546" y="829"/>
                    </a:lnTo>
                    <a:lnTo>
                      <a:pt x="546" y="829"/>
                    </a:lnTo>
                    <a:lnTo>
                      <a:pt x="544" y="829"/>
                    </a:lnTo>
                    <a:lnTo>
                      <a:pt x="544" y="829"/>
                    </a:lnTo>
                    <a:lnTo>
                      <a:pt x="544" y="829"/>
                    </a:lnTo>
                    <a:lnTo>
                      <a:pt x="541" y="829"/>
                    </a:lnTo>
                    <a:lnTo>
                      <a:pt x="541" y="826"/>
                    </a:lnTo>
                    <a:lnTo>
                      <a:pt x="539" y="826"/>
                    </a:lnTo>
                    <a:lnTo>
                      <a:pt x="539" y="826"/>
                    </a:lnTo>
                    <a:lnTo>
                      <a:pt x="539" y="826"/>
                    </a:lnTo>
                    <a:lnTo>
                      <a:pt x="539" y="826"/>
                    </a:lnTo>
                    <a:lnTo>
                      <a:pt x="539" y="826"/>
                    </a:lnTo>
                    <a:lnTo>
                      <a:pt x="539" y="826"/>
                    </a:lnTo>
                    <a:lnTo>
                      <a:pt x="536" y="826"/>
                    </a:lnTo>
                    <a:lnTo>
                      <a:pt x="536" y="826"/>
                    </a:lnTo>
                    <a:lnTo>
                      <a:pt x="536" y="826"/>
                    </a:lnTo>
                    <a:lnTo>
                      <a:pt x="534" y="826"/>
                    </a:lnTo>
                    <a:lnTo>
                      <a:pt x="534" y="826"/>
                    </a:lnTo>
                    <a:lnTo>
                      <a:pt x="534" y="826"/>
                    </a:lnTo>
                    <a:lnTo>
                      <a:pt x="534" y="826"/>
                    </a:lnTo>
                    <a:lnTo>
                      <a:pt x="534" y="826"/>
                    </a:lnTo>
                    <a:lnTo>
                      <a:pt x="534" y="824"/>
                    </a:lnTo>
                    <a:lnTo>
                      <a:pt x="532" y="824"/>
                    </a:lnTo>
                    <a:lnTo>
                      <a:pt x="532" y="826"/>
                    </a:lnTo>
                    <a:lnTo>
                      <a:pt x="529" y="826"/>
                    </a:lnTo>
                    <a:lnTo>
                      <a:pt x="529" y="824"/>
                    </a:lnTo>
                    <a:lnTo>
                      <a:pt x="527" y="824"/>
                    </a:lnTo>
                    <a:lnTo>
                      <a:pt x="527" y="824"/>
                    </a:lnTo>
                    <a:lnTo>
                      <a:pt x="527" y="821"/>
                    </a:lnTo>
                    <a:lnTo>
                      <a:pt x="529" y="821"/>
                    </a:lnTo>
                    <a:lnTo>
                      <a:pt x="529" y="819"/>
                    </a:lnTo>
                    <a:lnTo>
                      <a:pt x="529" y="819"/>
                    </a:lnTo>
                    <a:lnTo>
                      <a:pt x="527" y="817"/>
                    </a:lnTo>
                    <a:lnTo>
                      <a:pt x="527" y="817"/>
                    </a:lnTo>
                    <a:lnTo>
                      <a:pt x="527" y="817"/>
                    </a:lnTo>
                    <a:lnTo>
                      <a:pt x="527" y="817"/>
                    </a:lnTo>
                    <a:lnTo>
                      <a:pt x="524" y="814"/>
                    </a:lnTo>
                    <a:lnTo>
                      <a:pt x="524" y="814"/>
                    </a:lnTo>
                    <a:lnTo>
                      <a:pt x="524" y="812"/>
                    </a:lnTo>
                    <a:lnTo>
                      <a:pt x="522" y="809"/>
                    </a:lnTo>
                    <a:lnTo>
                      <a:pt x="522" y="807"/>
                    </a:lnTo>
                    <a:lnTo>
                      <a:pt x="519" y="799"/>
                    </a:lnTo>
                    <a:lnTo>
                      <a:pt x="519" y="795"/>
                    </a:lnTo>
                    <a:lnTo>
                      <a:pt x="517" y="792"/>
                    </a:lnTo>
                    <a:lnTo>
                      <a:pt x="517" y="792"/>
                    </a:lnTo>
                    <a:lnTo>
                      <a:pt x="517" y="792"/>
                    </a:lnTo>
                    <a:lnTo>
                      <a:pt x="515" y="790"/>
                    </a:lnTo>
                    <a:lnTo>
                      <a:pt x="515" y="787"/>
                    </a:lnTo>
                    <a:lnTo>
                      <a:pt x="515" y="787"/>
                    </a:lnTo>
                    <a:lnTo>
                      <a:pt x="512" y="785"/>
                    </a:lnTo>
                    <a:lnTo>
                      <a:pt x="512" y="785"/>
                    </a:lnTo>
                    <a:lnTo>
                      <a:pt x="512" y="785"/>
                    </a:lnTo>
                    <a:lnTo>
                      <a:pt x="510" y="782"/>
                    </a:lnTo>
                    <a:lnTo>
                      <a:pt x="507" y="782"/>
                    </a:lnTo>
                    <a:lnTo>
                      <a:pt x="507" y="780"/>
                    </a:lnTo>
                    <a:lnTo>
                      <a:pt x="507" y="780"/>
                    </a:lnTo>
                    <a:lnTo>
                      <a:pt x="507" y="778"/>
                    </a:lnTo>
                    <a:lnTo>
                      <a:pt x="507" y="778"/>
                    </a:lnTo>
                    <a:lnTo>
                      <a:pt x="507" y="778"/>
                    </a:lnTo>
                    <a:lnTo>
                      <a:pt x="507" y="778"/>
                    </a:lnTo>
                    <a:lnTo>
                      <a:pt x="507" y="778"/>
                    </a:lnTo>
                    <a:lnTo>
                      <a:pt x="505" y="778"/>
                    </a:lnTo>
                    <a:lnTo>
                      <a:pt x="505" y="778"/>
                    </a:lnTo>
                    <a:lnTo>
                      <a:pt x="505" y="778"/>
                    </a:lnTo>
                    <a:lnTo>
                      <a:pt x="505" y="775"/>
                    </a:lnTo>
                    <a:lnTo>
                      <a:pt x="502" y="775"/>
                    </a:lnTo>
                    <a:lnTo>
                      <a:pt x="505" y="773"/>
                    </a:lnTo>
                    <a:lnTo>
                      <a:pt x="505" y="770"/>
                    </a:lnTo>
                    <a:lnTo>
                      <a:pt x="505" y="770"/>
                    </a:lnTo>
                    <a:lnTo>
                      <a:pt x="505" y="770"/>
                    </a:lnTo>
                    <a:lnTo>
                      <a:pt x="502" y="770"/>
                    </a:lnTo>
                    <a:lnTo>
                      <a:pt x="502" y="770"/>
                    </a:lnTo>
                    <a:lnTo>
                      <a:pt x="502" y="770"/>
                    </a:lnTo>
                    <a:lnTo>
                      <a:pt x="502" y="768"/>
                    </a:lnTo>
                    <a:lnTo>
                      <a:pt x="505" y="763"/>
                    </a:lnTo>
                    <a:lnTo>
                      <a:pt x="505" y="763"/>
                    </a:lnTo>
                    <a:lnTo>
                      <a:pt x="505" y="760"/>
                    </a:lnTo>
                    <a:lnTo>
                      <a:pt x="505" y="760"/>
                    </a:lnTo>
                    <a:lnTo>
                      <a:pt x="505" y="760"/>
                    </a:lnTo>
                    <a:lnTo>
                      <a:pt x="505" y="760"/>
                    </a:lnTo>
                    <a:lnTo>
                      <a:pt x="502" y="758"/>
                    </a:lnTo>
                    <a:lnTo>
                      <a:pt x="502" y="758"/>
                    </a:lnTo>
                    <a:lnTo>
                      <a:pt x="502" y="758"/>
                    </a:lnTo>
                    <a:lnTo>
                      <a:pt x="502" y="756"/>
                    </a:lnTo>
                    <a:lnTo>
                      <a:pt x="502" y="756"/>
                    </a:lnTo>
                    <a:lnTo>
                      <a:pt x="502" y="756"/>
                    </a:lnTo>
                    <a:lnTo>
                      <a:pt x="500" y="756"/>
                    </a:lnTo>
                    <a:lnTo>
                      <a:pt x="500" y="756"/>
                    </a:lnTo>
                    <a:lnTo>
                      <a:pt x="500" y="756"/>
                    </a:lnTo>
                    <a:lnTo>
                      <a:pt x="497" y="756"/>
                    </a:lnTo>
                    <a:lnTo>
                      <a:pt x="500" y="753"/>
                    </a:lnTo>
                    <a:lnTo>
                      <a:pt x="500" y="753"/>
                    </a:lnTo>
                    <a:lnTo>
                      <a:pt x="500" y="751"/>
                    </a:lnTo>
                    <a:lnTo>
                      <a:pt x="500" y="751"/>
                    </a:lnTo>
                    <a:lnTo>
                      <a:pt x="500" y="751"/>
                    </a:lnTo>
                    <a:lnTo>
                      <a:pt x="502" y="748"/>
                    </a:lnTo>
                    <a:lnTo>
                      <a:pt x="502" y="746"/>
                    </a:lnTo>
                    <a:lnTo>
                      <a:pt x="502" y="746"/>
                    </a:lnTo>
                    <a:lnTo>
                      <a:pt x="502" y="743"/>
                    </a:lnTo>
                    <a:lnTo>
                      <a:pt x="502" y="741"/>
                    </a:lnTo>
                    <a:lnTo>
                      <a:pt x="502" y="741"/>
                    </a:lnTo>
                    <a:lnTo>
                      <a:pt x="502" y="741"/>
                    </a:lnTo>
                    <a:lnTo>
                      <a:pt x="502" y="741"/>
                    </a:lnTo>
                    <a:lnTo>
                      <a:pt x="500" y="741"/>
                    </a:lnTo>
                    <a:lnTo>
                      <a:pt x="500" y="741"/>
                    </a:lnTo>
                    <a:lnTo>
                      <a:pt x="500" y="741"/>
                    </a:lnTo>
                    <a:lnTo>
                      <a:pt x="500" y="739"/>
                    </a:lnTo>
                    <a:lnTo>
                      <a:pt x="500" y="739"/>
                    </a:lnTo>
                    <a:lnTo>
                      <a:pt x="500" y="739"/>
                    </a:lnTo>
                    <a:lnTo>
                      <a:pt x="500" y="736"/>
                    </a:lnTo>
                    <a:lnTo>
                      <a:pt x="500" y="734"/>
                    </a:lnTo>
                    <a:lnTo>
                      <a:pt x="500" y="734"/>
                    </a:lnTo>
                    <a:lnTo>
                      <a:pt x="500" y="734"/>
                    </a:lnTo>
                    <a:lnTo>
                      <a:pt x="500" y="734"/>
                    </a:lnTo>
                    <a:lnTo>
                      <a:pt x="497" y="731"/>
                    </a:lnTo>
                    <a:lnTo>
                      <a:pt x="497" y="731"/>
                    </a:lnTo>
                    <a:lnTo>
                      <a:pt x="495" y="731"/>
                    </a:lnTo>
                    <a:lnTo>
                      <a:pt x="495" y="731"/>
                    </a:lnTo>
                    <a:lnTo>
                      <a:pt x="495" y="729"/>
                    </a:lnTo>
                    <a:lnTo>
                      <a:pt x="495" y="729"/>
                    </a:lnTo>
                    <a:lnTo>
                      <a:pt x="493" y="729"/>
                    </a:lnTo>
                    <a:lnTo>
                      <a:pt x="493" y="729"/>
                    </a:lnTo>
                    <a:lnTo>
                      <a:pt x="493" y="729"/>
                    </a:lnTo>
                    <a:lnTo>
                      <a:pt x="490" y="729"/>
                    </a:lnTo>
                    <a:lnTo>
                      <a:pt x="490" y="729"/>
                    </a:lnTo>
                    <a:lnTo>
                      <a:pt x="490" y="729"/>
                    </a:lnTo>
                    <a:lnTo>
                      <a:pt x="490" y="729"/>
                    </a:lnTo>
                    <a:lnTo>
                      <a:pt x="488" y="726"/>
                    </a:lnTo>
                    <a:lnTo>
                      <a:pt x="485" y="726"/>
                    </a:lnTo>
                    <a:lnTo>
                      <a:pt x="485" y="726"/>
                    </a:lnTo>
                    <a:lnTo>
                      <a:pt x="485" y="724"/>
                    </a:lnTo>
                    <a:lnTo>
                      <a:pt x="485" y="724"/>
                    </a:lnTo>
                    <a:lnTo>
                      <a:pt x="483" y="724"/>
                    </a:lnTo>
                    <a:lnTo>
                      <a:pt x="483" y="724"/>
                    </a:lnTo>
                    <a:lnTo>
                      <a:pt x="483" y="724"/>
                    </a:lnTo>
                    <a:lnTo>
                      <a:pt x="483" y="724"/>
                    </a:lnTo>
                    <a:lnTo>
                      <a:pt x="483" y="724"/>
                    </a:lnTo>
                    <a:lnTo>
                      <a:pt x="483" y="721"/>
                    </a:lnTo>
                    <a:lnTo>
                      <a:pt x="483" y="721"/>
                    </a:lnTo>
                    <a:lnTo>
                      <a:pt x="483" y="721"/>
                    </a:lnTo>
                    <a:lnTo>
                      <a:pt x="480" y="721"/>
                    </a:lnTo>
                    <a:lnTo>
                      <a:pt x="480" y="721"/>
                    </a:lnTo>
                    <a:lnTo>
                      <a:pt x="480" y="719"/>
                    </a:lnTo>
                    <a:lnTo>
                      <a:pt x="480" y="719"/>
                    </a:lnTo>
                    <a:lnTo>
                      <a:pt x="480" y="719"/>
                    </a:lnTo>
                    <a:lnTo>
                      <a:pt x="478" y="719"/>
                    </a:lnTo>
                    <a:lnTo>
                      <a:pt x="478" y="719"/>
                    </a:lnTo>
                    <a:lnTo>
                      <a:pt x="478" y="717"/>
                    </a:lnTo>
                    <a:lnTo>
                      <a:pt x="476" y="717"/>
                    </a:lnTo>
                    <a:lnTo>
                      <a:pt x="476" y="717"/>
                    </a:lnTo>
                    <a:lnTo>
                      <a:pt x="476" y="717"/>
                    </a:lnTo>
                    <a:lnTo>
                      <a:pt x="476" y="714"/>
                    </a:lnTo>
                    <a:lnTo>
                      <a:pt x="476" y="714"/>
                    </a:lnTo>
                    <a:lnTo>
                      <a:pt x="476" y="712"/>
                    </a:lnTo>
                    <a:lnTo>
                      <a:pt x="476" y="712"/>
                    </a:lnTo>
                    <a:lnTo>
                      <a:pt x="473" y="712"/>
                    </a:lnTo>
                    <a:lnTo>
                      <a:pt x="473" y="712"/>
                    </a:lnTo>
                    <a:lnTo>
                      <a:pt x="473" y="712"/>
                    </a:lnTo>
                    <a:lnTo>
                      <a:pt x="473" y="712"/>
                    </a:lnTo>
                    <a:lnTo>
                      <a:pt x="473" y="712"/>
                    </a:lnTo>
                    <a:lnTo>
                      <a:pt x="473" y="709"/>
                    </a:lnTo>
                    <a:lnTo>
                      <a:pt x="473" y="709"/>
                    </a:lnTo>
                    <a:lnTo>
                      <a:pt x="473" y="709"/>
                    </a:lnTo>
                    <a:lnTo>
                      <a:pt x="473" y="707"/>
                    </a:lnTo>
                    <a:lnTo>
                      <a:pt x="473" y="707"/>
                    </a:lnTo>
                    <a:lnTo>
                      <a:pt x="473" y="707"/>
                    </a:lnTo>
                    <a:lnTo>
                      <a:pt x="473" y="707"/>
                    </a:lnTo>
                    <a:lnTo>
                      <a:pt x="473" y="707"/>
                    </a:lnTo>
                    <a:lnTo>
                      <a:pt x="471" y="707"/>
                    </a:lnTo>
                    <a:lnTo>
                      <a:pt x="471" y="704"/>
                    </a:lnTo>
                    <a:lnTo>
                      <a:pt x="468" y="704"/>
                    </a:lnTo>
                    <a:lnTo>
                      <a:pt x="471" y="702"/>
                    </a:lnTo>
                    <a:lnTo>
                      <a:pt x="468" y="702"/>
                    </a:lnTo>
                    <a:lnTo>
                      <a:pt x="468" y="702"/>
                    </a:lnTo>
                    <a:lnTo>
                      <a:pt x="468" y="702"/>
                    </a:lnTo>
                    <a:lnTo>
                      <a:pt x="466" y="702"/>
                    </a:lnTo>
                    <a:lnTo>
                      <a:pt x="466" y="700"/>
                    </a:lnTo>
                    <a:lnTo>
                      <a:pt x="466" y="700"/>
                    </a:lnTo>
                    <a:lnTo>
                      <a:pt x="466" y="700"/>
                    </a:lnTo>
                    <a:lnTo>
                      <a:pt x="466" y="697"/>
                    </a:lnTo>
                    <a:lnTo>
                      <a:pt x="463" y="697"/>
                    </a:lnTo>
                    <a:lnTo>
                      <a:pt x="463" y="695"/>
                    </a:lnTo>
                    <a:lnTo>
                      <a:pt x="463" y="695"/>
                    </a:lnTo>
                    <a:lnTo>
                      <a:pt x="463" y="695"/>
                    </a:lnTo>
                    <a:lnTo>
                      <a:pt x="463" y="695"/>
                    </a:lnTo>
                    <a:lnTo>
                      <a:pt x="463" y="695"/>
                    </a:lnTo>
                    <a:lnTo>
                      <a:pt x="463" y="695"/>
                    </a:lnTo>
                    <a:lnTo>
                      <a:pt x="461" y="692"/>
                    </a:lnTo>
                    <a:lnTo>
                      <a:pt x="461" y="692"/>
                    </a:lnTo>
                    <a:lnTo>
                      <a:pt x="461" y="692"/>
                    </a:lnTo>
                    <a:lnTo>
                      <a:pt x="461" y="690"/>
                    </a:lnTo>
                    <a:lnTo>
                      <a:pt x="461" y="687"/>
                    </a:lnTo>
                    <a:lnTo>
                      <a:pt x="454" y="685"/>
                    </a:lnTo>
                    <a:lnTo>
                      <a:pt x="454" y="685"/>
                    </a:lnTo>
                    <a:lnTo>
                      <a:pt x="451" y="685"/>
                    </a:lnTo>
                    <a:lnTo>
                      <a:pt x="451" y="685"/>
                    </a:lnTo>
                    <a:lnTo>
                      <a:pt x="451" y="682"/>
                    </a:lnTo>
                    <a:lnTo>
                      <a:pt x="451" y="682"/>
                    </a:lnTo>
                    <a:lnTo>
                      <a:pt x="451" y="680"/>
                    </a:lnTo>
                    <a:lnTo>
                      <a:pt x="451" y="680"/>
                    </a:lnTo>
                    <a:lnTo>
                      <a:pt x="451" y="680"/>
                    </a:lnTo>
                    <a:lnTo>
                      <a:pt x="451" y="680"/>
                    </a:lnTo>
                    <a:lnTo>
                      <a:pt x="449" y="680"/>
                    </a:lnTo>
                    <a:lnTo>
                      <a:pt x="446" y="680"/>
                    </a:lnTo>
                    <a:lnTo>
                      <a:pt x="446" y="678"/>
                    </a:lnTo>
                    <a:lnTo>
                      <a:pt x="446" y="678"/>
                    </a:lnTo>
                    <a:lnTo>
                      <a:pt x="446" y="675"/>
                    </a:lnTo>
                    <a:lnTo>
                      <a:pt x="446" y="675"/>
                    </a:lnTo>
                    <a:lnTo>
                      <a:pt x="444" y="673"/>
                    </a:lnTo>
                    <a:lnTo>
                      <a:pt x="441" y="670"/>
                    </a:lnTo>
                    <a:lnTo>
                      <a:pt x="441" y="668"/>
                    </a:lnTo>
                    <a:lnTo>
                      <a:pt x="441" y="663"/>
                    </a:lnTo>
                    <a:lnTo>
                      <a:pt x="441" y="663"/>
                    </a:lnTo>
                    <a:lnTo>
                      <a:pt x="441" y="663"/>
                    </a:lnTo>
                    <a:lnTo>
                      <a:pt x="441" y="663"/>
                    </a:lnTo>
                    <a:lnTo>
                      <a:pt x="439" y="661"/>
                    </a:lnTo>
                    <a:lnTo>
                      <a:pt x="441" y="661"/>
                    </a:lnTo>
                    <a:lnTo>
                      <a:pt x="441" y="661"/>
                    </a:lnTo>
                    <a:lnTo>
                      <a:pt x="439" y="658"/>
                    </a:lnTo>
                    <a:lnTo>
                      <a:pt x="439" y="658"/>
                    </a:lnTo>
                    <a:lnTo>
                      <a:pt x="437" y="656"/>
                    </a:lnTo>
                    <a:lnTo>
                      <a:pt x="437" y="656"/>
                    </a:lnTo>
                    <a:lnTo>
                      <a:pt x="437" y="653"/>
                    </a:lnTo>
                    <a:lnTo>
                      <a:pt x="437" y="653"/>
                    </a:lnTo>
                    <a:lnTo>
                      <a:pt x="437" y="653"/>
                    </a:lnTo>
                    <a:lnTo>
                      <a:pt x="437" y="653"/>
                    </a:lnTo>
                    <a:lnTo>
                      <a:pt x="434" y="651"/>
                    </a:lnTo>
                    <a:lnTo>
                      <a:pt x="434" y="651"/>
                    </a:lnTo>
                    <a:lnTo>
                      <a:pt x="434" y="648"/>
                    </a:lnTo>
                    <a:lnTo>
                      <a:pt x="432" y="646"/>
                    </a:lnTo>
                    <a:lnTo>
                      <a:pt x="432" y="646"/>
                    </a:lnTo>
                    <a:lnTo>
                      <a:pt x="432" y="643"/>
                    </a:lnTo>
                    <a:lnTo>
                      <a:pt x="429" y="636"/>
                    </a:lnTo>
                    <a:lnTo>
                      <a:pt x="429" y="636"/>
                    </a:lnTo>
                    <a:lnTo>
                      <a:pt x="429" y="636"/>
                    </a:lnTo>
                    <a:lnTo>
                      <a:pt x="427" y="634"/>
                    </a:lnTo>
                    <a:lnTo>
                      <a:pt x="427" y="634"/>
                    </a:lnTo>
                    <a:lnTo>
                      <a:pt x="427" y="634"/>
                    </a:lnTo>
                    <a:lnTo>
                      <a:pt x="427" y="634"/>
                    </a:lnTo>
                    <a:lnTo>
                      <a:pt x="427" y="634"/>
                    </a:lnTo>
                    <a:lnTo>
                      <a:pt x="424" y="634"/>
                    </a:lnTo>
                    <a:lnTo>
                      <a:pt x="427" y="631"/>
                    </a:lnTo>
                    <a:lnTo>
                      <a:pt x="427" y="631"/>
                    </a:lnTo>
                    <a:lnTo>
                      <a:pt x="427" y="631"/>
                    </a:lnTo>
                    <a:lnTo>
                      <a:pt x="424" y="631"/>
                    </a:lnTo>
                    <a:lnTo>
                      <a:pt x="424" y="631"/>
                    </a:lnTo>
                    <a:lnTo>
                      <a:pt x="424" y="631"/>
                    </a:lnTo>
                    <a:lnTo>
                      <a:pt x="424" y="631"/>
                    </a:lnTo>
                    <a:lnTo>
                      <a:pt x="424" y="631"/>
                    </a:lnTo>
                    <a:lnTo>
                      <a:pt x="424" y="631"/>
                    </a:lnTo>
                    <a:lnTo>
                      <a:pt x="424" y="629"/>
                    </a:lnTo>
                    <a:lnTo>
                      <a:pt x="422" y="629"/>
                    </a:lnTo>
                    <a:lnTo>
                      <a:pt x="422" y="629"/>
                    </a:lnTo>
                    <a:lnTo>
                      <a:pt x="422" y="626"/>
                    </a:lnTo>
                    <a:lnTo>
                      <a:pt x="422" y="626"/>
                    </a:lnTo>
                    <a:lnTo>
                      <a:pt x="422" y="626"/>
                    </a:lnTo>
                    <a:lnTo>
                      <a:pt x="422" y="624"/>
                    </a:lnTo>
                    <a:lnTo>
                      <a:pt x="422" y="624"/>
                    </a:lnTo>
                    <a:lnTo>
                      <a:pt x="419" y="624"/>
                    </a:lnTo>
                    <a:lnTo>
                      <a:pt x="422" y="622"/>
                    </a:lnTo>
                    <a:lnTo>
                      <a:pt x="422" y="622"/>
                    </a:lnTo>
                    <a:lnTo>
                      <a:pt x="422" y="622"/>
                    </a:lnTo>
                    <a:lnTo>
                      <a:pt x="419" y="617"/>
                    </a:lnTo>
                    <a:lnTo>
                      <a:pt x="419" y="612"/>
                    </a:lnTo>
                    <a:lnTo>
                      <a:pt x="419" y="612"/>
                    </a:lnTo>
                    <a:lnTo>
                      <a:pt x="417" y="612"/>
                    </a:lnTo>
                    <a:lnTo>
                      <a:pt x="417" y="612"/>
                    </a:lnTo>
                    <a:lnTo>
                      <a:pt x="417" y="612"/>
                    </a:lnTo>
                    <a:lnTo>
                      <a:pt x="417" y="612"/>
                    </a:lnTo>
                    <a:lnTo>
                      <a:pt x="415" y="612"/>
                    </a:lnTo>
                    <a:lnTo>
                      <a:pt x="415" y="609"/>
                    </a:lnTo>
                    <a:lnTo>
                      <a:pt x="415" y="609"/>
                    </a:lnTo>
                    <a:lnTo>
                      <a:pt x="412" y="607"/>
                    </a:lnTo>
                    <a:lnTo>
                      <a:pt x="412" y="607"/>
                    </a:lnTo>
                    <a:lnTo>
                      <a:pt x="412" y="604"/>
                    </a:lnTo>
                    <a:lnTo>
                      <a:pt x="412" y="604"/>
                    </a:lnTo>
                    <a:lnTo>
                      <a:pt x="412" y="604"/>
                    </a:lnTo>
                    <a:lnTo>
                      <a:pt x="410" y="602"/>
                    </a:lnTo>
                    <a:lnTo>
                      <a:pt x="410" y="600"/>
                    </a:lnTo>
                    <a:lnTo>
                      <a:pt x="407" y="600"/>
                    </a:lnTo>
                    <a:lnTo>
                      <a:pt x="407" y="600"/>
                    </a:lnTo>
                    <a:lnTo>
                      <a:pt x="405" y="597"/>
                    </a:lnTo>
                    <a:lnTo>
                      <a:pt x="405" y="597"/>
                    </a:lnTo>
                    <a:lnTo>
                      <a:pt x="402" y="595"/>
                    </a:lnTo>
                    <a:lnTo>
                      <a:pt x="402" y="595"/>
                    </a:lnTo>
                    <a:lnTo>
                      <a:pt x="400" y="595"/>
                    </a:lnTo>
                    <a:lnTo>
                      <a:pt x="395" y="592"/>
                    </a:lnTo>
                    <a:lnTo>
                      <a:pt x="395" y="592"/>
                    </a:lnTo>
                    <a:lnTo>
                      <a:pt x="395" y="590"/>
                    </a:lnTo>
                    <a:lnTo>
                      <a:pt x="395" y="590"/>
                    </a:lnTo>
                    <a:lnTo>
                      <a:pt x="393" y="590"/>
                    </a:lnTo>
                    <a:lnTo>
                      <a:pt x="393" y="587"/>
                    </a:lnTo>
                    <a:lnTo>
                      <a:pt x="393" y="585"/>
                    </a:lnTo>
                    <a:lnTo>
                      <a:pt x="393" y="585"/>
                    </a:lnTo>
                    <a:lnTo>
                      <a:pt x="393" y="585"/>
                    </a:lnTo>
                    <a:lnTo>
                      <a:pt x="390" y="583"/>
                    </a:lnTo>
                    <a:lnTo>
                      <a:pt x="385" y="583"/>
                    </a:lnTo>
                    <a:lnTo>
                      <a:pt x="383" y="580"/>
                    </a:lnTo>
                    <a:lnTo>
                      <a:pt x="383" y="580"/>
                    </a:lnTo>
                    <a:lnTo>
                      <a:pt x="383" y="580"/>
                    </a:lnTo>
                    <a:lnTo>
                      <a:pt x="383" y="580"/>
                    </a:lnTo>
                    <a:lnTo>
                      <a:pt x="380" y="578"/>
                    </a:lnTo>
                    <a:lnTo>
                      <a:pt x="380" y="578"/>
                    </a:lnTo>
                    <a:lnTo>
                      <a:pt x="380" y="578"/>
                    </a:lnTo>
                    <a:lnTo>
                      <a:pt x="380" y="578"/>
                    </a:lnTo>
                    <a:lnTo>
                      <a:pt x="380" y="578"/>
                    </a:lnTo>
                    <a:lnTo>
                      <a:pt x="380" y="575"/>
                    </a:lnTo>
                    <a:lnTo>
                      <a:pt x="380" y="573"/>
                    </a:lnTo>
                    <a:lnTo>
                      <a:pt x="380" y="573"/>
                    </a:lnTo>
                    <a:lnTo>
                      <a:pt x="380" y="573"/>
                    </a:lnTo>
                    <a:lnTo>
                      <a:pt x="378" y="570"/>
                    </a:lnTo>
                    <a:lnTo>
                      <a:pt x="378" y="573"/>
                    </a:lnTo>
                    <a:lnTo>
                      <a:pt x="376" y="573"/>
                    </a:lnTo>
                    <a:lnTo>
                      <a:pt x="376" y="573"/>
                    </a:lnTo>
                    <a:lnTo>
                      <a:pt x="373" y="573"/>
                    </a:lnTo>
                    <a:lnTo>
                      <a:pt x="373" y="573"/>
                    </a:lnTo>
                    <a:lnTo>
                      <a:pt x="373" y="573"/>
                    </a:lnTo>
                    <a:lnTo>
                      <a:pt x="373" y="573"/>
                    </a:lnTo>
                    <a:lnTo>
                      <a:pt x="373" y="570"/>
                    </a:lnTo>
                    <a:lnTo>
                      <a:pt x="373" y="570"/>
                    </a:lnTo>
                    <a:lnTo>
                      <a:pt x="373" y="570"/>
                    </a:lnTo>
                    <a:lnTo>
                      <a:pt x="373" y="568"/>
                    </a:lnTo>
                    <a:lnTo>
                      <a:pt x="371" y="568"/>
                    </a:lnTo>
                    <a:lnTo>
                      <a:pt x="371" y="568"/>
                    </a:lnTo>
                    <a:lnTo>
                      <a:pt x="371" y="568"/>
                    </a:lnTo>
                    <a:lnTo>
                      <a:pt x="371" y="568"/>
                    </a:lnTo>
                    <a:lnTo>
                      <a:pt x="368" y="565"/>
                    </a:lnTo>
                    <a:lnTo>
                      <a:pt x="368" y="565"/>
                    </a:lnTo>
                    <a:lnTo>
                      <a:pt x="368" y="563"/>
                    </a:lnTo>
                    <a:lnTo>
                      <a:pt x="368" y="563"/>
                    </a:lnTo>
                    <a:lnTo>
                      <a:pt x="366" y="561"/>
                    </a:lnTo>
                    <a:lnTo>
                      <a:pt x="366" y="561"/>
                    </a:lnTo>
                    <a:lnTo>
                      <a:pt x="366" y="558"/>
                    </a:lnTo>
                    <a:lnTo>
                      <a:pt x="366" y="558"/>
                    </a:lnTo>
                    <a:lnTo>
                      <a:pt x="366" y="561"/>
                    </a:lnTo>
                    <a:lnTo>
                      <a:pt x="366" y="561"/>
                    </a:lnTo>
                    <a:lnTo>
                      <a:pt x="363" y="561"/>
                    </a:lnTo>
                    <a:lnTo>
                      <a:pt x="363" y="558"/>
                    </a:lnTo>
                    <a:lnTo>
                      <a:pt x="363" y="558"/>
                    </a:lnTo>
                    <a:lnTo>
                      <a:pt x="363" y="558"/>
                    </a:lnTo>
                    <a:lnTo>
                      <a:pt x="363" y="558"/>
                    </a:lnTo>
                    <a:lnTo>
                      <a:pt x="363" y="558"/>
                    </a:lnTo>
                    <a:lnTo>
                      <a:pt x="361" y="558"/>
                    </a:lnTo>
                    <a:lnTo>
                      <a:pt x="361" y="558"/>
                    </a:lnTo>
                    <a:lnTo>
                      <a:pt x="361" y="561"/>
                    </a:lnTo>
                    <a:lnTo>
                      <a:pt x="359" y="561"/>
                    </a:lnTo>
                    <a:lnTo>
                      <a:pt x="356" y="561"/>
                    </a:lnTo>
                    <a:lnTo>
                      <a:pt x="359" y="558"/>
                    </a:lnTo>
                    <a:lnTo>
                      <a:pt x="359" y="558"/>
                    </a:lnTo>
                    <a:lnTo>
                      <a:pt x="359" y="558"/>
                    </a:lnTo>
                    <a:lnTo>
                      <a:pt x="359" y="558"/>
                    </a:lnTo>
                    <a:lnTo>
                      <a:pt x="359" y="558"/>
                    </a:lnTo>
                    <a:lnTo>
                      <a:pt x="359" y="558"/>
                    </a:lnTo>
                    <a:lnTo>
                      <a:pt x="359" y="558"/>
                    </a:lnTo>
                    <a:lnTo>
                      <a:pt x="359" y="556"/>
                    </a:lnTo>
                    <a:lnTo>
                      <a:pt x="359" y="556"/>
                    </a:lnTo>
                    <a:lnTo>
                      <a:pt x="359" y="556"/>
                    </a:lnTo>
                    <a:lnTo>
                      <a:pt x="356" y="556"/>
                    </a:lnTo>
                    <a:lnTo>
                      <a:pt x="356" y="556"/>
                    </a:lnTo>
                    <a:lnTo>
                      <a:pt x="356" y="556"/>
                    </a:lnTo>
                    <a:lnTo>
                      <a:pt x="356" y="556"/>
                    </a:lnTo>
                    <a:lnTo>
                      <a:pt x="356" y="556"/>
                    </a:lnTo>
                    <a:lnTo>
                      <a:pt x="356" y="556"/>
                    </a:lnTo>
                    <a:lnTo>
                      <a:pt x="356" y="558"/>
                    </a:lnTo>
                    <a:lnTo>
                      <a:pt x="356" y="558"/>
                    </a:lnTo>
                    <a:lnTo>
                      <a:pt x="356" y="558"/>
                    </a:lnTo>
                    <a:lnTo>
                      <a:pt x="356" y="558"/>
                    </a:lnTo>
                    <a:lnTo>
                      <a:pt x="356" y="558"/>
                    </a:lnTo>
                    <a:lnTo>
                      <a:pt x="354" y="558"/>
                    </a:lnTo>
                    <a:lnTo>
                      <a:pt x="351" y="558"/>
                    </a:lnTo>
                    <a:lnTo>
                      <a:pt x="344" y="558"/>
                    </a:lnTo>
                    <a:lnTo>
                      <a:pt x="339" y="558"/>
                    </a:lnTo>
                    <a:lnTo>
                      <a:pt x="339" y="558"/>
                    </a:lnTo>
                    <a:lnTo>
                      <a:pt x="339" y="558"/>
                    </a:lnTo>
                    <a:lnTo>
                      <a:pt x="339" y="558"/>
                    </a:lnTo>
                    <a:lnTo>
                      <a:pt x="339" y="556"/>
                    </a:lnTo>
                    <a:lnTo>
                      <a:pt x="339" y="556"/>
                    </a:lnTo>
                    <a:lnTo>
                      <a:pt x="339" y="556"/>
                    </a:lnTo>
                    <a:lnTo>
                      <a:pt x="339" y="556"/>
                    </a:lnTo>
                    <a:lnTo>
                      <a:pt x="337" y="556"/>
                    </a:lnTo>
                    <a:lnTo>
                      <a:pt x="334" y="556"/>
                    </a:lnTo>
                    <a:lnTo>
                      <a:pt x="334" y="556"/>
                    </a:lnTo>
                    <a:lnTo>
                      <a:pt x="334" y="556"/>
                    </a:lnTo>
                    <a:lnTo>
                      <a:pt x="334" y="556"/>
                    </a:lnTo>
                    <a:lnTo>
                      <a:pt x="334" y="556"/>
                    </a:lnTo>
                    <a:lnTo>
                      <a:pt x="332" y="556"/>
                    </a:lnTo>
                    <a:lnTo>
                      <a:pt x="332" y="558"/>
                    </a:lnTo>
                    <a:lnTo>
                      <a:pt x="332" y="558"/>
                    </a:lnTo>
                    <a:lnTo>
                      <a:pt x="332" y="558"/>
                    </a:lnTo>
                    <a:lnTo>
                      <a:pt x="329" y="558"/>
                    </a:lnTo>
                    <a:lnTo>
                      <a:pt x="329" y="558"/>
                    </a:lnTo>
                    <a:lnTo>
                      <a:pt x="329" y="558"/>
                    </a:lnTo>
                    <a:lnTo>
                      <a:pt x="329" y="558"/>
                    </a:lnTo>
                    <a:lnTo>
                      <a:pt x="329" y="558"/>
                    </a:lnTo>
                    <a:lnTo>
                      <a:pt x="329" y="556"/>
                    </a:lnTo>
                    <a:lnTo>
                      <a:pt x="329" y="556"/>
                    </a:lnTo>
                    <a:lnTo>
                      <a:pt x="327" y="556"/>
                    </a:lnTo>
                    <a:lnTo>
                      <a:pt x="327" y="556"/>
                    </a:lnTo>
                    <a:lnTo>
                      <a:pt x="327" y="556"/>
                    </a:lnTo>
                    <a:lnTo>
                      <a:pt x="327" y="556"/>
                    </a:lnTo>
                    <a:lnTo>
                      <a:pt x="324" y="556"/>
                    </a:lnTo>
                    <a:lnTo>
                      <a:pt x="317" y="558"/>
                    </a:lnTo>
                    <a:lnTo>
                      <a:pt x="315" y="556"/>
                    </a:lnTo>
                    <a:lnTo>
                      <a:pt x="315" y="556"/>
                    </a:lnTo>
                    <a:lnTo>
                      <a:pt x="312" y="553"/>
                    </a:lnTo>
                    <a:lnTo>
                      <a:pt x="307" y="553"/>
                    </a:lnTo>
                    <a:lnTo>
                      <a:pt x="307" y="553"/>
                    </a:lnTo>
                    <a:lnTo>
                      <a:pt x="307" y="551"/>
                    </a:lnTo>
                    <a:lnTo>
                      <a:pt x="307" y="551"/>
                    </a:lnTo>
                    <a:lnTo>
                      <a:pt x="307" y="551"/>
                    </a:lnTo>
                    <a:lnTo>
                      <a:pt x="305" y="551"/>
                    </a:lnTo>
                    <a:lnTo>
                      <a:pt x="305" y="551"/>
                    </a:lnTo>
                    <a:lnTo>
                      <a:pt x="305" y="551"/>
                    </a:lnTo>
                    <a:lnTo>
                      <a:pt x="305" y="551"/>
                    </a:lnTo>
                    <a:lnTo>
                      <a:pt x="305" y="551"/>
                    </a:lnTo>
                    <a:lnTo>
                      <a:pt x="305" y="551"/>
                    </a:lnTo>
                    <a:lnTo>
                      <a:pt x="305" y="551"/>
                    </a:lnTo>
                    <a:lnTo>
                      <a:pt x="302" y="551"/>
                    </a:lnTo>
                    <a:lnTo>
                      <a:pt x="302" y="551"/>
                    </a:lnTo>
                    <a:lnTo>
                      <a:pt x="302" y="551"/>
                    </a:lnTo>
                    <a:lnTo>
                      <a:pt x="302" y="551"/>
                    </a:lnTo>
                    <a:lnTo>
                      <a:pt x="300" y="551"/>
                    </a:lnTo>
                    <a:lnTo>
                      <a:pt x="300" y="553"/>
                    </a:lnTo>
                    <a:lnTo>
                      <a:pt x="300" y="553"/>
                    </a:lnTo>
                    <a:lnTo>
                      <a:pt x="300" y="553"/>
                    </a:lnTo>
                    <a:lnTo>
                      <a:pt x="300" y="556"/>
                    </a:lnTo>
                    <a:lnTo>
                      <a:pt x="298" y="556"/>
                    </a:lnTo>
                    <a:lnTo>
                      <a:pt x="298" y="558"/>
                    </a:lnTo>
                    <a:lnTo>
                      <a:pt x="298" y="558"/>
                    </a:lnTo>
                    <a:lnTo>
                      <a:pt x="298" y="558"/>
                    </a:lnTo>
                    <a:lnTo>
                      <a:pt x="290" y="558"/>
                    </a:lnTo>
                    <a:lnTo>
                      <a:pt x="290" y="558"/>
                    </a:lnTo>
                    <a:lnTo>
                      <a:pt x="288" y="558"/>
                    </a:lnTo>
                    <a:lnTo>
                      <a:pt x="288" y="558"/>
                    </a:lnTo>
                    <a:lnTo>
                      <a:pt x="288" y="561"/>
                    </a:lnTo>
                    <a:lnTo>
                      <a:pt x="288" y="561"/>
                    </a:lnTo>
                    <a:lnTo>
                      <a:pt x="288" y="561"/>
                    </a:lnTo>
                    <a:lnTo>
                      <a:pt x="288" y="561"/>
                    </a:lnTo>
                    <a:lnTo>
                      <a:pt x="288" y="561"/>
                    </a:lnTo>
                    <a:lnTo>
                      <a:pt x="288" y="561"/>
                    </a:lnTo>
                    <a:lnTo>
                      <a:pt x="285" y="561"/>
                    </a:lnTo>
                    <a:lnTo>
                      <a:pt x="285" y="561"/>
                    </a:lnTo>
                    <a:lnTo>
                      <a:pt x="285" y="561"/>
                    </a:lnTo>
                    <a:lnTo>
                      <a:pt x="285" y="561"/>
                    </a:lnTo>
                    <a:lnTo>
                      <a:pt x="285" y="561"/>
                    </a:lnTo>
                    <a:lnTo>
                      <a:pt x="285" y="561"/>
                    </a:lnTo>
                    <a:lnTo>
                      <a:pt x="285" y="561"/>
                    </a:lnTo>
                    <a:lnTo>
                      <a:pt x="283" y="561"/>
                    </a:lnTo>
                    <a:lnTo>
                      <a:pt x="283" y="561"/>
                    </a:lnTo>
                    <a:lnTo>
                      <a:pt x="281" y="561"/>
                    </a:lnTo>
                    <a:lnTo>
                      <a:pt x="278" y="561"/>
                    </a:lnTo>
                    <a:lnTo>
                      <a:pt x="278" y="561"/>
                    </a:lnTo>
                    <a:lnTo>
                      <a:pt x="278" y="563"/>
                    </a:lnTo>
                    <a:lnTo>
                      <a:pt x="276" y="563"/>
                    </a:lnTo>
                    <a:lnTo>
                      <a:pt x="276" y="563"/>
                    </a:lnTo>
                    <a:lnTo>
                      <a:pt x="276" y="565"/>
                    </a:lnTo>
                    <a:lnTo>
                      <a:pt x="276" y="565"/>
                    </a:lnTo>
                    <a:lnTo>
                      <a:pt x="273" y="568"/>
                    </a:lnTo>
                    <a:lnTo>
                      <a:pt x="273" y="570"/>
                    </a:lnTo>
                    <a:lnTo>
                      <a:pt x="273" y="570"/>
                    </a:lnTo>
                    <a:lnTo>
                      <a:pt x="273" y="570"/>
                    </a:lnTo>
                    <a:lnTo>
                      <a:pt x="273" y="570"/>
                    </a:lnTo>
                    <a:lnTo>
                      <a:pt x="273" y="573"/>
                    </a:lnTo>
                    <a:lnTo>
                      <a:pt x="273" y="573"/>
                    </a:lnTo>
                    <a:lnTo>
                      <a:pt x="271" y="573"/>
                    </a:lnTo>
                    <a:lnTo>
                      <a:pt x="271" y="573"/>
                    </a:lnTo>
                    <a:lnTo>
                      <a:pt x="271" y="573"/>
                    </a:lnTo>
                    <a:lnTo>
                      <a:pt x="271" y="575"/>
                    </a:lnTo>
                    <a:lnTo>
                      <a:pt x="271" y="575"/>
                    </a:lnTo>
                    <a:lnTo>
                      <a:pt x="271" y="575"/>
                    </a:lnTo>
                    <a:lnTo>
                      <a:pt x="271" y="575"/>
                    </a:lnTo>
                    <a:lnTo>
                      <a:pt x="271" y="578"/>
                    </a:lnTo>
                    <a:lnTo>
                      <a:pt x="271" y="578"/>
                    </a:lnTo>
                    <a:lnTo>
                      <a:pt x="271" y="578"/>
                    </a:lnTo>
                    <a:lnTo>
                      <a:pt x="271" y="578"/>
                    </a:lnTo>
                    <a:lnTo>
                      <a:pt x="268" y="583"/>
                    </a:lnTo>
                    <a:lnTo>
                      <a:pt x="266" y="585"/>
                    </a:lnTo>
                    <a:lnTo>
                      <a:pt x="266" y="585"/>
                    </a:lnTo>
                    <a:lnTo>
                      <a:pt x="266" y="585"/>
                    </a:lnTo>
                    <a:lnTo>
                      <a:pt x="266" y="587"/>
                    </a:lnTo>
                    <a:lnTo>
                      <a:pt x="266" y="587"/>
                    </a:lnTo>
                    <a:lnTo>
                      <a:pt x="266" y="587"/>
                    </a:lnTo>
                    <a:lnTo>
                      <a:pt x="266" y="587"/>
                    </a:lnTo>
                    <a:lnTo>
                      <a:pt x="266" y="590"/>
                    </a:lnTo>
                    <a:lnTo>
                      <a:pt x="266" y="590"/>
                    </a:lnTo>
                    <a:lnTo>
                      <a:pt x="266" y="590"/>
                    </a:lnTo>
                    <a:lnTo>
                      <a:pt x="266" y="592"/>
                    </a:lnTo>
                    <a:lnTo>
                      <a:pt x="266" y="592"/>
                    </a:lnTo>
                    <a:lnTo>
                      <a:pt x="266" y="592"/>
                    </a:lnTo>
                    <a:lnTo>
                      <a:pt x="266" y="592"/>
                    </a:lnTo>
                    <a:lnTo>
                      <a:pt x="266" y="592"/>
                    </a:lnTo>
                    <a:lnTo>
                      <a:pt x="266" y="592"/>
                    </a:lnTo>
                    <a:lnTo>
                      <a:pt x="266" y="592"/>
                    </a:lnTo>
                    <a:lnTo>
                      <a:pt x="263" y="592"/>
                    </a:lnTo>
                    <a:lnTo>
                      <a:pt x="263" y="595"/>
                    </a:lnTo>
                    <a:lnTo>
                      <a:pt x="263" y="595"/>
                    </a:lnTo>
                    <a:lnTo>
                      <a:pt x="263" y="597"/>
                    </a:lnTo>
                    <a:lnTo>
                      <a:pt x="263" y="600"/>
                    </a:lnTo>
                    <a:lnTo>
                      <a:pt x="263" y="600"/>
                    </a:lnTo>
                    <a:lnTo>
                      <a:pt x="263" y="600"/>
                    </a:lnTo>
                    <a:lnTo>
                      <a:pt x="263" y="602"/>
                    </a:lnTo>
                    <a:lnTo>
                      <a:pt x="263" y="602"/>
                    </a:lnTo>
                    <a:lnTo>
                      <a:pt x="263" y="602"/>
                    </a:lnTo>
                    <a:lnTo>
                      <a:pt x="266" y="602"/>
                    </a:lnTo>
                    <a:lnTo>
                      <a:pt x="263" y="604"/>
                    </a:lnTo>
                    <a:lnTo>
                      <a:pt x="263" y="604"/>
                    </a:lnTo>
                    <a:lnTo>
                      <a:pt x="259" y="607"/>
                    </a:lnTo>
                    <a:lnTo>
                      <a:pt x="259" y="607"/>
                    </a:lnTo>
                    <a:lnTo>
                      <a:pt x="259" y="607"/>
                    </a:lnTo>
                    <a:lnTo>
                      <a:pt x="259" y="607"/>
                    </a:lnTo>
                    <a:lnTo>
                      <a:pt x="256" y="607"/>
                    </a:lnTo>
                    <a:lnTo>
                      <a:pt x="256" y="607"/>
                    </a:lnTo>
                    <a:lnTo>
                      <a:pt x="254" y="612"/>
                    </a:lnTo>
                    <a:lnTo>
                      <a:pt x="254" y="612"/>
                    </a:lnTo>
                    <a:lnTo>
                      <a:pt x="254" y="612"/>
                    </a:lnTo>
                    <a:lnTo>
                      <a:pt x="254" y="612"/>
                    </a:lnTo>
                    <a:lnTo>
                      <a:pt x="251" y="614"/>
                    </a:lnTo>
                    <a:lnTo>
                      <a:pt x="251" y="614"/>
                    </a:lnTo>
                    <a:lnTo>
                      <a:pt x="249" y="614"/>
                    </a:lnTo>
                    <a:lnTo>
                      <a:pt x="249" y="614"/>
                    </a:lnTo>
                    <a:lnTo>
                      <a:pt x="249" y="617"/>
                    </a:lnTo>
                    <a:lnTo>
                      <a:pt x="249" y="617"/>
                    </a:lnTo>
                    <a:lnTo>
                      <a:pt x="249" y="617"/>
                    </a:lnTo>
                    <a:lnTo>
                      <a:pt x="249" y="619"/>
                    </a:lnTo>
                    <a:lnTo>
                      <a:pt x="246" y="622"/>
                    </a:lnTo>
                    <a:lnTo>
                      <a:pt x="244" y="622"/>
                    </a:lnTo>
                    <a:lnTo>
                      <a:pt x="242" y="622"/>
                    </a:lnTo>
                    <a:lnTo>
                      <a:pt x="239" y="622"/>
                    </a:lnTo>
                    <a:lnTo>
                      <a:pt x="239" y="622"/>
                    </a:lnTo>
                    <a:lnTo>
                      <a:pt x="234" y="622"/>
                    </a:lnTo>
                    <a:lnTo>
                      <a:pt x="234" y="622"/>
                    </a:lnTo>
                    <a:lnTo>
                      <a:pt x="234" y="619"/>
                    </a:lnTo>
                    <a:lnTo>
                      <a:pt x="232" y="619"/>
                    </a:lnTo>
                    <a:lnTo>
                      <a:pt x="232" y="619"/>
                    </a:lnTo>
                    <a:lnTo>
                      <a:pt x="232" y="619"/>
                    </a:lnTo>
                    <a:lnTo>
                      <a:pt x="232" y="617"/>
                    </a:lnTo>
                    <a:lnTo>
                      <a:pt x="232" y="619"/>
                    </a:lnTo>
                    <a:lnTo>
                      <a:pt x="229" y="619"/>
                    </a:lnTo>
                    <a:lnTo>
                      <a:pt x="229" y="619"/>
                    </a:lnTo>
                    <a:lnTo>
                      <a:pt x="229" y="619"/>
                    </a:lnTo>
                    <a:lnTo>
                      <a:pt x="227" y="617"/>
                    </a:lnTo>
                    <a:lnTo>
                      <a:pt x="227" y="617"/>
                    </a:lnTo>
                    <a:lnTo>
                      <a:pt x="224" y="617"/>
                    </a:lnTo>
                    <a:lnTo>
                      <a:pt x="222" y="614"/>
                    </a:lnTo>
                    <a:lnTo>
                      <a:pt x="217" y="612"/>
                    </a:lnTo>
                    <a:lnTo>
                      <a:pt x="217" y="609"/>
                    </a:lnTo>
                    <a:lnTo>
                      <a:pt x="217" y="609"/>
                    </a:lnTo>
                    <a:lnTo>
                      <a:pt x="217" y="609"/>
                    </a:lnTo>
                    <a:lnTo>
                      <a:pt x="217" y="609"/>
                    </a:lnTo>
                    <a:lnTo>
                      <a:pt x="217" y="609"/>
                    </a:lnTo>
                    <a:lnTo>
                      <a:pt x="217" y="609"/>
                    </a:lnTo>
                    <a:lnTo>
                      <a:pt x="215" y="609"/>
                    </a:lnTo>
                    <a:lnTo>
                      <a:pt x="207" y="607"/>
                    </a:lnTo>
                    <a:lnTo>
                      <a:pt x="205" y="607"/>
                    </a:lnTo>
                    <a:lnTo>
                      <a:pt x="203" y="604"/>
                    </a:lnTo>
                    <a:lnTo>
                      <a:pt x="203" y="602"/>
                    </a:lnTo>
                    <a:lnTo>
                      <a:pt x="203" y="602"/>
                    </a:lnTo>
                    <a:lnTo>
                      <a:pt x="200" y="602"/>
                    </a:lnTo>
                    <a:lnTo>
                      <a:pt x="203" y="600"/>
                    </a:lnTo>
                    <a:lnTo>
                      <a:pt x="200" y="600"/>
                    </a:lnTo>
                    <a:lnTo>
                      <a:pt x="200" y="600"/>
                    </a:lnTo>
                    <a:lnTo>
                      <a:pt x="200" y="600"/>
                    </a:lnTo>
                    <a:lnTo>
                      <a:pt x="200" y="600"/>
                    </a:lnTo>
                    <a:lnTo>
                      <a:pt x="195" y="600"/>
                    </a:lnTo>
                    <a:lnTo>
                      <a:pt x="190" y="597"/>
                    </a:lnTo>
                    <a:lnTo>
                      <a:pt x="183" y="595"/>
                    </a:lnTo>
                    <a:lnTo>
                      <a:pt x="183" y="595"/>
                    </a:lnTo>
                    <a:lnTo>
                      <a:pt x="181" y="595"/>
                    </a:lnTo>
                    <a:lnTo>
                      <a:pt x="178" y="590"/>
                    </a:lnTo>
                    <a:lnTo>
                      <a:pt x="176" y="590"/>
                    </a:lnTo>
                    <a:lnTo>
                      <a:pt x="173" y="587"/>
                    </a:lnTo>
                    <a:lnTo>
                      <a:pt x="171" y="585"/>
                    </a:lnTo>
                    <a:lnTo>
                      <a:pt x="171" y="583"/>
                    </a:lnTo>
                    <a:lnTo>
                      <a:pt x="171" y="583"/>
                    </a:lnTo>
                    <a:lnTo>
                      <a:pt x="168" y="583"/>
                    </a:lnTo>
                    <a:lnTo>
                      <a:pt x="168" y="580"/>
                    </a:lnTo>
                    <a:lnTo>
                      <a:pt x="166" y="580"/>
                    </a:lnTo>
                    <a:lnTo>
                      <a:pt x="166" y="578"/>
                    </a:lnTo>
                    <a:lnTo>
                      <a:pt x="164" y="578"/>
                    </a:lnTo>
                    <a:lnTo>
                      <a:pt x="161" y="580"/>
                    </a:lnTo>
                    <a:lnTo>
                      <a:pt x="161" y="578"/>
                    </a:lnTo>
                    <a:lnTo>
                      <a:pt x="161" y="578"/>
                    </a:lnTo>
                    <a:lnTo>
                      <a:pt x="156" y="575"/>
                    </a:lnTo>
                    <a:lnTo>
                      <a:pt x="154" y="575"/>
                    </a:lnTo>
                    <a:lnTo>
                      <a:pt x="154" y="575"/>
                    </a:lnTo>
                    <a:lnTo>
                      <a:pt x="154" y="573"/>
                    </a:lnTo>
                    <a:lnTo>
                      <a:pt x="154" y="573"/>
                    </a:lnTo>
                    <a:lnTo>
                      <a:pt x="154" y="573"/>
                    </a:lnTo>
                    <a:lnTo>
                      <a:pt x="154" y="573"/>
                    </a:lnTo>
                    <a:lnTo>
                      <a:pt x="154" y="570"/>
                    </a:lnTo>
                    <a:lnTo>
                      <a:pt x="149" y="568"/>
                    </a:lnTo>
                    <a:lnTo>
                      <a:pt x="149" y="568"/>
                    </a:lnTo>
                    <a:lnTo>
                      <a:pt x="149" y="568"/>
                    </a:lnTo>
                    <a:lnTo>
                      <a:pt x="149" y="565"/>
                    </a:lnTo>
                    <a:lnTo>
                      <a:pt x="149" y="565"/>
                    </a:lnTo>
                    <a:lnTo>
                      <a:pt x="146" y="563"/>
                    </a:lnTo>
                    <a:lnTo>
                      <a:pt x="146" y="561"/>
                    </a:lnTo>
                    <a:lnTo>
                      <a:pt x="146" y="558"/>
                    </a:lnTo>
                    <a:lnTo>
                      <a:pt x="144" y="558"/>
                    </a:lnTo>
                    <a:lnTo>
                      <a:pt x="144" y="558"/>
                    </a:lnTo>
                    <a:lnTo>
                      <a:pt x="144" y="556"/>
                    </a:lnTo>
                    <a:lnTo>
                      <a:pt x="142" y="556"/>
                    </a:lnTo>
                    <a:lnTo>
                      <a:pt x="142" y="553"/>
                    </a:lnTo>
                    <a:lnTo>
                      <a:pt x="142" y="551"/>
                    </a:lnTo>
                    <a:lnTo>
                      <a:pt x="139" y="548"/>
                    </a:lnTo>
                    <a:lnTo>
                      <a:pt x="139" y="548"/>
                    </a:lnTo>
                    <a:lnTo>
                      <a:pt x="139" y="548"/>
                    </a:lnTo>
                    <a:lnTo>
                      <a:pt x="139" y="548"/>
                    </a:lnTo>
                    <a:lnTo>
                      <a:pt x="139" y="546"/>
                    </a:lnTo>
                    <a:lnTo>
                      <a:pt x="139" y="546"/>
                    </a:lnTo>
                    <a:lnTo>
                      <a:pt x="137" y="546"/>
                    </a:lnTo>
                    <a:lnTo>
                      <a:pt x="137" y="546"/>
                    </a:lnTo>
                    <a:lnTo>
                      <a:pt x="137" y="546"/>
                    </a:lnTo>
                    <a:lnTo>
                      <a:pt x="137" y="544"/>
                    </a:lnTo>
                    <a:lnTo>
                      <a:pt x="137" y="544"/>
                    </a:lnTo>
                    <a:lnTo>
                      <a:pt x="137" y="539"/>
                    </a:lnTo>
                    <a:lnTo>
                      <a:pt x="137" y="536"/>
                    </a:lnTo>
                    <a:lnTo>
                      <a:pt x="137" y="536"/>
                    </a:lnTo>
                    <a:lnTo>
                      <a:pt x="137" y="531"/>
                    </a:lnTo>
                    <a:lnTo>
                      <a:pt x="137" y="531"/>
                    </a:lnTo>
                    <a:lnTo>
                      <a:pt x="139" y="526"/>
                    </a:lnTo>
                    <a:lnTo>
                      <a:pt x="137" y="526"/>
                    </a:lnTo>
                    <a:lnTo>
                      <a:pt x="137" y="524"/>
                    </a:lnTo>
                    <a:lnTo>
                      <a:pt x="134" y="522"/>
                    </a:lnTo>
                    <a:lnTo>
                      <a:pt x="134" y="522"/>
                    </a:lnTo>
                    <a:lnTo>
                      <a:pt x="134" y="519"/>
                    </a:lnTo>
                    <a:lnTo>
                      <a:pt x="134" y="519"/>
                    </a:lnTo>
                    <a:lnTo>
                      <a:pt x="132" y="519"/>
                    </a:lnTo>
                    <a:lnTo>
                      <a:pt x="132" y="517"/>
                    </a:lnTo>
                    <a:lnTo>
                      <a:pt x="129" y="514"/>
                    </a:lnTo>
                    <a:lnTo>
                      <a:pt x="129" y="514"/>
                    </a:lnTo>
                    <a:lnTo>
                      <a:pt x="129" y="512"/>
                    </a:lnTo>
                    <a:lnTo>
                      <a:pt x="129" y="512"/>
                    </a:lnTo>
                    <a:lnTo>
                      <a:pt x="129" y="512"/>
                    </a:lnTo>
                    <a:lnTo>
                      <a:pt x="129" y="512"/>
                    </a:lnTo>
                    <a:lnTo>
                      <a:pt x="129" y="509"/>
                    </a:lnTo>
                    <a:lnTo>
                      <a:pt x="127" y="509"/>
                    </a:lnTo>
                    <a:lnTo>
                      <a:pt x="127" y="509"/>
                    </a:lnTo>
                    <a:lnTo>
                      <a:pt x="127" y="509"/>
                    </a:lnTo>
                    <a:lnTo>
                      <a:pt x="127" y="507"/>
                    </a:lnTo>
                    <a:lnTo>
                      <a:pt x="125" y="507"/>
                    </a:lnTo>
                    <a:lnTo>
                      <a:pt x="127" y="507"/>
                    </a:lnTo>
                    <a:lnTo>
                      <a:pt x="127" y="507"/>
                    </a:lnTo>
                    <a:lnTo>
                      <a:pt x="127" y="507"/>
                    </a:lnTo>
                    <a:lnTo>
                      <a:pt x="125" y="505"/>
                    </a:lnTo>
                    <a:lnTo>
                      <a:pt x="125" y="505"/>
                    </a:lnTo>
                    <a:lnTo>
                      <a:pt x="125" y="505"/>
                    </a:lnTo>
                    <a:lnTo>
                      <a:pt x="125" y="505"/>
                    </a:lnTo>
                    <a:lnTo>
                      <a:pt x="125" y="505"/>
                    </a:lnTo>
                    <a:lnTo>
                      <a:pt x="125" y="502"/>
                    </a:lnTo>
                    <a:lnTo>
                      <a:pt x="125" y="502"/>
                    </a:lnTo>
                    <a:lnTo>
                      <a:pt x="125" y="502"/>
                    </a:lnTo>
                    <a:lnTo>
                      <a:pt x="125" y="502"/>
                    </a:lnTo>
                    <a:lnTo>
                      <a:pt x="125" y="500"/>
                    </a:lnTo>
                    <a:lnTo>
                      <a:pt x="125" y="500"/>
                    </a:lnTo>
                    <a:lnTo>
                      <a:pt x="125" y="500"/>
                    </a:lnTo>
                    <a:lnTo>
                      <a:pt x="125" y="500"/>
                    </a:lnTo>
                    <a:lnTo>
                      <a:pt x="125" y="497"/>
                    </a:lnTo>
                    <a:lnTo>
                      <a:pt x="125" y="497"/>
                    </a:lnTo>
                    <a:lnTo>
                      <a:pt x="122" y="495"/>
                    </a:lnTo>
                    <a:lnTo>
                      <a:pt x="120" y="492"/>
                    </a:lnTo>
                    <a:lnTo>
                      <a:pt x="120" y="492"/>
                    </a:lnTo>
                    <a:lnTo>
                      <a:pt x="120" y="492"/>
                    </a:lnTo>
                    <a:lnTo>
                      <a:pt x="117" y="492"/>
                    </a:lnTo>
                    <a:lnTo>
                      <a:pt x="117" y="492"/>
                    </a:lnTo>
                    <a:lnTo>
                      <a:pt x="117" y="490"/>
                    </a:lnTo>
                    <a:lnTo>
                      <a:pt x="117" y="490"/>
                    </a:lnTo>
                    <a:lnTo>
                      <a:pt x="117" y="490"/>
                    </a:lnTo>
                    <a:lnTo>
                      <a:pt x="117" y="490"/>
                    </a:lnTo>
                    <a:lnTo>
                      <a:pt x="115" y="487"/>
                    </a:lnTo>
                    <a:lnTo>
                      <a:pt x="115" y="487"/>
                    </a:lnTo>
                    <a:lnTo>
                      <a:pt x="112" y="485"/>
                    </a:lnTo>
                    <a:lnTo>
                      <a:pt x="112" y="485"/>
                    </a:lnTo>
                    <a:lnTo>
                      <a:pt x="110" y="485"/>
                    </a:lnTo>
                    <a:lnTo>
                      <a:pt x="110" y="485"/>
                    </a:lnTo>
                    <a:lnTo>
                      <a:pt x="105" y="480"/>
                    </a:lnTo>
                    <a:lnTo>
                      <a:pt x="105" y="480"/>
                    </a:lnTo>
                    <a:lnTo>
                      <a:pt x="105" y="480"/>
                    </a:lnTo>
                    <a:lnTo>
                      <a:pt x="105" y="480"/>
                    </a:lnTo>
                    <a:lnTo>
                      <a:pt x="105" y="480"/>
                    </a:lnTo>
                    <a:lnTo>
                      <a:pt x="105" y="480"/>
                    </a:lnTo>
                    <a:lnTo>
                      <a:pt x="105" y="478"/>
                    </a:lnTo>
                    <a:lnTo>
                      <a:pt x="103" y="478"/>
                    </a:lnTo>
                    <a:lnTo>
                      <a:pt x="103" y="478"/>
                    </a:lnTo>
                    <a:lnTo>
                      <a:pt x="103" y="478"/>
                    </a:lnTo>
                    <a:lnTo>
                      <a:pt x="103" y="478"/>
                    </a:lnTo>
                    <a:lnTo>
                      <a:pt x="100" y="478"/>
                    </a:lnTo>
                    <a:lnTo>
                      <a:pt x="100" y="478"/>
                    </a:lnTo>
                    <a:lnTo>
                      <a:pt x="100" y="475"/>
                    </a:lnTo>
                    <a:lnTo>
                      <a:pt x="100" y="475"/>
                    </a:lnTo>
                    <a:lnTo>
                      <a:pt x="100" y="475"/>
                    </a:lnTo>
                    <a:lnTo>
                      <a:pt x="100" y="475"/>
                    </a:lnTo>
                    <a:lnTo>
                      <a:pt x="98" y="478"/>
                    </a:lnTo>
                    <a:lnTo>
                      <a:pt x="98" y="478"/>
                    </a:lnTo>
                    <a:lnTo>
                      <a:pt x="98" y="478"/>
                    </a:lnTo>
                    <a:lnTo>
                      <a:pt x="98" y="478"/>
                    </a:lnTo>
                    <a:lnTo>
                      <a:pt x="98" y="475"/>
                    </a:lnTo>
                    <a:lnTo>
                      <a:pt x="98" y="475"/>
                    </a:lnTo>
                    <a:lnTo>
                      <a:pt x="95" y="475"/>
                    </a:lnTo>
                    <a:lnTo>
                      <a:pt x="93" y="473"/>
                    </a:lnTo>
                    <a:lnTo>
                      <a:pt x="90" y="473"/>
                    </a:lnTo>
                    <a:lnTo>
                      <a:pt x="90" y="473"/>
                    </a:lnTo>
                    <a:lnTo>
                      <a:pt x="88" y="470"/>
                    </a:lnTo>
                    <a:lnTo>
                      <a:pt x="86" y="468"/>
                    </a:lnTo>
                    <a:lnTo>
                      <a:pt x="86" y="468"/>
                    </a:lnTo>
                    <a:lnTo>
                      <a:pt x="81" y="463"/>
                    </a:lnTo>
                    <a:lnTo>
                      <a:pt x="78" y="461"/>
                    </a:lnTo>
                    <a:lnTo>
                      <a:pt x="78" y="461"/>
                    </a:lnTo>
                    <a:lnTo>
                      <a:pt x="76" y="461"/>
                    </a:lnTo>
                    <a:lnTo>
                      <a:pt x="76" y="458"/>
                    </a:lnTo>
                    <a:lnTo>
                      <a:pt x="76" y="456"/>
                    </a:lnTo>
                    <a:lnTo>
                      <a:pt x="73" y="456"/>
                    </a:lnTo>
                    <a:lnTo>
                      <a:pt x="73" y="453"/>
                    </a:lnTo>
                    <a:lnTo>
                      <a:pt x="71" y="453"/>
                    </a:lnTo>
                    <a:lnTo>
                      <a:pt x="71" y="451"/>
                    </a:lnTo>
                    <a:lnTo>
                      <a:pt x="68" y="451"/>
                    </a:lnTo>
                    <a:lnTo>
                      <a:pt x="68" y="451"/>
                    </a:lnTo>
                    <a:lnTo>
                      <a:pt x="68" y="451"/>
                    </a:lnTo>
                    <a:lnTo>
                      <a:pt x="66" y="448"/>
                    </a:lnTo>
                    <a:lnTo>
                      <a:pt x="61" y="446"/>
                    </a:lnTo>
                    <a:lnTo>
                      <a:pt x="61" y="446"/>
                    </a:lnTo>
                    <a:lnTo>
                      <a:pt x="61" y="444"/>
                    </a:lnTo>
                    <a:lnTo>
                      <a:pt x="61" y="444"/>
                    </a:lnTo>
                    <a:lnTo>
                      <a:pt x="56" y="436"/>
                    </a:lnTo>
                    <a:lnTo>
                      <a:pt x="56" y="436"/>
                    </a:lnTo>
                    <a:lnTo>
                      <a:pt x="54" y="436"/>
                    </a:lnTo>
                    <a:lnTo>
                      <a:pt x="54" y="436"/>
                    </a:lnTo>
                    <a:lnTo>
                      <a:pt x="54" y="436"/>
                    </a:lnTo>
                    <a:lnTo>
                      <a:pt x="54" y="436"/>
                    </a:lnTo>
                    <a:lnTo>
                      <a:pt x="51" y="434"/>
                    </a:lnTo>
                    <a:lnTo>
                      <a:pt x="51" y="434"/>
                    </a:lnTo>
                    <a:lnTo>
                      <a:pt x="51" y="434"/>
                    </a:lnTo>
                    <a:lnTo>
                      <a:pt x="49" y="431"/>
                    </a:lnTo>
                    <a:lnTo>
                      <a:pt x="49" y="431"/>
                    </a:lnTo>
                    <a:lnTo>
                      <a:pt x="49" y="431"/>
                    </a:lnTo>
                    <a:lnTo>
                      <a:pt x="44" y="429"/>
                    </a:lnTo>
                    <a:lnTo>
                      <a:pt x="44" y="429"/>
                    </a:lnTo>
                    <a:lnTo>
                      <a:pt x="42" y="427"/>
                    </a:lnTo>
                    <a:lnTo>
                      <a:pt x="42" y="427"/>
                    </a:lnTo>
                    <a:lnTo>
                      <a:pt x="39" y="427"/>
                    </a:lnTo>
                    <a:lnTo>
                      <a:pt x="37" y="424"/>
                    </a:lnTo>
                    <a:lnTo>
                      <a:pt x="34" y="424"/>
                    </a:lnTo>
                    <a:lnTo>
                      <a:pt x="34" y="424"/>
                    </a:lnTo>
                    <a:lnTo>
                      <a:pt x="32" y="422"/>
                    </a:lnTo>
                    <a:lnTo>
                      <a:pt x="29" y="422"/>
                    </a:lnTo>
                    <a:lnTo>
                      <a:pt x="29" y="422"/>
                    </a:lnTo>
                    <a:lnTo>
                      <a:pt x="29" y="422"/>
                    </a:lnTo>
                    <a:lnTo>
                      <a:pt x="29" y="419"/>
                    </a:lnTo>
                    <a:lnTo>
                      <a:pt x="29" y="419"/>
                    </a:lnTo>
                    <a:lnTo>
                      <a:pt x="29" y="419"/>
                    </a:lnTo>
                    <a:lnTo>
                      <a:pt x="27" y="414"/>
                    </a:lnTo>
                    <a:lnTo>
                      <a:pt x="25" y="414"/>
                    </a:lnTo>
                    <a:lnTo>
                      <a:pt x="25" y="407"/>
                    </a:lnTo>
                    <a:lnTo>
                      <a:pt x="22" y="405"/>
                    </a:lnTo>
                    <a:lnTo>
                      <a:pt x="20" y="402"/>
                    </a:lnTo>
                    <a:lnTo>
                      <a:pt x="17" y="400"/>
                    </a:lnTo>
                    <a:lnTo>
                      <a:pt x="17" y="400"/>
                    </a:lnTo>
                    <a:lnTo>
                      <a:pt x="15" y="400"/>
                    </a:lnTo>
                    <a:lnTo>
                      <a:pt x="12" y="400"/>
                    </a:lnTo>
                    <a:lnTo>
                      <a:pt x="10" y="400"/>
                    </a:lnTo>
                    <a:lnTo>
                      <a:pt x="10" y="397"/>
                    </a:lnTo>
                    <a:lnTo>
                      <a:pt x="8" y="395"/>
                    </a:lnTo>
                    <a:lnTo>
                      <a:pt x="5" y="395"/>
                    </a:lnTo>
                    <a:lnTo>
                      <a:pt x="5" y="392"/>
                    </a:lnTo>
                    <a:lnTo>
                      <a:pt x="5" y="392"/>
                    </a:lnTo>
                    <a:lnTo>
                      <a:pt x="3" y="392"/>
                    </a:lnTo>
                    <a:lnTo>
                      <a:pt x="3" y="392"/>
                    </a:lnTo>
                    <a:lnTo>
                      <a:pt x="3" y="390"/>
                    </a:lnTo>
                    <a:lnTo>
                      <a:pt x="3" y="388"/>
                    </a:lnTo>
                    <a:lnTo>
                      <a:pt x="3" y="388"/>
                    </a:lnTo>
                    <a:lnTo>
                      <a:pt x="0" y="385"/>
                    </a:lnTo>
                    <a:close/>
                  </a:path>
                </a:pathLst>
              </a:custGeom>
              <a:solidFill>
                <a:srgbClr val="F6978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200" dirty="0"/>
              </a:p>
            </p:txBody>
          </p:sp>
          <p:sp>
            <p:nvSpPr>
              <p:cNvPr id="410" name="Freeform 135">
                <a:extLst>
                  <a:ext uri="{FF2B5EF4-FFF2-40B4-BE49-F238E27FC236}">
                    <a16:creationId xmlns:a16="http://schemas.microsoft.com/office/drawing/2014/main" id="{3115F306-15D8-4DAF-B3CD-7AA23D00E0B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529" y="2899"/>
                <a:ext cx="0" cy="2"/>
              </a:xfrm>
              <a:custGeom>
                <a:avLst/>
                <a:gdLst>
                  <a:gd name="T0" fmla="*/ 0 h 2"/>
                  <a:gd name="T1" fmla="*/ 2 h 2"/>
                  <a:gd name="T2" fmla="*/ 0 h 2"/>
                </a:gdLst>
                <a:ahLst/>
                <a:cxnLst>
                  <a:cxn ang="0">
                    <a:pos x="0" y="T0"/>
                  </a:cxn>
                  <a:cxn ang="0">
                    <a:pos x="0" y="T1"/>
                  </a:cxn>
                  <a:cxn ang="0">
                    <a:pos x="0" y="T2"/>
                  </a:cxn>
                </a:cxnLst>
                <a:rect l="0" t="0" r="r" b="b"/>
                <a:pathLst>
                  <a:path h="2">
                    <a:moveTo>
                      <a:pt x="0" y="0"/>
                    </a:moveTo>
                    <a:lnTo>
                      <a:pt x="0" y="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6978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200" dirty="0"/>
              </a:p>
            </p:txBody>
          </p:sp>
          <p:sp>
            <p:nvSpPr>
              <p:cNvPr id="411" name="Freeform 136">
                <a:extLst>
                  <a:ext uri="{FF2B5EF4-FFF2-40B4-BE49-F238E27FC236}">
                    <a16:creationId xmlns:a16="http://schemas.microsoft.com/office/drawing/2014/main" id="{612AFABA-1888-4331-8EF1-439F7477DB4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700" y="3084"/>
                <a:ext cx="2" cy="0"/>
              </a:xfrm>
              <a:custGeom>
                <a:avLst/>
                <a:gdLst>
                  <a:gd name="T0" fmla="*/ 0 w 2"/>
                  <a:gd name="T1" fmla="*/ 2 w 2"/>
                  <a:gd name="T2" fmla="*/ 0 w 2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</a:cxnLst>
                <a:rect l="0" t="0" r="r" b="b"/>
                <a:pathLst>
                  <a:path w="2">
                    <a:moveTo>
                      <a:pt x="0" y="0"/>
                    </a:moveTo>
                    <a:lnTo>
                      <a:pt x="2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6978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200" dirty="0"/>
              </a:p>
            </p:txBody>
          </p:sp>
          <p:sp>
            <p:nvSpPr>
              <p:cNvPr id="412" name="Freeform 137">
                <a:extLst>
                  <a:ext uri="{FF2B5EF4-FFF2-40B4-BE49-F238E27FC236}">
                    <a16:creationId xmlns:a16="http://schemas.microsoft.com/office/drawing/2014/main" id="{821A4EFE-DC25-4108-A87A-6F16111CBBB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621" y="2850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B7CEC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200" dirty="0"/>
              </a:p>
            </p:txBody>
          </p:sp>
          <p:sp>
            <p:nvSpPr>
              <p:cNvPr id="413" name="Freeform 138">
                <a:extLst>
                  <a:ext uri="{FF2B5EF4-FFF2-40B4-BE49-F238E27FC236}">
                    <a16:creationId xmlns:a16="http://schemas.microsoft.com/office/drawing/2014/main" id="{122B6B68-DAE9-4558-B3E4-B2F6ED70E48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624" y="2974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6978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200" dirty="0"/>
              </a:p>
            </p:txBody>
          </p:sp>
          <p:sp>
            <p:nvSpPr>
              <p:cNvPr id="414" name="Freeform 139">
                <a:extLst>
                  <a:ext uri="{FF2B5EF4-FFF2-40B4-BE49-F238E27FC236}">
                    <a16:creationId xmlns:a16="http://schemas.microsoft.com/office/drawing/2014/main" id="{868D4C04-FCE5-433C-A039-5A63FE65B92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024" y="2684"/>
                <a:ext cx="2" cy="0"/>
              </a:xfrm>
              <a:custGeom>
                <a:avLst/>
                <a:gdLst>
                  <a:gd name="T0" fmla="*/ 2 w 2"/>
                  <a:gd name="T1" fmla="*/ 0 w 2"/>
                  <a:gd name="T2" fmla="*/ 2 w 2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</a:cxnLst>
                <a:rect l="0" t="0" r="r" b="b"/>
                <a:pathLst>
                  <a:path w="2">
                    <a:moveTo>
                      <a:pt x="2" y="0"/>
                    </a:moveTo>
                    <a:lnTo>
                      <a:pt x="0" y="0"/>
                    </a:lnTo>
                    <a:lnTo>
                      <a:pt x="2" y="0"/>
                    </a:lnTo>
                    <a:close/>
                  </a:path>
                </a:pathLst>
              </a:custGeom>
              <a:solidFill>
                <a:srgbClr val="E76B6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200" dirty="0"/>
              </a:p>
            </p:txBody>
          </p:sp>
          <p:sp>
            <p:nvSpPr>
              <p:cNvPr id="415" name="Freeform 140">
                <a:extLst>
                  <a:ext uri="{FF2B5EF4-FFF2-40B4-BE49-F238E27FC236}">
                    <a16:creationId xmlns:a16="http://schemas.microsoft.com/office/drawing/2014/main" id="{61269287-E462-4322-8DF6-71303B53935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128" y="1848"/>
                <a:ext cx="308" cy="210"/>
              </a:xfrm>
              <a:custGeom>
                <a:avLst/>
                <a:gdLst>
                  <a:gd name="T0" fmla="*/ 217 w 308"/>
                  <a:gd name="T1" fmla="*/ 0 h 210"/>
                  <a:gd name="T2" fmla="*/ 249 w 308"/>
                  <a:gd name="T3" fmla="*/ 0 h 210"/>
                  <a:gd name="T4" fmla="*/ 261 w 308"/>
                  <a:gd name="T5" fmla="*/ 0 h 210"/>
                  <a:gd name="T6" fmla="*/ 269 w 308"/>
                  <a:gd name="T7" fmla="*/ 10 h 210"/>
                  <a:gd name="T8" fmla="*/ 276 w 308"/>
                  <a:gd name="T9" fmla="*/ 12 h 210"/>
                  <a:gd name="T10" fmla="*/ 278 w 308"/>
                  <a:gd name="T11" fmla="*/ 17 h 210"/>
                  <a:gd name="T12" fmla="*/ 281 w 308"/>
                  <a:gd name="T13" fmla="*/ 22 h 210"/>
                  <a:gd name="T14" fmla="*/ 281 w 308"/>
                  <a:gd name="T15" fmla="*/ 32 h 210"/>
                  <a:gd name="T16" fmla="*/ 286 w 308"/>
                  <a:gd name="T17" fmla="*/ 46 h 210"/>
                  <a:gd name="T18" fmla="*/ 293 w 308"/>
                  <a:gd name="T19" fmla="*/ 51 h 210"/>
                  <a:gd name="T20" fmla="*/ 300 w 308"/>
                  <a:gd name="T21" fmla="*/ 54 h 210"/>
                  <a:gd name="T22" fmla="*/ 305 w 308"/>
                  <a:gd name="T23" fmla="*/ 56 h 210"/>
                  <a:gd name="T24" fmla="*/ 305 w 308"/>
                  <a:gd name="T25" fmla="*/ 61 h 210"/>
                  <a:gd name="T26" fmla="*/ 300 w 308"/>
                  <a:gd name="T27" fmla="*/ 64 h 210"/>
                  <a:gd name="T28" fmla="*/ 295 w 308"/>
                  <a:gd name="T29" fmla="*/ 68 h 210"/>
                  <a:gd name="T30" fmla="*/ 288 w 308"/>
                  <a:gd name="T31" fmla="*/ 83 h 210"/>
                  <a:gd name="T32" fmla="*/ 286 w 308"/>
                  <a:gd name="T33" fmla="*/ 83 h 210"/>
                  <a:gd name="T34" fmla="*/ 281 w 308"/>
                  <a:gd name="T35" fmla="*/ 90 h 210"/>
                  <a:gd name="T36" fmla="*/ 276 w 308"/>
                  <a:gd name="T37" fmla="*/ 95 h 210"/>
                  <a:gd name="T38" fmla="*/ 276 w 308"/>
                  <a:gd name="T39" fmla="*/ 98 h 210"/>
                  <a:gd name="T40" fmla="*/ 278 w 308"/>
                  <a:gd name="T41" fmla="*/ 100 h 210"/>
                  <a:gd name="T42" fmla="*/ 281 w 308"/>
                  <a:gd name="T43" fmla="*/ 105 h 210"/>
                  <a:gd name="T44" fmla="*/ 276 w 308"/>
                  <a:gd name="T45" fmla="*/ 112 h 210"/>
                  <a:gd name="T46" fmla="*/ 273 w 308"/>
                  <a:gd name="T47" fmla="*/ 115 h 210"/>
                  <a:gd name="T48" fmla="*/ 271 w 308"/>
                  <a:gd name="T49" fmla="*/ 120 h 210"/>
                  <a:gd name="T50" fmla="*/ 271 w 308"/>
                  <a:gd name="T51" fmla="*/ 124 h 210"/>
                  <a:gd name="T52" fmla="*/ 273 w 308"/>
                  <a:gd name="T53" fmla="*/ 132 h 210"/>
                  <a:gd name="T54" fmla="*/ 281 w 308"/>
                  <a:gd name="T55" fmla="*/ 144 h 210"/>
                  <a:gd name="T56" fmla="*/ 288 w 308"/>
                  <a:gd name="T57" fmla="*/ 149 h 210"/>
                  <a:gd name="T58" fmla="*/ 295 w 308"/>
                  <a:gd name="T59" fmla="*/ 159 h 210"/>
                  <a:gd name="T60" fmla="*/ 303 w 308"/>
                  <a:gd name="T61" fmla="*/ 171 h 210"/>
                  <a:gd name="T62" fmla="*/ 293 w 308"/>
                  <a:gd name="T63" fmla="*/ 176 h 210"/>
                  <a:gd name="T64" fmla="*/ 286 w 308"/>
                  <a:gd name="T65" fmla="*/ 181 h 210"/>
                  <a:gd name="T66" fmla="*/ 278 w 308"/>
                  <a:gd name="T67" fmla="*/ 185 h 210"/>
                  <a:gd name="T68" fmla="*/ 276 w 308"/>
                  <a:gd name="T69" fmla="*/ 193 h 210"/>
                  <a:gd name="T70" fmla="*/ 261 w 308"/>
                  <a:gd name="T71" fmla="*/ 198 h 210"/>
                  <a:gd name="T72" fmla="*/ 254 w 308"/>
                  <a:gd name="T73" fmla="*/ 202 h 210"/>
                  <a:gd name="T74" fmla="*/ 244 w 308"/>
                  <a:gd name="T75" fmla="*/ 200 h 210"/>
                  <a:gd name="T76" fmla="*/ 237 w 308"/>
                  <a:gd name="T77" fmla="*/ 202 h 210"/>
                  <a:gd name="T78" fmla="*/ 230 w 308"/>
                  <a:gd name="T79" fmla="*/ 210 h 210"/>
                  <a:gd name="T80" fmla="*/ 193 w 308"/>
                  <a:gd name="T81" fmla="*/ 210 h 210"/>
                  <a:gd name="T82" fmla="*/ 171 w 308"/>
                  <a:gd name="T83" fmla="*/ 210 h 210"/>
                  <a:gd name="T84" fmla="*/ 142 w 308"/>
                  <a:gd name="T85" fmla="*/ 210 h 210"/>
                  <a:gd name="T86" fmla="*/ 103 w 308"/>
                  <a:gd name="T87" fmla="*/ 210 h 210"/>
                  <a:gd name="T88" fmla="*/ 74 w 308"/>
                  <a:gd name="T89" fmla="*/ 210 h 210"/>
                  <a:gd name="T90" fmla="*/ 54 w 308"/>
                  <a:gd name="T91" fmla="*/ 210 h 210"/>
                  <a:gd name="T92" fmla="*/ 27 w 308"/>
                  <a:gd name="T93" fmla="*/ 188 h 210"/>
                  <a:gd name="T94" fmla="*/ 22 w 308"/>
                  <a:gd name="T95" fmla="*/ 166 h 210"/>
                  <a:gd name="T96" fmla="*/ 5 w 308"/>
                  <a:gd name="T97" fmla="*/ 159 h 210"/>
                  <a:gd name="T98" fmla="*/ 10 w 308"/>
                  <a:gd name="T99" fmla="*/ 144 h 210"/>
                  <a:gd name="T100" fmla="*/ 22 w 308"/>
                  <a:gd name="T101" fmla="*/ 117 h 210"/>
                  <a:gd name="T102" fmla="*/ 20 w 308"/>
                  <a:gd name="T103" fmla="*/ 73 h 210"/>
                  <a:gd name="T104" fmla="*/ 27 w 308"/>
                  <a:gd name="T105" fmla="*/ 66 h 210"/>
                  <a:gd name="T106" fmla="*/ 10 w 308"/>
                  <a:gd name="T107" fmla="*/ 59 h 210"/>
                  <a:gd name="T108" fmla="*/ 0 w 308"/>
                  <a:gd name="T109" fmla="*/ 54 h 210"/>
                  <a:gd name="T110" fmla="*/ 13 w 308"/>
                  <a:gd name="T111" fmla="*/ 49 h 210"/>
                  <a:gd name="T112" fmla="*/ 27 w 308"/>
                  <a:gd name="T113" fmla="*/ 0 h 210"/>
                  <a:gd name="T114" fmla="*/ 69 w 308"/>
                  <a:gd name="T115" fmla="*/ 0 h 210"/>
                  <a:gd name="T116" fmla="*/ 93 w 308"/>
                  <a:gd name="T117" fmla="*/ 0 h 210"/>
                  <a:gd name="T118" fmla="*/ 122 w 308"/>
                  <a:gd name="T119" fmla="*/ 0 h 210"/>
                  <a:gd name="T120" fmla="*/ 154 w 308"/>
                  <a:gd name="T121" fmla="*/ 0 h 210"/>
                  <a:gd name="T122" fmla="*/ 186 w 308"/>
                  <a:gd name="T123" fmla="*/ 0 h 2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</a:cxnLst>
                <a:rect l="0" t="0" r="r" b="b"/>
                <a:pathLst>
                  <a:path w="308" h="210">
                    <a:moveTo>
                      <a:pt x="193" y="0"/>
                    </a:moveTo>
                    <a:lnTo>
                      <a:pt x="198" y="0"/>
                    </a:lnTo>
                    <a:lnTo>
                      <a:pt x="208" y="0"/>
                    </a:lnTo>
                    <a:lnTo>
                      <a:pt x="212" y="0"/>
                    </a:lnTo>
                    <a:lnTo>
                      <a:pt x="217" y="0"/>
                    </a:lnTo>
                    <a:lnTo>
                      <a:pt x="225" y="0"/>
                    </a:lnTo>
                    <a:lnTo>
                      <a:pt x="230" y="0"/>
                    </a:lnTo>
                    <a:lnTo>
                      <a:pt x="237" y="0"/>
                    </a:lnTo>
                    <a:lnTo>
                      <a:pt x="247" y="0"/>
                    </a:lnTo>
                    <a:lnTo>
                      <a:pt x="249" y="0"/>
                    </a:lnTo>
                    <a:lnTo>
                      <a:pt x="256" y="0"/>
                    </a:lnTo>
                    <a:lnTo>
                      <a:pt x="259" y="0"/>
                    </a:lnTo>
                    <a:lnTo>
                      <a:pt x="261" y="0"/>
                    </a:lnTo>
                    <a:lnTo>
                      <a:pt x="261" y="0"/>
                    </a:lnTo>
                    <a:lnTo>
                      <a:pt x="261" y="0"/>
                    </a:lnTo>
                    <a:lnTo>
                      <a:pt x="264" y="3"/>
                    </a:lnTo>
                    <a:lnTo>
                      <a:pt x="266" y="3"/>
                    </a:lnTo>
                    <a:lnTo>
                      <a:pt x="266" y="5"/>
                    </a:lnTo>
                    <a:lnTo>
                      <a:pt x="266" y="7"/>
                    </a:lnTo>
                    <a:lnTo>
                      <a:pt x="269" y="10"/>
                    </a:lnTo>
                    <a:lnTo>
                      <a:pt x="269" y="10"/>
                    </a:lnTo>
                    <a:lnTo>
                      <a:pt x="269" y="12"/>
                    </a:lnTo>
                    <a:lnTo>
                      <a:pt x="273" y="10"/>
                    </a:lnTo>
                    <a:lnTo>
                      <a:pt x="273" y="12"/>
                    </a:lnTo>
                    <a:lnTo>
                      <a:pt x="276" y="12"/>
                    </a:lnTo>
                    <a:lnTo>
                      <a:pt x="278" y="12"/>
                    </a:lnTo>
                    <a:lnTo>
                      <a:pt x="278" y="15"/>
                    </a:lnTo>
                    <a:lnTo>
                      <a:pt x="278" y="15"/>
                    </a:lnTo>
                    <a:lnTo>
                      <a:pt x="281" y="15"/>
                    </a:lnTo>
                    <a:lnTo>
                      <a:pt x="278" y="17"/>
                    </a:lnTo>
                    <a:lnTo>
                      <a:pt x="278" y="20"/>
                    </a:lnTo>
                    <a:lnTo>
                      <a:pt x="278" y="20"/>
                    </a:lnTo>
                    <a:lnTo>
                      <a:pt x="281" y="20"/>
                    </a:lnTo>
                    <a:lnTo>
                      <a:pt x="281" y="20"/>
                    </a:lnTo>
                    <a:lnTo>
                      <a:pt x="281" y="22"/>
                    </a:lnTo>
                    <a:lnTo>
                      <a:pt x="281" y="25"/>
                    </a:lnTo>
                    <a:lnTo>
                      <a:pt x="281" y="25"/>
                    </a:lnTo>
                    <a:lnTo>
                      <a:pt x="281" y="25"/>
                    </a:lnTo>
                    <a:lnTo>
                      <a:pt x="281" y="29"/>
                    </a:lnTo>
                    <a:lnTo>
                      <a:pt x="281" y="32"/>
                    </a:lnTo>
                    <a:lnTo>
                      <a:pt x="281" y="37"/>
                    </a:lnTo>
                    <a:lnTo>
                      <a:pt x="281" y="37"/>
                    </a:lnTo>
                    <a:lnTo>
                      <a:pt x="281" y="37"/>
                    </a:lnTo>
                    <a:lnTo>
                      <a:pt x="286" y="44"/>
                    </a:lnTo>
                    <a:lnTo>
                      <a:pt x="286" y="46"/>
                    </a:lnTo>
                    <a:lnTo>
                      <a:pt x="288" y="49"/>
                    </a:lnTo>
                    <a:lnTo>
                      <a:pt x="290" y="49"/>
                    </a:lnTo>
                    <a:lnTo>
                      <a:pt x="290" y="49"/>
                    </a:lnTo>
                    <a:lnTo>
                      <a:pt x="293" y="51"/>
                    </a:lnTo>
                    <a:lnTo>
                      <a:pt x="293" y="51"/>
                    </a:lnTo>
                    <a:lnTo>
                      <a:pt x="295" y="51"/>
                    </a:lnTo>
                    <a:lnTo>
                      <a:pt x="298" y="51"/>
                    </a:lnTo>
                    <a:lnTo>
                      <a:pt x="300" y="51"/>
                    </a:lnTo>
                    <a:lnTo>
                      <a:pt x="300" y="54"/>
                    </a:lnTo>
                    <a:lnTo>
                      <a:pt x="300" y="54"/>
                    </a:lnTo>
                    <a:lnTo>
                      <a:pt x="303" y="54"/>
                    </a:lnTo>
                    <a:lnTo>
                      <a:pt x="303" y="54"/>
                    </a:lnTo>
                    <a:lnTo>
                      <a:pt x="303" y="54"/>
                    </a:lnTo>
                    <a:lnTo>
                      <a:pt x="303" y="54"/>
                    </a:lnTo>
                    <a:lnTo>
                      <a:pt x="305" y="56"/>
                    </a:lnTo>
                    <a:lnTo>
                      <a:pt x="305" y="56"/>
                    </a:lnTo>
                    <a:lnTo>
                      <a:pt x="305" y="59"/>
                    </a:lnTo>
                    <a:lnTo>
                      <a:pt x="305" y="59"/>
                    </a:lnTo>
                    <a:lnTo>
                      <a:pt x="308" y="61"/>
                    </a:lnTo>
                    <a:lnTo>
                      <a:pt x="305" y="61"/>
                    </a:lnTo>
                    <a:lnTo>
                      <a:pt x="303" y="61"/>
                    </a:lnTo>
                    <a:lnTo>
                      <a:pt x="303" y="61"/>
                    </a:lnTo>
                    <a:lnTo>
                      <a:pt x="303" y="61"/>
                    </a:lnTo>
                    <a:lnTo>
                      <a:pt x="300" y="61"/>
                    </a:lnTo>
                    <a:lnTo>
                      <a:pt x="300" y="64"/>
                    </a:lnTo>
                    <a:lnTo>
                      <a:pt x="300" y="64"/>
                    </a:lnTo>
                    <a:lnTo>
                      <a:pt x="300" y="64"/>
                    </a:lnTo>
                    <a:lnTo>
                      <a:pt x="300" y="64"/>
                    </a:lnTo>
                    <a:lnTo>
                      <a:pt x="295" y="68"/>
                    </a:lnTo>
                    <a:lnTo>
                      <a:pt x="295" y="68"/>
                    </a:lnTo>
                    <a:lnTo>
                      <a:pt x="295" y="68"/>
                    </a:lnTo>
                    <a:lnTo>
                      <a:pt x="295" y="71"/>
                    </a:lnTo>
                    <a:lnTo>
                      <a:pt x="293" y="76"/>
                    </a:lnTo>
                    <a:lnTo>
                      <a:pt x="290" y="81"/>
                    </a:lnTo>
                    <a:lnTo>
                      <a:pt x="288" y="83"/>
                    </a:lnTo>
                    <a:lnTo>
                      <a:pt x="288" y="83"/>
                    </a:lnTo>
                    <a:lnTo>
                      <a:pt x="288" y="83"/>
                    </a:lnTo>
                    <a:lnTo>
                      <a:pt x="286" y="83"/>
                    </a:lnTo>
                    <a:lnTo>
                      <a:pt x="286" y="83"/>
                    </a:lnTo>
                    <a:lnTo>
                      <a:pt x="286" y="83"/>
                    </a:lnTo>
                    <a:lnTo>
                      <a:pt x="286" y="85"/>
                    </a:lnTo>
                    <a:lnTo>
                      <a:pt x="286" y="85"/>
                    </a:lnTo>
                    <a:lnTo>
                      <a:pt x="283" y="88"/>
                    </a:lnTo>
                    <a:lnTo>
                      <a:pt x="283" y="90"/>
                    </a:lnTo>
                    <a:lnTo>
                      <a:pt x="281" y="90"/>
                    </a:lnTo>
                    <a:lnTo>
                      <a:pt x="278" y="90"/>
                    </a:lnTo>
                    <a:lnTo>
                      <a:pt x="278" y="90"/>
                    </a:lnTo>
                    <a:lnTo>
                      <a:pt x="276" y="93"/>
                    </a:lnTo>
                    <a:lnTo>
                      <a:pt x="276" y="95"/>
                    </a:lnTo>
                    <a:lnTo>
                      <a:pt x="276" y="95"/>
                    </a:lnTo>
                    <a:lnTo>
                      <a:pt x="276" y="95"/>
                    </a:lnTo>
                    <a:lnTo>
                      <a:pt x="276" y="98"/>
                    </a:lnTo>
                    <a:lnTo>
                      <a:pt x="276" y="98"/>
                    </a:lnTo>
                    <a:lnTo>
                      <a:pt x="276" y="98"/>
                    </a:lnTo>
                    <a:lnTo>
                      <a:pt x="276" y="98"/>
                    </a:lnTo>
                    <a:lnTo>
                      <a:pt x="276" y="98"/>
                    </a:lnTo>
                    <a:lnTo>
                      <a:pt x="278" y="98"/>
                    </a:lnTo>
                    <a:lnTo>
                      <a:pt x="278" y="98"/>
                    </a:lnTo>
                    <a:lnTo>
                      <a:pt x="278" y="98"/>
                    </a:lnTo>
                    <a:lnTo>
                      <a:pt x="278" y="100"/>
                    </a:lnTo>
                    <a:lnTo>
                      <a:pt x="278" y="100"/>
                    </a:lnTo>
                    <a:lnTo>
                      <a:pt x="281" y="100"/>
                    </a:lnTo>
                    <a:lnTo>
                      <a:pt x="281" y="103"/>
                    </a:lnTo>
                    <a:lnTo>
                      <a:pt x="281" y="105"/>
                    </a:lnTo>
                    <a:lnTo>
                      <a:pt x="281" y="105"/>
                    </a:lnTo>
                    <a:lnTo>
                      <a:pt x="281" y="107"/>
                    </a:lnTo>
                    <a:lnTo>
                      <a:pt x="278" y="107"/>
                    </a:lnTo>
                    <a:lnTo>
                      <a:pt x="278" y="110"/>
                    </a:lnTo>
                    <a:lnTo>
                      <a:pt x="278" y="112"/>
                    </a:lnTo>
                    <a:lnTo>
                      <a:pt x="276" y="112"/>
                    </a:lnTo>
                    <a:lnTo>
                      <a:pt x="276" y="112"/>
                    </a:lnTo>
                    <a:lnTo>
                      <a:pt x="273" y="112"/>
                    </a:lnTo>
                    <a:lnTo>
                      <a:pt x="273" y="115"/>
                    </a:lnTo>
                    <a:lnTo>
                      <a:pt x="273" y="115"/>
                    </a:lnTo>
                    <a:lnTo>
                      <a:pt x="273" y="115"/>
                    </a:lnTo>
                    <a:lnTo>
                      <a:pt x="271" y="115"/>
                    </a:lnTo>
                    <a:lnTo>
                      <a:pt x="271" y="115"/>
                    </a:lnTo>
                    <a:lnTo>
                      <a:pt x="271" y="115"/>
                    </a:lnTo>
                    <a:lnTo>
                      <a:pt x="273" y="117"/>
                    </a:lnTo>
                    <a:lnTo>
                      <a:pt x="271" y="120"/>
                    </a:lnTo>
                    <a:lnTo>
                      <a:pt x="271" y="120"/>
                    </a:lnTo>
                    <a:lnTo>
                      <a:pt x="271" y="122"/>
                    </a:lnTo>
                    <a:lnTo>
                      <a:pt x="271" y="122"/>
                    </a:lnTo>
                    <a:lnTo>
                      <a:pt x="271" y="122"/>
                    </a:lnTo>
                    <a:lnTo>
                      <a:pt x="271" y="124"/>
                    </a:lnTo>
                    <a:lnTo>
                      <a:pt x="271" y="127"/>
                    </a:lnTo>
                    <a:lnTo>
                      <a:pt x="271" y="127"/>
                    </a:lnTo>
                    <a:lnTo>
                      <a:pt x="271" y="129"/>
                    </a:lnTo>
                    <a:lnTo>
                      <a:pt x="271" y="129"/>
                    </a:lnTo>
                    <a:lnTo>
                      <a:pt x="273" y="132"/>
                    </a:lnTo>
                    <a:lnTo>
                      <a:pt x="273" y="132"/>
                    </a:lnTo>
                    <a:lnTo>
                      <a:pt x="276" y="132"/>
                    </a:lnTo>
                    <a:lnTo>
                      <a:pt x="278" y="134"/>
                    </a:lnTo>
                    <a:lnTo>
                      <a:pt x="281" y="137"/>
                    </a:lnTo>
                    <a:lnTo>
                      <a:pt x="281" y="144"/>
                    </a:lnTo>
                    <a:lnTo>
                      <a:pt x="281" y="144"/>
                    </a:lnTo>
                    <a:lnTo>
                      <a:pt x="283" y="146"/>
                    </a:lnTo>
                    <a:lnTo>
                      <a:pt x="283" y="146"/>
                    </a:lnTo>
                    <a:lnTo>
                      <a:pt x="288" y="146"/>
                    </a:lnTo>
                    <a:lnTo>
                      <a:pt x="288" y="149"/>
                    </a:lnTo>
                    <a:lnTo>
                      <a:pt x="288" y="151"/>
                    </a:lnTo>
                    <a:lnTo>
                      <a:pt x="293" y="156"/>
                    </a:lnTo>
                    <a:lnTo>
                      <a:pt x="293" y="156"/>
                    </a:lnTo>
                    <a:lnTo>
                      <a:pt x="293" y="156"/>
                    </a:lnTo>
                    <a:lnTo>
                      <a:pt x="295" y="159"/>
                    </a:lnTo>
                    <a:lnTo>
                      <a:pt x="298" y="163"/>
                    </a:lnTo>
                    <a:lnTo>
                      <a:pt x="303" y="166"/>
                    </a:lnTo>
                    <a:lnTo>
                      <a:pt x="303" y="168"/>
                    </a:lnTo>
                    <a:lnTo>
                      <a:pt x="305" y="168"/>
                    </a:lnTo>
                    <a:lnTo>
                      <a:pt x="303" y="171"/>
                    </a:lnTo>
                    <a:lnTo>
                      <a:pt x="300" y="173"/>
                    </a:lnTo>
                    <a:lnTo>
                      <a:pt x="298" y="173"/>
                    </a:lnTo>
                    <a:lnTo>
                      <a:pt x="298" y="173"/>
                    </a:lnTo>
                    <a:lnTo>
                      <a:pt x="298" y="173"/>
                    </a:lnTo>
                    <a:lnTo>
                      <a:pt x="293" y="176"/>
                    </a:lnTo>
                    <a:lnTo>
                      <a:pt x="293" y="176"/>
                    </a:lnTo>
                    <a:lnTo>
                      <a:pt x="290" y="178"/>
                    </a:lnTo>
                    <a:lnTo>
                      <a:pt x="290" y="178"/>
                    </a:lnTo>
                    <a:lnTo>
                      <a:pt x="288" y="181"/>
                    </a:lnTo>
                    <a:lnTo>
                      <a:pt x="286" y="181"/>
                    </a:lnTo>
                    <a:lnTo>
                      <a:pt x="283" y="183"/>
                    </a:lnTo>
                    <a:lnTo>
                      <a:pt x="283" y="183"/>
                    </a:lnTo>
                    <a:lnTo>
                      <a:pt x="281" y="183"/>
                    </a:lnTo>
                    <a:lnTo>
                      <a:pt x="281" y="185"/>
                    </a:lnTo>
                    <a:lnTo>
                      <a:pt x="278" y="185"/>
                    </a:lnTo>
                    <a:lnTo>
                      <a:pt x="276" y="188"/>
                    </a:lnTo>
                    <a:lnTo>
                      <a:pt x="276" y="188"/>
                    </a:lnTo>
                    <a:lnTo>
                      <a:pt x="276" y="190"/>
                    </a:lnTo>
                    <a:lnTo>
                      <a:pt x="276" y="193"/>
                    </a:lnTo>
                    <a:lnTo>
                      <a:pt x="276" y="193"/>
                    </a:lnTo>
                    <a:lnTo>
                      <a:pt x="271" y="195"/>
                    </a:lnTo>
                    <a:lnTo>
                      <a:pt x="269" y="198"/>
                    </a:lnTo>
                    <a:lnTo>
                      <a:pt x="266" y="198"/>
                    </a:lnTo>
                    <a:lnTo>
                      <a:pt x="264" y="195"/>
                    </a:lnTo>
                    <a:lnTo>
                      <a:pt x="261" y="198"/>
                    </a:lnTo>
                    <a:lnTo>
                      <a:pt x="259" y="198"/>
                    </a:lnTo>
                    <a:lnTo>
                      <a:pt x="259" y="200"/>
                    </a:lnTo>
                    <a:lnTo>
                      <a:pt x="256" y="200"/>
                    </a:lnTo>
                    <a:lnTo>
                      <a:pt x="256" y="202"/>
                    </a:lnTo>
                    <a:lnTo>
                      <a:pt x="254" y="202"/>
                    </a:lnTo>
                    <a:lnTo>
                      <a:pt x="254" y="200"/>
                    </a:lnTo>
                    <a:lnTo>
                      <a:pt x="251" y="200"/>
                    </a:lnTo>
                    <a:lnTo>
                      <a:pt x="251" y="200"/>
                    </a:lnTo>
                    <a:lnTo>
                      <a:pt x="249" y="200"/>
                    </a:lnTo>
                    <a:lnTo>
                      <a:pt x="244" y="200"/>
                    </a:lnTo>
                    <a:lnTo>
                      <a:pt x="244" y="200"/>
                    </a:lnTo>
                    <a:lnTo>
                      <a:pt x="242" y="200"/>
                    </a:lnTo>
                    <a:lnTo>
                      <a:pt x="239" y="200"/>
                    </a:lnTo>
                    <a:lnTo>
                      <a:pt x="237" y="200"/>
                    </a:lnTo>
                    <a:lnTo>
                      <a:pt x="237" y="202"/>
                    </a:lnTo>
                    <a:lnTo>
                      <a:pt x="234" y="205"/>
                    </a:lnTo>
                    <a:lnTo>
                      <a:pt x="232" y="207"/>
                    </a:lnTo>
                    <a:lnTo>
                      <a:pt x="232" y="207"/>
                    </a:lnTo>
                    <a:lnTo>
                      <a:pt x="232" y="210"/>
                    </a:lnTo>
                    <a:lnTo>
                      <a:pt x="230" y="210"/>
                    </a:lnTo>
                    <a:lnTo>
                      <a:pt x="225" y="210"/>
                    </a:lnTo>
                    <a:lnTo>
                      <a:pt x="217" y="210"/>
                    </a:lnTo>
                    <a:lnTo>
                      <a:pt x="208" y="210"/>
                    </a:lnTo>
                    <a:lnTo>
                      <a:pt x="200" y="210"/>
                    </a:lnTo>
                    <a:lnTo>
                      <a:pt x="193" y="210"/>
                    </a:lnTo>
                    <a:lnTo>
                      <a:pt x="191" y="210"/>
                    </a:lnTo>
                    <a:lnTo>
                      <a:pt x="188" y="210"/>
                    </a:lnTo>
                    <a:lnTo>
                      <a:pt x="183" y="210"/>
                    </a:lnTo>
                    <a:lnTo>
                      <a:pt x="176" y="210"/>
                    </a:lnTo>
                    <a:lnTo>
                      <a:pt x="171" y="210"/>
                    </a:lnTo>
                    <a:lnTo>
                      <a:pt x="166" y="210"/>
                    </a:lnTo>
                    <a:lnTo>
                      <a:pt x="159" y="210"/>
                    </a:lnTo>
                    <a:lnTo>
                      <a:pt x="152" y="210"/>
                    </a:lnTo>
                    <a:lnTo>
                      <a:pt x="144" y="210"/>
                    </a:lnTo>
                    <a:lnTo>
                      <a:pt x="142" y="210"/>
                    </a:lnTo>
                    <a:lnTo>
                      <a:pt x="134" y="210"/>
                    </a:lnTo>
                    <a:lnTo>
                      <a:pt x="127" y="210"/>
                    </a:lnTo>
                    <a:lnTo>
                      <a:pt x="120" y="210"/>
                    </a:lnTo>
                    <a:lnTo>
                      <a:pt x="110" y="210"/>
                    </a:lnTo>
                    <a:lnTo>
                      <a:pt x="103" y="210"/>
                    </a:lnTo>
                    <a:lnTo>
                      <a:pt x="95" y="210"/>
                    </a:lnTo>
                    <a:lnTo>
                      <a:pt x="93" y="210"/>
                    </a:lnTo>
                    <a:lnTo>
                      <a:pt x="88" y="210"/>
                    </a:lnTo>
                    <a:lnTo>
                      <a:pt x="78" y="210"/>
                    </a:lnTo>
                    <a:lnTo>
                      <a:pt x="74" y="210"/>
                    </a:lnTo>
                    <a:lnTo>
                      <a:pt x="69" y="210"/>
                    </a:lnTo>
                    <a:lnTo>
                      <a:pt x="64" y="210"/>
                    </a:lnTo>
                    <a:lnTo>
                      <a:pt x="64" y="210"/>
                    </a:lnTo>
                    <a:lnTo>
                      <a:pt x="54" y="210"/>
                    </a:lnTo>
                    <a:lnTo>
                      <a:pt x="54" y="210"/>
                    </a:lnTo>
                    <a:lnTo>
                      <a:pt x="35" y="207"/>
                    </a:lnTo>
                    <a:lnTo>
                      <a:pt x="35" y="207"/>
                    </a:lnTo>
                    <a:lnTo>
                      <a:pt x="27" y="210"/>
                    </a:lnTo>
                    <a:lnTo>
                      <a:pt x="27" y="210"/>
                    </a:lnTo>
                    <a:lnTo>
                      <a:pt x="27" y="188"/>
                    </a:lnTo>
                    <a:lnTo>
                      <a:pt x="27" y="188"/>
                    </a:lnTo>
                    <a:lnTo>
                      <a:pt x="30" y="178"/>
                    </a:lnTo>
                    <a:lnTo>
                      <a:pt x="30" y="168"/>
                    </a:lnTo>
                    <a:lnTo>
                      <a:pt x="30" y="168"/>
                    </a:lnTo>
                    <a:lnTo>
                      <a:pt x="22" y="166"/>
                    </a:lnTo>
                    <a:lnTo>
                      <a:pt x="22" y="166"/>
                    </a:lnTo>
                    <a:lnTo>
                      <a:pt x="17" y="161"/>
                    </a:lnTo>
                    <a:lnTo>
                      <a:pt x="17" y="161"/>
                    </a:lnTo>
                    <a:lnTo>
                      <a:pt x="10" y="161"/>
                    </a:lnTo>
                    <a:lnTo>
                      <a:pt x="5" y="159"/>
                    </a:lnTo>
                    <a:lnTo>
                      <a:pt x="3" y="156"/>
                    </a:lnTo>
                    <a:lnTo>
                      <a:pt x="3" y="156"/>
                    </a:lnTo>
                    <a:lnTo>
                      <a:pt x="5" y="151"/>
                    </a:lnTo>
                    <a:lnTo>
                      <a:pt x="10" y="144"/>
                    </a:lnTo>
                    <a:lnTo>
                      <a:pt x="10" y="144"/>
                    </a:lnTo>
                    <a:lnTo>
                      <a:pt x="17" y="132"/>
                    </a:lnTo>
                    <a:lnTo>
                      <a:pt x="17" y="132"/>
                    </a:lnTo>
                    <a:lnTo>
                      <a:pt x="22" y="124"/>
                    </a:lnTo>
                    <a:lnTo>
                      <a:pt x="22" y="124"/>
                    </a:lnTo>
                    <a:lnTo>
                      <a:pt x="22" y="117"/>
                    </a:lnTo>
                    <a:lnTo>
                      <a:pt x="22" y="117"/>
                    </a:lnTo>
                    <a:lnTo>
                      <a:pt x="22" y="103"/>
                    </a:lnTo>
                    <a:lnTo>
                      <a:pt x="22" y="103"/>
                    </a:lnTo>
                    <a:lnTo>
                      <a:pt x="20" y="88"/>
                    </a:lnTo>
                    <a:lnTo>
                      <a:pt x="20" y="73"/>
                    </a:lnTo>
                    <a:lnTo>
                      <a:pt x="20" y="73"/>
                    </a:lnTo>
                    <a:lnTo>
                      <a:pt x="30" y="73"/>
                    </a:lnTo>
                    <a:lnTo>
                      <a:pt x="30" y="73"/>
                    </a:lnTo>
                    <a:lnTo>
                      <a:pt x="30" y="68"/>
                    </a:lnTo>
                    <a:lnTo>
                      <a:pt x="27" y="66"/>
                    </a:lnTo>
                    <a:lnTo>
                      <a:pt x="27" y="66"/>
                    </a:lnTo>
                    <a:lnTo>
                      <a:pt x="20" y="61"/>
                    </a:lnTo>
                    <a:lnTo>
                      <a:pt x="20" y="61"/>
                    </a:lnTo>
                    <a:lnTo>
                      <a:pt x="15" y="59"/>
                    </a:lnTo>
                    <a:lnTo>
                      <a:pt x="10" y="59"/>
                    </a:lnTo>
                    <a:lnTo>
                      <a:pt x="10" y="59"/>
                    </a:lnTo>
                    <a:lnTo>
                      <a:pt x="5" y="59"/>
                    </a:lnTo>
                    <a:lnTo>
                      <a:pt x="0" y="59"/>
                    </a:lnTo>
                    <a:lnTo>
                      <a:pt x="0" y="59"/>
                    </a:lnTo>
                    <a:lnTo>
                      <a:pt x="0" y="54"/>
                    </a:lnTo>
                    <a:lnTo>
                      <a:pt x="0" y="51"/>
                    </a:lnTo>
                    <a:lnTo>
                      <a:pt x="3" y="49"/>
                    </a:lnTo>
                    <a:lnTo>
                      <a:pt x="3" y="49"/>
                    </a:lnTo>
                    <a:lnTo>
                      <a:pt x="13" y="49"/>
                    </a:lnTo>
                    <a:lnTo>
                      <a:pt x="13" y="49"/>
                    </a:lnTo>
                    <a:lnTo>
                      <a:pt x="13" y="25"/>
                    </a:lnTo>
                    <a:lnTo>
                      <a:pt x="13" y="3"/>
                    </a:lnTo>
                    <a:lnTo>
                      <a:pt x="13" y="3"/>
                    </a:lnTo>
                    <a:lnTo>
                      <a:pt x="27" y="0"/>
                    </a:lnTo>
                    <a:lnTo>
                      <a:pt x="27" y="0"/>
                    </a:lnTo>
                    <a:lnTo>
                      <a:pt x="49" y="0"/>
                    </a:lnTo>
                    <a:lnTo>
                      <a:pt x="49" y="0"/>
                    </a:lnTo>
                    <a:lnTo>
                      <a:pt x="56" y="0"/>
                    </a:lnTo>
                    <a:lnTo>
                      <a:pt x="66" y="0"/>
                    </a:lnTo>
                    <a:lnTo>
                      <a:pt x="69" y="0"/>
                    </a:lnTo>
                    <a:lnTo>
                      <a:pt x="76" y="0"/>
                    </a:lnTo>
                    <a:lnTo>
                      <a:pt x="78" y="0"/>
                    </a:lnTo>
                    <a:lnTo>
                      <a:pt x="83" y="0"/>
                    </a:lnTo>
                    <a:lnTo>
                      <a:pt x="88" y="0"/>
                    </a:lnTo>
                    <a:lnTo>
                      <a:pt x="93" y="0"/>
                    </a:lnTo>
                    <a:lnTo>
                      <a:pt x="98" y="0"/>
                    </a:lnTo>
                    <a:lnTo>
                      <a:pt x="103" y="0"/>
                    </a:lnTo>
                    <a:lnTo>
                      <a:pt x="113" y="0"/>
                    </a:lnTo>
                    <a:lnTo>
                      <a:pt x="117" y="0"/>
                    </a:lnTo>
                    <a:lnTo>
                      <a:pt x="122" y="0"/>
                    </a:lnTo>
                    <a:lnTo>
                      <a:pt x="132" y="0"/>
                    </a:lnTo>
                    <a:lnTo>
                      <a:pt x="134" y="0"/>
                    </a:lnTo>
                    <a:lnTo>
                      <a:pt x="142" y="0"/>
                    </a:lnTo>
                    <a:lnTo>
                      <a:pt x="152" y="0"/>
                    </a:lnTo>
                    <a:lnTo>
                      <a:pt x="154" y="0"/>
                    </a:lnTo>
                    <a:lnTo>
                      <a:pt x="161" y="0"/>
                    </a:lnTo>
                    <a:lnTo>
                      <a:pt x="169" y="0"/>
                    </a:lnTo>
                    <a:lnTo>
                      <a:pt x="173" y="0"/>
                    </a:lnTo>
                    <a:lnTo>
                      <a:pt x="178" y="0"/>
                    </a:lnTo>
                    <a:lnTo>
                      <a:pt x="186" y="0"/>
                    </a:lnTo>
                    <a:lnTo>
                      <a:pt x="188" y="0"/>
                    </a:lnTo>
                    <a:lnTo>
                      <a:pt x="193" y="0"/>
                    </a:lnTo>
                    <a:close/>
                  </a:path>
                </a:pathLst>
              </a:custGeom>
              <a:solidFill>
                <a:srgbClr val="AD6D8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200" dirty="0"/>
              </a:p>
            </p:txBody>
          </p:sp>
          <p:sp>
            <p:nvSpPr>
              <p:cNvPr id="416" name="Freeform 141">
                <a:extLst>
                  <a:ext uri="{FF2B5EF4-FFF2-40B4-BE49-F238E27FC236}">
                    <a16:creationId xmlns:a16="http://schemas.microsoft.com/office/drawing/2014/main" id="{DFB1368E-42E4-46A9-BD04-45BC0CE6052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673" y="2472"/>
                <a:ext cx="331" cy="383"/>
              </a:xfrm>
              <a:custGeom>
                <a:avLst/>
                <a:gdLst>
                  <a:gd name="T0" fmla="*/ 34 w 331"/>
                  <a:gd name="T1" fmla="*/ 0 h 383"/>
                  <a:gd name="T2" fmla="*/ 95 w 331"/>
                  <a:gd name="T3" fmla="*/ 0 h 383"/>
                  <a:gd name="T4" fmla="*/ 151 w 331"/>
                  <a:gd name="T5" fmla="*/ 0 h 383"/>
                  <a:gd name="T6" fmla="*/ 165 w 331"/>
                  <a:gd name="T7" fmla="*/ 7 h 383"/>
                  <a:gd name="T8" fmla="*/ 158 w 331"/>
                  <a:gd name="T9" fmla="*/ 20 h 383"/>
                  <a:gd name="T10" fmla="*/ 175 w 331"/>
                  <a:gd name="T11" fmla="*/ 37 h 383"/>
                  <a:gd name="T12" fmla="*/ 197 w 331"/>
                  <a:gd name="T13" fmla="*/ 59 h 383"/>
                  <a:gd name="T14" fmla="*/ 209 w 331"/>
                  <a:gd name="T15" fmla="*/ 78 h 383"/>
                  <a:gd name="T16" fmla="*/ 224 w 331"/>
                  <a:gd name="T17" fmla="*/ 95 h 383"/>
                  <a:gd name="T18" fmla="*/ 246 w 331"/>
                  <a:gd name="T19" fmla="*/ 120 h 383"/>
                  <a:gd name="T20" fmla="*/ 255 w 331"/>
                  <a:gd name="T21" fmla="*/ 137 h 383"/>
                  <a:gd name="T22" fmla="*/ 263 w 331"/>
                  <a:gd name="T23" fmla="*/ 144 h 383"/>
                  <a:gd name="T24" fmla="*/ 277 w 331"/>
                  <a:gd name="T25" fmla="*/ 159 h 383"/>
                  <a:gd name="T26" fmla="*/ 290 w 331"/>
                  <a:gd name="T27" fmla="*/ 181 h 383"/>
                  <a:gd name="T28" fmla="*/ 292 w 331"/>
                  <a:gd name="T29" fmla="*/ 193 h 383"/>
                  <a:gd name="T30" fmla="*/ 299 w 331"/>
                  <a:gd name="T31" fmla="*/ 202 h 383"/>
                  <a:gd name="T32" fmla="*/ 307 w 331"/>
                  <a:gd name="T33" fmla="*/ 210 h 383"/>
                  <a:gd name="T34" fmla="*/ 312 w 331"/>
                  <a:gd name="T35" fmla="*/ 232 h 383"/>
                  <a:gd name="T36" fmla="*/ 312 w 331"/>
                  <a:gd name="T37" fmla="*/ 239 h 383"/>
                  <a:gd name="T38" fmla="*/ 329 w 331"/>
                  <a:gd name="T39" fmla="*/ 249 h 383"/>
                  <a:gd name="T40" fmla="*/ 324 w 331"/>
                  <a:gd name="T41" fmla="*/ 254 h 383"/>
                  <a:gd name="T42" fmla="*/ 316 w 331"/>
                  <a:gd name="T43" fmla="*/ 259 h 383"/>
                  <a:gd name="T44" fmla="*/ 314 w 331"/>
                  <a:gd name="T45" fmla="*/ 263 h 383"/>
                  <a:gd name="T46" fmla="*/ 304 w 331"/>
                  <a:gd name="T47" fmla="*/ 271 h 383"/>
                  <a:gd name="T48" fmla="*/ 304 w 331"/>
                  <a:gd name="T49" fmla="*/ 278 h 383"/>
                  <a:gd name="T50" fmla="*/ 309 w 331"/>
                  <a:gd name="T51" fmla="*/ 285 h 383"/>
                  <a:gd name="T52" fmla="*/ 304 w 331"/>
                  <a:gd name="T53" fmla="*/ 285 h 383"/>
                  <a:gd name="T54" fmla="*/ 302 w 331"/>
                  <a:gd name="T55" fmla="*/ 288 h 383"/>
                  <a:gd name="T56" fmla="*/ 302 w 331"/>
                  <a:gd name="T57" fmla="*/ 298 h 383"/>
                  <a:gd name="T58" fmla="*/ 297 w 331"/>
                  <a:gd name="T59" fmla="*/ 295 h 383"/>
                  <a:gd name="T60" fmla="*/ 287 w 331"/>
                  <a:gd name="T61" fmla="*/ 300 h 383"/>
                  <a:gd name="T62" fmla="*/ 299 w 331"/>
                  <a:gd name="T63" fmla="*/ 315 h 383"/>
                  <a:gd name="T64" fmla="*/ 290 w 331"/>
                  <a:gd name="T65" fmla="*/ 317 h 383"/>
                  <a:gd name="T66" fmla="*/ 292 w 331"/>
                  <a:gd name="T67" fmla="*/ 322 h 383"/>
                  <a:gd name="T68" fmla="*/ 290 w 331"/>
                  <a:gd name="T69" fmla="*/ 329 h 383"/>
                  <a:gd name="T70" fmla="*/ 285 w 331"/>
                  <a:gd name="T71" fmla="*/ 339 h 383"/>
                  <a:gd name="T72" fmla="*/ 285 w 331"/>
                  <a:gd name="T73" fmla="*/ 344 h 383"/>
                  <a:gd name="T74" fmla="*/ 285 w 331"/>
                  <a:gd name="T75" fmla="*/ 354 h 383"/>
                  <a:gd name="T76" fmla="*/ 270 w 331"/>
                  <a:gd name="T77" fmla="*/ 354 h 383"/>
                  <a:gd name="T78" fmla="*/ 255 w 331"/>
                  <a:gd name="T79" fmla="*/ 346 h 383"/>
                  <a:gd name="T80" fmla="*/ 253 w 331"/>
                  <a:gd name="T81" fmla="*/ 349 h 383"/>
                  <a:gd name="T82" fmla="*/ 248 w 331"/>
                  <a:gd name="T83" fmla="*/ 354 h 383"/>
                  <a:gd name="T84" fmla="*/ 251 w 331"/>
                  <a:gd name="T85" fmla="*/ 363 h 383"/>
                  <a:gd name="T86" fmla="*/ 248 w 331"/>
                  <a:gd name="T87" fmla="*/ 383 h 383"/>
                  <a:gd name="T88" fmla="*/ 236 w 331"/>
                  <a:gd name="T89" fmla="*/ 380 h 383"/>
                  <a:gd name="T90" fmla="*/ 236 w 331"/>
                  <a:gd name="T91" fmla="*/ 373 h 383"/>
                  <a:gd name="T92" fmla="*/ 221 w 331"/>
                  <a:gd name="T93" fmla="*/ 366 h 383"/>
                  <a:gd name="T94" fmla="*/ 151 w 331"/>
                  <a:gd name="T95" fmla="*/ 361 h 383"/>
                  <a:gd name="T96" fmla="*/ 82 w 331"/>
                  <a:gd name="T97" fmla="*/ 356 h 383"/>
                  <a:gd name="T98" fmla="*/ 46 w 331"/>
                  <a:gd name="T99" fmla="*/ 341 h 383"/>
                  <a:gd name="T100" fmla="*/ 41 w 331"/>
                  <a:gd name="T101" fmla="*/ 329 h 383"/>
                  <a:gd name="T102" fmla="*/ 34 w 331"/>
                  <a:gd name="T103" fmla="*/ 310 h 383"/>
                  <a:gd name="T104" fmla="*/ 36 w 331"/>
                  <a:gd name="T105" fmla="*/ 285 h 383"/>
                  <a:gd name="T106" fmla="*/ 31 w 331"/>
                  <a:gd name="T107" fmla="*/ 261 h 383"/>
                  <a:gd name="T108" fmla="*/ 39 w 331"/>
                  <a:gd name="T109" fmla="*/ 239 h 383"/>
                  <a:gd name="T110" fmla="*/ 46 w 331"/>
                  <a:gd name="T111" fmla="*/ 232 h 383"/>
                  <a:gd name="T112" fmla="*/ 46 w 331"/>
                  <a:gd name="T113" fmla="*/ 227 h 383"/>
                  <a:gd name="T114" fmla="*/ 43 w 331"/>
                  <a:gd name="T115" fmla="*/ 212 h 383"/>
                  <a:gd name="T116" fmla="*/ 34 w 331"/>
                  <a:gd name="T117" fmla="*/ 193 h 383"/>
                  <a:gd name="T118" fmla="*/ 29 w 331"/>
                  <a:gd name="T119" fmla="*/ 181 h 383"/>
                  <a:gd name="T120" fmla="*/ 19 w 331"/>
                  <a:gd name="T121" fmla="*/ 129 h 383"/>
                  <a:gd name="T122" fmla="*/ 4 w 331"/>
                  <a:gd name="T123" fmla="*/ 39 h 38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</a:cxnLst>
                <a:rect l="0" t="0" r="r" b="b"/>
                <a:pathLst>
                  <a:path w="331" h="383">
                    <a:moveTo>
                      <a:pt x="0" y="0"/>
                    </a:moveTo>
                    <a:lnTo>
                      <a:pt x="0" y="0"/>
                    </a:lnTo>
                    <a:lnTo>
                      <a:pt x="2" y="0"/>
                    </a:lnTo>
                    <a:lnTo>
                      <a:pt x="4" y="0"/>
                    </a:lnTo>
                    <a:lnTo>
                      <a:pt x="7" y="0"/>
                    </a:lnTo>
                    <a:lnTo>
                      <a:pt x="7" y="0"/>
                    </a:lnTo>
                    <a:lnTo>
                      <a:pt x="14" y="0"/>
                    </a:lnTo>
                    <a:lnTo>
                      <a:pt x="17" y="0"/>
                    </a:lnTo>
                    <a:lnTo>
                      <a:pt x="21" y="0"/>
                    </a:lnTo>
                    <a:lnTo>
                      <a:pt x="31" y="0"/>
                    </a:lnTo>
                    <a:lnTo>
                      <a:pt x="31" y="0"/>
                    </a:lnTo>
                    <a:lnTo>
                      <a:pt x="34" y="0"/>
                    </a:lnTo>
                    <a:lnTo>
                      <a:pt x="34" y="0"/>
                    </a:lnTo>
                    <a:lnTo>
                      <a:pt x="43" y="0"/>
                    </a:lnTo>
                    <a:lnTo>
                      <a:pt x="43" y="0"/>
                    </a:lnTo>
                    <a:lnTo>
                      <a:pt x="46" y="0"/>
                    </a:lnTo>
                    <a:lnTo>
                      <a:pt x="51" y="0"/>
                    </a:lnTo>
                    <a:lnTo>
                      <a:pt x="51" y="0"/>
                    </a:lnTo>
                    <a:lnTo>
                      <a:pt x="60" y="0"/>
                    </a:lnTo>
                    <a:lnTo>
                      <a:pt x="68" y="0"/>
                    </a:lnTo>
                    <a:lnTo>
                      <a:pt x="82" y="0"/>
                    </a:lnTo>
                    <a:lnTo>
                      <a:pt x="87" y="0"/>
                    </a:lnTo>
                    <a:lnTo>
                      <a:pt x="92" y="0"/>
                    </a:lnTo>
                    <a:lnTo>
                      <a:pt x="95" y="0"/>
                    </a:lnTo>
                    <a:lnTo>
                      <a:pt x="99" y="0"/>
                    </a:lnTo>
                    <a:lnTo>
                      <a:pt x="99" y="0"/>
                    </a:lnTo>
                    <a:lnTo>
                      <a:pt x="102" y="0"/>
                    </a:lnTo>
                    <a:lnTo>
                      <a:pt x="109" y="0"/>
                    </a:lnTo>
                    <a:lnTo>
                      <a:pt x="112" y="0"/>
                    </a:lnTo>
                    <a:lnTo>
                      <a:pt x="114" y="0"/>
                    </a:lnTo>
                    <a:lnTo>
                      <a:pt x="121" y="0"/>
                    </a:lnTo>
                    <a:lnTo>
                      <a:pt x="126" y="0"/>
                    </a:lnTo>
                    <a:lnTo>
                      <a:pt x="129" y="0"/>
                    </a:lnTo>
                    <a:lnTo>
                      <a:pt x="136" y="0"/>
                    </a:lnTo>
                    <a:lnTo>
                      <a:pt x="146" y="0"/>
                    </a:lnTo>
                    <a:lnTo>
                      <a:pt x="151" y="0"/>
                    </a:lnTo>
                    <a:lnTo>
                      <a:pt x="158" y="0"/>
                    </a:lnTo>
                    <a:lnTo>
                      <a:pt x="163" y="0"/>
                    </a:lnTo>
                    <a:lnTo>
                      <a:pt x="173" y="0"/>
                    </a:lnTo>
                    <a:lnTo>
                      <a:pt x="173" y="0"/>
                    </a:lnTo>
                    <a:lnTo>
                      <a:pt x="173" y="0"/>
                    </a:lnTo>
                    <a:lnTo>
                      <a:pt x="173" y="3"/>
                    </a:lnTo>
                    <a:lnTo>
                      <a:pt x="173" y="3"/>
                    </a:lnTo>
                    <a:lnTo>
                      <a:pt x="170" y="3"/>
                    </a:lnTo>
                    <a:lnTo>
                      <a:pt x="170" y="5"/>
                    </a:lnTo>
                    <a:lnTo>
                      <a:pt x="168" y="5"/>
                    </a:lnTo>
                    <a:lnTo>
                      <a:pt x="165" y="7"/>
                    </a:lnTo>
                    <a:lnTo>
                      <a:pt x="165" y="7"/>
                    </a:lnTo>
                    <a:lnTo>
                      <a:pt x="163" y="7"/>
                    </a:lnTo>
                    <a:lnTo>
                      <a:pt x="163" y="12"/>
                    </a:lnTo>
                    <a:lnTo>
                      <a:pt x="163" y="12"/>
                    </a:lnTo>
                    <a:lnTo>
                      <a:pt x="160" y="12"/>
                    </a:lnTo>
                    <a:lnTo>
                      <a:pt x="160" y="15"/>
                    </a:lnTo>
                    <a:lnTo>
                      <a:pt x="160" y="15"/>
                    </a:lnTo>
                    <a:lnTo>
                      <a:pt x="158" y="15"/>
                    </a:lnTo>
                    <a:lnTo>
                      <a:pt x="158" y="17"/>
                    </a:lnTo>
                    <a:lnTo>
                      <a:pt x="158" y="17"/>
                    </a:lnTo>
                    <a:lnTo>
                      <a:pt x="158" y="17"/>
                    </a:lnTo>
                    <a:lnTo>
                      <a:pt x="158" y="20"/>
                    </a:lnTo>
                    <a:lnTo>
                      <a:pt x="158" y="20"/>
                    </a:lnTo>
                    <a:lnTo>
                      <a:pt x="156" y="20"/>
                    </a:lnTo>
                    <a:lnTo>
                      <a:pt x="156" y="25"/>
                    </a:lnTo>
                    <a:lnTo>
                      <a:pt x="158" y="27"/>
                    </a:lnTo>
                    <a:lnTo>
                      <a:pt x="160" y="29"/>
                    </a:lnTo>
                    <a:lnTo>
                      <a:pt x="165" y="32"/>
                    </a:lnTo>
                    <a:lnTo>
                      <a:pt x="168" y="32"/>
                    </a:lnTo>
                    <a:lnTo>
                      <a:pt x="168" y="32"/>
                    </a:lnTo>
                    <a:lnTo>
                      <a:pt x="170" y="32"/>
                    </a:lnTo>
                    <a:lnTo>
                      <a:pt x="170" y="34"/>
                    </a:lnTo>
                    <a:lnTo>
                      <a:pt x="170" y="34"/>
                    </a:lnTo>
                    <a:lnTo>
                      <a:pt x="173" y="37"/>
                    </a:lnTo>
                    <a:lnTo>
                      <a:pt x="175" y="37"/>
                    </a:lnTo>
                    <a:lnTo>
                      <a:pt x="175" y="39"/>
                    </a:lnTo>
                    <a:lnTo>
                      <a:pt x="177" y="42"/>
                    </a:lnTo>
                    <a:lnTo>
                      <a:pt x="177" y="42"/>
                    </a:lnTo>
                    <a:lnTo>
                      <a:pt x="180" y="44"/>
                    </a:lnTo>
                    <a:lnTo>
                      <a:pt x="182" y="44"/>
                    </a:lnTo>
                    <a:lnTo>
                      <a:pt x="187" y="44"/>
                    </a:lnTo>
                    <a:lnTo>
                      <a:pt x="190" y="44"/>
                    </a:lnTo>
                    <a:lnTo>
                      <a:pt x="192" y="46"/>
                    </a:lnTo>
                    <a:lnTo>
                      <a:pt x="192" y="49"/>
                    </a:lnTo>
                    <a:lnTo>
                      <a:pt x="192" y="51"/>
                    </a:lnTo>
                    <a:lnTo>
                      <a:pt x="195" y="54"/>
                    </a:lnTo>
                    <a:lnTo>
                      <a:pt x="197" y="59"/>
                    </a:lnTo>
                    <a:lnTo>
                      <a:pt x="197" y="61"/>
                    </a:lnTo>
                    <a:lnTo>
                      <a:pt x="199" y="68"/>
                    </a:lnTo>
                    <a:lnTo>
                      <a:pt x="199" y="71"/>
                    </a:lnTo>
                    <a:lnTo>
                      <a:pt x="199" y="71"/>
                    </a:lnTo>
                    <a:lnTo>
                      <a:pt x="202" y="71"/>
                    </a:lnTo>
                    <a:lnTo>
                      <a:pt x="204" y="73"/>
                    </a:lnTo>
                    <a:lnTo>
                      <a:pt x="204" y="73"/>
                    </a:lnTo>
                    <a:lnTo>
                      <a:pt x="204" y="73"/>
                    </a:lnTo>
                    <a:lnTo>
                      <a:pt x="204" y="76"/>
                    </a:lnTo>
                    <a:lnTo>
                      <a:pt x="207" y="78"/>
                    </a:lnTo>
                    <a:lnTo>
                      <a:pt x="207" y="78"/>
                    </a:lnTo>
                    <a:lnTo>
                      <a:pt x="209" y="78"/>
                    </a:lnTo>
                    <a:lnTo>
                      <a:pt x="209" y="81"/>
                    </a:lnTo>
                    <a:lnTo>
                      <a:pt x="209" y="83"/>
                    </a:lnTo>
                    <a:lnTo>
                      <a:pt x="209" y="85"/>
                    </a:lnTo>
                    <a:lnTo>
                      <a:pt x="212" y="85"/>
                    </a:lnTo>
                    <a:lnTo>
                      <a:pt x="212" y="88"/>
                    </a:lnTo>
                    <a:lnTo>
                      <a:pt x="212" y="88"/>
                    </a:lnTo>
                    <a:lnTo>
                      <a:pt x="214" y="88"/>
                    </a:lnTo>
                    <a:lnTo>
                      <a:pt x="216" y="88"/>
                    </a:lnTo>
                    <a:lnTo>
                      <a:pt x="216" y="90"/>
                    </a:lnTo>
                    <a:lnTo>
                      <a:pt x="219" y="93"/>
                    </a:lnTo>
                    <a:lnTo>
                      <a:pt x="221" y="95"/>
                    </a:lnTo>
                    <a:lnTo>
                      <a:pt x="224" y="95"/>
                    </a:lnTo>
                    <a:lnTo>
                      <a:pt x="226" y="98"/>
                    </a:lnTo>
                    <a:lnTo>
                      <a:pt x="229" y="100"/>
                    </a:lnTo>
                    <a:lnTo>
                      <a:pt x="231" y="103"/>
                    </a:lnTo>
                    <a:lnTo>
                      <a:pt x="234" y="105"/>
                    </a:lnTo>
                    <a:lnTo>
                      <a:pt x="234" y="110"/>
                    </a:lnTo>
                    <a:lnTo>
                      <a:pt x="236" y="110"/>
                    </a:lnTo>
                    <a:lnTo>
                      <a:pt x="236" y="112"/>
                    </a:lnTo>
                    <a:lnTo>
                      <a:pt x="238" y="115"/>
                    </a:lnTo>
                    <a:lnTo>
                      <a:pt x="238" y="117"/>
                    </a:lnTo>
                    <a:lnTo>
                      <a:pt x="241" y="117"/>
                    </a:lnTo>
                    <a:lnTo>
                      <a:pt x="241" y="117"/>
                    </a:lnTo>
                    <a:lnTo>
                      <a:pt x="246" y="120"/>
                    </a:lnTo>
                    <a:lnTo>
                      <a:pt x="246" y="120"/>
                    </a:lnTo>
                    <a:lnTo>
                      <a:pt x="248" y="122"/>
                    </a:lnTo>
                    <a:lnTo>
                      <a:pt x="251" y="124"/>
                    </a:lnTo>
                    <a:lnTo>
                      <a:pt x="253" y="127"/>
                    </a:lnTo>
                    <a:lnTo>
                      <a:pt x="255" y="127"/>
                    </a:lnTo>
                    <a:lnTo>
                      <a:pt x="255" y="129"/>
                    </a:lnTo>
                    <a:lnTo>
                      <a:pt x="255" y="132"/>
                    </a:lnTo>
                    <a:lnTo>
                      <a:pt x="255" y="132"/>
                    </a:lnTo>
                    <a:lnTo>
                      <a:pt x="255" y="132"/>
                    </a:lnTo>
                    <a:lnTo>
                      <a:pt x="255" y="132"/>
                    </a:lnTo>
                    <a:lnTo>
                      <a:pt x="255" y="134"/>
                    </a:lnTo>
                    <a:lnTo>
                      <a:pt x="255" y="137"/>
                    </a:lnTo>
                    <a:lnTo>
                      <a:pt x="255" y="137"/>
                    </a:lnTo>
                    <a:lnTo>
                      <a:pt x="255" y="137"/>
                    </a:lnTo>
                    <a:lnTo>
                      <a:pt x="258" y="142"/>
                    </a:lnTo>
                    <a:lnTo>
                      <a:pt x="260" y="142"/>
                    </a:lnTo>
                    <a:lnTo>
                      <a:pt x="260" y="142"/>
                    </a:lnTo>
                    <a:lnTo>
                      <a:pt x="260" y="142"/>
                    </a:lnTo>
                    <a:lnTo>
                      <a:pt x="260" y="142"/>
                    </a:lnTo>
                    <a:lnTo>
                      <a:pt x="260" y="142"/>
                    </a:lnTo>
                    <a:lnTo>
                      <a:pt x="263" y="142"/>
                    </a:lnTo>
                    <a:lnTo>
                      <a:pt x="263" y="142"/>
                    </a:lnTo>
                    <a:lnTo>
                      <a:pt x="260" y="142"/>
                    </a:lnTo>
                    <a:lnTo>
                      <a:pt x="263" y="144"/>
                    </a:lnTo>
                    <a:lnTo>
                      <a:pt x="263" y="144"/>
                    </a:lnTo>
                    <a:lnTo>
                      <a:pt x="263" y="144"/>
                    </a:lnTo>
                    <a:lnTo>
                      <a:pt x="260" y="146"/>
                    </a:lnTo>
                    <a:lnTo>
                      <a:pt x="263" y="149"/>
                    </a:lnTo>
                    <a:lnTo>
                      <a:pt x="263" y="149"/>
                    </a:lnTo>
                    <a:lnTo>
                      <a:pt x="265" y="149"/>
                    </a:lnTo>
                    <a:lnTo>
                      <a:pt x="265" y="149"/>
                    </a:lnTo>
                    <a:lnTo>
                      <a:pt x="268" y="149"/>
                    </a:lnTo>
                    <a:lnTo>
                      <a:pt x="268" y="154"/>
                    </a:lnTo>
                    <a:lnTo>
                      <a:pt x="268" y="154"/>
                    </a:lnTo>
                    <a:lnTo>
                      <a:pt x="270" y="156"/>
                    </a:lnTo>
                    <a:lnTo>
                      <a:pt x="277" y="159"/>
                    </a:lnTo>
                    <a:lnTo>
                      <a:pt x="280" y="161"/>
                    </a:lnTo>
                    <a:lnTo>
                      <a:pt x="280" y="163"/>
                    </a:lnTo>
                    <a:lnTo>
                      <a:pt x="282" y="163"/>
                    </a:lnTo>
                    <a:lnTo>
                      <a:pt x="285" y="163"/>
                    </a:lnTo>
                    <a:lnTo>
                      <a:pt x="285" y="163"/>
                    </a:lnTo>
                    <a:lnTo>
                      <a:pt x="285" y="166"/>
                    </a:lnTo>
                    <a:lnTo>
                      <a:pt x="287" y="168"/>
                    </a:lnTo>
                    <a:lnTo>
                      <a:pt x="287" y="168"/>
                    </a:lnTo>
                    <a:lnTo>
                      <a:pt x="285" y="171"/>
                    </a:lnTo>
                    <a:lnTo>
                      <a:pt x="285" y="173"/>
                    </a:lnTo>
                    <a:lnTo>
                      <a:pt x="287" y="173"/>
                    </a:lnTo>
                    <a:lnTo>
                      <a:pt x="290" y="181"/>
                    </a:lnTo>
                    <a:lnTo>
                      <a:pt x="290" y="183"/>
                    </a:lnTo>
                    <a:lnTo>
                      <a:pt x="292" y="183"/>
                    </a:lnTo>
                    <a:lnTo>
                      <a:pt x="292" y="185"/>
                    </a:lnTo>
                    <a:lnTo>
                      <a:pt x="292" y="185"/>
                    </a:lnTo>
                    <a:lnTo>
                      <a:pt x="292" y="188"/>
                    </a:lnTo>
                    <a:lnTo>
                      <a:pt x="292" y="188"/>
                    </a:lnTo>
                    <a:lnTo>
                      <a:pt x="292" y="190"/>
                    </a:lnTo>
                    <a:lnTo>
                      <a:pt x="292" y="190"/>
                    </a:lnTo>
                    <a:lnTo>
                      <a:pt x="292" y="190"/>
                    </a:lnTo>
                    <a:lnTo>
                      <a:pt x="292" y="193"/>
                    </a:lnTo>
                    <a:lnTo>
                      <a:pt x="292" y="193"/>
                    </a:lnTo>
                    <a:lnTo>
                      <a:pt x="292" y="193"/>
                    </a:lnTo>
                    <a:lnTo>
                      <a:pt x="292" y="193"/>
                    </a:lnTo>
                    <a:lnTo>
                      <a:pt x="292" y="195"/>
                    </a:lnTo>
                    <a:lnTo>
                      <a:pt x="292" y="195"/>
                    </a:lnTo>
                    <a:lnTo>
                      <a:pt x="292" y="195"/>
                    </a:lnTo>
                    <a:lnTo>
                      <a:pt x="292" y="198"/>
                    </a:lnTo>
                    <a:lnTo>
                      <a:pt x="292" y="198"/>
                    </a:lnTo>
                    <a:lnTo>
                      <a:pt x="292" y="200"/>
                    </a:lnTo>
                    <a:lnTo>
                      <a:pt x="295" y="200"/>
                    </a:lnTo>
                    <a:lnTo>
                      <a:pt x="295" y="202"/>
                    </a:lnTo>
                    <a:lnTo>
                      <a:pt x="297" y="202"/>
                    </a:lnTo>
                    <a:lnTo>
                      <a:pt x="299" y="202"/>
                    </a:lnTo>
                    <a:lnTo>
                      <a:pt x="299" y="202"/>
                    </a:lnTo>
                    <a:lnTo>
                      <a:pt x="299" y="202"/>
                    </a:lnTo>
                    <a:lnTo>
                      <a:pt x="299" y="205"/>
                    </a:lnTo>
                    <a:lnTo>
                      <a:pt x="302" y="205"/>
                    </a:lnTo>
                    <a:lnTo>
                      <a:pt x="302" y="205"/>
                    </a:lnTo>
                    <a:lnTo>
                      <a:pt x="302" y="205"/>
                    </a:lnTo>
                    <a:lnTo>
                      <a:pt x="304" y="207"/>
                    </a:lnTo>
                    <a:lnTo>
                      <a:pt x="304" y="207"/>
                    </a:lnTo>
                    <a:lnTo>
                      <a:pt x="304" y="207"/>
                    </a:lnTo>
                    <a:lnTo>
                      <a:pt x="304" y="207"/>
                    </a:lnTo>
                    <a:lnTo>
                      <a:pt x="304" y="210"/>
                    </a:lnTo>
                    <a:lnTo>
                      <a:pt x="307" y="210"/>
                    </a:lnTo>
                    <a:lnTo>
                      <a:pt x="307" y="210"/>
                    </a:lnTo>
                    <a:lnTo>
                      <a:pt x="307" y="212"/>
                    </a:lnTo>
                    <a:lnTo>
                      <a:pt x="307" y="215"/>
                    </a:lnTo>
                    <a:lnTo>
                      <a:pt x="309" y="220"/>
                    </a:lnTo>
                    <a:lnTo>
                      <a:pt x="309" y="222"/>
                    </a:lnTo>
                    <a:lnTo>
                      <a:pt x="312" y="222"/>
                    </a:lnTo>
                    <a:lnTo>
                      <a:pt x="312" y="224"/>
                    </a:lnTo>
                    <a:lnTo>
                      <a:pt x="312" y="224"/>
                    </a:lnTo>
                    <a:lnTo>
                      <a:pt x="312" y="227"/>
                    </a:lnTo>
                    <a:lnTo>
                      <a:pt x="312" y="227"/>
                    </a:lnTo>
                    <a:lnTo>
                      <a:pt x="312" y="229"/>
                    </a:lnTo>
                    <a:lnTo>
                      <a:pt x="312" y="229"/>
                    </a:lnTo>
                    <a:lnTo>
                      <a:pt x="312" y="232"/>
                    </a:lnTo>
                    <a:lnTo>
                      <a:pt x="312" y="232"/>
                    </a:lnTo>
                    <a:lnTo>
                      <a:pt x="309" y="234"/>
                    </a:lnTo>
                    <a:lnTo>
                      <a:pt x="309" y="234"/>
                    </a:lnTo>
                    <a:lnTo>
                      <a:pt x="309" y="234"/>
                    </a:lnTo>
                    <a:lnTo>
                      <a:pt x="312" y="237"/>
                    </a:lnTo>
                    <a:lnTo>
                      <a:pt x="312" y="237"/>
                    </a:lnTo>
                    <a:lnTo>
                      <a:pt x="312" y="237"/>
                    </a:lnTo>
                    <a:lnTo>
                      <a:pt x="312" y="239"/>
                    </a:lnTo>
                    <a:lnTo>
                      <a:pt x="312" y="239"/>
                    </a:lnTo>
                    <a:lnTo>
                      <a:pt x="312" y="239"/>
                    </a:lnTo>
                    <a:lnTo>
                      <a:pt x="312" y="239"/>
                    </a:lnTo>
                    <a:lnTo>
                      <a:pt x="312" y="239"/>
                    </a:lnTo>
                    <a:lnTo>
                      <a:pt x="314" y="241"/>
                    </a:lnTo>
                    <a:lnTo>
                      <a:pt x="314" y="244"/>
                    </a:lnTo>
                    <a:lnTo>
                      <a:pt x="319" y="241"/>
                    </a:lnTo>
                    <a:lnTo>
                      <a:pt x="321" y="244"/>
                    </a:lnTo>
                    <a:lnTo>
                      <a:pt x="324" y="244"/>
                    </a:lnTo>
                    <a:lnTo>
                      <a:pt x="324" y="244"/>
                    </a:lnTo>
                    <a:lnTo>
                      <a:pt x="324" y="246"/>
                    </a:lnTo>
                    <a:lnTo>
                      <a:pt x="326" y="246"/>
                    </a:lnTo>
                    <a:lnTo>
                      <a:pt x="326" y="246"/>
                    </a:lnTo>
                    <a:lnTo>
                      <a:pt x="329" y="246"/>
                    </a:lnTo>
                    <a:lnTo>
                      <a:pt x="329" y="246"/>
                    </a:lnTo>
                    <a:lnTo>
                      <a:pt x="329" y="249"/>
                    </a:lnTo>
                    <a:lnTo>
                      <a:pt x="331" y="249"/>
                    </a:lnTo>
                    <a:lnTo>
                      <a:pt x="331" y="249"/>
                    </a:lnTo>
                    <a:lnTo>
                      <a:pt x="331" y="249"/>
                    </a:lnTo>
                    <a:lnTo>
                      <a:pt x="331" y="251"/>
                    </a:lnTo>
                    <a:lnTo>
                      <a:pt x="331" y="251"/>
                    </a:lnTo>
                    <a:lnTo>
                      <a:pt x="329" y="254"/>
                    </a:lnTo>
                    <a:lnTo>
                      <a:pt x="326" y="254"/>
                    </a:lnTo>
                    <a:lnTo>
                      <a:pt x="326" y="254"/>
                    </a:lnTo>
                    <a:lnTo>
                      <a:pt x="326" y="251"/>
                    </a:lnTo>
                    <a:lnTo>
                      <a:pt x="326" y="251"/>
                    </a:lnTo>
                    <a:lnTo>
                      <a:pt x="326" y="251"/>
                    </a:lnTo>
                    <a:lnTo>
                      <a:pt x="324" y="254"/>
                    </a:lnTo>
                    <a:lnTo>
                      <a:pt x="324" y="254"/>
                    </a:lnTo>
                    <a:lnTo>
                      <a:pt x="324" y="254"/>
                    </a:lnTo>
                    <a:lnTo>
                      <a:pt x="324" y="254"/>
                    </a:lnTo>
                    <a:lnTo>
                      <a:pt x="324" y="256"/>
                    </a:lnTo>
                    <a:lnTo>
                      <a:pt x="324" y="256"/>
                    </a:lnTo>
                    <a:lnTo>
                      <a:pt x="326" y="259"/>
                    </a:lnTo>
                    <a:lnTo>
                      <a:pt x="324" y="261"/>
                    </a:lnTo>
                    <a:lnTo>
                      <a:pt x="321" y="261"/>
                    </a:lnTo>
                    <a:lnTo>
                      <a:pt x="321" y="261"/>
                    </a:lnTo>
                    <a:lnTo>
                      <a:pt x="319" y="261"/>
                    </a:lnTo>
                    <a:lnTo>
                      <a:pt x="316" y="259"/>
                    </a:lnTo>
                    <a:lnTo>
                      <a:pt x="316" y="259"/>
                    </a:lnTo>
                    <a:lnTo>
                      <a:pt x="314" y="259"/>
                    </a:lnTo>
                    <a:lnTo>
                      <a:pt x="314" y="259"/>
                    </a:lnTo>
                    <a:lnTo>
                      <a:pt x="314" y="256"/>
                    </a:lnTo>
                    <a:lnTo>
                      <a:pt x="314" y="256"/>
                    </a:lnTo>
                    <a:lnTo>
                      <a:pt x="312" y="259"/>
                    </a:lnTo>
                    <a:lnTo>
                      <a:pt x="314" y="259"/>
                    </a:lnTo>
                    <a:lnTo>
                      <a:pt x="314" y="259"/>
                    </a:lnTo>
                    <a:lnTo>
                      <a:pt x="314" y="259"/>
                    </a:lnTo>
                    <a:lnTo>
                      <a:pt x="314" y="261"/>
                    </a:lnTo>
                    <a:lnTo>
                      <a:pt x="312" y="261"/>
                    </a:lnTo>
                    <a:lnTo>
                      <a:pt x="312" y="261"/>
                    </a:lnTo>
                    <a:lnTo>
                      <a:pt x="314" y="263"/>
                    </a:lnTo>
                    <a:lnTo>
                      <a:pt x="314" y="263"/>
                    </a:lnTo>
                    <a:lnTo>
                      <a:pt x="316" y="263"/>
                    </a:lnTo>
                    <a:lnTo>
                      <a:pt x="316" y="263"/>
                    </a:lnTo>
                    <a:lnTo>
                      <a:pt x="319" y="263"/>
                    </a:lnTo>
                    <a:lnTo>
                      <a:pt x="316" y="266"/>
                    </a:lnTo>
                    <a:lnTo>
                      <a:pt x="316" y="268"/>
                    </a:lnTo>
                    <a:lnTo>
                      <a:pt x="314" y="271"/>
                    </a:lnTo>
                    <a:lnTo>
                      <a:pt x="314" y="271"/>
                    </a:lnTo>
                    <a:lnTo>
                      <a:pt x="312" y="271"/>
                    </a:lnTo>
                    <a:lnTo>
                      <a:pt x="309" y="271"/>
                    </a:lnTo>
                    <a:lnTo>
                      <a:pt x="307" y="271"/>
                    </a:lnTo>
                    <a:lnTo>
                      <a:pt x="304" y="271"/>
                    </a:lnTo>
                    <a:lnTo>
                      <a:pt x="304" y="268"/>
                    </a:lnTo>
                    <a:lnTo>
                      <a:pt x="302" y="268"/>
                    </a:lnTo>
                    <a:lnTo>
                      <a:pt x="302" y="268"/>
                    </a:lnTo>
                    <a:lnTo>
                      <a:pt x="302" y="268"/>
                    </a:lnTo>
                    <a:lnTo>
                      <a:pt x="302" y="271"/>
                    </a:lnTo>
                    <a:lnTo>
                      <a:pt x="302" y="271"/>
                    </a:lnTo>
                    <a:lnTo>
                      <a:pt x="304" y="271"/>
                    </a:lnTo>
                    <a:lnTo>
                      <a:pt x="307" y="273"/>
                    </a:lnTo>
                    <a:lnTo>
                      <a:pt x="307" y="273"/>
                    </a:lnTo>
                    <a:lnTo>
                      <a:pt x="307" y="276"/>
                    </a:lnTo>
                    <a:lnTo>
                      <a:pt x="304" y="278"/>
                    </a:lnTo>
                    <a:lnTo>
                      <a:pt x="304" y="278"/>
                    </a:lnTo>
                    <a:lnTo>
                      <a:pt x="309" y="278"/>
                    </a:lnTo>
                    <a:lnTo>
                      <a:pt x="309" y="276"/>
                    </a:lnTo>
                    <a:lnTo>
                      <a:pt x="309" y="276"/>
                    </a:lnTo>
                    <a:lnTo>
                      <a:pt x="309" y="276"/>
                    </a:lnTo>
                    <a:lnTo>
                      <a:pt x="309" y="276"/>
                    </a:lnTo>
                    <a:lnTo>
                      <a:pt x="312" y="273"/>
                    </a:lnTo>
                    <a:lnTo>
                      <a:pt x="312" y="276"/>
                    </a:lnTo>
                    <a:lnTo>
                      <a:pt x="312" y="276"/>
                    </a:lnTo>
                    <a:lnTo>
                      <a:pt x="312" y="278"/>
                    </a:lnTo>
                    <a:lnTo>
                      <a:pt x="312" y="278"/>
                    </a:lnTo>
                    <a:lnTo>
                      <a:pt x="312" y="278"/>
                    </a:lnTo>
                    <a:lnTo>
                      <a:pt x="309" y="285"/>
                    </a:lnTo>
                    <a:lnTo>
                      <a:pt x="309" y="285"/>
                    </a:lnTo>
                    <a:lnTo>
                      <a:pt x="309" y="285"/>
                    </a:lnTo>
                    <a:lnTo>
                      <a:pt x="309" y="285"/>
                    </a:lnTo>
                    <a:lnTo>
                      <a:pt x="307" y="283"/>
                    </a:lnTo>
                    <a:lnTo>
                      <a:pt x="307" y="280"/>
                    </a:lnTo>
                    <a:lnTo>
                      <a:pt x="307" y="280"/>
                    </a:lnTo>
                    <a:lnTo>
                      <a:pt x="304" y="280"/>
                    </a:lnTo>
                    <a:lnTo>
                      <a:pt x="304" y="280"/>
                    </a:lnTo>
                    <a:lnTo>
                      <a:pt x="304" y="280"/>
                    </a:lnTo>
                    <a:lnTo>
                      <a:pt x="307" y="283"/>
                    </a:lnTo>
                    <a:lnTo>
                      <a:pt x="307" y="283"/>
                    </a:lnTo>
                    <a:lnTo>
                      <a:pt x="304" y="285"/>
                    </a:lnTo>
                    <a:lnTo>
                      <a:pt x="304" y="285"/>
                    </a:lnTo>
                    <a:lnTo>
                      <a:pt x="302" y="285"/>
                    </a:lnTo>
                    <a:lnTo>
                      <a:pt x="302" y="285"/>
                    </a:lnTo>
                    <a:lnTo>
                      <a:pt x="299" y="285"/>
                    </a:lnTo>
                    <a:lnTo>
                      <a:pt x="299" y="285"/>
                    </a:lnTo>
                    <a:lnTo>
                      <a:pt x="297" y="285"/>
                    </a:lnTo>
                    <a:lnTo>
                      <a:pt x="297" y="285"/>
                    </a:lnTo>
                    <a:lnTo>
                      <a:pt x="297" y="288"/>
                    </a:lnTo>
                    <a:lnTo>
                      <a:pt x="299" y="288"/>
                    </a:lnTo>
                    <a:lnTo>
                      <a:pt x="299" y="288"/>
                    </a:lnTo>
                    <a:lnTo>
                      <a:pt x="302" y="288"/>
                    </a:lnTo>
                    <a:lnTo>
                      <a:pt x="302" y="288"/>
                    </a:lnTo>
                    <a:lnTo>
                      <a:pt x="302" y="288"/>
                    </a:lnTo>
                    <a:lnTo>
                      <a:pt x="302" y="290"/>
                    </a:lnTo>
                    <a:lnTo>
                      <a:pt x="302" y="290"/>
                    </a:lnTo>
                    <a:lnTo>
                      <a:pt x="302" y="290"/>
                    </a:lnTo>
                    <a:lnTo>
                      <a:pt x="299" y="290"/>
                    </a:lnTo>
                    <a:lnTo>
                      <a:pt x="299" y="293"/>
                    </a:lnTo>
                    <a:lnTo>
                      <a:pt x="304" y="288"/>
                    </a:lnTo>
                    <a:lnTo>
                      <a:pt x="307" y="288"/>
                    </a:lnTo>
                    <a:lnTo>
                      <a:pt x="309" y="288"/>
                    </a:lnTo>
                    <a:lnTo>
                      <a:pt x="307" y="290"/>
                    </a:lnTo>
                    <a:lnTo>
                      <a:pt x="302" y="298"/>
                    </a:lnTo>
                    <a:lnTo>
                      <a:pt x="302" y="298"/>
                    </a:lnTo>
                    <a:lnTo>
                      <a:pt x="302" y="300"/>
                    </a:lnTo>
                    <a:lnTo>
                      <a:pt x="302" y="300"/>
                    </a:lnTo>
                    <a:lnTo>
                      <a:pt x="302" y="300"/>
                    </a:lnTo>
                    <a:lnTo>
                      <a:pt x="302" y="300"/>
                    </a:lnTo>
                    <a:lnTo>
                      <a:pt x="299" y="300"/>
                    </a:lnTo>
                    <a:lnTo>
                      <a:pt x="299" y="298"/>
                    </a:lnTo>
                    <a:lnTo>
                      <a:pt x="299" y="298"/>
                    </a:lnTo>
                    <a:lnTo>
                      <a:pt x="299" y="298"/>
                    </a:lnTo>
                    <a:lnTo>
                      <a:pt x="299" y="295"/>
                    </a:lnTo>
                    <a:lnTo>
                      <a:pt x="299" y="295"/>
                    </a:lnTo>
                    <a:lnTo>
                      <a:pt x="299" y="295"/>
                    </a:lnTo>
                    <a:lnTo>
                      <a:pt x="297" y="295"/>
                    </a:lnTo>
                    <a:lnTo>
                      <a:pt x="297" y="298"/>
                    </a:lnTo>
                    <a:lnTo>
                      <a:pt x="297" y="298"/>
                    </a:lnTo>
                    <a:lnTo>
                      <a:pt x="297" y="298"/>
                    </a:lnTo>
                    <a:lnTo>
                      <a:pt x="299" y="300"/>
                    </a:lnTo>
                    <a:lnTo>
                      <a:pt x="302" y="302"/>
                    </a:lnTo>
                    <a:lnTo>
                      <a:pt x="302" y="305"/>
                    </a:lnTo>
                    <a:lnTo>
                      <a:pt x="302" y="305"/>
                    </a:lnTo>
                    <a:lnTo>
                      <a:pt x="297" y="305"/>
                    </a:lnTo>
                    <a:lnTo>
                      <a:pt x="292" y="302"/>
                    </a:lnTo>
                    <a:lnTo>
                      <a:pt x="290" y="302"/>
                    </a:lnTo>
                    <a:lnTo>
                      <a:pt x="290" y="302"/>
                    </a:lnTo>
                    <a:lnTo>
                      <a:pt x="287" y="300"/>
                    </a:lnTo>
                    <a:lnTo>
                      <a:pt x="287" y="300"/>
                    </a:lnTo>
                    <a:lnTo>
                      <a:pt x="287" y="302"/>
                    </a:lnTo>
                    <a:lnTo>
                      <a:pt x="287" y="302"/>
                    </a:lnTo>
                    <a:lnTo>
                      <a:pt x="292" y="305"/>
                    </a:lnTo>
                    <a:lnTo>
                      <a:pt x="295" y="305"/>
                    </a:lnTo>
                    <a:lnTo>
                      <a:pt x="297" y="305"/>
                    </a:lnTo>
                    <a:lnTo>
                      <a:pt x="297" y="305"/>
                    </a:lnTo>
                    <a:lnTo>
                      <a:pt x="302" y="307"/>
                    </a:lnTo>
                    <a:lnTo>
                      <a:pt x="302" y="310"/>
                    </a:lnTo>
                    <a:lnTo>
                      <a:pt x="302" y="310"/>
                    </a:lnTo>
                    <a:lnTo>
                      <a:pt x="302" y="312"/>
                    </a:lnTo>
                    <a:lnTo>
                      <a:pt x="299" y="315"/>
                    </a:lnTo>
                    <a:lnTo>
                      <a:pt x="299" y="312"/>
                    </a:lnTo>
                    <a:lnTo>
                      <a:pt x="297" y="317"/>
                    </a:lnTo>
                    <a:lnTo>
                      <a:pt x="295" y="319"/>
                    </a:lnTo>
                    <a:lnTo>
                      <a:pt x="295" y="319"/>
                    </a:lnTo>
                    <a:lnTo>
                      <a:pt x="292" y="319"/>
                    </a:lnTo>
                    <a:lnTo>
                      <a:pt x="292" y="319"/>
                    </a:lnTo>
                    <a:lnTo>
                      <a:pt x="292" y="319"/>
                    </a:lnTo>
                    <a:lnTo>
                      <a:pt x="292" y="315"/>
                    </a:lnTo>
                    <a:lnTo>
                      <a:pt x="292" y="315"/>
                    </a:lnTo>
                    <a:lnTo>
                      <a:pt x="290" y="315"/>
                    </a:lnTo>
                    <a:lnTo>
                      <a:pt x="290" y="315"/>
                    </a:lnTo>
                    <a:lnTo>
                      <a:pt x="290" y="317"/>
                    </a:lnTo>
                    <a:lnTo>
                      <a:pt x="290" y="319"/>
                    </a:lnTo>
                    <a:lnTo>
                      <a:pt x="290" y="322"/>
                    </a:lnTo>
                    <a:lnTo>
                      <a:pt x="290" y="322"/>
                    </a:lnTo>
                    <a:lnTo>
                      <a:pt x="287" y="322"/>
                    </a:lnTo>
                    <a:lnTo>
                      <a:pt x="287" y="322"/>
                    </a:lnTo>
                    <a:lnTo>
                      <a:pt x="287" y="322"/>
                    </a:lnTo>
                    <a:lnTo>
                      <a:pt x="287" y="324"/>
                    </a:lnTo>
                    <a:lnTo>
                      <a:pt x="290" y="324"/>
                    </a:lnTo>
                    <a:lnTo>
                      <a:pt x="290" y="327"/>
                    </a:lnTo>
                    <a:lnTo>
                      <a:pt x="290" y="324"/>
                    </a:lnTo>
                    <a:lnTo>
                      <a:pt x="292" y="322"/>
                    </a:lnTo>
                    <a:lnTo>
                      <a:pt x="292" y="322"/>
                    </a:lnTo>
                    <a:lnTo>
                      <a:pt x="292" y="324"/>
                    </a:lnTo>
                    <a:lnTo>
                      <a:pt x="292" y="329"/>
                    </a:lnTo>
                    <a:lnTo>
                      <a:pt x="290" y="329"/>
                    </a:lnTo>
                    <a:lnTo>
                      <a:pt x="290" y="327"/>
                    </a:lnTo>
                    <a:lnTo>
                      <a:pt x="287" y="327"/>
                    </a:lnTo>
                    <a:lnTo>
                      <a:pt x="287" y="327"/>
                    </a:lnTo>
                    <a:lnTo>
                      <a:pt x="287" y="327"/>
                    </a:lnTo>
                    <a:lnTo>
                      <a:pt x="287" y="324"/>
                    </a:lnTo>
                    <a:lnTo>
                      <a:pt x="287" y="324"/>
                    </a:lnTo>
                    <a:lnTo>
                      <a:pt x="285" y="324"/>
                    </a:lnTo>
                    <a:lnTo>
                      <a:pt x="285" y="324"/>
                    </a:lnTo>
                    <a:lnTo>
                      <a:pt x="290" y="329"/>
                    </a:lnTo>
                    <a:lnTo>
                      <a:pt x="290" y="329"/>
                    </a:lnTo>
                    <a:lnTo>
                      <a:pt x="290" y="332"/>
                    </a:lnTo>
                    <a:lnTo>
                      <a:pt x="287" y="332"/>
                    </a:lnTo>
                    <a:lnTo>
                      <a:pt x="285" y="332"/>
                    </a:lnTo>
                    <a:lnTo>
                      <a:pt x="285" y="334"/>
                    </a:lnTo>
                    <a:lnTo>
                      <a:pt x="285" y="334"/>
                    </a:lnTo>
                    <a:lnTo>
                      <a:pt x="287" y="334"/>
                    </a:lnTo>
                    <a:lnTo>
                      <a:pt x="287" y="334"/>
                    </a:lnTo>
                    <a:lnTo>
                      <a:pt x="290" y="334"/>
                    </a:lnTo>
                    <a:lnTo>
                      <a:pt x="287" y="337"/>
                    </a:lnTo>
                    <a:lnTo>
                      <a:pt x="287" y="339"/>
                    </a:lnTo>
                    <a:lnTo>
                      <a:pt x="285" y="339"/>
                    </a:lnTo>
                    <a:lnTo>
                      <a:pt x="285" y="339"/>
                    </a:lnTo>
                    <a:lnTo>
                      <a:pt x="285" y="341"/>
                    </a:lnTo>
                    <a:lnTo>
                      <a:pt x="285" y="341"/>
                    </a:lnTo>
                    <a:lnTo>
                      <a:pt x="285" y="341"/>
                    </a:lnTo>
                    <a:lnTo>
                      <a:pt x="285" y="341"/>
                    </a:lnTo>
                    <a:lnTo>
                      <a:pt x="287" y="344"/>
                    </a:lnTo>
                    <a:lnTo>
                      <a:pt x="287" y="344"/>
                    </a:lnTo>
                    <a:lnTo>
                      <a:pt x="287" y="344"/>
                    </a:lnTo>
                    <a:lnTo>
                      <a:pt x="287" y="344"/>
                    </a:lnTo>
                    <a:lnTo>
                      <a:pt x="285" y="344"/>
                    </a:lnTo>
                    <a:lnTo>
                      <a:pt x="285" y="344"/>
                    </a:lnTo>
                    <a:lnTo>
                      <a:pt x="285" y="344"/>
                    </a:lnTo>
                    <a:lnTo>
                      <a:pt x="285" y="344"/>
                    </a:lnTo>
                    <a:lnTo>
                      <a:pt x="282" y="344"/>
                    </a:lnTo>
                    <a:lnTo>
                      <a:pt x="282" y="344"/>
                    </a:lnTo>
                    <a:lnTo>
                      <a:pt x="285" y="344"/>
                    </a:lnTo>
                    <a:lnTo>
                      <a:pt x="285" y="346"/>
                    </a:lnTo>
                    <a:lnTo>
                      <a:pt x="285" y="346"/>
                    </a:lnTo>
                    <a:lnTo>
                      <a:pt x="285" y="346"/>
                    </a:lnTo>
                    <a:lnTo>
                      <a:pt x="285" y="349"/>
                    </a:lnTo>
                    <a:lnTo>
                      <a:pt x="285" y="349"/>
                    </a:lnTo>
                    <a:lnTo>
                      <a:pt x="287" y="351"/>
                    </a:lnTo>
                    <a:lnTo>
                      <a:pt x="287" y="351"/>
                    </a:lnTo>
                    <a:lnTo>
                      <a:pt x="285" y="354"/>
                    </a:lnTo>
                    <a:lnTo>
                      <a:pt x="285" y="356"/>
                    </a:lnTo>
                    <a:lnTo>
                      <a:pt x="285" y="354"/>
                    </a:lnTo>
                    <a:lnTo>
                      <a:pt x="285" y="354"/>
                    </a:lnTo>
                    <a:lnTo>
                      <a:pt x="282" y="356"/>
                    </a:lnTo>
                    <a:lnTo>
                      <a:pt x="280" y="356"/>
                    </a:lnTo>
                    <a:lnTo>
                      <a:pt x="277" y="354"/>
                    </a:lnTo>
                    <a:lnTo>
                      <a:pt x="277" y="354"/>
                    </a:lnTo>
                    <a:lnTo>
                      <a:pt x="277" y="354"/>
                    </a:lnTo>
                    <a:lnTo>
                      <a:pt x="275" y="354"/>
                    </a:lnTo>
                    <a:lnTo>
                      <a:pt x="275" y="354"/>
                    </a:lnTo>
                    <a:lnTo>
                      <a:pt x="275" y="354"/>
                    </a:lnTo>
                    <a:lnTo>
                      <a:pt x="270" y="354"/>
                    </a:lnTo>
                    <a:lnTo>
                      <a:pt x="270" y="351"/>
                    </a:lnTo>
                    <a:lnTo>
                      <a:pt x="270" y="351"/>
                    </a:lnTo>
                    <a:lnTo>
                      <a:pt x="270" y="351"/>
                    </a:lnTo>
                    <a:lnTo>
                      <a:pt x="268" y="351"/>
                    </a:lnTo>
                    <a:lnTo>
                      <a:pt x="268" y="351"/>
                    </a:lnTo>
                    <a:lnTo>
                      <a:pt x="268" y="351"/>
                    </a:lnTo>
                    <a:lnTo>
                      <a:pt x="265" y="351"/>
                    </a:lnTo>
                    <a:lnTo>
                      <a:pt x="260" y="349"/>
                    </a:lnTo>
                    <a:lnTo>
                      <a:pt x="258" y="346"/>
                    </a:lnTo>
                    <a:lnTo>
                      <a:pt x="258" y="346"/>
                    </a:lnTo>
                    <a:lnTo>
                      <a:pt x="258" y="346"/>
                    </a:lnTo>
                    <a:lnTo>
                      <a:pt x="255" y="346"/>
                    </a:lnTo>
                    <a:lnTo>
                      <a:pt x="255" y="346"/>
                    </a:lnTo>
                    <a:lnTo>
                      <a:pt x="255" y="346"/>
                    </a:lnTo>
                    <a:lnTo>
                      <a:pt x="255" y="346"/>
                    </a:lnTo>
                    <a:lnTo>
                      <a:pt x="253" y="346"/>
                    </a:lnTo>
                    <a:lnTo>
                      <a:pt x="253" y="346"/>
                    </a:lnTo>
                    <a:lnTo>
                      <a:pt x="253" y="346"/>
                    </a:lnTo>
                    <a:lnTo>
                      <a:pt x="253" y="346"/>
                    </a:lnTo>
                    <a:lnTo>
                      <a:pt x="253" y="346"/>
                    </a:lnTo>
                    <a:lnTo>
                      <a:pt x="253" y="349"/>
                    </a:lnTo>
                    <a:lnTo>
                      <a:pt x="253" y="349"/>
                    </a:lnTo>
                    <a:lnTo>
                      <a:pt x="253" y="349"/>
                    </a:lnTo>
                    <a:lnTo>
                      <a:pt x="253" y="349"/>
                    </a:lnTo>
                    <a:lnTo>
                      <a:pt x="253" y="349"/>
                    </a:lnTo>
                    <a:lnTo>
                      <a:pt x="251" y="349"/>
                    </a:lnTo>
                    <a:lnTo>
                      <a:pt x="251" y="349"/>
                    </a:lnTo>
                    <a:lnTo>
                      <a:pt x="251" y="349"/>
                    </a:lnTo>
                    <a:lnTo>
                      <a:pt x="251" y="349"/>
                    </a:lnTo>
                    <a:lnTo>
                      <a:pt x="251" y="349"/>
                    </a:lnTo>
                    <a:lnTo>
                      <a:pt x="251" y="351"/>
                    </a:lnTo>
                    <a:lnTo>
                      <a:pt x="248" y="351"/>
                    </a:lnTo>
                    <a:lnTo>
                      <a:pt x="248" y="351"/>
                    </a:lnTo>
                    <a:lnTo>
                      <a:pt x="248" y="351"/>
                    </a:lnTo>
                    <a:lnTo>
                      <a:pt x="248" y="351"/>
                    </a:lnTo>
                    <a:lnTo>
                      <a:pt x="248" y="354"/>
                    </a:lnTo>
                    <a:lnTo>
                      <a:pt x="248" y="354"/>
                    </a:lnTo>
                    <a:lnTo>
                      <a:pt x="248" y="354"/>
                    </a:lnTo>
                    <a:lnTo>
                      <a:pt x="248" y="356"/>
                    </a:lnTo>
                    <a:lnTo>
                      <a:pt x="248" y="356"/>
                    </a:lnTo>
                    <a:lnTo>
                      <a:pt x="248" y="356"/>
                    </a:lnTo>
                    <a:lnTo>
                      <a:pt x="248" y="358"/>
                    </a:lnTo>
                    <a:lnTo>
                      <a:pt x="248" y="358"/>
                    </a:lnTo>
                    <a:lnTo>
                      <a:pt x="248" y="361"/>
                    </a:lnTo>
                    <a:lnTo>
                      <a:pt x="248" y="361"/>
                    </a:lnTo>
                    <a:lnTo>
                      <a:pt x="248" y="361"/>
                    </a:lnTo>
                    <a:lnTo>
                      <a:pt x="248" y="361"/>
                    </a:lnTo>
                    <a:lnTo>
                      <a:pt x="251" y="363"/>
                    </a:lnTo>
                    <a:lnTo>
                      <a:pt x="251" y="363"/>
                    </a:lnTo>
                    <a:lnTo>
                      <a:pt x="251" y="366"/>
                    </a:lnTo>
                    <a:lnTo>
                      <a:pt x="251" y="366"/>
                    </a:lnTo>
                    <a:lnTo>
                      <a:pt x="251" y="366"/>
                    </a:lnTo>
                    <a:lnTo>
                      <a:pt x="248" y="373"/>
                    </a:lnTo>
                    <a:lnTo>
                      <a:pt x="248" y="378"/>
                    </a:lnTo>
                    <a:lnTo>
                      <a:pt x="248" y="378"/>
                    </a:lnTo>
                    <a:lnTo>
                      <a:pt x="248" y="378"/>
                    </a:lnTo>
                    <a:lnTo>
                      <a:pt x="248" y="380"/>
                    </a:lnTo>
                    <a:lnTo>
                      <a:pt x="248" y="380"/>
                    </a:lnTo>
                    <a:lnTo>
                      <a:pt x="248" y="383"/>
                    </a:lnTo>
                    <a:lnTo>
                      <a:pt x="248" y="383"/>
                    </a:lnTo>
                    <a:lnTo>
                      <a:pt x="246" y="383"/>
                    </a:lnTo>
                    <a:lnTo>
                      <a:pt x="246" y="383"/>
                    </a:lnTo>
                    <a:lnTo>
                      <a:pt x="243" y="383"/>
                    </a:lnTo>
                    <a:lnTo>
                      <a:pt x="243" y="383"/>
                    </a:lnTo>
                    <a:lnTo>
                      <a:pt x="243" y="383"/>
                    </a:lnTo>
                    <a:lnTo>
                      <a:pt x="243" y="383"/>
                    </a:lnTo>
                    <a:lnTo>
                      <a:pt x="238" y="383"/>
                    </a:lnTo>
                    <a:lnTo>
                      <a:pt x="238" y="383"/>
                    </a:lnTo>
                    <a:lnTo>
                      <a:pt x="238" y="383"/>
                    </a:lnTo>
                    <a:lnTo>
                      <a:pt x="238" y="383"/>
                    </a:lnTo>
                    <a:lnTo>
                      <a:pt x="238" y="383"/>
                    </a:lnTo>
                    <a:lnTo>
                      <a:pt x="236" y="380"/>
                    </a:lnTo>
                    <a:lnTo>
                      <a:pt x="236" y="378"/>
                    </a:lnTo>
                    <a:lnTo>
                      <a:pt x="236" y="378"/>
                    </a:lnTo>
                    <a:lnTo>
                      <a:pt x="236" y="378"/>
                    </a:lnTo>
                    <a:lnTo>
                      <a:pt x="236" y="378"/>
                    </a:lnTo>
                    <a:lnTo>
                      <a:pt x="236" y="376"/>
                    </a:lnTo>
                    <a:lnTo>
                      <a:pt x="236" y="376"/>
                    </a:lnTo>
                    <a:lnTo>
                      <a:pt x="236" y="376"/>
                    </a:lnTo>
                    <a:lnTo>
                      <a:pt x="236" y="373"/>
                    </a:lnTo>
                    <a:lnTo>
                      <a:pt x="236" y="373"/>
                    </a:lnTo>
                    <a:lnTo>
                      <a:pt x="236" y="373"/>
                    </a:lnTo>
                    <a:lnTo>
                      <a:pt x="236" y="373"/>
                    </a:lnTo>
                    <a:lnTo>
                      <a:pt x="236" y="373"/>
                    </a:lnTo>
                    <a:lnTo>
                      <a:pt x="234" y="371"/>
                    </a:lnTo>
                    <a:lnTo>
                      <a:pt x="234" y="368"/>
                    </a:lnTo>
                    <a:lnTo>
                      <a:pt x="234" y="368"/>
                    </a:lnTo>
                    <a:lnTo>
                      <a:pt x="234" y="368"/>
                    </a:lnTo>
                    <a:lnTo>
                      <a:pt x="234" y="368"/>
                    </a:lnTo>
                    <a:lnTo>
                      <a:pt x="234" y="368"/>
                    </a:lnTo>
                    <a:lnTo>
                      <a:pt x="234" y="368"/>
                    </a:lnTo>
                    <a:lnTo>
                      <a:pt x="234" y="366"/>
                    </a:lnTo>
                    <a:lnTo>
                      <a:pt x="234" y="366"/>
                    </a:lnTo>
                    <a:lnTo>
                      <a:pt x="231" y="366"/>
                    </a:lnTo>
                    <a:lnTo>
                      <a:pt x="226" y="366"/>
                    </a:lnTo>
                    <a:lnTo>
                      <a:pt x="221" y="366"/>
                    </a:lnTo>
                    <a:lnTo>
                      <a:pt x="214" y="366"/>
                    </a:lnTo>
                    <a:lnTo>
                      <a:pt x="207" y="366"/>
                    </a:lnTo>
                    <a:lnTo>
                      <a:pt x="197" y="363"/>
                    </a:lnTo>
                    <a:lnTo>
                      <a:pt x="195" y="363"/>
                    </a:lnTo>
                    <a:lnTo>
                      <a:pt x="190" y="363"/>
                    </a:lnTo>
                    <a:lnTo>
                      <a:pt x="185" y="363"/>
                    </a:lnTo>
                    <a:lnTo>
                      <a:pt x="180" y="363"/>
                    </a:lnTo>
                    <a:lnTo>
                      <a:pt x="175" y="363"/>
                    </a:lnTo>
                    <a:lnTo>
                      <a:pt x="170" y="363"/>
                    </a:lnTo>
                    <a:lnTo>
                      <a:pt x="165" y="363"/>
                    </a:lnTo>
                    <a:lnTo>
                      <a:pt x="158" y="361"/>
                    </a:lnTo>
                    <a:lnTo>
                      <a:pt x="151" y="361"/>
                    </a:lnTo>
                    <a:lnTo>
                      <a:pt x="143" y="361"/>
                    </a:lnTo>
                    <a:lnTo>
                      <a:pt x="141" y="361"/>
                    </a:lnTo>
                    <a:lnTo>
                      <a:pt x="136" y="361"/>
                    </a:lnTo>
                    <a:lnTo>
                      <a:pt x="126" y="358"/>
                    </a:lnTo>
                    <a:lnTo>
                      <a:pt x="124" y="358"/>
                    </a:lnTo>
                    <a:lnTo>
                      <a:pt x="117" y="358"/>
                    </a:lnTo>
                    <a:lnTo>
                      <a:pt x="117" y="358"/>
                    </a:lnTo>
                    <a:lnTo>
                      <a:pt x="109" y="358"/>
                    </a:lnTo>
                    <a:lnTo>
                      <a:pt x="104" y="358"/>
                    </a:lnTo>
                    <a:lnTo>
                      <a:pt x="97" y="358"/>
                    </a:lnTo>
                    <a:lnTo>
                      <a:pt x="90" y="356"/>
                    </a:lnTo>
                    <a:lnTo>
                      <a:pt x="82" y="356"/>
                    </a:lnTo>
                    <a:lnTo>
                      <a:pt x="75" y="356"/>
                    </a:lnTo>
                    <a:lnTo>
                      <a:pt x="63" y="356"/>
                    </a:lnTo>
                    <a:lnTo>
                      <a:pt x="60" y="356"/>
                    </a:lnTo>
                    <a:lnTo>
                      <a:pt x="56" y="354"/>
                    </a:lnTo>
                    <a:lnTo>
                      <a:pt x="53" y="354"/>
                    </a:lnTo>
                    <a:lnTo>
                      <a:pt x="51" y="354"/>
                    </a:lnTo>
                    <a:lnTo>
                      <a:pt x="51" y="354"/>
                    </a:lnTo>
                    <a:lnTo>
                      <a:pt x="51" y="354"/>
                    </a:lnTo>
                    <a:lnTo>
                      <a:pt x="46" y="351"/>
                    </a:lnTo>
                    <a:lnTo>
                      <a:pt x="46" y="346"/>
                    </a:lnTo>
                    <a:lnTo>
                      <a:pt x="46" y="341"/>
                    </a:lnTo>
                    <a:lnTo>
                      <a:pt x="46" y="341"/>
                    </a:lnTo>
                    <a:lnTo>
                      <a:pt x="43" y="339"/>
                    </a:lnTo>
                    <a:lnTo>
                      <a:pt x="43" y="339"/>
                    </a:lnTo>
                    <a:lnTo>
                      <a:pt x="43" y="337"/>
                    </a:lnTo>
                    <a:lnTo>
                      <a:pt x="43" y="334"/>
                    </a:lnTo>
                    <a:lnTo>
                      <a:pt x="41" y="334"/>
                    </a:lnTo>
                    <a:lnTo>
                      <a:pt x="41" y="334"/>
                    </a:lnTo>
                    <a:lnTo>
                      <a:pt x="41" y="332"/>
                    </a:lnTo>
                    <a:lnTo>
                      <a:pt x="41" y="332"/>
                    </a:lnTo>
                    <a:lnTo>
                      <a:pt x="41" y="332"/>
                    </a:lnTo>
                    <a:lnTo>
                      <a:pt x="41" y="332"/>
                    </a:lnTo>
                    <a:lnTo>
                      <a:pt x="41" y="332"/>
                    </a:lnTo>
                    <a:lnTo>
                      <a:pt x="41" y="329"/>
                    </a:lnTo>
                    <a:lnTo>
                      <a:pt x="41" y="329"/>
                    </a:lnTo>
                    <a:lnTo>
                      <a:pt x="41" y="329"/>
                    </a:lnTo>
                    <a:lnTo>
                      <a:pt x="39" y="324"/>
                    </a:lnTo>
                    <a:lnTo>
                      <a:pt x="39" y="322"/>
                    </a:lnTo>
                    <a:lnTo>
                      <a:pt x="36" y="319"/>
                    </a:lnTo>
                    <a:lnTo>
                      <a:pt x="34" y="317"/>
                    </a:lnTo>
                    <a:lnTo>
                      <a:pt x="34" y="317"/>
                    </a:lnTo>
                    <a:lnTo>
                      <a:pt x="34" y="315"/>
                    </a:lnTo>
                    <a:lnTo>
                      <a:pt x="34" y="312"/>
                    </a:lnTo>
                    <a:lnTo>
                      <a:pt x="34" y="312"/>
                    </a:lnTo>
                    <a:lnTo>
                      <a:pt x="34" y="310"/>
                    </a:lnTo>
                    <a:lnTo>
                      <a:pt x="34" y="310"/>
                    </a:lnTo>
                    <a:lnTo>
                      <a:pt x="34" y="310"/>
                    </a:lnTo>
                    <a:lnTo>
                      <a:pt x="34" y="307"/>
                    </a:lnTo>
                    <a:lnTo>
                      <a:pt x="34" y="307"/>
                    </a:lnTo>
                    <a:lnTo>
                      <a:pt x="36" y="300"/>
                    </a:lnTo>
                    <a:lnTo>
                      <a:pt x="36" y="298"/>
                    </a:lnTo>
                    <a:lnTo>
                      <a:pt x="36" y="295"/>
                    </a:lnTo>
                    <a:lnTo>
                      <a:pt x="36" y="293"/>
                    </a:lnTo>
                    <a:lnTo>
                      <a:pt x="36" y="293"/>
                    </a:lnTo>
                    <a:lnTo>
                      <a:pt x="39" y="290"/>
                    </a:lnTo>
                    <a:lnTo>
                      <a:pt x="39" y="288"/>
                    </a:lnTo>
                    <a:lnTo>
                      <a:pt x="39" y="288"/>
                    </a:lnTo>
                    <a:lnTo>
                      <a:pt x="36" y="285"/>
                    </a:lnTo>
                    <a:lnTo>
                      <a:pt x="36" y="285"/>
                    </a:lnTo>
                    <a:lnTo>
                      <a:pt x="36" y="283"/>
                    </a:lnTo>
                    <a:lnTo>
                      <a:pt x="36" y="280"/>
                    </a:lnTo>
                    <a:lnTo>
                      <a:pt x="36" y="280"/>
                    </a:lnTo>
                    <a:lnTo>
                      <a:pt x="34" y="276"/>
                    </a:lnTo>
                    <a:lnTo>
                      <a:pt x="34" y="276"/>
                    </a:lnTo>
                    <a:lnTo>
                      <a:pt x="31" y="266"/>
                    </a:lnTo>
                    <a:lnTo>
                      <a:pt x="31" y="263"/>
                    </a:lnTo>
                    <a:lnTo>
                      <a:pt x="31" y="263"/>
                    </a:lnTo>
                    <a:lnTo>
                      <a:pt x="31" y="261"/>
                    </a:lnTo>
                    <a:lnTo>
                      <a:pt x="31" y="261"/>
                    </a:lnTo>
                    <a:lnTo>
                      <a:pt x="31" y="261"/>
                    </a:lnTo>
                    <a:lnTo>
                      <a:pt x="34" y="259"/>
                    </a:lnTo>
                    <a:lnTo>
                      <a:pt x="34" y="254"/>
                    </a:lnTo>
                    <a:lnTo>
                      <a:pt x="36" y="251"/>
                    </a:lnTo>
                    <a:lnTo>
                      <a:pt x="36" y="251"/>
                    </a:lnTo>
                    <a:lnTo>
                      <a:pt x="36" y="249"/>
                    </a:lnTo>
                    <a:lnTo>
                      <a:pt x="36" y="249"/>
                    </a:lnTo>
                    <a:lnTo>
                      <a:pt x="36" y="249"/>
                    </a:lnTo>
                    <a:lnTo>
                      <a:pt x="36" y="246"/>
                    </a:lnTo>
                    <a:lnTo>
                      <a:pt x="36" y="244"/>
                    </a:lnTo>
                    <a:lnTo>
                      <a:pt x="39" y="241"/>
                    </a:lnTo>
                    <a:lnTo>
                      <a:pt x="39" y="241"/>
                    </a:lnTo>
                    <a:lnTo>
                      <a:pt x="39" y="239"/>
                    </a:lnTo>
                    <a:lnTo>
                      <a:pt x="39" y="239"/>
                    </a:lnTo>
                    <a:lnTo>
                      <a:pt x="39" y="237"/>
                    </a:lnTo>
                    <a:lnTo>
                      <a:pt x="39" y="234"/>
                    </a:lnTo>
                    <a:lnTo>
                      <a:pt x="39" y="234"/>
                    </a:lnTo>
                    <a:lnTo>
                      <a:pt x="41" y="234"/>
                    </a:lnTo>
                    <a:lnTo>
                      <a:pt x="41" y="234"/>
                    </a:lnTo>
                    <a:lnTo>
                      <a:pt x="43" y="234"/>
                    </a:lnTo>
                    <a:lnTo>
                      <a:pt x="43" y="234"/>
                    </a:lnTo>
                    <a:lnTo>
                      <a:pt x="43" y="232"/>
                    </a:lnTo>
                    <a:lnTo>
                      <a:pt x="43" y="232"/>
                    </a:lnTo>
                    <a:lnTo>
                      <a:pt x="43" y="232"/>
                    </a:lnTo>
                    <a:lnTo>
                      <a:pt x="46" y="232"/>
                    </a:lnTo>
                    <a:lnTo>
                      <a:pt x="46" y="232"/>
                    </a:lnTo>
                    <a:lnTo>
                      <a:pt x="46" y="232"/>
                    </a:lnTo>
                    <a:lnTo>
                      <a:pt x="46" y="229"/>
                    </a:lnTo>
                    <a:lnTo>
                      <a:pt x="46" y="229"/>
                    </a:lnTo>
                    <a:lnTo>
                      <a:pt x="46" y="229"/>
                    </a:lnTo>
                    <a:lnTo>
                      <a:pt x="48" y="229"/>
                    </a:lnTo>
                    <a:lnTo>
                      <a:pt x="48" y="229"/>
                    </a:lnTo>
                    <a:lnTo>
                      <a:pt x="48" y="227"/>
                    </a:lnTo>
                    <a:lnTo>
                      <a:pt x="48" y="227"/>
                    </a:lnTo>
                    <a:lnTo>
                      <a:pt x="48" y="227"/>
                    </a:lnTo>
                    <a:lnTo>
                      <a:pt x="48" y="227"/>
                    </a:lnTo>
                    <a:lnTo>
                      <a:pt x="46" y="227"/>
                    </a:lnTo>
                    <a:lnTo>
                      <a:pt x="46" y="224"/>
                    </a:lnTo>
                    <a:lnTo>
                      <a:pt x="43" y="224"/>
                    </a:lnTo>
                    <a:lnTo>
                      <a:pt x="41" y="222"/>
                    </a:lnTo>
                    <a:lnTo>
                      <a:pt x="41" y="220"/>
                    </a:lnTo>
                    <a:lnTo>
                      <a:pt x="43" y="220"/>
                    </a:lnTo>
                    <a:lnTo>
                      <a:pt x="43" y="217"/>
                    </a:lnTo>
                    <a:lnTo>
                      <a:pt x="43" y="217"/>
                    </a:lnTo>
                    <a:lnTo>
                      <a:pt x="43" y="217"/>
                    </a:lnTo>
                    <a:lnTo>
                      <a:pt x="43" y="215"/>
                    </a:lnTo>
                    <a:lnTo>
                      <a:pt x="43" y="215"/>
                    </a:lnTo>
                    <a:lnTo>
                      <a:pt x="43" y="215"/>
                    </a:lnTo>
                    <a:lnTo>
                      <a:pt x="43" y="212"/>
                    </a:lnTo>
                    <a:lnTo>
                      <a:pt x="41" y="212"/>
                    </a:lnTo>
                    <a:lnTo>
                      <a:pt x="41" y="210"/>
                    </a:lnTo>
                    <a:lnTo>
                      <a:pt x="41" y="207"/>
                    </a:lnTo>
                    <a:lnTo>
                      <a:pt x="41" y="207"/>
                    </a:lnTo>
                    <a:lnTo>
                      <a:pt x="41" y="205"/>
                    </a:lnTo>
                    <a:lnTo>
                      <a:pt x="36" y="200"/>
                    </a:lnTo>
                    <a:lnTo>
                      <a:pt x="36" y="198"/>
                    </a:lnTo>
                    <a:lnTo>
                      <a:pt x="36" y="198"/>
                    </a:lnTo>
                    <a:lnTo>
                      <a:pt x="34" y="198"/>
                    </a:lnTo>
                    <a:lnTo>
                      <a:pt x="34" y="195"/>
                    </a:lnTo>
                    <a:lnTo>
                      <a:pt x="34" y="195"/>
                    </a:lnTo>
                    <a:lnTo>
                      <a:pt x="34" y="193"/>
                    </a:lnTo>
                    <a:lnTo>
                      <a:pt x="34" y="193"/>
                    </a:lnTo>
                    <a:lnTo>
                      <a:pt x="34" y="190"/>
                    </a:lnTo>
                    <a:lnTo>
                      <a:pt x="31" y="188"/>
                    </a:lnTo>
                    <a:lnTo>
                      <a:pt x="31" y="188"/>
                    </a:lnTo>
                    <a:lnTo>
                      <a:pt x="31" y="185"/>
                    </a:lnTo>
                    <a:lnTo>
                      <a:pt x="31" y="185"/>
                    </a:lnTo>
                    <a:lnTo>
                      <a:pt x="31" y="185"/>
                    </a:lnTo>
                    <a:lnTo>
                      <a:pt x="31" y="183"/>
                    </a:lnTo>
                    <a:lnTo>
                      <a:pt x="29" y="183"/>
                    </a:lnTo>
                    <a:lnTo>
                      <a:pt x="29" y="183"/>
                    </a:lnTo>
                    <a:lnTo>
                      <a:pt x="29" y="183"/>
                    </a:lnTo>
                    <a:lnTo>
                      <a:pt x="29" y="181"/>
                    </a:lnTo>
                    <a:lnTo>
                      <a:pt x="29" y="178"/>
                    </a:lnTo>
                    <a:lnTo>
                      <a:pt x="26" y="173"/>
                    </a:lnTo>
                    <a:lnTo>
                      <a:pt x="26" y="173"/>
                    </a:lnTo>
                    <a:lnTo>
                      <a:pt x="26" y="166"/>
                    </a:lnTo>
                    <a:lnTo>
                      <a:pt x="26" y="166"/>
                    </a:lnTo>
                    <a:lnTo>
                      <a:pt x="26" y="161"/>
                    </a:lnTo>
                    <a:lnTo>
                      <a:pt x="24" y="159"/>
                    </a:lnTo>
                    <a:lnTo>
                      <a:pt x="24" y="154"/>
                    </a:lnTo>
                    <a:lnTo>
                      <a:pt x="24" y="149"/>
                    </a:lnTo>
                    <a:lnTo>
                      <a:pt x="21" y="142"/>
                    </a:lnTo>
                    <a:lnTo>
                      <a:pt x="21" y="137"/>
                    </a:lnTo>
                    <a:lnTo>
                      <a:pt x="19" y="129"/>
                    </a:lnTo>
                    <a:lnTo>
                      <a:pt x="19" y="122"/>
                    </a:lnTo>
                    <a:lnTo>
                      <a:pt x="17" y="115"/>
                    </a:lnTo>
                    <a:lnTo>
                      <a:pt x="17" y="107"/>
                    </a:lnTo>
                    <a:lnTo>
                      <a:pt x="17" y="100"/>
                    </a:lnTo>
                    <a:lnTo>
                      <a:pt x="14" y="93"/>
                    </a:lnTo>
                    <a:lnTo>
                      <a:pt x="12" y="85"/>
                    </a:lnTo>
                    <a:lnTo>
                      <a:pt x="12" y="78"/>
                    </a:lnTo>
                    <a:lnTo>
                      <a:pt x="9" y="68"/>
                    </a:lnTo>
                    <a:lnTo>
                      <a:pt x="9" y="61"/>
                    </a:lnTo>
                    <a:lnTo>
                      <a:pt x="7" y="54"/>
                    </a:lnTo>
                    <a:lnTo>
                      <a:pt x="7" y="46"/>
                    </a:lnTo>
                    <a:lnTo>
                      <a:pt x="4" y="39"/>
                    </a:lnTo>
                    <a:lnTo>
                      <a:pt x="4" y="32"/>
                    </a:lnTo>
                    <a:lnTo>
                      <a:pt x="2" y="27"/>
                    </a:lnTo>
                    <a:lnTo>
                      <a:pt x="2" y="20"/>
                    </a:lnTo>
                    <a:lnTo>
                      <a:pt x="2" y="15"/>
                    </a:lnTo>
                    <a:lnTo>
                      <a:pt x="0" y="7"/>
                    </a:lnTo>
                    <a:lnTo>
                      <a:pt x="0" y="3"/>
                    </a:lnTo>
                    <a:lnTo>
                      <a:pt x="0" y="3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B7CEC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200" dirty="0"/>
              </a:p>
            </p:txBody>
          </p:sp>
          <p:sp>
            <p:nvSpPr>
              <p:cNvPr id="417" name="Freeform 142">
                <a:extLst>
                  <a:ext uri="{FF2B5EF4-FFF2-40B4-BE49-F238E27FC236}">
                    <a16:creationId xmlns:a16="http://schemas.microsoft.com/office/drawing/2014/main" id="{AD7E4E8F-ABB4-44AF-A076-B91878CEEE5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92" y="2743"/>
                <a:ext cx="342" cy="226"/>
              </a:xfrm>
              <a:custGeom>
                <a:avLst/>
                <a:gdLst>
                  <a:gd name="T0" fmla="*/ 13 w 342"/>
                  <a:gd name="T1" fmla="*/ 126 h 226"/>
                  <a:gd name="T2" fmla="*/ 13 w 342"/>
                  <a:gd name="T3" fmla="*/ 97 h 226"/>
                  <a:gd name="T4" fmla="*/ 22 w 342"/>
                  <a:gd name="T5" fmla="*/ 68 h 226"/>
                  <a:gd name="T6" fmla="*/ 25 w 342"/>
                  <a:gd name="T7" fmla="*/ 51 h 226"/>
                  <a:gd name="T8" fmla="*/ 15 w 342"/>
                  <a:gd name="T9" fmla="*/ 34 h 226"/>
                  <a:gd name="T10" fmla="*/ 105 w 342"/>
                  <a:gd name="T11" fmla="*/ 7 h 226"/>
                  <a:gd name="T12" fmla="*/ 156 w 342"/>
                  <a:gd name="T13" fmla="*/ 31 h 226"/>
                  <a:gd name="T14" fmla="*/ 159 w 342"/>
                  <a:gd name="T15" fmla="*/ 48 h 226"/>
                  <a:gd name="T16" fmla="*/ 259 w 342"/>
                  <a:gd name="T17" fmla="*/ 61 h 226"/>
                  <a:gd name="T18" fmla="*/ 286 w 342"/>
                  <a:gd name="T19" fmla="*/ 95 h 226"/>
                  <a:gd name="T20" fmla="*/ 305 w 342"/>
                  <a:gd name="T21" fmla="*/ 124 h 226"/>
                  <a:gd name="T22" fmla="*/ 293 w 342"/>
                  <a:gd name="T23" fmla="*/ 126 h 226"/>
                  <a:gd name="T24" fmla="*/ 273 w 342"/>
                  <a:gd name="T25" fmla="*/ 117 h 226"/>
                  <a:gd name="T26" fmla="*/ 256 w 342"/>
                  <a:gd name="T27" fmla="*/ 139 h 226"/>
                  <a:gd name="T28" fmla="*/ 288 w 342"/>
                  <a:gd name="T29" fmla="*/ 131 h 226"/>
                  <a:gd name="T30" fmla="*/ 290 w 342"/>
                  <a:gd name="T31" fmla="*/ 131 h 226"/>
                  <a:gd name="T32" fmla="*/ 295 w 342"/>
                  <a:gd name="T33" fmla="*/ 129 h 226"/>
                  <a:gd name="T34" fmla="*/ 283 w 342"/>
                  <a:gd name="T35" fmla="*/ 144 h 226"/>
                  <a:gd name="T36" fmla="*/ 303 w 342"/>
                  <a:gd name="T37" fmla="*/ 141 h 226"/>
                  <a:gd name="T38" fmla="*/ 312 w 342"/>
                  <a:gd name="T39" fmla="*/ 136 h 226"/>
                  <a:gd name="T40" fmla="*/ 312 w 342"/>
                  <a:gd name="T41" fmla="*/ 139 h 226"/>
                  <a:gd name="T42" fmla="*/ 312 w 342"/>
                  <a:gd name="T43" fmla="*/ 148 h 226"/>
                  <a:gd name="T44" fmla="*/ 317 w 342"/>
                  <a:gd name="T45" fmla="*/ 151 h 226"/>
                  <a:gd name="T46" fmla="*/ 312 w 342"/>
                  <a:gd name="T47" fmla="*/ 161 h 226"/>
                  <a:gd name="T48" fmla="*/ 300 w 342"/>
                  <a:gd name="T49" fmla="*/ 161 h 226"/>
                  <a:gd name="T50" fmla="*/ 303 w 342"/>
                  <a:gd name="T51" fmla="*/ 168 h 226"/>
                  <a:gd name="T52" fmla="*/ 290 w 342"/>
                  <a:gd name="T53" fmla="*/ 170 h 226"/>
                  <a:gd name="T54" fmla="*/ 305 w 342"/>
                  <a:gd name="T55" fmla="*/ 183 h 226"/>
                  <a:gd name="T56" fmla="*/ 312 w 342"/>
                  <a:gd name="T57" fmla="*/ 190 h 226"/>
                  <a:gd name="T58" fmla="*/ 317 w 342"/>
                  <a:gd name="T59" fmla="*/ 195 h 226"/>
                  <a:gd name="T60" fmla="*/ 329 w 342"/>
                  <a:gd name="T61" fmla="*/ 195 h 226"/>
                  <a:gd name="T62" fmla="*/ 334 w 342"/>
                  <a:gd name="T63" fmla="*/ 204 h 226"/>
                  <a:gd name="T64" fmla="*/ 339 w 342"/>
                  <a:gd name="T65" fmla="*/ 207 h 226"/>
                  <a:gd name="T66" fmla="*/ 334 w 342"/>
                  <a:gd name="T67" fmla="*/ 214 h 226"/>
                  <a:gd name="T68" fmla="*/ 325 w 342"/>
                  <a:gd name="T69" fmla="*/ 217 h 226"/>
                  <a:gd name="T70" fmla="*/ 317 w 342"/>
                  <a:gd name="T71" fmla="*/ 217 h 226"/>
                  <a:gd name="T72" fmla="*/ 320 w 342"/>
                  <a:gd name="T73" fmla="*/ 207 h 226"/>
                  <a:gd name="T74" fmla="*/ 310 w 342"/>
                  <a:gd name="T75" fmla="*/ 200 h 226"/>
                  <a:gd name="T76" fmla="*/ 286 w 342"/>
                  <a:gd name="T77" fmla="*/ 195 h 226"/>
                  <a:gd name="T78" fmla="*/ 286 w 342"/>
                  <a:gd name="T79" fmla="*/ 190 h 226"/>
                  <a:gd name="T80" fmla="*/ 283 w 342"/>
                  <a:gd name="T81" fmla="*/ 185 h 226"/>
                  <a:gd name="T82" fmla="*/ 259 w 342"/>
                  <a:gd name="T83" fmla="*/ 178 h 226"/>
                  <a:gd name="T84" fmla="*/ 271 w 342"/>
                  <a:gd name="T85" fmla="*/ 187 h 226"/>
                  <a:gd name="T86" fmla="*/ 269 w 342"/>
                  <a:gd name="T87" fmla="*/ 197 h 226"/>
                  <a:gd name="T88" fmla="*/ 256 w 342"/>
                  <a:gd name="T89" fmla="*/ 214 h 226"/>
                  <a:gd name="T90" fmla="*/ 254 w 342"/>
                  <a:gd name="T91" fmla="*/ 200 h 226"/>
                  <a:gd name="T92" fmla="*/ 242 w 342"/>
                  <a:gd name="T93" fmla="*/ 195 h 226"/>
                  <a:gd name="T94" fmla="*/ 232 w 342"/>
                  <a:gd name="T95" fmla="*/ 195 h 226"/>
                  <a:gd name="T96" fmla="*/ 230 w 342"/>
                  <a:gd name="T97" fmla="*/ 202 h 226"/>
                  <a:gd name="T98" fmla="*/ 222 w 342"/>
                  <a:gd name="T99" fmla="*/ 212 h 226"/>
                  <a:gd name="T100" fmla="*/ 212 w 342"/>
                  <a:gd name="T101" fmla="*/ 207 h 226"/>
                  <a:gd name="T102" fmla="*/ 200 w 342"/>
                  <a:gd name="T103" fmla="*/ 204 h 226"/>
                  <a:gd name="T104" fmla="*/ 186 w 342"/>
                  <a:gd name="T105" fmla="*/ 192 h 226"/>
                  <a:gd name="T106" fmla="*/ 191 w 342"/>
                  <a:gd name="T107" fmla="*/ 190 h 226"/>
                  <a:gd name="T108" fmla="*/ 186 w 342"/>
                  <a:gd name="T109" fmla="*/ 173 h 226"/>
                  <a:gd name="T110" fmla="*/ 173 w 342"/>
                  <a:gd name="T111" fmla="*/ 178 h 226"/>
                  <a:gd name="T112" fmla="*/ 159 w 342"/>
                  <a:gd name="T113" fmla="*/ 170 h 226"/>
                  <a:gd name="T114" fmla="*/ 142 w 342"/>
                  <a:gd name="T115" fmla="*/ 161 h 226"/>
                  <a:gd name="T116" fmla="*/ 134 w 342"/>
                  <a:gd name="T117" fmla="*/ 156 h 226"/>
                  <a:gd name="T118" fmla="*/ 117 w 342"/>
                  <a:gd name="T119" fmla="*/ 161 h 226"/>
                  <a:gd name="T120" fmla="*/ 130 w 342"/>
                  <a:gd name="T121" fmla="*/ 173 h 226"/>
                  <a:gd name="T122" fmla="*/ 78 w 342"/>
                  <a:gd name="T123" fmla="*/ 170 h 226"/>
                  <a:gd name="T124" fmla="*/ 13 w 342"/>
                  <a:gd name="T125" fmla="*/ 161 h 2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  <a:cxn ang="0">
                    <a:pos x="T124" y="T125"/>
                  </a:cxn>
                </a:cxnLst>
                <a:rect l="0" t="0" r="r" b="b"/>
                <a:pathLst>
                  <a:path w="342" h="226">
                    <a:moveTo>
                      <a:pt x="0" y="161"/>
                    </a:moveTo>
                    <a:lnTo>
                      <a:pt x="0" y="158"/>
                    </a:lnTo>
                    <a:lnTo>
                      <a:pt x="0" y="156"/>
                    </a:lnTo>
                    <a:lnTo>
                      <a:pt x="0" y="156"/>
                    </a:lnTo>
                    <a:lnTo>
                      <a:pt x="5" y="156"/>
                    </a:lnTo>
                    <a:lnTo>
                      <a:pt x="5" y="156"/>
                    </a:lnTo>
                    <a:lnTo>
                      <a:pt x="8" y="148"/>
                    </a:lnTo>
                    <a:lnTo>
                      <a:pt x="10" y="144"/>
                    </a:lnTo>
                    <a:lnTo>
                      <a:pt x="8" y="144"/>
                    </a:lnTo>
                    <a:lnTo>
                      <a:pt x="8" y="141"/>
                    </a:lnTo>
                    <a:lnTo>
                      <a:pt x="8" y="141"/>
                    </a:lnTo>
                    <a:lnTo>
                      <a:pt x="8" y="139"/>
                    </a:lnTo>
                    <a:lnTo>
                      <a:pt x="13" y="134"/>
                    </a:lnTo>
                    <a:lnTo>
                      <a:pt x="13" y="134"/>
                    </a:lnTo>
                    <a:lnTo>
                      <a:pt x="13" y="134"/>
                    </a:lnTo>
                    <a:lnTo>
                      <a:pt x="13" y="131"/>
                    </a:lnTo>
                    <a:lnTo>
                      <a:pt x="13" y="129"/>
                    </a:lnTo>
                    <a:lnTo>
                      <a:pt x="13" y="129"/>
                    </a:lnTo>
                    <a:lnTo>
                      <a:pt x="13" y="126"/>
                    </a:lnTo>
                    <a:lnTo>
                      <a:pt x="13" y="126"/>
                    </a:lnTo>
                    <a:lnTo>
                      <a:pt x="13" y="126"/>
                    </a:lnTo>
                    <a:lnTo>
                      <a:pt x="13" y="124"/>
                    </a:lnTo>
                    <a:lnTo>
                      <a:pt x="13" y="124"/>
                    </a:lnTo>
                    <a:lnTo>
                      <a:pt x="13" y="122"/>
                    </a:lnTo>
                    <a:lnTo>
                      <a:pt x="13" y="122"/>
                    </a:lnTo>
                    <a:lnTo>
                      <a:pt x="13" y="119"/>
                    </a:lnTo>
                    <a:lnTo>
                      <a:pt x="13" y="119"/>
                    </a:lnTo>
                    <a:lnTo>
                      <a:pt x="13" y="117"/>
                    </a:lnTo>
                    <a:lnTo>
                      <a:pt x="10" y="117"/>
                    </a:lnTo>
                    <a:lnTo>
                      <a:pt x="10" y="114"/>
                    </a:lnTo>
                    <a:lnTo>
                      <a:pt x="10" y="112"/>
                    </a:lnTo>
                    <a:lnTo>
                      <a:pt x="10" y="109"/>
                    </a:lnTo>
                    <a:lnTo>
                      <a:pt x="10" y="107"/>
                    </a:lnTo>
                    <a:lnTo>
                      <a:pt x="13" y="107"/>
                    </a:lnTo>
                    <a:lnTo>
                      <a:pt x="13" y="105"/>
                    </a:lnTo>
                    <a:lnTo>
                      <a:pt x="13" y="102"/>
                    </a:lnTo>
                    <a:lnTo>
                      <a:pt x="13" y="102"/>
                    </a:lnTo>
                    <a:lnTo>
                      <a:pt x="13" y="102"/>
                    </a:lnTo>
                    <a:lnTo>
                      <a:pt x="13" y="100"/>
                    </a:lnTo>
                    <a:lnTo>
                      <a:pt x="13" y="97"/>
                    </a:lnTo>
                    <a:lnTo>
                      <a:pt x="13" y="97"/>
                    </a:lnTo>
                    <a:lnTo>
                      <a:pt x="13" y="97"/>
                    </a:lnTo>
                    <a:lnTo>
                      <a:pt x="13" y="97"/>
                    </a:lnTo>
                    <a:lnTo>
                      <a:pt x="13" y="95"/>
                    </a:lnTo>
                    <a:lnTo>
                      <a:pt x="13" y="95"/>
                    </a:lnTo>
                    <a:lnTo>
                      <a:pt x="13" y="92"/>
                    </a:lnTo>
                    <a:lnTo>
                      <a:pt x="15" y="92"/>
                    </a:lnTo>
                    <a:lnTo>
                      <a:pt x="15" y="92"/>
                    </a:lnTo>
                    <a:lnTo>
                      <a:pt x="15" y="87"/>
                    </a:lnTo>
                    <a:lnTo>
                      <a:pt x="17" y="87"/>
                    </a:lnTo>
                    <a:lnTo>
                      <a:pt x="20" y="85"/>
                    </a:lnTo>
                    <a:lnTo>
                      <a:pt x="20" y="83"/>
                    </a:lnTo>
                    <a:lnTo>
                      <a:pt x="20" y="80"/>
                    </a:lnTo>
                    <a:lnTo>
                      <a:pt x="22" y="75"/>
                    </a:lnTo>
                    <a:lnTo>
                      <a:pt x="22" y="73"/>
                    </a:lnTo>
                    <a:lnTo>
                      <a:pt x="22" y="73"/>
                    </a:lnTo>
                    <a:lnTo>
                      <a:pt x="22" y="73"/>
                    </a:lnTo>
                    <a:lnTo>
                      <a:pt x="22" y="70"/>
                    </a:lnTo>
                    <a:lnTo>
                      <a:pt x="22" y="70"/>
                    </a:lnTo>
                    <a:lnTo>
                      <a:pt x="22" y="68"/>
                    </a:lnTo>
                    <a:lnTo>
                      <a:pt x="22" y="68"/>
                    </a:lnTo>
                    <a:lnTo>
                      <a:pt x="22" y="68"/>
                    </a:lnTo>
                    <a:lnTo>
                      <a:pt x="25" y="66"/>
                    </a:lnTo>
                    <a:lnTo>
                      <a:pt x="25" y="66"/>
                    </a:lnTo>
                    <a:lnTo>
                      <a:pt x="25" y="66"/>
                    </a:lnTo>
                    <a:lnTo>
                      <a:pt x="25" y="63"/>
                    </a:lnTo>
                    <a:lnTo>
                      <a:pt x="25" y="63"/>
                    </a:lnTo>
                    <a:lnTo>
                      <a:pt x="22" y="61"/>
                    </a:lnTo>
                    <a:lnTo>
                      <a:pt x="22" y="61"/>
                    </a:lnTo>
                    <a:lnTo>
                      <a:pt x="22" y="58"/>
                    </a:lnTo>
                    <a:lnTo>
                      <a:pt x="25" y="58"/>
                    </a:lnTo>
                    <a:lnTo>
                      <a:pt x="25" y="58"/>
                    </a:lnTo>
                    <a:lnTo>
                      <a:pt x="27" y="58"/>
                    </a:lnTo>
                    <a:lnTo>
                      <a:pt x="27" y="58"/>
                    </a:lnTo>
                    <a:lnTo>
                      <a:pt x="27" y="56"/>
                    </a:lnTo>
                    <a:lnTo>
                      <a:pt x="25" y="56"/>
                    </a:lnTo>
                    <a:lnTo>
                      <a:pt x="22" y="53"/>
                    </a:lnTo>
                    <a:lnTo>
                      <a:pt x="25" y="51"/>
                    </a:lnTo>
                    <a:lnTo>
                      <a:pt x="25" y="51"/>
                    </a:lnTo>
                    <a:lnTo>
                      <a:pt x="25" y="51"/>
                    </a:lnTo>
                    <a:lnTo>
                      <a:pt x="25" y="46"/>
                    </a:lnTo>
                    <a:lnTo>
                      <a:pt x="25" y="46"/>
                    </a:lnTo>
                    <a:lnTo>
                      <a:pt x="22" y="44"/>
                    </a:lnTo>
                    <a:lnTo>
                      <a:pt x="22" y="46"/>
                    </a:lnTo>
                    <a:lnTo>
                      <a:pt x="22" y="46"/>
                    </a:lnTo>
                    <a:lnTo>
                      <a:pt x="20" y="44"/>
                    </a:lnTo>
                    <a:lnTo>
                      <a:pt x="20" y="44"/>
                    </a:lnTo>
                    <a:lnTo>
                      <a:pt x="20" y="44"/>
                    </a:lnTo>
                    <a:lnTo>
                      <a:pt x="20" y="41"/>
                    </a:lnTo>
                    <a:lnTo>
                      <a:pt x="20" y="41"/>
                    </a:lnTo>
                    <a:lnTo>
                      <a:pt x="20" y="41"/>
                    </a:lnTo>
                    <a:lnTo>
                      <a:pt x="20" y="41"/>
                    </a:lnTo>
                    <a:lnTo>
                      <a:pt x="20" y="39"/>
                    </a:lnTo>
                    <a:lnTo>
                      <a:pt x="20" y="39"/>
                    </a:lnTo>
                    <a:lnTo>
                      <a:pt x="20" y="39"/>
                    </a:lnTo>
                    <a:lnTo>
                      <a:pt x="20" y="39"/>
                    </a:lnTo>
                    <a:lnTo>
                      <a:pt x="17" y="39"/>
                    </a:lnTo>
                    <a:lnTo>
                      <a:pt x="17" y="36"/>
                    </a:lnTo>
                    <a:lnTo>
                      <a:pt x="17" y="36"/>
                    </a:lnTo>
                    <a:lnTo>
                      <a:pt x="15" y="34"/>
                    </a:lnTo>
                    <a:lnTo>
                      <a:pt x="15" y="31"/>
                    </a:lnTo>
                    <a:lnTo>
                      <a:pt x="17" y="27"/>
                    </a:lnTo>
                    <a:lnTo>
                      <a:pt x="27" y="17"/>
                    </a:lnTo>
                    <a:lnTo>
                      <a:pt x="27" y="17"/>
                    </a:lnTo>
                    <a:lnTo>
                      <a:pt x="37" y="14"/>
                    </a:lnTo>
                    <a:lnTo>
                      <a:pt x="49" y="14"/>
                    </a:lnTo>
                    <a:lnTo>
                      <a:pt x="59" y="12"/>
                    </a:lnTo>
                    <a:lnTo>
                      <a:pt x="64" y="12"/>
                    </a:lnTo>
                    <a:lnTo>
                      <a:pt x="69" y="7"/>
                    </a:lnTo>
                    <a:lnTo>
                      <a:pt x="69" y="7"/>
                    </a:lnTo>
                    <a:lnTo>
                      <a:pt x="71" y="2"/>
                    </a:lnTo>
                    <a:lnTo>
                      <a:pt x="78" y="0"/>
                    </a:lnTo>
                    <a:lnTo>
                      <a:pt x="78" y="0"/>
                    </a:lnTo>
                    <a:lnTo>
                      <a:pt x="83" y="0"/>
                    </a:lnTo>
                    <a:lnTo>
                      <a:pt x="88" y="0"/>
                    </a:lnTo>
                    <a:lnTo>
                      <a:pt x="95" y="7"/>
                    </a:lnTo>
                    <a:lnTo>
                      <a:pt x="95" y="7"/>
                    </a:lnTo>
                    <a:lnTo>
                      <a:pt x="100" y="9"/>
                    </a:lnTo>
                    <a:lnTo>
                      <a:pt x="105" y="7"/>
                    </a:lnTo>
                    <a:lnTo>
                      <a:pt x="105" y="7"/>
                    </a:lnTo>
                    <a:lnTo>
                      <a:pt x="115" y="7"/>
                    </a:lnTo>
                    <a:lnTo>
                      <a:pt x="122" y="7"/>
                    </a:lnTo>
                    <a:lnTo>
                      <a:pt x="127" y="9"/>
                    </a:lnTo>
                    <a:lnTo>
                      <a:pt x="127" y="9"/>
                    </a:lnTo>
                    <a:lnTo>
                      <a:pt x="134" y="17"/>
                    </a:lnTo>
                    <a:lnTo>
                      <a:pt x="134" y="17"/>
                    </a:lnTo>
                    <a:lnTo>
                      <a:pt x="137" y="22"/>
                    </a:lnTo>
                    <a:lnTo>
                      <a:pt x="137" y="22"/>
                    </a:lnTo>
                    <a:lnTo>
                      <a:pt x="142" y="22"/>
                    </a:lnTo>
                    <a:lnTo>
                      <a:pt x="142" y="22"/>
                    </a:lnTo>
                    <a:lnTo>
                      <a:pt x="144" y="24"/>
                    </a:lnTo>
                    <a:lnTo>
                      <a:pt x="144" y="24"/>
                    </a:lnTo>
                    <a:lnTo>
                      <a:pt x="147" y="24"/>
                    </a:lnTo>
                    <a:lnTo>
                      <a:pt x="147" y="24"/>
                    </a:lnTo>
                    <a:lnTo>
                      <a:pt x="147" y="24"/>
                    </a:lnTo>
                    <a:lnTo>
                      <a:pt x="149" y="27"/>
                    </a:lnTo>
                    <a:lnTo>
                      <a:pt x="149" y="27"/>
                    </a:lnTo>
                    <a:lnTo>
                      <a:pt x="152" y="31"/>
                    </a:lnTo>
                    <a:lnTo>
                      <a:pt x="156" y="31"/>
                    </a:lnTo>
                    <a:lnTo>
                      <a:pt x="156" y="31"/>
                    </a:lnTo>
                    <a:lnTo>
                      <a:pt x="166" y="31"/>
                    </a:lnTo>
                    <a:lnTo>
                      <a:pt x="166" y="31"/>
                    </a:lnTo>
                    <a:lnTo>
                      <a:pt x="166" y="36"/>
                    </a:lnTo>
                    <a:lnTo>
                      <a:pt x="166" y="36"/>
                    </a:lnTo>
                    <a:lnTo>
                      <a:pt x="164" y="39"/>
                    </a:lnTo>
                    <a:lnTo>
                      <a:pt x="164" y="39"/>
                    </a:lnTo>
                    <a:lnTo>
                      <a:pt x="159" y="39"/>
                    </a:lnTo>
                    <a:lnTo>
                      <a:pt x="159" y="39"/>
                    </a:lnTo>
                    <a:lnTo>
                      <a:pt x="156" y="39"/>
                    </a:lnTo>
                    <a:lnTo>
                      <a:pt x="156" y="39"/>
                    </a:lnTo>
                    <a:lnTo>
                      <a:pt x="159" y="41"/>
                    </a:lnTo>
                    <a:lnTo>
                      <a:pt x="159" y="44"/>
                    </a:lnTo>
                    <a:lnTo>
                      <a:pt x="159" y="44"/>
                    </a:lnTo>
                    <a:lnTo>
                      <a:pt x="161" y="44"/>
                    </a:lnTo>
                    <a:lnTo>
                      <a:pt x="161" y="44"/>
                    </a:lnTo>
                    <a:lnTo>
                      <a:pt x="159" y="46"/>
                    </a:lnTo>
                    <a:lnTo>
                      <a:pt x="159" y="46"/>
                    </a:lnTo>
                    <a:lnTo>
                      <a:pt x="159" y="46"/>
                    </a:lnTo>
                    <a:lnTo>
                      <a:pt x="159" y="48"/>
                    </a:lnTo>
                    <a:lnTo>
                      <a:pt x="159" y="48"/>
                    </a:lnTo>
                    <a:lnTo>
                      <a:pt x="159" y="51"/>
                    </a:lnTo>
                    <a:lnTo>
                      <a:pt x="161" y="53"/>
                    </a:lnTo>
                    <a:lnTo>
                      <a:pt x="161" y="56"/>
                    </a:lnTo>
                    <a:lnTo>
                      <a:pt x="156" y="61"/>
                    </a:lnTo>
                    <a:lnTo>
                      <a:pt x="166" y="61"/>
                    </a:lnTo>
                    <a:lnTo>
                      <a:pt x="173" y="61"/>
                    </a:lnTo>
                    <a:lnTo>
                      <a:pt x="181" y="61"/>
                    </a:lnTo>
                    <a:lnTo>
                      <a:pt x="183" y="61"/>
                    </a:lnTo>
                    <a:lnTo>
                      <a:pt x="193" y="61"/>
                    </a:lnTo>
                    <a:lnTo>
                      <a:pt x="200" y="61"/>
                    </a:lnTo>
                    <a:lnTo>
                      <a:pt x="205" y="61"/>
                    </a:lnTo>
                    <a:lnTo>
                      <a:pt x="210" y="61"/>
                    </a:lnTo>
                    <a:lnTo>
                      <a:pt x="215" y="61"/>
                    </a:lnTo>
                    <a:lnTo>
                      <a:pt x="222" y="61"/>
                    </a:lnTo>
                    <a:lnTo>
                      <a:pt x="227" y="61"/>
                    </a:lnTo>
                    <a:lnTo>
                      <a:pt x="234" y="61"/>
                    </a:lnTo>
                    <a:lnTo>
                      <a:pt x="239" y="61"/>
                    </a:lnTo>
                    <a:lnTo>
                      <a:pt x="247" y="61"/>
                    </a:lnTo>
                    <a:lnTo>
                      <a:pt x="249" y="61"/>
                    </a:lnTo>
                    <a:lnTo>
                      <a:pt x="259" y="61"/>
                    </a:lnTo>
                    <a:lnTo>
                      <a:pt x="266" y="61"/>
                    </a:lnTo>
                    <a:lnTo>
                      <a:pt x="271" y="61"/>
                    </a:lnTo>
                    <a:lnTo>
                      <a:pt x="281" y="61"/>
                    </a:lnTo>
                    <a:lnTo>
                      <a:pt x="290" y="61"/>
                    </a:lnTo>
                    <a:lnTo>
                      <a:pt x="290" y="61"/>
                    </a:lnTo>
                    <a:lnTo>
                      <a:pt x="290" y="66"/>
                    </a:lnTo>
                    <a:lnTo>
                      <a:pt x="290" y="68"/>
                    </a:lnTo>
                    <a:lnTo>
                      <a:pt x="288" y="70"/>
                    </a:lnTo>
                    <a:lnTo>
                      <a:pt x="288" y="75"/>
                    </a:lnTo>
                    <a:lnTo>
                      <a:pt x="286" y="78"/>
                    </a:lnTo>
                    <a:lnTo>
                      <a:pt x="286" y="78"/>
                    </a:lnTo>
                    <a:lnTo>
                      <a:pt x="286" y="80"/>
                    </a:lnTo>
                    <a:lnTo>
                      <a:pt x="283" y="83"/>
                    </a:lnTo>
                    <a:lnTo>
                      <a:pt x="283" y="85"/>
                    </a:lnTo>
                    <a:lnTo>
                      <a:pt x="283" y="85"/>
                    </a:lnTo>
                    <a:lnTo>
                      <a:pt x="283" y="87"/>
                    </a:lnTo>
                    <a:lnTo>
                      <a:pt x="286" y="90"/>
                    </a:lnTo>
                    <a:lnTo>
                      <a:pt x="286" y="90"/>
                    </a:lnTo>
                    <a:lnTo>
                      <a:pt x="286" y="92"/>
                    </a:lnTo>
                    <a:lnTo>
                      <a:pt x="286" y="95"/>
                    </a:lnTo>
                    <a:lnTo>
                      <a:pt x="288" y="97"/>
                    </a:lnTo>
                    <a:lnTo>
                      <a:pt x="290" y="97"/>
                    </a:lnTo>
                    <a:lnTo>
                      <a:pt x="290" y="97"/>
                    </a:lnTo>
                    <a:lnTo>
                      <a:pt x="293" y="102"/>
                    </a:lnTo>
                    <a:lnTo>
                      <a:pt x="293" y="102"/>
                    </a:lnTo>
                    <a:lnTo>
                      <a:pt x="295" y="105"/>
                    </a:lnTo>
                    <a:lnTo>
                      <a:pt x="295" y="105"/>
                    </a:lnTo>
                    <a:lnTo>
                      <a:pt x="295" y="107"/>
                    </a:lnTo>
                    <a:lnTo>
                      <a:pt x="295" y="107"/>
                    </a:lnTo>
                    <a:lnTo>
                      <a:pt x="295" y="107"/>
                    </a:lnTo>
                    <a:lnTo>
                      <a:pt x="295" y="109"/>
                    </a:lnTo>
                    <a:lnTo>
                      <a:pt x="298" y="112"/>
                    </a:lnTo>
                    <a:lnTo>
                      <a:pt x="298" y="114"/>
                    </a:lnTo>
                    <a:lnTo>
                      <a:pt x="298" y="117"/>
                    </a:lnTo>
                    <a:lnTo>
                      <a:pt x="300" y="119"/>
                    </a:lnTo>
                    <a:lnTo>
                      <a:pt x="300" y="124"/>
                    </a:lnTo>
                    <a:lnTo>
                      <a:pt x="303" y="126"/>
                    </a:lnTo>
                    <a:lnTo>
                      <a:pt x="303" y="124"/>
                    </a:lnTo>
                    <a:lnTo>
                      <a:pt x="305" y="124"/>
                    </a:lnTo>
                    <a:lnTo>
                      <a:pt x="305" y="124"/>
                    </a:lnTo>
                    <a:lnTo>
                      <a:pt x="305" y="124"/>
                    </a:lnTo>
                    <a:lnTo>
                      <a:pt x="305" y="126"/>
                    </a:lnTo>
                    <a:lnTo>
                      <a:pt x="305" y="126"/>
                    </a:lnTo>
                    <a:lnTo>
                      <a:pt x="303" y="129"/>
                    </a:lnTo>
                    <a:lnTo>
                      <a:pt x="300" y="129"/>
                    </a:lnTo>
                    <a:lnTo>
                      <a:pt x="300" y="126"/>
                    </a:lnTo>
                    <a:lnTo>
                      <a:pt x="300" y="126"/>
                    </a:lnTo>
                    <a:lnTo>
                      <a:pt x="300" y="126"/>
                    </a:lnTo>
                    <a:lnTo>
                      <a:pt x="300" y="126"/>
                    </a:lnTo>
                    <a:lnTo>
                      <a:pt x="300" y="126"/>
                    </a:lnTo>
                    <a:lnTo>
                      <a:pt x="300" y="126"/>
                    </a:lnTo>
                    <a:lnTo>
                      <a:pt x="298" y="126"/>
                    </a:lnTo>
                    <a:lnTo>
                      <a:pt x="298" y="126"/>
                    </a:lnTo>
                    <a:lnTo>
                      <a:pt x="295" y="126"/>
                    </a:lnTo>
                    <a:lnTo>
                      <a:pt x="295" y="126"/>
                    </a:lnTo>
                    <a:lnTo>
                      <a:pt x="293" y="126"/>
                    </a:lnTo>
                    <a:lnTo>
                      <a:pt x="293" y="126"/>
                    </a:lnTo>
                    <a:lnTo>
                      <a:pt x="293" y="126"/>
                    </a:lnTo>
                    <a:lnTo>
                      <a:pt x="293" y="126"/>
                    </a:lnTo>
                    <a:lnTo>
                      <a:pt x="293" y="126"/>
                    </a:lnTo>
                    <a:lnTo>
                      <a:pt x="293" y="126"/>
                    </a:lnTo>
                    <a:lnTo>
                      <a:pt x="290" y="126"/>
                    </a:lnTo>
                    <a:lnTo>
                      <a:pt x="290" y="126"/>
                    </a:lnTo>
                    <a:lnTo>
                      <a:pt x="290" y="126"/>
                    </a:lnTo>
                    <a:lnTo>
                      <a:pt x="290" y="126"/>
                    </a:lnTo>
                    <a:lnTo>
                      <a:pt x="290" y="124"/>
                    </a:lnTo>
                    <a:lnTo>
                      <a:pt x="290" y="124"/>
                    </a:lnTo>
                    <a:lnTo>
                      <a:pt x="290" y="124"/>
                    </a:lnTo>
                    <a:lnTo>
                      <a:pt x="290" y="122"/>
                    </a:lnTo>
                    <a:lnTo>
                      <a:pt x="288" y="122"/>
                    </a:lnTo>
                    <a:lnTo>
                      <a:pt x="286" y="124"/>
                    </a:lnTo>
                    <a:lnTo>
                      <a:pt x="286" y="122"/>
                    </a:lnTo>
                    <a:lnTo>
                      <a:pt x="283" y="122"/>
                    </a:lnTo>
                    <a:lnTo>
                      <a:pt x="281" y="119"/>
                    </a:lnTo>
                    <a:lnTo>
                      <a:pt x="281" y="119"/>
                    </a:lnTo>
                    <a:lnTo>
                      <a:pt x="278" y="122"/>
                    </a:lnTo>
                    <a:lnTo>
                      <a:pt x="278" y="122"/>
                    </a:lnTo>
                    <a:lnTo>
                      <a:pt x="273" y="119"/>
                    </a:lnTo>
                    <a:lnTo>
                      <a:pt x="273" y="119"/>
                    </a:lnTo>
                    <a:lnTo>
                      <a:pt x="273" y="117"/>
                    </a:lnTo>
                    <a:lnTo>
                      <a:pt x="271" y="114"/>
                    </a:lnTo>
                    <a:lnTo>
                      <a:pt x="271" y="114"/>
                    </a:lnTo>
                    <a:lnTo>
                      <a:pt x="269" y="112"/>
                    </a:lnTo>
                    <a:lnTo>
                      <a:pt x="266" y="112"/>
                    </a:lnTo>
                    <a:lnTo>
                      <a:pt x="261" y="109"/>
                    </a:lnTo>
                    <a:lnTo>
                      <a:pt x="259" y="109"/>
                    </a:lnTo>
                    <a:lnTo>
                      <a:pt x="256" y="109"/>
                    </a:lnTo>
                    <a:lnTo>
                      <a:pt x="256" y="112"/>
                    </a:lnTo>
                    <a:lnTo>
                      <a:pt x="254" y="112"/>
                    </a:lnTo>
                    <a:lnTo>
                      <a:pt x="251" y="117"/>
                    </a:lnTo>
                    <a:lnTo>
                      <a:pt x="249" y="119"/>
                    </a:lnTo>
                    <a:lnTo>
                      <a:pt x="244" y="124"/>
                    </a:lnTo>
                    <a:lnTo>
                      <a:pt x="242" y="126"/>
                    </a:lnTo>
                    <a:lnTo>
                      <a:pt x="242" y="129"/>
                    </a:lnTo>
                    <a:lnTo>
                      <a:pt x="242" y="129"/>
                    </a:lnTo>
                    <a:lnTo>
                      <a:pt x="244" y="134"/>
                    </a:lnTo>
                    <a:lnTo>
                      <a:pt x="247" y="134"/>
                    </a:lnTo>
                    <a:lnTo>
                      <a:pt x="249" y="136"/>
                    </a:lnTo>
                    <a:lnTo>
                      <a:pt x="254" y="136"/>
                    </a:lnTo>
                    <a:lnTo>
                      <a:pt x="256" y="139"/>
                    </a:lnTo>
                    <a:lnTo>
                      <a:pt x="256" y="139"/>
                    </a:lnTo>
                    <a:lnTo>
                      <a:pt x="261" y="139"/>
                    </a:lnTo>
                    <a:lnTo>
                      <a:pt x="261" y="139"/>
                    </a:lnTo>
                    <a:lnTo>
                      <a:pt x="266" y="139"/>
                    </a:lnTo>
                    <a:lnTo>
                      <a:pt x="271" y="139"/>
                    </a:lnTo>
                    <a:lnTo>
                      <a:pt x="271" y="139"/>
                    </a:lnTo>
                    <a:lnTo>
                      <a:pt x="273" y="136"/>
                    </a:lnTo>
                    <a:lnTo>
                      <a:pt x="278" y="134"/>
                    </a:lnTo>
                    <a:lnTo>
                      <a:pt x="278" y="131"/>
                    </a:lnTo>
                    <a:lnTo>
                      <a:pt x="281" y="129"/>
                    </a:lnTo>
                    <a:lnTo>
                      <a:pt x="283" y="129"/>
                    </a:lnTo>
                    <a:lnTo>
                      <a:pt x="283" y="129"/>
                    </a:lnTo>
                    <a:lnTo>
                      <a:pt x="283" y="131"/>
                    </a:lnTo>
                    <a:lnTo>
                      <a:pt x="283" y="131"/>
                    </a:lnTo>
                    <a:lnTo>
                      <a:pt x="286" y="131"/>
                    </a:lnTo>
                    <a:lnTo>
                      <a:pt x="286" y="134"/>
                    </a:lnTo>
                    <a:lnTo>
                      <a:pt x="286" y="134"/>
                    </a:lnTo>
                    <a:lnTo>
                      <a:pt x="288" y="134"/>
                    </a:lnTo>
                    <a:lnTo>
                      <a:pt x="288" y="134"/>
                    </a:lnTo>
                    <a:lnTo>
                      <a:pt x="288" y="131"/>
                    </a:lnTo>
                    <a:lnTo>
                      <a:pt x="288" y="131"/>
                    </a:lnTo>
                    <a:lnTo>
                      <a:pt x="288" y="131"/>
                    </a:lnTo>
                    <a:lnTo>
                      <a:pt x="290" y="129"/>
                    </a:lnTo>
                    <a:lnTo>
                      <a:pt x="290" y="129"/>
                    </a:lnTo>
                    <a:lnTo>
                      <a:pt x="290" y="129"/>
                    </a:lnTo>
                    <a:lnTo>
                      <a:pt x="290" y="129"/>
                    </a:lnTo>
                    <a:lnTo>
                      <a:pt x="290" y="129"/>
                    </a:lnTo>
                    <a:lnTo>
                      <a:pt x="290" y="126"/>
                    </a:lnTo>
                    <a:lnTo>
                      <a:pt x="290" y="126"/>
                    </a:lnTo>
                    <a:lnTo>
                      <a:pt x="290" y="129"/>
                    </a:lnTo>
                    <a:lnTo>
                      <a:pt x="290" y="129"/>
                    </a:lnTo>
                    <a:lnTo>
                      <a:pt x="290" y="129"/>
                    </a:lnTo>
                    <a:lnTo>
                      <a:pt x="290" y="131"/>
                    </a:lnTo>
                    <a:lnTo>
                      <a:pt x="290" y="131"/>
                    </a:lnTo>
                    <a:lnTo>
                      <a:pt x="290" y="131"/>
                    </a:lnTo>
                    <a:lnTo>
                      <a:pt x="290" y="131"/>
                    </a:lnTo>
                    <a:lnTo>
                      <a:pt x="290" y="134"/>
                    </a:lnTo>
                    <a:lnTo>
                      <a:pt x="290" y="134"/>
                    </a:lnTo>
                    <a:lnTo>
                      <a:pt x="290" y="134"/>
                    </a:lnTo>
                    <a:lnTo>
                      <a:pt x="290" y="131"/>
                    </a:lnTo>
                    <a:lnTo>
                      <a:pt x="293" y="131"/>
                    </a:lnTo>
                    <a:lnTo>
                      <a:pt x="293" y="131"/>
                    </a:lnTo>
                    <a:lnTo>
                      <a:pt x="293" y="131"/>
                    </a:lnTo>
                    <a:lnTo>
                      <a:pt x="295" y="131"/>
                    </a:lnTo>
                    <a:lnTo>
                      <a:pt x="295" y="129"/>
                    </a:lnTo>
                    <a:lnTo>
                      <a:pt x="295" y="129"/>
                    </a:lnTo>
                    <a:lnTo>
                      <a:pt x="295" y="129"/>
                    </a:lnTo>
                    <a:lnTo>
                      <a:pt x="295" y="129"/>
                    </a:lnTo>
                    <a:lnTo>
                      <a:pt x="293" y="129"/>
                    </a:lnTo>
                    <a:lnTo>
                      <a:pt x="293" y="129"/>
                    </a:lnTo>
                    <a:lnTo>
                      <a:pt x="293" y="129"/>
                    </a:lnTo>
                    <a:lnTo>
                      <a:pt x="293" y="129"/>
                    </a:lnTo>
                    <a:lnTo>
                      <a:pt x="293" y="129"/>
                    </a:lnTo>
                    <a:lnTo>
                      <a:pt x="293" y="129"/>
                    </a:lnTo>
                    <a:lnTo>
                      <a:pt x="293" y="129"/>
                    </a:lnTo>
                    <a:lnTo>
                      <a:pt x="293" y="129"/>
                    </a:lnTo>
                    <a:lnTo>
                      <a:pt x="293" y="129"/>
                    </a:lnTo>
                    <a:lnTo>
                      <a:pt x="295" y="129"/>
                    </a:lnTo>
                    <a:lnTo>
                      <a:pt x="295" y="126"/>
                    </a:lnTo>
                    <a:lnTo>
                      <a:pt x="295" y="129"/>
                    </a:lnTo>
                    <a:lnTo>
                      <a:pt x="298" y="129"/>
                    </a:lnTo>
                    <a:lnTo>
                      <a:pt x="298" y="129"/>
                    </a:lnTo>
                    <a:lnTo>
                      <a:pt x="298" y="131"/>
                    </a:lnTo>
                    <a:lnTo>
                      <a:pt x="295" y="131"/>
                    </a:lnTo>
                    <a:lnTo>
                      <a:pt x="295" y="134"/>
                    </a:lnTo>
                    <a:lnTo>
                      <a:pt x="295" y="136"/>
                    </a:lnTo>
                    <a:lnTo>
                      <a:pt x="293" y="136"/>
                    </a:lnTo>
                    <a:lnTo>
                      <a:pt x="293" y="136"/>
                    </a:lnTo>
                    <a:lnTo>
                      <a:pt x="293" y="136"/>
                    </a:lnTo>
                    <a:lnTo>
                      <a:pt x="293" y="139"/>
                    </a:lnTo>
                    <a:lnTo>
                      <a:pt x="293" y="139"/>
                    </a:lnTo>
                    <a:lnTo>
                      <a:pt x="290" y="139"/>
                    </a:lnTo>
                    <a:lnTo>
                      <a:pt x="290" y="139"/>
                    </a:lnTo>
                    <a:lnTo>
                      <a:pt x="288" y="136"/>
                    </a:lnTo>
                    <a:lnTo>
                      <a:pt x="286" y="136"/>
                    </a:lnTo>
                    <a:lnTo>
                      <a:pt x="286" y="139"/>
                    </a:lnTo>
                    <a:lnTo>
                      <a:pt x="283" y="139"/>
                    </a:lnTo>
                    <a:lnTo>
                      <a:pt x="283" y="141"/>
                    </a:lnTo>
                    <a:lnTo>
                      <a:pt x="283" y="141"/>
                    </a:lnTo>
                    <a:lnTo>
                      <a:pt x="283" y="144"/>
                    </a:lnTo>
                    <a:lnTo>
                      <a:pt x="286" y="144"/>
                    </a:lnTo>
                    <a:lnTo>
                      <a:pt x="286" y="146"/>
                    </a:lnTo>
                    <a:lnTo>
                      <a:pt x="286" y="146"/>
                    </a:lnTo>
                    <a:lnTo>
                      <a:pt x="288" y="146"/>
                    </a:lnTo>
                    <a:lnTo>
                      <a:pt x="290" y="146"/>
                    </a:lnTo>
                    <a:lnTo>
                      <a:pt x="293" y="144"/>
                    </a:lnTo>
                    <a:lnTo>
                      <a:pt x="293" y="144"/>
                    </a:lnTo>
                    <a:lnTo>
                      <a:pt x="293" y="146"/>
                    </a:lnTo>
                    <a:lnTo>
                      <a:pt x="290" y="146"/>
                    </a:lnTo>
                    <a:lnTo>
                      <a:pt x="290" y="148"/>
                    </a:lnTo>
                    <a:lnTo>
                      <a:pt x="293" y="148"/>
                    </a:lnTo>
                    <a:lnTo>
                      <a:pt x="295" y="151"/>
                    </a:lnTo>
                    <a:lnTo>
                      <a:pt x="295" y="151"/>
                    </a:lnTo>
                    <a:lnTo>
                      <a:pt x="298" y="151"/>
                    </a:lnTo>
                    <a:lnTo>
                      <a:pt x="298" y="151"/>
                    </a:lnTo>
                    <a:lnTo>
                      <a:pt x="300" y="151"/>
                    </a:lnTo>
                    <a:lnTo>
                      <a:pt x="300" y="148"/>
                    </a:lnTo>
                    <a:lnTo>
                      <a:pt x="303" y="146"/>
                    </a:lnTo>
                    <a:lnTo>
                      <a:pt x="303" y="146"/>
                    </a:lnTo>
                    <a:lnTo>
                      <a:pt x="303" y="141"/>
                    </a:lnTo>
                    <a:lnTo>
                      <a:pt x="303" y="141"/>
                    </a:lnTo>
                    <a:lnTo>
                      <a:pt x="303" y="141"/>
                    </a:lnTo>
                    <a:lnTo>
                      <a:pt x="303" y="141"/>
                    </a:lnTo>
                    <a:lnTo>
                      <a:pt x="303" y="141"/>
                    </a:lnTo>
                    <a:lnTo>
                      <a:pt x="305" y="141"/>
                    </a:lnTo>
                    <a:lnTo>
                      <a:pt x="305" y="139"/>
                    </a:lnTo>
                    <a:lnTo>
                      <a:pt x="308" y="139"/>
                    </a:lnTo>
                    <a:lnTo>
                      <a:pt x="308" y="139"/>
                    </a:lnTo>
                    <a:lnTo>
                      <a:pt x="308" y="139"/>
                    </a:lnTo>
                    <a:lnTo>
                      <a:pt x="308" y="139"/>
                    </a:lnTo>
                    <a:lnTo>
                      <a:pt x="308" y="136"/>
                    </a:lnTo>
                    <a:lnTo>
                      <a:pt x="308" y="136"/>
                    </a:lnTo>
                    <a:lnTo>
                      <a:pt x="308" y="136"/>
                    </a:lnTo>
                    <a:lnTo>
                      <a:pt x="308" y="136"/>
                    </a:lnTo>
                    <a:lnTo>
                      <a:pt x="310" y="134"/>
                    </a:lnTo>
                    <a:lnTo>
                      <a:pt x="310" y="136"/>
                    </a:lnTo>
                    <a:lnTo>
                      <a:pt x="310" y="136"/>
                    </a:lnTo>
                    <a:lnTo>
                      <a:pt x="310" y="136"/>
                    </a:lnTo>
                    <a:lnTo>
                      <a:pt x="312" y="136"/>
                    </a:lnTo>
                    <a:lnTo>
                      <a:pt x="312" y="136"/>
                    </a:lnTo>
                    <a:lnTo>
                      <a:pt x="312" y="136"/>
                    </a:lnTo>
                    <a:lnTo>
                      <a:pt x="312" y="136"/>
                    </a:lnTo>
                    <a:lnTo>
                      <a:pt x="312" y="136"/>
                    </a:lnTo>
                    <a:lnTo>
                      <a:pt x="312" y="139"/>
                    </a:lnTo>
                    <a:lnTo>
                      <a:pt x="312" y="139"/>
                    </a:lnTo>
                    <a:lnTo>
                      <a:pt x="312" y="139"/>
                    </a:lnTo>
                    <a:lnTo>
                      <a:pt x="312" y="139"/>
                    </a:lnTo>
                    <a:lnTo>
                      <a:pt x="312" y="139"/>
                    </a:lnTo>
                    <a:lnTo>
                      <a:pt x="312" y="139"/>
                    </a:lnTo>
                    <a:lnTo>
                      <a:pt x="315" y="136"/>
                    </a:lnTo>
                    <a:lnTo>
                      <a:pt x="315" y="136"/>
                    </a:lnTo>
                    <a:lnTo>
                      <a:pt x="315" y="136"/>
                    </a:lnTo>
                    <a:lnTo>
                      <a:pt x="315" y="136"/>
                    </a:lnTo>
                    <a:lnTo>
                      <a:pt x="317" y="136"/>
                    </a:lnTo>
                    <a:lnTo>
                      <a:pt x="317" y="136"/>
                    </a:lnTo>
                    <a:lnTo>
                      <a:pt x="317" y="139"/>
                    </a:lnTo>
                    <a:lnTo>
                      <a:pt x="315" y="139"/>
                    </a:lnTo>
                    <a:lnTo>
                      <a:pt x="315" y="139"/>
                    </a:lnTo>
                    <a:lnTo>
                      <a:pt x="312" y="139"/>
                    </a:lnTo>
                    <a:lnTo>
                      <a:pt x="312" y="139"/>
                    </a:lnTo>
                    <a:lnTo>
                      <a:pt x="312" y="139"/>
                    </a:lnTo>
                    <a:lnTo>
                      <a:pt x="312" y="141"/>
                    </a:lnTo>
                    <a:lnTo>
                      <a:pt x="312" y="141"/>
                    </a:lnTo>
                    <a:lnTo>
                      <a:pt x="312" y="141"/>
                    </a:lnTo>
                    <a:lnTo>
                      <a:pt x="312" y="141"/>
                    </a:lnTo>
                    <a:lnTo>
                      <a:pt x="312" y="144"/>
                    </a:lnTo>
                    <a:lnTo>
                      <a:pt x="310" y="144"/>
                    </a:lnTo>
                    <a:lnTo>
                      <a:pt x="310" y="144"/>
                    </a:lnTo>
                    <a:lnTo>
                      <a:pt x="312" y="144"/>
                    </a:lnTo>
                    <a:lnTo>
                      <a:pt x="312" y="144"/>
                    </a:lnTo>
                    <a:lnTo>
                      <a:pt x="315" y="144"/>
                    </a:lnTo>
                    <a:lnTo>
                      <a:pt x="315" y="144"/>
                    </a:lnTo>
                    <a:lnTo>
                      <a:pt x="317" y="146"/>
                    </a:lnTo>
                    <a:lnTo>
                      <a:pt x="315" y="146"/>
                    </a:lnTo>
                    <a:lnTo>
                      <a:pt x="315" y="146"/>
                    </a:lnTo>
                    <a:lnTo>
                      <a:pt x="315" y="146"/>
                    </a:lnTo>
                    <a:lnTo>
                      <a:pt x="315" y="146"/>
                    </a:lnTo>
                    <a:lnTo>
                      <a:pt x="312" y="146"/>
                    </a:lnTo>
                    <a:lnTo>
                      <a:pt x="312" y="146"/>
                    </a:lnTo>
                    <a:lnTo>
                      <a:pt x="312" y="148"/>
                    </a:lnTo>
                    <a:lnTo>
                      <a:pt x="312" y="148"/>
                    </a:lnTo>
                    <a:lnTo>
                      <a:pt x="312" y="148"/>
                    </a:lnTo>
                    <a:lnTo>
                      <a:pt x="312" y="148"/>
                    </a:lnTo>
                    <a:lnTo>
                      <a:pt x="312" y="148"/>
                    </a:lnTo>
                    <a:lnTo>
                      <a:pt x="315" y="148"/>
                    </a:lnTo>
                    <a:lnTo>
                      <a:pt x="315" y="148"/>
                    </a:lnTo>
                    <a:lnTo>
                      <a:pt x="315" y="148"/>
                    </a:lnTo>
                    <a:lnTo>
                      <a:pt x="315" y="148"/>
                    </a:lnTo>
                    <a:lnTo>
                      <a:pt x="315" y="148"/>
                    </a:lnTo>
                    <a:lnTo>
                      <a:pt x="317" y="148"/>
                    </a:lnTo>
                    <a:lnTo>
                      <a:pt x="317" y="148"/>
                    </a:lnTo>
                    <a:lnTo>
                      <a:pt x="317" y="148"/>
                    </a:lnTo>
                    <a:lnTo>
                      <a:pt x="315" y="151"/>
                    </a:lnTo>
                    <a:lnTo>
                      <a:pt x="315" y="151"/>
                    </a:lnTo>
                    <a:lnTo>
                      <a:pt x="315" y="151"/>
                    </a:lnTo>
                    <a:lnTo>
                      <a:pt x="317" y="151"/>
                    </a:lnTo>
                    <a:lnTo>
                      <a:pt x="317" y="151"/>
                    </a:lnTo>
                    <a:lnTo>
                      <a:pt x="317" y="151"/>
                    </a:lnTo>
                    <a:lnTo>
                      <a:pt x="320" y="151"/>
                    </a:lnTo>
                    <a:lnTo>
                      <a:pt x="317" y="151"/>
                    </a:lnTo>
                    <a:lnTo>
                      <a:pt x="317" y="151"/>
                    </a:lnTo>
                    <a:lnTo>
                      <a:pt x="317" y="151"/>
                    </a:lnTo>
                    <a:lnTo>
                      <a:pt x="317" y="153"/>
                    </a:lnTo>
                    <a:lnTo>
                      <a:pt x="317" y="153"/>
                    </a:lnTo>
                    <a:lnTo>
                      <a:pt x="317" y="153"/>
                    </a:lnTo>
                    <a:lnTo>
                      <a:pt x="317" y="153"/>
                    </a:lnTo>
                    <a:lnTo>
                      <a:pt x="317" y="153"/>
                    </a:lnTo>
                    <a:lnTo>
                      <a:pt x="317" y="153"/>
                    </a:lnTo>
                    <a:lnTo>
                      <a:pt x="315" y="156"/>
                    </a:lnTo>
                    <a:lnTo>
                      <a:pt x="317" y="156"/>
                    </a:lnTo>
                    <a:lnTo>
                      <a:pt x="317" y="156"/>
                    </a:lnTo>
                    <a:lnTo>
                      <a:pt x="317" y="158"/>
                    </a:lnTo>
                    <a:lnTo>
                      <a:pt x="317" y="158"/>
                    </a:lnTo>
                    <a:lnTo>
                      <a:pt x="317" y="158"/>
                    </a:lnTo>
                    <a:lnTo>
                      <a:pt x="317" y="158"/>
                    </a:lnTo>
                    <a:lnTo>
                      <a:pt x="315" y="158"/>
                    </a:lnTo>
                    <a:lnTo>
                      <a:pt x="315" y="158"/>
                    </a:lnTo>
                    <a:lnTo>
                      <a:pt x="315" y="158"/>
                    </a:lnTo>
                    <a:lnTo>
                      <a:pt x="315" y="161"/>
                    </a:lnTo>
                    <a:lnTo>
                      <a:pt x="312" y="161"/>
                    </a:lnTo>
                    <a:lnTo>
                      <a:pt x="312" y="161"/>
                    </a:lnTo>
                    <a:lnTo>
                      <a:pt x="315" y="158"/>
                    </a:lnTo>
                    <a:lnTo>
                      <a:pt x="315" y="158"/>
                    </a:lnTo>
                    <a:lnTo>
                      <a:pt x="312" y="158"/>
                    </a:lnTo>
                    <a:lnTo>
                      <a:pt x="312" y="158"/>
                    </a:lnTo>
                    <a:lnTo>
                      <a:pt x="312" y="156"/>
                    </a:lnTo>
                    <a:lnTo>
                      <a:pt x="310" y="156"/>
                    </a:lnTo>
                    <a:lnTo>
                      <a:pt x="310" y="156"/>
                    </a:lnTo>
                    <a:lnTo>
                      <a:pt x="310" y="156"/>
                    </a:lnTo>
                    <a:lnTo>
                      <a:pt x="308" y="156"/>
                    </a:lnTo>
                    <a:lnTo>
                      <a:pt x="310" y="156"/>
                    </a:lnTo>
                    <a:lnTo>
                      <a:pt x="308" y="158"/>
                    </a:lnTo>
                    <a:lnTo>
                      <a:pt x="308" y="158"/>
                    </a:lnTo>
                    <a:lnTo>
                      <a:pt x="305" y="158"/>
                    </a:lnTo>
                    <a:lnTo>
                      <a:pt x="305" y="161"/>
                    </a:lnTo>
                    <a:lnTo>
                      <a:pt x="305" y="161"/>
                    </a:lnTo>
                    <a:lnTo>
                      <a:pt x="305" y="161"/>
                    </a:lnTo>
                    <a:lnTo>
                      <a:pt x="303" y="161"/>
                    </a:lnTo>
                    <a:lnTo>
                      <a:pt x="303" y="161"/>
                    </a:lnTo>
                    <a:lnTo>
                      <a:pt x="300" y="161"/>
                    </a:lnTo>
                    <a:lnTo>
                      <a:pt x="300" y="163"/>
                    </a:lnTo>
                    <a:lnTo>
                      <a:pt x="300" y="163"/>
                    </a:lnTo>
                    <a:lnTo>
                      <a:pt x="300" y="165"/>
                    </a:lnTo>
                    <a:lnTo>
                      <a:pt x="300" y="165"/>
                    </a:lnTo>
                    <a:lnTo>
                      <a:pt x="303" y="165"/>
                    </a:lnTo>
                    <a:lnTo>
                      <a:pt x="305" y="165"/>
                    </a:lnTo>
                    <a:lnTo>
                      <a:pt x="305" y="165"/>
                    </a:lnTo>
                    <a:lnTo>
                      <a:pt x="308" y="168"/>
                    </a:lnTo>
                    <a:lnTo>
                      <a:pt x="305" y="168"/>
                    </a:lnTo>
                    <a:lnTo>
                      <a:pt x="305" y="168"/>
                    </a:lnTo>
                    <a:lnTo>
                      <a:pt x="305" y="168"/>
                    </a:lnTo>
                    <a:lnTo>
                      <a:pt x="305" y="168"/>
                    </a:lnTo>
                    <a:lnTo>
                      <a:pt x="305" y="168"/>
                    </a:lnTo>
                    <a:lnTo>
                      <a:pt x="308" y="170"/>
                    </a:lnTo>
                    <a:lnTo>
                      <a:pt x="308" y="170"/>
                    </a:lnTo>
                    <a:lnTo>
                      <a:pt x="308" y="170"/>
                    </a:lnTo>
                    <a:lnTo>
                      <a:pt x="308" y="170"/>
                    </a:lnTo>
                    <a:lnTo>
                      <a:pt x="305" y="168"/>
                    </a:lnTo>
                    <a:lnTo>
                      <a:pt x="305" y="168"/>
                    </a:lnTo>
                    <a:lnTo>
                      <a:pt x="303" y="168"/>
                    </a:lnTo>
                    <a:lnTo>
                      <a:pt x="300" y="168"/>
                    </a:lnTo>
                    <a:lnTo>
                      <a:pt x="298" y="168"/>
                    </a:lnTo>
                    <a:lnTo>
                      <a:pt x="295" y="165"/>
                    </a:lnTo>
                    <a:lnTo>
                      <a:pt x="293" y="165"/>
                    </a:lnTo>
                    <a:lnTo>
                      <a:pt x="293" y="165"/>
                    </a:lnTo>
                    <a:lnTo>
                      <a:pt x="293" y="165"/>
                    </a:lnTo>
                    <a:lnTo>
                      <a:pt x="295" y="165"/>
                    </a:lnTo>
                    <a:lnTo>
                      <a:pt x="295" y="165"/>
                    </a:lnTo>
                    <a:lnTo>
                      <a:pt x="295" y="168"/>
                    </a:lnTo>
                    <a:lnTo>
                      <a:pt x="295" y="168"/>
                    </a:lnTo>
                    <a:lnTo>
                      <a:pt x="298" y="168"/>
                    </a:lnTo>
                    <a:lnTo>
                      <a:pt x="298" y="168"/>
                    </a:lnTo>
                    <a:lnTo>
                      <a:pt x="298" y="168"/>
                    </a:lnTo>
                    <a:lnTo>
                      <a:pt x="298" y="170"/>
                    </a:lnTo>
                    <a:lnTo>
                      <a:pt x="298" y="170"/>
                    </a:lnTo>
                    <a:lnTo>
                      <a:pt x="298" y="173"/>
                    </a:lnTo>
                    <a:lnTo>
                      <a:pt x="295" y="170"/>
                    </a:lnTo>
                    <a:lnTo>
                      <a:pt x="295" y="170"/>
                    </a:lnTo>
                    <a:lnTo>
                      <a:pt x="293" y="170"/>
                    </a:lnTo>
                    <a:lnTo>
                      <a:pt x="290" y="170"/>
                    </a:lnTo>
                    <a:lnTo>
                      <a:pt x="290" y="170"/>
                    </a:lnTo>
                    <a:lnTo>
                      <a:pt x="293" y="170"/>
                    </a:lnTo>
                    <a:lnTo>
                      <a:pt x="293" y="173"/>
                    </a:lnTo>
                    <a:lnTo>
                      <a:pt x="293" y="173"/>
                    </a:lnTo>
                    <a:lnTo>
                      <a:pt x="290" y="173"/>
                    </a:lnTo>
                    <a:lnTo>
                      <a:pt x="290" y="173"/>
                    </a:lnTo>
                    <a:lnTo>
                      <a:pt x="293" y="173"/>
                    </a:lnTo>
                    <a:lnTo>
                      <a:pt x="293" y="175"/>
                    </a:lnTo>
                    <a:lnTo>
                      <a:pt x="293" y="178"/>
                    </a:lnTo>
                    <a:lnTo>
                      <a:pt x="295" y="178"/>
                    </a:lnTo>
                    <a:lnTo>
                      <a:pt x="295" y="180"/>
                    </a:lnTo>
                    <a:lnTo>
                      <a:pt x="295" y="180"/>
                    </a:lnTo>
                    <a:lnTo>
                      <a:pt x="298" y="180"/>
                    </a:lnTo>
                    <a:lnTo>
                      <a:pt x="300" y="180"/>
                    </a:lnTo>
                    <a:lnTo>
                      <a:pt x="300" y="180"/>
                    </a:lnTo>
                    <a:lnTo>
                      <a:pt x="303" y="183"/>
                    </a:lnTo>
                    <a:lnTo>
                      <a:pt x="303" y="183"/>
                    </a:lnTo>
                    <a:lnTo>
                      <a:pt x="300" y="183"/>
                    </a:lnTo>
                    <a:lnTo>
                      <a:pt x="303" y="183"/>
                    </a:lnTo>
                    <a:lnTo>
                      <a:pt x="305" y="183"/>
                    </a:lnTo>
                    <a:lnTo>
                      <a:pt x="305" y="183"/>
                    </a:lnTo>
                    <a:lnTo>
                      <a:pt x="305" y="183"/>
                    </a:lnTo>
                    <a:lnTo>
                      <a:pt x="305" y="185"/>
                    </a:lnTo>
                    <a:lnTo>
                      <a:pt x="305" y="185"/>
                    </a:lnTo>
                    <a:lnTo>
                      <a:pt x="305" y="185"/>
                    </a:lnTo>
                    <a:lnTo>
                      <a:pt x="305" y="187"/>
                    </a:lnTo>
                    <a:lnTo>
                      <a:pt x="305" y="187"/>
                    </a:lnTo>
                    <a:lnTo>
                      <a:pt x="305" y="187"/>
                    </a:lnTo>
                    <a:lnTo>
                      <a:pt x="305" y="187"/>
                    </a:lnTo>
                    <a:lnTo>
                      <a:pt x="305" y="187"/>
                    </a:lnTo>
                    <a:lnTo>
                      <a:pt x="305" y="187"/>
                    </a:lnTo>
                    <a:lnTo>
                      <a:pt x="305" y="187"/>
                    </a:lnTo>
                    <a:lnTo>
                      <a:pt x="305" y="187"/>
                    </a:lnTo>
                    <a:lnTo>
                      <a:pt x="305" y="187"/>
                    </a:lnTo>
                    <a:lnTo>
                      <a:pt x="305" y="190"/>
                    </a:lnTo>
                    <a:lnTo>
                      <a:pt x="305" y="190"/>
                    </a:lnTo>
                    <a:lnTo>
                      <a:pt x="305" y="190"/>
                    </a:lnTo>
                    <a:lnTo>
                      <a:pt x="305" y="190"/>
                    </a:lnTo>
                    <a:lnTo>
                      <a:pt x="310" y="190"/>
                    </a:lnTo>
                    <a:lnTo>
                      <a:pt x="312" y="190"/>
                    </a:lnTo>
                    <a:lnTo>
                      <a:pt x="312" y="190"/>
                    </a:lnTo>
                    <a:lnTo>
                      <a:pt x="312" y="190"/>
                    </a:lnTo>
                    <a:lnTo>
                      <a:pt x="315" y="190"/>
                    </a:lnTo>
                    <a:lnTo>
                      <a:pt x="315" y="190"/>
                    </a:lnTo>
                    <a:lnTo>
                      <a:pt x="315" y="190"/>
                    </a:lnTo>
                    <a:lnTo>
                      <a:pt x="315" y="190"/>
                    </a:lnTo>
                    <a:lnTo>
                      <a:pt x="317" y="190"/>
                    </a:lnTo>
                    <a:lnTo>
                      <a:pt x="317" y="190"/>
                    </a:lnTo>
                    <a:lnTo>
                      <a:pt x="320" y="190"/>
                    </a:lnTo>
                    <a:lnTo>
                      <a:pt x="320" y="190"/>
                    </a:lnTo>
                    <a:lnTo>
                      <a:pt x="317" y="190"/>
                    </a:lnTo>
                    <a:lnTo>
                      <a:pt x="317" y="190"/>
                    </a:lnTo>
                    <a:lnTo>
                      <a:pt x="317" y="190"/>
                    </a:lnTo>
                    <a:lnTo>
                      <a:pt x="317" y="192"/>
                    </a:lnTo>
                    <a:lnTo>
                      <a:pt x="315" y="192"/>
                    </a:lnTo>
                    <a:lnTo>
                      <a:pt x="315" y="192"/>
                    </a:lnTo>
                    <a:lnTo>
                      <a:pt x="315" y="192"/>
                    </a:lnTo>
                    <a:lnTo>
                      <a:pt x="317" y="192"/>
                    </a:lnTo>
                    <a:lnTo>
                      <a:pt x="317" y="192"/>
                    </a:lnTo>
                    <a:lnTo>
                      <a:pt x="317" y="195"/>
                    </a:lnTo>
                    <a:lnTo>
                      <a:pt x="320" y="195"/>
                    </a:lnTo>
                    <a:lnTo>
                      <a:pt x="320" y="192"/>
                    </a:lnTo>
                    <a:lnTo>
                      <a:pt x="322" y="192"/>
                    </a:lnTo>
                    <a:lnTo>
                      <a:pt x="322" y="192"/>
                    </a:lnTo>
                    <a:lnTo>
                      <a:pt x="322" y="192"/>
                    </a:lnTo>
                    <a:lnTo>
                      <a:pt x="325" y="192"/>
                    </a:lnTo>
                    <a:lnTo>
                      <a:pt x="325" y="195"/>
                    </a:lnTo>
                    <a:lnTo>
                      <a:pt x="325" y="195"/>
                    </a:lnTo>
                    <a:lnTo>
                      <a:pt x="325" y="195"/>
                    </a:lnTo>
                    <a:lnTo>
                      <a:pt x="325" y="197"/>
                    </a:lnTo>
                    <a:lnTo>
                      <a:pt x="327" y="195"/>
                    </a:lnTo>
                    <a:lnTo>
                      <a:pt x="327" y="195"/>
                    </a:lnTo>
                    <a:lnTo>
                      <a:pt x="327" y="192"/>
                    </a:lnTo>
                    <a:lnTo>
                      <a:pt x="327" y="192"/>
                    </a:lnTo>
                    <a:lnTo>
                      <a:pt x="329" y="192"/>
                    </a:lnTo>
                    <a:lnTo>
                      <a:pt x="329" y="195"/>
                    </a:lnTo>
                    <a:lnTo>
                      <a:pt x="329" y="195"/>
                    </a:lnTo>
                    <a:lnTo>
                      <a:pt x="329" y="195"/>
                    </a:lnTo>
                    <a:lnTo>
                      <a:pt x="329" y="195"/>
                    </a:lnTo>
                    <a:lnTo>
                      <a:pt x="329" y="195"/>
                    </a:lnTo>
                    <a:lnTo>
                      <a:pt x="329" y="195"/>
                    </a:lnTo>
                    <a:lnTo>
                      <a:pt x="329" y="195"/>
                    </a:lnTo>
                    <a:lnTo>
                      <a:pt x="329" y="197"/>
                    </a:lnTo>
                    <a:lnTo>
                      <a:pt x="329" y="197"/>
                    </a:lnTo>
                    <a:lnTo>
                      <a:pt x="332" y="197"/>
                    </a:lnTo>
                    <a:lnTo>
                      <a:pt x="332" y="197"/>
                    </a:lnTo>
                    <a:lnTo>
                      <a:pt x="332" y="197"/>
                    </a:lnTo>
                    <a:lnTo>
                      <a:pt x="332" y="197"/>
                    </a:lnTo>
                    <a:lnTo>
                      <a:pt x="332" y="197"/>
                    </a:lnTo>
                    <a:lnTo>
                      <a:pt x="334" y="197"/>
                    </a:lnTo>
                    <a:lnTo>
                      <a:pt x="334" y="200"/>
                    </a:lnTo>
                    <a:lnTo>
                      <a:pt x="334" y="200"/>
                    </a:lnTo>
                    <a:lnTo>
                      <a:pt x="334" y="200"/>
                    </a:lnTo>
                    <a:lnTo>
                      <a:pt x="334" y="202"/>
                    </a:lnTo>
                    <a:lnTo>
                      <a:pt x="334" y="202"/>
                    </a:lnTo>
                    <a:lnTo>
                      <a:pt x="332" y="202"/>
                    </a:lnTo>
                    <a:lnTo>
                      <a:pt x="332" y="202"/>
                    </a:lnTo>
                    <a:lnTo>
                      <a:pt x="332" y="202"/>
                    </a:lnTo>
                    <a:lnTo>
                      <a:pt x="334" y="202"/>
                    </a:lnTo>
                    <a:lnTo>
                      <a:pt x="334" y="204"/>
                    </a:lnTo>
                    <a:lnTo>
                      <a:pt x="337" y="204"/>
                    </a:lnTo>
                    <a:lnTo>
                      <a:pt x="337" y="204"/>
                    </a:lnTo>
                    <a:lnTo>
                      <a:pt x="339" y="204"/>
                    </a:lnTo>
                    <a:lnTo>
                      <a:pt x="339" y="204"/>
                    </a:lnTo>
                    <a:lnTo>
                      <a:pt x="337" y="204"/>
                    </a:lnTo>
                    <a:lnTo>
                      <a:pt x="339" y="204"/>
                    </a:lnTo>
                    <a:lnTo>
                      <a:pt x="339" y="204"/>
                    </a:lnTo>
                    <a:lnTo>
                      <a:pt x="342" y="204"/>
                    </a:lnTo>
                    <a:lnTo>
                      <a:pt x="342" y="204"/>
                    </a:lnTo>
                    <a:lnTo>
                      <a:pt x="339" y="204"/>
                    </a:lnTo>
                    <a:lnTo>
                      <a:pt x="339" y="207"/>
                    </a:lnTo>
                    <a:lnTo>
                      <a:pt x="342" y="207"/>
                    </a:lnTo>
                    <a:lnTo>
                      <a:pt x="342" y="207"/>
                    </a:lnTo>
                    <a:lnTo>
                      <a:pt x="342" y="207"/>
                    </a:lnTo>
                    <a:lnTo>
                      <a:pt x="339" y="207"/>
                    </a:lnTo>
                    <a:lnTo>
                      <a:pt x="339" y="207"/>
                    </a:lnTo>
                    <a:lnTo>
                      <a:pt x="339" y="207"/>
                    </a:lnTo>
                    <a:lnTo>
                      <a:pt x="339" y="207"/>
                    </a:lnTo>
                    <a:lnTo>
                      <a:pt x="339" y="207"/>
                    </a:lnTo>
                    <a:lnTo>
                      <a:pt x="339" y="207"/>
                    </a:lnTo>
                    <a:lnTo>
                      <a:pt x="339" y="207"/>
                    </a:lnTo>
                    <a:lnTo>
                      <a:pt x="337" y="207"/>
                    </a:lnTo>
                    <a:lnTo>
                      <a:pt x="337" y="207"/>
                    </a:lnTo>
                    <a:lnTo>
                      <a:pt x="334" y="209"/>
                    </a:lnTo>
                    <a:lnTo>
                      <a:pt x="334" y="209"/>
                    </a:lnTo>
                    <a:lnTo>
                      <a:pt x="337" y="209"/>
                    </a:lnTo>
                    <a:lnTo>
                      <a:pt x="342" y="209"/>
                    </a:lnTo>
                    <a:lnTo>
                      <a:pt x="339" y="214"/>
                    </a:lnTo>
                    <a:lnTo>
                      <a:pt x="337" y="214"/>
                    </a:lnTo>
                    <a:lnTo>
                      <a:pt x="337" y="214"/>
                    </a:lnTo>
                    <a:lnTo>
                      <a:pt x="337" y="212"/>
                    </a:lnTo>
                    <a:lnTo>
                      <a:pt x="337" y="212"/>
                    </a:lnTo>
                    <a:lnTo>
                      <a:pt x="334" y="212"/>
                    </a:lnTo>
                    <a:lnTo>
                      <a:pt x="337" y="212"/>
                    </a:lnTo>
                    <a:lnTo>
                      <a:pt x="337" y="214"/>
                    </a:lnTo>
                    <a:lnTo>
                      <a:pt x="337" y="214"/>
                    </a:lnTo>
                    <a:lnTo>
                      <a:pt x="337" y="214"/>
                    </a:lnTo>
                    <a:lnTo>
                      <a:pt x="334" y="214"/>
                    </a:lnTo>
                    <a:lnTo>
                      <a:pt x="334" y="214"/>
                    </a:lnTo>
                    <a:lnTo>
                      <a:pt x="334" y="214"/>
                    </a:lnTo>
                    <a:lnTo>
                      <a:pt x="334" y="214"/>
                    </a:lnTo>
                    <a:lnTo>
                      <a:pt x="334" y="217"/>
                    </a:lnTo>
                    <a:lnTo>
                      <a:pt x="332" y="217"/>
                    </a:lnTo>
                    <a:lnTo>
                      <a:pt x="332" y="219"/>
                    </a:lnTo>
                    <a:lnTo>
                      <a:pt x="332" y="222"/>
                    </a:lnTo>
                    <a:lnTo>
                      <a:pt x="332" y="222"/>
                    </a:lnTo>
                    <a:lnTo>
                      <a:pt x="332" y="222"/>
                    </a:lnTo>
                    <a:lnTo>
                      <a:pt x="329" y="219"/>
                    </a:lnTo>
                    <a:lnTo>
                      <a:pt x="329" y="217"/>
                    </a:lnTo>
                    <a:lnTo>
                      <a:pt x="329" y="217"/>
                    </a:lnTo>
                    <a:lnTo>
                      <a:pt x="327" y="214"/>
                    </a:lnTo>
                    <a:lnTo>
                      <a:pt x="327" y="214"/>
                    </a:lnTo>
                    <a:lnTo>
                      <a:pt x="325" y="212"/>
                    </a:lnTo>
                    <a:lnTo>
                      <a:pt x="325" y="212"/>
                    </a:lnTo>
                    <a:lnTo>
                      <a:pt x="325" y="214"/>
                    </a:lnTo>
                    <a:lnTo>
                      <a:pt x="325" y="214"/>
                    </a:lnTo>
                    <a:lnTo>
                      <a:pt x="325" y="214"/>
                    </a:lnTo>
                    <a:lnTo>
                      <a:pt x="325" y="214"/>
                    </a:lnTo>
                    <a:lnTo>
                      <a:pt x="325" y="217"/>
                    </a:lnTo>
                    <a:lnTo>
                      <a:pt x="325" y="217"/>
                    </a:lnTo>
                    <a:lnTo>
                      <a:pt x="322" y="217"/>
                    </a:lnTo>
                    <a:lnTo>
                      <a:pt x="320" y="217"/>
                    </a:lnTo>
                    <a:lnTo>
                      <a:pt x="320" y="219"/>
                    </a:lnTo>
                    <a:lnTo>
                      <a:pt x="320" y="219"/>
                    </a:lnTo>
                    <a:lnTo>
                      <a:pt x="320" y="219"/>
                    </a:lnTo>
                    <a:lnTo>
                      <a:pt x="320" y="219"/>
                    </a:lnTo>
                    <a:lnTo>
                      <a:pt x="320" y="219"/>
                    </a:lnTo>
                    <a:lnTo>
                      <a:pt x="320" y="222"/>
                    </a:lnTo>
                    <a:lnTo>
                      <a:pt x="317" y="226"/>
                    </a:lnTo>
                    <a:lnTo>
                      <a:pt x="315" y="226"/>
                    </a:lnTo>
                    <a:lnTo>
                      <a:pt x="312" y="226"/>
                    </a:lnTo>
                    <a:lnTo>
                      <a:pt x="312" y="224"/>
                    </a:lnTo>
                    <a:lnTo>
                      <a:pt x="315" y="224"/>
                    </a:lnTo>
                    <a:lnTo>
                      <a:pt x="315" y="224"/>
                    </a:lnTo>
                    <a:lnTo>
                      <a:pt x="315" y="222"/>
                    </a:lnTo>
                    <a:lnTo>
                      <a:pt x="315" y="222"/>
                    </a:lnTo>
                    <a:lnTo>
                      <a:pt x="317" y="219"/>
                    </a:lnTo>
                    <a:lnTo>
                      <a:pt x="317" y="219"/>
                    </a:lnTo>
                    <a:lnTo>
                      <a:pt x="317" y="217"/>
                    </a:lnTo>
                    <a:lnTo>
                      <a:pt x="317" y="217"/>
                    </a:lnTo>
                    <a:lnTo>
                      <a:pt x="317" y="217"/>
                    </a:lnTo>
                    <a:lnTo>
                      <a:pt x="317" y="217"/>
                    </a:lnTo>
                    <a:lnTo>
                      <a:pt x="320" y="217"/>
                    </a:lnTo>
                    <a:lnTo>
                      <a:pt x="320" y="217"/>
                    </a:lnTo>
                    <a:lnTo>
                      <a:pt x="322" y="212"/>
                    </a:lnTo>
                    <a:lnTo>
                      <a:pt x="322" y="212"/>
                    </a:lnTo>
                    <a:lnTo>
                      <a:pt x="322" y="209"/>
                    </a:lnTo>
                    <a:lnTo>
                      <a:pt x="322" y="209"/>
                    </a:lnTo>
                    <a:lnTo>
                      <a:pt x="322" y="209"/>
                    </a:lnTo>
                    <a:lnTo>
                      <a:pt x="322" y="209"/>
                    </a:lnTo>
                    <a:lnTo>
                      <a:pt x="322" y="209"/>
                    </a:lnTo>
                    <a:lnTo>
                      <a:pt x="322" y="209"/>
                    </a:lnTo>
                    <a:lnTo>
                      <a:pt x="322" y="209"/>
                    </a:lnTo>
                    <a:lnTo>
                      <a:pt x="322" y="209"/>
                    </a:lnTo>
                    <a:lnTo>
                      <a:pt x="322" y="209"/>
                    </a:lnTo>
                    <a:lnTo>
                      <a:pt x="322" y="212"/>
                    </a:lnTo>
                    <a:lnTo>
                      <a:pt x="322" y="212"/>
                    </a:lnTo>
                    <a:lnTo>
                      <a:pt x="320" y="209"/>
                    </a:lnTo>
                    <a:lnTo>
                      <a:pt x="320" y="209"/>
                    </a:lnTo>
                    <a:lnTo>
                      <a:pt x="320" y="207"/>
                    </a:lnTo>
                    <a:lnTo>
                      <a:pt x="320" y="207"/>
                    </a:lnTo>
                    <a:lnTo>
                      <a:pt x="320" y="207"/>
                    </a:lnTo>
                    <a:lnTo>
                      <a:pt x="320" y="207"/>
                    </a:lnTo>
                    <a:lnTo>
                      <a:pt x="320" y="209"/>
                    </a:lnTo>
                    <a:lnTo>
                      <a:pt x="320" y="209"/>
                    </a:lnTo>
                    <a:lnTo>
                      <a:pt x="320" y="212"/>
                    </a:lnTo>
                    <a:lnTo>
                      <a:pt x="320" y="212"/>
                    </a:lnTo>
                    <a:lnTo>
                      <a:pt x="320" y="212"/>
                    </a:lnTo>
                    <a:lnTo>
                      <a:pt x="317" y="214"/>
                    </a:lnTo>
                    <a:lnTo>
                      <a:pt x="315" y="214"/>
                    </a:lnTo>
                    <a:lnTo>
                      <a:pt x="315" y="214"/>
                    </a:lnTo>
                    <a:lnTo>
                      <a:pt x="315" y="212"/>
                    </a:lnTo>
                    <a:lnTo>
                      <a:pt x="315" y="212"/>
                    </a:lnTo>
                    <a:lnTo>
                      <a:pt x="315" y="209"/>
                    </a:lnTo>
                    <a:lnTo>
                      <a:pt x="315" y="209"/>
                    </a:lnTo>
                    <a:lnTo>
                      <a:pt x="312" y="209"/>
                    </a:lnTo>
                    <a:lnTo>
                      <a:pt x="308" y="202"/>
                    </a:lnTo>
                    <a:lnTo>
                      <a:pt x="310" y="202"/>
                    </a:lnTo>
                    <a:lnTo>
                      <a:pt x="310" y="202"/>
                    </a:lnTo>
                    <a:lnTo>
                      <a:pt x="310" y="200"/>
                    </a:lnTo>
                    <a:lnTo>
                      <a:pt x="308" y="200"/>
                    </a:lnTo>
                    <a:lnTo>
                      <a:pt x="308" y="202"/>
                    </a:lnTo>
                    <a:lnTo>
                      <a:pt x="308" y="202"/>
                    </a:lnTo>
                    <a:lnTo>
                      <a:pt x="303" y="202"/>
                    </a:lnTo>
                    <a:lnTo>
                      <a:pt x="303" y="202"/>
                    </a:lnTo>
                    <a:lnTo>
                      <a:pt x="300" y="200"/>
                    </a:lnTo>
                    <a:lnTo>
                      <a:pt x="300" y="200"/>
                    </a:lnTo>
                    <a:lnTo>
                      <a:pt x="298" y="200"/>
                    </a:lnTo>
                    <a:lnTo>
                      <a:pt x="298" y="197"/>
                    </a:lnTo>
                    <a:lnTo>
                      <a:pt x="298" y="195"/>
                    </a:lnTo>
                    <a:lnTo>
                      <a:pt x="298" y="195"/>
                    </a:lnTo>
                    <a:lnTo>
                      <a:pt x="298" y="195"/>
                    </a:lnTo>
                    <a:lnTo>
                      <a:pt x="298" y="195"/>
                    </a:lnTo>
                    <a:lnTo>
                      <a:pt x="298" y="195"/>
                    </a:lnTo>
                    <a:lnTo>
                      <a:pt x="295" y="197"/>
                    </a:lnTo>
                    <a:lnTo>
                      <a:pt x="295" y="197"/>
                    </a:lnTo>
                    <a:lnTo>
                      <a:pt x="288" y="197"/>
                    </a:lnTo>
                    <a:lnTo>
                      <a:pt x="286" y="195"/>
                    </a:lnTo>
                    <a:lnTo>
                      <a:pt x="286" y="195"/>
                    </a:lnTo>
                    <a:lnTo>
                      <a:pt x="286" y="195"/>
                    </a:lnTo>
                    <a:lnTo>
                      <a:pt x="288" y="195"/>
                    </a:lnTo>
                    <a:lnTo>
                      <a:pt x="288" y="195"/>
                    </a:lnTo>
                    <a:lnTo>
                      <a:pt x="288" y="195"/>
                    </a:lnTo>
                    <a:lnTo>
                      <a:pt x="290" y="192"/>
                    </a:lnTo>
                    <a:lnTo>
                      <a:pt x="290" y="192"/>
                    </a:lnTo>
                    <a:lnTo>
                      <a:pt x="290" y="190"/>
                    </a:lnTo>
                    <a:lnTo>
                      <a:pt x="290" y="190"/>
                    </a:lnTo>
                    <a:lnTo>
                      <a:pt x="288" y="190"/>
                    </a:lnTo>
                    <a:lnTo>
                      <a:pt x="288" y="190"/>
                    </a:lnTo>
                    <a:lnTo>
                      <a:pt x="288" y="190"/>
                    </a:lnTo>
                    <a:lnTo>
                      <a:pt x="288" y="190"/>
                    </a:lnTo>
                    <a:lnTo>
                      <a:pt x="288" y="190"/>
                    </a:lnTo>
                    <a:lnTo>
                      <a:pt x="288" y="190"/>
                    </a:lnTo>
                    <a:lnTo>
                      <a:pt x="288" y="190"/>
                    </a:lnTo>
                    <a:lnTo>
                      <a:pt x="288" y="190"/>
                    </a:lnTo>
                    <a:lnTo>
                      <a:pt x="288" y="190"/>
                    </a:lnTo>
                    <a:lnTo>
                      <a:pt x="288" y="187"/>
                    </a:lnTo>
                    <a:lnTo>
                      <a:pt x="288" y="187"/>
                    </a:lnTo>
                    <a:lnTo>
                      <a:pt x="288" y="187"/>
                    </a:lnTo>
                    <a:lnTo>
                      <a:pt x="286" y="190"/>
                    </a:lnTo>
                    <a:lnTo>
                      <a:pt x="286" y="187"/>
                    </a:lnTo>
                    <a:lnTo>
                      <a:pt x="286" y="187"/>
                    </a:lnTo>
                    <a:lnTo>
                      <a:pt x="286" y="187"/>
                    </a:lnTo>
                    <a:lnTo>
                      <a:pt x="286" y="187"/>
                    </a:lnTo>
                    <a:lnTo>
                      <a:pt x="286" y="187"/>
                    </a:lnTo>
                    <a:lnTo>
                      <a:pt x="283" y="187"/>
                    </a:lnTo>
                    <a:lnTo>
                      <a:pt x="283" y="187"/>
                    </a:lnTo>
                    <a:lnTo>
                      <a:pt x="283" y="185"/>
                    </a:lnTo>
                    <a:lnTo>
                      <a:pt x="283" y="185"/>
                    </a:lnTo>
                    <a:lnTo>
                      <a:pt x="286" y="185"/>
                    </a:lnTo>
                    <a:lnTo>
                      <a:pt x="286" y="185"/>
                    </a:lnTo>
                    <a:lnTo>
                      <a:pt x="286" y="185"/>
                    </a:lnTo>
                    <a:lnTo>
                      <a:pt x="286" y="185"/>
                    </a:lnTo>
                    <a:lnTo>
                      <a:pt x="286" y="185"/>
                    </a:lnTo>
                    <a:lnTo>
                      <a:pt x="286" y="185"/>
                    </a:lnTo>
                    <a:lnTo>
                      <a:pt x="286" y="183"/>
                    </a:lnTo>
                    <a:lnTo>
                      <a:pt x="283" y="183"/>
                    </a:lnTo>
                    <a:lnTo>
                      <a:pt x="283" y="183"/>
                    </a:lnTo>
                    <a:lnTo>
                      <a:pt x="283" y="183"/>
                    </a:lnTo>
                    <a:lnTo>
                      <a:pt x="283" y="185"/>
                    </a:lnTo>
                    <a:lnTo>
                      <a:pt x="283" y="185"/>
                    </a:lnTo>
                    <a:lnTo>
                      <a:pt x="281" y="185"/>
                    </a:lnTo>
                    <a:lnTo>
                      <a:pt x="278" y="183"/>
                    </a:lnTo>
                    <a:lnTo>
                      <a:pt x="276" y="185"/>
                    </a:lnTo>
                    <a:lnTo>
                      <a:pt x="273" y="183"/>
                    </a:lnTo>
                    <a:lnTo>
                      <a:pt x="269" y="180"/>
                    </a:lnTo>
                    <a:lnTo>
                      <a:pt x="266" y="178"/>
                    </a:lnTo>
                    <a:lnTo>
                      <a:pt x="266" y="178"/>
                    </a:lnTo>
                    <a:lnTo>
                      <a:pt x="264" y="178"/>
                    </a:lnTo>
                    <a:lnTo>
                      <a:pt x="264" y="178"/>
                    </a:lnTo>
                    <a:lnTo>
                      <a:pt x="264" y="178"/>
                    </a:lnTo>
                    <a:lnTo>
                      <a:pt x="264" y="178"/>
                    </a:lnTo>
                    <a:lnTo>
                      <a:pt x="264" y="180"/>
                    </a:lnTo>
                    <a:lnTo>
                      <a:pt x="261" y="178"/>
                    </a:lnTo>
                    <a:lnTo>
                      <a:pt x="261" y="178"/>
                    </a:lnTo>
                    <a:lnTo>
                      <a:pt x="261" y="178"/>
                    </a:lnTo>
                    <a:lnTo>
                      <a:pt x="261" y="175"/>
                    </a:lnTo>
                    <a:lnTo>
                      <a:pt x="259" y="175"/>
                    </a:lnTo>
                    <a:lnTo>
                      <a:pt x="259" y="175"/>
                    </a:lnTo>
                    <a:lnTo>
                      <a:pt x="259" y="178"/>
                    </a:lnTo>
                    <a:lnTo>
                      <a:pt x="259" y="178"/>
                    </a:lnTo>
                    <a:lnTo>
                      <a:pt x="259" y="178"/>
                    </a:lnTo>
                    <a:lnTo>
                      <a:pt x="259" y="178"/>
                    </a:lnTo>
                    <a:lnTo>
                      <a:pt x="259" y="178"/>
                    </a:lnTo>
                    <a:lnTo>
                      <a:pt x="259" y="178"/>
                    </a:lnTo>
                    <a:lnTo>
                      <a:pt x="259" y="180"/>
                    </a:lnTo>
                    <a:lnTo>
                      <a:pt x="259" y="180"/>
                    </a:lnTo>
                    <a:lnTo>
                      <a:pt x="256" y="180"/>
                    </a:lnTo>
                    <a:lnTo>
                      <a:pt x="259" y="180"/>
                    </a:lnTo>
                    <a:lnTo>
                      <a:pt x="259" y="180"/>
                    </a:lnTo>
                    <a:lnTo>
                      <a:pt x="259" y="180"/>
                    </a:lnTo>
                    <a:lnTo>
                      <a:pt x="259" y="180"/>
                    </a:lnTo>
                    <a:lnTo>
                      <a:pt x="259" y="180"/>
                    </a:lnTo>
                    <a:lnTo>
                      <a:pt x="261" y="183"/>
                    </a:lnTo>
                    <a:lnTo>
                      <a:pt x="264" y="183"/>
                    </a:lnTo>
                    <a:lnTo>
                      <a:pt x="264" y="183"/>
                    </a:lnTo>
                    <a:lnTo>
                      <a:pt x="266" y="185"/>
                    </a:lnTo>
                    <a:lnTo>
                      <a:pt x="269" y="185"/>
                    </a:lnTo>
                    <a:lnTo>
                      <a:pt x="269" y="185"/>
                    </a:lnTo>
                    <a:lnTo>
                      <a:pt x="271" y="187"/>
                    </a:lnTo>
                    <a:lnTo>
                      <a:pt x="269" y="187"/>
                    </a:lnTo>
                    <a:lnTo>
                      <a:pt x="269" y="187"/>
                    </a:lnTo>
                    <a:lnTo>
                      <a:pt x="269" y="190"/>
                    </a:lnTo>
                    <a:lnTo>
                      <a:pt x="269" y="190"/>
                    </a:lnTo>
                    <a:lnTo>
                      <a:pt x="269" y="190"/>
                    </a:lnTo>
                    <a:lnTo>
                      <a:pt x="269" y="190"/>
                    </a:lnTo>
                    <a:lnTo>
                      <a:pt x="271" y="192"/>
                    </a:lnTo>
                    <a:lnTo>
                      <a:pt x="271" y="192"/>
                    </a:lnTo>
                    <a:lnTo>
                      <a:pt x="271" y="195"/>
                    </a:lnTo>
                    <a:lnTo>
                      <a:pt x="269" y="195"/>
                    </a:lnTo>
                    <a:lnTo>
                      <a:pt x="269" y="192"/>
                    </a:lnTo>
                    <a:lnTo>
                      <a:pt x="269" y="192"/>
                    </a:lnTo>
                    <a:lnTo>
                      <a:pt x="269" y="192"/>
                    </a:lnTo>
                    <a:lnTo>
                      <a:pt x="269" y="195"/>
                    </a:lnTo>
                    <a:lnTo>
                      <a:pt x="269" y="195"/>
                    </a:lnTo>
                    <a:lnTo>
                      <a:pt x="271" y="197"/>
                    </a:lnTo>
                    <a:lnTo>
                      <a:pt x="271" y="197"/>
                    </a:lnTo>
                    <a:lnTo>
                      <a:pt x="271" y="197"/>
                    </a:lnTo>
                    <a:lnTo>
                      <a:pt x="271" y="197"/>
                    </a:lnTo>
                    <a:lnTo>
                      <a:pt x="269" y="197"/>
                    </a:lnTo>
                    <a:lnTo>
                      <a:pt x="269" y="197"/>
                    </a:lnTo>
                    <a:lnTo>
                      <a:pt x="269" y="197"/>
                    </a:lnTo>
                    <a:lnTo>
                      <a:pt x="266" y="197"/>
                    </a:lnTo>
                    <a:lnTo>
                      <a:pt x="266" y="197"/>
                    </a:lnTo>
                    <a:lnTo>
                      <a:pt x="269" y="197"/>
                    </a:lnTo>
                    <a:lnTo>
                      <a:pt x="269" y="200"/>
                    </a:lnTo>
                    <a:lnTo>
                      <a:pt x="266" y="200"/>
                    </a:lnTo>
                    <a:lnTo>
                      <a:pt x="266" y="202"/>
                    </a:lnTo>
                    <a:lnTo>
                      <a:pt x="266" y="204"/>
                    </a:lnTo>
                    <a:lnTo>
                      <a:pt x="269" y="202"/>
                    </a:lnTo>
                    <a:lnTo>
                      <a:pt x="269" y="204"/>
                    </a:lnTo>
                    <a:lnTo>
                      <a:pt x="266" y="207"/>
                    </a:lnTo>
                    <a:lnTo>
                      <a:pt x="266" y="207"/>
                    </a:lnTo>
                    <a:lnTo>
                      <a:pt x="266" y="209"/>
                    </a:lnTo>
                    <a:lnTo>
                      <a:pt x="264" y="209"/>
                    </a:lnTo>
                    <a:lnTo>
                      <a:pt x="264" y="212"/>
                    </a:lnTo>
                    <a:lnTo>
                      <a:pt x="261" y="212"/>
                    </a:lnTo>
                    <a:lnTo>
                      <a:pt x="259" y="214"/>
                    </a:lnTo>
                    <a:lnTo>
                      <a:pt x="256" y="214"/>
                    </a:lnTo>
                    <a:lnTo>
                      <a:pt x="256" y="214"/>
                    </a:lnTo>
                    <a:lnTo>
                      <a:pt x="256" y="214"/>
                    </a:lnTo>
                    <a:lnTo>
                      <a:pt x="256" y="214"/>
                    </a:lnTo>
                    <a:lnTo>
                      <a:pt x="256" y="212"/>
                    </a:lnTo>
                    <a:lnTo>
                      <a:pt x="256" y="212"/>
                    </a:lnTo>
                    <a:lnTo>
                      <a:pt x="256" y="212"/>
                    </a:lnTo>
                    <a:lnTo>
                      <a:pt x="256" y="209"/>
                    </a:lnTo>
                    <a:lnTo>
                      <a:pt x="254" y="209"/>
                    </a:lnTo>
                    <a:lnTo>
                      <a:pt x="254" y="207"/>
                    </a:lnTo>
                    <a:lnTo>
                      <a:pt x="254" y="207"/>
                    </a:lnTo>
                    <a:lnTo>
                      <a:pt x="254" y="207"/>
                    </a:lnTo>
                    <a:lnTo>
                      <a:pt x="254" y="204"/>
                    </a:lnTo>
                    <a:lnTo>
                      <a:pt x="254" y="204"/>
                    </a:lnTo>
                    <a:lnTo>
                      <a:pt x="254" y="204"/>
                    </a:lnTo>
                    <a:lnTo>
                      <a:pt x="254" y="202"/>
                    </a:lnTo>
                    <a:lnTo>
                      <a:pt x="254" y="202"/>
                    </a:lnTo>
                    <a:lnTo>
                      <a:pt x="254" y="200"/>
                    </a:lnTo>
                    <a:lnTo>
                      <a:pt x="254" y="200"/>
                    </a:lnTo>
                    <a:lnTo>
                      <a:pt x="254" y="200"/>
                    </a:lnTo>
                    <a:lnTo>
                      <a:pt x="254" y="200"/>
                    </a:lnTo>
                    <a:lnTo>
                      <a:pt x="254" y="200"/>
                    </a:lnTo>
                    <a:lnTo>
                      <a:pt x="254" y="202"/>
                    </a:lnTo>
                    <a:lnTo>
                      <a:pt x="254" y="202"/>
                    </a:lnTo>
                    <a:lnTo>
                      <a:pt x="251" y="202"/>
                    </a:lnTo>
                    <a:lnTo>
                      <a:pt x="251" y="202"/>
                    </a:lnTo>
                    <a:lnTo>
                      <a:pt x="251" y="200"/>
                    </a:lnTo>
                    <a:lnTo>
                      <a:pt x="249" y="197"/>
                    </a:lnTo>
                    <a:lnTo>
                      <a:pt x="249" y="197"/>
                    </a:lnTo>
                    <a:lnTo>
                      <a:pt x="249" y="197"/>
                    </a:lnTo>
                    <a:lnTo>
                      <a:pt x="249" y="197"/>
                    </a:lnTo>
                    <a:lnTo>
                      <a:pt x="249" y="197"/>
                    </a:lnTo>
                    <a:lnTo>
                      <a:pt x="247" y="197"/>
                    </a:lnTo>
                    <a:lnTo>
                      <a:pt x="247" y="197"/>
                    </a:lnTo>
                    <a:lnTo>
                      <a:pt x="247" y="197"/>
                    </a:lnTo>
                    <a:lnTo>
                      <a:pt x="247" y="200"/>
                    </a:lnTo>
                    <a:lnTo>
                      <a:pt x="247" y="200"/>
                    </a:lnTo>
                    <a:lnTo>
                      <a:pt x="244" y="202"/>
                    </a:lnTo>
                    <a:lnTo>
                      <a:pt x="244" y="197"/>
                    </a:lnTo>
                    <a:lnTo>
                      <a:pt x="244" y="197"/>
                    </a:lnTo>
                    <a:lnTo>
                      <a:pt x="244" y="195"/>
                    </a:lnTo>
                    <a:lnTo>
                      <a:pt x="242" y="195"/>
                    </a:lnTo>
                    <a:lnTo>
                      <a:pt x="242" y="192"/>
                    </a:lnTo>
                    <a:lnTo>
                      <a:pt x="242" y="192"/>
                    </a:lnTo>
                    <a:lnTo>
                      <a:pt x="242" y="192"/>
                    </a:lnTo>
                    <a:lnTo>
                      <a:pt x="242" y="195"/>
                    </a:lnTo>
                    <a:lnTo>
                      <a:pt x="242" y="195"/>
                    </a:lnTo>
                    <a:lnTo>
                      <a:pt x="239" y="197"/>
                    </a:lnTo>
                    <a:lnTo>
                      <a:pt x="239" y="197"/>
                    </a:lnTo>
                    <a:lnTo>
                      <a:pt x="237" y="197"/>
                    </a:lnTo>
                    <a:lnTo>
                      <a:pt x="237" y="197"/>
                    </a:lnTo>
                    <a:lnTo>
                      <a:pt x="237" y="197"/>
                    </a:lnTo>
                    <a:lnTo>
                      <a:pt x="234" y="197"/>
                    </a:lnTo>
                    <a:lnTo>
                      <a:pt x="232" y="197"/>
                    </a:lnTo>
                    <a:lnTo>
                      <a:pt x="232" y="197"/>
                    </a:lnTo>
                    <a:lnTo>
                      <a:pt x="232" y="197"/>
                    </a:lnTo>
                    <a:lnTo>
                      <a:pt x="232" y="197"/>
                    </a:lnTo>
                    <a:lnTo>
                      <a:pt x="234" y="197"/>
                    </a:lnTo>
                    <a:lnTo>
                      <a:pt x="234" y="195"/>
                    </a:lnTo>
                    <a:lnTo>
                      <a:pt x="232" y="195"/>
                    </a:lnTo>
                    <a:lnTo>
                      <a:pt x="232" y="195"/>
                    </a:lnTo>
                    <a:lnTo>
                      <a:pt x="232" y="195"/>
                    </a:lnTo>
                    <a:lnTo>
                      <a:pt x="232" y="197"/>
                    </a:lnTo>
                    <a:lnTo>
                      <a:pt x="232" y="197"/>
                    </a:lnTo>
                    <a:lnTo>
                      <a:pt x="232" y="197"/>
                    </a:lnTo>
                    <a:lnTo>
                      <a:pt x="232" y="197"/>
                    </a:lnTo>
                    <a:lnTo>
                      <a:pt x="230" y="197"/>
                    </a:lnTo>
                    <a:lnTo>
                      <a:pt x="230" y="197"/>
                    </a:lnTo>
                    <a:lnTo>
                      <a:pt x="230" y="197"/>
                    </a:lnTo>
                    <a:lnTo>
                      <a:pt x="230" y="197"/>
                    </a:lnTo>
                    <a:lnTo>
                      <a:pt x="232" y="200"/>
                    </a:lnTo>
                    <a:lnTo>
                      <a:pt x="232" y="200"/>
                    </a:lnTo>
                    <a:lnTo>
                      <a:pt x="232" y="202"/>
                    </a:lnTo>
                    <a:lnTo>
                      <a:pt x="232" y="202"/>
                    </a:lnTo>
                    <a:lnTo>
                      <a:pt x="230" y="202"/>
                    </a:lnTo>
                    <a:lnTo>
                      <a:pt x="230" y="202"/>
                    </a:lnTo>
                    <a:lnTo>
                      <a:pt x="232" y="202"/>
                    </a:lnTo>
                    <a:lnTo>
                      <a:pt x="232" y="202"/>
                    </a:lnTo>
                    <a:lnTo>
                      <a:pt x="232" y="204"/>
                    </a:lnTo>
                    <a:lnTo>
                      <a:pt x="232" y="204"/>
                    </a:lnTo>
                    <a:lnTo>
                      <a:pt x="230" y="204"/>
                    </a:lnTo>
                    <a:lnTo>
                      <a:pt x="230" y="202"/>
                    </a:lnTo>
                    <a:lnTo>
                      <a:pt x="230" y="202"/>
                    </a:lnTo>
                    <a:lnTo>
                      <a:pt x="230" y="202"/>
                    </a:lnTo>
                    <a:lnTo>
                      <a:pt x="227" y="204"/>
                    </a:lnTo>
                    <a:lnTo>
                      <a:pt x="227" y="204"/>
                    </a:lnTo>
                    <a:lnTo>
                      <a:pt x="227" y="204"/>
                    </a:lnTo>
                    <a:lnTo>
                      <a:pt x="227" y="209"/>
                    </a:lnTo>
                    <a:lnTo>
                      <a:pt x="227" y="209"/>
                    </a:lnTo>
                    <a:lnTo>
                      <a:pt x="227" y="209"/>
                    </a:lnTo>
                    <a:lnTo>
                      <a:pt x="227" y="209"/>
                    </a:lnTo>
                    <a:lnTo>
                      <a:pt x="227" y="209"/>
                    </a:lnTo>
                    <a:lnTo>
                      <a:pt x="225" y="209"/>
                    </a:lnTo>
                    <a:lnTo>
                      <a:pt x="225" y="209"/>
                    </a:lnTo>
                    <a:lnTo>
                      <a:pt x="225" y="209"/>
                    </a:lnTo>
                    <a:lnTo>
                      <a:pt x="225" y="209"/>
                    </a:lnTo>
                    <a:lnTo>
                      <a:pt x="225" y="209"/>
                    </a:lnTo>
                    <a:lnTo>
                      <a:pt x="225" y="209"/>
                    </a:lnTo>
                    <a:lnTo>
                      <a:pt x="225" y="212"/>
                    </a:lnTo>
                    <a:lnTo>
                      <a:pt x="225" y="212"/>
                    </a:lnTo>
                    <a:lnTo>
                      <a:pt x="225" y="212"/>
                    </a:lnTo>
                    <a:lnTo>
                      <a:pt x="222" y="212"/>
                    </a:lnTo>
                    <a:lnTo>
                      <a:pt x="222" y="212"/>
                    </a:lnTo>
                    <a:lnTo>
                      <a:pt x="222" y="212"/>
                    </a:lnTo>
                    <a:lnTo>
                      <a:pt x="220" y="212"/>
                    </a:lnTo>
                    <a:lnTo>
                      <a:pt x="220" y="212"/>
                    </a:lnTo>
                    <a:lnTo>
                      <a:pt x="220" y="212"/>
                    </a:lnTo>
                    <a:lnTo>
                      <a:pt x="217" y="212"/>
                    </a:lnTo>
                    <a:lnTo>
                      <a:pt x="217" y="212"/>
                    </a:lnTo>
                    <a:lnTo>
                      <a:pt x="217" y="212"/>
                    </a:lnTo>
                    <a:lnTo>
                      <a:pt x="217" y="209"/>
                    </a:lnTo>
                    <a:lnTo>
                      <a:pt x="217" y="209"/>
                    </a:lnTo>
                    <a:lnTo>
                      <a:pt x="217" y="209"/>
                    </a:lnTo>
                    <a:lnTo>
                      <a:pt x="217" y="209"/>
                    </a:lnTo>
                    <a:lnTo>
                      <a:pt x="217" y="209"/>
                    </a:lnTo>
                    <a:lnTo>
                      <a:pt x="220" y="209"/>
                    </a:lnTo>
                    <a:lnTo>
                      <a:pt x="220" y="209"/>
                    </a:lnTo>
                    <a:lnTo>
                      <a:pt x="217" y="207"/>
                    </a:lnTo>
                    <a:lnTo>
                      <a:pt x="217" y="209"/>
                    </a:lnTo>
                    <a:lnTo>
                      <a:pt x="215" y="207"/>
                    </a:lnTo>
                    <a:lnTo>
                      <a:pt x="215" y="207"/>
                    </a:lnTo>
                    <a:lnTo>
                      <a:pt x="212" y="207"/>
                    </a:lnTo>
                    <a:lnTo>
                      <a:pt x="212" y="207"/>
                    </a:lnTo>
                    <a:lnTo>
                      <a:pt x="212" y="209"/>
                    </a:lnTo>
                    <a:lnTo>
                      <a:pt x="212" y="209"/>
                    </a:lnTo>
                    <a:lnTo>
                      <a:pt x="212" y="209"/>
                    </a:lnTo>
                    <a:lnTo>
                      <a:pt x="212" y="209"/>
                    </a:lnTo>
                    <a:lnTo>
                      <a:pt x="212" y="209"/>
                    </a:lnTo>
                    <a:lnTo>
                      <a:pt x="210" y="209"/>
                    </a:lnTo>
                    <a:lnTo>
                      <a:pt x="208" y="207"/>
                    </a:lnTo>
                    <a:lnTo>
                      <a:pt x="205" y="207"/>
                    </a:lnTo>
                    <a:lnTo>
                      <a:pt x="203" y="207"/>
                    </a:lnTo>
                    <a:lnTo>
                      <a:pt x="203" y="207"/>
                    </a:lnTo>
                    <a:lnTo>
                      <a:pt x="203" y="207"/>
                    </a:lnTo>
                    <a:lnTo>
                      <a:pt x="203" y="204"/>
                    </a:lnTo>
                    <a:lnTo>
                      <a:pt x="203" y="204"/>
                    </a:lnTo>
                    <a:lnTo>
                      <a:pt x="203" y="204"/>
                    </a:lnTo>
                    <a:lnTo>
                      <a:pt x="203" y="204"/>
                    </a:lnTo>
                    <a:lnTo>
                      <a:pt x="200" y="204"/>
                    </a:lnTo>
                    <a:lnTo>
                      <a:pt x="200" y="204"/>
                    </a:lnTo>
                    <a:lnTo>
                      <a:pt x="200" y="204"/>
                    </a:lnTo>
                    <a:lnTo>
                      <a:pt x="200" y="204"/>
                    </a:lnTo>
                    <a:lnTo>
                      <a:pt x="198" y="204"/>
                    </a:lnTo>
                    <a:lnTo>
                      <a:pt x="198" y="204"/>
                    </a:lnTo>
                    <a:lnTo>
                      <a:pt x="198" y="204"/>
                    </a:lnTo>
                    <a:lnTo>
                      <a:pt x="195" y="204"/>
                    </a:lnTo>
                    <a:lnTo>
                      <a:pt x="195" y="204"/>
                    </a:lnTo>
                    <a:lnTo>
                      <a:pt x="193" y="204"/>
                    </a:lnTo>
                    <a:lnTo>
                      <a:pt x="188" y="202"/>
                    </a:lnTo>
                    <a:lnTo>
                      <a:pt x="186" y="202"/>
                    </a:lnTo>
                    <a:lnTo>
                      <a:pt x="183" y="200"/>
                    </a:lnTo>
                    <a:lnTo>
                      <a:pt x="178" y="197"/>
                    </a:lnTo>
                    <a:lnTo>
                      <a:pt x="178" y="195"/>
                    </a:lnTo>
                    <a:lnTo>
                      <a:pt x="178" y="195"/>
                    </a:lnTo>
                    <a:lnTo>
                      <a:pt x="181" y="195"/>
                    </a:lnTo>
                    <a:lnTo>
                      <a:pt x="181" y="195"/>
                    </a:lnTo>
                    <a:lnTo>
                      <a:pt x="183" y="195"/>
                    </a:lnTo>
                    <a:lnTo>
                      <a:pt x="183" y="192"/>
                    </a:lnTo>
                    <a:lnTo>
                      <a:pt x="183" y="192"/>
                    </a:lnTo>
                    <a:lnTo>
                      <a:pt x="186" y="192"/>
                    </a:lnTo>
                    <a:lnTo>
                      <a:pt x="186" y="190"/>
                    </a:lnTo>
                    <a:lnTo>
                      <a:pt x="186" y="192"/>
                    </a:lnTo>
                    <a:lnTo>
                      <a:pt x="188" y="195"/>
                    </a:lnTo>
                    <a:lnTo>
                      <a:pt x="188" y="195"/>
                    </a:lnTo>
                    <a:lnTo>
                      <a:pt x="191" y="195"/>
                    </a:lnTo>
                    <a:lnTo>
                      <a:pt x="191" y="197"/>
                    </a:lnTo>
                    <a:lnTo>
                      <a:pt x="191" y="197"/>
                    </a:lnTo>
                    <a:lnTo>
                      <a:pt x="191" y="200"/>
                    </a:lnTo>
                    <a:lnTo>
                      <a:pt x="191" y="200"/>
                    </a:lnTo>
                    <a:lnTo>
                      <a:pt x="191" y="200"/>
                    </a:lnTo>
                    <a:lnTo>
                      <a:pt x="191" y="200"/>
                    </a:lnTo>
                    <a:lnTo>
                      <a:pt x="191" y="202"/>
                    </a:lnTo>
                    <a:lnTo>
                      <a:pt x="193" y="200"/>
                    </a:lnTo>
                    <a:lnTo>
                      <a:pt x="193" y="200"/>
                    </a:lnTo>
                    <a:lnTo>
                      <a:pt x="195" y="200"/>
                    </a:lnTo>
                    <a:lnTo>
                      <a:pt x="193" y="200"/>
                    </a:lnTo>
                    <a:lnTo>
                      <a:pt x="193" y="200"/>
                    </a:lnTo>
                    <a:lnTo>
                      <a:pt x="193" y="200"/>
                    </a:lnTo>
                    <a:lnTo>
                      <a:pt x="193" y="197"/>
                    </a:lnTo>
                    <a:lnTo>
                      <a:pt x="195" y="195"/>
                    </a:lnTo>
                    <a:lnTo>
                      <a:pt x="193" y="195"/>
                    </a:lnTo>
                    <a:lnTo>
                      <a:pt x="191" y="190"/>
                    </a:lnTo>
                    <a:lnTo>
                      <a:pt x="188" y="190"/>
                    </a:lnTo>
                    <a:lnTo>
                      <a:pt x="188" y="190"/>
                    </a:lnTo>
                    <a:lnTo>
                      <a:pt x="188" y="187"/>
                    </a:lnTo>
                    <a:lnTo>
                      <a:pt x="188" y="187"/>
                    </a:lnTo>
                    <a:lnTo>
                      <a:pt x="186" y="187"/>
                    </a:lnTo>
                    <a:lnTo>
                      <a:pt x="186" y="187"/>
                    </a:lnTo>
                    <a:lnTo>
                      <a:pt x="186" y="185"/>
                    </a:lnTo>
                    <a:lnTo>
                      <a:pt x="186" y="185"/>
                    </a:lnTo>
                    <a:lnTo>
                      <a:pt x="183" y="185"/>
                    </a:lnTo>
                    <a:lnTo>
                      <a:pt x="183" y="183"/>
                    </a:lnTo>
                    <a:lnTo>
                      <a:pt x="183" y="180"/>
                    </a:lnTo>
                    <a:lnTo>
                      <a:pt x="186" y="178"/>
                    </a:lnTo>
                    <a:lnTo>
                      <a:pt x="186" y="178"/>
                    </a:lnTo>
                    <a:lnTo>
                      <a:pt x="186" y="178"/>
                    </a:lnTo>
                    <a:lnTo>
                      <a:pt x="188" y="175"/>
                    </a:lnTo>
                    <a:lnTo>
                      <a:pt x="188" y="175"/>
                    </a:lnTo>
                    <a:lnTo>
                      <a:pt x="188" y="173"/>
                    </a:lnTo>
                    <a:lnTo>
                      <a:pt x="186" y="173"/>
                    </a:lnTo>
                    <a:lnTo>
                      <a:pt x="186" y="173"/>
                    </a:lnTo>
                    <a:lnTo>
                      <a:pt x="186" y="173"/>
                    </a:lnTo>
                    <a:lnTo>
                      <a:pt x="186" y="175"/>
                    </a:lnTo>
                    <a:lnTo>
                      <a:pt x="186" y="175"/>
                    </a:lnTo>
                    <a:lnTo>
                      <a:pt x="186" y="175"/>
                    </a:lnTo>
                    <a:lnTo>
                      <a:pt x="183" y="178"/>
                    </a:lnTo>
                    <a:lnTo>
                      <a:pt x="183" y="178"/>
                    </a:lnTo>
                    <a:lnTo>
                      <a:pt x="183" y="178"/>
                    </a:lnTo>
                    <a:lnTo>
                      <a:pt x="183" y="178"/>
                    </a:lnTo>
                    <a:lnTo>
                      <a:pt x="183" y="178"/>
                    </a:lnTo>
                    <a:lnTo>
                      <a:pt x="183" y="178"/>
                    </a:lnTo>
                    <a:lnTo>
                      <a:pt x="183" y="180"/>
                    </a:lnTo>
                    <a:lnTo>
                      <a:pt x="183" y="180"/>
                    </a:lnTo>
                    <a:lnTo>
                      <a:pt x="181" y="183"/>
                    </a:lnTo>
                    <a:lnTo>
                      <a:pt x="181" y="183"/>
                    </a:lnTo>
                    <a:lnTo>
                      <a:pt x="181" y="183"/>
                    </a:lnTo>
                    <a:lnTo>
                      <a:pt x="176" y="180"/>
                    </a:lnTo>
                    <a:lnTo>
                      <a:pt x="176" y="180"/>
                    </a:lnTo>
                    <a:lnTo>
                      <a:pt x="173" y="180"/>
                    </a:lnTo>
                    <a:lnTo>
                      <a:pt x="173" y="180"/>
                    </a:lnTo>
                    <a:lnTo>
                      <a:pt x="173" y="180"/>
                    </a:lnTo>
                    <a:lnTo>
                      <a:pt x="173" y="178"/>
                    </a:lnTo>
                    <a:lnTo>
                      <a:pt x="173" y="178"/>
                    </a:lnTo>
                    <a:lnTo>
                      <a:pt x="173" y="178"/>
                    </a:lnTo>
                    <a:lnTo>
                      <a:pt x="173" y="175"/>
                    </a:lnTo>
                    <a:lnTo>
                      <a:pt x="171" y="178"/>
                    </a:lnTo>
                    <a:lnTo>
                      <a:pt x="169" y="178"/>
                    </a:lnTo>
                    <a:lnTo>
                      <a:pt x="166" y="178"/>
                    </a:lnTo>
                    <a:lnTo>
                      <a:pt x="164" y="178"/>
                    </a:lnTo>
                    <a:lnTo>
                      <a:pt x="164" y="178"/>
                    </a:lnTo>
                    <a:lnTo>
                      <a:pt x="164" y="175"/>
                    </a:lnTo>
                    <a:lnTo>
                      <a:pt x="164" y="175"/>
                    </a:lnTo>
                    <a:lnTo>
                      <a:pt x="164" y="173"/>
                    </a:lnTo>
                    <a:lnTo>
                      <a:pt x="164" y="173"/>
                    </a:lnTo>
                    <a:lnTo>
                      <a:pt x="164" y="170"/>
                    </a:lnTo>
                    <a:lnTo>
                      <a:pt x="164" y="170"/>
                    </a:lnTo>
                    <a:lnTo>
                      <a:pt x="164" y="170"/>
                    </a:lnTo>
                    <a:lnTo>
                      <a:pt x="161" y="170"/>
                    </a:lnTo>
                    <a:lnTo>
                      <a:pt x="161" y="170"/>
                    </a:lnTo>
                    <a:lnTo>
                      <a:pt x="161" y="170"/>
                    </a:lnTo>
                    <a:lnTo>
                      <a:pt x="159" y="170"/>
                    </a:lnTo>
                    <a:lnTo>
                      <a:pt x="159" y="170"/>
                    </a:lnTo>
                    <a:lnTo>
                      <a:pt x="159" y="170"/>
                    </a:lnTo>
                    <a:lnTo>
                      <a:pt x="156" y="170"/>
                    </a:lnTo>
                    <a:lnTo>
                      <a:pt x="156" y="170"/>
                    </a:lnTo>
                    <a:lnTo>
                      <a:pt x="156" y="170"/>
                    </a:lnTo>
                    <a:lnTo>
                      <a:pt x="156" y="170"/>
                    </a:lnTo>
                    <a:lnTo>
                      <a:pt x="159" y="168"/>
                    </a:lnTo>
                    <a:lnTo>
                      <a:pt x="159" y="165"/>
                    </a:lnTo>
                    <a:lnTo>
                      <a:pt x="159" y="163"/>
                    </a:lnTo>
                    <a:lnTo>
                      <a:pt x="159" y="163"/>
                    </a:lnTo>
                    <a:lnTo>
                      <a:pt x="159" y="163"/>
                    </a:lnTo>
                    <a:lnTo>
                      <a:pt x="156" y="161"/>
                    </a:lnTo>
                    <a:lnTo>
                      <a:pt x="154" y="161"/>
                    </a:lnTo>
                    <a:lnTo>
                      <a:pt x="154" y="161"/>
                    </a:lnTo>
                    <a:lnTo>
                      <a:pt x="152" y="161"/>
                    </a:lnTo>
                    <a:lnTo>
                      <a:pt x="149" y="161"/>
                    </a:lnTo>
                    <a:lnTo>
                      <a:pt x="147" y="163"/>
                    </a:lnTo>
                    <a:lnTo>
                      <a:pt x="144" y="163"/>
                    </a:lnTo>
                    <a:lnTo>
                      <a:pt x="142" y="163"/>
                    </a:lnTo>
                    <a:lnTo>
                      <a:pt x="142" y="163"/>
                    </a:lnTo>
                    <a:lnTo>
                      <a:pt x="142" y="161"/>
                    </a:lnTo>
                    <a:lnTo>
                      <a:pt x="142" y="161"/>
                    </a:lnTo>
                    <a:lnTo>
                      <a:pt x="142" y="161"/>
                    </a:lnTo>
                    <a:lnTo>
                      <a:pt x="142" y="158"/>
                    </a:lnTo>
                    <a:lnTo>
                      <a:pt x="142" y="158"/>
                    </a:lnTo>
                    <a:lnTo>
                      <a:pt x="142" y="158"/>
                    </a:lnTo>
                    <a:lnTo>
                      <a:pt x="142" y="158"/>
                    </a:lnTo>
                    <a:lnTo>
                      <a:pt x="144" y="158"/>
                    </a:lnTo>
                    <a:lnTo>
                      <a:pt x="144" y="158"/>
                    </a:lnTo>
                    <a:lnTo>
                      <a:pt x="144" y="158"/>
                    </a:lnTo>
                    <a:lnTo>
                      <a:pt x="144" y="158"/>
                    </a:lnTo>
                    <a:lnTo>
                      <a:pt x="144" y="156"/>
                    </a:lnTo>
                    <a:lnTo>
                      <a:pt x="144" y="156"/>
                    </a:lnTo>
                    <a:lnTo>
                      <a:pt x="144" y="156"/>
                    </a:lnTo>
                    <a:lnTo>
                      <a:pt x="139" y="153"/>
                    </a:lnTo>
                    <a:lnTo>
                      <a:pt x="139" y="153"/>
                    </a:lnTo>
                    <a:lnTo>
                      <a:pt x="137" y="156"/>
                    </a:lnTo>
                    <a:lnTo>
                      <a:pt x="137" y="156"/>
                    </a:lnTo>
                    <a:lnTo>
                      <a:pt x="134" y="156"/>
                    </a:lnTo>
                    <a:lnTo>
                      <a:pt x="134" y="156"/>
                    </a:lnTo>
                    <a:lnTo>
                      <a:pt x="134" y="156"/>
                    </a:lnTo>
                    <a:lnTo>
                      <a:pt x="134" y="156"/>
                    </a:lnTo>
                    <a:lnTo>
                      <a:pt x="134" y="156"/>
                    </a:lnTo>
                    <a:lnTo>
                      <a:pt x="134" y="156"/>
                    </a:lnTo>
                    <a:lnTo>
                      <a:pt x="134" y="156"/>
                    </a:lnTo>
                    <a:lnTo>
                      <a:pt x="132" y="156"/>
                    </a:lnTo>
                    <a:lnTo>
                      <a:pt x="132" y="158"/>
                    </a:lnTo>
                    <a:lnTo>
                      <a:pt x="127" y="161"/>
                    </a:lnTo>
                    <a:lnTo>
                      <a:pt x="125" y="161"/>
                    </a:lnTo>
                    <a:lnTo>
                      <a:pt x="125" y="161"/>
                    </a:lnTo>
                    <a:lnTo>
                      <a:pt x="122" y="163"/>
                    </a:lnTo>
                    <a:lnTo>
                      <a:pt x="122" y="163"/>
                    </a:lnTo>
                    <a:lnTo>
                      <a:pt x="122" y="161"/>
                    </a:lnTo>
                    <a:lnTo>
                      <a:pt x="122" y="161"/>
                    </a:lnTo>
                    <a:lnTo>
                      <a:pt x="122" y="161"/>
                    </a:lnTo>
                    <a:lnTo>
                      <a:pt x="122" y="161"/>
                    </a:lnTo>
                    <a:lnTo>
                      <a:pt x="122" y="161"/>
                    </a:lnTo>
                    <a:lnTo>
                      <a:pt x="120" y="161"/>
                    </a:lnTo>
                    <a:lnTo>
                      <a:pt x="120" y="161"/>
                    </a:lnTo>
                    <a:lnTo>
                      <a:pt x="120" y="161"/>
                    </a:lnTo>
                    <a:lnTo>
                      <a:pt x="117" y="161"/>
                    </a:lnTo>
                    <a:lnTo>
                      <a:pt x="120" y="161"/>
                    </a:lnTo>
                    <a:lnTo>
                      <a:pt x="120" y="163"/>
                    </a:lnTo>
                    <a:lnTo>
                      <a:pt x="120" y="165"/>
                    </a:lnTo>
                    <a:lnTo>
                      <a:pt x="120" y="165"/>
                    </a:lnTo>
                    <a:lnTo>
                      <a:pt x="122" y="165"/>
                    </a:lnTo>
                    <a:lnTo>
                      <a:pt x="122" y="165"/>
                    </a:lnTo>
                    <a:lnTo>
                      <a:pt x="125" y="165"/>
                    </a:lnTo>
                    <a:lnTo>
                      <a:pt x="125" y="163"/>
                    </a:lnTo>
                    <a:lnTo>
                      <a:pt x="125" y="163"/>
                    </a:lnTo>
                    <a:lnTo>
                      <a:pt x="125" y="165"/>
                    </a:lnTo>
                    <a:lnTo>
                      <a:pt x="125" y="165"/>
                    </a:lnTo>
                    <a:lnTo>
                      <a:pt x="122" y="165"/>
                    </a:lnTo>
                    <a:lnTo>
                      <a:pt x="125" y="170"/>
                    </a:lnTo>
                    <a:lnTo>
                      <a:pt x="125" y="173"/>
                    </a:lnTo>
                    <a:lnTo>
                      <a:pt x="125" y="173"/>
                    </a:lnTo>
                    <a:lnTo>
                      <a:pt x="127" y="170"/>
                    </a:lnTo>
                    <a:lnTo>
                      <a:pt x="127" y="170"/>
                    </a:lnTo>
                    <a:lnTo>
                      <a:pt x="130" y="170"/>
                    </a:lnTo>
                    <a:lnTo>
                      <a:pt x="130" y="170"/>
                    </a:lnTo>
                    <a:lnTo>
                      <a:pt x="130" y="173"/>
                    </a:lnTo>
                    <a:lnTo>
                      <a:pt x="130" y="173"/>
                    </a:lnTo>
                    <a:lnTo>
                      <a:pt x="127" y="173"/>
                    </a:lnTo>
                    <a:lnTo>
                      <a:pt x="127" y="173"/>
                    </a:lnTo>
                    <a:lnTo>
                      <a:pt x="130" y="173"/>
                    </a:lnTo>
                    <a:lnTo>
                      <a:pt x="127" y="175"/>
                    </a:lnTo>
                    <a:lnTo>
                      <a:pt x="127" y="175"/>
                    </a:lnTo>
                    <a:lnTo>
                      <a:pt x="122" y="173"/>
                    </a:lnTo>
                    <a:lnTo>
                      <a:pt x="120" y="175"/>
                    </a:lnTo>
                    <a:lnTo>
                      <a:pt x="115" y="178"/>
                    </a:lnTo>
                    <a:lnTo>
                      <a:pt x="113" y="178"/>
                    </a:lnTo>
                    <a:lnTo>
                      <a:pt x="110" y="178"/>
                    </a:lnTo>
                    <a:lnTo>
                      <a:pt x="103" y="178"/>
                    </a:lnTo>
                    <a:lnTo>
                      <a:pt x="100" y="175"/>
                    </a:lnTo>
                    <a:lnTo>
                      <a:pt x="98" y="175"/>
                    </a:lnTo>
                    <a:lnTo>
                      <a:pt x="98" y="175"/>
                    </a:lnTo>
                    <a:lnTo>
                      <a:pt x="98" y="175"/>
                    </a:lnTo>
                    <a:lnTo>
                      <a:pt x="95" y="175"/>
                    </a:lnTo>
                    <a:lnTo>
                      <a:pt x="88" y="175"/>
                    </a:lnTo>
                    <a:lnTo>
                      <a:pt x="83" y="173"/>
                    </a:lnTo>
                    <a:lnTo>
                      <a:pt x="78" y="170"/>
                    </a:lnTo>
                    <a:lnTo>
                      <a:pt x="76" y="170"/>
                    </a:lnTo>
                    <a:lnTo>
                      <a:pt x="74" y="168"/>
                    </a:lnTo>
                    <a:lnTo>
                      <a:pt x="69" y="165"/>
                    </a:lnTo>
                    <a:lnTo>
                      <a:pt x="61" y="163"/>
                    </a:lnTo>
                    <a:lnTo>
                      <a:pt x="61" y="163"/>
                    </a:lnTo>
                    <a:lnTo>
                      <a:pt x="56" y="161"/>
                    </a:lnTo>
                    <a:lnTo>
                      <a:pt x="49" y="158"/>
                    </a:lnTo>
                    <a:lnTo>
                      <a:pt x="49" y="158"/>
                    </a:lnTo>
                    <a:lnTo>
                      <a:pt x="44" y="158"/>
                    </a:lnTo>
                    <a:lnTo>
                      <a:pt x="42" y="158"/>
                    </a:lnTo>
                    <a:lnTo>
                      <a:pt x="37" y="158"/>
                    </a:lnTo>
                    <a:lnTo>
                      <a:pt x="35" y="161"/>
                    </a:lnTo>
                    <a:lnTo>
                      <a:pt x="35" y="158"/>
                    </a:lnTo>
                    <a:lnTo>
                      <a:pt x="32" y="158"/>
                    </a:lnTo>
                    <a:lnTo>
                      <a:pt x="30" y="158"/>
                    </a:lnTo>
                    <a:lnTo>
                      <a:pt x="27" y="161"/>
                    </a:lnTo>
                    <a:lnTo>
                      <a:pt x="22" y="161"/>
                    </a:lnTo>
                    <a:lnTo>
                      <a:pt x="20" y="161"/>
                    </a:lnTo>
                    <a:lnTo>
                      <a:pt x="15" y="161"/>
                    </a:lnTo>
                    <a:lnTo>
                      <a:pt x="13" y="161"/>
                    </a:lnTo>
                    <a:lnTo>
                      <a:pt x="10" y="161"/>
                    </a:lnTo>
                    <a:lnTo>
                      <a:pt x="8" y="163"/>
                    </a:lnTo>
                    <a:lnTo>
                      <a:pt x="8" y="163"/>
                    </a:lnTo>
                    <a:lnTo>
                      <a:pt x="5" y="163"/>
                    </a:lnTo>
                    <a:lnTo>
                      <a:pt x="5" y="165"/>
                    </a:lnTo>
                    <a:lnTo>
                      <a:pt x="3" y="165"/>
                    </a:lnTo>
                    <a:lnTo>
                      <a:pt x="3" y="163"/>
                    </a:lnTo>
                    <a:lnTo>
                      <a:pt x="0" y="161"/>
                    </a:lnTo>
                    <a:close/>
                  </a:path>
                </a:pathLst>
              </a:custGeom>
              <a:solidFill>
                <a:srgbClr val="B7CEC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200" dirty="0"/>
              </a:p>
            </p:txBody>
          </p:sp>
          <p:sp>
            <p:nvSpPr>
              <p:cNvPr id="418" name="Freeform 143">
                <a:extLst>
                  <a:ext uri="{FF2B5EF4-FFF2-40B4-BE49-F238E27FC236}">
                    <a16:creationId xmlns:a16="http://schemas.microsoft.com/office/drawing/2014/main" id="{C193BD1D-3D7E-43D0-BDA6-8FEB51EF77C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49" y="1765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A58E9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200" dirty="0"/>
              </a:p>
            </p:txBody>
          </p:sp>
          <p:sp>
            <p:nvSpPr>
              <p:cNvPr id="419" name="Freeform 144">
                <a:extLst>
                  <a:ext uri="{FF2B5EF4-FFF2-40B4-BE49-F238E27FC236}">
                    <a16:creationId xmlns:a16="http://schemas.microsoft.com/office/drawing/2014/main" id="{5BF3E42B-3CC0-4E4F-B416-49C8DEBBEB7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31" y="2804"/>
                <a:ext cx="529" cy="463"/>
              </a:xfrm>
              <a:custGeom>
                <a:avLst/>
                <a:gdLst>
                  <a:gd name="T0" fmla="*/ 149 w 529"/>
                  <a:gd name="T1" fmla="*/ 0 h 463"/>
                  <a:gd name="T2" fmla="*/ 217 w 529"/>
                  <a:gd name="T3" fmla="*/ 24 h 463"/>
                  <a:gd name="T4" fmla="*/ 376 w 529"/>
                  <a:gd name="T5" fmla="*/ 34 h 463"/>
                  <a:gd name="T6" fmla="*/ 385 w 529"/>
                  <a:gd name="T7" fmla="*/ 51 h 463"/>
                  <a:gd name="T8" fmla="*/ 390 w 529"/>
                  <a:gd name="T9" fmla="*/ 22 h 463"/>
                  <a:gd name="T10" fmla="*/ 402 w 529"/>
                  <a:gd name="T11" fmla="*/ 17 h 463"/>
                  <a:gd name="T12" fmla="*/ 432 w 529"/>
                  <a:gd name="T13" fmla="*/ 24 h 463"/>
                  <a:gd name="T14" fmla="*/ 432 w 529"/>
                  <a:gd name="T15" fmla="*/ 41 h 463"/>
                  <a:gd name="T16" fmla="*/ 444 w 529"/>
                  <a:gd name="T17" fmla="*/ 92 h 463"/>
                  <a:gd name="T18" fmla="*/ 495 w 529"/>
                  <a:gd name="T19" fmla="*/ 202 h 463"/>
                  <a:gd name="T20" fmla="*/ 493 w 529"/>
                  <a:gd name="T21" fmla="*/ 234 h 463"/>
                  <a:gd name="T22" fmla="*/ 478 w 529"/>
                  <a:gd name="T23" fmla="*/ 187 h 463"/>
                  <a:gd name="T24" fmla="*/ 488 w 529"/>
                  <a:gd name="T25" fmla="*/ 226 h 463"/>
                  <a:gd name="T26" fmla="*/ 519 w 529"/>
                  <a:gd name="T27" fmla="*/ 304 h 463"/>
                  <a:gd name="T28" fmla="*/ 529 w 529"/>
                  <a:gd name="T29" fmla="*/ 363 h 463"/>
                  <a:gd name="T30" fmla="*/ 517 w 529"/>
                  <a:gd name="T31" fmla="*/ 416 h 463"/>
                  <a:gd name="T32" fmla="*/ 505 w 529"/>
                  <a:gd name="T33" fmla="*/ 451 h 463"/>
                  <a:gd name="T34" fmla="*/ 497 w 529"/>
                  <a:gd name="T35" fmla="*/ 455 h 463"/>
                  <a:gd name="T36" fmla="*/ 488 w 529"/>
                  <a:gd name="T37" fmla="*/ 460 h 463"/>
                  <a:gd name="T38" fmla="*/ 473 w 529"/>
                  <a:gd name="T39" fmla="*/ 458 h 463"/>
                  <a:gd name="T40" fmla="*/ 463 w 529"/>
                  <a:gd name="T41" fmla="*/ 453 h 463"/>
                  <a:gd name="T42" fmla="*/ 449 w 529"/>
                  <a:gd name="T43" fmla="*/ 431 h 463"/>
                  <a:gd name="T44" fmla="*/ 434 w 529"/>
                  <a:gd name="T45" fmla="*/ 407 h 463"/>
                  <a:gd name="T46" fmla="*/ 419 w 529"/>
                  <a:gd name="T47" fmla="*/ 399 h 463"/>
                  <a:gd name="T48" fmla="*/ 412 w 529"/>
                  <a:gd name="T49" fmla="*/ 397 h 463"/>
                  <a:gd name="T50" fmla="*/ 402 w 529"/>
                  <a:gd name="T51" fmla="*/ 360 h 463"/>
                  <a:gd name="T52" fmla="*/ 405 w 529"/>
                  <a:gd name="T53" fmla="*/ 343 h 463"/>
                  <a:gd name="T54" fmla="*/ 388 w 529"/>
                  <a:gd name="T55" fmla="*/ 351 h 463"/>
                  <a:gd name="T56" fmla="*/ 385 w 529"/>
                  <a:gd name="T57" fmla="*/ 321 h 463"/>
                  <a:gd name="T58" fmla="*/ 380 w 529"/>
                  <a:gd name="T59" fmla="*/ 324 h 463"/>
                  <a:gd name="T60" fmla="*/ 366 w 529"/>
                  <a:gd name="T61" fmla="*/ 321 h 463"/>
                  <a:gd name="T62" fmla="*/ 354 w 529"/>
                  <a:gd name="T63" fmla="*/ 295 h 463"/>
                  <a:gd name="T64" fmla="*/ 346 w 529"/>
                  <a:gd name="T65" fmla="*/ 280 h 463"/>
                  <a:gd name="T66" fmla="*/ 356 w 529"/>
                  <a:gd name="T67" fmla="*/ 265 h 463"/>
                  <a:gd name="T68" fmla="*/ 356 w 529"/>
                  <a:gd name="T69" fmla="*/ 253 h 463"/>
                  <a:gd name="T70" fmla="*/ 346 w 529"/>
                  <a:gd name="T71" fmla="*/ 241 h 463"/>
                  <a:gd name="T72" fmla="*/ 346 w 529"/>
                  <a:gd name="T73" fmla="*/ 263 h 463"/>
                  <a:gd name="T74" fmla="*/ 334 w 529"/>
                  <a:gd name="T75" fmla="*/ 248 h 463"/>
                  <a:gd name="T76" fmla="*/ 341 w 529"/>
                  <a:gd name="T77" fmla="*/ 217 h 463"/>
                  <a:gd name="T78" fmla="*/ 346 w 529"/>
                  <a:gd name="T79" fmla="*/ 180 h 463"/>
                  <a:gd name="T80" fmla="*/ 337 w 529"/>
                  <a:gd name="T81" fmla="*/ 151 h 463"/>
                  <a:gd name="T82" fmla="*/ 317 w 529"/>
                  <a:gd name="T83" fmla="*/ 143 h 463"/>
                  <a:gd name="T84" fmla="*/ 295 w 529"/>
                  <a:gd name="T85" fmla="*/ 114 h 463"/>
                  <a:gd name="T86" fmla="*/ 276 w 529"/>
                  <a:gd name="T87" fmla="*/ 87 h 463"/>
                  <a:gd name="T88" fmla="*/ 237 w 529"/>
                  <a:gd name="T89" fmla="*/ 73 h 463"/>
                  <a:gd name="T90" fmla="*/ 229 w 529"/>
                  <a:gd name="T91" fmla="*/ 83 h 463"/>
                  <a:gd name="T92" fmla="*/ 217 w 529"/>
                  <a:gd name="T93" fmla="*/ 87 h 463"/>
                  <a:gd name="T94" fmla="*/ 183 w 529"/>
                  <a:gd name="T95" fmla="*/ 102 h 463"/>
                  <a:gd name="T96" fmla="*/ 159 w 529"/>
                  <a:gd name="T97" fmla="*/ 104 h 463"/>
                  <a:gd name="T98" fmla="*/ 144 w 529"/>
                  <a:gd name="T99" fmla="*/ 78 h 463"/>
                  <a:gd name="T100" fmla="*/ 154 w 529"/>
                  <a:gd name="T101" fmla="*/ 75 h 463"/>
                  <a:gd name="T102" fmla="*/ 134 w 529"/>
                  <a:gd name="T103" fmla="*/ 65 h 463"/>
                  <a:gd name="T104" fmla="*/ 129 w 529"/>
                  <a:gd name="T105" fmla="*/ 56 h 463"/>
                  <a:gd name="T106" fmla="*/ 124 w 529"/>
                  <a:gd name="T107" fmla="*/ 65 h 463"/>
                  <a:gd name="T108" fmla="*/ 90 w 529"/>
                  <a:gd name="T109" fmla="*/ 46 h 463"/>
                  <a:gd name="T110" fmla="*/ 105 w 529"/>
                  <a:gd name="T111" fmla="*/ 51 h 463"/>
                  <a:gd name="T112" fmla="*/ 83 w 529"/>
                  <a:gd name="T113" fmla="*/ 39 h 463"/>
                  <a:gd name="T114" fmla="*/ 39 w 529"/>
                  <a:gd name="T115" fmla="*/ 48 h 463"/>
                  <a:gd name="T116" fmla="*/ 44 w 529"/>
                  <a:gd name="T117" fmla="*/ 39 h 463"/>
                  <a:gd name="T118" fmla="*/ 34 w 529"/>
                  <a:gd name="T119" fmla="*/ 36 h 463"/>
                  <a:gd name="T120" fmla="*/ 29 w 529"/>
                  <a:gd name="T121" fmla="*/ 46 h 463"/>
                  <a:gd name="T122" fmla="*/ 10 w 529"/>
                  <a:gd name="T123" fmla="*/ 53 h 463"/>
                  <a:gd name="T124" fmla="*/ 15 w 529"/>
                  <a:gd name="T125" fmla="*/ 26 h 46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  <a:cxn ang="0">
                    <a:pos x="T124" y="T125"/>
                  </a:cxn>
                </a:cxnLst>
                <a:rect l="0" t="0" r="r" b="b"/>
                <a:pathLst>
                  <a:path w="529" h="463">
                    <a:moveTo>
                      <a:pt x="0" y="0"/>
                    </a:moveTo>
                    <a:lnTo>
                      <a:pt x="3" y="0"/>
                    </a:lnTo>
                    <a:lnTo>
                      <a:pt x="7" y="0"/>
                    </a:lnTo>
                    <a:lnTo>
                      <a:pt x="15" y="0"/>
                    </a:lnTo>
                    <a:lnTo>
                      <a:pt x="22" y="0"/>
                    </a:lnTo>
                    <a:lnTo>
                      <a:pt x="27" y="0"/>
                    </a:lnTo>
                    <a:lnTo>
                      <a:pt x="34" y="0"/>
                    </a:lnTo>
                    <a:lnTo>
                      <a:pt x="39" y="0"/>
                    </a:lnTo>
                    <a:lnTo>
                      <a:pt x="44" y="0"/>
                    </a:lnTo>
                    <a:lnTo>
                      <a:pt x="49" y="0"/>
                    </a:lnTo>
                    <a:lnTo>
                      <a:pt x="56" y="0"/>
                    </a:lnTo>
                    <a:lnTo>
                      <a:pt x="61" y="0"/>
                    </a:lnTo>
                    <a:lnTo>
                      <a:pt x="68" y="0"/>
                    </a:lnTo>
                    <a:lnTo>
                      <a:pt x="71" y="0"/>
                    </a:lnTo>
                    <a:lnTo>
                      <a:pt x="78" y="0"/>
                    </a:lnTo>
                    <a:lnTo>
                      <a:pt x="83" y="0"/>
                    </a:lnTo>
                    <a:lnTo>
                      <a:pt x="90" y="0"/>
                    </a:lnTo>
                    <a:lnTo>
                      <a:pt x="93" y="0"/>
                    </a:lnTo>
                    <a:lnTo>
                      <a:pt x="100" y="0"/>
                    </a:lnTo>
                    <a:lnTo>
                      <a:pt x="105" y="0"/>
                    </a:lnTo>
                    <a:lnTo>
                      <a:pt x="112" y="0"/>
                    </a:lnTo>
                    <a:lnTo>
                      <a:pt x="115" y="0"/>
                    </a:lnTo>
                    <a:lnTo>
                      <a:pt x="122" y="0"/>
                    </a:lnTo>
                    <a:lnTo>
                      <a:pt x="127" y="0"/>
                    </a:lnTo>
                    <a:lnTo>
                      <a:pt x="134" y="0"/>
                    </a:lnTo>
                    <a:lnTo>
                      <a:pt x="139" y="0"/>
                    </a:lnTo>
                    <a:lnTo>
                      <a:pt x="144" y="0"/>
                    </a:lnTo>
                    <a:lnTo>
                      <a:pt x="149" y="0"/>
                    </a:lnTo>
                    <a:lnTo>
                      <a:pt x="156" y="0"/>
                    </a:lnTo>
                    <a:lnTo>
                      <a:pt x="161" y="0"/>
                    </a:lnTo>
                    <a:lnTo>
                      <a:pt x="161" y="0"/>
                    </a:lnTo>
                    <a:lnTo>
                      <a:pt x="163" y="0"/>
                    </a:lnTo>
                    <a:lnTo>
                      <a:pt x="168" y="0"/>
                    </a:lnTo>
                    <a:lnTo>
                      <a:pt x="171" y="0"/>
                    </a:lnTo>
                    <a:lnTo>
                      <a:pt x="176" y="0"/>
                    </a:lnTo>
                    <a:lnTo>
                      <a:pt x="178" y="0"/>
                    </a:lnTo>
                    <a:lnTo>
                      <a:pt x="183" y="0"/>
                    </a:lnTo>
                    <a:lnTo>
                      <a:pt x="183" y="0"/>
                    </a:lnTo>
                    <a:lnTo>
                      <a:pt x="183" y="0"/>
                    </a:lnTo>
                    <a:lnTo>
                      <a:pt x="183" y="2"/>
                    </a:lnTo>
                    <a:lnTo>
                      <a:pt x="183" y="2"/>
                    </a:lnTo>
                    <a:lnTo>
                      <a:pt x="185" y="2"/>
                    </a:lnTo>
                    <a:lnTo>
                      <a:pt x="185" y="5"/>
                    </a:lnTo>
                    <a:lnTo>
                      <a:pt x="185" y="7"/>
                    </a:lnTo>
                    <a:lnTo>
                      <a:pt x="185" y="7"/>
                    </a:lnTo>
                    <a:lnTo>
                      <a:pt x="188" y="9"/>
                    </a:lnTo>
                    <a:lnTo>
                      <a:pt x="188" y="9"/>
                    </a:lnTo>
                    <a:lnTo>
                      <a:pt x="188" y="14"/>
                    </a:lnTo>
                    <a:lnTo>
                      <a:pt x="188" y="19"/>
                    </a:lnTo>
                    <a:lnTo>
                      <a:pt x="193" y="22"/>
                    </a:lnTo>
                    <a:lnTo>
                      <a:pt x="193" y="22"/>
                    </a:lnTo>
                    <a:lnTo>
                      <a:pt x="195" y="22"/>
                    </a:lnTo>
                    <a:lnTo>
                      <a:pt x="198" y="22"/>
                    </a:lnTo>
                    <a:lnTo>
                      <a:pt x="202" y="24"/>
                    </a:lnTo>
                    <a:lnTo>
                      <a:pt x="205" y="24"/>
                    </a:lnTo>
                    <a:lnTo>
                      <a:pt x="217" y="24"/>
                    </a:lnTo>
                    <a:lnTo>
                      <a:pt x="224" y="24"/>
                    </a:lnTo>
                    <a:lnTo>
                      <a:pt x="232" y="24"/>
                    </a:lnTo>
                    <a:lnTo>
                      <a:pt x="239" y="26"/>
                    </a:lnTo>
                    <a:lnTo>
                      <a:pt x="246" y="26"/>
                    </a:lnTo>
                    <a:lnTo>
                      <a:pt x="254" y="26"/>
                    </a:lnTo>
                    <a:lnTo>
                      <a:pt x="259" y="26"/>
                    </a:lnTo>
                    <a:lnTo>
                      <a:pt x="259" y="26"/>
                    </a:lnTo>
                    <a:lnTo>
                      <a:pt x="261" y="26"/>
                    </a:lnTo>
                    <a:lnTo>
                      <a:pt x="266" y="26"/>
                    </a:lnTo>
                    <a:lnTo>
                      <a:pt x="268" y="26"/>
                    </a:lnTo>
                    <a:lnTo>
                      <a:pt x="278" y="29"/>
                    </a:lnTo>
                    <a:lnTo>
                      <a:pt x="283" y="29"/>
                    </a:lnTo>
                    <a:lnTo>
                      <a:pt x="285" y="29"/>
                    </a:lnTo>
                    <a:lnTo>
                      <a:pt x="293" y="29"/>
                    </a:lnTo>
                    <a:lnTo>
                      <a:pt x="300" y="29"/>
                    </a:lnTo>
                    <a:lnTo>
                      <a:pt x="307" y="31"/>
                    </a:lnTo>
                    <a:lnTo>
                      <a:pt x="317" y="31"/>
                    </a:lnTo>
                    <a:lnTo>
                      <a:pt x="322" y="31"/>
                    </a:lnTo>
                    <a:lnTo>
                      <a:pt x="327" y="31"/>
                    </a:lnTo>
                    <a:lnTo>
                      <a:pt x="337" y="31"/>
                    </a:lnTo>
                    <a:lnTo>
                      <a:pt x="339" y="31"/>
                    </a:lnTo>
                    <a:lnTo>
                      <a:pt x="349" y="34"/>
                    </a:lnTo>
                    <a:lnTo>
                      <a:pt x="356" y="34"/>
                    </a:lnTo>
                    <a:lnTo>
                      <a:pt x="363" y="34"/>
                    </a:lnTo>
                    <a:lnTo>
                      <a:pt x="368" y="34"/>
                    </a:lnTo>
                    <a:lnTo>
                      <a:pt x="373" y="34"/>
                    </a:lnTo>
                    <a:lnTo>
                      <a:pt x="376" y="34"/>
                    </a:lnTo>
                    <a:lnTo>
                      <a:pt x="376" y="34"/>
                    </a:lnTo>
                    <a:lnTo>
                      <a:pt x="376" y="36"/>
                    </a:lnTo>
                    <a:lnTo>
                      <a:pt x="376" y="36"/>
                    </a:lnTo>
                    <a:lnTo>
                      <a:pt x="376" y="36"/>
                    </a:lnTo>
                    <a:lnTo>
                      <a:pt x="376" y="36"/>
                    </a:lnTo>
                    <a:lnTo>
                      <a:pt x="376" y="36"/>
                    </a:lnTo>
                    <a:lnTo>
                      <a:pt x="376" y="36"/>
                    </a:lnTo>
                    <a:lnTo>
                      <a:pt x="376" y="39"/>
                    </a:lnTo>
                    <a:lnTo>
                      <a:pt x="378" y="41"/>
                    </a:lnTo>
                    <a:lnTo>
                      <a:pt x="378" y="41"/>
                    </a:lnTo>
                    <a:lnTo>
                      <a:pt x="378" y="41"/>
                    </a:lnTo>
                    <a:lnTo>
                      <a:pt x="378" y="41"/>
                    </a:lnTo>
                    <a:lnTo>
                      <a:pt x="378" y="41"/>
                    </a:lnTo>
                    <a:lnTo>
                      <a:pt x="378" y="44"/>
                    </a:lnTo>
                    <a:lnTo>
                      <a:pt x="378" y="44"/>
                    </a:lnTo>
                    <a:lnTo>
                      <a:pt x="378" y="44"/>
                    </a:lnTo>
                    <a:lnTo>
                      <a:pt x="378" y="46"/>
                    </a:lnTo>
                    <a:lnTo>
                      <a:pt x="378" y="46"/>
                    </a:lnTo>
                    <a:lnTo>
                      <a:pt x="378" y="46"/>
                    </a:lnTo>
                    <a:lnTo>
                      <a:pt x="378" y="46"/>
                    </a:lnTo>
                    <a:lnTo>
                      <a:pt x="378" y="48"/>
                    </a:lnTo>
                    <a:lnTo>
                      <a:pt x="380" y="51"/>
                    </a:lnTo>
                    <a:lnTo>
                      <a:pt x="380" y="51"/>
                    </a:lnTo>
                    <a:lnTo>
                      <a:pt x="380" y="51"/>
                    </a:lnTo>
                    <a:lnTo>
                      <a:pt x="380" y="51"/>
                    </a:lnTo>
                    <a:lnTo>
                      <a:pt x="380" y="51"/>
                    </a:lnTo>
                    <a:lnTo>
                      <a:pt x="385" y="51"/>
                    </a:lnTo>
                    <a:lnTo>
                      <a:pt x="385" y="51"/>
                    </a:lnTo>
                    <a:lnTo>
                      <a:pt x="385" y="51"/>
                    </a:lnTo>
                    <a:lnTo>
                      <a:pt x="385" y="51"/>
                    </a:lnTo>
                    <a:lnTo>
                      <a:pt x="388" y="51"/>
                    </a:lnTo>
                    <a:lnTo>
                      <a:pt x="388" y="51"/>
                    </a:lnTo>
                    <a:lnTo>
                      <a:pt x="390" y="51"/>
                    </a:lnTo>
                    <a:lnTo>
                      <a:pt x="390" y="51"/>
                    </a:lnTo>
                    <a:lnTo>
                      <a:pt x="390" y="48"/>
                    </a:lnTo>
                    <a:lnTo>
                      <a:pt x="390" y="48"/>
                    </a:lnTo>
                    <a:lnTo>
                      <a:pt x="390" y="46"/>
                    </a:lnTo>
                    <a:lnTo>
                      <a:pt x="390" y="46"/>
                    </a:lnTo>
                    <a:lnTo>
                      <a:pt x="390" y="46"/>
                    </a:lnTo>
                    <a:lnTo>
                      <a:pt x="390" y="41"/>
                    </a:lnTo>
                    <a:lnTo>
                      <a:pt x="393" y="34"/>
                    </a:lnTo>
                    <a:lnTo>
                      <a:pt x="393" y="34"/>
                    </a:lnTo>
                    <a:lnTo>
                      <a:pt x="393" y="34"/>
                    </a:lnTo>
                    <a:lnTo>
                      <a:pt x="393" y="31"/>
                    </a:lnTo>
                    <a:lnTo>
                      <a:pt x="393" y="31"/>
                    </a:lnTo>
                    <a:lnTo>
                      <a:pt x="390" y="29"/>
                    </a:lnTo>
                    <a:lnTo>
                      <a:pt x="390" y="29"/>
                    </a:lnTo>
                    <a:lnTo>
                      <a:pt x="390" y="29"/>
                    </a:lnTo>
                    <a:lnTo>
                      <a:pt x="390" y="29"/>
                    </a:lnTo>
                    <a:lnTo>
                      <a:pt x="390" y="26"/>
                    </a:lnTo>
                    <a:lnTo>
                      <a:pt x="390" y="26"/>
                    </a:lnTo>
                    <a:lnTo>
                      <a:pt x="390" y="24"/>
                    </a:lnTo>
                    <a:lnTo>
                      <a:pt x="390" y="24"/>
                    </a:lnTo>
                    <a:lnTo>
                      <a:pt x="390" y="24"/>
                    </a:lnTo>
                    <a:lnTo>
                      <a:pt x="390" y="22"/>
                    </a:lnTo>
                    <a:lnTo>
                      <a:pt x="390" y="22"/>
                    </a:lnTo>
                    <a:lnTo>
                      <a:pt x="390" y="22"/>
                    </a:lnTo>
                    <a:lnTo>
                      <a:pt x="390" y="19"/>
                    </a:lnTo>
                    <a:lnTo>
                      <a:pt x="390" y="19"/>
                    </a:lnTo>
                    <a:lnTo>
                      <a:pt x="390" y="19"/>
                    </a:lnTo>
                    <a:lnTo>
                      <a:pt x="390" y="19"/>
                    </a:lnTo>
                    <a:lnTo>
                      <a:pt x="393" y="19"/>
                    </a:lnTo>
                    <a:lnTo>
                      <a:pt x="393" y="17"/>
                    </a:lnTo>
                    <a:lnTo>
                      <a:pt x="393" y="17"/>
                    </a:lnTo>
                    <a:lnTo>
                      <a:pt x="393" y="17"/>
                    </a:lnTo>
                    <a:lnTo>
                      <a:pt x="393" y="17"/>
                    </a:lnTo>
                    <a:lnTo>
                      <a:pt x="393" y="17"/>
                    </a:lnTo>
                    <a:lnTo>
                      <a:pt x="395" y="17"/>
                    </a:lnTo>
                    <a:lnTo>
                      <a:pt x="395" y="17"/>
                    </a:lnTo>
                    <a:lnTo>
                      <a:pt x="395" y="17"/>
                    </a:lnTo>
                    <a:lnTo>
                      <a:pt x="395" y="17"/>
                    </a:lnTo>
                    <a:lnTo>
                      <a:pt x="395" y="17"/>
                    </a:lnTo>
                    <a:lnTo>
                      <a:pt x="395" y="14"/>
                    </a:lnTo>
                    <a:lnTo>
                      <a:pt x="395" y="14"/>
                    </a:lnTo>
                    <a:lnTo>
                      <a:pt x="395" y="14"/>
                    </a:lnTo>
                    <a:lnTo>
                      <a:pt x="395" y="14"/>
                    </a:lnTo>
                    <a:lnTo>
                      <a:pt x="395" y="14"/>
                    </a:lnTo>
                    <a:lnTo>
                      <a:pt x="397" y="14"/>
                    </a:lnTo>
                    <a:lnTo>
                      <a:pt x="397" y="14"/>
                    </a:lnTo>
                    <a:lnTo>
                      <a:pt x="397" y="14"/>
                    </a:lnTo>
                    <a:lnTo>
                      <a:pt x="397" y="14"/>
                    </a:lnTo>
                    <a:lnTo>
                      <a:pt x="400" y="14"/>
                    </a:lnTo>
                    <a:lnTo>
                      <a:pt x="400" y="14"/>
                    </a:lnTo>
                    <a:lnTo>
                      <a:pt x="400" y="14"/>
                    </a:lnTo>
                    <a:lnTo>
                      <a:pt x="402" y="17"/>
                    </a:lnTo>
                    <a:lnTo>
                      <a:pt x="407" y="19"/>
                    </a:lnTo>
                    <a:lnTo>
                      <a:pt x="410" y="19"/>
                    </a:lnTo>
                    <a:lnTo>
                      <a:pt x="410" y="19"/>
                    </a:lnTo>
                    <a:lnTo>
                      <a:pt x="410" y="19"/>
                    </a:lnTo>
                    <a:lnTo>
                      <a:pt x="412" y="19"/>
                    </a:lnTo>
                    <a:lnTo>
                      <a:pt x="412" y="19"/>
                    </a:lnTo>
                    <a:lnTo>
                      <a:pt x="412" y="19"/>
                    </a:lnTo>
                    <a:lnTo>
                      <a:pt x="412" y="22"/>
                    </a:lnTo>
                    <a:lnTo>
                      <a:pt x="417" y="22"/>
                    </a:lnTo>
                    <a:lnTo>
                      <a:pt x="417" y="22"/>
                    </a:lnTo>
                    <a:lnTo>
                      <a:pt x="417" y="22"/>
                    </a:lnTo>
                    <a:lnTo>
                      <a:pt x="419" y="22"/>
                    </a:lnTo>
                    <a:lnTo>
                      <a:pt x="419" y="22"/>
                    </a:lnTo>
                    <a:lnTo>
                      <a:pt x="419" y="22"/>
                    </a:lnTo>
                    <a:lnTo>
                      <a:pt x="422" y="24"/>
                    </a:lnTo>
                    <a:lnTo>
                      <a:pt x="424" y="24"/>
                    </a:lnTo>
                    <a:lnTo>
                      <a:pt x="427" y="22"/>
                    </a:lnTo>
                    <a:lnTo>
                      <a:pt x="427" y="22"/>
                    </a:lnTo>
                    <a:lnTo>
                      <a:pt x="427" y="24"/>
                    </a:lnTo>
                    <a:lnTo>
                      <a:pt x="427" y="24"/>
                    </a:lnTo>
                    <a:lnTo>
                      <a:pt x="429" y="24"/>
                    </a:lnTo>
                    <a:lnTo>
                      <a:pt x="429" y="24"/>
                    </a:lnTo>
                    <a:lnTo>
                      <a:pt x="432" y="24"/>
                    </a:lnTo>
                    <a:lnTo>
                      <a:pt x="432" y="24"/>
                    </a:lnTo>
                    <a:lnTo>
                      <a:pt x="432" y="24"/>
                    </a:lnTo>
                    <a:lnTo>
                      <a:pt x="432" y="24"/>
                    </a:lnTo>
                    <a:lnTo>
                      <a:pt x="432" y="24"/>
                    </a:lnTo>
                    <a:lnTo>
                      <a:pt x="432" y="24"/>
                    </a:lnTo>
                    <a:lnTo>
                      <a:pt x="432" y="26"/>
                    </a:lnTo>
                    <a:lnTo>
                      <a:pt x="432" y="26"/>
                    </a:lnTo>
                    <a:lnTo>
                      <a:pt x="432" y="29"/>
                    </a:lnTo>
                    <a:lnTo>
                      <a:pt x="432" y="31"/>
                    </a:lnTo>
                    <a:lnTo>
                      <a:pt x="432" y="31"/>
                    </a:lnTo>
                    <a:lnTo>
                      <a:pt x="432" y="36"/>
                    </a:lnTo>
                    <a:lnTo>
                      <a:pt x="432" y="39"/>
                    </a:lnTo>
                    <a:lnTo>
                      <a:pt x="432" y="36"/>
                    </a:lnTo>
                    <a:lnTo>
                      <a:pt x="432" y="36"/>
                    </a:lnTo>
                    <a:lnTo>
                      <a:pt x="429" y="36"/>
                    </a:lnTo>
                    <a:lnTo>
                      <a:pt x="429" y="34"/>
                    </a:lnTo>
                    <a:lnTo>
                      <a:pt x="429" y="34"/>
                    </a:lnTo>
                    <a:lnTo>
                      <a:pt x="429" y="34"/>
                    </a:lnTo>
                    <a:lnTo>
                      <a:pt x="429" y="31"/>
                    </a:lnTo>
                    <a:lnTo>
                      <a:pt x="429" y="31"/>
                    </a:lnTo>
                    <a:lnTo>
                      <a:pt x="429" y="31"/>
                    </a:lnTo>
                    <a:lnTo>
                      <a:pt x="429" y="31"/>
                    </a:lnTo>
                    <a:lnTo>
                      <a:pt x="427" y="31"/>
                    </a:lnTo>
                    <a:lnTo>
                      <a:pt x="427" y="31"/>
                    </a:lnTo>
                    <a:lnTo>
                      <a:pt x="427" y="34"/>
                    </a:lnTo>
                    <a:lnTo>
                      <a:pt x="427" y="34"/>
                    </a:lnTo>
                    <a:lnTo>
                      <a:pt x="427" y="36"/>
                    </a:lnTo>
                    <a:lnTo>
                      <a:pt x="429" y="36"/>
                    </a:lnTo>
                    <a:lnTo>
                      <a:pt x="429" y="36"/>
                    </a:lnTo>
                    <a:lnTo>
                      <a:pt x="429" y="39"/>
                    </a:lnTo>
                    <a:lnTo>
                      <a:pt x="432" y="39"/>
                    </a:lnTo>
                    <a:lnTo>
                      <a:pt x="432" y="41"/>
                    </a:lnTo>
                    <a:lnTo>
                      <a:pt x="432" y="41"/>
                    </a:lnTo>
                    <a:lnTo>
                      <a:pt x="432" y="41"/>
                    </a:lnTo>
                    <a:lnTo>
                      <a:pt x="434" y="41"/>
                    </a:lnTo>
                    <a:lnTo>
                      <a:pt x="434" y="44"/>
                    </a:lnTo>
                    <a:lnTo>
                      <a:pt x="434" y="44"/>
                    </a:lnTo>
                    <a:lnTo>
                      <a:pt x="434" y="44"/>
                    </a:lnTo>
                    <a:lnTo>
                      <a:pt x="434" y="44"/>
                    </a:lnTo>
                    <a:lnTo>
                      <a:pt x="434" y="46"/>
                    </a:lnTo>
                    <a:lnTo>
                      <a:pt x="434" y="48"/>
                    </a:lnTo>
                    <a:lnTo>
                      <a:pt x="434" y="48"/>
                    </a:lnTo>
                    <a:lnTo>
                      <a:pt x="434" y="48"/>
                    </a:lnTo>
                    <a:lnTo>
                      <a:pt x="437" y="48"/>
                    </a:lnTo>
                    <a:lnTo>
                      <a:pt x="434" y="53"/>
                    </a:lnTo>
                    <a:lnTo>
                      <a:pt x="434" y="56"/>
                    </a:lnTo>
                    <a:lnTo>
                      <a:pt x="437" y="65"/>
                    </a:lnTo>
                    <a:lnTo>
                      <a:pt x="439" y="65"/>
                    </a:lnTo>
                    <a:lnTo>
                      <a:pt x="439" y="70"/>
                    </a:lnTo>
                    <a:lnTo>
                      <a:pt x="439" y="70"/>
                    </a:lnTo>
                    <a:lnTo>
                      <a:pt x="439" y="78"/>
                    </a:lnTo>
                    <a:lnTo>
                      <a:pt x="441" y="87"/>
                    </a:lnTo>
                    <a:lnTo>
                      <a:pt x="441" y="90"/>
                    </a:lnTo>
                    <a:lnTo>
                      <a:pt x="441" y="90"/>
                    </a:lnTo>
                    <a:lnTo>
                      <a:pt x="444" y="90"/>
                    </a:lnTo>
                    <a:lnTo>
                      <a:pt x="444" y="90"/>
                    </a:lnTo>
                    <a:lnTo>
                      <a:pt x="444" y="90"/>
                    </a:lnTo>
                    <a:lnTo>
                      <a:pt x="444" y="90"/>
                    </a:lnTo>
                    <a:lnTo>
                      <a:pt x="444" y="92"/>
                    </a:lnTo>
                    <a:lnTo>
                      <a:pt x="444" y="92"/>
                    </a:lnTo>
                    <a:lnTo>
                      <a:pt x="444" y="92"/>
                    </a:lnTo>
                    <a:lnTo>
                      <a:pt x="444" y="92"/>
                    </a:lnTo>
                    <a:lnTo>
                      <a:pt x="444" y="97"/>
                    </a:lnTo>
                    <a:lnTo>
                      <a:pt x="446" y="97"/>
                    </a:lnTo>
                    <a:lnTo>
                      <a:pt x="446" y="100"/>
                    </a:lnTo>
                    <a:lnTo>
                      <a:pt x="446" y="104"/>
                    </a:lnTo>
                    <a:lnTo>
                      <a:pt x="449" y="107"/>
                    </a:lnTo>
                    <a:lnTo>
                      <a:pt x="449" y="109"/>
                    </a:lnTo>
                    <a:lnTo>
                      <a:pt x="449" y="109"/>
                    </a:lnTo>
                    <a:lnTo>
                      <a:pt x="449" y="112"/>
                    </a:lnTo>
                    <a:lnTo>
                      <a:pt x="451" y="114"/>
                    </a:lnTo>
                    <a:lnTo>
                      <a:pt x="454" y="119"/>
                    </a:lnTo>
                    <a:lnTo>
                      <a:pt x="458" y="129"/>
                    </a:lnTo>
                    <a:lnTo>
                      <a:pt x="461" y="139"/>
                    </a:lnTo>
                    <a:lnTo>
                      <a:pt x="461" y="141"/>
                    </a:lnTo>
                    <a:lnTo>
                      <a:pt x="466" y="148"/>
                    </a:lnTo>
                    <a:lnTo>
                      <a:pt x="468" y="153"/>
                    </a:lnTo>
                    <a:lnTo>
                      <a:pt x="468" y="156"/>
                    </a:lnTo>
                    <a:lnTo>
                      <a:pt x="468" y="156"/>
                    </a:lnTo>
                    <a:lnTo>
                      <a:pt x="471" y="156"/>
                    </a:lnTo>
                    <a:lnTo>
                      <a:pt x="471" y="158"/>
                    </a:lnTo>
                    <a:lnTo>
                      <a:pt x="471" y="161"/>
                    </a:lnTo>
                    <a:lnTo>
                      <a:pt x="478" y="168"/>
                    </a:lnTo>
                    <a:lnTo>
                      <a:pt x="480" y="175"/>
                    </a:lnTo>
                    <a:lnTo>
                      <a:pt x="485" y="182"/>
                    </a:lnTo>
                    <a:lnTo>
                      <a:pt x="488" y="187"/>
                    </a:lnTo>
                    <a:lnTo>
                      <a:pt x="493" y="195"/>
                    </a:lnTo>
                    <a:lnTo>
                      <a:pt x="495" y="200"/>
                    </a:lnTo>
                    <a:lnTo>
                      <a:pt x="495" y="202"/>
                    </a:lnTo>
                    <a:lnTo>
                      <a:pt x="495" y="204"/>
                    </a:lnTo>
                    <a:lnTo>
                      <a:pt x="493" y="204"/>
                    </a:lnTo>
                    <a:lnTo>
                      <a:pt x="493" y="204"/>
                    </a:lnTo>
                    <a:lnTo>
                      <a:pt x="493" y="207"/>
                    </a:lnTo>
                    <a:lnTo>
                      <a:pt x="493" y="207"/>
                    </a:lnTo>
                    <a:lnTo>
                      <a:pt x="493" y="207"/>
                    </a:lnTo>
                    <a:lnTo>
                      <a:pt x="490" y="207"/>
                    </a:lnTo>
                    <a:lnTo>
                      <a:pt x="490" y="207"/>
                    </a:lnTo>
                    <a:lnTo>
                      <a:pt x="490" y="217"/>
                    </a:lnTo>
                    <a:lnTo>
                      <a:pt x="490" y="217"/>
                    </a:lnTo>
                    <a:lnTo>
                      <a:pt x="490" y="217"/>
                    </a:lnTo>
                    <a:lnTo>
                      <a:pt x="490" y="219"/>
                    </a:lnTo>
                    <a:lnTo>
                      <a:pt x="490" y="224"/>
                    </a:lnTo>
                    <a:lnTo>
                      <a:pt x="493" y="231"/>
                    </a:lnTo>
                    <a:lnTo>
                      <a:pt x="493" y="234"/>
                    </a:lnTo>
                    <a:lnTo>
                      <a:pt x="495" y="234"/>
                    </a:lnTo>
                    <a:lnTo>
                      <a:pt x="495" y="239"/>
                    </a:lnTo>
                    <a:lnTo>
                      <a:pt x="497" y="241"/>
                    </a:lnTo>
                    <a:lnTo>
                      <a:pt x="500" y="246"/>
                    </a:lnTo>
                    <a:lnTo>
                      <a:pt x="500" y="246"/>
                    </a:lnTo>
                    <a:lnTo>
                      <a:pt x="500" y="251"/>
                    </a:lnTo>
                    <a:lnTo>
                      <a:pt x="500" y="246"/>
                    </a:lnTo>
                    <a:lnTo>
                      <a:pt x="500" y="246"/>
                    </a:lnTo>
                    <a:lnTo>
                      <a:pt x="500" y="246"/>
                    </a:lnTo>
                    <a:lnTo>
                      <a:pt x="497" y="243"/>
                    </a:lnTo>
                    <a:lnTo>
                      <a:pt x="495" y="241"/>
                    </a:lnTo>
                    <a:lnTo>
                      <a:pt x="495" y="236"/>
                    </a:lnTo>
                    <a:lnTo>
                      <a:pt x="493" y="234"/>
                    </a:lnTo>
                    <a:lnTo>
                      <a:pt x="490" y="226"/>
                    </a:lnTo>
                    <a:lnTo>
                      <a:pt x="490" y="224"/>
                    </a:lnTo>
                    <a:lnTo>
                      <a:pt x="490" y="209"/>
                    </a:lnTo>
                    <a:lnTo>
                      <a:pt x="490" y="207"/>
                    </a:lnTo>
                    <a:lnTo>
                      <a:pt x="490" y="207"/>
                    </a:lnTo>
                    <a:lnTo>
                      <a:pt x="490" y="202"/>
                    </a:lnTo>
                    <a:lnTo>
                      <a:pt x="490" y="200"/>
                    </a:lnTo>
                    <a:lnTo>
                      <a:pt x="493" y="200"/>
                    </a:lnTo>
                    <a:lnTo>
                      <a:pt x="493" y="197"/>
                    </a:lnTo>
                    <a:lnTo>
                      <a:pt x="490" y="192"/>
                    </a:lnTo>
                    <a:lnTo>
                      <a:pt x="490" y="192"/>
                    </a:lnTo>
                    <a:lnTo>
                      <a:pt x="490" y="192"/>
                    </a:lnTo>
                    <a:lnTo>
                      <a:pt x="490" y="190"/>
                    </a:lnTo>
                    <a:lnTo>
                      <a:pt x="488" y="190"/>
                    </a:lnTo>
                    <a:lnTo>
                      <a:pt x="488" y="190"/>
                    </a:lnTo>
                    <a:lnTo>
                      <a:pt x="488" y="190"/>
                    </a:lnTo>
                    <a:lnTo>
                      <a:pt x="488" y="190"/>
                    </a:lnTo>
                    <a:lnTo>
                      <a:pt x="485" y="190"/>
                    </a:lnTo>
                    <a:lnTo>
                      <a:pt x="485" y="190"/>
                    </a:lnTo>
                    <a:lnTo>
                      <a:pt x="485" y="192"/>
                    </a:lnTo>
                    <a:lnTo>
                      <a:pt x="485" y="192"/>
                    </a:lnTo>
                    <a:lnTo>
                      <a:pt x="485" y="192"/>
                    </a:lnTo>
                    <a:lnTo>
                      <a:pt x="485" y="192"/>
                    </a:lnTo>
                    <a:lnTo>
                      <a:pt x="480" y="192"/>
                    </a:lnTo>
                    <a:lnTo>
                      <a:pt x="478" y="190"/>
                    </a:lnTo>
                    <a:lnTo>
                      <a:pt x="478" y="190"/>
                    </a:lnTo>
                    <a:lnTo>
                      <a:pt x="478" y="190"/>
                    </a:lnTo>
                    <a:lnTo>
                      <a:pt x="478" y="187"/>
                    </a:lnTo>
                    <a:lnTo>
                      <a:pt x="478" y="187"/>
                    </a:lnTo>
                    <a:lnTo>
                      <a:pt x="478" y="185"/>
                    </a:lnTo>
                    <a:lnTo>
                      <a:pt x="478" y="185"/>
                    </a:lnTo>
                    <a:lnTo>
                      <a:pt x="478" y="185"/>
                    </a:lnTo>
                    <a:lnTo>
                      <a:pt x="478" y="185"/>
                    </a:lnTo>
                    <a:lnTo>
                      <a:pt x="480" y="185"/>
                    </a:lnTo>
                    <a:lnTo>
                      <a:pt x="480" y="182"/>
                    </a:lnTo>
                    <a:lnTo>
                      <a:pt x="480" y="180"/>
                    </a:lnTo>
                    <a:lnTo>
                      <a:pt x="478" y="180"/>
                    </a:lnTo>
                    <a:lnTo>
                      <a:pt x="476" y="178"/>
                    </a:lnTo>
                    <a:lnTo>
                      <a:pt x="473" y="178"/>
                    </a:lnTo>
                    <a:lnTo>
                      <a:pt x="476" y="185"/>
                    </a:lnTo>
                    <a:lnTo>
                      <a:pt x="476" y="185"/>
                    </a:lnTo>
                    <a:lnTo>
                      <a:pt x="476" y="187"/>
                    </a:lnTo>
                    <a:lnTo>
                      <a:pt x="476" y="187"/>
                    </a:lnTo>
                    <a:lnTo>
                      <a:pt x="478" y="192"/>
                    </a:lnTo>
                    <a:lnTo>
                      <a:pt x="478" y="192"/>
                    </a:lnTo>
                    <a:lnTo>
                      <a:pt x="478" y="197"/>
                    </a:lnTo>
                    <a:lnTo>
                      <a:pt x="478" y="204"/>
                    </a:lnTo>
                    <a:lnTo>
                      <a:pt x="480" y="204"/>
                    </a:lnTo>
                    <a:lnTo>
                      <a:pt x="480" y="209"/>
                    </a:lnTo>
                    <a:lnTo>
                      <a:pt x="483" y="214"/>
                    </a:lnTo>
                    <a:lnTo>
                      <a:pt x="483" y="217"/>
                    </a:lnTo>
                    <a:lnTo>
                      <a:pt x="483" y="217"/>
                    </a:lnTo>
                    <a:lnTo>
                      <a:pt x="485" y="219"/>
                    </a:lnTo>
                    <a:lnTo>
                      <a:pt x="488" y="224"/>
                    </a:lnTo>
                    <a:lnTo>
                      <a:pt x="488" y="226"/>
                    </a:lnTo>
                    <a:lnTo>
                      <a:pt x="488" y="226"/>
                    </a:lnTo>
                    <a:lnTo>
                      <a:pt x="493" y="234"/>
                    </a:lnTo>
                    <a:lnTo>
                      <a:pt x="495" y="243"/>
                    </a:lnTo>
                    <a:lnTo>
                      <a:pt x="495" y="243"/>
                    </a:lnTo>
                    <a:lnTo>
                      <a:pt x="500" y="253"/>
                    </a:lnTo>
                    <a:lnTo>
                      <a:pt x="505" y="263"/>
                    </a:lnTo>
                    <a:lnTo>
                      <a:pt x="507" y="265"/>
                    </a:lnTo>
                    <a:lnTo>
                      <a:pt x="510" y="278"/>
                    </a:lnTo>
                    <a:lnTo>
                      <a:pt x="512" y="287"/>
                    </a:lnTo>
                    <a:lnTo>
                      <a:pt x="517" y="297"/>
                    </a:lnTo>
                    <a:lnTo>
                      <a:pt x="519" y="302"/>
                    </a:lnTo>
                    <a:lnTo>
                      <a:pt x="519" y="304"/>
                    </a:lnTo>
                    <a:lnTo>
                      <a:pt x="519" y="302"/>
                    </a:lnTo>
                    <a:lnTo>
                      <a:pt x="517" y="302"/>
                    </a:lnTo>
                    <a:lnTo>
                      <a:pt x="515" y="299"/>
                    </a:lnTo>
                    <a:lnTo>
                      <a:pt x="512" y="299"/>
                    </a:lnTo>
                    <a:lnTo>
                      <a:pt x="512" y="299"/>
                    </a:lnTo>
                    <a:lnTo>
                      <a:pt x="512" y="299"/>
                    </a:lnTo>
                    <a:lnTo>
                      <a:pt x="512" y="299"/>
                    </a:lnTo>
                    <a:lnTo>
                      <a:pt x="510" y="299"/>
                    </a:lnTo>
                    <a:lnTo>
                      <a:pt x="512" y="299"/>
                    </a:lnTo>
                    <a:lnTo>
                      <a:pt x="512" y="299"/>
                    </a:lnTo>
                    <a:lnTo>
                      <a:pt x="512" y="302"/>
                    </a:lnTo>
                    <a:lnTo>
                      <a:pt x="515" y="302"/>
                    </a:lnTo>
                    <a:lnTo>
                      <a:pt x="515" y="302"/>
                    </a:lnTo>
                    <a:lnTo>
                      <a:pt x="515" y="302"/>
                    </a:lnTo>
                    <a:lnTo>
                      <a:pt x="517" y="302"/>
                    </a:lnTo>
                    <a:lnTo>
                      <a:pt x="517" y="302"/>
                    </a:lnTo>
                    <a:lnTo>
                      <a:pt x="519" y="304"/>
                    </a:lnTo>
                    <a:lnTo>
                      <a:pt x="519" y="307"/>
                    </a:lnTo>
                    <a:lnTo>
                      <a:pt x="519" y="307"/>
                    </a:lnTo>
                    <a:lnTo>
                      <a:pt x="522" y="307"/>
                    </a:lnTo>
                    <a:lnTo>
                      <a:pt x="522" y="309"/>
                    </a:lnTo>
                    <a:lnTo>
                      <a:pt x="522" y="309"/>
                    </a:lnTo>
                    <a:lnTo>
                      <a:pt x="524" y="312"/>
                    </a:lnTo>
                    <a:lnTo>
                      <a:pt x="527" y="317"/>
                    </a:lnTo>
                    <a:lnTo>
                      <a:pt x="527" y="319"/>
                    </a:lnTo>
                    <a:lnTo>
                      <a:pt x="527" y="321"/>
                    </a:lnTo>
                    <a:lnTo>
                      <a:pt x="527" y="321"/>
                    </a:lnTo>
                    <a:lnTo>
                      <a:pt x="527" y="321"/>
                    </a:lnTo>
                    <a:lnTo>
                      <a:pt x="524" y="321"/>
                    </a:lnTo>
                    <a:lnTo>
                      <a:pt x="524" y="321"/>
                    </a:lnTo>
                    <a:lnTo>
                      <a:pt x="524" y="324"/>
                    </a:lnTo>
                    <a:lnTo>
                      <a:pt x="524" y="324"/>
                    </a:lnTo>
                    <a:lnTo>
                      <a:pt x="527" y="324"/>
                    </a:lnTo>
                    <a:lnTo>
                      <a:pt x="527" y="324"/>
                    </a:lnTo>
                    <a:lnTo>
                      <a:pt x="529" y="324"/>
                    </a:lnTo>
                    <a:lnTo>
                      <a:pt x="529" y="334"/>
                    </a:lnTo>
                    <a:lnTo>
                      <a:pt x="529" y="334"/>
                    </a:lnTo>
                    <a:lnTo>
                      <a:pt x="529" y="336"/>
                    </a:lnTo>
                    <a:lnTo>
                      <a:pt x="529" y="336"/>
                    </a:lnTo>
                    <a:lnTo>
                      <a:pt x="529" y="338"/>
                    </a:lnTo>
                    <a:lnTo>
                      <a:pt x="529" y="341"/>
                    </a:lnTo>
                    <a:lnTo>
                      <a:pt x="529" y="351"/>
                    </a:lnTo>
                    <a:lnTo>
                      <a:pt x="529" y="353"/>
                    </a:lnTo>
                    <a:lnTo>
                      <a:pt x="529" y="353"/>
                    </a:lnTo>
                    <a:lnTo>
                      <a:pt x="529" y="363"/>
                    </a:lnTo>
                    <a:lnTo>
                      <a:pt x="527" y="365"/>
                    </a:lnTo>
                    <a:lnTo>
                      <a:pt x="527" y="365"/>
                    </a:lnTo>
                    <a:lnTo>
                      <a:pt x="527" y="370"/>
                    </a:lnTo>
                    <a:lnTo>
                      <a:pt x="527" y="370"/>
                    </a:lnTo>
                    <a:lnTo>
                      <a:pt x="527" y="373"/>
                    </a:lnTo>
                    <a:lnTo>
                      <a:pt x="527" y="373"/>
                    </a:lnTo>
                    <a:lnTo>
                      <a:pt x="524" y="385"/>
                    </a:lnTo>
                    <a:lnTo>
                      <a:pt x="524" y="387"/>
                    </a:lnTo>
                    <a:lnTo>
                      <a:pt x="524" y="387"/>
                    </a:lnTo>
                    <a:lnTo>
                      <a:pt x="524" y="387"/>
                    </a:lnTo>
                    <a:lnTo>
                      <a:pt x="524" y="390"/>
                    </a:lnTo>
                    <a:lnTo>
                      <a:pt x="524" y="414"/>
                    </a:lnTo>
                    <a:lnTo>
                      <a:pt x="524" y="414"/>
                    </a:lnTo>
                    <a:lnTo>
                      <a:pt x="524" y="409"/>
                    </a:lnTo>
                    <a:lnTo>
                      <a:pt x="524" y="407"/>
                    </a:lnTo>
                    <a:lnTo>
                      <a:pt x="524" y="407"/>
                    </a:lnTo>
                    <a:lnTo>
                      <a:pt x="524" y="404"/>
                    </a:lnTo>
                    <a:lnTo>
                      <a:pt x="524" y="404"/>
                    </a:lnTo>
                    <a:lnTo>
                      <a:pt x="524" y="402"/>
                    </a:lnTo>
                    <a:lnTo>
                      <a:pt x="524" y="404"/>
                    </a:lnTo>
                    <a:lnTo>
                      <a:pt x="522" y="404"/>
                    </a:lnTo>
                    <a:lnTo>
                      <a:pt x="519" y="407"/>
                    </a:lnTo>
                    <a:lnTo>
                      <a:pt x="519" y="409"/>
                    </a:lnTo>
                    <a:lnTo>
                      <a:pt x="519" y="412"/>
                    </a:lnTo>
                    <a:lnTo>
                      <a:pt x="519" y="414"/>
                    </a:lnTo>
                    <a:lnTo>
                      <a:pt x="519" y="414"/>
                    </a:lnTo>
                    <a:lnTo>
                      <a:pt x="517" y="416"/>
                    </a:lnTo>
                    <a:lnTo>
                      <a:pt x="517" y="416"/>
                    </a:lnTo>
                    <a:lnTo>
                      <a:pt x="517" y="416"/>
                    </a:lnTo>
                    <a:lnTo>
                      <a:pt x="517" y="416"/>
                    </a:lnTo>
                    <a:lnTo>
                      <a:pt x="515" y="416"/>
                    </a:lnTo>
                    <a:lnTo>
                      <a:pt x="515" y="416"/>
                    </a:lnTo>
                    <a:lnTo>
                      <a:pt x="515" y="416"/>
                    </a:lnTo>
                    <a:lnTo>
                      <a:pt x="515" y="419"/>
                    </a:lnTo>
                    <a:lnTo>
                      <a:pt x="515" y="419"/>
                    </a:lnTo>
                    <a:lnTo>
                      <a:pt x="512" y="424"/>
                    </a:lnTo>
                    <a:lnTo>
                      <a:pt x="512" y="424"/>
                    </a:lnTo>
                    <a:lnTo>
                      <a:pt x="512" y="426"/>
                    </a:lnTo>
                    <a:lnTo>
                      <a:pt x="512" y="431"/>
                    </a:lnTo>
                    <a:lnTo>
                      <a:pt x="510" y="431"/>
                    </a:lnTo>
                    <a:lnTo>
                      <a:pt x="510" y="434"/>
                    </a:lnTo>
                    <a:lnTo>
                      <a:pt x="510" y="434"/>
                    </a:lnTo>
                    <a:lnTo>
                      <a:pt x="510" y="436"/>
                    </a:lnTo>
                    <a:lnTo>
                      <a:pt x="510" y="438"/>
                    </a:lnTo>
                    <a:lnTo>
                      <a:pt x="510" y="438"/>
                    </a:lnTo>
                    <a:lnTo>
                      <a:pt x="510" y="438"/>
                    </a:lnTo>
                    <a:lnTo>
                      <a:pt x="510" y="438"/>
                    </a:lnTo>
                    <a:lnTo>
                      <a:pt x="510" y="441"/>
                    </a:lnTo>
                    <a:lnTo>
                      <a:pt x="510" y="441"/>
                    </a:lnTo>
                    <a:lnTo>
                      <a:pt x="510" y="441"/>
                    </a:lnTo>
                    <a:lnTo>
                      <a:pt x="510" y="443"/>
                    </a:lnTo>
                    <a:lnTo>
                      <a:pt x="510" y="443"/>
                    </a:lnTo>
                    <a:lnTo>
                      <a:pt x="510" y="443"/>
                    </a:lnTo>
                    <a:lnTo>
                      <a:pt x="507" y="446"/>
                    </a:lnTo>
                    <a:lnTo>
                      <a:pt x="505" y="451"/>
                    </a:lnTo>
                    <a:lnTo>
                      <a:pt x="505" y="451"/>
                    </a:lnTo>
                    <a:lnTo>
                      <a:pt x="505" y="451"/>
                    </a:lnTo>
                    <a:lnTo>
                      <a:pt x="505" y="451"/>
                    </a:lnTo>
                    <a:lnTo>
                      <a:pt x="502" y="453"/>
                    </a:lnTo>
                    <a:lnTo>
                      <a:pt x="502" y="453"/>
                    </a:lnTo>
                    <a:lnTo>
                      <a:pt x="502" y="455"/>
                    </a:lnTo>
                    <a:lnTo>
                      <a:pt x="505" y="455"/>
                    </a:lnTo>
                    <a:lnTo>
                      <a:pt x="505" y="458"/>
                    </a:lnTo>
                    <a:lnTo>
                      <a:pt x="505" y="458"/>
                    </a:lnTo>
                    <a:lnTo>
                      <a:pt x="502" y="458"/>
                    </a:lnTo>
                    <a:lnTo>
                      <a:pt x="502" y="455"/>
                    </a:lnTo>
                    <a:lnTo>
                      <a:pt x="500" y="455"/>
                    </a:lnTo>
                    <a:lnTo>
                      <a:pt x="500" y="453"/>
                    </a:lnTo>
                    <a:lnTo>
                      <a:pt x="500" y="453"/>
                    </a:lnTo>
                    <a:lnTo>
                      <a:pt x="497" y="455"/>
                    </a:lnTo>
                    <a:lnTo>
                      <a:pt x="497" y="455"/>
                    </a:lnTo>
                    <a:lnTo>
                      <a:pt x="500" y="455"/>
                    </a:lnTo>
                    <a:lnTo>
                      <a:pt x="500" y="455"/>
                    </a:lnTo>
                    <a:lnTo>
                      <a:pt x="502" y="458"/>
                    </a:lnTo>
                    <a:lnTo>
                      <a:pt x="502" y="460"/>
                    </a:lnTo>
                    <a:lnTo>
                      <a:pt x="500" y="460"/>
                    </a:lnTo>
                    <a:lnTo>
                      <a:pt x="500" y="458"/>
                    </a:lnTo>
                    <a:lnTo>
                      <a:pt x="500" y="455"/>
                    </a:lnTo>
                    <a:lnTo>
                      <a:pt x="497" y="455"/>
                    </a:lnTo>
                    <a:lnTo>
                      <a:pt x="497" y="458"/>
                    </a:lnTo>
                    <a:lnTo>
                      <a:pt x="497" y="455"/>
                    </a:lnTo>
                    <a:lnTo>
                      <a:pt x="497" y="455"/>
                    </a:lnTo>
                    <a:lnTo>
                      <a:pt x="497" y="455"/>
                    </a:lnTo>
                    <a:lnTo>
                      <a:pt x="497" y="455"/>
                    </a:lnTo>
                    <a:lnTo>
                      <a:pt x="495" y="455"/>
                    </a:lnTo>
                    <a:lnTo>
                      <a:pt x="495" y="455"/>
                    </a:lnTo>
                    <a:lnTo>
                      <a:pt x="495" y="455"/>
                    </a:lnTo>
                    <a:lnTo>
                      <a:pt x="497" y="455"/>
                    </a:lnTo>
                    <a:lnTo>
                      <a:pt x="497" y="455"/>
                    </a:lnTo>
                    <a:lnTo>
                      <a:pt x="497" y="455"/>
                    </a:lnTo>
                    <a:lnTo>
                      <a:pt x="497" y="455"/>
                    </a:lnTo>
                    <a:lnTo>
                      <a:pt x="497" y="455"/>
                    </a:lnTo>
                    <a:lnTo>
                      <a:pt x="497" y="453"/>
                    </a:lnTo>
                    <a:lnTo>
                      <a:pt x="497" y="453"/>
                    </a:lnTo>
                    <a:lnTo>
                      <a:pt x="497" y="453"/>
                    </a:lnTo>
                    <a:lnTo>
                      <a:pt x="495" y="453"/>
                    </a:lnTo>
                    <a:lnTo>
                      <a:pt x="493" y="453"/>
                    </a:lnTo>
                    <a:lnTo>
                      <a:pt x="493" y="453"/>
                    </a:lnTo>
                    <a:lnTo>
                      <a:pt x="490" y="455"/>
                    </a:lnTo>
                    <a:lnTo>
                      <a:pt x="490" y="458"/>
                    </a:lnTo>
                    <a:lnTo>
                      <a:pt x="490" y="458"/>
                    </a:lnTo>
                    <a:lnTo>
                      <a:pt x="490" y="458"/>
                    </a:lnTo>
                    <a:lnTo>
                      <a:pt x="490" y="458"/>
                    </a:lnTo>
                    <a:lnTo>
                      <a:pt x="490" y="458"/>
                    </a:lnTo>
                    <a:lnTo>
                      <a:pt x="490" y="458"/>
                    </a:lnTo>
                    <a:lnTo>
                      <a:pt x="490" y="458"/>
                    </a:lnTo>
                    <a:lnTo>
                      <a:pt x="490" y="458"/>
                    </a:lnTo>
                    <a:lnTo>
                      <a:pt x="488" y="458"/>
                    </a:lnTo>
                    <a:lnTo>
                      <a:pt x="488" y="458"/>
                    </a:lnTo>
                    <a:lnTo>
                      <a:pt x="488" y="458"/>
                    </a:lnTo>
                    <a:lnTo>
                      <a:pt x="488" y="458"/>
                    </a:lnTo>
                    <a:lnTo>
                      <a:pt x="488" y="460"/>
                    </a:lnTo>
                    <a:lnTo>
                      <a:pt x="488" y="460"/>
                    </a:lnTo>
                    <a:lnTo>
                      <a:pt x="488" y="460"/>
                    </a:lnTo>
                    <a:lnTo>
                      <a:pt x="485" y="460"/>
                    </a:lnTo>
                    <a:lnTo>
                      <a:pt x="485" y="460"/>
                    </a:lnTo>
                    <a:lnTo>
                      <a:pt x="485" y="460"/>
                    </a:lnTo>
                    <a:lnTo>
                      <a:pt x="483" y="460"/>
                    </a:lnTo>
                    <a:lnTo>
                      <a:pt x="483" y="460"/>
                    </a:lnTo>
                    <a:lnTo>
                      <a:pt x="480" y="460"/>
                    </a:lnTo>
                    <a:lnTo>
                      <a:pt x="480" y="460"/>
                    </a:lnTo>
                    <a:lnTo>
                      <a:pt x="480" y="460"/>
                    </a:lnTo>
                    <a:lnTo>
                      <a:pt x="478" y="460"/>
                    </a:lnTo>
                    <a:lnTo>
                      <a:pt x="478" y="460"/>
                    </a:lnTo>
                    <a:lnTo>
                      <a:pt x="478" y="460"/>
                    </a:lnTo>
                    <a:lnTo>
                      <a:pt x="478" y="460"/>
                    </a:lnTo>
                    <a:lnTo>
                      <a:pt x="478" y="460"/>
                    </a:lnTo>
                    <a:lnTo>
                      <a:pt x="478" y="460"/>
                    </a:lnTo>
                    <a:lnTo>
                      <a:pt x="478" y="460"/>
                    </a:lnTo>
                    <a:lnTo>
                      <a:pt x="478" y="460"/>
                    </a:lnTo>
                    <a:lnTo>
                      <a:pt x="478" y="460"/>
                    </a:lnTo>
                    <a:lnTo>
                      <a:pt x="478" y="460"/>
                    </a:lnTo>
                    <a:lnTo>
                      <a:pt x="478" y="460"/>
                    </a:lnTo>
                    <a:lnTo>
                      <a:pt x="476" y="460"/>
                    </a:lnTo>
                    <a:lnTo>
                      <a:pt x="476" y="460"/>
                    </a:lnTo>
                    <a:lnTo>
                      <a:pt x="476" y="460"/>
                    </a:lnTo>
                    <a:lnTo>
                      <a:pt x="476" y="460"/>
                    </a:lnTo>
                    <a:lnTo>
                      <a:pt x="476" y="460"/>
                    </a:lnTo>
                    <a:lnTo>
                      <a:pt x="473" y="460"/>
                    </a:lnTo>
                    <a:lnTo>
                      <a:pt x="473" y="458"/>
                    </a:lnTo>
                    <a:lnTo>
                      <a:pt x="471" y="460"/>
                    </a:lnTo>
                    <a:lnTo>
                      <a:pt x="471" y="460"/>
                    </a:lnTo>
                    <a:lnTo>
                      <a:pt x="468" y="460"/>
                    </a:lnTo>
                    <a:lnTo>
                      <a:pt x="468" y="463"/>
                    </a:lnTo>
                    <a:lnTo>
                      <a:pt x="466" y="463"/>
                    </a:lnTo>
                    <a:lnTo>
                      <a:pt x="463" y="463"/>
                    </a:lnTo>
                    <a:lnTo>
                      <a:pt x="461" y="463"/>
                    </a:lnTo>
                    <a:lnTo>
                      <a:pt x="456" y="463"/>
                    </a:lnTo>
                    <a:lnTo>
                      <a:pt x="456" y="463"/>
                    </a:lnTo>
                    <a:lnTo>
                      <a:pt x="451" y="460"/>
                    </a:lnTo>
                    <a:lnTo>
                      <a:pt x="451" y="458"/>
                    </a:lnTo>
                    <a:lnTo>
                      <a:pt x="451" y="455"/>
                    </a:lnTo>
                    <a:lnTo>
                      <a:pt x="451" y="453"/>
                    </a:lnTo>
                    <a:lnTo>
                      <a:pt x="451" y="451"/>
                    </a:lnTo>
                    <a:lnTo>
                      <a:pt x="454" y="448"/>
                    </a:lnTo>
                    <a:lnTo>
                      <a:pt x="454" y="446"/>
                    </a:lnTo>
                    <a:lnTo>
                      <a:pt x="454" y="448"/>
                    </a:lnTo>
                    <a:lnTo>
                      <a:pt x="454" y="448"/>
                    </a:lnTo>
                    <a:lnTo>
                      <a:pt x="454" y="448"/>
                    </a:lnTo>
                    <a:lnTo>
                      <a:pt x="456" y="448"/>
                    </a:lnTo>
                    <a:lnTo>
                      <a:pt x="456" y="448"/>
                    </a:lnTo>
                    <a:lnTo>
                      <a:pt x="456" y="448"/>
                    </a:lnTo>
                    <a:lnTo>
                      <a:pt x="456" y="451"/>
                    </a:lnTo>
                    <a:lnTo>
                      <a:pt x="458" y="451"/>
                    </a:lnTo>
                    <a:lnTo>
                      <a:pt x="458" y="453"/>
                    </a:lnTo>
                    <a:lnTo>
                      <a:pt x="458" y="453"/>
                    </a:lnTo>
                    <a:lnTo>
                      <a:pt x="458" y="453"/>
                    </a:lnTo>
                    <a:lnTo>
                      <a:pt x="463" y="453"/>
                    </a:lnTo>
                    <a:lnTo>
                      <a:pt x="463" y="455"/>
                    </a:lnTo>
                    <a:lnTo>
                      <a:pt x="463" y="455"/>
                    </a:lnTo>
                    <a:lnTo>
                      <a:pt x="463" y="455"/>
                    </a:lnTo>
                    <a:lnTo>
                      <a:pt x="463" y="455"/>
                    </a:lnTo>
                    <a:lnTo>
                      <a:pt x="463" y="455"/>
                    </a:lnTo>
                    <a:lnTo>
                      <a:pt x="463" y="455"/>
                    </a:lnTo>
                    <a:lnTo>
                      <a:pt x="463" y="455"/>
                    </a:lnTo>
                    <a:lnTo>
                      <a:pt x="463" y="455"/>
                    </a:lnTo>
                    <a:lnTo>
                      <a:pt x="463" y="455"/>
                    </a:lnTo>
                    <a:lnTo>
                      <a:pt x="466" y="455"/>
                    </a:lnTo>
                    <a:lnTo>
                      <a:pt x="466" y="455"/>
                    </a:lnTo>
                    <a:lnTo>
                      <a:pt x="468" y="455"/>
                    </a:lnTo>
                    <a:lnTo>
                      <a:pt x="468" y="453"/>
                    </a:lnTo>
                    <a:lnTo>
                      <a:pt x="468" y="453"/>
                    </a:lnTo>
                    <a:lnTo>
                      <a:pt x="463" y="448"/>
                    </a:lnTo>
                    <a:lnTo>
                      <a:pt x="463" y="448"/>
                    </a:lnTo>
                    <a:lnTo>
                      <a:pt x="461" y="448"/>
                    </a:lnTo>
                    <a:lnTo>
                      <a:pt x="458" y="446"/>
                    </a:lnTo>
                    <a:lnTo>
                      <a:pt x="458" y="446"/>
                    </a:lnTo>
                    <a:lnTo>
                      <a:pt x="456" y="446"/>
                    </a:lnTo>
                    <a:lnTo>
                      <a:pt x="454" y="443"/>
                    </a:lnTo>
                    <a:lnTo>
                      <a:pt x="451" y="443"/>
                    </a:lnTo>
                    <a:lnTo>
                      <a:pt x="451" y="441"/>
                    </a:lnTo>
                    <a:lnTo>
                      <a:pt x="451" y="441"/>
                    </a:lnTo>
                    <a:lnTo>
                      <a:pt x="451" y="438"/>
                    </a:lnTo>
                    <a:lnTo>
                      <a:pt x="451" y="436"/>
                    </a:lnTo>
                    <a:lnTo>
                      <a:pt x="449" y="434"/>
                    </a:lnTo>
                    <a:lnTo>
                      <a:pt x="449" y="431"/>
                    </a:lnTo>
                    <a:lnTo>
                      <a:pt x="449" y="431"/>
                    </a:lnTo>
                    <a:lnTo>
                      <a:pt x="449" y="431"/>
                    </a:lnTo>
                    <a:lnTo>
                      <a:pt x="449" y="431"/>
                    </a:lnTo>
                    <a:lnTo>
                      <a:pt x="449" y="429"/>
                    </a:lnTo>
                    <a:lnTo>
                      <a:pt x="449" y="429"/>
                    </a:lnTo>
                    <a:lnTo>
                      <a:pt x="446" y="429"/>
                    </a:lnTo>
                    <a:lnTo>
                      <a:pt x="446" y="429"/>
                    </a:lnTo>
                    <a:lnTo>
                      <a:pt x="446" y="429"/>
                    </a:lnTo>
                    <a:lnTo>
                      <a:pt x="446" y="424"/>
                    </a:lnTo>
                    <a:lnTo>
                      <a:pt x="444" y="421"/>
                    </a:lnTo>
                    <a:lnTo>
                      <a:pt x="444" y="421"/>
                    </a:lnTo>
                    <a:lnTo>
                      <a:pt x="444" y="421"/>
                    </a:lnTo>
                    <a:lnTo>
                      <a:pt x="444" y="419"/>
                    </a:lnTo>
                    <a:lnTo>
                      <a:pt x="444" y="419"/>
                    </a:lnTo>
                    <a:lnTo>
                      <a:pt x="441" y="419"/>
                    </a:lnTo>
                    <a:lnTo>
                      <a:pt x="439" y="419"/>
                    </a:lnTo>
                    <a:lnTo>
                      <a:pt x="439" y="416"/>
                    </a:lnTo>
                    <a:lnTo>
                      <a:pt x="439" y="416"/>
                    </a:lnTo>
                    <a:lnTo>
                      <a:pt x="439" y="414"/>
                    </a:lnTo>
                    <a:lnTo>
                      <a:pt x="437" y="414"/>
                    </a:lnTo>
                    <a:lnTo>
                      <a:pt x="439" y="414"/>
                    </a:lnTo>
                    <a:lnTo>
                      <a:pt x="439" y="412"/>
                    </a:lnTo>
                    <a:lnTo>
                      <a:pt x="439" y="412"/>
                    </a:lnTo>
                    <a:lnTo>
                      <a:pt x="439" y="409"/>
                    </a:lnTo>
                    <a:lnTo>
                      <a:pt x="439" y="409"/>
                    </a:lnTo>
                    <a:lnTo>
                      <a:pt x="439" y="409"/>
                    </a:lnTo>
                    <a:lnTo>
                      <a:pt x="437" y="409"/>
                    </a:lnTo>
                    <a:lnTo>
                      <a:pt x="434" y="407"/>
                    </a:lnTo>
                    <a:lnTo>
                      <a:pt x="434" y="407"/>
                    </a:lnTo>
                    <a:lnTo>
                      <a:pt x="432" y="407"/>
                    </a:lnTo>
                    <a:lnTo>
                      <a:pt x="432" y="407"/>
                    </a:lnTo>
                    <a:lnTo>
                      <a:pt x="429" y="404"/>
                    </a:lnTo>
                    <a:lnTo>
                      <a:pt x="429" y="404"/>
                    </a:lnTo>
                    <a:lnTo>
                      <a:pt x="429" y="404"/>
                    </a:lnTo>
                    <a:lnTo>
                      <a:pt x="427" y="404"/>
                    </a:lnTo>
                    <a:lnTo>
                      <a:pt x="427" y="404"/>
                    </a:lnTo>
                    <a:lnTo>
                      <a:pt x="427" y="404"/>
                    </a:lnTo>
                    <a:lnTo>
                      <a:pt x="424" y="402"/>
                    </a:lnTo>
                    <a:lnTo>
                      <a:pt x="424" y="402"/>
                    </a:lnTo>
                    <a:lnTo>
                      <a:pt x="424" y="402"/>
                    </a:lnTo>
                    <a:lnTo>
                      <a:pt x="422" y="402"/>
                    </a:lnTo>
                    <a:lnTo>
                      <a:pt x="422" y="402"/>
                    </a:lnTo>
                    <a:lnTo>
                      <a:pt x="422" y="402"/>
                    </a:lnTo>
                    <a:lnTo>
                      <a:pt x="422" y="402"/>
                    </a:lnTo>
                    <a:lnTo>
                      <a:pt x="422" y="402"/>
                    </a:lnTo>
                    <a:lnTo>
                      <a:pt x="422" y="402"/>
                    </a:lnTo>
                    <a:lnTo>
                      <a:pt x="422" y="402"/>
                    </a:lnTo>
                    <a:lnTo>
                      <a:pt x="422" y="402"/>
                    </a:lnTo>
                    <a:lnTo>
                      <a:pt x="422" y="402"/>
                    </a:lnTo>
                    <a:lnTo>
                      <a:pt x="422" y="402"/>
                    </a:lnTo>
                    <a:lnTo>
                      <a:pt x="422" y="402"/>
                    </a:lnTo>
                    <a:lnTo>
                      <a:pt x="419" y="402"/>
                    </a:lnTo>
                    <a:lnTo>
                      <a:pt x="419" y="399"/>
                    </a:lnTo>
                    <a:lnTo>
                      <a:pt x="419" y="399"/>
                    </a:lnTo>
                    <a:lnTo>
                      <a:pt x="419" y="399"/>
                    </a:lnTo>
                    <a:lnTo>
                      <a:pt x="419" y="399"/>
                    </a:lnTo>
                    <a:lnTo>
                      <a:pt x="417" y="402"/>
                    </a:lnTo>
                    <a:lnTo>
                      <a:pt x="417" y="402"/>
                    </a:lnTo>
                    <a:lnTo>
                      <a:pt x="417" y="402"/>
                    </a:lnTo>
                    <a:lnTo>
                      <a:pt x="415" y="402"/>
                    </a:lnTo>
                    <a:lnTo>
                      <a:pt x="415" y="402"/>
                    </a:lnTo>
                    <a:lnTo>
                      <a:pt x="415" y="399"/>
                    </a:lnTo>
                    <a:lnTo>
                      <a:pt x="415" y="402"/>
                    </a:lnTo>
                    <a:lnTo>
                      <a:pt x="415" y="402"/>
                    </a:lnTo>
                    <a:lnTo>
                      <a:pt x="415" y="402"/>
                    </a:lnTo>
                    <a:lnTo>
                      <a:pt x="415" y="402"/>
                    </a:lnTo>
                    <a:lnTo>
                      <a:pt x="412" y="402"/>
                    </a:lnTo>
                    <a:lnTo>
                      <a:pt x="412" y="402"/>
                    </a:lnTo>
                    <a:lnTo>
                      <a:pt x="412" y="402"/>
                    </a:lnTo>
                    <a:lnTo>
                      <a:pt x="412" y="402"/>
                    </a:lnTo>
                    <a:lnTo>
                      <a:pt x="412" y="402"/>
                    </a:lnTo>
                    <a:lnTo>
                      <a:pt x="410" y="399"/>
                    </a:lnTo>
                    <a:lnTo>
                      <a:pt x="412" y="399"/>
                    </a:lnTo>
                    <a:lnTo>
                      <a:pt x="412" y="399"/>
                    </a:lnTo>
                    <a:lnTo>
                      <a:pt x="415" y="399"/>
                    </a:lnTo>
                    <a:lnTo>
                      <a:pt x="415" y="399"/>
                    </a:lnTo>
                    <a:lnTo>
                      <a:pt x="415" y="399"/>
                    </a:lnTo>
                    <a:lnTo>
                      <a:pt x="415" y="399"/>
                    </a:lnTo>
                    <a:lnTo>
                      <a:pt x="417" y="397"/>
                    </a:lnTo>
                    <a:lnTo>
                      <a:pt x="417" y="397"/>
                    </a:lnTo>
                    <a:lnTo>
                      <a:pt x="415" y="397"/>
                    </a:lnTo>
                    <a:lnTo>
                      <a:pt x="415" y="397"/>
                    </a:lnTo>
                    <a:lnTo>
                      <a:pt x="412" y="397"/>
                    </a:lnTo>
                    <a:lnTo>
                      <a:pt x="412" y="397"/>
                    </a:lnTo>
                    <a:lnTo>
                      <a:pt x="412" y="395"/>
                    </a:lnTo>
                    <a:lnTo>
                      <a:pt x="412" y="395"/>
                    </a:lnTo>
                    <a:lnTo>
                      <a:pt x="412" y="395"/>
                    </a:lnTo>
                    <a:lnTo>
                      <a:pt x="410" y="392"/>
                    </a:lnTo>
                    <a:lnTo>
                      <a:pt x="410" y="390"/>
                    </a:lnTo>
                    <a:lnTo>
                      <a:pt x="407" y="385"/>
                    </a:lnTo>
                    <a:lnTo>
                      <a:pt x="407" y="385"/>
                    </a:lnTo>
                    <a:lnTo>
                      <a:pt x="407" y="387"/>
                    </a:lnTo>
                    <a:lnTo>
                      <a:pt x="407" y="387"/>
                    </a:lnTo>
                    <a:lnTo>
                      <a:pt x="407" y="387"/>
                    </a:lnTo>
                    <a:lnTo>
                      <a:pt x="407" y="387"/>
                    </a:lnTo>
                    <a:lnTo>
                      <a:pt x="405" y="382"/>
                    </a:lnTo>
                    <a:lnTo>
                      <a:pt x="405" y="375"/>
                    </a:lnTo>
                    <a:lnTo>
                      <a:pt x="405" y="373"/>
                    </a:lnTo>
                    <a:lnTo>
                      <a:pt x="405" y="373"/>
                    </a:lnTo>
                    <a:lnTo>
                      <a:pt x="405" y="373"/>
                    </a:lnTo>
                    <a:lnTo>
                      <a:pt x="402" y="368"/>
                    </a:lnTo>
                    <a:lnTo>
                      <a:pt x="402" y="368"/>
                    </a:lnTo>
                    <a:lnTo>
                      <a:pt x="402" y="368"/>
                    </a:lnTo>
                    <a:lnTo>
                      <a:pt x="402" y="368"/>
                    </a:lnTo>
                    <a:lnTo>
                      <a:pt x="405" y="368"/>
                    </a:lnTo>
                    <a:lnTo>
                      <a:pt x="405" y="363"/>
                    </a:lnTo>
                    <a:lnTo>
                      <a:pt x="402" y="363"/>
                    </a:lnTo>
                    <a:lnTo>
                      <a:pt x="402" y="360"/>
                    </a:lnTo>
                    <a:lnTo>
                      <a:pt x="402" y="358"/>
                    </a:lnTo>
                    <a:lnTo>
                      <a:pt x="400" y="358"/>
                    </a:lnTo>
                    <a:lnTo>
                      <a:pt x="400" y="358"/>
                    </a:lnTo>
                    <a:lnTo>
                      <a:pt x="402" y="360"/>
                    </a:lnTo>
                    <a:lnTo>
                      <a:pt x="400" y="360"/>
                    </a:lnTo>
                    <a:lnTo>
                      <a:pt x="400" y="360"/>
                    </a:lnTo>
                    <a:lnTo>
                      <a:pt x="400" y="360"/>
                    </a:lnTo>
                    <a:lnTo>
                      <a:pt x="400" y="360"/>
                    </a:lnTo>
                    <a:lnTo>
                      <a:pt x="400" y="360"/>
                    </a:lnTo>
                    <a:lnTo>
                      <a:pt x="397" y="360"/>
                    </a:lnTo>
                    <a:lnTo>
                      <a:pt x="395" y="358"/>
                    </a:lnTo>
                    <a:lnTo>
                      <a:pt x="393" y="358"/>
                    </a:lnTo>
                    <a:lnTo>
                      <a:pt x="393" y="358"/>
                    </a:lnTo>
                    <a:lnTo>
                      <a:pt x="393" y="358"/>
                    </a:lnTo>
                    <a:lnTo>
                      <a:pt x="393" y="358"/>
                    </a:lnTo>
                    <a:lnTo>
                      <a:pt x="393" y="358"/>
                    </a:lnTo>
                    <a:lnTo>
                      <a:pt x="393" y="356"/>
                    </a:lnTo>
                    <a:lnTo>
                      <a:pt x="393" y="356"/>
                    </a:lnTo>
                    <a:lnTo>
                      <a:pt x="393" y="356"/>
                    </a:lnTo>
                    <a:lnTo>
                      <a:pt x="393" y="356"/>
                    </a:lnTo>
                    <a:lnTo>
                      <a:pt x="393" y="356"/>
                    </a:lnTo>
                    <a:lnTo>
                      <a:pt x="395" y="356"/>
                    </a:lnTo>
                    <a:lnTo>
                      <a:pt x="395" y="356"/>
                    </a:lnTo>
                    <a:lnTo>
                      <a:pt x="395" y="356"/>
                    </a:lnTo>
                    <a:lnTo>
                      <a:pt x="395" y="356"/>
                    </a:lnTo>
                    <a:lnTo>
                      <a:pt x="397" y="353"/>
                    </a:lnTo>
                    <a:lnTo>
                      <a:pt x="400" y="353"/>
                    </a:lnTo>
                    <a:lnTo>
                      <a:pt x="400" y="353"/>
                    </a:lnTo>
                    <a:lnTo>
                      <a:pt x="400" y="351"/>
                    </a:lnTo>
                    <a:lnTo>
                      <a:pt x="400" y="348"/>
                    </a:lnTo>
                    <a:lnTo>
                      <a:pt x="400" y="348"/>
                    </a:lnTo>
                    <a:lnTo>
                      <a:pt x="405" y="343"/>
                    </a:lnTo>
                    <a:lnTo>
                      <a:pt x="405" y="343"/>
                    </a:lnTo>
                    <a:lnTo>
                      <a:pt x="405" y="343"/>
                    </a:lnTo>
                    <a:lnTo>
                      <a:pt x="405" y="343"/>
                    </a:lnTo>
                    <a:lnTo>
                      <a:pt x="407" y="343"/>
                    </a:lnTo>
                    <a:lnTo>
                      <a:pt x="407" y="343"/>
                    </a:lnTo>
                    <a:lnTo>
                      <a:pt x="407" y="341"/>
                    </a:lnTo>
                    <a:lnTo>
                      <a:pt x="407" y="341"/>
                    </a:lnTo>
                    <a:lnTo>
                      <a:pt x="407" y="341"/>
                    </a:lnTo>
                    <a:lnTo>
                      <a:pt x="407" y="341"/>
                    </a:lnTo>
                    <a:lnTo>
                      <a:pt x="405" y="341"/>
                    </a:lnTo>
                    <a:lnTo>
                      <a:pt x="405" y="341"/>
                    </a:lnTo>
                    <a:lnTo>
                      <a:pt x="402" y="341"/>
                    </a:lnTo>
                    <a:lnTo>
                      <a:pt x="402" y="343"/>
                    </a:lnTo>
                    <a:lnTo>
                      <a:pt x="400" y="346"/>
                    </a:lnTo>
                    <a:lnTo>
                      <a:pt x="397" y="346"/>
                    </a:lnTo>
                    <a:lnTo>
                      <a:pt x="397" y="353"/>
                    </a:lnTo>
                    <a:lnTo>
                      <a:pt x="395" y="353"/>
                    </a:lnTo>
                    <a:lnTo>
                      <a:pt x="395" y="353"/>
                    </a:lnTo>
                    <a:lnTo>
                      <a:pt x="395" y="353"/>
                    </a:lnTo>
                    <a:lnTo>
                      <a:pt x="393" y="356"/>
                    </a:lnTo>
                    <a:lnTo>
                      <a:pt x="393" y="353"/>
                    </a:lnTo>
                    <a:lnTo>
                      <a:pt x="393" y="353"/>
                    </a:lnTo>
                    <a:lnTo>
                      <a:pt x="390" y="356"/>
                    </a:lnTo>
                    <a:lnTo>
                      <a:pt x="390" y="356"/>
                    </a:lnTo>
                    <a:lnTo>
                      <a:pt x="388" y="353"/>
                    </a:lnTo>
                    <a:lnTo>
                      <a:pt x="388" y="353"/>
                    </a:lnTo>
                    <a:lnTo>
                      <a:pt x="388" y="351"/>
                    </a:lnTo>
                    <a:lnTo>
                      <a:pt x="388" y="351"/>
                    </a:lnTo>
                    <a:lnTo>
                      <a:pt x="388" y="348"/>
                    </a:lnTo>
                    <a:lnTo>
                      <a:pt x="388" y="346"/>
                    </a:lnTo>
                    <a:lnTo>
                      <a:pt x="388" y="346"/>
                    </a:lnTo>
                    <a:lnTo>
                      <a:pt x="388" y="343"/>
                    </a:lnTo>
                    <a:lnTo>
                      <a:pt x="388" y="343"/>
                    </a:lnTo>
                    <a:lnTo>
                      <a:pt x="388" y="343"/>
                    </a:lnTo>
                    <a:lnTo>
                      <a:pt x="388" y="343"/>
                    </a:lnTo>
                    <a:lnTo>
                      <a:pt x="388" y="343"/>
                    </a:lnTo>
                    <a:lnTo>
                      <a:pt x="388" y="343"/>
                    </a:lnTo>
                    <a:lnTo>
                      <a:pt x="388" y="341"/>
                    </a:lnTo>
                    <a:lnTo>
                      <a:pt x="388" y="331"/>
                    </a:lnTo>
                    <a:lnTo>
                      <a:pt x="388" y="331"/>
                    </a:lnTo>
                    <a:lnTo>
                      <a:pt x="388" y="329"/>
                    </a:lnTo>
                    <a:lnTo>
                      <a:pt x="388" y="326"/>
                    </a:lnTo>
                    <a:lnTo>
                      <a:pt x="388" y="326"/>
                    </a:lnTo>
                    <a:lnTo>
                      <a:pt x="385" y="326"/>
                    </a:lnTo>
                    <a:lnTo>
                      <a:pt x="385" y="324"/>
                    </a:lnTo>
                    <a:lnTo>
                      <a:pt x="388" y="324"/>
                    </a:lnTo>
                    <a:lnTo>
                      <a:pt x="390" y="321"/>
                    </a:lnTo>
                    <a:lnTo>
                      <a:pt x="393" y="321"/>
                    </a:lnTo>
                    <a:lnTo>
                      <a:pt x="393" y="321"/>
                    </a:lnTo>
                    <a:lnTo>
                      <a:pt x="393" y="321"/>
                    </a:lnTo>
                    <a:lnTo>
                      <a:pt x="395" y="319"/>
                    </a:lnTo>
                    <a:lnTo>
                      <a:pt x="393" y="319"/>
                    </a:lnTo>
                    <a:lnTo>
                      <a:pt x="393" y="319"/>
                    </a:lnTo>
                    <a:lnTo>
                      <a:pt x="388" y="321"/>
                    </a:lnTo>
                    <a:lnTo>
                      <a:pt x="388" y="321"/>
                    </a:lnTo>
                    <a:lnTo>
                      <a:pt x="385" y="321"/>
                    </a:lnTo>
                    <a:lnTo>
                      <a:pt x="385" y="321"/>
                    </a:lnTo>
                    <a:lnTo>
                      <a:pt x="385" y="321"/>
                    </a:lnTo>
                    <a:lnTo>
                      <a:pt x="383" y="321"/>
                    </a:lnTo>
                    <a:lnTo>
                      <a:pt x="383" y="321"/>
                    </a:lnTo>
                    <a:lnTo>
                      <a:pt x="383" y="324"/>
                    </a:lnTo>
                    <a:lnTo>
                      <a:pt x="383" y="324"/>
                    </a:lnTo>
                    <a:lnTo>
                      <a:pt x="380" y="324"/>
                    </a:lnTo>
                    <a:lnTo>
                      <a:pt x="380" y="321"/>
                    </a:lnTo>
                    <a:lnTo>
                      <a:pt x="380" y="319"/>
                    </a:lnTo>
                    <a:lnTo>
                      <a:pt x="380" y="319"/>
                    </a:lnTo>
                    <a:lnTo>
                      <a:pt x="378" y="321"/>
                    </a:lnTo>
                    <a:lnTo>
                      <a:pt x="378" y="321"/>
                    </a:lnTo>
                    <a:lnTo>
                      <a:pt x="378" y="321"/>
                    </a:lnTo>
                    <a:lnTo>
                      <a:pt x="376" y="319"/>
                    </a:lnTo>
                    <a:lnTo>
                      <a:pt x="376" y="319"/>
                    </a:lnTo>
                    <a:lnTo>
                      <a:pt x="376" y="319"/>
                    </a:lnTo>
                    <a:lnTo>
                      <a:pt x="376" y="319"/>
                    </a:lnTo>
                    <a:lnTo>
                      <a:pt x="376" y="319"/>
                    </a:lnTo>
                    <a:lnTo>
                      <a:pt x="376" y="317"/>
                    </a:lnTo>
                    <a:lnTo>
                      <a:pt x="373" y="317"/>
                    </a:lnTo>
                    <a:lnTo>
                      <a:pt x="373" y="317"/>
                    </a:lnTo>
                    <a:lnTo>
                      <a:pt x="376" y="319"/>
                    </a:lnTo>
                    <a:lnTo>
                      <a:pt x="376" y="321"/>
                    </a:lnTo>
                    <a:lnTo>
                      <a:pt x="378" y="321"/>
                    </a:lnTo>
                    <a:lnTo>
                      <a:pt x="378" y="321"/>
                    </a:lnTo>
                    <a:lnTo>
                      <a:pt x="378" y="321"/>
                    </a:lnTo>
                    <a:lnTo>
                      <a:pt x="380" y="324"/>
                    </a:lnTo>
                    <a:lnTo>
                      <a:pt x="380" y="324"/>
                    </a:lnTo>
                    <a:lnTo>
                      <a:pt x="380" y="326"/>
                    </a:lnTo>
                    <a:lnTo>
                      <a:pt x="380" y="329"/>
                    </a:lnTo>
                    <a:lnTo>
                      <a:pt x="383" y="331"/>
                    </a:lnTo>
                    <a:lnTo>
                      <a:pt x="383" y="334"/>
                    </a:lnTo>
                    <a:lnTo>
                      <a:pt x="383" y="334"/>
                    </a:lnTo>
                    <a:lnTo>
                      <a:pt x="380" y="334"/>
                    </a:lnTo>
                    <a:lnTo>
                      <a:pt x="380" y="331"/>
                    </a:lnTo>
                    <a:lnTo>
                      <a:pt x="380" y="331"/>
                    </a:lnTo>
                    <a:lnTo>
                      <a:pt x="380" y="331"/>
                    </a:lnTo>
                    <a:lnTo>
                      <a:pt x="380" y="331"/>
                    </a:lnTo>
                    <a:lnTo>
                      <a:pt x="380" y="334"/>
                    </a:lnTo>
                    <a:lnTo>
                      <a:pt x="378" y="334"/>
                    </a:lnTo>
                    <a:lnTo>
                      <a:pt x="378" y="334"/>
                    </a:lnTo>
                    <a:lnTo>
                      <a:pt x="378" y="331"/>
                    </a:lnTo>
                    <a:lnTo>
                      <a:pt x="378" y="331"/>
                    </a:lnTo>
                    <a:lnTo>
                      <a:pt x="378" y="331"/>
                    </a:lnTo>
                    <a:lnTo>
                      <a:pt x="378" y="331"/>
                    </a:lnTo>
                    <a:lnTo>
                      <a:pt x="378" y="334"/>
                    </a:lnTo>
                    <a:lnTo>
                      <a:pt x="376" y="334"/>
                    </a:lnTo>
                    <a:lnTo>
                      <a:pt x="376" y="334"/>
                    </a:lnTo>
                    <a:lnTo>
                      <a:pt x="376" y="331"/>
                    </a:lnTo>
                    <a:lnTo>
                      <a:pt x="376" y="331"/>
                    </a:lnTo>
                    <a:lnTo>
                      <a:pt x="373" y="331"/>
                    </a:lnTo>
                    <a:lnTo>
                      <a:pt x="373" y="331"/>
                    </a:lnTo>
                    <a:lnTo>
                      <a:pt x="373" y="331"/>
                    </a:lnTo>
                    <a:lnTo>
                      <a:pt x="371" y="329"/>
                    </a:lnTo>
                    <a:lnTo>
                      <a:pt x="368" y="324"/>
                    </a:lnTo>
                    <a:lnTo>
                      <a:pt x="366" y="321"/>
                    </a:lnTo>
                    <a:lnTo>
                      <a:pt x="368" y="321"/>
                    </a:lnTo>
                    <a:lnTo>
                      <a:pt x="368" y="324"/>
                    </a:lnTo>
                    <a:lnTo>
                      <a:pt x="368" y="324"/>
                    </a:lnTo>
                    <a:lnTo>
                      <a:pt x="368" y="324"/>
                    </a:lnTo>
                    <a:lnTo>
                      <a:pt x="368" y="324"/>
                    </a:lnTo>
                    <a:lnTo>
                      <a:pt x="366" y="324"/>
                    </a:lnTo>
                    <a:lnTo>
                      <a:pt x="366" y="321"/>
                    </a:lnTo>
                    <a:lnTo>
                      <a:pt x="363" y="314"/>
                    </a:lnTo>
                    <a:lnTo>
                      <a:pt x="361" y="309"/>
                    </a:lnTo>
                    <a:lnTo>
                      <a:pt x="358" y="307"/>
                    </a:lnTo>
                    <a:lnTo>
                      <a:pt x="358" y="304"/>
                    </a:lnTo>
                    <a:lnTo>
                      <a:pt x="358" y="302"/>
                    </a:lnTo>
                    <a:lnTo>
                      <a:pt x="358" y="302"/>
                    </a:lnTo>
                    <a:lnTo>
                      <a:pt x="358" y="304"/>
                    </a:lnTo>
                    <a:lnTo>
                      <a:pt x="358" y="304"/>
                    </a:lnTo>
                    <a:lnTo>
                      <a:pt x="358" y="304"/>
                    </a:lnTo>
                    <a:lnTo>
                      <a:pt x="358" y="302"/>
                    </a:lnTo>
                    <a:lnTo>
                      <a:pt x="358" y="302"/>
                    </a:lnTo>
                    <a:lnTo>
                      <a:pt x="358" y="299"/>
                    </a:lnTo>
                    <a:lnTo>
                      <a:pt x="356" y="299"/>
                    </a:lnTo>
                    <a:lnTo>
                      <a:pt x="356" y="302"/>
                    </a:lnTo>
                    <a:lnTo>
                      <a:pt x="356" y="302"/>
                    </a:lnTo>
                    <a:lnTo>
                      <a:pt x="356" y="299"/>
                    </a:lnTo>
                    <a:lnTo>
                      <a:pt x="354" y="297"/>
                    </a:lnTo>
                    <a:lnTo>
                      <a:pt x="354" y="297"/>
                    </a:lnTo>
                    <a:lnTo>
                      <a:pt x="354" y="295"/>
                    </a:lnTo>
                    <a:lnTo>
                      <a:pt x="354" y="295"/>
                    </a:lnTo>
                    <a:lnTo>
                      <a:pt x="354" y="295"/>
                    </a:lnTo>
                    <a:lnTo>
                      <a:pt x="354" y="295"/>
                    </a:lnTo>
                    <a:lnTo>
                      <a:pt x="354" y="295"/>
                    </a:lnTo>
                    <a:lnTo>
                      <a:pt x="356" y="295"/>
                    </a:lnTo>
                    <a:lnTo>
                      <a:pt x="354" y="295"/>
                    </a:lnTo>
                    <a:lnTo>
                      <a:pt x="354" y="290"/>
                    </a:lnTo>
                    <a:lnTo>
                      <a:pt x="354" y="287"/>
                    </a:lnTo>
                    <a:lnTo>
                      <a:pt x="351" y="285"/>
                    </a:lnTo>
                    <a:lnTo>
                      <a:pt x="351" y="285"/>
                    </a:lnTo>
                    <a:lnTo>
                      <a:pt x="351" y="285"/>
                    </a:lnTo>
                    <a:lnTo>
                      <a:pt x="349" y="282"/>
                    </a:lnTo>
                    <a:lnTo>
                      <a:pt x="349" y="282"/>
                    </a:lnTo>
                    <a:lnTo>
                      <a:pt x="344" y="282"/>
                    </a:lnTo>
                    <a:lnTo>
                      <a:pt x="344" y="282"/>
                    </a:lnTo>
                    <a:lnTo>
                      <a:pt x="344" y="280"/>
                    </a:lnTo>
                    <a:lnTo>
                      <a:pt x="341" y="278"/>
                    </a:lnTo>
                    <a:lnTo>
                      <a:pt x="341" y="275"/>
                    </a:lnTo>
                    <a:lnTo>
                      <a:pt x="341" y="275"/>
                    </a:lnTo>
                    <a:lnTo>
                      <a:pt x="344" y="280"/>
                    </a:lnTo>
                    <a:lnTo>
                      <a:pt x="344" y="280"/>
                    </a:lnTo>
                    <a:lnTo>
                      <a:pt x="344" y="280"/>
                    </a:lnTo>
                    <a:lnTo>
                      <a:pt x="346" y="280"/>
                    </a:lnTo>
                    <a:lnTo>
                      <a:pt x="346" y="282"/>
                    </a:lnTo>
                    <a:lnTo>
                      <a:pt x="346" y="280"/>
                    </a:lnTo>
                    <a:lnTo>
                      <a:pt x="349" y="280"/>
                    </a:lnTo>
                    <a:lnTo>
                      <a:pt x="349" y="280"/>
                    </a:lnTo>
                    <a:lnTo>
                      <a:pt x="349" y="280"/>
                    </a:lnTo>
                    <a:lnTo>
                      <a:pt x="346" y="280"/>
                    </a:lnTo>
                    <a:lnTo>
                      <a:pt x="346" y="280"/>
                    </a:lnTo>
                    <a:lnTo>
                      <a:pt x="346" y="280"/>
                    </a:lnTo>
                    <a:lnTo>
                      <a:pt x="346" y="280"/>
                    </a:lnTo>
                    <a:lnTo>
                      <a:pt x="346" y="280"/>
                    </a:lnTo>
                    <a:lnTo>
                      <a:pt x="346" y="278"/>
                    </a:lnTo>
                    <a:lnTo>
                      <a:pt x="346" y="278"/>
                    </a:lnTo>
                    <a:lnTo>
                      <a:pt x="349" y="278"/>
                    </a:lnTo>
                    <a:lnTo>
                      <a:pt x="351" y="278"/>
                    </a:lnTo>
                    <a:lnTo>
                      <a:pt x="351" y="278"/>
                    </a:lnTo>
                    <a:lnTo>
                      <a:pt x="351" y="278"/>
                    </a:lnTo>
                    <a:lnTo>
                      <a:pt x="351" y="278"/>
                    </a:lnTo>
                    <a:lnTo>
                      <a:pt x="349" y="278"/>
                    </a:lnTo>
                    <a:lnTo>
                      <a:pt x="349" y="278"/>
                    </a:lnTo>
                    <a:lnTo>
                      <a:pt x="349" y="275"/>
                    </a:lnTo>
                    <a:lnTo>
                      <a:pt x="351" y="275"/>
                    </a:lnTo>
                    <a:lnTo>
                      <a:pt x="351" y="275"/>
                    </a:lnTo>
                    <a:lnTo>
                      <a:pt x="351" y="275"/>
                    </a:lnTo>
                    <a:lnTo>
                      <a:pt x="354" y="275"/>
                    </a:lnTo>
                    <a:lnTo>
                      <a:pt x="351" y="275"/>
                    </a:lnTo>
                    <a:lnTo>
                      <a:pt x="351" y="275"/>
                    </a:lnTo>
                    <a:lnTo>
                      <a:pt x="351" y="275"/>
                    </a:lnTo>
                    <a:lnTo>
                      <a:pt x="351" y="273"/>
                    </a:lnTo>
                    <a:lnTo>
                      <a:pt x="351" y="273"/>
                    </a:lnTo>
                    <a:lnTo>
                      <a:pt x="351" y="273"/>
                    </a:lnTo>
                    <a:lnTo>
                      <a:pt x="354" y="273"/>
                    </a:lnTo>
                    <a:lnTo>
                      <a:pt x="354" y="270"/>
                    </a:lnTo>
                    <a:lnTo>
                      <a:pt x="354" y="268"/>
                    </a:lnTo>
                    <a:lnTo>
                      <a:pt x="354" y="268"/>
                    </a:lnTo>
                    <a:lnTo>
                      <a:pt x="356" y="265"/>
                    </a:lnTo>
                    <a:lnTo>
                      <a:pt x="356" y="265"/>
                    </a:lnTo>
                    <a:lnTo>
                      <a:pt x="356" y="263"/>
                    </a:lnTo>
                    <a:lnTo>
                      <a:pt x="358" y="263"/>
                    </a:lnTo>
                    <a:lnTo>
                      <a:pt x="358" y="263"/>
                    </a:lnTo>
                    <a:lnTo>
                      <a:pt x="358" y="263"/>
                    </a:lnTo>
                    <a:lnTo>
                      <a:pt x="361" y="260"/>
                    </a:lnTo>
                    <a:lnTo>
                      <a:pt x="361" y="260"/>
                    </a:lnTo>
                    <a:lnTo>
                      <a:pt x="361" y="258"/>
                    </a:lnTo>
                    <a:lnTo>
                      <a:pt x="363" y="258"/>
                    </a:lnTo>
                    <a:lnTo>
                      <a:pt x="363" y="258"/>
                    </a:lnTo>
                    <a:lnTo>
                      <a:pt x="363" y="258"/>
                    </a:lnTo>
                    <a:lnTo>
                      <a:pt x="366" y="256"/>
                    </a:lnTo>
                    <a:lnTo>
                      <a:pt x="366" y="253"/>
                    </a:lnTo>
                    <a:lnTo>
                      <a:pt x="366" y="253"/>
                    </a:lnTo>
                    <a:lnTo>
                      <a:pt x="363" y="248"/>
                    </a:lnTo>
                    <a:lnTo>
                      <a:pt x="363" y="246"/>
                    </a:lnTo>
                    <a:lnTo>
                      <a:pt x="363" y="246"/>
                    </a:lnTo>
                    <a:lnTo>
                      <a:pt x="363" y="246"/>
                    </a:lnTo>
                    <a:lnTo>
                      <a:pt x="361" y="246"/>
                    </a:lnTo>
                    <a:lnTo>
                      <a:pt x="361" y="246"/>
                    </a:lnTo>
                    <a:lnTo>
                      <a:pt x="358" y="246"/>
                    </a:lnTo>
                    <a:lnTo>
                      <a:pt x="358" y="248"/>
                    </a:lnTo>
                    <a:lnTo>
                      <a:pt x="358" y="251"/>
                    </a:lnTo>
                    <a:lnTo>
                      <a:pt x="358" y="251"/>
                    </a:lnTo>
                    <a:lnTo>
                      <a:pt x="358" y="253"/>
                    </a:lnTo>
                    <a:lnTo>
                      <a:pt x="358" y="253"/>
                    </a:lnTo>
                    <a:lnTo>
                      <a:pt x="356" y="253"/>
                    </a:lnTo>
                    <a:lnTo>
                      <a:pt x="356" y="253"/>
                    </a:lnTo>
                    <a:lnTo>
                      <a:pt x="356" y="251"/>
                    </a:lnTo>
                    <a:lnTo>
                      <a:pt x="356" y="251"/>
                    </a:lnTo>
                    <a:lnTo>
                      <a:pt x="356" y="246"/>
                    </a:lnTo>
                    <a:lnTo>
                      <a:pt x="356" y="243"/>
                    </a:lnTo>
                    <a:lnTo>
                      <a:pt x="356" y="243"/>
                    </a:lnTo>
                    <a:lnTo>
                      <a:pt x="354" y="243"/>
                    </a:lnTo>
                    <a:lnTo>
                      <a:pt x="354" y="243"/>
                    </a:lnTo>
                    <a:lnTo>
                      <a:pt x="351" y="243"/>
                    </a:lnTo>
                    <a:lnTo>
                      <a:pt x="349" y="243"/>
                    </a:lnTo>
                    <a:lnTo>
                      <a:pt x="349" y="241"/>
                    </a:lnTo>
                    <a:lnTo>
                      <a:pt x="351" y="241"/>
                    </a:lnTo>
                    <a:lnTo>
                      <a:pt x="351" y="241"/>
                    </a:lnTo>
                    <a:lnTo>
                      <a:pt x="349" y="239"/>
                    </a:lnTo>
                    <a:lnTo>
                      <a:pt x="349" y="239"/>
                    </a:lnTo>
                    <a:lnTo>
                      <a:pt x="349" y="239"/>
                    </a:lnTo>
                    <a:lnTo>
                      <a:pt x="346" y="239"/>
                    </a:lnTo>
                    <a:lnTo>
                      <a:pt x="346" y="239"/>
                    </a:lnTo>
                    <a:lnTo>
                      <a:pt x="346" y="239"/>
                    </a:lnTo>
                    <a:lnTo>
                      <a:pt x="344" y="236"/>
                    </a:lnTo>
                    <a:lnTo>
                      <a:pt x="344" y="236"/>
                    </a:lnTo>
                    <a:lnTo>
                      <a:pt x="346" y="239"/>
                    </a:lnTo>
                    <a:lnTo>
                      <a:pt x="346" y="239"/>
                    </a:lnTo>
                    <a:lnTo>
                      <a:pt x="346" y="239"/>
                    </a:lnTo>
                    <a:lnTo>
                      <a:pt x="344" y="241"/>
                    </a:lnTo>
                    <a:lnTo>
                      <a:pt x="344" y="241"/>
                    </a:lnTo>
                    <a:lnTo>
                      <a:pt x="344" y="241"/>
                    </a:lnTo>
                    <a:lnTo>
                      <a:pt x="344" y="241"/>
                    </a:lnTo>
                    <a:lnTo>
                      <a:pt x="346" y="241"/>
                    </a:lnTo>
                    <a:lnTo>
                      <a:pt x="349" y="241"/>
                    </a:lnTo>
                    <a:lnTo>
                      <a:pt x="346" y="243"/>
                    </a:lnTo>
                    <a:lnTo>
                      <a:pt x="344" y="243"/>
                    </a:lnTo>
                    <a:lnTo>
                      <a:pt x="341" y="246"/>
                    </a:lnTo>
                    <a:lnTo>
                      <a:pt x="346" y="246"/>
                    </a:lnTo>
                    <a:lnTo>
                      <a:pt x="349" y="248"/>
                    </a:lnTo>
                    <a:lnTo>
                      <a:pt x="351" y="248"/>
                    </a:lnTo>
                    <a:lnTo>
                      <a:pt x="354" y="248"/>
                    </a:lnTo>
                    <a:lnTo>
                      <a:pt x="354" y="248"/>
                    </a:lnTo>
                    <a:lnTo>
                      <a:pt x="351" y="251"/>
                    </a:lnTo>
                    <a:lnTo>
                      <a:pt x="351" y="251"/>
                    </a:lnTo>
                    <a:lnTo>
                      <a:pt x="351" y="253"/>
                    </a:lnTo>
                    <a:lnTo>
                      <a:pt x="351" y="253"/>
                    </a:lnTo>
                    <a:lnTo>
                      <a:pt x="351" y="256"/>
                    </a:lnTo>
                    <a:lnTo>
                      <a:pt x="349" y="256"/>
                    </a:lnTo>
                    <a:lnTo>
                      <a:pt x="349" y="256"/>
                    </a:lnTo>
                    <a:lnTo>
                      <a:pt x="349" y="256"/>
                    </a:lnTo>
                    <a:lnTo>
                      <a:pt x="349" y="258"/>
                    </a:lnTo>
                    <a:lnTo>
                      <a:pt x="349" y="260"/>
                    </a:lnTo>
                    <a:lnTo>
                      <a:pt x="349" y="260"/>
                    </a:lnTo>
                    <a:lnTo>
                      <a:pt x="349" y="260"/>
                    </a:lnTo>
                    <a:lnTo>
                      <a:pt x="349" y="260"/>
                    </a:lnTo>
                    <a:lnTo>
                      <a:pt x="349" y="263"/>
                    </a:lnTo>
                    <a:lnTo>
                      <a:pt x="349" y="263"/>
                    </a:lnTo>
                    <a:lnTo>
                      <a:pt x="349" y="263"/>
                    </a:lnTo>
                    <a:lnTo>
                      <a:pt x="346" y="263"/>
                    </a:lnTo>
                    <a:lnTo>
                      <a:pt x="346" y="263"/>
                    </a:lnTo>
                    <a:lnTo>
                      <a:pt x="346" y="263"/>
                    </a:lnTo>
                    <a:lnTo>
                      <a:pt x="346" y="263"/>
                    </a:lnTo>
                    <a:lnTo>
                      <a:pt x="344" y="263"/>
                    </a:lnTo>
                    <a:lnTo>
                      <a:pt x="344" y="263"/>
                    </a:lnTo>
                    <a:lnTo>
                      <a:pt x="344" y="260"/>
                    </a:lnTo>
                    <a:lnTo>
                      <a:pt x="344" y="260"/>
                    </a:lnTo>
                    <a:lnTo>
                      <a:pt x="344" y="260"/>
                    </a:lnTo>
                    <a:lnTo>
                      <a:pt x="341" y="260"/>
                    </a:lnTo>
                    <a:lnTo>
                      <a:pt x="341" y="258"/>
                    </a:lnTo>
                    <a:lnTo>
                      <a:pt x="339" y="256"/>
                    </a:lnTo>
                    <a:lnTo>
                      <a:pt x="337" y="253"/>
                    </a:lnTo>
                    <a:lnTo>
                      <a:pt x="337" y="253"/>
                    </a:lnTo>
                    <a:lnTo>
                      <a:pt x="337" y="253"/>
                    </a:lnTo>
                    <a:lnTo>
                      <a:pt x="337" y="256"/>
                    </a:lnTo>
                    <a:lnTo>
                      <a:pt x="341" y="260"/>
                    </a:lnTo>
                    <a:lnTo>
                      <a:pt x="341" y="260"/>
                    </a:lnTo>
                    <a:lnTo>
                      <a:pt x="341" y="263"/>
                    </a:lnTo>
                    <a:lnTo>
                      <a:pt x="341" y="265"/>
                    </a:lnTo>
                    <a:lnTo>
                      <a:pt x="341" y="265"/>
                    </a:lnTo>
                    <a:lnTo>
                      <a:pt x="341" y="265"/>
                    </a:lnTo>
                    <a:lnTo>
                      <a:pt x="341" y="265"/>
                    </a:lnTo>
                    <a:lnTo>
                      <a:pt x="341" y="263"/>
                    </a:lnTo>
                    <a:lnTo>
                      <a:pt x="339" y="260"/>
                    </a:lnTo>
                    <a:lnTo>
                      <a:pt x="339" y="258"/>
                    </a:lnTo>
                    <a:lnTo>
                      <a:pt x="334" y="256"/>
                    </a:lnTo>
                    <a:lnTo>
                      <a:pt x="334" y="253"/>
                    </a:lnTo>
                    <a:lnTo>
                      <a:pt x="334" y="251"/>
                    </a:lnTo>
                    <a:lnTo>
                      <a:pt x="334" y="248"/>
                    </a:lnTo>
                    <a:lnTo>
                      <a:pt x="334" y="248"/>
                    </a:lnTo>
                    <a:lnTo>
                      <a:pt x="334" y="246"/>
                    </a:lnTo>
                    <a:lnTo>
                      <a:pt x="334" y="246"/>
                    </a:lnTo>
                    <a:lnTo>
                      <a:pt x="334" y="246"/>
                    </a:lnTo>
                    <a:lnTo>
                      <a:pt x="334" y="246"/>
                    </a:lnTo>
                    <a:lnTo>
                      <a:pt x="334" y="243"/>
                    </a:lnTo>
                    <a:lnTo>
                      <a:pt x="334" y="243"/>
                    </a:lnTo>
                    <a:lnTo>
                      <a:pt x="334" y="243"/>
                    </a:lnTo>
                    <a:lnTo>
                      <a:pt x="334" y="246"/>
                    </a:lnTo>
                    <a:lnTo>
                      <a:pt x="334" y="248"/>
                    </a:lnTo>
                    <a:lnTo>
                      <a:pt x="334" y="248"/>
                    </a:lnTo>
                    <a:lnTo>
                      <a:pt x="337" y="241"/>
                    </a:lnTo>
                    <a:lnTo>
                      <a:pt x="339" y="234"/>
                    </a:lnTo>
                    <a:lnTo>
                      <a:pt x="339" y="234"/>
                    </a:lnTo>
                    <a:lnTo>
                      <a:pt x="339" y="231"/>
                    </a:lnTo>
                    <a:lnTo>
                      <a:pt x="339" y="231"/>
                    </a:lnTo>
                    <a:lnTo>
                      <a:pt x="339" y="229"/>
                    </a:lnTo>
                    <a:lnTo>
                      <a:pt x="339" y="229"/>
                    </a:lnTo>
                    <a:lnTo>
                      <a:pt x="337" y="226"/>
                    </a:lnTo>
                    <a:lnTo>
                      <a:pt x="337" y="226"/>
                    </a:lnTo>
                    <a:lnTo>
                      <a:pt x="337" y="226"/>
                    </a:lnTo>
                    <a:lnTo>
                      <a:pt x="337" y="224"/>
                    </a:lnTo>
                    <a:lnTo>
                      <a:pt x="339" y="224"/>
                    </a:lnTo>
                    <a:lnTo>
                      <a:pt x="339" y="224"/>
                    </a:lnTo>
                    <a:lnTo>
                      <a:pt x="339" y="221"/>
                    </a:lnTo>
                    <a:lnTo>
                      <a:pt x="339" y="221"/>
                    </a:lnTo>
                    <a:lnTo>
                      <a:pt x="341" y="219"/>
                    </a:lnTo>
                    <a:lnTo>
                      <a:pt x="341" y="217"/>
                    </a:lnTo>
                    <a:lnTo>
                      <a:pt x="341" y="217"/>
                    </a:lnTo>
                    <a:lnTo>
                      <a:pt x="341" y="214"/>
                    </a:lnTo>
                    <a:lnTo>
                      <a:pt x="341" y="214"/>
                    </a:lnTo>
                    <a:lnTo>
                      <a:pt x="341" y="214"/>
                    </a:lnTo>
                    <a:lnTo>
                      <a:pt x="341" y="214"/>
                    </a:lnTo>
                    <a:lnTo>
                      <a:pt x="344" y="209"/>
                    </a:lnTo>
                    <a:lnTo>
                      <a:pt x="344" y="207"/>
                    </a:lnTo>
                    <a:lnTo>
                      <a:pt x="344" y="207"/>
                    </a:lnTo>
                    <a:lnTo>
                      <a:pt x="344" y="207"/>
                    </a:lnTo>
                    <a:lnTo>
                      <a:pt x="346" y="204"/>
                    </a:lnTo>
                    <a:lnTo>
                      <a:pt x="346" y="200"/>
                    </a:lnTo>
                    <a:lnTo>
                      <a:pt x="346" y="200"/>
                    </a:lnTo>
                    <a:lnTo>
                      <a:pt x="346" y="197"/>
                    </a:lnTo>
                    <a:lnTo>
                      <a:pt x="346" y="190"/>
                    </a:lnTo>
                    <a:lnTo>
                      <a:pt x="349" y="187"/>
                    </a:lnTo>
                    <a:lnTo>
                      <a:pt x="349" y="187"/>
                    </a:lnTo>
                    <a:lnTo>
                      <a:pt x="349" y="187"/>
                    </a:lnTo>
                    <a:lnTo>
                      <a:pt x="349" y="187"/>
                    </a:lnTo>
                    <a:lnTo>
                      <a:pt x="349" y="185"/>
                    </a:lnTo>
                    <a:lnTo>
                      <a:pt x="349" y="185"/>
                    </a:lnTo>
                    <a:lnTo>
                      <a:pt x="349" y="185"/>
                    </a:lnTo>
                    <a:lnTo>
                      <a:pt x="349" y="185"/>
                    </a:lnTo>
                    <a:lnTo>
                      <a:pt x="349" y="185"/>
                    </a:lnTo>
                    <a:lnTo>
                      <a:pt x="349" y="182"/>
                    </a:lnTo>
                    <a:lnTo>
                      <a:pt x="349" y="180"/>
                    </a:lnTo>
                    <a:lnTo>
                      <a:pt x="349" y="180"/>
                    </a:lnTo>
                    <a:lnTo>
                      <a:pt x="346" y="180"/>
                    </a:lnTo>
                    <a:lnTo>
                      <a:pt x="346" y="180"/>
                    </a:lnTo>
                    <a:lnTo>
                      <a:pt x="346" y="180"/>
                    </a:lnTo>
                    <a:lnTo>
                      <a:pt x="346" y="178"/>
                    </a:lnTo>
                    <a:lnTo>
                      <a:pt x="346" y="178"/>
                    </a:lnTo>
                    <a:lnTo>
                      <a:pt x="344" y="175"/>
                    </a:lnTo>
                    <a:lnTo>
                      <a:pt x="346" y="175"/>
                    </a:lnTo>
                    <a:lnTo>
                      <a:pt x="346" y="175"/>
                    </a:lnTo>
                    <a:lnTo>
                      <a:pt x="349" y="178"/>
                    </a:lnTo>
                    <a:lnTo>
                      <a:pt x="349" y="175"/>
                    </a:lnTo>
                    <a:lnTo>
                      <a:pt x="349" y="175"/>
                    </a:lnTo>
                    <a:lnTo>
                      <a:pt x="349" y="170"/>
                    </a:lnTo>
                    <a:lnTo>
                      <a:pt x="349" y="170"/>
                    </a:lnTo>
                    <a:lnTo>
                      <a:pt x="349" y="168"/>
                    </a:lnTo>
                    <a:lnTo>
                      <a:pt x="346" y="168"/>
                    </a:lnTo>
                    <a:lnTo>
                      <a:pt x="346" y="168"/>
                    </a:lnTo>
                    <a:lnTo>
                      <a:pt x="346" y="168"/>
                    </a:lnTo>
                    <a:lnTo>
                      <a:pt x="344" y="168"/>
                    </a:lnTo>
                    <a:lnTo>
                      <a:pt x="341" y="163"/>
                    </a:lnTo>
                    <a:lnTo>
                      <a:pt x="341" y="163"/>
                    </a:lnTo>
                    <a:lnTo>
                      <a:pt x="341" y="161"/>
                    </a:lnTo>
                    <a:lnTo>
                      <a:pt x="341" y="161"/>
                    </a:lnTo>
                    <a:lnTo>
                      <a:pt x="341" y="161"/>
                    </a:lnTo>
                    <a:lnTo>
                      <a:pt x="339" y="161"/>
                    </a:lnTo>
                    <a:lnTo>
                      <a:pt x="341" y="158"/>
                    </a:lnTo>
                    <a:lnTo>
                      <a:pt x="341" y="158"/>
                    </a:lnTo>
                    <a:lnTo>
                      <a:pt x="341" y="156"/>
                    </a:lnTo>
                    <a:lnTo>
                      <a:pt x="341" y="156"/>
                    </a:lnTo>
                    <a:lnTo>
                      <a:pt x="341" y="156"/>
                    </a:lnTo>
                    <a:lnTo>
                      <a:pt x="339" y="153"/>
                    </a:lnTo>
                    <a:lnTo>
                      <a:pt x="337" y="151"/>
                    </a:lnTo>
                    <a:lnTo>
                      <a:pt x="339" y="151"/>
                    </a:lnTo>
                    <a:lnTo>
                      <a:pt x="337" y="151"/>
                    </a:lnTo>
                    <a:lnTo>
                      <a:pt x="337" y="148"/>
                    </a:lnTo>
                    <a:lnTo>
                      <a:pt x="337" y="148"/>
                    </a:lnTo>
                    <a:lnTo>
                      <a:pt x="337" y="146"/>
                    </a:lnTo>
                    <a:lnTo>
                      <a:pt x="337" y="146"/>
                    </a:lnTo>
                    <a:lnTo>
                      <a:pt x="334" y="148"/>
                    </a:lnTo>
                    <a:lnTo>
                      <a:pt x="334" y="146"/>
                    </a:lnTo>
                    <a:lnTo>
                      <a:pt x="334" y="146"/>
                    </a:lnTo>
                    <a:lnTo>
                      <a:pt x="334" y="146"/>
                    </a:lnTo>
                    <a:lnTo>
                      <a:pt x="334" y="146"/>
                    </a:lnTo>
                    <a:lnTo>
                      <a:pt x="334" y="146"/>
                    </a:lnTo>
                    <a:lnTo>
                      <a:pt x="332" y="146"/>
                    </a:lnTo>
                    <a:lnTo>
                      <a:pt x="329" y="146"/>
                    </a:lnTo>
                    <a:lnTo>
                      <a:pt x="329" y="146"/>
                    </a:lnTo>
                    <a:lnTo>
                      <a:pt x="327" y="146"/>
                    </a:lnTo>
                    <a:lnTo>
                      <a:pt x="327" y="146"/>
                    </a:lnTo>
                    <a:lnTo>
                      <a:pt x="324" y="146"/>
                    </a:lnTo>
                    <a:lnTo>
                      <a:pt x="324" y="146"/>
                    </a:lnTo>
                    <a:lnTo>
                      <a:pt x="322" y="146"/>
                    </a:lnTo>
                    <a:lnTo>
                      <a:pt x="322" y="146"/>
                    </a:lnTo>
                    <a:lnTo>
                      <a:pt x="322" y="146"/>
                    </a:lnTo>
                    <a:lnTo>
                      <a:pt x="319" y="146"/>
                    </a:lnTo>
                    <a:lnTo>
                      <a:pt x="319" y="146"/>
                    </a:lnTo>
                    <a:lnTo>
                      <a:pt x="319" y="143"/>
                    </a:lnTo>
                    <a:lnTo>
                      <a:pt x="319" y="143"/>
                    </a:lnTo>
                    <a:lnTo>
                      <a:pt x="317" y="143"/>
                    </a:lnTo>
                    <a:lnTo>
                      <a:pt x="317" y="143"/>
                    </a:lnTo>
                    <a:lnTo>
                      <a:pt x="317" y="141"/>
                    </a:lnTo>
                    <a:lnTo>
                      <a:pt x="319" y="141"/>
                    </a:lnTo>
                    <a:lnTo>
                      <a:pt x="317" y="141"/>
                    </a:lnTo>
                    <a:lnTo>
                      <a:pt x="317" y="139"/>
                    </a:lnTo>
                    <a:lnTo>
                      <a:pt x="317" y="139"/>
                    </a:lnTo>
                    <a:lnTo>
                      <a:pt x="317" y="139"/>
                    </a:lnTo>
                    <a:lnTo>
                      <a:pt x="315" y="139"/>
                    </a:lnTo>
                    <a:lnTo>
                      <a:pt x="315" y="136"/>
                    </a:lnTo>
                    <a:lnTo>
                      <a:pt x="312" y="136"/>
                    </a:lnTo>
                    <a:lnTo>
                      <a:pt x="312" y="136"/>
                    </a:lnTo>
                    <a:lnTo>
                      <a:pt x="312" y="136"/>
                    </a:lnTo>
                    <a:lnTo>
                      <a:pt x="312" y="134"/>
                    </a:lnTo>
                    <a:lnTo>
                      <a:pt x="312" y="134"/>
                    </a:lnTo>
                    <a:lnTo>
                      <a:pt x="312" y="134"/>
                    </a:lnTo>
                    <a:lnTo>
                      <a:pt x="310" y="131"/>
                    </a:lnTo>
                    <a:lnTo>
                      <a:pt x="307" y="126"/>
                    </a:lnTo>
                    <a:lnTo>
                      <a:pt x="307" y="126"/>
                    </a:lnTo>
                    <a:lnTo>
                      <a:pt x="305" y="124"/>
                    </a:lnTo>
                    <a:lnTo>
                      <a:pt x="305" y="126"/>
                    </a:lnTo>
                    <a:lnTo>
                      <a:pt x="302" y="126"/>
                    </a:lnTo>
                    <a:lnTo>
                      <a:pt x="302" y="124"/>
                    </a:lnTo>
                    <a:lnTo>
                      <a:pt x="298" y="119"/>
                    </a:lnTo>
                    <a:lnTo>
                      <a:pt x="298" y="119"/>
                    </a:lnTo>
                    <a:lnTo>
                      <a:pt x="295" y="119"/>
                    </a:lnTo>
                    <a:lnTo>
                      <a:pt x="295" y="117"/>
                    </a:lnTo>
                    <a:lnTo>
                      <a:pt x="295" y="117"/>
                    </a:lnTo>
                    <a:lnTo>
                      <a:pt x="295" y="117"/>
                    </a:lnTo>
                    <a:lnTo>
                      <a:pt x="295" y="114"/>
                    </a:lnTo>
                    <a:lnTo>
                      <a:pt x="295" y="114"/>
                    </a:lnTo>
                    <a:lnTo>
                      <a:pt x="295" y="114"/>
                    </a:lnTo>
                    <a:lnTo>
                      <a:pt x="295" y="112"/>
                    </a:lnTo>
                    <a:lnTo>
                      <a:pt x="295" y="109"/>
                    </a:lnTo>
                    <a:lnTo>
                      <a:pt x="295" y="107"/>
                    </a:lnTo>
                    <a:lnTo>
                      <a:pt x="295" y="107"/>
                    </a:lnTo>
                    <a:lnTo>
                      <a:pt x="293" y="107"/>
                    </a:lnTo>
                    <a:lnTo>
                      <a:pt x="293" y="107"/>
                    </a:lnTo>
                    <a:lnTo>
                      <a:pt x="290" y="107"/>
                    </a:lnTo>
                    <a:lnTo>
                      <a:pt x="290" y="104"/>
                    </a:lnTo>
                    <a:lnTo>
                      <a:pt x="288" y="104"/>
                    </a:lnTo>
                    <a:lnTo>
                      <a:pt x="288" y="104"/>
                    </a:lnTo>
                    <a:lnTo>
                      <a:pt x="285" y="102"/>
                    </a:lnTo>
                    <a:lnTo>
                      <a:pt x="285" y="102"/>
                    </a:lnTo>
                    <a:lnTo>
                      <a:pt x="283" y="100"/>
                    </a:lnTo>
                    <a:lnTo>
                      <a:pt x="283" y="100"/>
                    </a:lnTo>
                    <a:lnTo>
                      <a:pt x="283" y="97"/>
                    </a:lnTo>
                    <a:lnTo>
                      <a:pt x="283" y="97"/>
                    </a:lnTo>
                    <a:lnTo>
                      <a:pt x="280" y="95"/>
                    </a:lnTo>
                    <a:lnTo>
                      <a:pt x="280" y="95"/>
                    </a:lnTo>
                    <a:lnTo>
                      <a:pt x="280" y="95"/>
                    </a:lnTo>
                    <a:lnTo>
                      <a:pt x="280" y="92"/>
                    </a:lnTo>
                    <a:lnTo>
                      <a:pt x="280" y="92"/>
                    </a:lnTo>
                    <a:lnTo>
                      <a:pt x="278" y="92"/>
                    </a:lnTo>
                    <a:lnTo>
                      <a:pt x="276" y="87"/>
                    </a:lnTo>
                    <a:lnTo>
                      <a:pt x="276" y="87"/>
                    </a:lnTo>
                    <a:lnTo>
                      <a:pt x="276" y="87"/>
                    </a:lnTo>
                    <a:lnTo>
                      <a:pt x="276" y="87"/>
                    </a:lnTo>
                    <a:lnTo>
                      <a:pt x="273" y="85"/>
                    </a:lnTo>
                    <a:lnTo>
                      <a:pt x="271" y="83"/>
                    </a:lnTo>
                    <a:lnTo>
                      <a:pt x="271" y="83"/>
                    </a:lnTo>
                    <a:lnTo>
                      <a:pt x="268" y="83"/>
                    </a:lnTo>
                    <a:lnTo>
                      <a:pt x="268" y="80"/>
                    </a:lnTo>
                    <a:lnTo>
                      <a:pt x="266" y="83"/>
                    </a:lnTo>
                    <a:lnTo>
                      <a:pt x="263" y="80"/>
                    </a:lnTo>
                    <a:lnTo>
                      <a:pt x="259" y="78"/>
                    </a:lnTo>
                    <a:lnTo>
                      <a:pt x="256" y="75"/>
                    </a:lnTo>
                    <a:lnTo>
                      <a:pt x="251" y="73"/>
                    </a:lnTo>
                    <a:lnTo>
                      <a:pt x="251" y="73"/>
                    </a:lnTo>
                    <a:lnTo>
                      <a:pt x="249" y="73"/>
                    </a:lnTo>
                    <a:lnTo>
                      <a:pt x="249" y="73"/>
                    </a:lnTo>
                    <a:lnTo>
                      <a:pt x="241" y="73"/>
                    </a:lnTo>
                    <a:lnTo>
                      <a:pt x="241" y="75"/>
                    </a:lnTo>
                    <a:lnTo>
                      <a:pt x="241" y="75"/>
                    </a:lnTo>
                    <a:lnTo>
                      <a:pt x="239" y="73"/>
                    </a:lnTo>
                    <a:lnTo>
                      <a:pt x="239" y="73"/>
                    </a:lnTo>
                    <a:lnTo>
                      <a:pt x="239" y="73"/>
                    </a:lnTo>
                    <a:lnTo>
                      <a:pt x="239" y="73"/>
                    </a:lnTo>
                    <a:lnTo>
                      <a:pt x="239" y="73"/>
                    </a:lnTo>
                    <a:lnTo>
                      <a:pt x="239" y="73"/>
                    </a:lnTo>
                    <a:lnTo>
                      <a:pt x="239" y="73"/>
                    </a:lnTo>
                    <a:lnTo>
                      <a:pt x="239" y="73"/>
                    </a:lnTo>
                    <a:lnTo>
                      <a:pt x="237" y="73"/>
                    </a:lnTo>
                    <a:lnTo>
                      <a:pt x="237" y="73"/>
                    </a:lnTo>
                    <a:lnTo>
                      <a:pt x="237" y="73"/>
                    </a:lnTo>
                    <a:lnTo>
                      <a:pt x="237" y="73"/>
                    </a:lnTo>
                    <a:lnTo>
                      <a:pt x="237" y="73"/>
                    </a:lnTo>
                    <a:lnTo>
                      <a:pt x="234" y="73"/>
                    </a:lnTo>
                    <a:lnTo>
                      <a:pt x="234" y="73"/>
                    </a:lnTo>
                    <a:lnTo>
                      <a:pt x="234" y="73"/>
                    </a:lnTo>
                    <a:lnTo>
                      <a:pt x="234" y="73"/>
                    </a:lnTo>
                    <a:lnTo>
                      <a:pt x="234" y="75"/>
                    </a:lnTo>
                    <a:lnTo>
                      <a:pt x="232" y="75"/>
                    </a:lnTo>
                    <a:lnTo>
                      <a:pt x="232" y="75"/>
                    </a:lnTo>
                    <a:lnTo>
                      <a:pt x="229" y="75"/>
                    </a:lnTo>
                    <a:lnTo>
                      <a:pt x="227" y="75"/>
                    </a:lnTo>
                    <a:lnTo>
                      <a:pt x="227" y="78"/>
                    </a:lnTo>
                    <a:lnTo>
                      <a:pt x="227" y="78"/>
                    </a:lnTo>
                    <a:lnTo>
                      <a:pt x="227" y="78"/>
                    </a:lnTo>
                    <a:lnTo>
                      <a:pt x="227" y="78"/>
                    </a:lnTo>
                    <a:lnTo>
                      <a:pt x="227" y="78"/>
                    </a:lnTo>
                    <a:lnTo>
                      <a:pt x="224" y="78"/>
                    </a:lnTo>
                    <a:lnTo>
                      <a:pt x="227" y="80"/>
                    </a:lnTo>
                    <a:lnTo>
                      <a:pt x="227" y="80"/>
                    </a:lnTo>
                    <a:lnTo>
                      <a:pt x="227" y="80"/>
                    </a:lnTo>
                    <a:lnTo>
                      <a:pt x="224" y="80"/>
                    </a:lnTo>
                    <a:lnTo>
                      <a:pt x="227" y="80"/>
                    </a:lnTo>
                    <a:lnTo>
                      <a:pt x="227" y="80"/>
                    </a:lnTo>
                    <a:lnTo>
                      <a:pt x="227" y="80"/>
                    </a:lnTo>
                    <a:lnTo>
                      <a:pt x="227" y="80"/>
                    </a:lnTo>
                    <a:lnTo>
                      <a:pt x="227" y="80"/>
                    </a:lnTo>
                    <a:lnTo>
                      <a:pt x="227" y="80"/>
                    </a:lnTo>
                    <a:lnTo>
                      <a:pt x="229" y="83"/>
                    </a:lnTo>
                    <a:lnTo>
                      <a:pt x="229" y="83"/>
                    </a:lnTo>
                    <a:lnTo>
                      <a:pt x="227" y="83"/>
                    </a:lnTo>
                    <a:lnTo>
                      <a:pt x="227" y="83"/>
                    </a:lnTo>
                    <a:lnTo>
                      <a:pt x="224" y="80"/>
                    </a:lnTo>
                    <a:lnTo>
                      <a:pt x="224" y="80"/>
                    </a:lnTo>
                    <a:lnTo>
                      <a:pt x="222" y="80"/>
                    </a:lnTo>
                    <a:lnTo>
                      <a:pt x="222" y="80"/>
                    </a:lnTo>
                    <a:lnTo>
                      <a:pt x="222" y="80"/>
                    </a:lnTo>
                    <a:lnTo>
                      <a:pt x="220" y="80"/>
                    </a:lnTo>
                    <a:lnTo>
                      <a:pt x="222" y="80"/>
                    </a:lnTo>
                    <a:lnTo>
                      <a:pt x="222" y="83"/>
                    </a:lnTo>
                    <a:lnTo>
                      <a:pt x="222" y="83"/>
                    </a:lnTo>
                    <a:lnTo>
                      <a:pt x="222" y="83"/>
                    </a:lnTo>
                    <a:lnTo>
                      <a:pt x="227" y="83"/>
                    </a:lnTo>
                    <a:lnTo>
                      <a:pt x="229" y="85"/>
                    </a:lnTo>
                    <a:lnTo>
                      <a:pt x="229" y="87"/>
                    </a:lnTo>
                    <a:lnTo>
                      <a:pt x="229" y="87"/>
                    </a:lnTo>
                    <a:lnTo>
                      <a:pt x="227" y="90"/>
                    </a:lnTo>
                    <a:lnTo>
                      <a:pt x="227" y="87"/>
                    </a:lnTo>
                    <a:lnTo>
                      <a:pt x="227" y="87"/>
                    </a:lnTo>
                    <a:lnTo>
                      <a:pt x="227" y="87"/>
                    </a:lnTo>
                    <a:lnTo>
                      <a:pt x="227" y="87"/>
                    </a:lnTo>
                    <a:lnTo>
                      <a:pt x="227" y="87"/>
                    </a:lnTo>
                    <a:lnTo>
                      <a:pt x="224" y="87"/>
                    </a:lnTo>
                    <a:lnTo>
                      <a:pt x="222" y="87"/>
                    </a:lnTo>
                    <a:lnTo>
                      <a:pt x="220" y="87"/>
                    </a:lnTo>
                    <a:lnTo>
                      <a:pt x="220" y="87"/>
                    </a:lnTo>
                    <a:lnTo>
                      <a:pt x="217" y="87"/>
                    </a:lnTo>
                    <a:lnTo>
                      <a:pt x="217" y="87"/>
                    </a:lnTo>
                    <a:lnTo>
                      <a:pt x="215" y="90"/>
                    </a:lnTo>
                    <a:lnTo>
                      <a:pt x="210" y="92"/>
                    </a:lnTo>
                    <a:lnTo>
                      <a:pt x="207" y="92"/>
                    </a:lnTo>
                    <a:lnTo>
                      <a:pt x="205" y="95"/>
                    </a:lnTo>
                    <a:lnTo>
                      <a:pt x="202" y="97"/>
                    </a:lnTo>
                    <a:lnTo>
                      <a:pt x="200" y="97"/>
                    </a:lnTo>
                    <a:lnTo>
                      <a:pt x="200" y="97"/>
                    </a:lnTo>
                    <a:lnTo>
                      <a:pt x="198" y="97"/>
                    </a:lnTo>
                    <a:lnTo>
                      <a:pt x="195" y="100"/>
                    </a:lnTo>
                    <a:lnTo>
                      <a:pt x="195" y="100"/>
                    </a:lnTo>
                    <a:lnTo>
                      <a:pt x="193" y="100"/>
                    </a:lnTo>
                    <a:lnTo>
                      <a:pt x="193" y="100"/>
                    </a:lnTo>
                    <a:lnTo>
                      <a:pt x="193" y="102"/>
                    </a:lnTo>
                    <a:lnTo>
                      <a:pt x="190" y="102"/>
                    </a:lnTo>
                    <a:lnTo>
                      <a:pt x="190" y="100"/>
                    </a:lnTo>
                    <a:lnTo>
                      <a:pt x="190" y="100"/>
                    </a:lnTo>
                    <a:lnTo>
                      <a:pt x="193" y="97"/>
                    </a:lnTo>
                    <a:lnTo>
                      <a:pt x="193" y="97"/>
                    </a:lnTo>
                    <a:lnTo>
                      <a:pt x="190" y="97"/>
                    </a:lnTo>
                    <a:lnTo>
                      <a:pt x="190" y="97"/>
                    </a:lnTo>
                    <a:lnTo>
                      <a:pt x="190" y="97"/>
                    </a:lnTo>
                    <a:lnTo>
                      <a:pt x="188" y="97"/>
                    </a:lnTo>
                    <a:lnTo>
                      <a:pt x="188" y="97"/>
                    </a:lnTo>
                    <a:lnTo>
                      <a:pt x="188" y="100"/>
                    </a:lnTo>
                    <a:lnTo>
                      <a:pt x="185" y="100"/>
                    </a:lnTo>
                    <a:lnTo>
                      <a:pt x="183" y="102"/>
                    </a:lnTo>
                    <a:lnTo>
                      <a:pt x="183" y="102"/>
                    </a:lnTo>
                    <a:lnTo>
                      <a:pt x="183" y="102"/>
                    </a:lnTo>
                    <a:lnTo>
                      <a:pt x="183" y="102"/>
                    </a:lnTo>
                    <a:lnTo>
                      <a:pt x="178" y="102"/>
                    </a:lnTo>
                    <a:lnTo>
                      <a:pt x="173" y="102"/>
                    </a:lnTo>
                    <a:lnTo>
                      <a:pt x="166" y="104"/>
                    </a:lnTo>
                    <a:lnTo>
                      <a:pt x="163" y="104"/>
                    </a:lnTo>
                    <a:lnTo>
                      <a:pt x="163" y="104"/>
                    </a:lnTo>
                    <a:lnTo>
                      <a:pt x="161" y="104"/>
                    </a:lnTo>
                    <a:lnTo>
                      <a:pt x="159" y="107"/>
                    </a:lnTo>
                    <a:lnTo>
                      <a:pt x="159" y="104"/>
                    </a:lnTo>
                    <a:lnTo>
                      <a:pt x="156" y="104"/>
                    </a:lnTo>
                    <a:lnTo>
                      <a:pt x="156" y="102"/>
                    </a:lnTo>
                    <a:lnTo>
                      <a:pt x="156" y="102"/>
                    </a:lnTo>
                    <a:lnTo>
                      <a:pt x="154" y="97"/>
                    </a:lnTo>
                    <a:lnTo>
                      <a:pt x="154" y="97"/>
                    </a:lnTo>
                    <a:lnTo>
                      <a:pt x="154" y="92"/>
                    </a:lnTo>
                    <a:lnTo>
                      <a:pt x="156" y="90"/>
                    </a:lnTo>
                    <a:lnTo>
                      <a:pt x="156" y="92"/>
                    </a:lnTo>
                    <a:lnTo>
                      <a:pt x="156" y="97"/>
                    </a:lnTo>
                    <a:lnTo>
                      <a:pt x="156" y="100"/>
                    </a:lnTo>
                    <a:lnTo>
                      <a:pt x="156" y="100"/>
                    </a:lnTo>
                    <a:lnTo>
                      <a:pt x="156" y="102"/>
                    </a:lnTo>
                    <a:lnTo>
                      <a:pt x="159" y="104"/>
                    </a:lnTo>
                    <a:lnTo>
                      <a:pt x="159" y="104"/>
                    </a:lnTo>
                    <a:lnTo>
                      <a:pt x="159" y="104"/>
                    </a:lnTo>
                    <a:lnTo>
                      <a:pt x="159" y="104"/>
                    </a:lnTo>
                    <a:lnTo>
                      <a:pt x="159" y="104"/>
                    </a:lnTo>
                    <a:lnTo>
                      <a:pt x="159" y="104"/>
                    </a:lnTo>
                    <a:lnTo>
                      <a:pt x="159" y="104"/>
                    </a:lnTo>
                    <a:lnTo>
                      <a:pt x="161" y="104"/>
                    </a:lnTo>
                    <a:lnTo>
                      <a:pt x="161" y="104"/>
                    </a:lnTo>
                    <a:lnTo>
                      <a:pt x="161" y="104"/>
                    </a:lnTo>
                    <a:lnTo>
                      <a:pt x="161" y="104"/>
                    </a:lnTo>
                    <a:lnTo>
                      <a:pt x="161" y="102"/>
                    </a:lnTo>
                    <a:lnTo>
                      <a:pt x="161" y="102"/>
                    </a:lnTo>
                    <a:lnTo>
                      <a:pt x="161" y="97"/>
                    </a:lnTo>
                    <a:lnTo>
                      <a:pt x="161" y="95"/>
                    </a:lnTo>
                    <a:lnTo>
                      <a:pt x="159" y="92"/>
                    </a:lnTo>
                    <a:lnTo>
                      <a:pt x="159" y="90"/>
                    </a:lnTo>
                    <a:lnTo>
                      <a:pt x="159" y="90"/>
                    </a:lnTo>
                    <a:lnTo>
                      <a:pt x="156" y="87"/>
                    </a:lnTo>
                    <a:lnTo>
                      <a:pt x="156" y="87"/>
                    </a:lnTo>
                    <a:lnTo>
                      <a:pt x="154" y="85"/>
                    </a:lnTo>
                    <a:lnTo>
                      <a:pt x="146" y="83"/>
                    </a:lnTo>
                    <a:lnTo>
                      <a:pt x="146" y="83"/>
                    </a:lnTo>
                    <a:lnTo>
                      <a:pt x="146" y="80"/>
                    </a:lnTo>
                    <a:lnTo>
                      <a:pt x="144" y="80"/>
                    </a:lnTo>
                    <a:lnTo>
                      <a:pt x="144" y="80"/>
                    </a:lnTo>
                    <a:lnTo>
                      <a:pt x="144" y="80"/>
                    </a:lnTo>
                    <a:lnTo>
                      <a:pt x="144" y="78"/>
                    </a:lnTo>
                    <a:lnTo>
                      <a:pt x="144" y="78"/>
                    </a:lnTo>
                    <a:lnTo>
                      <a:pt x="144" y="78"/>
                    </a:lnTo>
                    <a:lnTo>
                      <a:pt x="144" y="80"/>
                    </a:lnTo>
                    <a:lnTo>
                      <a:pt x="146" y="80"/>
                    </a:lnTo>
                    <a:lnTo>
                      <a:pt x="149" y="83"/>
                    </a:lnTo>
                    <a:lnTo>
                      <a:pt x="149" y="83"/>
                    </a:lnTo>
                    <a:lnTo>
                      <a:pt x="144" y="78"/>
                    </a:lnTo>
                    <a:lnTo>
                      <a:pt x="142" y="75"/>
                    </a:lnTo>
                    <a:lnTo>
                      <a:pt x="139" y="73"/>
                    </a:lnTo>
                    <a:lnTo>
                      <a:pt x="137" y="70"/>
                    </a:lnTo>
                    <a:lnTo>
                      <a:pt x="137" y="70"/>
                    </a:lnTo>
                    <a:lnTo>
                      <a:pt x="137" y="70"/>
                    </a:lnTo>
                    <a:lnTo>
                      <a:pt x="139" y="70"/>
                    </a:lnTo>
                    <a:lnTo>
                      <a:pt x="139" y="70"/>
                    </a:lnTo>
                    <a:lnTo>
                      <a:pt x="144" y="73"/>
                    </a:lnTo>
                    <a:lnTo>
                      <a:pt x="146" y="75"/>
                    </a:lnTo>
                    <a:lnTo>
                      <a:pt x="146" y="75"/>
                    </a:lnTo>
                    <a:lnTo>
                      <a:pt x="146" y="75"/>
                    </a:lnTo>
                    <a:lnTo>
                      <a:pt x="146" y="75"/>
                    </a:lnTo>
                    <a:lnTo>
                      <a:pt x="146" y="75"/>
                    </a:lnTo>
                    <a:lnTo>
                      <a:pt x="149" y="78"/>
                    </a:lnTo>
                    <a:lnTo>
                      <a:pt x="149" y="78"/>
                    </a:lnTo>
                    <a:lnTo>
                      <a:pt x="151" y="78"/>
                    </a:lnTo>
                    <a:lnTo>
                      <a:pt x="154" y="78"/>
                    </a:lnTo>
                    <a:lnTo>
                      <a:pt x="154" y="78"/>
                    </a:lnTo>
                    <a:lnTo>
                      <a:pt x="154" y="78"/>
                    </a:lnTo>
                    <a:lnTo>
                      <a:pt x="156" y="78"/>
                    </a:lnTo>
                    <a:lnTo>
                      <a:pt x="156" y="75"/>
                    </a:lnTo>
                    <a:lnTo>
                      <a:pt x="154" y="75"/>
                    </a:lnTo>
                    <a:lnTo>
                      <a:pt x="154" y="75"/>
                    </a:lnTo>
                    <a:lnTo>
                      <a:pt x="154" y="75"/>
                    </a:lnTo>
                    <a:lnTo>
                      <a:pt x="154" y="75"/>
                    </a:lnTo>
                    <a:lnTo>
                      <a:pt x="154" y="75"/>
                    </a:lnTo>
                    <a:lnTo>
                      <a:pt x="154" y="75"/>
                    </a:lnTo>
                    <a:lnTo>
                      <a:pt x="154" y="75"/>
                    </a:lnTo>
                    <a:lnTo>
                      <a:pt x="151" y="75"/>
                    </a:lnTo>
                    <a:lnTo>
                      <a:pt x="151" y="78"/>
                    </a:lnTo>
                    <a:lnTo>
                      <a:pt x="151" y="78"/>
                    </a:lnTo>
                    <a:lnTo>
                      <a:pt x="149" y="78"/>
                    </a:lnTo>
                    <a:lnTo>
                      <a:pt x="149" y="75"/>
                    </a:lnTo>
                    <a:lnTo>
                      <a:pt x="149" y="73"/>
                    </a:lnTo>
                    <a:lnTo>
                      <a:pt x="149" y="73"/>
                    </a:lnTo>
                    <a:lnTo>
                      <a:pt x="146" y="73"/>
                    </a:lnTo>
                    <a:lnTo>
                      <a:pt x="146" y="70"/>
                    </a:lnTo>
                    <a:lnTo>
                      <a:pt x="146" y="70"/>
                    </a:lnTo>
                    <a:lnTo>
                      <a:pt x="149" y="70"/>
                    </a:lnTo>
                    <a:lnTo>
                      <a:pt x="149" y="68"/>
                    </a:lnTo>
                    <a:lnTo>
                      <a:pt x="146" y="68"/>
                    </a:lnTo>
                    <a:lnTo>
                      <a:pt x="146" y="70"/>
                    </a:lnTo>
                    <a:lnTo>
                      <a:pt x="144" y="70"/>
                    </a:lnTo>
                    <a:lnTo>
                      <a:pt x="144" y="70"/>
                    </a:lnTo>
                    <a:lnTo>
                      <a:pt x="144" y="70"/>
                    </a:lnTo>
                    <a:lnTo>
                      <a:pt x="144" y="70"/>
                    </a:lnTo>
                    <a:lnTo>
                      <a:pt x="144" y="70"/>
                    </a:lnTo>
                    <a:lnTo>
                      <a:pt x="144" y="70"/>
                    </a:lnTo>
                    <a:lnTo>
                      <a:pt x="142" y="70"/>
                    </a:lnTo>
                    <a:lnTo>
                      <a:pt x="142" y="70"/>
                    </a:lnTo>
                    <a:lnTo>
                      <a:pt x="139" y="68"/>
                    </a:lnTo>
                    <a:lnTo>
                      <a:pt x="137" y="68"/>
                    </a:lnTo>
                    <a:lnTo>
                      <a:pt x="137" y="68"/>
                    </a:lnTo>
                    <a:lnTo>
                      <a:pt x="137" y="68"/>
                    </a:lnTo>
                    <a:lnTo>
                      <a:pt x="134" y="65"/>
                    </a:lnTo>
                    <a:lnTo>
                      <a:pt x="134" y="65"/>
                    </a:lnTo>
                    <a:lnTo>
                      <a:pt x="134" y="65"/>
                    </a:lnTo>
                    <a:lnTo>
                      <a:pt x="132" y="65"/>
                    </a:lnTo>
                    <a:lnTo>
                      <a:pt x="134" y="63"/>
                    </a:lnTo>
                    <a:lnTo>
                      <a:pt x="137" y="61"/>
                    </a:lnTo>
                    <a:lnTo>
                      <a:pt x="139" y="61"/>
                    </a:lnTo>
                    <a:lnTo>
                      <a:pt x="139" y="61"/>
                    </a:lnTo>
                    <a:lnTo>
                      <a:pt x="142" y="58"/>
                    </a:lnTo>
                    <a:lnTo>
                      <a:pt x="144" y="58"/>
                    </a:lnTo>
                    <a:lnTo>
                      <a:pt x="144" y="56"/>
                    </a:lnTo>
                    <a:lnTo>
                      <a:pt x="142" y="53"/>
                    </a:lnTo>
                    <a:lnTo>
                      <a:pt x="142" y="53"/>
                    </a:lnTo>
                    <a:lnTo>
                      <a:pt x="142" y="56"/>
                    </a:lnTo>
                    <a:lnTo>
                      <a:pt x="139" y="58"/>
                    </a:lnTo>
                    <a:lnTo>
                      <a:pt x="139" y="58"/>
                    </a:lnTo>
                    <a:lnTo>
                      <a:pt x="139" y="58"/>
                    </a:lnTo>
                    <a:lnTo>
                      <a:pt x="137" y="58"/>
                    </a:lnTo>
                    <a:lnTo>
                      <a:pt x="137" y="58"/>
                    </a:lnTo>
                    <a:lnTo>
                      <a:pt x="134" y="58"/>
                    </a:lnTo>
                    <a:lnTo>
                      <a:pt x="134" y="58"/>
                    </a:lnTo>
                    <a:lnTo>
                      <a:pt x="134" y="61"/>
                    </a:lnTo>
                    <a:lnTo>
                      <a:pt x="134" y="61"/>
                    </a:lnTo>
                    <a:lnTo>
                      <a:pt x="132" y="61"/>
                    </a:lnTo>
                    <a:lnTo>
                      <a:pt x="132" y="58"/>
                    </a:lnTo>
                    <a:lnTo>
                      <a:pt x="132" y="58"/>
                    </a:lnTo>
                    <a:lnTo>
                      <a:pt x="132" y="56"/>
                    </a:lnTo>
                    <a:lnTo>
                      <a:pt x="129" y="56"/>
                    </a:lnTo>
                    <a:lnTo>
                      <a:pt x="129" y="56"/>
                    </a:lnTo>
                    <a:lnTo>
                      <a:pt x="129" y="56"/>
                    </a:lnTo>
                    <a:lnTo>
                      <a:pt x="127" y="56"/>
                    </a:lnTo>
                    <a:lnTo>
                      <a:pt x="124" y="58"/>
                    </a:lnTo>
                    <a:lnTo>
                      <a:pt x="124" y="58"/>
                    </a:lnTo>
                    <a:lnTo>
                      <a:pt x="124" y="58"/>
                    </a:lnTo>
                    <a:lnTo>
                      <a:pt x="124" y="61"/>
                    </a:lnTo>
                    <a:lnTo>
                      <a:pt x="124" y="61"/>
                    </a:lnTo>
                    <a:lnTo>
                      <a:pt x="124" y="61"/>
                    </a:lnTo>
                    <a:lnTo>
                      <a:pt x="127" y="61"/>
                    </a:lnTo>
                    <a:lnTo>
                      <a:pt x="127" y="61"/>
                    </a:lnTo>
                    <a:lnTo>
                      <a:pt x="127" y="61"/>
                    </a:lnTo>
                    <a:lnTo>
                      <a:pt x="129" y="61"/>
                    </a:lnTo>
                    <a:lnTo>
                      <a:pt x="129" y="61"/>
                    </a:lnTo>
                    <a:lnTo>
                      <a:pt x="129" y="61"/>
                    </a:lnTo>
                    <a:lnTo>
                      <a:pt x="132" y="63"/>
                    </a:lnTo>
                    <a:lnTo>
                      <a:pt x="132" y="63"/>
                    </a:lnTo>
                    <a:lnTo>
                      <a:pt x="132" y="63"/>
                    </a:lnTo>
                    <a:lnTo>
                      <a:pt x="132" y="63"/>
                    </a:lnTo>
                    <a:lnTo>
                      <a:pt x="132" y="65"/>
                    </a:lnTo>
                    <a:lnTo>
                      <a:pt x="132" y="65"/>
                    </a:lnTo>
                    <a:lnTo>
                      <a:pt x="132" y="68"/>
                    </a:lnTo>
                    <a:lnTo>
                      <a:pt x="134" y="68"/>
                    </a:lnTo>
                    <a:lnTo>
                      <a:pt x="134" y="68"/>
                    </a:lnTo>
                    <a:lnTo>
                      <a:pt x="132" y="68"/>
                    </a:lnTo>
                    <a:lnTo>
                      <a:pt x="132" y="68"/>
                    </a:lnTo>
                    <a:lnTo>
                      <a:pt x="132" y="68"/>
                    </a:lnTo>
                    <a:lnTo>
                      <a:pt x="132" y="70"/>
                    </a:lnTo>
                    <a:lnTo>
                      <a:pt x="132" y="68"/>
                    </a:lnTo>
                    <a:lnTo>
                      <a:pt x="124" y="65"/>
                    </a:lnTo>
                    <a:lnTo>
                      <a:pt x="122" y="63"/>
                    </a:lnTo>
                    <a:lnTo>
                      <a:pt x="117" y="61"/>
                    </a:lnTo>
                    <a:lnTo>
                      <a:pt x="110" y="56"/>
                    </a:lnTo>
                    <a:lnTo>
                      <a:pt x="107" y="56"/>
                    </a:lnTo>
                    <a:lnTo>
                      <a:pt x="100" y="53"/>
                    </a:lnTo>
                    <a:lnTo>
                      <a:pt x="100" y="53"/>
                    </a:lnTo>
                    <a:lnTo>
                      <a:pt x="93" y="51"/>
                    </a:lnTo>
                    <a:lnTo>
                      <a:pt x="88" y="48"/>
                    </a:lnTo>
                    <a:lnTo>
                      <a:pt x="81" y="48"/>
                    </a:lnTo>
                    <a:lnTo>
                      <a:pt x="78" y="48"/>
                    </a:lnTo>
                    <a:lnTo>
                      <a:pt x="78" y="48"/>
                    </a:lnTo>
                    <a:lnTo>
                      <a:pt x="78" y="48"/>
                    </a:lnTo>
                    <a:lnTo>
                      <a:pt x="78" y="46"/>
                    </a:lnTo>
                    <a:lnTo>
                      <a:pt x="78" y="46"/>
                    </a:lnTo>
                    <a:lnTo>
                      <a:pt x="78" y="48"/>
                    </a:lnTo>
                    <a:lnTo>
                      <a:pt x="83" y="48"/>
                    </a:lnTo>
                    <a:lnTo>
                      <a:pt x="88" y="48"/>
                    </a:lnTo>
                    <a:lnTo>
                      <a:pt x="90" y="48"/>
                    </a:lnTo>
                    <a:lnTo>
                      <a:pt x="90" y="46"/>
                    </a:lnTo>
                    <a:lnTo>
                      <a:pt x="90" y="46"/>
                    </a:lnTo>
                    <a:lnTo>
                      <a:pt x="90" y="46"/>
                    </a:lnTo>
                    <a:lnTo>
                      <a:pt x="90" y="46"/>
                    </a:lnTo>
                    <a:lnTo>
                      <a:pt x="90" y="46"/>
                    </a:lnTo>
                    <a:lnTo>
                      <a:pt x="90" y="46"/>
                    </a:lnTo>
                    <a:lnTo>
                      <a:pt x="90" y="46"/>
                    </a:lnTo>
                    <a:lnTo>
                      <a:pt x="90" y="46"/>
                    </a:lnTo>
                    <a:lnTo>
                      <a:pt x="90" y="46"/>
                    </a:lnTo>
                    <a:lnTo>
                      <a:pt x="90" y="46"/>
                    </a:lnTo>
                    <a:lnTo>
                      <a:pt x="90" y="46"/>
                    </a:lnTo>
                    <a:lnTo>
                      <a:pt x="90" y="46"/>
                    </a:lnTo>
                    <a:lnTo>
                      <a:pt x="90" y="46"/>
                    </a:lnTo>
                    <a:lnTo>
                      <a:pt x="90" y="46"/>
                    </a:lnTo>
                    <a:lnTo>
                      <a:pt x="90" y="46"/>
                    </a:lnTo>
                    <a:lnTo>
                      <a:pt x="93" y="46"/>
                    </a:lnTo>
                    <a:lnTo>
                      <a:pt x="93" y="46"/>
                    </a:lnTo>
                    <a:lnTo>
                      <a:pt x="93" y="46"/>
                    </a:lnTo>
                    <a:lnTo>
                      <a:pt x="93" y="46"/>
                    </a:lnTo>
                    <a:lnTo>
                      <a:pt x="93" y="48"/>
                    </a:lnTo>
                    <a:lnTo>
                      <a:pt x="95" y="48"/>
                    </a:lnTo>
                    <a:lnTo>
                      <a:pt x="98" y="48"/>
                    </a:lnTo>
                    <a:lnTo>
                      <a:pt x="98" y="48"/>
                    </a:lnTo>
                    <a:lnTo>
                      <a:pt x="98" y="48"/>
                    </a:lnTo>
                    <a:lnTo>
                      <a:pt x="98" y="48"/>
                    </a:lnTo>
                    <a:lnTo>
                      <a:pt x="98" y="48"/>
                    </a:lnTo>
                    <a:lnTo>
                      <a:pt x="98" y="46"/>
                    </a:lnTo>
                    <a:lnTo>
                      <a:pt x="98" y="46"/>
                    </a:lnTo>
                    <a:lnTo>
                      <a:pt x="95" y="46"/>
                    </a:lnTo>
                    <a:lnTo>
                      <a:pt x="95" y="46"/>
                    </a:lnTo>
                    <a:lnTo>
                      <a:pt x="95" y="46"/>
                    </a:lnTo>
                    <a:lnTo>
                      <a:pt x="95" y="46"/>
                    </a:lnTo>
                    <a:lnTo>
                      <a:pt x="98" y="46"/>
                    </a:lnTo>
                    <a:lnTo>
                      <a:pt x="98" y="46"/>
                    </a:lnTo>
                    <a:lnTo>
                      <a:pt x="100" y="48"/>
                    </a:lnTo>
                    <a:lnTo>
                      <a:pt x="103" y="48"/>
                    </a:lnTo>
                    <a:lnTo>
                      <a:pt x="103" y="48"/>
                    </a:lnTo>
                    <a:lnTo>
                      <a:pt x="105" y="51"/>
                    </a:lnTo>
                    <a:lnTo>
                      <a:pt x="105" y="48"/>
                    </a:lnTo>
                    <a:lnTo>
                      <a:pt x="105" y="48"/>
                    </a:lnTo>
                    <a:lnTo>
                      <a:pt x="105" y="48"/>
                    </a:lnTo>
                    <a:lnTo>
                      <a:pt x="105" y="46"/>
                    </a:lnTo>
                    <a:lnTo>
                      <a:pt x="105" y="46"/>
                    </a:lnTo>
                    <a:lnTo>
                      <a:pt x="103" y="44"/>
                    </a:lnTo>
                    <a:lnTo>
                      <a:pt x="103" y="44"/>
                    </a:lnTo>
                    <a:lnTo>
                      <a:pt x="103" y="44"/>
                    </a:lnTo>
                    <a:lnTo>
                      <a:pt x="103" y="44"/>
                    </a:lnTo>
                    <a:lnTo>
                      <a:pt x="103" y="41"/>
                    </a:lnTo>
                    <a:lnTo>
                      <a:pt x="103" y="41"/>
                    </a:lnTo>
                    <a:lnTo>
                      <a:pt x="100" y="44"/>
                    </a:lnTo>
                    <a:lnTo>
                      <a:pt x="100" y="41"/>
                    </a:lnTo>
                    <a:lnTo>
                      <a:pt x="98" y="39"/>
                    </a:lnTo>
                    <a:lnTo>
                      <a:pt x="98" y="41"/>
                    </a:lnTo>
                    <a:lnTo>
                      <a:pt x="95" y="41"/>
                    </a:lnTo>
                    <a:lnTo>
                      <a:pt x="93" y="41"/>
                    </a:lnTo>
                    <a:lnTo>
                      <a:pt x="93" y="41"/>
                    </a:lnTo>
                    <a:lnTo>
                      <a:pt x="88" y="41"/>
                    </a:lnTo>
                    <a:lnTo>
                      <a:pt x="88" y="41"/>
                    </a:lnTo>
                    <a:lnTo>
                      <a:pt x="85" y="41"/>
                    </a:lnTo>
                    <a:lnTo>
                      <a:pt x="85" y="44"/>
                    </a:lnTo>
                    <a:lnTo>
                      <a:pt x="85" y="44"/>
                    </a:lnTo>
                    <a:lnTo>
                      <a:pt x="83" y="44"/>
                    </a:lnTo>
                    <a:lnTo>
                      <a:pt x="83" y="41"/>
                    </a:lnTo>
                    <a:lnTo>
                      <a:pt x="83" y="41"/>
                    </a:lnTo>
                    <a:lnTo>
                      <a:pt x="83" y="39"/>
                    </a:lnTo>
                    <a:lnTo>
                      <a:pt x="83" y="39"/>
                    </a:lnTo>
                    <a:lnTo>
                      <a:pt x="83" y="39"/>
                    </a:lnTo>
                    <a:lnTo>
                      <a:pt x="81" y="39"/>
                    </a:lnTo>
                    <a:lnTo>
                      <a:pt x="81" y="41"/>
                    </a:lnTo>
                    <a:lnTo>
                      <a:pt x="81" y="41"/>
                    </a:lnTo>
                    <a:lnTo>
                      <a:pt x="81" y="39"/>
                    </a:lnTo>
                    <a:lnTo>
                      <a:pt x="78" y="39"/>
                    </a:lnTo>
                    <a:lnTo>
                      <a:pt x="78" y="39"/>
                    </a:lnTo>
                    <a:lnTo>
                      <a:pt x="78" y="41"/>
                    </a:lnTo>
                    <a:lnTo>
                      <a:pt x="78" y="41"/>
                    </a:lnTo>
                    <a:lnTo>
                      <a:pt x="78" y="41"/>
                    </a:lnTo>
                    <a:lnTo>
                      <a:pt x="78" y="44"/>
                    </a:lnTo>
                    <a:lnTo>
                      <a:pt x="76" y="44"/>
                    </a:lnTo>
                    <a:lnTo>
                      <a:pt x="76" y="44"/>
                    </a:lnTo>
                    <a:lnTo>
                      <a:pt x="76" y="44"/>
                    </a:lnTo>
                    <a:lnTo>
                      <a:pt x="73" y="44"/>
                    </a:lnTo>
                    <a:lnTo>
                      <a:pt x="73" y="44"/>
                    </a:lnTo>
                    <a:lnTo>
                      <a:pt x="71" y="44"/>
                    </a:lnTo>
                    <a:lnTo>
                      <a:pt x="71" y="46"/>
                    </a:lnTo>
                    <a:lnTo>
                      <a:pt x="71" y="46"/>
                    </a:lnTo>
                    <a:lnTo>
                      <a:pt x="71" y="46"/>
                    </a:lnTo>
                    <a:lnTo>
                      <a:pt x="66" y="46"/>
                    </a:lnTo>
                    <a:lnTo>
                      <a:pt x="59" y="46"/>
                    </a:lnTo>
                    <a:lnTo>
                      <a:pt x="59" y="46"/>
                    </a:lnTo>
                    <a:lnTo>
                      <a:pt x="56" y="46"/>
                    </a:lnTo>
                    <a:lnTo>
                      <a:pt x="54" y="48"/>
                    </a:lnTo>
                    <a:lnTo>
                      <a:pt x="51" y="48"/>
                    </a:lnTo>
                    <a:lnTo>
                      <a:pt x="44" y="48"/>
                    </a:lnTo>
                    <a:lnTo>
                      <a:pt x="39" y="48"/>
                    </a:lnTo>
                    <a:lnTo>
                      <a:pt x="34" y="51"/>
                    </a:lnTo>
                    <a:lnTo>
                      <a:pt x="34" y="51"/>
                    </a:lnTo>
                    <a:lnTo>
                      <a:pt x="29" y="51"/>
                    </a:lnTo>
                    <a:lnTo>
                      <a:pt x="29" y="51"/>
                    </a:lnTo>
                    <a:lnTo>
                      <a:pt x="29" y="51"/>
                    </a:lnTo>
                    <a:lnTo>
                      <a:pt x="29" y="51"/>
                    </a:lnTo>
                    <a:lnTo>
                      <a:pt x="32" y="51"/>
                    </a:lnTo>
                    <a:lnTo>
                      <a:pt x="32" y="48"/>
                    </a:lnTo>
                    <a:lnTo>
                      <a:pt x="32" y="48"/>
                    </a:lnTo>
                    <a:lnTo>
                      <a:pt x="34" y="48"/>
                    </a:lnTo>
                    <a:lnTo>
                      <a:pt x="34" y="48"/>
                    </a:lnTo>
                    <a:lnTo>
                      <a:pt x="34" y="48"/>
                    </a:lnTo>
                    <a:lnTo>
                      <a:pt x="37" y="48"/>
                    </a:lnTo>
                    <a:lnTo>
                      <a:pt x="42" y="48"/>
                    </a:lnTo>
                    <a:lnTo>
                      <a:pt x="42" y="48"/>
                    </a:lnTo>
                    <a:lnTo>
                      <a:pt x="46" y="44"/>
                    </a:lnTo>
                    <a:lnTo>
                      <a:pt x="49" y="44"/>
                    </a:lnTo>
                    <a:lnTo>
                      <a:pt x="49" y="44"/>
                    </a:lnTo>
                    <a:lnTo>
                      <a:pt x="51" y="46"/>
                    </a:lnTo>
                    <a:lnTo>
                      <a:pt x="51" y="44"/>
                    </a:lnTo>
                    <a:lnTo>
                      <a:pt x="49" y="44"/>
                    </a:lnTo>
                    <a:lnTo>
                      <a:pt x="49" y="44"/>
                    </a:lnTo>
                    <a:lnTo>
                      <a:pt x="46" y="41"/>
                    </a:lnTo>
                    <a:lnTo>
                      <a:pt x="46" y="41"/>
                    </a:lnTo>
                    <a:lnTo>
                      <a:pt x="44" y="41"/>
                    </a:lnTo>
                    <a:lnTo>
                      <a:pt x="44" y="41"/>
                    </a:lnTo>
                    <a:lnTo>
                      <a:pt x="44" y="39"/>
                    </a:lnTo>
                    <a:lnTo>
                      <a:pt x="44" y="39"/>
                    </a:lnTo>
                    <a:lnTo>
                      <a:pt x="42" y="39"/>
                    </a:lnTo>
                    <a:lnTo>
                      <a:pt x="42" y="39"/>
                    </a:lnTo>
                    <a:lnTo>
                      <a:pt x="42" y="39"/>
                    </a:lnTo>
                    <a:lnTo>
                      <a:pt x="42" y="36"/>
                    </a:lnTo>
                    <a:lnTo>
                      <a:pt x="44" y="36"/>
                    </a:lnTo>
                    <a:lnTo>
                      <a:pt x="46" y="36"/>
                    </a:lnTo>
                    <a:lnTo>
                      <a:pt x="46" y="34"/>
                    </a:lnTo>
                    <a:lnTo>
                      <a:pt x="46" y="34"/>
                    </a:lnTo>
                    <a:lnTo>
                      <a:pt x="46" y="34"/>
                    </a:lnTo>
                    <a:lnTo>
                      <a:pt x="44" y="34"/>
                    </a:lnTo>
                    <a:lnTo>
                      <a:pt x="44" y="34"/>
                    </a:lnTo>
                    <a:lnTo>
                      <a:pt x="42" y="31"/>
                    </a:lnTo>
                    <a:lnTo>
                      <a:pt x="42" y="31"/>
                    </a:lnTo>
                    <a:lnTo>
                      <a:pt x="42" y="34"/>
                    </a:lnTo>
                    <a:lnTo>
                      <a:pt x="42" y="34"/>
                    </a:lnTo>
                    <a:lnTo>
                      <a:pt x="42" y="34"/>
                    </a:lnTo>
                    <a:lnTo>
                      <a:pt x="39" y="39"/>
                    </a:lnTo>
                    <a:lnTo>
                      <a:pt x="39" y="41"/>
                    </a:lnTo>
                    <a:lnTo>
                      <a:pt x="39" y="44"/>
                    </a:lnTo>
                    <a:lnTo>
                      <a:pt x="37" y="44"/>
                    </a:lnTo>
                    <a:lnTo>
                      <a:pt x="37" y="44"/>
                    </a:lnTo>
                    <a:lnTo>
                      <a:pt x="37" y="44"/>
                    </a:lnTo>
                    <a:lnTo>
                      <a:pt x="37" y="41"/>
                    </a:lnTo>
                    <a:lnTo>
                      <a:pt x="37" y="41"/>
                    </a:lnTo>
                    <a:lnTo>
                      <a:pt x="37" y="39"/>
                    </a:lnTo>
                    <a:lnTo>
                      <a:pt x="37" y="39"/>
                    </a:lnTo>
                    <a:lnTo>
                      <a:pt x="37" y="36"/>
                    </a:lnTo>
                    <a:lnTo>
                      <a:pt x="34" y="36"/>
                    </a:lnTo>
                    <a:lnTo>
                      <a:pt x="34" y="36"/>
                    </a:lnTo>
                    <a:lnTo>
                      <a:pt x="34" y="36"/>
                    </a:lnTo>
                    <a:lnTo>
                      <a:pt x="34" y="36"/>
                    </a:lnTo>
                    <a:lnTo>
                      <a:pt x="34" y="36"/>
                    </a:lnTo>
                    <a:lnTo>
                      <a:pt x="32" y="34"/>
                    </a:lnTo>
                    <a:lnTo>
                      <a:pt x="32" y="34"/>
                    </a:lnTo>
                    <a:lnTo>
                      <a:pt x="32" y="34"/>
                    </a:lnTo>
                    <a:lnTo>
                      <a:pt x="29" y="34"/>
                    </a:lnTo>
                    <a:lnTo>
                      <a:pt x="29" y="34"/>
                    </a:lnTo>
                    <a:lnTo>
                      <a:pt x="29" y="36"/>
                    </a:lnTo>
                    <a:lnTo>
                      <a:pt x="32" y="39"/>
                    </a:lnTo>
                    <a:lnTo>
                      <a:pt x="32" y="39"/>
                    </a:lnTo>
                    <a:lnTo>
                      <a:pt x="32" y="41"/>
                    </a:lnTo>
                    <a:lnTo>
                      <a:pt x="32" y="41"/>
                    </a:lnTo>
                    <a:lnTo>
                      <a:pt x="32" y="41"/>
                    </a:lnTo>
                    <a:lnTo>
                      <a:pt x="32" y="41"/>
                    </a:lnTo>
                    <a:lnTo>
                      <a:pt x="29" y="46"/>
                    </a:lnTo>
                    <a:lnTo>
                      <a:pt x="29" y="46"/>
                    </a:lnTo>
                    <a:lnTo>
                      <a:pt x="29" y="46"/>
                    </a:lnTo>
                    <a:lnTo>
                      <a:pt x="29" y="46"/>
                    </a:lnTo>
                    <a:lnTo>
                      <a:pt x="29" y="46"/>
                    </a:lnTo>
                    <a:lnTo>
                      <a:pt x="29" y="46"/>
                    </a:lnTo>
                    <a:lnTo>
                      <a:pt x="29" y="46"/>
                    </a:lnTo>
                    <a:lnTo>
                      <a:pt x="29" y="44"/>
                    </a:lnTo>
                    <a:lnTo>
                      <a:pt x="29" y="44"/>
                    </a:lnTo>
                    <a:lnTo>
                      <a:pt x="29" y="46"/>
                    </a:lnTo>
                    <a:lnTo>
                      <a:pt x="29" y="46"/>
                    </a:lnTo>
                    <a:lnTo>
                      <a:pt x="29" y="46"/>
                    </a:lnTo>
                    <a:lnTo>
                      <a:pt x="27" y="46"/>
                    </a:lnTo>
                    <a:lnTo>
                      <a:pt x="27" y="46"/>
                    </a:lnTo>
                    <a:lnTo>
                      <a:pt x="25" y="48"/>
                    </a:lnTo>
                    <a:lnTo>
                      <a:pt x="25" y="48"/>
                    </a:lnTo>
                    <a:lnTo>
                      <a:pt x="25" y="51"/>
                    </a:lnTo>
                    <a:lnTo>
                      <a:pt x="25" y="51"/>
                    </a:lnTo>
                    <a:lnTo>
                      <a:pt x="25" y="51"/>
                    </a:lnTo>
                    <a:lnTo>
                      <a:pt x="25" y="51"/>
                    </a:lnTo>
                    <a:lnTo>
                      <a:pt x="22" y="53"/>
                    </a:lnTo>
                    <a:lnTo>
                      <a:pt x="22" y="53"/>
                    </a:lnTo>
                    <a:lnTo>
                      <a:pt x="22" y="53"/>
                    </a:lnTo>
                    <a:lnTo>
                      <a:pt x="20" y="56"/>
                    </a:lnTo>
                    <a:lnTo>
                      <a:pt x="12" y="56"/>
                    </a:lnTo>
                    <a:lnTo>
                      <a:pt x="10" y="56"/>
                    </a:lnTo>
                    <a:lnTo>
                      <a:pt x="10" y="58"/>
                    </a:lnTo>
                    <a:lnTo>
                      <a:pt x="7" y="58"/>
                    </a:lnTo>
                    <a:lnTo>
                      <a:pt x="7" y="58"/>
                    </a:lnTo>
                    <a:lnTo>
                      <a:pt x="5" y="58"/>
                    </a:lnTo>
                    <a:lnTo>
                      <a:pt x="5" y="58"/>
                    </a:lnTo>
                    <a:lnTo>
                      <a:pt x="7" y="58"/>
                    </a:lnTo>
                    <a:lnTo>
                      <a:pt x="7" y="56"/>
                    </a:lnTo>
                    <a:lnTo>
                      <a:pt x="7" y="56"/>
                    </a:lnTo>
                    <a:lnTo>
                      <a:pt x="7" y="56"/>
                    </a:lnTo>
                    <a:lnTo>
                      <a:pt x="10" y="56"/>
                    </a:lnTo>
                    <a:lnTo>
                      <a:pt x="12" y="56"/>
                    </a:lnTo>
                    <a:lnTo>
                      <a:pt x="10" y="53"/>
                    </a:lnTo>
                    <a:lnTo>
                      <a:pt x="10" y="53"/>
                    </a:lnTo>
                    <a:lnTo>
                      <a:pt x="10" y="53"/>
                    </a:lnTo>
                    <a:lnTo>
                      <a:pt x="12" y="53"/>
                    </a:lnTo>
                    <a:lnTo>
                      <a:pt x="12" y="53"/>
                    </a:lnTo>
                    <a:lnTo>
                      <a:pt x="15" y="53"/>
                    </a:lnTo>
                    <a:lnTo>
                      <a:pt x="15" y="53"/>
                    </a:lnTo>
                    <a:lnTo>
                      <a:pt x="15" y="51"/>
                    </a:lnTo>
                    <a:lnTo>
                      <a:pt x="12" y="51"/>
                    </a:lnTo>
                    <a:lnTo>
                      <a:pt x="12" y="51"/>
                    </a:lnTo>
                    <a:lnTo>
                      <a:pt x="15" y="48"/>
                    </a:lnTo>
                    <a:lnTo>
                      <a:pt x="17" y="46"/>
                    </a:lnTo>
                    <a:lnTo>
                      <a:pt x="17" y="46"/>
                    </a:lnTo>
                    <a:lnTo>
                      <a:pt x="20" y="46"/>
                    </a:lnTo>
                    <a:lnTo>
                      <a:pt x="20" y="46"/>
                    </a:lnTo>
                    <a:lnTo>
                      <a:pt x="20" y="44"/>
                    </a:lnTo>
                    <a:lnTo>
                      <a:pt x="17" y="44"/>
                    </a:lnTo>
                    <a:lnTo>
                      <a:pt x="17" y="44"/>
                    </a:lnTo>
                    <a:lnTo>
                      <a:pt x="17" y="44"/>
                    </a:lnTo>
                    <a:lnTo>
                      <a:pt x="15" y="44"/>
                    </a:lnTo>
                    <a:lnTo>
                      <a:pt x="15" y="41"/>
                    </a:lnTo>
                    <a:lnTo>
                      <a:pt x="15" y="41"/>
                    </a:lnTo>
                    <a:lnTo>
                      <a:pt x="15" y="41"/>
                    </a:lnTo>
                    <a:lnTo>
                      <a:pt x="12" y="39"/>
                    </a:lnTo>
                    <a:lnTo>
                      <a:pt x="12" y="36"/>
                    </a:lnTo>
                    <a:lnTo>
                      <a:pt x="12" y="36"/>
                    </a:lnTo>
                    <a:lnTo>
                      <a:pt x="12" y="36"/>
                    </a:lnTo>
                    <a:lnTo>
                      <a:pt x="15" y="34"/>
                    </a:lnTo>
                    <a:lnTo>
                      <a:pt x="15" y="31"/>
                    </a:lnTo>
                    <a:lnTo>
                      <a:pt x="15" y="29"/>
                    </a:lnTo>
                    <a:lnTo>
                      <a:pt x="15" y="26"/>
                    </a:lnTo>
                    <a:lnTo>
                      <a:pt x="15" y="26"/>
                    </a:lnTo>
                    <a:lnTo>
                      <a:pt x="15" y="26"/>
                    </a:lnTo>
                    <a:lnTo>
                      <a:pt x="15" y="26"/>
                    </a:lnTo>
                    <a:lnTo>
                      <a:pt x="7" y="22"/>
                    </a:lnTo>
                    <a:lnTo>
                      <a:pt x="7" y="22"/>
                    </a:lnTo>
                    <a:lnTo>
                      <a:pt x="7" y="19"/>
                    </a:lnTo>
                    <a:lnTo>
                      <a:pt x="5" y="17"/>
                    </a:lnTo>
                    <a:lnTo>
                      <a:pt x="5" y="17"/>
                    </a:lnTo>
                    <a:lnTo>
                      <a:pt x="0" y="14"/>
                    </a:lnTo>
                    <a:lnTo>
                      <a:pt x="0" y="12"/>
                    </a:lnTo>
                    <a:lnTo>
                      <a:pt x="0" y="12"/>
                    </a:lnTo>
                    <a:lnTo>
                      <a:pt x="0" y="9"/>
                    </a:lnTo>
                    <a:lnTo>
                      <a:pt x="0" y="9"/>
                    </a:lnTo>
                    <a:lnTo>
                      <a:pt x="0" y="9"/>
                    </a:lnTo>
                    <a:lnTo>
                      <a:pt x="0" y="9"/>
                    </a:lnTo>
                    <a:lnTo>
                      <a:pt x="0" y="7"/>
                    </a:lnTo>
                    <a:lnTo>
                      <a:pt x="0" y="5"/>
                    </a:lnTo>
                    <a:lnTo>
                      <a:pt x="0" y="5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B7CEC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200" dirty="0"/>
              </a:p>
            </p:txBody>
          </p:sp>
          <p:sp>
            <p:nvSpPr>
              <p:cNvPr id="420" name="Freeform 145">
                <a:extLst>
                  <a:ext uri="{FF2B5EF4-FFF2-40B4-BE49-F238E27FC236}">
                    <a16:creationId xmlns:a16="http://schemas.microsoft.com/office/drawing/2014/main" id="{9746EBDA-809D-434E-8103-BAD5AFDDA0D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381" y="1753"/>
                <a:ext cx="611" cy="280"/>
              </a:xfrm>
              <a:custGeom>
                <a:avLst/>
                <a:gdLst>
                  <a:gd name="T0" fmla="*/ 492 w 611"/>
                  <a:gd name="T1" fmla="*/ 22 h 280"/>
                  <a:gd name="T2" fmla="*/ 507 w 611"/>
                  <a:gd name="T3" fmla="*/ 27 h 280"/>
                  <a:gd name="T4" fmla="*/ 514 w 611"/>
                  <a:gd name="T5" fmla="*/ 32 h 280"/>
                  <a:gd name="T6" fmla="*/ 516 w 611"/>
                  <a:gd name="T7" fmla="*/ 37 h 280"/>
                  <a:gd name="T8" fmla="*/ 533 w 611"/>
                  <a:gd name="T9" fmla="*/ 46 h 280"/>
                  <a:gd name="T10" fmla="*/ 538 w 611"/>
                  <a:gd name="T11" fmla="*/ 66 h 280"/>
                  <a:gd name="T12" fmla="*/ 541 w 611"/>
                  <a:gd name="T13" fmla="*/ 78 h 280"/>
                  <a:gd name="T14" fmla="*/ 551 w 611"/>
                  <a:gd name="T15" fmla="*/ 93 h 280"/>
                  <a:gd name="T16" fmla="*/ 555 w 611"/>
                  <a:gd name="T17" fmla="*/ 107 h 280"/>
                  <a:gd name="T18" fmla="*/ 558 w 611"/>
                  <a:gd name="T19" fmla="*/ 122 h 280"/>
                  <a:gd name="T20" fmla="*/ 558 w 611"/>
                  <a:gd name="T21" fmla="*/ 134 h 280"/>
                  <a:gd name="T22" fmla="*/ 565 w 611"/>
                  <a:gd name="T23" fmla="*/ 137 h 280"/>
                  <a:gd name="T24" fmla="*/ 565 w 611"/>
                  <a:gd name="T25" fmla="*/ 144 h 280"/>
                  <a:gd name="T26" fmla="*/ 568 w 611"/>
                  <a:gd name="T27" fmla="*/ 156 h 280"/>
                  <a:gd name="T28" fmla="*/ 570 w 611"/>
                  <a:gd name="T29" fmla="*/ 168 h 280"/>
                  <a:gd name="T30" fmla="*/ 572 w 611"/>
                  <a:gd name="T31" fmla="*/ 180 h 280"/>
                  <a:gd name="T32" fmla="*/ 572 w 611"/>
                  <a:gd name="T33" fmla="*/ 185 h 280"/>
                  <a:gd name="T34" fmla="*/ 575 w 611"/>
                  <a:gd name="T35" fmla="*/ 193 h 280"/>
                  <a:gd name="T36" fmla="*/ 575 w 611"/>
                  <a:gd name="T37" fmla="*/ 205 h 280"/>
                  <a:gd name="T38" fmla="*/ 575 w 611"/>
                  <a:gd name="T39" fmla="*/ 215 h 280"/>
                  <a:gd name="T40" fmla="*/ 580 w 611"/>
                  <a:gd name="T41" fmla="*/ 224 h 280"/>
                  <a:gd name="T42" fmla="*/ 585 w 611"/>
                  <a:gd name="T43" fmla="*/ 234 h 280"/>
                  <a:gd name="T44" fmla="*/ 587 w 611"/>
                  <a:gd name="T45" fmla="*/ 241 h 280"/>
                  <a:gd name="T46" fmla="*/ 590 w 611"/>
                  <a:gd name="T47" fmla="*/ 251 h 280"/>
                  <a:gd name="T48" fmla="*/ 597 w 611"/>
                  <a:gd name="T49" fmla="*/ 256 h 280"/>
                  <a:gd name="T50" fmla="*/ 604 w 611"/>
                  <a:gd name="T51" fmla="*/ 266 h 280"/>
                  <a:gd name="T52" fmla="*/ 609 w 611"/>
                  <a:gd name="T53" fmla="*/ 278 h 280"/>
                  <a:gd name="T54" fmla="*/ 582 w 611"/>
                  <a:gd name="T55" fmla="*/ 280 h 280"/>
                  <a:gd name="T56" fmla="*/ 543 w 611"/>
                  <a:gd name="T57" fmla="*/ 280 h 280"/>
                  <a:gd name="T58" fmla="*/ 504 w 611"/>
                  <a:gd name="T59" fmla="*/ 280 h 280"/>
                  <a:gd name="T60" fmla="*/ 465 w 611"/>
                  <a:gd name="T61" fmla="*/ 280 h 280"/>
                  <a:gd name="T62" fmla="*/ 424 w 611"/>
                  <a:gd name="T63" fmla="*/ 280 h 280"/>
                  <a:gd name="T64" fmla="*/ 387 w 611"/>
                  <a:gd name="T65" fmla="*/ 280 h 280"/>
                  <a:gd name="T66" fmla="*/ 348 w 611"/>
                  <a:gd name="T67" fmla="*/ 280 h 280"/>
                  <a:gd name="T68" fmla="*/ 307 w 611"/>
                  <a:gd name="T69" fmla="*/ 280 h 280"/>
                  <a:gd name="T70" fmla="*/ 270 w 611"/>
                  <a:gd name="T71" fmla="*/ 280 h 280"/>
                  <a:gd name="T72" fmla="*/ 231 w 611"/>
                  <a:gd name="T73" fmla="*/ 280 h 280"/>
                  <a:gd name="T74" fmla="*/ 190 w 611"/>
                  <a:gd name="T75" fmla="*/ 280 h 280"/>
                  <a:gd name="T76" fmla="*/ 151 w 611"/>
                  <a:gd name="T77" fmla="*/ 280 h 280"/>
                  <a:gd name="T78" fmla="*/ 141 w 611"/>
                  <a:gd name="T79" fmla="*/ 229 h 280"/>
                  <a:gd name="T80" fmla="*/ 112 w 611"/>
                  <a:gd name="T81" fmla="*/ 188 h 280"/>
                  <a:gd name="T82" fmla="*/ 46 w 611"/>
                  <a:gd name="T83" fmla="*/ 188 h 280"/>
                  <a:gd name="T84" fmla="*/ 0 w 611"/>
                  <a:gd name="T85" fmla="*/ 166 h 280"/>
                  <a:gd name="T86" fmla="*/ 0 w 611"/>
                  <a:gd name="T87" fmla="*/ 71 h 280"/>
                  <a:gd name="T88" fmla="*/ 14 w 611"/>
                  <a:gd name="T89" fmla="*/ 0 h 280"/>
                  <a:gd name="T90" fmla="*/ 63 w 611"/>
                  <a:gd name="T91" fmla="*/ 0 h 280"/>
                  <a:gd name="T92" fmla="*/ 109 w 611"/>
                  <a:gd name="T93" fmla="*/ 0 h 280"/>
                  <a:gd name="T94" fmla="*/ 158 w 611"/>
                  <a:gd name="T95" fmla="*/ 0 h 280"/>
                  <a:gd name="T96" fmla="*/ 204 w 611"/>
                  <a:gd name="T97" fmla="*/ 0 h 280"/>
                  <a:gd name="T98" fmla="*/ 253 w 611"/>
                  <a:gd name="T99" fmla="*/ 0 h 280"/>
                  <a:gd name="T100" fmla="*/ 299 w 611"/>
                  <a:gd name="T101" fmla="*/ 0 h 280"/>
                  <a:gd name="T102" fmla="*/ 348 w 611"/>
                  <a:gd name="T103" fmla="*/ 0 h 280"/>
                  <a:gd name="T104" fmla="*/ 390 w 611"/>
                  <a:gd name="T105" fmla="*/ 0 h 280"/>
                  <a:gd name="T106" fmla="*/ 404 w 611"/>
                  <a:gd name="T107" fmla="*/ 10 h 280"/>
                  <a:gd name="T108" fmla="*/ 426 w 611"/>
                  <a:gd name="T109" fmla="*/ 22 h 280"/>
                  <a:gd name="T110" fmla="*/ 431 w 611"/>
                  <a:gd name="T111" fmla="*/ 15 h 280"/>
                  <a:gd name="T112" fmla="*/ 446 w 611"/>
                  <a:gd name="T113" fmla="*/ 15 h 280"/>
                  <a:gd name="T114" fmla="*/ 468 w 611"/>
                  <a:gd name="T115" fmla="*/ 12 h 2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</a:cxnLst>
                <a:rect l="0" t="0" r="r" b="b"/>
                <a:pathLst>
                  <a:path w="611" h="280">
                    <a:moveTo>
                      <a:pt x="480" y="17"/>
                    </a:moveTo>
                    <a:lnTo>
                      <a:pt x="482" y="20"/>
                    </a:lnTo>
                    <a:lnTo>
                      <a:pt x="482" y="20"/>
                    </a:lnTo>
                    <a:lnTo>
                      <a:pt x="485" y="20"/>
                    </a:lnTo>
                    <a:lnTo>
                      <a:pt x="487" y="20"/>
                    </a:lnTo>
                    <a:lnTo>
                      <a:pt x="490" y="22"/>
                    </a:lnTo>
                    <a:lnTo>
                      <a:pt x="492" y="22"/>
                    </a:lnTo>
                    <a:lnTo>
                      <a:pt x="492" y="22"/>
                    </a:lnTo>
                    <a:lnTo>
                      <a:pt x="494" y="22"/>
                    </a:lnTo>
                    <a:lnTo>
                      <a:pt x="494" y="22"/>
                    </a:lnTo>
                    <a:lnTo>
                      <a:pt x="494" y="24"/>
                    </a:lnTo>
                    <a:lnTo>
                      <a:pt x="497" y="24"/>
                    </a:lnTo>
                    <a:lnTo>
                      <a:pt x="497" y="24"/>
                    </a:lnTo>
                    <a:lnTo>
                      <a:pt x="504" y="24"/>
                    </a:lnTo>
                    <a:lnTo>
                      <a:pt x="504" y="27"/>
                    </a:lnTo>
                    <a:lnTo>
                      <a:pt x="507" y="27"/>
                    </a:lnTo>
                    <a:lnTo>
                      <a:pt x="507" y="27"/>
                    </a:lnTo>
                    <a:lnTo>
                      <a:pt x="507" y="29"/>
                    </a:lnTo>
                    <a:lnTo>
                      <a:pt x="507" y="29"/>
                    </a:lnTo>
                    <a:lnTo>
                      <a:pt x="509" y="29"/>
                    </a:lnTo>
                    <a:lnTo>
                      <a:pt x="509" y="29"/>
                    </a:lnTo>
                    <a:lnTo>
                      <a:pt x="509" y="32"/>
                    </a:lnTo>
                    <a:lnTo>
                      <a:pt x="512" y="29"/>
                    </a:lnTo>
                    <a:lnTo>
                      <a:pt x="514" y="32"/>
                    </a:lnTo>
                    <a:lnTo>
                      <a:pt x="514" y="32"/>
                    </a:lnTo>
                    <a:lnTo>
                      <a:pt x="514" y="32"/>
                    </a:lnTo>
                    <a:lnTo>
                      <a:pt x="516" y="32"/>
                    </a:lnTo>
                    <a:lnTo>
                      <a:pt x="516" y="34"/>
                    </a:lnTo>
                    <a:lnTo>
                      <a:pt x="514" y="34"/>
                    </a:lnTo>
                    <a:lnTo>
                      <a:pt x="514" y="34"/>
                    </a:lnTo>
                    <a:lnTo>
                      <a:pt x="514" y="37"/>
                    </a:lnTo>
                    <a:lnTo>
                      <a:pt x="516" y="37"/>
                    </a:lnTo>
                    <a:lnTo>
                      <a:pt x="519" y="39"/>
                    </a:lnTo>
                    <a:lnTo>
                      <a:pt x="519" y="42"/>
                    </a:lnTo>
                    <a:lnTo>
                      <a:pt x="519" y="42"/>
                    </a:lnTo>
                    <a:lnTo>
                      <a:pt x="519" y="44"/>
                    </a:lnTo>
                    <a:lnTo>
                      <a:pt x="521" y="44"/>
                    </a:lnTo>
                    <a:lnTo>
                      <a:pt x="524" y="44"/>
                    </a:lnTo>
                    <a:lnTo>
                      <a:pt x="531" y="46"/>
                    </a:lnTo>
                    <a:lnTo>
                      <a:pt x="533" y="46"/>
                    </a:lnTo>
                    <a:lnTo>
                      <a:pt x="536" y="46"/>
                    </a:lnTo>
                    <a:lnTo>
                      <a:pt x="536" y="49"/>
                    </a:lnTo>
                    <a:lnTo>
                      <a:pt x="536" y="51"/>
                    </a:lnTo>
                    <a:lnTo>
                      <a:pt x="536" y="56"/>
                    </a:lnTo>
                    <a:lnTo>
                      <a:pt x="536" y="61"/>
                    </a:lnTo>
                    <a:lnTo>
                      <a:pt x="538" y="63"/>
                    </a:lnTo>
                    <a:lnTo>
                      <a:pt x="538" y="63"/>
                    </a:lnTo>
                    <a:lnTo>
                      <a:pt x="538" y="66"/>
                    </a:lnTo>
                    <a:lnTo>
                      <a:pt x="541" y="66"/>
                    </a:lnTo>
                    <a:lnTo>
                      <a:pt x="541" y="68"/>
                    </a:lnTo>
                    <a:lnTo>
                      <a:pt x="541" y="71"/>
                    </a:lnTo>
                    <a:lnTo>
                      <a:pt x="541" y="73"/>
                    </a:lnTo>
                    <a:lnTo>
                      <a:pt x="541" y="73"/>
                    </a:lnTo>
                    <a:lnTo>
                      <a:pt x="538" y="76"/>
                    </a:lnTo>
                    <a:lnTo>
                      <a:pt x="541" y="78"/>
                    </a:lnTo>
                    <a:lnTo>
                      <a:pt x="541" y="78"/>
                    </a:lnTo>
                    <a:lnTo>
                      <a:pt x="543" y="81"/>
                    </a:lnTo>
                    <a:lnTo>
                      <a:pt x="546" y="83"/>
                    </a:lnTo>
                    <a:lnTo>
                      <a:pt x="546" y="83"/>
                    </a:lnTo>
                    <a:lnTo>
                      <a:pt x="546" y="85"/>
                    </a:lnTo>
                    <a:lnTo>
                      <a:pt x="546" y="88"/>
                    </a:lnTo>
                    <a:lnTo>
                      <a:pt x="546" y="90"/>
                    </a:lnTo>
                    <a:lnTo>
                      <a:pt x="548" y="93"/>
                    </a:lnTo>
                    <a:lnTo>
                      <a:pt x="551" y="93"/>
                    </a:lnTo>
                    <a:lnTo>
                      <a:pt x="553" y="95"/>
                    </a:lnTo>
                    <a:lnTo>
                      <a:pt x="553" y="100"/>
                    </a:lnTo>
                    <a:lnTo>
                      <a:pt x="553" y="100"/>
                    </a:lnTo>
                    <a:lnTo>
                      <a:pt x="553" y="102"/>
                    </a:lnTo>
                    <a:lnTo>
                      <a:pt x="553" y="102"/>
                    </a:lnTo>
                    <a:lnTo>
                      <a:pt x="553" y="105"/>
                    </a:lnTo>
                    <a:lnTo>
                      <a:pt x="555" y="107"/>
                    </a:lnTo>
                    <a:lnTo>
                      <a:pt x="555" y="107"/>
                    </a:lnTo>
                    <a:lnTo>
                      <a:pt x="558" y="112"/>
                    </a:lnTo>
                    <a:lnTo>
                      <a:pt x="560" y="115"/>
                    </a:lnTo>
                    <a:lnTo>
                      <a:pt x="560" y="115"/>
                    </a:lnTo>
                    <a:lnTo>
                      <a:pt x="558" y="117"/>
                    </a:lnTo>
                    <a:lnTo>
                      <a:pt x="558" y="120"/>
                    </a:lnTo>
                    <a:lnTo>
                      <a:pt x="558" y="120"/>
                    </a:lnTo>
                    <a:lnTo>
                      <a:pt x="558" y="122"/>
                    </a:lnTo>
                    <a:lnTo>
                      <a:pt x="558" y="122"/>
                    </a:lnTo>
                    <a:lnTo>
                      <a:pt x="558" y="122"/>
                    </a:lnTo>
                    <a:lnTo>
                      <a:pt x="558" y="122"/>
                    </a:lnTo>
                    <a:lnTo>
                      <a:pt x="558" y="124"/>
                    </a:lnTo>
                    <a:lnTo>
                      <a:pt x="558" y="127"/>
                    </a:lnTo>
                    <a:lnTo>
                      <a:pt x="558" y="129"/>
                    </a:lnTo>
                    <a:lnTo>
                      <a:pt x="558" y="132"/>
                    </a:lnTo>
                    <a:lnTo>
                      <a:pt x="558" y="132"/>
                    </a:lnTo>
                    <a:lnTo>
                      <a:pt x="558" y="134"/>
                    </a:lnTo>
                    <a:lnTo>
                      <a:pt x="558" y="134"/>
                    </a:lnTo>
                    <a:lnTo>
                      <a:pt x="558" y="137"/>
                    </a:lnTo>
                    <a:lnTo>
                      <a:pt x="560" y="139"/>
                    </a:lnTo>
                    <a:lnTo>
                      <a:pt x="560" y="139"/>
                    </a:lnTo>
                    <a:lnTo>
                      <a:pt x="563" y="137"/>
                    </a:lnTo>
                    <a:lnTo>
                      <a:pt x="563" y="137"/>
                    </a:lnTo>
                    <a:lnTo>
                      <a:pt x="563" y="137"/>
                    </a:lnTo>
                    <a:lnTo>
                      <a:pt x="565" y="137"/>
                    </a:lnTo>
                    <a:lnTo>
                      <a:pt x="565" y="139"/>
                    </a:lnTo>
                    <a:lnTo>
                      <a:pt x="565" y="139"/>
                    </a:lnTo>
                    <a:lnTo>
                      <a:pt x="565" y="139"/>
                    </a:lnTo>
                    <a:lnTo>
                      <a:pt x="563" y="139"/>
                    </a:lnTo>
                    <a:lnTo>
                      <a:pt x="563" y="141"/>
                    </a:lnTo>
                    <a:lnTo>
                      <a:pt x="563" y="141"/>
                    </a:lnTo>
                    <a:lnTo>
                      <a:pt x="563" y="144"/>
                    </a:lnTo>
                    <a:lnTo>
                      <a:pt x="565" y="144"/>
                    </a:lnTo>
                    <a:lnTo>
                      <a:pt x="568" y="144"/>
                    </a:lnTo>
                    <a:lnTo>
                      <a:pt x="568" y="144"/>
                    </a:lnTo>
                    <a:lnTo>
                      <a:pt x="568" y="144"/>
                    </a:lnTo>
                    <a:lnTo>
                      <a:pt x="570" y="146"/>
                    </a:lnTo>
                    <a:lnTo>
                      <a:pt x="568" y="149"/>
                    </a:lnTo>
                    <a:lnTo>
                      <a:pt x="568" y="151"/>
                    </a:lnTo>
                    <a:lnTo>
                      <a:pt x="568" y="156"/>
                    </a:lnTo>
                    <a:lnTo>
                      <a:pt x="568" y="156"/>
                    </a:lnTo>
                    <a:lnTo>
                      <a:pt x="570" y="159"/>
                    </a:lnTo>
                    <a:lnTo>
                      <a:pt x="572" y="159"/>
                    </a:lnTo>
                    <a:lnTo>
                      <a:pt x="572" y="159"/>
                    </a:lnTo>
                    <a:lnTo>
                      <a:pt x="572" y="161"/>
                    </a:lnTo>
                    <a:lnTo>
                      <a:pt x="570" y="163"/>
                    </a:lnTo>
                    <a:lnTo>
                      <a:pt x="570" y="163"/>
                    </a:lnTo>
                    <a:lnTo>
                      <a:pt x="570" y="168"/>
                    </a:lnTo>
                    <a:lnTo>
                      <a:pt x="570" y="168"/>
                    </a:lnTo>
                    <a:lnTo>
                      <a:pt x="570" y="171"/>
                    </a:lnTo>
                    <a:lnTo>
                      <a:pt x="572" y="171"/>
                    </a:lnTo>
                    <a:lnTo>
                      <a:pt x="575" y="171"/>
                    </a:lnTo>
                    <a:lnTo>
                      <a:pt x="572" y="173"/>
                    </a:lnTo>
                    <a:lnTo>
                      <a:pt x="572" y="173"/>
                    </a:lnTo>
                    <a:lnTo>
                      <a:pt x="572" y="176"/>
                    </a:lnTo>
                    <a:lnTo>
                      <a:pt x="572" y="178"/>
                    </a:lnTo>
                    <a:lnTo>
                      <a:pt x="572" y="180"/>
                    </a:lnTo>
                    <a:lnTo>
                      <a:pt x="572" y="180"/>
                    </a:lnTo>
                    <a:lnTo>
                      <a:pt x="572" y="183"/>
                    </a:lnTo>
                    <a:lnTo>
                      <a:pt x="572" y="183"/>
                    </a:lnTo>
                    <a:lnTo>
                      <a:pt x="572" y="183"/>
                    </a:lnTo>
                    <a:lnTo>
                      <a:pt x="572" y="183"/>
                    </a:lnTo>
                    <a:lnTo>
                      <a:pt x="572" y="183"/>
                    </a:lnTo>
                    <a:lnTo>
                      <a:pt x="572" y="183"/>
                    </a:lnTo>
                    <a:lnTo>
                      <a:pt x="572" y="185"/>
                    </a:lnTo>
                    <a:lnTo>
                      <a:pt x="572" y="185"/>
                    </a:lnTo>
                    <a:lnTo>
                      <a:pt x="572" y="185"/>
                    </a:lnTo>
                    <a:lnTo>
                      <a:pt x="572" y="188"/>
                    </a:lnTo>
                    <a:lnTo>
                      <a:pt x="572" y="188"/>
                    </a:lnTo>
                    <a:lnTo>
                      <a:pt x="575" y="188"/>
                    </a:lnTo>
                    <a:lnTo>
                      <a:pt x="575" y="190"/>
                    </a:lnTo>
                    <a:lnTo>
                      <a:pt x="575" y="190"/>
                    </a:lnTo>
                    <a:lnTo>
                      <a:pt x="575" y="193"/>
                    </a:lnTo>
                    <a:lnTo>
                      <a:pt x="575" y="193"/>
                    </a:lnTo>
                    <a:lnTo>
                      <a:pt x="575" y="195"/>
                    </a:lnTo>
                    <a:lnTo>
                      <a:pt x="577" y="198"/>
                    </a:lnTo>
                    <a:lnTo>
                      <a:pt x="575" y="200"/>
                    </a:lnTo>
                    <a:lnTo>
                      <a:pt x="575" y="202"/>
                    </a:lnTo>
                    <a:lnTo>
                      <a:pt x="575" y="205"/>
                    </a:lnTo>
                    <a:lnTo>
                      <a:pt x="575" y="205"/>
                    </a:lnTo>
                    <a:lnTo>
                      <a:pt x="575" y="205"/>
                    </a:lnTo>
                    <a:lnTo>
                      <a:pt x="575" y="207"/>
                    </a:lnTo>
                    <a:lnTo>
                      <a:pt x="575" y="210"/>
                    </a:lnTo>
                    <a:lnTo>
                      <a:pt x="572" y="210"/>
                    </a:lnTo>
                    <a:lnTo>
                      <a:pt x="572" y="210"/>
                    </a:lnTo>
                    <a:lnTo>
                      <a:pt x="572" y="212"/>
                    </a:lnTo>
                    <a:lnTo>
                      <a:pt x="572" y="212"/>
                    </a:lnTo>
                    <a:lnTo>
                      <a:pt x="572" y="215"/>
                    </a:lnTo>
                    <a:lnTo>
                      <a:pt x="575" y="215"/>
                    </a:lnTo>
                    <a:lnTo>
                      <a:pt x="575" y="215"/>
                    </a:lnTo>
                    <a:lnTo>
                      <a:pt x="575" y="217"/>
                    </a:lnTo>
                    <a:lnTo>
                      <a:pt x="577" y="217"/>
                    </a:lnTo>
                    <a:lnTo>
                      <a:pt x="580" y="219"/>
                    </a:lnTo>
                    <a:lnTo>
                      <a:pt x="580" y="222"/>
                    </a:lnTo>
                    <a:lnTo>
                      <a:pt x="580" y="222"/>
                    </a:lnTo>
                    <a:lnTo>
                      <a:pt x="580" y="224"/>
                    </a:lnTo>
                    <a:lnTo>
                      <a:pt x="580" y="224"/>
                    </a:lnTo>
                    <a:lnTo>
                      <a:pt x="580" y="227"/>
                    </a:lnTo>
                    <a:lnTo>
                      <a:pt x="580" y="227"/>
                    </a:lnTo>
                    <a:lnTo>
                      <a:pt x="580" y="229"/>
                    </a:lnTo>
                    <a:lnTo>
                      <a:pt x="582" y="229"/>
                    </a:lnTo>
                    <a:lnTo>
                      <a:pt x="582" y="229"/>
                    </a:lnTo>
                    <a:lnTo>
                      <a:pt x="585" y="232"/>
                    </a:lnTo>
                    <a:lnTo>
                      <a:pt x="585" y="232"/>
                    </a:lnTo>
                    <a:lnTo>
                      <a:pt x="585" y="234"/>
                    </a:lnTo>
                    <a:lnTo>
                      <a:pt x="585" y="234"/>
                    </a:lnTo>
                    <a:lnTo>
                      <a:pt x="585" y="237"/>
                    </a:lnTo>
                    <a:lnTo>
                      <a:pt x="585" y="237"/>
                    </a:lnTo>
                    <a:lnTo>
                      <a:pt x="587" y="239"/>
                    </a:lnTo>
                    <a:lnTo>
                      <a:pt x="587" y="239"/>
                    </a:lnTo>
                    <a:lnTo>
                      <a:pt x="587" y="241"/>
                    </a:lnTo>
                    <a:lnTo>
                      <a:pt x="587" y="241"/>
                    </a:lnTo>
                    <a:lnTo>
                      <a:pt x="587" y="241"/>
                    </a:lnTo>
                    <a:lnTo>
                      <a:pt x="587" y="244"/>
                    </a:lnTo>
                    <a:lnTo>
                      <a:pt x="590" y="244"/>
                    </a:lnTo>
                    <a:lnTo>
                      <a:pt x="590" y="249"/>
                    </a:lnTo>
                    <a:lnTo>
                      <a:pt x="590" y="249"/>
                    </a:lnTo>
                    <a:lnTo>
                      <a:pt x="590" y="249"/>
                    </a:lnTo>
                    <a:lnTo>
                      <a:pt x="590" y="249"/>
                    </a:lnTo>
                    <a:lnTo>
                      <a:pt x="587" y="249"/>
                    </a:lnTo>
                    <a:lnTo>
                      <a:pt x="590" y="251"/>
                    </a:lnTo>
                    <a:lnTo>
                      <a:pt x="590" y="251"/>
                    </a:lnTo>
                    <a:lnTo>
                      <a:pt x="592" y="251"/>
                    </a:lnTo>
                    <a:lnTo>
                      <a:pt x="592" y="251"/>
                    </a:lnTo>
                    <a:lnTo>
                      <a:pt x="594" y="251"/>
                    </a:lnTo>
                    <a:lnTo>
                      <a:pt x="594" y="254"/>
                    </a:lnTo>
                    <a:lnTo>
                      <a:pt x="594" y="254"/>
                    </a:lnTo>
                    <a:lnTo>
                      <a:pt x="594" y="256"/>
                    </a:lnTo>
                    <a:lnTo>
                      <a:pt x="597" y="256"/>
                    </a:lnTo>
                    <a:lnTo>
                      <a:pt x="599" y="256"/>
                    </a:lnTo>
                    <a:lnTo>
                      <a:pt x="599" y="256"/>
                    </a:lnTo>
                    <a:lnTo>
                      <a:pt x="602" y="258"/>
                    </a:lnTo>
                    <a:lnTo>
                      <a:pt x="602" y="258"/>
                    </a:lnTo>
                    <a:lnTo>
                      <a:pt x="599" y="261"/>
                    </a:lnTo>
                    <a:lnTo>
                      <a:pt x="602" y="263"/>
                    </a:lnTo>
                    <a:lnTo>
                      <a:pt x="602" y="266"/>
                    </a:lnTo>
                    <a:lnTo>
                      <a:pt x="604" y="266"/>
                    </a:lnTo>
                    <a:lnTo>
                      <a:pt x="604" y="268"/>
                    </a:lnTo>
                    <a:lnTo>
                      <a:pt x="607" y="268"/>
                    </a:lnTo>
                    <a:lnTo>
                      <a:pt x="604" y="271"/>
                    </a:lnTo>
                    <a:lnTo>
                      <a:pt x="604" y="271"/>
                    </a:lnTo>
                    <a:lnTo>
                      <a:pt x="604" y="273"/>
                    </a:lnTo>
                    <a:lnTo>
                      <a:pt x="604" y="276"/>
                    </a:lnTo>
                    <a:lnTo>
                      <a:pt x="604" y="276"/>
                    </a:lnTo>
                    <a:lnTo>
                      <a:pt x="609" y="278"/>
                    </a:lnTo>
                    <a:lnTo>
                      <a:pt x="609" y="278"/>
                    </a:lnTo>
                    <a:lnTo>
                      <a:pt x="611" y="280"/>
                    </a:lnTo>
                    <a:lnTo>
                      <a:pt x="607" y="280"/>
                    </a:lnTo>
                    <a:lnTo>
                      <a:pt x="602" y="280"/>
                    </a:lnTo>
                    <a:lnTo>
                      <a:pt x="597" y="280"/>
                    </a:lnTo>
                    <a:lnTo>
                      <a:pt x="592" y="280"/>
                    </a:lnTo>
                    <a:lnTo>
                      <a:pt x="587" y="280"/>
                    </a:lnTo>
                    <a:lnTo>
                      <a:pt x="582" y="280"/>
                    </a:lnTo>
                    <a:lnTo>
                      <a:pt x="577" y="280"/>
                    </a:lnTo>
                    <a:lnTo>
                      <a:pt x="572" y="280"/>
                    </a:lnTo>
                    <a:lnTo>
                      <a:pt x="568" y="280"/>
                    </a:lnTo>
                    <a:lnTo>
                      <a:pt x="563" y="280"/>
                    </a:lnTo>
                    <a:lnTo>
                      <a:pt x="555" y="280"/>
                    </a:lnTo>
                    <a:lnTo>
                      <a:pt x="553" y="280"/>
                    </a:lnTo>
                    <a:lnTo>
                      <a:pt x="548" y="280"/>
                    </a:lnTo>
                    <a:lnTo>
                      <a:pt x="543" y="280"/>
                    </a:lnTo>
                    <a:lnTo>
                      <a:pt x="538" y="280"/>
                    </a:lnTo>
                    <a:lnTo>
                      <a:pt x="533" y="280"/>
                    </a:lnTo>
                    <a:lnTo>
                      <a:pt x="526" y="280"/>
                    </a:lnTo>
                    <a:lnTo>
                      <a:pt x="524" y="280"/>
                    </a:lnTo>
                    <a:lnTo>
                      <a:pt x="519" y="280"/>
                    </a:lnTo>
                    <a:lnTo>
                      <a:pt x="512" y="280"/>
                    </a:lnTo>
                    <a:lnTo>
                      <a:pt x="509" y="280"/>
                    </a:lnTo>
                    <a:lnTo>
                      <a:pt x="504" y="280"/>
                    </a:lnTo>
                    <a:lnTo>
                      <a:pt x="497" y="280"/>
                    </a:lnTo>
                    <a:lnTo>
                      <a:pt x="494" y="280"/>
                    </a:lnTo>
                    <a:lnTo>
                      <a:pt x="490" y="280"/>
                    </a:lnTo>
                    <a:lnTo>
                      <a:pt x="482" y="280"/>
                    </a:lnTo>
                    <a:lnTo>
                      <a:pt x="480" y="280"/>
                    </a:lnTo>
                    <a:lnTo>
                      <a:pt x="475" y="280"/>
                    </a:lnTo>
                    <a:lnTo>
                      <a:pt x="468" y="280"/>
                    </a:lnTo>
                    <a:lnTo>
                      <a:pt x="465" y="280"/>
                    </a:lnTo>
                    <a:lnTo>
                      <a:pt x="460" y="280"/>
                    </a:lnTo>
                    <a:lnTo>
                      <a:pt x="453" y="280"/>
                    </a:lnTo>
                    <a:lnTo>
                      <a:pt x="451" y="280"/>
                    </a:lnTo>
                    <a:lnTo>
                      <a:pt x="446" y="280"/>
                    </a:lnTo>
                    <a:lnTo>
                      <a:pt x="438" y="280"/>
                    </a:lnTo>
                    <a:lnTo>
                      <a:pt x="436" y="280"/>
                    </a:lnTo>
                    <a:lnTo>
                      <a:pt x="431" y="280"/>
                    </a:lnTo>
                    <a:lnTo>
                      <a:pt x="424" y="280"/>
                    </a:lnTo>
                    <a:lnTo>
                      <a:pt x="421" y="280"/>
                    </a:lnTo>
                    <a:lnTo>
                      <a:pt x="416" y="280"/>
                    </a:lnTo>
                    <a:lnTo>
                      <a:pt x="409" y="280"/>
                    </a:lnTo>
                    <a:lnTo>
                      <a:pt x="407" y="280"/>
                    </a:lnTo>
                    <a:lnTo>
                      <a:pt x="402" y="280"/>
                    </a:lnTo>
                    <a:lnTo>
                      <a:pt x="394" y="280"/>
                    </a:lnTo>
                    <a:lnTo>
                      <a:pt x="392" y="280"/>
                    </a:lnTo>
                    <a:lnTo>
                      <a:pt x="387" y="280"/>
                    </a:lnTo>
                    <a:lnTo>
                      <a:pt x="380" y="280"/>
                    </a:lnTo>
                    <a:lnTo>
                      <a:pt x="377" y="280"/>
                    </a:lnTo>
                    <a:lnTo>
                      <a:pt x="373" y="280"/>
                    </a:lnTo>
                    <a:lnTo>
                      <a:pt x="365" y="280"/>
                    </a:lnTo>
                    <a:lnTo>
                      <a:pt x="363" y="280"/>
                    </a:lnTo>
                    <a:lnTo>
                      <a:pt x="358" y="280"/>
                    </a:lnTo>
                    <a:lnTo>
                      <a:pt x="351" y="280"/>
                    </a:lnTo>
                    <a:lnTo>
                      <a:pt x="348" y="280"/>
                    </a:lnTo>
                    <a:lnTo>
                      <a:pt x="343" y="280"/>
                    </a:lnTo>
                    <a:lnTo>
                      <a:pt x="336" y="280"/>
                    </a:lnTo>
                    <a:lnTo>
                      <a:pt x="334" y="280"/>
                    </a:lnTo>
                    <a:lnTo>
                      <a:pt x="329" y="280"/>
                    </a:lnTo>
                    <a:lnTo>
                      <a:pt x="321" y="280"/>
                    </a:lnTo>
                    <a:lnTo>
                      <a:pt x="319" y="280"/>
                    </a:lnTo>
                    <a:lnTo>
                      <a:pt x="314" y="280"/>
                    </a:lnTo>
                    <a:lnTo>
                      <a:pt x="307" y="280"/>
                    </a:lnTo>
                    <a:lnTo>
                      <a:pt x="304" y="280"/>
                    </a:lnTo>
                    <a:lnTo>
                      <a:pt x="299" y="280"/>
                    </a:lnTo>
                    <a:lnTo>
                      <a:pt x="292" y="280"/>
                    </a:lnTo>
                    <a:lnTo>
                      <a:pt x="290" y="280"/>
                    </a:lnTo>
                    <a:lnTo>
                      <a:pt x="285" y="280"/>
                    </a:lnTo>
                    <a:lnTo>
                      <a:pt x="277" y="280"/>
                    </a:lnTo>
                    <a:lnTo>
                      <a:pt x="275" y="280"/>
                    </a:lnTo>
                    <a:lnTo>
                      <a:pt x="270" y="280"/>
                    </a:lnTo>
                    <a:lnTo>
                      <a:pt x="263" y="280"/>
                    </a:lnTo>
                    <a:lnTo>
                      <a:pt x="260" y="280"/>
                    </a:lnTo>
                    <a:lnTo>
                      <a:pt x="253" y="280"/>
                    </a:lnTo>
                    <a:lnTo>
                      <a:pt x="248" y="280"/>
                    </a:lnTo>
                    <a:lnTo>
                      <a:pt x="246" y="280"/>
                    </a:lnTo>
                    <a:lnTo>
                      <a:pt x="241" y="280"/>
                    </a:lnTo>
                    <a:lnTo>
                      <a:pt x="234" y="280"/>
                    </a:lnTo>
                    <a:lnTo>
                      <a:pt x="231" y="280"/>
                    </a:lnTo>
                    <a:lnTo>
                      <a:pt x="224" y="280"/>
                    </a:lnTo>
                    <a:lnTo>
                      <a:pt x="219" y="280"/>
                    </a:lnTo>
                    <a:lnTo>
                      <a:pt x="217" y="280"/>
                    </a:lnTo>
                    <a:lnTo>
                      <a:pt x="209" y="280"/>
                    </a:lnTo>
                    <a:lnTo>
                      <a:pt x="204" y="280"/>
                    </a:lnTo>
                    <a:lnTo>
                      <a:pt x="202" y="280"/>
                    </a:lnTo>
                    <a:lnTo>
                      <a:pt x="195" y="280"/>
                    </a:lnTo>
                    <a:lnTo>
                      <a:pt x="190" y="280"/>
                    </a:lnTo>
                    <a:lnTo>
                      <a:pt x="187" y="280"/>
                    </a:lnTo>
                    <a:lnTo>
                      <a:pt x="180" y="280"/>
                    </a:lnTo>
                    <a:lnTo>
                      <a:pt x="175" y="280"/>
                    </a:lnTo>
                    <a:lnTo>
                      <a:pt x="173" y="280"/>
                    </a:lnTo>
                    <a:lnTo>
                      <a:pt x="165" y="280"/>
                    </a:lnTo>
                    <a:lnTo>
                      <a:pt x="160" y="280"/>
                    </a:lnTo>
                    <a:lnTo>
                      <a:pt x="158" y="280"/>
                    </a:lnTo>
                    <a:lnTo>
                      <a:pt x="151" y="280"/>
                    </a:lnTo>
                    <a:lnTo>
                      <a:pt x="143" y="280"/>
                    </a:lnTo>
                    <a:lnTo>
                      <a:pt x="141" y="280"/>
                    </a:lnTo>
                    <a:lnTo>
                      <a:pt x="141" y="273"/>
                    </a:lnTo>
                    <a:lnTo>
                      <a:pt x="141" y="268"/>
                    </a:lnTo>
                    <a:lnTo>
                      <a:pt x="141" y="256"/>
                    </a:lnTo>
                    <a:lnTo>
                      <a:pt x="141" y="251"/>
                    </a:lnTo>
                    <a:lnTo>
                      <a:pt x="141" y="239"/>
                    </a:lnTo>
                    <a:lnTo>
                      <a:pt x="141" y="229"/>
                    </a:lnTo>
                    <a:lnTo>
                      <a:pt x="141" y="222"/>
                    </a:lnTo>
                    <a:lnTo>
                      <a:pt x="141" y="217"/>
                    </a:lnTo>
                    <a:lnTo>
                      <a:pt x="141" y="205"/>
                    </a:lnTo>
                    <a:lnTo>
                      <a:pt x="141" y="193"/>
                    </a:lnTo>
                    <a:lnTo>
                      <a:pt x="141" y="188"/>
                    </a:lnTo>
                    <a:lnTo>
                      <a:pt x="129" y="188"/>
                    </a:lnTo>
                    <a:lnTo>
                      <a:pt x="121" y="188"/>
                    </a:lnTo>
                    <a:lnTo>
                      <a:pt x="112" y="188"/>
                    </a:lnTo>
                    <a:lnTo>
                      <a:pt x="104" y="188"/>
                    </a:lnTo>
                    <a:lnTo>
                      <a:pt x="95" y="188"/>
                    </a:lnTo>
                    <a:lnTo>
                      <a:pt x="87" y="188"/>
                    </a:lnTo>
                    <a:lnTo>
                      <a:pt x="80" y="188"/>
                    </a:lnTo>
                    <a:lnTo>
                      <a:pt x="70" y="188"/>
                    </a:lnTo>
                    <a:lnTo>
                      <a:pt x="63" y="188"/>
                    </a:lnTo>
                    <a:lnTo>
                      <a:pt x="53" y="188"/>
                    </a:lnTo>
                    <a:lnTo>
                      <a:pt x="46" y="188"/>
                    </a:lnTo>
                    <a:lnTo>
                      <a:pt x="36" y="188"/>
                    </a:lnTo>
                    <a:lnTo>
                      <a:pt x="29" y="188"/>
                    </a:lnTo>
                    <a:lnTo>
                      <a:pt x="22" y="188"/>
                    </a:lnTo>
                    <a:lnTo>
                      <a:pt x="12" y="188"/>
                    </a:lnTo>
                    <a:lnTo>
                      <a:pt x="7" y="188"/>
                    </a:lnTo>
                    <a:lnTo>
                      <a:pt x="0" y="188"/>
                    </a:lnTo>
                    <a:lnTo>
                      <a:pt x="0" y="176"/>
                    </a:lnTo>
                    <a:lnTo>
                      <a:pt x="0" y="166"/>
                    </a:lnTo>
                    <a:lnTo>
                      <a:pt x="0" y="154"/>
                    </a:lnTo>
                    <a:lnTo>
                      <a:pt x="0" y="141"/>
                    </a:lnTo>
                    <a:lnTo>
                      <a:pt x="0" y="129"/>
                    </a:lnTo>
                    <a:lnTo>
                      <a:pt x="0" y="117"/>
                    </a:lnTo>
                    <a:lnTo>
                      <a:pt x="0" y="107"/>
                    </a:lnTo>
                    <a:lnTo>
                      <a:pt x="0" y="95"/>
                    </a:lnTo>
                    <a:lnTo>
                      <a:pt x="0" y="83"/>
                    </a:lnTo>
                    <a:lnTo>
                      <a:pt x="0" y="71"/>
                    </a:lnTo>
                    <a:lnTo>
                      <a:pt x="0" y="59"/>
                    </a:lnTo>
                    <a:lnTo>
                      <a:pt x="0" y="49"/>
                    </a:lnTo>
                    <a:lnTo>
                      <a:pt x="0" y="37"/>
                    </a:lnTo>
                    <a:lnTo>
                      <a:pt x="0" y="12"/>
                    </a:lnTo>
                    <a:lnTo>
                      <a:pt x="0" y="0"/>
                    </a:lnTo>
                    <a:lnTo>
                      <a:pt x="4" y="0"/>
                    </a:lnTo>
                    <a:lnTo>
                      <a:pt x="9" y="0"/>
                    </a:lnTo>
                    <a:lnTo>
                      <a:pt x="14" y="0"/>
                    </a:lnTo>
                    <a:lnTo>
                      <a:pt x="22" y="0"/>
                    </a:lnTo>
                    <a:lnTo>
                      <a:pt x="26" y="0"/>
                    </a:lnTo>
                    <a:lnTo>
                      <a:pt x="31" y="0"/>
                    </a:lnTo>
                    <a:lnTo>
                      <a:pt x="39" y="0"/>
                    </a:lnTo>
                    <a:lnTo>
                      <a:pt x="43" y="0"/>
                    </a:lnTo>
                    <a:lnTo>
                      <a:pt x="51" y="0"/>
                    </a:lnTo>
                    <a:lnTo>
                      <a:pt x="56" y="0"/>
                    </a:lnTo>
                    <a:lnTo>
                      <a:pt x="63" y="0"/>
                    </a:lnTo>
                    <a:lnTo>
                      <a:pt x="68" y="0"/>
                    </a:lnTo>
                    <a:lnTo>
                      <a:pt x="73" y="0"/>
                    </a:lnTo>
                    <a:lnTo>
                      <a:pt x="80" y="0"/>
                    </a:lnTo>
                    <a:lnTo>
                      <a:pt x="85" y="0"/>
                    </a:lnTo>
                    <a:lnTo>
                      <a:pt x="92" y="0"/>
                    </a:lnTo>
                    <a:lnTo>
                      <a:pt x="97" y="0"/>
                    </a:lnTo>
                    <a:lnTo>
                      <a:pt x="104" y="0"/>
                    </a:lnTo>
                    <a:lnTo>
                      <a:pt x="109" y="0"/>
                    </a:lnTo>
                    <a:lnTo>
                      <a:pt x="117" y="0"/>
                    </a:lnTo>
                    <a:lnTo>
                      <a:pt x="121" y="0"/>
                    </a:lnTo>
                    <a:lnTo>
                      <a:pt x="126" y="0"/>
                    </a:lnTo>
                    <a:lnTo>
                      <a:pt x="134" y="0"/>
                    </a:lnTo>
                    <a:lnTo>
                      <a:pt x="139" y="0"/>
                    </a:lnTo>
                    <a:lnTo>
                      <a:pt x="146" y="0"/>
                    </a:lnTo>
                    <a:lnTo>
                      <a:pt x="151" y="0"/>
                    </a:lnTo>
                    <a:lnTo>
                      <a:pt x="158" y="0"/>
                    </a:lnTo>
                    <a:lnTo>
                      <a:pt x="163" y="0"/>
                    </a:lnTo>
                    <a:lnTo>
                      <a:pt x="170" y="0"/>
                    </a:lnTo>
                    <a:lnTo>
                      <a:pt x="175" y="0"/>
                    </a:lnTo>
                    <a:lnTo>
                      <a:pt x="180" y="0"/>
                    </a:lnTo>
                    <a:lnTo>
                      <a:pt x="187" y="0"/>
                    </a:lnTo>
                    <a:lnTo>
                      <a:pt x="192" y="0"/>
                    </a:lnTo>
                    <a:lnTo>
                      <a:pt x="199" y="0"/>
                    </a:lnTo>
                    <a:lnTo>
                      <a:pt x="204" y="0"/>
                    </a:lnTo>
                    <a:lnTo>
                      <a:pt x="212" y="0"/>
                    </a:lnTo>
                    <a:lnTo>
                      <a:pt x="217" y="0"/>
                    </a:lnTo>
                    <a:lnTo>
                      <a:pt x="224" y="0"/>
                    </a:lnTo>
                    <a:lnTo>
                      <a:pt x="229" y="0"/>
                    </a:lnTo>
                    <a:lnTo>
                      <a:pt x="234" y="0"/>
                    </a:lnTo>
                    <a:lnTo>
                      <a:pt x="241" y="0"/>
                    </a:lnTo>
                    <a:lnTo>
                      <a:pt x="246" y="0"/>
                    </a:lnTo>
                    <a:lnTo>
                      <a:pt x="253" y="0"/>
                    </a:lnTo>
                    <a:lnTo>
                      <a:pt x="258" y="0"/>
                    </a:lnTo>
                    <a:lnTo>
                      <a:pt x="265" y="0"/>
                    </a:lnTo>
                    <a:lnTo>
                      <a:pt x="270" y="0"/>
                    </a:lnTo>
                    <a:lnTo>
                      <a:pt x="277" y="0"/>
                    </a:lnTo>
                    <a:lnTo>
                      <a:pt x="282" y="0"/>
                    </a:lnTo>
                    <a:lnTo>
                      <a:pt x="287" y="0"/>
                    </a:lnTo>
                    <a:lnTo>
                      <a:pt x="295" y="0"/>
                    </a:lnTo>
                    <a:lnTo>
                      <a:pt x="299" y="0"/>
                    </a:lnTo>
                    <a:lnTo>
                      <a:pt x="307" y="0"/>
                    </a:lnTo>
                    <a:lnTo>
                      <a:pt x="312" y="0"/>
                    </a:lnTo>
                    <a:lnTo>
                      <a:pt x="319" y="0"/>
                    </a:lnTo>
                    <a:lnTo>
                      <a:pt x="324" y="0"/>
                    </a:lnTo>
                    <a:lnTo>
                      <a:pt x="331" y="0"/>
                    </a:lnTo>
                    <a:lnTo>
                      <a:pt x="336" y="0"/>
                    </a:lnTo>
                    <a:lnTo>
                      <a:pt x="341" y="0"/>
                    </a:lnTo>
                    <a:lnTo>
                      <a:pt x="348" y="0"/>
                    </a:lnTo>
                    <a:lnTo>
                      <a:pt x="353" y="0"/>
                    </a:lnTo>
                    <a:lnTo>
                      <a:pt x="360" y="0"/>
                    </a:lnTo>
                    <a:lnTo>
                      <a:pt x="365" y="0"/>
                    </a:lnTo>
                    <a:lnTo>
                      <a:pt x="373" y="0"/>
                    </a:lnTo>
                    <a:lnTo>
                      <a:pt x="377" y="0"/>
                    </a:lnTo>
                    <a:lnTo>
                      <a:pt x="385" y="0"/>
                    </a:lnTo>
                    <a:lnTo>
                      <a:pt x="390" y="0"/>
                    </a:lnTo>
                    <a:lnTo>
                      <a:pt x="390" y="0"/>
                    </a:lnTo>
                    <a:lnTo>
                      <a:pt x="392" y="3"/>
                    </a:lnTo>
                    <a:lnTo>
                      <a:pt x="392" y="3"/>
                    </a:lnTo>
                    <a:lnTo>
                      <a:pt x="392" y="3"/>
                    </a:lnTo>
                    <a:lnTo>
                      <a:pt x="399" y="7"/>
                    </a:lnTo>
                    <a:lnTo>
                      <a:pt x="399" y="7"/>
                    </a:lnTo>
                    <a:lnTo>
                      <a:pt x="402" y="7"/>
                    </a:lnTo>
                    <a:lnTo>
                      <a:pt x="402" y="7"/>
                    </a:lnTo>
                    <a:lnTo>
                      <a:pt x="404" y="10"/>
                    </a:lnTo>
                    <a:lnTo>
                      <a:pt x="407" y="12"/>
                    </a:lnTo>
                    <a:lnTo>
                      <a:pt x="412" y="15"/>
                    </a:lnTo>
                    <a:lnTo>
                      <a:pt x="416" y="17"/>
                    </a:lnTo>
                    <a:lnTo>
                      <a:pt x="416" y="17"/>
                    </a:lnTo>
                    <a:lnTo>
                      <a:pt x="419" y="20"/>
                    </a:lnTo>
                    <a:lnTo>
                      <a:pt x="419" y="20"/>
                    </a:lnTo>
                    <a:lnTo>
                      <a:pt x="424" y="22"/>
                    </a:lnTo>
                    <a:lnTo>
                      <a:pt x="426" y="22"/>
                    </a:lnTo>
                    <a:lnTo>
                      <a:pt x="426" y="22"/>
                    </a:lnTo>
                    <a:lnTo>
                      <a:pt x="429" y="20"/>
                    </a:lnTo>
                    <a:lnTo>
                      <a:pt x="429" y="20"/>
                    </a:lnTo>
                    <a:lnTo>
                      <a:pt x="431" y="20"/>
                    </a:lnTo>
                    <a:lnTo>
                      <a:pt x="431" y="20"/>
                    </a:lnTo>
                    <a:lnTo>
                      <a:pt x="431" y="17"/>
                    </a:lnTo>
                    <a:lnTo>
                      <a:pt x="431" y="15"/>
                    </a:lnTo>
                    <a:lnTo>
                      <a:pt x="431" y="15"/>
                    </a:lnTo>
                    <a:lnTo>
                      <a:pt x="434" y="12"/>
                    </a:lnTo>
                    <a:lnTo>
                      <a:pt x="434" y="12"/>
                    </a:lnTo>
                    <a:lnTo>
                      <a:pt x="436" y="12"/>
                    </a:lnTo>
                    <a:lnTo>
                      <a:pt x="441" y="15"/>
                    </a:lnTo>
                    <a:lnTo>
                      <a:pt x="443" y="12"/>
                    </a:lnTo>
                    <a:lnTo>
                      <a:pt x="443" y="12"/>
                    </a:lnTo>
                    <a:lnTo>
                      <a:pt x="446" y="15"/>
                    </a:lnTo>
                    <a:lnTo>
                      <a:pt x="446" y="15"/>
                    </a:lnTo>
                    <a:lnTo>
                      <a:pt x="448" y="15"/>
                    </a:lnTo>
                    <a:lnTo>
                      <a:pt x="451" y="12"/>
                    </a:lnTo>
                    <a:lnTo>
                      <a:pt x="453" y="12"/>
                    </a:lnTo>
                    <a:lnTo>
                      <a:pt x="458" y="15"/>
                    </a:lnTo>
                    <a:lnTo>
                      <a:pt x="458" y="15"/>
                    </a:lnTo>
                    <a:lnTo>
                      <a:pt x="463" y="12"/>
                    </a:lnTo>
                    <a:lnTo>
                      <a:pt x="468" y="12"/>
                    </a:lnTo>
                    <a:lnTo>
                      <a:pt x="468" y="12"/>
                    </a:lnTo>
                    <a:lnTo>
                      <a:pt x="473" y="12"/>
                    </a:lnTo>
                    <a:lnTo>
                      <a:pt x="475" y="12"/>
                    </a:lnTo>
                    <a:lnTo>
                      <a:pt x="475" y="12"/>
                    </a:lnTo>
                    <a:lnTo>
                      <a:pt x="477" y="12"/>
                    </a:lnTo>
                    <a:lnTo>
                      <a:pt x="480" y="17"/>
                    </a:lnTo>
                    <a:close/>
                  </a:path>
                </a:pathLst>
              </a:custGeom>
              <a:solidFill>
                <a:srgbClr val="A58E9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200" dirty="0"/>
              </a:p>
            </p:txBody>
          </p:sp>
          <p:sp>
            <p:nvSpPr>
              <p:cNvPr id="421" name="Freeform 146">
                <a:extLst>
                  <a:ext uri="{FF2B5EF4-FFF2-40B4-BE49-F238E27FC236}">
                    <a16:creationId xmlns:a16="http://schemas.microsoft.com/office/drawing/2014/main" id="{9D49748E-B774-4E02-8D44-EAAFF026990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65" y="1253"/>
                <a:ext cx="5" cy="3"/>
              </a:xfrm>
              <a:custGeom>
                <a:avLst/>
                <a:gdLst>
                  <a:gd name="T0" fmla="*/ 5 w 5"/>
                  <a:gd name="T1" fmla="*/ 3 h 3"/>
                  <a:gd name="T2" fmla="*/ 0 w 5"/>
                  <a:gd name="T3" fmla="*/ 0 h 3"/>
                  <a:gd name="T4" fmla="*/ 5 w 5"/>
                  <a:gd name="T5" fmla="*/ 3 h 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5" h="3">
                    <a:moveTo>
                      <a:pt x="5" y="3"/>
                    </a:moveTo>
                    <a:lnTo>
                      <a:pt x="0" y="0"/>
                    </a:lnTo>
                    <a:lnTo>
                      <a:pt x="5" y="3"/>
                    </a:lnTo>
                    <a:close/>
                  </a:path>
                </a:pathLst>
              </a:custGeom>
              <a:solidFill>
                <a:srgbClr val="DAE2C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200" dirty="0"/>
              </a:p>
            </p:txBody>
          </p:sp>
          <p:sp>
            <p:nvSpPr>
              <p:cNvPr id="422" name="Freeform 147">
                <a:extLst>
                  <a:ext uri="{FF2B5EF4-FFF2-40B4-BE49-F238E27FC236}">
                    <a16:creationId xmlns:a16="http://schemas.microsoft.com/office/drawing/2014/main" id="{D4551F85-BAA9-4206-8B5E-7E83A59925A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621" y="2850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B7CEC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200" dirty="0"/>
              </a:p>
            </p:txBody>
          </p:sp>
          <p:sp>
            <p:nvSpPr>
              <p:cNvPr id="423" name="Freeform 148">
                <a:extLst>
                  <a:ext uri="{FF2B5EF4-FFF2-40B4-BE49-F238E27FC236}">
                    <a16:creationId xmlns:a16="http://schemas.microsoft.com/office/drawing/2014/main" id="{A26B013B-E7E9-41B7-8DE0-80DCCB7A1B5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343" y="2338"/>
                <a:ext cx="2" cy="0"/>
              </a:xfrm>
              <a:custGeom>
                <a:avLst/>
                <a:gdLst>
                  <a:gd name="T0" fmla="*/ 0 w 2"/>
                  <a:gd name="T1" fmla="*/ 2 w 2"/>
                  <a:gd name="T2" fmla="*/ 0 w 2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</a:cxnLst>
                <a:rect l="0" t="0" r="r" b="b"/>
                <a:pathLst>
                  <a:path w="2">
                    <a:moveTo>
                      <a:pt x="0" y="0"/>
                    </a:moveTo>
                    <a:lnTo>
                      <a:pt x="2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E76B6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200" dirty="0"/>
              </a:p>
            </p:txBody>
          </p:sp>
          <p:sp>
            <p:nvSpPr>
              <p:cNvPr id="424" name="Freeform 149">
                <a:extLst>
                  <a:ext uri="{FF2B5EF4-FFF2-40B4-BE49-F238E27FC236}">
                    <a16:creationId xmlns:a16="http://schemas.microsoft.com/office/drawing/2014/main" id="{767419EF-25B6-4EFD-857C-D8F3FB88005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202" y="2065"/>
                <a:ext cx="0" cy="3"/>
              </a:xfrm>
              <a:custGeom>
                <a:avLst/>
                <a:gdLst>
                  <a:gd name="T0" fmla="*/ 0 h 3"/>
                  <a:gd name="T1" fmla="*/ 3 h 3"/>
                  <a:gd name="T2" fmla="*/ 0 h 3"/>
                </a:gdLst>
                <a:ahLst/>
                <a:cxnLst>
                  <a:cxn ang="0">
                    <a:pos x="0" y="T0"/>
                  </a:cxn>
                  <a:cxn ang="0">
                    <a:pos x="0" y="T1"/>
                  </a:cxn>
                  <a:cxn ang="0">
                    <a:pos x="0" y="T2"/>
                  </a:cxn>
                </a:cxnLst>
                <a:rect l="0" t="0" r="r" b="b"/>
                <a:pathLst>
                  <a:path h="3">
                    <a:moveTo>
                      <a:pt x="0" y="0"/>
                    </a:moveTo>
                    <a:lnTo>
                      <a:pt x="0" y="3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E76B6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200" dirty="0"/>
              </a:p>
            </p:txBody>
          </p:sp>
          <p:sp>
            <p:nvSpPr>
              <p:cNvPr id="425" name="Freeform 150">
                <a:extLst>
                  <a:ext uri="{FF2B5EF4-FFF2-40B4-BE49-F238E27FC236}">
                    <a16:creationId xmlns:a16="http://schemas.microsoft.com/office/drawing/2014/main" id="{B142B55D-DF6A-49B0-8F4A-76F8C2C65ED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10" y="1704"/>
                <a:ext cx="2" cy="0"/>
              </a:xfrm>
              <a:custGeom>
                <a:avLst/>
                <a:gdLst>
                  <a:gd name="T0" fmla="*/ 2 w 2"/>
                  <a:gd name="T1" fmla="*/ 0 w 2"/>
                  <a:gd name="T2" fmla="*/ 2 w 2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</a:cxnLst>
                <a:rect l="0" t="0" r="r" b="b"/>
                <a:pathLst>
                  <a:path w="2">
                    <a:moveTo>
                      <a:pt x="2" y="0"/>
                    </a:moveTo>
                    <a:lnTo>
                      <a:pt x="0" y="0"/>
                    </a:lnTo>
                    <a:lnTo>
                      <a:pt x="2" y="0"/>
                    </a:lnTo>
                    <a:close/>
                  </a:path>
                </a:pathLst>
              </a:custGeom>
              <a:solidFill>
                <a:srgbClr val="1D819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200" dirty="0"/>
              </a:p>
            </p:txBody>
          </p:sp>
          <p:sp>
            <p:nvSpPr>
              <p:cNvPr id="426" name="Freeform 151">
                <a:extLst>
                  <a:ext uri="{FF2B5EF4-FFF2-40B4-BE49-F238E27FC236}">
                    <a16:creationId xmlns:a16="http://schemas.microsoft.com/office/drawing/2014/main" id="{6C05ED17-69C4-48C7-85A2-44C1A68826F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323" y="2338"/>
                <a:ext cx="5" cy="0"/>
              </a:xfrm>
              <a:custGeom>
                <a:avLst/>
                <a:gdLst>
                  <a:gd name="T0" fmla="*/ 5 w 5"/>
                  <a:gd name="T1" fmla="*/ 0 w 5"/>
                  <a:gd name="T2" fmla="*/ 5 w 5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</a:cxnLst>
                <a:rect l="0" t="0" r="r" b="b"/>
                <a:pathLst>
                  <a:path w="5">
                    <a:moveTo>
                      <a:pt x="5" y="0"/>
                    </a:moveTo>
                    <a:lnTo>
                      <a:pt x="0" y="0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E76B6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200" dirty="0"/>
              </a:p>
            </p:txBody>
          </p:sp>
          <p:sp>
            <p:nvSpPr>
              <p:cNvPr id="427" name="Freeform 152">
                <a:extLst>
                  <a:ext uri="{FF2B5EF4-FFF2-40B4-BE49-F238E27FC236}">
                    <a16:creationId xmlns:a16="http://schemas.microsoft.com/office/drawing/2014/main" id="{B5C34CE4-F11F-41B5-B498-5D5232B2B3D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56" y="2472"/>
                <a:ext cx="5" cy="0"/>
              </a:xfrm>
              <a:custGeom>
                <a:avLst/>
                <a:gdLst>
                  <a:gd name="T0" fmla="*/ 5 w 5"/>
                  <a:gd name="T1" fmla="*/ 0 w 5"/>
                  <a:gd name="T2" fmla="*/ 5 w 5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</a:cxnLst>
                <a:rect l="0" t="0" r="r" b="b"/>
                <a:pathLst>
                  <a:path w="5">
                    <a:moveTo>
                      <a:pt x="5" y="0"/>
                    </a:moveTo>
                    <a:lnTo>
                      <a:pt x="0" y="0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FFCF8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200" dirty="0"/>
              </a:p>
            </p:txBody>
          </p:sp>
          <p:sp>
            <p:nvSpPr>
              <p:cNvPr id="428" name="Freeform 153">
                <a:extLst>
                  <a:ext uri="{FF2B5EF4-FFF2-40B4-BE49-F238E27FC236}">
                    <a16:creationId xmlns:a16="http://schemas.microsoft.com/office/drawing/2014/main" id="{B19F688C-3CDE-4C43-839C-82B772AFA07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82" y="2874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B7CEC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200" dirty="0"/>
              </a:p>
            </p:txBody>
          </p:sp>
          <p:sp>
            <p:nvSpPr>
              <p:cNvPr id="429" name="Freeform 154">
                <a:extLst>
                  <a:ext uri="{FF2B5EF4-FFF2-40B4-BE49-F238E27FC236}">
                    <a16:creationId xmlns:a16="http://schemas.microsoft.com/office/drawing/2014/main" id="{7FF60912-50FE-46EE-A90A-B866C049BC5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97" y="2869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B7CEC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200" dirty="0"/>
              </a:p>
            </p:txBody>
          </p:sp>
          <p:sp>
            <p:nvSpPr>
              <p:cNvPr id="430" name="Freeform 155">
                <a:extLst>
                  <a:ext uri="{FF2B5EF4-FFF2-40B4-BE49-F238E27FC236}">
                    <a16:creationId xmlns:a16="http://schemas.microsoft.com/office/drawing/2014/main" id="{CFB25550-9B4A-4CFF-896A-53A807C2ABD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17" y="1327"/>
                <a:ext cx="151" cy="75"/>
              </a:xfrm>
              <a:custGeom>
                <a:avLst/>
                <a:gdLst>
                  <a:gd name="T0" fmla="*/ 9 w 151"/>
                  <a:gd name="T1" fmla="*/ 60 h 75"/>
                  <a:gd name="T2" fmla="*/ 19 w 151"/>
                  <a:gd name="T3" fmla="*/ 53 h 75"/>
                  <a:gd name="T4" fmla="*/ 39 w 151"/>
                  <a:gd name="T5" fmla="*/ 43 h 75"/>
                  <a:gd name="T6" fmla="*/ 58 w 151"/>
                  <a:gd name="T7" fmla="*/ 31 h 75"/>
                  <a:gd name="T8" fmla="*/ 66 w 151"/>
                  <a:gd name="T9" fmla="*/ 26 h 75"/>
                  <a:gd name="T10" fmla="*/ 87 w 151"/>
                  <a:gd name="T11" fmla="*/ 12 h 75"/>
                  <a:gd name="T12" fmla="*/ 95 w 151"/>
                  <a:gd name="T13" fmla="*/ 4 h 75"/>
                  <a:gd name="T14" fmla="*/ 107 w 151"/>
                  <a:gd name="T15" fmla="*/ 0 h 75"/>
                  <a:gd name="T16" fmla="*/ 126 w 151"/>
                  <a:gd name="T17" fmla="*/ 2 h 75"/>
                  <a:gd name="T18" fmla="*/ 144 w 151"/>
                  <a:gd name="T19" fmla="*/ 2 h 75"/>
                  <a:gd name="T20" fmla="*/ 148 w 151"/>
                  <a:gd name="T21" fmla="*/ 7 h 75"/>
                  <a:gd name="T22" fmla="*/ 134 w 151"/>
                  <a:gd name="T23" fmla="*/ 39 h 75"/>
                  <a:gd name="T24" fmla="*/ 124 w 151"/>
                  <a:gd name="T25" fmla="*/ 63 h 75"/>
                  <a:gd name="T26" fmla="*/ 119 w 151"/>
                  <a:gd name="T27" fmla="*/ 73 h 75"/>
                  <a:gd name="T28" fmla="*/ 117 w 151"/>
                  <a:gd name="T29" fmla="*/ 75 h 75"/>
                  <a:gd name="T30" fmla="*/ 102 w 151"/>
                  <a:gd name="T31" fmla="*/ 70 h 75"/>
                  <a:gd name="T32" fmla="*/ 95 w 151"/>
                  <a:gd name="T33" fmla="*/ 63 h 75"/>
                  <a:gd name="T34" fmla="*/ 97 w 151"/>
                  <a:gd name="T35" fmla="*/ 63 h 75"/>
                  <a:gd name="T36" fmla="*/ 95 w 151"/>
                  <a:gd name="T37" fmla="*/ 65 h 75"/>
                  <a:gd name="T38" fmla="*/ 95 w 151"/>
                  <a:gd name="T39" fmla="*/ 65 h 75"/>
                  <a:gd name="T40" fmla="*/ 87 w 151"/>
                  <a:gd name="T41" fmla="*/ 73 h 75"/>
                  <a:gd name="T42" fmla="*/ 80 w 151"/>
                  <a:gd name="T43" fmla="*/ 73 h 75"/>
                  <a:gd name="T44" fmla="*/ 87 w 151"/>
                  <a:gd name="T45" fmla="*/ 63 h 75"/>
                  <a:gd name="T46" fmla="*/ 87 w 151"/>
                  <a:gd name="T47" fmla="*/ 58 h 75"/>
                  <a:gd name="T48" fmla="*/ 87 w 151"/>
                  <a:gd name="T49" fmla="*/ 53 h 75"/>
                  <a:gd name="T50" fmla="*/ 90 w 151"/>
                  <a:gd name="T51" fmla="*/ 51 h 75"/>
                  <a:gd name="T52" fmla="*/ 92 w 151"/>
                  <a:gd name="T53" fmla="*/ 43 h 75"/>
                  <a:gd name="T54" fmla="*/ 95 w 151"/>
                  <a:gd name="T55" fmla="*/ 41 h 75"/>
                  <a:gd name="T56" fmla="*/ 92 w 151"/>
                  <a:gd name="T57" fmla="*/ 39 h 75"/>
                  <a:gd name="T58" fmla="*/ 90 w 151"/>
                  <a:gd name="T59" fmla="*/ 39 h 75"/>
                  <a:gd name="T60" fmla="*/ 90 w 151"/>
                  <a:gd name="T61" fmla="*/ 36 h 75"/>
                  <a:gd name="T62" fmla="*/ 85 w 151"/>
                  <a:gd name="T63" fmla="*/ 34 h 75"/>
                  <a:gd name="T64" fmla="*/ 85 w 151"/>
                  <a:gd name="T65" fmla="*/ 36 h 75"/>
                  <a:gd name="T66" fmla="*/ 83 w 151"/>
                  <a:gd name="T67" fmla="*/ 39 h 75"/>
                  <a:gd name="T68" fmla="*/ 80 w 151"/>
                  <a:gd name="T69" fmla="*/ 36 h 75"/>
                  <a:gd name="T70" fmla="*/ 78 w 151"/>
                  <a:gd name="T71" fmla="*/ 39 h 75"/>
                  <a:gd name="T72" fmla="*/ 75 w 151"/>
                  <a:gd name="T73" fmla="*/ 39 h 75"/>
                  <a:gd name="T74" fmla="*/ 73 w 151"/>
                  <a:gd name="T75" fmla="*/ 41 h 75"/>
                  <a:gd name="T76" fmla="*/ 73 w 151"/>
                  <a:gd name="T77" fmla="*/ 43 h 75"/>
                  <a:gd name="T78" fmla="*/ 70 w 151"/>
                  <a:gd name="T79" fmla="*/ 46 h 75"/>
                  <a:gd name="T80" fmla="*/ 68 w 151"/>
                  <a:gd name="T81" fmla="*/ 46 h 75"/>
                  <a:gd name="T82" fmla="*/ 68 w 151"/>
                  <a:gd name="T83" fmla="*/ 43 h 75"/>
                  <a:gd name="T84" fmla="*/ 63 w 151"/>
                  <a:gd name="T85" fmla="*/ 46 h 75"/>
                  <a:gd name="T86" fmla="*/ 58 w 151"/>
                  <a:gd name="T87" fmla="*/ 46 h 75"/>
                  <a:gd name="T88" fmla="*/ 48 w 151"/>
                  <a:gd name="T89" fmla="*/ 53 h 75"/>
                  <a:gd name="T90" fmla="*/ 31 w 151"/>
                  <a:gd name="T91" fmla="*/ 58 h 75"/>
                  <a:gd name="T92" fmla="*/ 17 w 151"/>
                  <a:gd name="T93" fmla="*/ 63 h 75"/>
                  <a:gd name="T94" fmla="*/ 5 w 151"/>
                  <a:gd name="T95" fmla="*/ 60 h 75"/>
                  <a:gd name="T96" fmla="*/ 2 w 151"/>
                  <a:gd name="T97" fmla="*/ 58 h 75"/>
                  <a:gd name="T98" fmla="*/ 0 w 151"/>
                  <a:gd name="T99" fmla="*/ 56 h 7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</a:cxnLst>
                <a:rect l="0" t="0" r="r" b="b"/>
                <a:pathLst>
                  <a:path w="151" h="75">
                    <a:moveTo>
                      <a:pt x="2" y="56"/>
                    </a:moveTo>
                    <a:lnTo>
                      <a:pt x="5" y="58"/>
                    </a:lnTo>
                    <a:lnTo>
                      <a:pt x="9" y="60"/>
                    </a:lnTo>
                    <a:lnTo>
                      <a:pt x="17" y="56"/>
                    </a:lnTo>
                    <a:lnTo>
                      <a:pt x="19" y="53"/>
                    </a:lnTo>
                    <a:lnTo>
                      <a:pt x="19" y="53"/>
                    </a:lnTo>
                    <a:lnTo>
                      <a:pt x="22" y="53"/>
                    </a:lnTo>
                    <a:lnTo>
                      <a:pt x="29" y="48"/>
                    </a:lnTo>
                    <a:lnTo>
                      <a:pt x="39" y="43"/>
                    </a:lnTo>
                    <a:lnTo>
                      <a:pt x="44" y="39"/>
                    </a:lnTo>
                    <a:lnTo>
                      <a:pt x="51" y="36"/>
                    </a:lnTo>
                    <a:lnTo>
                      <a:pt x="58" y="31"/>
                    </a:lnTo>
                    <a:lnTo>
                      <a:pt x="61" y="29"/>
                    </a:lnTo>
                    <a:lnTo>
                      <a:pt x="61" y="29"/>
                    </a:lnTo>
                    <a:lnTo>
                      <a:pt x="66" y="26"/>
                    </a:lnTo>
                    <a:lnTo>
                      <a:pt x="73" y="21"/>
                    </a:lnTo>
                    <a:lnTo>
                      <a:pt x="80" y="17"/>
                    </a:lnTo>
                    <a:lnTo>
                      <a:pt x="87" y="12"/>
                    </a:lnTo>
                    <a:lnTo>
                      <a:pt x="87" y="9"/>
                    </a:lnTo>
                    <a:lnTo>
                      <a:pt x="90" y="9"/>
                    </a:lnTo>
                    <a:lnTo>
                      <a:pt x="95" y="4"/>
                    </a:lnTo>
                    <a:lnTo>
                      <a:pt x="97" y="4"/>
                    </a:lnTo>
                    <a:lnTo>
                      <a:pt x="102" y="0"/>
                    </a:lnTo>
                    <a:lnTo>
                      <a:pt x="107" y="0"/>
                    </a:lnTo>
                    <a:lnTo>
                      <a:pt x="114" y="2"/>
                    </a:lnTo>
                    <a:lnTo>
                      <a:pt x="119" y="2"/>
                    </a:lnTo>
                    <a:lnTo>
                      <a:pt x="126" y="2"/>
                    </a:lnTo>
                    <a:lnTo>
                      <a:pt x="131" y="2"/>
                    </a:lnTo>
                    <a:lnTo>
                      <a:pt x="144" y="2"/>
                    </a:lnTo>
                    <a:lnTo>
                      <a:pt x="144" y="2"/>
                    </a:lnTo>
                    <a:lnTo>
                      <a:pt x="148" y="2"/>
                    </a:lnTo>
                    <a:lnTo>
                      <a:pt x="151" y="2"/>
                    </a:lnTo>
                    <a:lnTo>
                      <a:pt x="148" y="7"/>
                    </a:lnTo>
                    <a:lnTo>
                      <a:pt x="144" y="17"/>
                    </a:lnTo>
                    <a:lnTo>
                      <a:pt x="139" y="29"/>
                    </a:lnTo>
                    <a:lnTo>
                      <a:pt x="134" y="39"/>
                    </a:lnTo>
                    <a:lnTo>
                      <a:pt x="131" y="43"/>
                    </a:lnTo>
                    <a:lnTo>
                      <a:pt x="129" y="51"/>
                    </a:lnTo>
                    <a:lnTo>
                      <a:pt x="124" y="63"/>
                    </a:lnTo>
                    <a:lnTo>
                      <a:pt x="122" y="68"/>
                    </a:lnTo>
                    <a:lnTo>
                      <a:pt x="122" y="68"/>
                    </a:lnTo>
                    <a:lnTo>
                      <a:pt x="119" y="73"/>
                    </a:lnTo>
                    <a:lnTo>
                      <a:pt x="119" y="73"/>
                    </a:lnTo>
                    <a:lnTo>
                      <a:pt x="117" y="75"/>
                    </a:lnTo>
                    <a:lnTo>
                      <a:pt x="117" y="75"/>
                    </a:lnTo>
                    <a:lnTo>
                      <a:pt x="112" y="73"/>
                    </a:lnTo>
                    <a:lnTo>
                      <a:pt x="107" y="73"/>
                    </a:lnTo>
                    <a:lnTo>
                      <a:pt x="102" y="70"/>
                    </a:lnTo>
                    <a:lnTo>
                      <a:pt x="102" y="68"/>
                    </a:lnTo>
                    <a:lnTo>
                      <a:pt x="97" y="65"/>
                    </a:lnTo>
                    <a:lnTo>
                      <a:pt x="95" y="63"/>
                    </a:lnTo>
                    <a:lnTo>
                      <a:pt x="95" y="63"/>
                    </a:lnTo>
                    <a:lnTo>
                      <a:pt x="95" y="63"/>
                    </a:lnTo>
                    <a:lnTo>
                      <a:pt x="97" y="63"/>
                    </a:lnTo>
                    <a:lnTo>
                      <a:pt x="95" y="63"/>
                    </a:lnTo>
                    <a:lnTo>
                      <a:pt x="95" y="63"/>
                    </a:lnTo>
                    <a:lnTo>
                      <a:pt x="95" y="65"/>
                    </a:lnTo>
                    <a:lnTo>
                      <a:pt x="92" y="65"/>
                    </a:lnTo>
                    <a:lnTo>
                      <a:pt x="92" y="65"/>
                    </a:lnTo>
                    <a:lnTo>
                      <a:pt x="95" y="65"/>
                    </a:lnTo>
                    <a:lnTo>
                      <a:pt x="95" y="68"/>
                    </a:lnTo>
                    <a:lnTo>
                      <a:pt x="92" y="68"/>
                    </a:lnTo>
                    <a:lnTo>
                      <a:pt x="87" y="73"/>
                    </a:lnTo>
                    <a:lnTo>
                      <a:pt x="85" y="73"/>
                    </a:lnTo>
                    <a:lnTo>
                      <a:pt x="83" y="73"/>
                    </a:lnTo>
                    <a:lnTo>
                      <a:pt x="80" y="73"/>
                    </a:lnTo>
                    <a:lnTo>
                      <a:pt x="83" y="70"/>
                    </a:lnTo>
                    <a:lnTo>
                      <a:pt x="83" y="68"/>
                    </a:lnTo>
                    <a:lnTo>
                      <a:pt x="87" y="63"/>
                    </a:lnTo>
                    <a:lnTo>
                      <a:pt x="87" y="60"/>
                    </a:lnTo>
                    <a:lnTo>
                      <a:pt x="87" y="60"/>
                    </a:lnTo>
                    <a:lnTo>
                      <a:pt x="87" y="58"/>
                    </a:lnTo>
                    <a:lnTo>
                      <a:pt x="85" y="58"/>
                    </a:lnTo>
                    <a:lnTo>
                      <a:pt x="87" y="56"/>
                    </a:lnTo>
                    <a:lnTo>
                      <a:pt x="87" y="53"/>
                    </a:lnTo>
                    <a:lnTo>
                      <a:pt x="87" y="53"/>
                    </a:lnTo>
                    <a:lnTo>
                      <a:pt x="90" y="51"/>
                    </a:lnTo>
                    <a:lnTo>
                      <a:pt x="90" y="51"/>
                    </a:lnTo>
                    <a:lnTo>
                      <a:pt x="92" y="46"/>
                    </a:lnTo>
                    <a:lnTo>
                      <a:pt x="92" y="43"/>
                    </a:lnTo>
                    <a:lnTo>
                      <a:pt x="92" y="43"/>
                    </a:lnTo>
                    <a:lnTo>
                      <a:pt x="92" y="43"/>
                    </a:lnTo>
                    <a:lnTo>
                      <a:pt x="95" y="43"/>
                    </a:lnTo>
                    <a:lnTo>
                      <a:pt x="95" y="41"/>
                    </a:lnTo>
                    <a:lnTo>
                      <a:pt x="92" y="41"/>
                    </a:lnTo>
                    <a:lnTo>
                      <a:pt x="92" y="41"/>
                    </a:lnTo>
                    <a:lnTo>
                      <a:pt x="92" y="39"/>
                    </a:lnTo>
                    <a:lnTo>
                      <a:pt x="92" y="39"/>
                    </a:lnTo>
                    <a:lnTo>
                      <a:pt x="90" y="39"/>
                    </a:lnTo>
                    <a:lnTo>
                      <a:pt x="90" y="39"/>
                    </a:lnTo>
                    <a:lnTo>
                      <a:pt x="90" y="36"/>
                    </a:lnTo>
                    <a:lnTo>
                      <a:pt x="90" y="36"/>
                    </a:lnTo>
                    <a:lnTo>
                      <a:pt x="90" y="36"/>
                    </a:lnTo>
                    <a:lnTo>
                      <a:pt x="87" y="36"/>
                    </a:lnTo>
                    <a:lnTo>
                      <a:pt x="87" y="36"/>
                    </a:lnTo>
                    <a:lnTo>
                      <a:pt x="85" y="34"/>
                    </a:lnTo>
                    <a:lnTo>
                      <a:pt x="85" y="36"/>
                    </a:lnTo>
                    <a:lnTo>
                      <a:pt x="85" y="36"/>
                    </a:lnTo>
                    <a:lnTo>
                      <a:pt x="85" y="36"/>
                    </a:lnTo>
                    <a:lnTo>
                      <a:pt x="85" y="36"/>
                    </a:lnTo>
                    <a:lnTo>
                      <a:pt x="85" y="39"/>
                    </a:lnTo>
                    <a:lnTo>
                      <a:pt x="83" y="39"/>
                    </a:lnTo>
                    <a:lnTo>
                      <a:pt x="83" y="39"/>
                    </a:lnTo>
                    <a:lnTo>
                      <a:pt x="83" y="39"/>
                    </a:lnTo>
                    <a:lnTo>
                      <a:pt x="80" y="36"/>
                    </a:lnTo>
                    <a:lnTo>
                      <a:pt x="80" y="36"/>
                    </a:lnTo>
                    <a:lnTo>
                      <a:pt x="80" y="36"/>
                    </a:lnTo>
                    <a:lnTo>
                      <a:pt x="78" y="39"/>
                    </a:lnTo>
                    <a:lnTo>
                      <a:pt x="78" y="39"/>
                    </a:lnTo>
                    <a:lnTo>
                      <a:pt x="78" y="39"/>
                    </a:lnTo>
                    <a:lnTo>
                      <a:pt x="75" y="39"/>
                    </a:lnTo>
                    <a:lnTo>
                      <a:pt x="75" y="41"/>
                    </a:lnTo>
                    <a:lnTo>
                      <a:pt x="73" y="41"/>
                    </a:lnTo>
                    <a:lnTo>
                      <a:pt x="73" y="41"/>
                    </a:lnTo>
                    <a:lnTo>
                      <a:pt x="73" y="43"/>
                    </a:lnTo>
                    <a:lnTo>
                      <a:pt x="73" y="43"/>
                    </a:lnTo>
                    <a:lnTo>
                      <a:pt x="73" y="43"/>
                    </a:lnTo>
                    <a:lnTo>
                      <a:pt x="70" y="43"/>
                    </a:lnTo>
                    <a:lnTo>
                      <a:pt x="70" y="43"/>
                    </a:lnTo>
                    <a:lnTo>
                      <a:pt x="70" y="46"/>
                    </a:lnTo>
                    <a:lnTo>
                      <a:pt x="68" y="46"/>
                    </a:lnTo>
                    <a:lnTo>
                      <a:pt x="68" y="46"/>
                    </a:lnTo>
                    <a:lnTo>
                      <a:pt x="68" y="46"/>
                    </a:lnTo>
                    <a:lnTo>
                      <a:pt x="68" y="43"/>
                    </a:lnTo>
                    <a:lnTo>
                      <a:pt x="68" y="43"/>
                    </a:lnTo>
                    <a:lnTo>
                      <a:pt x="68" y="43"/>
                    </a:lnTo>
                    <a:lnTo>
                      <a:pt x="66" y="46"/>
                    </a:lnTo>
                    <a:lnTo>
                      <a:pt x="63" y="46"/>
                    </a:lnTo>
                    <a:lnTo>
                      <a:pt x="63" y="46"/>
                    </a:lnTo>
                    <a:lnTo>
                      <a:pt x="63" y="43"/>
                    </a:lnTo>
                    <a:lnTo>
                      <a:pt x="61" y="43"/>
                    </a:lnTo>
                    <a:lnTo>
                      <a:pt x="58" y="46"/>
                    </a:lnTo>
                    <a:lnTo>
                      <a:pt x="53" y="51"/>
                    </a:lnTo>
                    <a:lnTo>
                      <a:pt x="48" y="53"/>
                    </a:lnTo>
                    <a:lnTo>
                      <a:pt x="48" y="53"/>
                    </a:lnTo>
                    <a:lnTo>
                      <a:pt x="44" y="56"/>
                    </a:lnTo>
                    <a:lnTo>
                      <a:pt x="39" y="56"/>
                    </a:lnTo>
                    <a:lnTo>
                      <a:pt x="31" y="58"/>
                    </a:lnTo>
                    <a:lnTo>
                      <a:pt x="27" y="60"/>
                    </a:lnTo>
                    <a:lnTo>
                      <a:pt x="22" y="63"/>
                    </a:lnTo>
                    <a:lnTo>
                      <a:pt x="17" y="63"/>
                    </a:lnTo>
                    <a:lnTo>
                      <a:pt x="12" y="63"/>
                    </a:lnTo>
                    <a:lnTo>
                      <a:pt x="9" y="63"/>
                    </a:lnTo>
                    <a:lnTo>
                      <a:pt x="5" y="60"/>
                    </a:lnTo>
                    <a:lnTo>
                      <a:pt x="5" y="60"/>
                    </a:lnTo>
                    <a:lnTo>
                      <a:pt x="5" y="60"/>
                    </a:lnTo>
                    <a:lnTo>
                      <a:pt x="2" y="58"/>
                    </a:lnTo>
                    <a:lnTo>
                      <a:pt x="0" y="56"/>
                    </a:lnTo>
                    <a:lnTo>
                      <a:pt x="0" y="56"/>
                    </a:lnTo>
                    <a:lnTo>
                      <a:pt x="0" y="56"/>
                    </a:lnTo>
                    <a:lnTo>
                      <a:pt x="2" y="56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200" dirty="0"/>
              </a:p>
            </p:txBody>
          </p:sp>
          <p:sp>
            <p:nvSpPr>
              <p:cNvPr id="431" name="Freeform 156">
                <a:extLst>
                  <a:ext uri="{FF2B5EF4-FFF2-40B4-BE49-F238E27FC236}">
                    <a16:creationId xmlns:a16="http://schemas.microsoft.com/office/drawing/2014/main" id="{45BD3F56-0098-4BFE-B2D3-0CB4C5F7B54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192" y="2058"/>
                <a:ext cx="168" cy="148"/>
              </a:xfrm>
              <a:custGeom>
                <a:avLst/>
                <a:gdLst>
                  <a:gd name="T0" fmla="*/ 122 w 168"/>
                  <a:gd name="T1" fmla="*/ 36 h 148"/>
                  <a:gd name="T2" fmla="*/ 119 w 168"/>
                  <a:gd name="T3" fmla="*/ 36 h 148"/>
                  <a:gd name="T4" fmla="*/ 119 w 168"/>
                  <a:gd name="T5" fmla="*/ 46 h 148"/>
                  <a:gd name="T6" fmla="*/ 112 w 168"/>
                  <a:gd name="T7" fmla="*/ 39 h 148"/>
                  <a:gd name="T8" fmla="*/ 112 w 168"/>
                  <a:gd name="T9" fmla="*/ 44 h 148"/>
                  <a:gd name="T10" fmla="*/ 119 w 168"/>
                  <a:gd name="T11" fmla="*/ 49 h 148"/>
                  <a:gd name="T12" fmla="*/ 119 w 168"/>
                  <a:gd name="T13" fmla="*/ 56 h 148"/>
                  <a:gd name="T14" fmla="*/ 117 w 168"/>
                  <a:gd name="T15" fmla="*/ 58 h 148"/>
                  <a:gd name="T16" fmla="*/ 119 w 168"/>
                  <a:gd name="T17" fmla="*/ 63 h 148"/>
                  <a:gd name="T18" fmla="*/ 112 w 168"/>
                  <a:gd name="T19" fmla="*/ 61 h 148"/>
                  <a:gd name="T20" fmla="*/ 119 w 168"/>
                  <a:gd name="T21" fmla="*/ 73 h 148"/>
                  <a:gd name="T22" fmla="*/ 114 w 168"/>
                  <a:gd name="T23" fmla="*/ 70 h 148"/>
                  <a:gd name="T24" fmla="*/ 114 w 168"/>
                  <a:gd name="T25" fmla="*/ 75 h 148"/>
                  <a:gd name="T26" fmla="*/ 117 w 168"/>
                  <a:gd name="T27" fmla="*/ 80 h 148"/>
                  <a:gd name="T28" fmla="*/ 114 w 168"/>
                  <a:gd name="T29" fmla="*/ 95 h 148"/>
                  <a:gd name="T30" fmla="*/ 124 w 168"/>
                  <a:gd name="T31" fmla="*/ 119 h 148"/>
                  <a:gd name="T32" fmla="*/ 119 w 168"/>
                  <a:gd name="T33" fmla="*/ 122 h 148"/>
                  <a:gd name="T34" fmla="*/ 107 w 168"/>
                  <a:gd name="T35" fmla="*/ 109 h 148"/>
                  <a:gd name="T36" fmla="*/ 105 w 168"/>
                  <a:gd name="T37" fmla="*/ 102 h 148"/>
                  <a:gd name="T38" fmla="*/ 109 w 168"/>
                  <a:gd name="T39" fmla="*/ 119 h 148"/>
                  <a:gd name="T40" fmla="*/ 122 w 168"/>
                  <a:gd name="T41" fmla="*/ 127 h 148"/>
                  <a:gd name="T42" fmla="*/ 127 w 168"/>
                  <a:gd name="T43" fmla="*/ 136 h 148"/>
                  <a:gd name="T44" fmla="*/ 129 w 168"/>
                  <a:gd name="T45" fmla="*/ 148 h 148"/>
                  <a:gd name="T46" fmla="*/ 119 w 168"/>
                  <a:gd name="T47" fmla="*/ 136 h 148"/>
                  <a:gd name="T48" fmla="*/ 119 w 168"/>
                  <a:gd name="T49" fmla="*/ 139 h 148"/>
                  <a:gd name="T50" fmla="*/ 114 w 168"/>
                  <a:gd name="T51" fmla="*/ 141 h 148"/>
                  <a:gd name="T52" fmla="*/ 105 w 168"/>
                  <a:gd name="T53" fmla="*/ 131 h 148"/>
                  <a:gd name="T54" fmla="*/ 92 w 168"/>
                  <a:gd name="T55" fmla="*/ 122 h 148"/>
                  <a:gd name="T56" fmla="*/ 92 w 168"/>
                  <a:gd name="T57" fmla="*/ 129 h 148"/>
                  <a:gd name="T58" fmla="*/ 80 w 168"/>
                  <a:gd name="T59" fmla="*/ 112 h 148"/>
                  <a:gd name="T60" fmla="*/ 75 w 168"/>
                  <a:gd name="T61" fmla="*/ 117 h 148"/>
                  <a:gd name="T62" fmla="*/ 73 w 168"/>
                  <a:gd name="T63" fmla="*/ 112 h 148"/>
                  <a:gd name="T64" fmla="*/ 70 w 168"/>
                  <a:gd name="T65" fmla="*/ 119 h 148"/>
                  <a:gd name="T66" fmla="*/ 63 w 168"/>
                  <a:gd name="T67" fmla="*/ 109 h 148"/>
                  <a:gd name="T68" fmla="*/ 68 w 168"/>
                  <a:gd name="T69" fmla="*/ 102 h 148"/>
                  <a:gd name="T70" fmla="*/ 73 w 168"/>
                  <a:gd name="T71" fmla="*/ 100 h 148"/>
                  <a:gd name="T72" fmla="*/ 83 w 168"/>
                  <a:gd name="T73" fmla="*/ 88 h 148"/>
                  <a:gd name="T74" fmla="*/ 68 w 168"/>
                  <a:gd name="T75" fmla="*/ 66 h 148"/>
                  <a:gd name="T76" fmla="*/ 51 w 168"/>
                  <a:gd name="T77" fmla="*/ 58 h 148"/>
                  <a:gd name="T78" fmla="*/ 49 w 168"/>
                  <a:gd name="T79" fmla="*/ 44 h 148"/>
                  <a:gd name="T80" fmla="*/ 34 w 168"/>
                  <a:gd name="T81" fmla="*/ 36 h 148"/>
                  <a:gd name="T82" fmla="*/ 27 w 168"/>
                  <a:gd name="T83" fmla="*/ 24 h 148"/>
                  <a:gd name="T84" fmla="*/ 24 w 168"/>
                  <a:gd name="T85" fmla="*/ 19 h 148"/>
                  <a:gd name="T86" fmla="*/ 22 w 168"/>
                  <a:gd name="T87" fmla="*/ 17 h 148"/>
                  <a:gd name="T88" fmla="*/ 22 w 168"/>
                  <a:gd name="T89" fmla="*/ 10 h 148"/>
                  <a:gd name="T90" fmla="*/ 12 w 168"/>
                  <a:gd name="T91" fmla="*/ 10 h 148"/>
                  <a:gd name="T92" fmla="*/ 5 w 168"/>
                  <a:gd name="T93" fmla="*/ 0 h 148"/>
                  <a:gd name="T94" fmla="*/ 63 w 168"/>
                  <a:gd name="T95" fmla="*/ 0 h 148"/>
                  <a:gd name="T96" fmla="*/ 119 w 168"/>
                  <a:gd name="T97" fmla="*/ 0 h 148"/>
                  <a:gd name="T98" fmla="*/ 168 w 168"/>
                  <a:gd name="T99" fmla="*/ 12 h 148"/>
                  <a:gd name="T100" fmla="*/ 151 w 168"/>
                  <a:gd name="T101" fmla="*/ 19 h 148"/>
                  <a:gd name="T102" fmla="*/ 151 w 168"/>
                  <a:gd name="T103" fmla="*/ 14 h 148"/>
                  <a:gd name="T104" fmla="*/ 146 w 168"/>
                  <a:gd name="T105" fmla="*/ 22 h 148"/>
                  <a:gd name="T106" fmla="*/ 136 w 168"/>
                  <a:gd name="T107" fmla="*/ 29 h 148"/>
                  <a:gd name="T108" fmla="*/ 134 w 168"/>
                  <a:gd name="T109" fmla="*/ 24 h 148"/>
                  <a:gd name="T110" fmla="*/ 134 w 168"/>
                  <a:gd name="T111" fmla="*/ 34 h 148"/>
                  <a:gd name="T112" fmla="*/ 124 w 168"/>
                  <a:gd name="T113" fmla="*/ 29 h 14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</a:cxnLst>
                <a:rect l="0" t="0" r="r" b="b"/>
                <a:pathLst>
                  <a:path w="168" h="148">
                    <a:moveTo>
                      <a:pt x="127" y="34"/>
                    </a:moveTo>
                    <a:lnTo>
                      <a:pt x="129" y="34"/>
                    </a:lnTo>
                    <a:lnTo>
                      <a:pt x="127" y="34"/>
                    </a:lnTo>
                    <a:lnTo>
                      <a:pt x="127" y="34"/>
                    </a:lnTo>
                    <a:lnTo>
                      <a:pt x="127" y="34"/>
                    </a:lnTo>
                    <a:lnTo>
                      <a:pt x="124" y="34"/>
                    </a:lnTo>
                    <a:lnTo>
                      <a:pt x="127" y="36"/>
                    </a:lnTo>
                    <a:lnTo>
                      <a:pt x="127" y="36"/>
                    </a:lnTo>
                    <a:lnTo>
                      <a:pt x="122" y="36"/>
                    </a:lnTo>
                    <a:lnTo>
                      <a:pt x="122" y="36"/>
                    </a:lnTo>
                    <a:lnTo>
                      <a:pt x="122" y="36"/>
                    </a:lnTo>
                    <a:lnTo>
                      <a:pt x="124" y="41"/>
                    </a:lnTo>
                    <a:lnTo>
                      <a:pt x="124" y="41"/>
                    </a:lnTo>
                    <a:lnTo>
                      <a:pt x="124" y="41"/>
                    </a:lnTo>
                    <a:lnTo>
                      <a:pt x="122" y="41"/>
                    </a:lnTo>
                    <a:lnTo>
                      <a:pt x="122" y="41"/>
                    </a:lnTo>
                    <a:lnTo>
                      <a:pt x="119" y="39"/>
                    </a:lnTo>
                    <a:lnTo>
                      <a:pt x="119" y="36"/>
                    </a:lnTo>
                    <a:lnTo>
                      <a:pt x="117" y="36"/>
                    </a:lnTo>
                    <a:lnTo>
                      <a:pt x="119" y="39"/>
                    </a:lnTo>
                    <a:lnTo>
                      <a:pt x="119" y="41"/>
                    </a:lnTo>
                    <a:lnTo>
                      <a:pt x="122" y="44"/>
                    </a:lnTo>
                    <a:lnTo>
                      <a:pt x="124" y="44"/>
                    </a:lnTo>
                    <a:lnTo>
                      <a:pt x="124" y="44"/>
                    </a:lnTo>
                    <a:lnTo>
                      <a:pt x="122" y="46"/>
                    </a:lnTo>
                    <a:lnTo>
                      <a:pt x="122" y="46"/>
                    </a:lnTo>
                    <a:lnTo>
                      <a:pt x="119" y="46"/>
                    </a:lnTo>
                    <a:lnTo>
                      <a:pt x="119" y="46"/>
                    </a:lnTo>
                    <a:lnTo>
                      <a:pt x="119" y="46"/>
                    </a:lnTo>
                    <a:lnTo>
                      <a:pt x="119" y="44"/>
                    </a:lnTo>
                    <a:lnTo>
                      <a:pt x="119" y="46"/>
                    </a:lnTo>
                    <a:lnTo>
                      <a:pt x="117" y="44"/>
                    </a:lnTo>
                    <a:lnTo>
                      <a:pt x="117" y="44"/>
                    </a:lnTo>
                    <a:lnTo>
                      <a:pt x="117" y="41"/>
                    </a:lnTo>
                    <a:lnTo>
                      <a:pt x="112" y="41"/>
                    </a:lnTo>
                    <a:lnTo>
                      <a:pt x="112" y="39"/>
                    </a:lnTo>
                    <a:lnTo>
                      <a:pt x="109" y="41"/>
                    </a:lnTo>
                    <a:lnTo>
                      <a:pt x="109" y="41"/>
                    </a:lnTo>
                    <a:lnTo>
                      <a:pt x="107" y="41"/>
                    </a:lnTo>
                    <a:lnTo>
                      <a:pt x="107" y="41"/>
                    </a:lnTo>
                    <a:lnTo>
                      <a:pt x="109" y="41"/>
                    </a:lnTo>
                    <a:lnTo>
                      <a:pt x="109" y="41"/>
                    </a:lnTo>
                    <a:lnTo>
                      <a:pt x="109" y="41"/>
                    </a:lnTo>
                    <a:lnTo>
                      <a:pt x="112" y="44"/>
                    </a:lnTo>
                    <a:lnTo>
                      <a:pt x="112" y="44"/>
                    </a:lnTo>
                    <a:lnTo>
                      <a:pt x="112" y="44"/>
                    </a:lnTo>
                    <a:lnTo>
                      <a:pt x="114" y="46"/>
                    </a:lnTo>
                    <a:lnTo>
                      <a:pt x="114" y="46"/>
                    </a:lnTo>
                    <a:lnTo>
                      <a:pt x="114" y="49"/>
                    </a:lnTo>
                    <a:lnTo>
                      <a:pt x="114" y="49"/>
                    </a:lnTo>
                    <a:lnTo>
                      <a:pt x="114" y="49"/>
                    </a:lnTo>
                    <a:lnTo>
                      <a:pt x="117" y="51"/>
                    </a:lnTo>
                    <a:lnTo>
                      <a:pt x="117" y="51"/>
                    </a:lnTo>
                    <a:lnTo>
                      <a:pt x="119" y="49"/>
                    </a:lnTo>
                    <a:lnTo>
                      <a:pt x="119" y="49"/>
                    </a:lnTo>
                    <a:lnTo>
                      <a:pt x="122" y="53"/>
                    </a:lnTo>
                    <a:lnTo>
                      <a:pt x="122" y="53"/>
                    </a:lnTo>
                    <a:lnTo>
                      <a:pt x="122" y="56"/>
                    </a:lnTo>
                    <a:lnTo>
                      <a:pt x="122" y="58"/>
                    </a:lnTo>
                    <a:lnTo>
                      <a:pt x="122" y="58"/>
                    </a:lnTo>
                    <a:lnTo>
                      <a:pt x="122" y="58"/>
                    </a:lnTo>
                    <a:lnTo>
                      <a:pt x="119" y="56"/>
                    </a:lnTo>
                    <a:lnTo>
                      <a:pt x="119" y="56"/>
                    </a:lnTo>
                    <a:lnTo>
                      <a:pt x="119" y="56"/>
                    </a:lnTo>
                    <a:lnTo>
                      <a:pt x="119" y="58"/>
                    </a:lnTo>
                    <a:lnTo>
                      <a:pt x="119" y="58"/>
                    </a:lnTo>
                    <a:lnTo>
                      <a:pt x="117" y="56"/>
                    </a:lnTo>
                    <a:lnTo>
                      <a:pt x="117" y="56"/>
                    </a:lnTo>
                    <a:lnTo>
                      <a:pt x="117" y="56"/>
                    </a:lnTo>
                    <a:lnTo>
                      <a:pt x="114" y="56"/>
                    </a:lnTo>
                    <a:lnTo>
                      <a:pt x="114" y="56"/>
                    </a:lnTo>
                    <a:lnTo>
                      <a:pt x="117" y="58"/>
                    </a:lnTo>
                    <a:lnTo>
                      <a:pt x="117" y="58"/>
                    </a:lnTo>
                    <a:lnTo>
                      <a:pt x="117" y="58"/>
                    </a:lnTo>
                    <a:lnTo>
                      <a:pt x="122" y="61"/>
                    </a:lnTo>
                    <a:lnTo>
                      <a:pt x="122" y="61"/>
                    </a:lnTo>
                    <a:lnTo>
                      <a:pt x="124" y="63"/>
                    </a:lnTo>
                    <a:lnTo>
                      <a:pt x="124" y="63"/>
                    </a:lnTo>
                    <a:lnTo>
                      <a:pt x="122" y="63"/>
                    </a:lnTo>
                    <a:lnTo>
                      <a:pt x="122" y="63"/>
                    </a:lnTo>
                    <a:lnTo>
                      <a:pt x="119" y="63"/>
                    </a:lnTo>
                    <a:lnTo>
                      <a:pt x="119" y="66"/>
                    </a:lnTo>
                    <a:lnTo>
                      <a:pt x="119" y="66"/>
                    </a:lnTo>
                    <a:lnTo>
                      <a:pt x="114" y="61"/>
                    </a:lnTo>
                    <a:lnTo>
                      <a:pt x="114" y="58"/>
                    </a:lnTo>
                    <a:lnTo>
                      <a:pt x="114" y="58"/>
                    </a:lnTo>
                    <a:lnTo>
                      <a:pt x="112" y="58"/>
                    </a:lnTo>
                    <a:lnTo>
                      <a:pt x="112" y="58"/>
                    </a:lnTo>
                    <a:lnTo>
                      <a:pt x="112" y="58"/>
                    </a:lnTo>
                    <a:lnTo>
                      <a:pt x="112" y="61"/>
                    </a:lnTo>
                    <a:lnTo>
                      <a:pt x="112" y="61"/>
                    </a:lnTo>
                    <a:lnTo>
                      <a:pt x="112" y="61"/>
                    </a:lnTo>
                    <a:lnTo>
                      <a:pt x="114" y="61"/>
                    </a:lnTo>
                    <a:lnTo>
                      <a:pt x="114" y="61"/>
                    </a:lnTo>
                    <a:lnTo>
                      <a:pt x="114" y="63"/>
                    </a:lnTo>
                    <a:lnTo>
                      <a:pt x="117" y="63"/>
                    </a:lnTo>
                    <a:lnTo>
                      <a:pt x="119" y="68"/>
                    </a:lnTo>
                    <a:lnTo>
                      <a:pt x="119" y="70"/>
                    </a:lnTo>
                    <a:lnTo>
                      <a:pt x="119" y="73"/>
                    </a:lnTo>
                    <a:lnTo>
                      <a:pt x="119" y="70"/>
                    </a:lnTo>
                    <a:lnTo>
                      <a:pt x="119" y="70"/>
                    </a:lnTo>
                    <a:lnTo>
                      <a:pt x="117" y="68"/>
                    </a:lnTo>
                    <a:lnTo>
                      <a:pt x="117" y="68"/>
                    </a:lnTo>
                    <a:lnTo>
                      <a:pt x="117" y="68"/>
                    </a:lnTo>
                    <a:lnTo>
                      <a:pt x="114" y="68"/>
                    </a:lnTo>
                    <a:lnTo>
                      <a:pt x="114" y="68"/>
                    </a:lnTo>
                    <a:lnTo>
                      <a:pt x="114" y="68"/>
                    </a:lnTo>
                    <a:lnTo>
                      <a:pt x="114" y="70"/>
                    </a:lnTo>
                    <a:lnTo>
                      <a:pt x="114" y="70"/>
                    </a:lnTo>
                    <a:lnTo>
                      <a:pt x="117" y="73"/>
                    </a:lnTo>
                    <a:lnTo>
                      <a:pt x="117" y="73"/>
                    </a:lnTo>
                    <a:lnTo>
                      <a:pt x="117" y="75"/>
                    </a:lnTo>
                    <a:lnTo>
                      <a:pt x="117" y="75"/>
                    </a:lnTo>
                    <a:lnTo>
                      <a:pt x="114" y="75"/>
                    </a:lnTo>
                    <a:lnTo>
                      <a:pt x="114" y="75"/>
                    </a:lnTo>
                    <a:lnTo>
                      <a:pt x="114" y="75"/>
                    </a:lnTo>
                    <a:lnTo>
                      <a:pt x="114" y="75"/>
                    </a:lnTo>
                    <a:lnTo>
                      <a:pt x="114" y="75"/>
                    </a:lnTo>
                    <a:lnTo>
                      <a:pt x="114" y="75"/>
                    </a:lnTo>
                    <a:lnTo>
                      <a:pt x="114" y="75"/>
                    </a:lnTo>
                    <a:lnTo>
                      <a:pt x="114" y="75"/>
                    </a:lnTo>
                    <a:lnTo>
                      <a:pt x="114" y="80"/>
                    </a:lnTo>
                    <a:lnTo>
                      <a:pt x="114" y="80"/>
                    </a:lnTo>
                    <a:lnTo>
                      <a:pt x="117" y="78"/>
                    </a:lnTo>
                    <a:lnTo>
                      <a:pt x="117" y="78"/>
                    </a:lnTo>
                    <a:lnTo>
                      <a:pt x="117" y="80"/>
                    </a:lnTo>
                    <a:lnTo>
                      <a:pt x="117" y="83"/>
                    </a:lnTo>
                    <a:lnTo>
                      <a:pt x="114" y="83"/>
                    </a:lnTo>
                    <a:lnTo>
                      <a:pt x="112" y="85"/>
                    </a:lnTo>
                    <a:lnTo>
                      <a:pt x="112" y="88"/>
                    </a:lnTo>
                    <a:lnTo>
                      <a:pt x="114" y="88"/>
                    </a:lnTo>
                    <a:lnTo>
                      <a:pt x="117" y="90"/>
                    </a:lnTo>
                    <a:lnTo>
                      <a:pt x="114" y="92"/>
                    </a:lnTo>
                    <a:lnTo>
                      <a:pt x="114" y="95"/>
                    </a:lnTo>
                    <a:lnTo>
                      <a:pt x="114" y="95"/>
                    </a:lnTo>
                    <a:lnTo>
                      <a:pt x="117" y="95"/>
                    </a:lnTo>
                    <a:lnTo>
                      <a:pt x="117" y="97"/>
                    </a:lnTo>
                    <a:lnTo>
                      <a:pt x="114" y="102"/>
                    </a:lnTo>
                    <a:lnTo>
                      <a:pt x="117" y="105"/>
                    </a:lnTo>
                    <a:lnTo>
                      <a:pt x="117" y="109"/>
                    </a:lnTo>
                    <a:lnTo>
                      <a:pt x="122" y="114"/>
                    </a:lnTo>
                    <a:lnTo>
                      <a:pt x="124" y="117"/>
                    </a:lnTo>
                    <a:lnTo>
                      <a:pt x="124" y="117"/>
                    </a:lnTo>
                    <a:lnTo>
                      <a:pt x="124" y="119"/>
                    </a:lnTo>
                    <a:lnTo>
                      <a:pt x="124" y="119"/>
                    </a:lnTo>
                    <a:lnTo>
                      <a:pt x="124" y="122"/>
                    </a:lnTo>
                    <a:lnTo>
                      <a:pt x="124" y="122"/>
                    </a:lnTo>
                    <a:lnTo>
                      <a:pt x="124" y="124"/>
                    </a:lnTo>
                    <a:lnTo>
                      <a:pt x="122" y="124"/>
                    </a:lnTo>
                    <a:lnTo>
                      <a:pt x="119" y="122"/>
                    </a:lnTo>
                    <a:lnTo>
                      <a:pt x="119" y="122"/>
                    </a:lnTo>
                    <a:lnTo>
                      <a:pt x="119" y="122"/>
                    </a:lnTo>
                    <a:lnTo>
                      <a:pt x="119" y="122"/>
                    </a:lnTo>
                    <a:lnTo>
                      <a:pt x="119" y="122"/>
                    </a:lnTo>
                    <a:lnTo>
                      <a:pt x="119" y="119"/>
                    </a:lnTo>
                    <a:lnTo>
                      <a:pt x="119" y="119"/>
                    </a:lnTo>
                    <a:lnTo>
                      <a:pt x="117" y="119"/>
                    </a:lnTo>
                    <a:lnTo>
                      <a:pt x="117" y="119"/>
                    </a:lnTo>
                    <a:lnTo>
                      <a:pt x="114" y="117"/>
                    </a:lnTo>
                    <a:lnTo>
                      <a:pt x="114" y="117"/>
                    </a:lnTo>
                    <a:lnTo>
                      <a:pt x="112" y="117"/>
                    </a:lnTo>
                    <a:lnTo>
                      <a:pt x="107" y="109"/>
                    </a:lnTo>
                    <a:lnTo>
                      <a:pt x="107" y="109"/>
                    </a:lnTo>
                    <a:lnTo>
                      <a:pt x="107" y="109"/>
                    </a:lnTo>
                    <a:lnTo>
                      <a:pt x="107" y="109"/>
                    </a:lnTo>
                    <a:lnTo>
                      <a:pt x="105" y="95"/>
                    </a:lnTo>
                    <a:lnTo>
                      <a:pt x="105" y="92"/>
                    </a:lnTo>
                    <a:lnTo>
                      <a:pt x="105" y="95"/>
                    </a:lnTo>
                    <a:lnTo>
                      <a:pt x="105" y="95"/>
                    </a:lnTo>
                    <a:lnTo>
                      <a:pt x="105" y="95"/>
                    </a:lnTo>
                    <a:lnTo>
                      <a:pt x="105" y="102"/>
                    </a:lnTo>
                    <a:lnTo>
                      <a:pt x="105" y="105"/>
                    </a:lnTo>
                    <a:lnTo>
                      <a:pt x="105" y="105"/>
                    </a:lnTo>
                    <a:lnTo>
                      <a:pt x="105" y="107"/>
                    </a:lnTo>
                    <a:lnTo>
                      <a:pt x="105" y="107"/>
                    </a:lnTo>
                    <a:lnTo>
                      <a:pt x="105" y="107"/>
                    </a:lnTo>
                    <a:lnTo>
                      <a:pt x="105" y="112"/>
                    </a:lnTo>
                    <a:lnTo>
                      <a:pt x="107" y="114"/>
                    </a:lnTo>
                    <a:lnTo>
                      <a:pt x="107" y="117"/>
                    </a:lnTo>
                    <a:lnTo>
                      <a:pt x="109" y="119"/>
                    </a:lnTo>
                    <a:lnTo>
                      <a:pt x="114" y="122"/>
                    </a:lnTo>
                    <a:lnTo>
                      <a:pt x="117" y="122"/>
                    </a:lnTo>
                    <a:lnTo>
                      <a:pt x="117" y="122"/>
                    </a:lnTo>
                    <a:lnTo>
                      <a:pt x="117" y="124"/>
                    </a:lnTo>
                    <a:lnTo>
                      <a:pt x="119" y="127"/>
                    </a:lnTo>
                    <a:lnTo>
                      <a:pt x="119" y="127"/>
                    </a:lnTo>
                    <a:lnTo>
                      <a:pt x="119" y="127"/>
                    </a:lnTo>
                    <a:lnTo>
                      <a:pt x="119" y="127"/>
                    </a:lnTo>
                    <a:lnTo>
                      <a:pt x="122" y="127"/>
                    </a:lnTo>
                    <a:lnTo>
                      <a:pt x="124" y="127"/>
                    </a:lnTo>
                    <a:lnTo>
                      <a:pt x="124" y="127"/>
                    </a:lnTo>
                    <a:lnTo>
                      <a:pt x="124" y="129"/>
                    </a:lnTo>
                    <a:lnTo>
                      <a:pt x="124" y="129"/>
                    </a:lnTo>
                    <a:lnTo>
                      <a:pt x="124" y="131"/>
                    </a:lnTo>
                    <a:lnTo>
                      <a:pt x="124" y="131"/>
                    </a:lnTo>
                    <a:lnTo>
                      <a:pt x="124" y="134"/>
                    </a:lnTo>
                    <a:lnTo>
                      <a:pt x="124" y="134"/>
                    </a:lnTo>
                    <a:lnTo>
                      <a:pt x="127" y="136"/>
                    </a:lnTo>
                    <a:lnTo>
                      <a:pt x="129" y="139"/>
                    </a:lnTo>
                    <a:lnTo>
                      <a:pt x="129" y="141"/>
                    </a:lnTo>
                    <a:lnTo>
                      <a:pt x="129" y="144"/>
                    </a:lnTo>
                    <a:lnTo>
                      <a:pt x="129" y="144"/>
                    </a:lnTo>
                    <a:lnTo>
                      <a:pt x="129" y="146"/>
                    </a:lnTo>
                    <a:lnTo>
                      <a:pt x="129" y="146"/>
                    </a:lnTo>
                    <a:lnTo>
                      <a:pt x="129" y="146"/>
                    </a:lnTo>
                    <a:lnTo>
                      <a:pt x="129" y="148"/>
                    </a:lnTo>
                    <a:lnTo>
                      <a:pt x="129" y="148"/>
                    </a:lnTo>
                    <a:lnTo>
                      <a:pt x="124" y="144"/>
                    </a:lnTo>
                    <a:lnTo>
                      <a:pt x="122" y="144"/>
                    </a:lnTo>
                    <a:lnTo>
                      <a:pt x="122" y="144"/>
                    </a:lnTo>
                    <a:lnTo>
                      <a:pt x="122" y="139"/>
                    </a:lnTo>
                    <a:lnTo>
                      <a:pt x="122" y="139"/>
                    </a:lnTo>
                    <a:lnTo>
                      <a:pt x="122" y="139"/>
                    </a:lnTo>
                    <a:lnTo>
                      <a:pt x="122" y="139"/>
                    </a:lnTo>
                    <a:lnTo>
                      <a:pt x="122" y="136"/>
                    </a:lnTo>
                    <a:lnTo>
                      <a:pt x="119" y="136"/>
                    </a:lnTo>
                    <a:lnTo>
                      <a:pt x="119" y="136"/>
                    </a:lnTo>
                    <a:lnTo>
                      <a:pt x="119" y="136"/>
                    </a:lnTo>
                    <a:lnTo>
                      <a:pt x="119" y="136"/>
                    </a:lnTo>
                    <a:lnTo>
                      <a:pt x="119" y="136"/>
                    </a:lnTo>
                    <a:lnTo>
                      <a:pt x="119" y="136"/>
                    </a:lnTo>
                    <a:lnTo>
                      <a:pt x="119" y="136"/>
                    </a:lnTo>
                    <a:lnTo>
                      <a:pt x="119" y="139"/>
                    </a:lnTo>
                    <a:lnTo>
                      <a:pt x="119" y="139"/>
                    </a:lnTo>
                    <a:lnTo>
                      <a:pt x="119" y="139"/>
                    </a:lnTo>
                    <a:lnTo>
                      <a:pt x="119" y="139"/>
                    </a:lnTo>
                    <a:lnTo>
                      <a:pt x="119" y="141"/>
                    </a:lnTo>
                    <a:lnTo>
                      <a:pt x="119" y="141"/>
                    </a:lnTo>
                    <a:lnTo>
                      <a:pt x="117" y="141"/>
                    </a:lnTo>
                    <a:lnTo>
                      <a:pt x="117" y="139"/>
                    </a:lnTo>
                    <a:lnTo>
                      <a:pt x="117" y="139"/>
                    </a:lnTo>
                    <a:lnTo>
                      <a:pt x="114" y="141"/>
                    </a:lnTo>
                    <a:lnTo>
                      <a:pt x="114" y="141"/>
                    </a:lnTo>
                    <a:lnTo>
                      <a:pt x="114" y="141"/>
                    </a:lnTo>
                    <a:lnTo>
                      <a:pt x="114" y="141"/>
                    </a:lnTo>
                    <a:lnTo>
                      <a:pt x="114" y="139"/>
                    </a:lnTo>
                    <a:lnTo>
                      <a:pt x="114" y="136"/>
                    </a:lnTo>
                    <a:lnTo>
                      <a:pt x="112" y="136"/>
                    </a:lnTo>
                    <a:lnTo>
                      <a:pt x="112" y="134"/>
                    </a:lnTo>
                    <a:lnTo>
                      <a:pt x="109" y="134"/>
                    </a:lnTo>
                    <a:lnTo>
                      <a:pt x="109" y="134"/>
                    </a:lnTo>
                    <a:lnTo>
                      <a:pt x="107" y="131"/>
                    </a:lnTo>
                    <a:lnTo>
                      <a:pt x="105" y="131"/>
                    </a:lnTo>
                    <a:lnTo>
                      <a:pt x="100" y="131"/>
                    </a:lnTo>
                    <a:lnTo>
                      <a:pt x="97" y="131"/>
                    </a:lnTo>
                    <a:lnTo>
                      <a:pt x="97" y="131"/>
                    </a:lnTo>
                    <a:lnTo>
                      <a:pt x="97" y="131"/>
                    </a:lnTo>
                    <a:lnTo>
                      <a:pt x="95" y="129"/>
                    </a:lnTo>
                    <a:lnTo>
                      <a:pt x="95" y="129"/>
                    </a:lnTo>
                    <a:lnTo>
                      <a:pt x="95" y="127"/>
                    </a:lnTo>
                    <a:lnTo>
                      <a:pt x="95" y="124"/>
                    </a:lnTo>
                    <a:lnTo>
                      <a:pt x="92" y="122"/>
                    </a:lnTo>
                    <a:lnTo>
                      <a:pt x="92" y="122"/>
                    </a:lnTo>
                    <a:lnTo>
                      <a:pt x="92" y="119"/>
                    </a:lnTo>
                    <a:lnTo>
                      <a:pt x="90" y="119"/>
                    </a:lnTo>
                    <a:lnTo>
                      <a:pt x="90" y="119"/>
                    </a:lnTo>
                    <a:lnTo>
                      <a:pt x="92" y="122"/>
                    </a:lnTo>
                    <a:lnTo>
                      <a:pt x="92" y="124"/>
                    </a:lnTo>
                    <a:lnTo>
                      <a:pt x="92" y="127"/>
                    </a:lnTo>
                    <a:lnTo>
                      <a:pt x="92" y="127"/>
                    </a:lnTo>
                    <a:lnTo>
                      <a:pt x="92" y="129"/>
                    </a:lnTo>
                    <a:lnTo>
                      <a:pt x="92" y="129"/>
                    </a:lnTo>
                    <a:lnTo>
                      <a:pt x="90" y="129"/>
                    </a:lnTo>
                    <a:lnTo>
                      <a:pt x="90" y="129"/>
                    </a:lnTo>
                    <a:lnTo>
                      <a:pt x="85" y="122"/>
                    </a:lnTo>
                    <a:lnTo>
                      <a:pt x="83" y="122"/>
                    </a:lnTo>
                    <a:lnTo>
                      <a:pt x="80" y="114"/>
                    </a:lnTo>
                    <a:lnTo>
                      <a:pt x="80" y="114"/>
                    </a:lnTo>
                    <a:lnTo>
                      <a:pt x="80" y="112"/>
                    </a:lnTo>
                    <a:lnTo>
                      <a:pt x="80" y="112"/>
                    </a:lnTo>
                    <a:lnTo>
                      <a:pt x="80" y="112"/>
                    </a:lnTo>
                    <a:lnTo>
                      <a:pt x="78" y="112"/>
                    </a:lnTo>
                    <a:lnTo>
                      <a:pt x="78" y="114"/>
                    </a:lnTo>
                    <a:lnTo>
                      <a:pt x="78" y="114"/>
                    </a:lnTo>
                    <a:lnTo>
                      <a:pt x="78" y="117"/>
                    </a:lnTo>
                    <a:lnTo>
                      <a:pt x="75" y="117"/>
                    </a:lnTo>
                    <a:lnTo>
                      <a:pt x="75" y="117"/>
                    </a:lnTo>
                    <a:lnTo>
                      <a:pt x="75" y="117"/>
                    </a:lnTo>
                    <a:lnTo>
                      <a:pt x="75" y="117"/>
                    </a:lnTo>
                    <a:lnTo>
                      <a:pt x="75" y="114"/>
                    </a:lnTo>
                    <a:lnTo>
                      <a:pt x="73" y="114"/>
                    </a:lnTo>
                    <a:lnTo>
                      <a:pt x="73" y="114"/>
                    </a:lnTo>
                    <a:lnTo>
                      <a:pt x="73" y="114"/>
                    </a:lnTo>
                    <a:lnTo>
                      <a:pt x="75" y="114"/>
                    </a:lnTo>
                    <a:lnTo>
                      <a:pt x="75" y="114"/>
                    </a:lnTo>
                    <a:lnTo>
                      <a:pt x="75" y="112"/>
                    </a:lnTo>
                    <a:lnTo>
                      <a:pt x="73" y="112"/>
                    </a:lnTo>
                    <a:lnTo>
                      <a:pt x="73" y="112"/>
                    </a:lnTo>
                    <a:lnTo>
                      <a:pt x="73" y="114"/>
                    </a:lnTo>
                    <a:lnTo>
                      <a:pt x="73" y="114"/>
                    </a:lnTo>
                    <a:lnTo>
                      <a:pt x="73" y="114"/>
                    </a:lnTo>
                    <a:lnTo>
                      <a:pt x="73" y="114"/>
                    </a:lnTo>
                    <a:lnTo>
                      <a:pt x="73" y="114"/>
                    </a:lnTo>
                    <a:lnTo>
                      <a:pt x="73" y="114"/>
                    </a:lnTo>
                    <a:lnTo>
                      <a:pt x="73" y="119"/>
                    </a:lnTo>
                    <a:lnTo>
                      <a:pt x="70" y="119"/>
                    </a:lnTo>
                    <a:lnTo>
                      <a:pt x="70" y="119"/>
                    </a:lnTo>
                    <a:lnTo>
                      <a:pt x="68" y="119"/>
                    </a:lnTo>
                    <a:lnTo>
                      <a:pt x="68" y="122"/>
                    </a:lnTo>
                    <a:lnTo>
                      <a:pt x="66" y="119"/>
                    </a:lnTo>
                    <a:lnTo>
                      <a:pt x="66" y="119"/>
                    </a:lnTo>
                    <a:lnTo>
                      <a:pt x="63" y="117"/>
                    </a:lnTo>
                    <a:lnTo>
                      <a:pt x="63" y="114"/>
                    </a:lnTo>
                    <a:lnTo>
                      <a:pt x="63" y="112"/>
                    </a:lnTo>
                    <a:lnTo>
                      <a:pt x="63" y="109"/>
                    </a:lnTo>
                    <a:lnTo>
                      <a:pt x="63" y="109"/>
                    </a:lnTo>
                    <a:lnTo>
                      <a:pt x="63" y="107"/>
                    </a:lnTo>
                    <a:lnTo>
                      <a:pt x="63" y="107"/>
                    </a:lnTo>
                    <a:lnTo>
                      <a:pt x="66" y="107"/>
                    </a:lnTo>
                    <a:lnTo>
                      <a:pt x="66" y="105"/>
                    </a:lnTo>
                    <a:lnTo>
                      <a:pt x="68" y="105"/>
                    </a:lnTo>
                    <a:lnTo>
                      <a:pt x="68" y="102"/>
                    </a:lnTo>
                    <a:lnTo>
                      <a:pt x="70" y="102"/>
                    </a:lnTo>
                    <a:lnTo>
                      <a:pt x="68" y="102"/>
                    </a:lnTo>
                    <a:lnTo>
                      <a:pt x="68" y="102"/>
                    </a:lnTo>
                    <a:lnTo>
                      <a:pt x="68" y="102"/>
                    </a:lnTo>
                    <a:lnTo>
                      <a:pt x="68" y="102"/>
                    </a:lnTo>
                    <a:lnTo>
                      <a:pt x="68" y="100"/>
                    </a:lnTo>
                    <a:lnTo>
                      <a:pt x="68" y="100"/>
                    </a:lnTo>
                    <a:lnTo>
                      <a:pt x="68" y="100"/>
                    </a:lnTo>
                    <a:lnTo>
                      <a:pt x="70" y="100"/>
                    </a:lnTo>
                    <a:lnTo>
                      <a:pt x="70" y="100"/>
                    </a:lnTo>
                    <a:lnTo>
                      <a:pt x="70" y="100"/>
                    </a:lnTo>
                    <a:lnTo>
                      <a:pt x="73" y="100"/>
                    </a:lnTo>
                    <a:lnTo>
                      <a:pt x="73" y="100"/>
                    </a:lnTo>
                    <a:lnTo>
                      <a:pt x="73" y="97"/>
                    </a:lnTo>
                    <a:lnTo>
                      <a:pt x="73" y="97"/>
                    </a:lnTo>
                    <a:lnTo>
                      <a:pt x="73" y="95"/>
                    </a:lnTo>
                    <a:lnTo>
                      <a:pt x="73" y="95"/>
                    </a:lnTo>
                    <a:lnTo>
                      <a:pt x="75" y="92"/>
                    </a:lnTo>
                    <a:lnTo>
                      <a:pt x="78" y="92"/>
                    </a:lnTo>
                    <a:lnTo>
                      <a:pt x="80" y="90"/>
                    </a:lnTo>
                    <a:lnTo>
                      <a:pt x="83" y="88"/>
                    </a:lnTo>
                    <a:lnTo>
                      <a:pt x="83" y="88"/>
                    </a:lnTo>
                    <a:lnTo>
                      <a:pt x="83" y="85"/>
                    </a:lnTo>
                    <a:lnTo>
                      <a:pt x="80" y="80"/>
                    </a:lnTo>
                    <a:lnTo>
                      <a:pt x="80" y="80"/>
                    </a:lnTo>
                    <a:lnTo>
                      <a:pt x="75" y="70"/>
                    </a:lnTo>
                    <a:lnTo>
                      <a:pt x="75" y="70"/>
                    </a:lnTo>
                    <a:lnTo>
                      <a:pt x="73" y="68"/>
                    </a:lnTo>
                    <a:lnTo>
                      <a:pt x="70" y="68"/>
                    </a:lnTo>
                    <a:lnTo>
                      <a:pt x="68" y="66"/>
                    </a:lnTo>
                    <a:lnTo>
                      <a:pt x="66" y="66"/>
                    </a:lnTo>
                    <a:lnTo>
                      <a:pt x="66" y="66"/>
                    </a:lnTo>
                    <a:lnTo>
                      <a:pt x="66" y="66"/>
                    </a:lnTo>
                    <a:lnTo>
                      <a:pt x="63" y="63"/>
                    </a:lnTo>
                    <a:lnTo>
                      <a:pt x="63" y="63"/>
                    </a:lnTo>
                    <a:lnTo>
                      <a:pt x="63" y="61"/>
                    </a:lnTo>
                    <a:lnTo>
                      <a:pt x="61" y="58"/>
                    </a:lnTo>
                    <a:lnTo>
                      <a:pt x="58" y="58"/>
                    </a:lnTo>
                    <a:lnTo>
                      <a:pt x="51" y="58"/>
                    </a:lnTo>
                    <a:lnTo>
                      <a:pt x="51" y="58"/>
                    </a:lnTo>
                    <a:lnTo>
                      <a:pt x="49" y="53"/>
                    </a:lnTo>
                    <a:lnTo>
                      <a:pt x="46" y="53"/>
                    </a:lnTo>
                    <a:lnTo>
                      <a:pt x="46" y="53"/>
                    </a:lnTo>
                    <a:lnTo>
                      <a:pt x="46" y="51"/>
                    </a:lnTo>
                    <a:lnTo>
                      <a:pt x="46" y="49"/>
                    </a:lnTo>
                    <a:lnTo>
                      <a:pt x="49" y="49"/>
                    </a:lnTo>
                    <a:lnTo>
                      <a:pt x="49" y="46"/>
                    </a:lnTo>
                    <a:lnTo>
                      <a:pt x="49" y="44"/>
                    </a:lnTo>
                    <a:lnTo>
                      <a:pt x="49" y="44"/>
                    </a:lnTo>
                    <a:lnTo>
                      <a:pt x="49" y="41"/>
                    </a:lnTo>
                    <a:lnTo>
                      <a:pt x="46" y="41"/>
                    </a:lnTo>
                    <a:lnTo>
                      <a:pt x="44" y="41"/>
                    </a:lnTo>
                    <a:lnTo>
                      <a:pt x="44" y="39"/>
                    </a:lnTo>
                    <a:lnTo>
                      <a:pt x="41" y="39"/>
                    </a:lnTo>
                    <a:lnTo>
                      <a:pt x="39" y="36"/>
                    </a:lnTo>
                    <a:lnTo>
                      <a:pt x="36" y="36"/>
                    </a:lnTo>
                    <a:lnTo>
                      <a:pt x="34" y="36"/>
                    </a:lnTo>
                    <a:lnTo>
                      <a:pt x="31" y="36"/>
                    </a:lnTo>
                    <a:lnTo>
                      <a:pt x="31" y="36"/>
                    </a:lnTo>
                    <a:lnTo>
                      <a:pt x="29" y="34"/>
                    </a:lnTo>
                    <a:lnTo>
                      <a:pt x="29" y="34"/>
                    </a:lnTo>
                    <a:lnTo>
                      <a:pt x="29" y="31"/>
                    </a:lnTo>
                    <a:lnTo>
                      <a:pt x="29" y="29"/>
                    </a:lnTo>
                    <a:lnTo>
                      <a:pt x="29" y="29"/>
                    </a:lnTo>
                    <a:lnTo>
                      <a:pt x="29" y="27"/>
                    </a:lnTo>
                    <a:lnTo>
                      <a:pt x="27" y="24"/>
                    </a:lnTo>
                    <a:lnTo>
                      <a:pt x="24" y="24"/>
                    </a:lnTo>
                    <a:lnTo>
                      <a:pt x="27" y="24"/>
                    </a:lnTo>
                    <a:lnTo>
                      <a:pt x="27" y="22"/>
                    </a:lnTo>
                    <a:lnTo>
                      <a:pt x="27" y="22"/>
                    </a:lnTo>
                    <a:lnTo>
                      <a:pt x="27" y="19"/>
                    </a:lnTo>
                    <a:lnTo>
                      <a:pt x="27" y="19"/>
                    </a:lnTo>
                    <a:lnTo>
                      <a:pt x="27" y="19"/>
                    </a:lnTo>
                    <a:lnTo>
                      <a:pt x="27" y="19"/>
                    </a:lnTo>
                    <a:lnTo>
                      <a:pt x="24" y="19"/>
                    </a:lnTo>
                    <a:lnTo>
                      <a:pt x="24" y="19"/>
                    </a:lnTo>
                    <a:lnTo>
                      <a:pt x="24" y="19"/>
                    </a:lnTo>
                    <a:lnTo>
                      <a:pt x="24" y="19"/>
                    </a:lnTo>
                    <a:lnTo>
                      <a:pt x="24" y="17"/>
                    </a:lnTo>
                    <a:lnTo>
                      <a:pt x="24" y="17"/>
                    </a:lnTo>
                    <a:lnTo>
                      <a:pt x="24" y="17"/>
                    </a:lnTo>
                    <a:lnTo>
                      <a:pt x="22" y="17"/>
                    </a:lnTo>
                    <a:lnTo>
                      <a:pt x="22" y="17"/>
                    </a:lnTo>
                    <a:lnTo>
                      <a:pt x="22" y="17"/>
                    </a:lnTo>
                    <a:lnTo>
                      <a:pt x="22" y="19"/>
                    </a:lnTo>
                    <a:lnTo>
                      <a:pt x="22" y="19"/>
                    </a:lnTo>
                    <a:lnTo>
                      <a:pt x="19" y="14"/>
                    </a:lnTo>
                    <a:lnTo>
                      <a:pt x="19" y="14"/>
                    </a:lnTo>
                    <a:lnTo>
                      <a:pt x="22" y="14"/>
                    </a:lnTo>
                    <a:lnTo>
                      <a:pt x="22" y="12"/>
                    </a:lnTo>
                    <a:lnTo>
                      <a:pt x="24" y="12"/>
                    </a:lnTo>
                    <a:lnTo>
                      <a:pt x="22" y="10"/>
                    </a:lnTo>
                    <a:lnTo>
                      <a:pt x="22" y="10"/>
                    </a:lnTo>
                    <a:lnTo>
                      <a:pt x="22" y="10"/>
                    </a:lnTo>
                    <a:lnTo>
                      <a:pt x="19" y="10"/>
                    </a:lnTo>
                    <a:lnTo>
                      <a:pt x="19" y="10"/>
                    </a:lnTo>
                    <a:lnTo>
                      <a:pt x="19" y="10"/>
                    </a:lnTo>
                    <a:lnTo>
                      <a:pt x="17" y="10"/>
                    </a:lnTo>
                    <a:lnTo>
                      <a:pt x="17" y="10"/>
                    </a:lnTo>
                    <a:lnTo>
                      <a:pt x="14" y="10"/>
                    </a:lnTo>
                    <a:lnTo>
                      <a:pt x="14" y="10"/>
                    </a:lnTo>
                    <a:lnTo>
                      <a:pt x="12" y="10"/>
                    </a:lnTo>
                    <a:lnTo>
                      <a:pt x="10" y="10"/>
                    </a:lnTo>
                    <a:lnTo>
                      <a:pt x="10" y="7"/>
                    </a:lnTo>
                    <a:lnTo>
                      <a:pt x="7" y="5"/>
                    </a:lnTo>
                    <a:lnTo>
                      <a:pt x="5" y="5"/>
                    </a:lnTo>
                    <a:lnTo>
                      <a:pt x="2" y="2"/>
                    </a:lnTo>
                    <a:lnTo>
                      <a:pt x="0" y="2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5" y="0"/>
                    </a:lnTo>
                    <a:lnTo>
                      <a:pt x="10" y="0"/>
                    </a:lnTo>
                    <a:lnTo>
                      <a:pt x="14" y="0"/>
                    </a:lnTo>
                    <a:lnTo>
                      <a:pt x="24" y="0"/>
                    </a:lnTo>
                    <a:lnTo>
                      <a:pt x="29" y="0"/>
                    </a:lnTo>
                    <a:lnTo>
                      <a:pt x="31" y="0"/>
                    </a:lnTo>
                    <a:lnTo>
                      <a:pt x="39" y="0"/>
                    </a:lnTo>
                    <a:lnTo>
                      <a:pt x="46" y="0"/>
                    </a:lnTo>
                    <a:lnTo>
                      <a:pt x="56" y="0"/>
                    </a:lnTo>
                    <a:lnTo>
                      <a:pt x="63" y="0"/>
                    </a:lnTo>
                    <a:lnTo>
                      <a:pt x="70" y="0"/>
                    </a:lnTo>
                    <a:lnTo>
                      <a:pt x="78" y="0"/>
                    </a:lnTo>
                    <a:lnTo>
                      <a:pt x="80" y="0"/>
                    </a:lnTo>
                    <a:lnTo>
                      <a:pt x="88" y="0"/>
                    </a:lnTo>
                    <a:lnTo>
                      <a:pt x="95" y="0"/>
                    </a:lnTo>
                    <a:lnTo>
                      <a:pt x="102" y="0"/>
                    </a:lnTo>
                    <a:lnTo>
                      <a:pt x="107" y="0"/>
                    </a:lnTo>
                    <a:lnTo>
                      <a:pt x="112" y="0"/>
                    </a:lnTo>
                    <a:lnTo>
                      <a:pt x="119" y="0"/>
                    </a:lnTo>
                    <a:lnTo>
                      <a:pt x="127" y="0"/>
                    </a:lnTo>
                    <a:lnTo>
                      <a:pt x="129" y="0"/>
                    </a:lnTo>
                    <a:lnTo>
                      <a:pt x="136" y="0"/>
                    </a:lnTo>
                    <a:lnTo>
                      <a:pt x="144" y="0"/>
                    </a:lnTo>
                    <a:lnTo>
                      <a:pt x="153" y="0"/>
                    </a:lnTo>
                    <a:lnTo>
                      <a:pt x="161" y="0"/>
                    </a:lnTo>
                    <a:lnTo>
                      <a:pt x="166" y="0"/>
                    </a:lnTo>
                    <a:lnTo>
                      <a:pt x="166" y="7"/>
                    </a:lnTo>
                    <a:lnTo>
                      <a:pt x="168" y="12"/>
                    </a:lnTo>
                    <a:lnTo>
                      <a:pt x="163" y="12"/>
                    </a:lnTo>
                    <a:lnTo>
                      <a:pt x="161" y="12"/>
                    </a:lnTo>
                    <a:lnTo>
                      <a:pt x="161" y="14"/>
                    </a:lnTo>
                    <a:lnTo>
                      <a:pt x="158" y="14"/>
                    </a:lnTo>
                    <a:lnTo>
                      <a:pt x="158" y="17"/>
                    </a:lnTo>
                    <a:lnTo>
                      <a:pt x="153" y="22"/>
                    </a:lnTo>
                    <a:lnTo>
                      <a:pt x="151" y="22"/>
                    </a:lnTo>
                    <a:lnTo>
                      <a:pt x="151" y="22"/>
                    </a:lnTo>
                    <a:lnTo>
                      <a:pt x="151" y="19"/>
                    </a:lnTo>
                    <a:lnTo>
                      <a:pt x="153" y="17"/>
                    </a:lnTo>
                    <a:lnTo>
                      <a:pt x="153" y="14"/>
                    </a:lnTo>
                    <a:lnTo>
                      <a:pt x="156" y="14"/>
                    </a:lnTo>
                    <a:lnTo>
                      <a:pt x="156" y="10"/>
                    </a:lnTo>
                    <a:lnTo>
                      <a:pt x="156" y="10"/>
                    </a:lnTo>
                    <a:lnTo>
                      <a:pt x="153" y="12"/>
                    </a:lnTo>
                    <a:lnTo>
                      <a:pt x="153" y="14"/>
                    </a:lnTo>
                    <a:lnTo>
                      <a:pt x="151" y="14"/>
                    </a:lnTo>
                    <a:lnTo>
                      <a:pt x="151" y="14"/>
                    </a:lnTo>
                    <a:lnTo>
                      <a:pt x="148" y="14"/>
                    </a:lnTo>
                    <a:lnTo>
                      <a:pt x="146" y="14"/>
                    </a:lnTo>
                    <a:lnTo>
                      <a:pt x="146" y="14"/>
                    </a:lnTo>
                    <a:lnTo>
                      <a:pt x="146" y="14"/>
                    </a:lnTo>
                    <a:lnTo>
                      <a:pt x="144" y="14"/>
                    </a:lnTo>
                    <a:lnTo>
                      <a:pt x="144" y="19"/>
                    </a:lnTo>
                    <a:lnTo>
                      <a:pt x="144" y="22"/>
                    </a:lnTo>
                    <a:lnTo>
                      <a:pt x="146" y="22"/>
                    </a:lnTo>
                    <a:lnTo>
                      <a:pt x="146" y="22"/>
                    </a:lnTo>
                    <a:lnTo>
                      <a:pt x="146" y="24"/>
                    </a:lnTo>
                    <a:lnTo>
                      <a:pt x="146" y="24"/>
                    </a:lnTo>
                    <a:lnTo>
                      <a:pt x="144" y="27"/>
                    </a:lnTo>
                    <a:lnTo>
                      <a:pt x="139" y="29"/>
                    </a:lnTo>
                    <a:lnTo>
                      <a:pt x="136" y="31"/>
                    </a:lnTo>
                    <a:lnTo>
                      <a:pt x="136" y="31"/>
                    </a:lnTo>
                    <a:lnTo>
                      <a:pt x="136" y="31"/>
                    </a:lnTo>
                    <a:lnTo>
                      <a:pt x="136" y="31"/>
                    </a:lnTo>
                    <a:lnTo>
                      <a:pt x="136" y="29"/>
                    </a:lnTo>
                    <a:lnTo>
                      <a:pt x="136" y="29"/>
                    </a:lnTo>
                    <a:lnTo>
                      <a:pt x="136" y="24"/>
                    </a:lnTo>
                    <a:lnTo>
                      <a:pt x="136" y="24"/>
                    </a:lnTo>
                    <a:lnTo>
                      <a:pt x="136" y="22"/>
                    </a:lnTo>
                    <a:lnTo>
                      <a:pt x="136" y="22"/>
                    </a:lnTo>
                    <a:lnTo>
                      <a:pt x="136" y="22"/>
                    </a:lnTo>
                    <a:lnTo>
                      <a:pt x="134" y="22"/>
                    </a:lnTo>
                    <a:lnTo>
                      <a:pt x="134" y="24"/>
                    </a:lnTo>
                    <a:lnTo>
                      <a:pt x="134" y="24"/>
                    </a:lnTo>
                    <a:lnTo>
                      <a:pt x="134" y="24"/>
                    </a:lnTo>
                    <a:lnTo>
                      <a:pt x="134" y="29"/>
                    </a:lnTo>
                    <a:lnTo>
                      <a:pt x="134" y="29"/>
                    </a:lnTo>
                    <a:lnTo>
                      <a:pt x="134" y="29"/>
                    </a:lnTo>
                    <a:lnTo>
                      <a:pt x="134" y="29"/>
                    </a:lnTo>
                    <a:lnTo>
                      <a:pt x="134" y="31"/>
                    </a:lnTo>
                    <a:lnTo>
                      <a:pt x="134" y="31"/>
                    </a:lnTo>
                    <a:lnTo>
                      <a:pt x="134" y="31"/>
                    </a:lnTo>
                    <a:lnTo>
                      <a:pt x="134" y="34"/>
                    </a:lnTo>
                    <a:lnTo>
                      <a:pt x="134" y="34"/>
                    </a:lnTo>
                    <a:lnTo>
                      <a:pt x="134" y="34"/>
                    </a:lnTo>
                    <a:lnTo>
                      <a:pt x="131" y="36"/>
                    </a:lnTo>
                    <a:lnTo>
                      <a:pt x="131" y="31"/>
                    </a:lnTo>
                    <a:lnTo>
                      <a:pt x="131" y="31"/>
                    </a:lnTo>
                    <a:lnTo>
                      <a:pt x="131" y="31"/>
                    </a:lnTo>
                    <a:lnTo>
                      <a:pt x="129" y="29"/>
                    </a:lnTo>
                    <a:lnTo>
                      <a:pt x="129" y="29"/>
                    </a:lnTo>
                    <a:lnTo>
                      <a:pt x="124" y="29"/>
                    </a:lnTo>
                    <a:lnTo>
                      <a:pt x="124" y="31"/>
                    </a:lnTo>
                    <a:lnTo>
                      <a:pt x="127" y="31"/>
                    </a:lnTo>
                    <a:lnTo>
                      <a:pt x="127" y="31"/>
                    </a:lnTo>
                    <a:lnTo>
                      <a:pt x="127" y="34"/>
                    </a:lnTo>
                    <a:close/>
                  </a:path>
                </a:pathLst>
              </a:custGeom>
              <a:solidFill>
                <a:srgbClr val="E76B6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200" dirty="0"/>
              </a:p>
            </p:txBody>
          </p:sp>
          <p:sp>
            <p:nvSpPr>
              <p:cNvPr id="432" name="Freeform 157">
                <a:extLst>
                  <a:ext uri="{FF2B5EF4-FFF2-40B4-BE49-F238E27FC236}">
                    <a16:creationId xmlns:a16="http://schemas.microsoft.com/office/drawing/2014/main" id="{B6532BA9-15A7-4CEE-A551-A9A0CD1BE7C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21" y="1819"/>
                <a:ext cx="27" cy="54"/>
              </a:xfrm>
              <a:custGeom>
                <a:avLst/>
                <a:gdLst>
                  <a:gd name="T0" fmla="*/ 5 w 27"/>
                  <a:gd name="T1" fmla="*/ 49 h 54"/>
                  <a:gd name="T2" fmla="*/ 3 w 27"/>
                  <a:gd name="T3" fmla="*/ 51 h 54"/>
                  <a:gd name="T4" fmla="*/ 0 w 27"/>
                  <a:gd name="T5" fmla="*/ 54 h 54"/>
                  <a:gd name="T6" fmla="*/ 0 w 27"/>
                  <a:gd name="T7" fmla="*/ 54 h 54"/>
                  <a:gd name="T8" fmla="*/ 0 w 27"/>
                  <a:gd name="T9" fmla="*/ 54 h 54"/>
                  <a:gd name="T10" fmla="*/ 0 w 27"/>
                  <a:gd name="T11" fmla="*/ 51 h 54"/>
                  <a:gd name="T12" fmla="*/ 0 w 27"/>
                  <a:gd name="T13" fmla="*/ 51 h 54"/>
                  <a:gd name="T14" fmla="*/ 3 w 27"/>
                  <a:gd name="T15" fmla="*/ 51 h 54"/>
                  <a:gd name="T16" fmla="*/ 3 w 27"/>
                  <a:gd name="T17" fmla="*/ 51 h 54"/>
                  <a:gd name="T18" fmla="*/ 3 w 27"/>
                  <a:gd name="T19" fmla="*/ 51 h 54"/>
                  <a:gd name="T20" fmla="*/ 3 w 27"/>
                  <a:gd name="T21" fmla="*/ 49 h 54"/>
                  <a:gd name="T22" fmla="*/ 3 w 27"/>
                  <a:gd name="T23" fmla="*/ 46 h 54"/>
                  <a:gd name="T24" fmla="*/ 5 w 27"/>
                  <a:gd name="T25" fmla="*/ 44 h 54"/>
                  <a:gd name="T26" fmla="*/ 8 w 27"/>
                  <a:gd name="T27" fmla="*/ 41 h 54"/>
                  <a:gd name="T28" fmla="*/ 8 w 27"/>
                  <a:gd name="T29" fmla="*/ 39 h 54"/>
                  <a:gd name="T30" fmla="*/ 10 w 27"/>
                  <a:gd name="T31" fmla="*/ 39 h 54"/>
                  <a:gd name="T32" fmla="*/ 10 w 27"/>
                  <a:gd name="T33" fmla="*/ 36 h 54"/>
                  <a:gd name="T34" fmla="*/ 10 w 27"/>
                  <a:gd name="T35" fmla="*/ 34 h 54"/>
                  <a:gd name="T36" fmla="*/ 12 w 27"/>
                  <a:gd name="T37" fmla="*/ 34 h 54"/>
                  <a:gd name="T38" fmla="*/ 15 w 27"/>
                  <a:gd name="T39" fmla="*/ 34 h 54"/>
                  <a:gd name="T40" fmla="*/ 15 w 27"/>
                  <a:gd name="T41" fmla="*/ 34 h 54"/>
                  <a:gd name="T42" fmla="*/ 15 w 27"/>
                  <a:gd name="T43" fmla="*/ 32 h 54"/>
                  <a:gd name="T44" fmla="*/ 15 w 27"/>
                  <a:gd name="T45" fmla="*/ 32 h 54"/>
                  <a:gd name="T46" fmla="*/ 15 w 27"/>
                  <a:gd name="T47" fmla="*/ 32 h 54"/>
                  <a:gd name="T48" fmla="*/ 17 w 27"/>
                  <a:gd name="T49" fmla="*/ 29 h 54"/>
                  <a:gd name="T50" fmla="*/ 17 w 27"/>
                  <a:gd name="T51" fmla="*/ 29 h 54"/>
                  <a:gd name="T52" fmla="*/ 20 w 27"/>
                  <a:gd name="T53" fmla="*/ 24 h 54"/>
                  <a:gd name="T54" fmla="*/ 20 w 27"/>
                  <a:gd name="T55" fmla="*/ 27 h 54"/>
                  <a:gd name="T56" fmla="*/ 20 w 27"/>
                  <a:gd name="T57" fmla="*/ 27 h 54"/>
                  <a:gd name="T58" fmla="*/ 20 w 27"/>
                  <a:gd name="T59" fmla="*/ 27 h 54"/>
                  <a:gd name="T60" fmla="*/ 20 w 27"/>
                  <a:gd name="T61" fmla="*/ 27 h 54"/>
                  <a:gd name="T62" fmla="*/ 20 w 27"/>
                  <a:gd name="T63" fmla="*/ 27 h 54"/>
                  <a:gd name="T64" fmla="*/ 20 w 27"/>
                  <a:gd name="T65" fmla="*/ 24 h 54"/>
                  <a:gd name="T66" fmla="*/ 20 w 27"/>
                  <a:gd name="T67" fmla="*/ 24 h 54"/>
                  <a:gd name="T68" fmla="*/ 20 w 27"/>
                  <a:gd name="T69" fmla="*/ 22 h 54"/>
                  <a:gd name="T70" fmla="*/ 20 w 27"/>
                  <a:gd name="T71" fmla="*/ 22 h 54"/>
                  <a:gd name="T72" fmla="*/ 20 w 27"/>
                  <a:gd name="T73" fmla="*/ 22 h 54"/>
                  <a:gd name="T74" fmla="*/ 20 w 27"/>
                  <a:gd name="T75" fmla="*/ 19 h 54"/>
                  <a:gd name="T76" fmla="*/ 20 w 27"/>
                  <a:gd name="T77" fmla="*/ 19 h 54"/>
                  <a:gd name="T78" fmla="*/ 20 w 27"/>
                  <a:gd name="T79" fmla="*/ 19 h 54"/>
                  <a:gd name="T80" fmla="*/ 20 w 27"/>
                  <a:gd name="T81" fmla="*/ 19 h 54"/>
                  <a:gd name="T82" fmla="*/ 20 w 27"/>
                  <a:gd name="T83" fmla="*/ 17 h 54"/>
                  <a:gd name="T84" fmla="*/ 22 w 27"/>
                  <a:gd name="T85" fmla="*/ 7 h 54"/>
                  <a:gd name="T86" fmla="*/ 25 w 27"/>
                  <a:gd name="T87" fmla="*/ 5 h 54"/>
                  <a:gd name="T88" fmla="*/ 27 w 27"/>
                  <a:gd name="T89" fmla="*/ 0 h 54"/>
                  <a:gd name="T90" fmla="*/ 27 w 27"/>
                  <a:gd name="T91" fmla="*/ 0 h 54"/>
                  <a:gd name="T92" fmla="*/ 27 w 27"/>
                  <a:gd name="T93" fmla="*/ 0 h 54"/>
                  <a:gd name="T94" fmla="*/ 25 w 27"/>
                  <a:gd name="T95" fmla="*/ 2 h 54"/>
                  <a:gd name="T96" fmla="*/ 25 w 27"/>
                  <a:gd name="T97" fmla="*/ 7 h 54"/>
                  <a:gd name="T98" fmla="*/ 22 w 27"/>
                  <a:gd name="T99" fmla="*/ 10 h 54"/>
                  <a:gd name="T100" fmla="*/ 22 w 27"/>
                  <a:gd name="T101" fmla="*/ 17 h 54"/>
                  <a:gd name="T102" fmla="*/ 22 w 27"/>
                  <a:gd name="T103" fmla="*/ 24 h 54"/>
                  <a:gd name="T104" fmla="*/ 22 w 27"/>
                  <a:gd name="T105" fmla="*/ 29 h 54"/>
                  <a:gd name="T106" fmla="*/ 25 w 27"/>
                  <a:gd name="T107" fmla="*/ 34 h 54"/>
                  <a:gd name="T108" fmla="*/ 20 w 27"/>
                  <a:gd name="T109" fmla="*/ 39 h 54"/>
                  <a:gd name="T110" fmla="*/ 15 w 27"/>
                  <a:gd name="T111" fmla="*/ 41 h 54"/>
                  <a:gd name="T112" fmla="*/ 10 w 27"/>
                  <a:gd name="T113" fmla="*/ 44 h 54"/>
                  <a:gd name="T114" fmla="*/ 5 w 27"/>
                  <a:gd name="T115" fmla="*/ 49 h 54"/>
                  <a:gd name="T116" fmla="*/ 5 w 27"/>
                  <a:gd name="T117" fmla="*/ 49 h 54"/>
                  <a:gd name="T118" fmla="*/ 5 w 27"/>
                  <a:gd name="T119" fmla="*/ 49 h 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</a:cxnLst>
                <a:rect l="0" t="0" r="r" b="b"/>
                <a:pathLst>
                  <a:path w="27" h="54">
                    <a:moveTo>
                      <a:pt x="5" y="49"/>
                    </a:moveTo>
                    <a:lnTo>
                      <a:pt x="3" y="51"/>
                    </a:lnTo>
                    <a:lnTo>
                      <a:pt x="0" y="54"/>
                    </a:lnTo>
                    <a:lnTo>
                      <a:pt x="0" y="54"/>
                    </a:lnTo>
                    <a:lnTo>
                      <a:pt x="0" y="54"/>
                    </a:lnTo>
                    <a:lnTo>
                      <a:pt x="0" y="51"/>
                    </a:lnTo>
                    <a:lnTo>
                      <a:pt x="0" y="51"/>
                    </a:lnTo>
                    <a:lnTo>
                      <a:pt x="3" y="51"/>
                    </a:lnTo>
                    <a:lnTo>
                      <a:pt x="3" y="51"/>
                    </a:lnTo>
                    <a:lnTo>
                      <a:pt x="3" y="51"/>
                    </a:lnTo>
                    <a:lnTo>
                      <a:pt x="3" y="49"/>
                    </a:lnTo>
                    <a:lnTo>
                      <a:pt x="3" y="46"/>
                    </a:lnTo>
                    <a:lnTo>
                      <a:pt x="5" y="44"/>
                    </a:lnTo>
                    <a:lnTo>
                      <a:pt x="8" y="41"/>
                    </a:lnTo>
                    <a:lnTo>
                      <a:pt x="8" y="39"/>
                    </a:lnTo>
                    <a:lnTo>
                      <a:pt x="10" y="39"/>
                    </a:lnTo>
                    <a:lnTo>
                      <a:pt x="10" y="36"/>
                    </a:lnTo>
                    <a:lnTo>
                      <a:pt x="10" y="34"/>
                    </a:lnTo>
                    <a:lnTo>
                      <a:pt x="12" y="34"/>
                    </a:lnTo>
                    <a:lnTo>
                      <a:pt x="15" y="34"/>
                    </a:lnTo>
                    <a:lnTo>
                      <a:pt x="15" y="34"/>
                    </a:lnTo>
                    <a:lnTo>
                      <a:pt x="15" y="32"/>
                    </a:lnTo>
                    <a:lnTo>
                      <a:pt x="15" y="32"/>
                    </a:lnTo>
                    <a:lnTo>
                      <a:pt x="15" y="32"/>
                    </a:lnTo>
                    <a:lnTo>
                      <a:pt x="17" y="29"/>
                    </a:lnTo>
                    <a:lnTo>
                      <a:pt x="17" y="29"/>
                    </a:lnTo>
                    <a:lnTo>
                      <a:pt x="20" y="24"/>
                    </a:lnTo>
                    <a:lnTo>
                      <a:pt x="20" y="27"/>
                    </a:lnTo>
                    <a:lnTo>
                      <a:pt x="20" y="27"/>
                    </a:lnTo>
                    <a:lnTo>
                      <a:pt x="20" y="27"/>
                    </a:lnTo>
                    <a:lnTo>
                      <a:pt x="20" y="27"/>
                    </a:lnTo>
                    <a:lnTo>
                      <a:pt x="20" y="27"/>
                    </a:lnTo>
                    <a:lnTo>
                      <a:pt x="20" y="24"/>
                    </a:lnTo>
                    <a:lnTo>
                      <a:pt x="20" y="24"/>
                    </a:lnTo>
                    <a:lnTo>
                      <a:pt x="20" y="22"/>
                    </a:lnTo>
                    <a:lnTo>
                      <a:pt x="20" y="22"/>
                    </a:lnTo>
                    <a:lnTo>
                      <a:pt x="20" y="22"/>
                    </a:lnTo>
                    <a:lnTo>
                      <a:pt x="20" y="19"/>
                    </a:lnTo>
                    <a:lnTo>
                      <a:pt x="20" y="19"/>
                    </a:lnTo>
                    <a:lnTo>
                      <a:pt x="20" y="19"/>
                    </a:lnTo>
                    <a:lnTo>
                      <a:pt x="20" y="19"/>
                    </a:lnTo>
                    <a:lnTo>
                      <a:pt x="20" y="17"/>
                    </a:lnTo>
                    <a:lnTo>
                      <a:pt x="22" y="7"/>
                    </a:lnTo>
                    <a:lnTo>
                      <a:pt x="25" y="5"/>
                    </a:lnTo>
                    <a:lnTo>
                      <a:pt x="27" y="0"/>
                    </a:lnTo>
                    <a:lnTo>
                      <a:pt x="27" y="0"/>
                    </a:lnTo>
                    <a:lnTo>
                      <a:pt x="27" y="0"/>
                    </a:lnTo>
                    <a:lnTo>
                      <a:pt x="25" y="2"/>
                    </a:lnTo>
                    <a:lnTo>
                      <a:pt x="25" y="7"/>
                    </a:lnTo>
                    <a:lnTo>
                      <a:pt x="22" y="10"/>
                    </a:lnTo>
                    <a:lnTo>
                      <a:pt x="22" y="17"/>
                    </a:lnTo>
                    <a:lnTo>
                      <a:pt x="22" y="24"/>
                    </a:lnTo>
                    <a:lnTo>
                      <a:pt x="22" y="29"/>
                    </a:lnTo>
                    <a:lnTo>
                      <a:pt x="25" y="34"/>
                    </a:lnTo>
                    <a:lnTo>
                      <a:pt x="20" y="39"/>
                    </a:lnTo>
                    <a:lnTo>
                      <a:pt x="15" y="41"/>
                    </a:lnTo>
                    <a:lnTo>
                      <a:pt x="10" y="44"/>
                    </a:lnTo>
                    <a:lnTo>
                      <a:pt x="5" y="49"/>
                    </a:lnTo>
                    <a:lnTo>
                      <a:pt x="5" y="49"/>
                    </a:lnTo>
                    <a:lnTo>
                      <a:pt x="5" y="49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200" dirty="0"/>
              </a:p>
            </p:txBody>
          </p:sp>
          <p:sp>
            <p:nvSpPr>
              <p:cNvPr id="433" name="Freeform 158">
                <a:extLst>
                  <a:ext uri="{FF2B5EF4-FFF2-40B4-BE49-F238E27FC236}">
                    <a16:creationId xmlns:a16="http://schemas.microsoft.com/office/drawing/2014/main" id="{63BFAD30-0751-45DC-8C72-CEE3C21E34E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85" y="2872"/>
                <a:ext cx="2" cy="0"/>
              </a:xfrm>
              <a:custGeom>
                <a:avLst/>
                <a:gdLst>
                  <a:gd name="T0" fmla="*/ 2 w 2"/>
                  <a:gd name="T1" fmla="*/ 0 w 2"/>
                  <a:gd name="T2" fmla="*/ 2 w 2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</a:cxnLst>
                <a:rect l="0" t="0" r="r" b="b"/>
                <a:pathLst>
                  <a:path w="2">
                    <a:moveTo>
                      <a:pt x="2" y="0"/>
                    </a:moveTo>
                    <a:lnTo>
                      <a:pt x="0" y="0"/>
                    </a:lnTo>
                    <a:lnTo>
                      <a:pt x="2" y="0"/>
                    </a:lnTo>
                    <a:close/>
                  </a:path>
                </a:pathLst>
              </a:custGeom>
              <a:solidFill>
                <a:srgbClr val="B7CEC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200" dirty="0"/>
              </a:p>
            </p:txBody>
          </p:sp>
          <p:sp>
            <p:nvSpPr>
              <p:cNvPr id="434" name="Freeform 159">
                <a:extLst>
                  <a:ext uri="{FF2B5EF4-FFF2-40B4-BE49-F238E27FC236}">
                    <a16:creationId xmlns:a16="http://schemas.microsoft.com/office/drawing/2014/main" id="{8F734280-67BF-4441-9B0A-C887990F33D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24" y="2908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6978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200" dirty="0"/>
              </a:p>
            </p:txBody>
          </p:sp>
          <p:sp>
            <p:nvSpPr>
              <p:cNvPr id="435" name="Freeform 160">
                <a:extLst>
                  <a:ext uri="{FF2B5EF4-FFF2-40B4-BE49-F238E27FC236}">
                    <a16:creationId xmlns:a16="http://schemas.microsoft.com/office/drawing/2014/main" id="{ADC70A75-655F-4A84-9716-2B767C56A3E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355" y="2392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E76B6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200" dirty="0"/>
              </a:p>
            </p:txBody>
          </p:sp>
          <p:sp>
            <p:nvSpPr>
              <p:cNvPr id="436" name="Freeform 161">
                <a:extLst>
                  <a:ext uri="{FF2B5EF4-FFF2-40B4-BE49-F238E27FC236}">
                    <a16:creationId xmlns:a16="http://schemas.microsoft.com/office/drawing/2014/main" id="{4403D99F-06C5-4371-857F-21C01429870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306" y="2389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E76B6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200" dirty="0"/>
              </a:p>
            </p:txBody>
          </p:sp>
          <p:sp>
            <p:nvSpPr>
              <p:cNvPr id="437" name="Freeform 162">
                <a:extLst>
                  <a:ext uri="{FF2B5EF4-FFF2-40B4-BE49-F238E27FC236}">
                    <a16:creationId xmlns:a16="http://schemas.microsoft.com/office/drawing/2014/main" id="{1328D75C-6879-42D9-A285-725198D5180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34" y="2994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6978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200" dirty="0"/>
              </a:p>
            </p:txBody>
          </p:sp>
          <p:sp>
            <p:nvSpPr>
              <p:cNvPr id="438" name="Freeform 163">
                <a:extLst>
                  <a:ext uri="{FF2B5EF4-FFF2-40B4-BE49-F238E27FC236}">
                    <a16:creationId xmlns:a16="http://schemas.microsoft.com/office/drawing/2014/main" id="{0AD1B700-90E8-46B1-B6ED-19B0225280D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772" y="2472"/>
                <a:ext cx="3" cy="0"/>
              </a:xfrm>
              <a:custGeom>
                <a:avLst/>
                <a:gdLst>
                  <a:gd name="T0" fmla="*/ 3 w 3"/>
                  <a:gd name="T1" fmla="*/ 0 w 3"/>
                  <a:gd name="T2" fmla="*/ 3 w 3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</a:cxnLst>
                <a:rect l="0" t="0" r="r" b="b"/>
                <a:pathLst>
                  <a:path w="3">
                    <a:moveTo>
                      <a:pt x="3" y="0"/>
                    </a:moveTo>
                    <a:lnTo>
                      <a:pt x="0" y="0"/>
                    </a:lnTo>
                    <a:lnTo>
                      <a:pt x="3" y="0"/>
                    </a:lnTo>
                    <a:close/>
                  </a:path>
                </a:pathLst>
              </a:custGeom>
              <a:solidFill>
                <a:srgbClr val="B7CEC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200" dirty="0"/>
              </a:p>
            </p:txBody>
          </p:sp>
          <p:sp>
            <p:nvSpPr>
              <p:cNvPr id="439" name="Freeform 164">
                <a:extLst>
                  <a:ext uri="{FF2B5EF4-FFF2-40B4-BE49-F238E27FC236}">
                    <a16:creationId xmlns:a16="http://schemas.microsoft.com/office/drawing/2014/main" id="{04D83D8C-9FB1-4214-A5E0-8F46162CA3C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726" y="1848"/>
                <a:ext cx="300" cy="327"/>
              </a:xfrm>
              <a:custGeom>
                <a:avLst/>
                <a:gdLst>
                  <a:gd name="T0" fmla="*/ 290 w 300"/>
                  <a:gd name="T1" fmla="*/ 129 h 327"/>
                  <a:gd name="T2" fmla="*/ 293 w 300"/>
                  <a:gd name="T3" fmla="*/ 146 h 327"/>
                  <a:gd name="T4" fmla="*/ 295 w 300"/>
                  <a:gd name="T5" fmla="*/ 151 h 327"/>
                  <a:gd name="T6" fmla="*/ 290 w 300"/>
                  <a:gd name="T7" fmla="*/ 166 h 327"/>
                  <a:gd name="T8" fmla="*/ 285 w 300"/>
                  <a:gd name="T9" fmla="*/ 185 h 327"/>
                  <a:gd name="T10" fmla="*/ 283 w 300"/>
                  <a:gd name="T11" fmla="*/ 193 h 327"/>
                  <a:gd name="T12" fmla="*/ 281 w 300"/>
                  <a:gd name="T13" fmla="*/ 198 h 327"/>
                  <a:gd name="T14" fmla="*/ 278 w 300"/>
                  <a:gd name="T15" fmla="*/ 207 h 327"/>
                  <a:gd name="T16" fmla="*/ 278 w 300"/>
                  <a:gd name="T17" fmla="*/ 215 h 327"/>
                  <a:gd name="T18" fmla="*/ 261 w 300"/>
                  <a:gd name="T19" fmla="*/ 232 h 327"/>
                  <a:gd name="T20" fmla="*/ 246 w 300"/>
                  <a:gd name="T21" fmla="*/ 239 h 327"/>
                  <a:gd name="T22" fmla="*/ 234 w 300"/>
                  <a:gd name="T23" fmla="*/ 239 h 327"/>
                  <a:gd name="T24" fmla="*/ 227 w 300"/>
                  <a:gd name="T25" fmla="*/ 249 h 327"/>
                  <a:gd name="T26" fmla="*/ 215 w 300"/>
                  <a:gd name="T27" fmla="*/ 256 h 327"/>
                  <a:gd name="T28" fmla="*/ 210 w 300"/>
                  <a:gd name="T29" fmla="*/ 268 h 327"/>
                  <a:gd name="T30" fmla="*/ 212 w 300"/>
                  <a:gd name="T31" fmla="*/ 276 h 327"/>
                  <a:gd name="T32" fmla="*/ 210 w 300"/>
                  <a:gd name="T33" fmla="*/ 278 h 327"/>
                  <a:gd name="T34" fmla="*/ 202 w 300"/>
                  <a:gd name="T35" fmla="*/ 283 h 327"/>
                  <a:gd name="T36" fmla="*/ 205 w 300"/>
                  <a:gd name="T37" fmla="*/ 280 h 327"/>
                  <a:gd name="T38" fmla="*/ 195 w 300"/>
                  <a:gd name="T39" fmla="*/ 273 h 327"/>
                  <a:gd name="T40" fmla="*/ 185 w 300"/>
                  <a:gd name="T41" fmla="*/ 293 h 327"/>
                  <a:gd name="T42" fmla="*/ 185 w 300"/>
                  <a:gd name="T43" fmla="*/ 305 h 327"/>
                  <a:gd name="T44" fmla="*/ 181 w 300"/>
                  <a:gd name="T45" fmla="*/ 310 h 327"/>
                  <a:gd name="T46" fmla="*/ 161 w 300"/>
                  <a:gd name="T47" fmla="*/ 327 h 327"/>
                  <a:gd name="T48" fmla="*/ 146 w 300"/>
                  <a:gd name="T49" fmla="*/ 315 h 327"/>
                  <a:gd name="T50" fmla="*/ 134 w 300"/>
                  <a:gd name="T51" fmla="*/ 298 h 327"/>
                  <a:gd name="T52" fmla="*/ 120 w 300"/>
                  <a:gd name="T53" fmla="*/ 305 h 327"/>
                  <a:gd name="T54" fmla="*/ 110 w 300"/>
                  <a:gd name="T55" fmla="*/ 307 h 327"/>
                  <a:gd name="T56" fmla="*/ 103 w 300"/>
                  <a:gd name="T57" fmla="*/ 305 h 327"/>
                  <a:gd name="T58" fmla="*/ 90 w 300"/>
                  <a:gd name="T59" fmla="*/ 300 h 327"/>
                  <a:gd name="T60" fmla="*/ 76 w 300"/>
                  <a:gd name="T61" fmla="*/ 305 h 327"/>
                  <a:gd name="T62" fmla="*/ 54 w 300"/>
                  <a:gd name="T63" fmla="*/ 295 h 327"/>
                  <a:gd name="T64" fmla="*/ 42 w 300"/>
                  <a:gd name="T65" fmla="*/ 285 h 327"/>
                  <a:gd name="T66" fmla="*/ 37 w 300"/>
                  <a:gd name="T67" fmla="*/ 276 h 327"/>
                  <a:gd name="T68" fmla="*/ 27 w 300"/>
                  <a:gd name="T69" fmla="*/ 266 h 327"/>
                  <a:gd name="T70" fmla="*/ 7 w 300"/>
                  <a:gd name="T71" fmla="*/ 261 h 327"/>
                  <a:gd name="T72" fmla="*/ 0 w 300"/>
                  <a:gd name="T73" fmla="*/ 229 h 327"/>
                  <a:gd name="T74" fmla="*/ 3 w 300"/>
                  <a:gd name="T75" fmla="*/ 95 h 327"/>
                  <a:gd name="T76" fmla="*/ 22 w 300"/>
                  <a:gd name="T77" fmla="*/ 27 h 327"/>
                  <a:gd name="T78" fmla="*/ 78 w 300"/>
                  <a:gd name="T79" fmla="*/ 25 h 327"/>
                  <a:gd name="T80" fmla="*/ 103 w 300"/>
                  <a:gd name="T81" fmla="*/ 27 h 327"/>
                  <a:gd name="T82" fmla="*/ 122 w 300"/>
                  <a:gd name="T83" fmla="*/ 34 h 327"/>
                  <a:gd name="T84" fmla="*/ 137 w 300"/>
                  <a:gd name="T85" fmla="*/ 42 h 327"/>
                  <a:gd name="T86" fmla="*/ 142 w 300"/>
                  <a:gd name="T87" fmla="*/ 42 h 327"/>
                  <a:gd name="T88" fmla="*/ 149 w 300"/>
                  <a:gd name="T89" fmla="*/ 44 h 327"/>
                  <a:gd name="T90" fmla="*/ 132 w 300"/>
                  <a:gd name="T91" fmla="*/ 46 h 327"/>
                  <a:gd name="T92" fmla="*/ 124 w 300"/>
                  <a:gd name="T93" fmla="*/ 49 h 327"/>
                  <a:gd name="T94" fmla="*/ 134 w 300"/>
                  <a:gd name="T95" fmla="*/ 54 h 327"/>
                  <a:gd name="T96" fmla="*/ 146 w 300"/>
                  <a:gd name="T97" fmla="*/ 49 h 327"/>
                  <a:gd name="T98" fmla="*/ 151 w 300"/>
                  <a:gd name="T99" fmla="*/ 46 h 327"/>
                  <a:gd name="T100" fmla="*/ 163 w 300"/>
                  <a:gd name="T101" fmla="*/ 56 h 327"/>
                  <a:gd name="T102" fmla="*/ 185 w 300"/>
                  <a:gd name="T103" fmla="*/ 49 h 327"/>
                  <a:gd name="T104" fmla="*/ 210 w 300"/>
                  <a:gd name="T105" fmla="*/ 46 h 327"/>
                  <a:gd name="T106" fmla="*/ 227 w 300"/>
                  <a:gd name="T107" fmla="*/ 39 h 327"/>
                  <a:gd name="T108" fmla="*/ 266 w 300"/>
                  <a:gd name="T109" fmla="*/ 15 h 327"/>
                  <a:gd name="T110" fmla="*/ 281 w 300"/>
                  <a:gd name="T111" fmla="*/ 10 h 3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</a:cxnLst>
                <a:rect l="0" t="0" r="r" b="b"/>
                <a:pathLst>
                  <a:path w="300" h="327">
                    <a:moveTo>
                      <a:pt x="300" y="29"/>
                    </a:moveTo>
                    <a:lnTo>
                      <a:pt x="300" y="124"/>
                    </a:lnTo>
                    <a:lnTo>
                      <a:pt x="300" y="124"/>
                    </a:lnTo>
                    <a:lnTo>
                      <a:pt x="298" y="127"/>
                    </a:lnTo>
                    <a:lnTo>
                      <a:pt x="295" y="127"/>
                    </a:lnTo>
                    <a:lnTo>
                      <a:pt x="295" y="127"/>
                    </a:lnTo>
                    <a:lnTo>
                      <a:pt x="293" y="127"/>
                    </a:lnTo>
                    <a:lnTo>
                      <a:pt x="290" y="129"/>
                    </a:lnTo>
                    <a:lnTo>
                      <a:pt x="290" y="132"/>
                    </a:lnTo>
                    <a:lnTo>
                      <a:pt x="290" y="132"/>
                    </a:lnTo>
                    <a:lnTo>
                      <a:pt x="293" y="134"/>
                    </a:lnTo>
                    <a:lnTo>
                      <a:pt x="295" y="139"/>
                    </a:lnTo>
                    <a:lnTo>
                      <a:pt x="295" y="139"/>
                    </a:lnTo>
                    <a:lnTo>
                      <a:pt x="295" y="142"/>
                    </a:lnTo>
                    <a:lnTo>
                      <a:pt x="295" y="144"/>
                    </a:lnTo>
                    <a:lnTo>
                      <a:pt x="293" y="146"/>
                    </a:lnTo>
                    <a:lnTo>
                      <a:pt x="293" y="149"/>
                    </a:lnTo>
                    <a:lnTo>
                      <a:pt x="293" y="149"/>
                    </a:lnTo>
                    <a:lnTo>
                      <a:pt x="295" y="149"/>
                    </a:lnTo>
                    <a:lnTo>
                      <a:pt x="295" y="149"/>
                    </a:lnTo>
                    <a:lnTo>
                      <a:pt x="295" y="149"/>
                    </a:lnTo>
                    <a:lnTo>
                      <a:pt x="295" y="151"/>
                    </a:lnTo>
                    <a:lnTo>
                      <a:pt x="295" y="151"/>
                    </a:lnTo>
                    <a:lnTo>
                      <a:pt x="295" y="151"/>
                    </a:lnTo>
                    <a:lnTo>
                      <a:pt x="295" y="154"/>
                    </a:lnTo>
                    <a:lnTo>
                      <a:pt x="295" y="156"/>
                    </a:lnTo>
                    <a:lnTo>
                      <a:pt x="295" y="156"/>
                    </a:lnTo>
                    <a:lnTo>
                      <a:pt x="295" y="159"/>
                    </a:lnTo>
                    <a:lnTo>
                      <a:pt x="295" y="159"/>
                    </a:lnTo>
                    <a:lnTo>
                      <a:pt x="293" y="161"/>
                    </a:lnTo>
                    <a:lnTo>
                      <a:pt x="293" y="161"/>
                    </a:lnTo>
                    <a:lnTo>
                      <a:pt x="290" y="166"/>
                    </a:lnTo>
                    <a:lnTo>
                      <a:pt x="290" y="166"/>
                    </a:lnTo>
                    <a:lnTo>
                      <a:pt x="290" y="171"/>
                    </a:lnTo>
                    <a:lnTo>
                      <a:pt x="288" y="171"/>
                    </a:lnTo>
                    <a:lnTo>
                      <a:pt x="288" y="176"/>
                    </a:lnTo>
                    <a:lnTo>
                      <a:pt x="285" y="178"/>
                    </a:lnTo>
                    <a:lnTo>
                      <a:pt x="285" y="178"/>
                    </a:lnTo>
                    <a:lnTo>
                      <a:pt x="285" y="183"/>
                    </a:lnTo>
                    <a:lnTo>
                      <a:pt x="285" y="185"/>
                    </a:lnTo>
                    <a:lnTo>
                      <a:pt x="285" y="185"/>
                    </a:lnTo>
                    <a:lnTo>
                      <a:pt x="285" y="188"/>
                    </a:lnTo>
                    <a:lnTo>
                      <a:pt x="283" y="188"/>
                    </a:lnTo>
                    <a:lnTo>
                      <a:pt x="285" y="190"/>
                    </a:lnTo>
                    <a:lnTo>
                      <a:pt x="285" y="190"/>
                    </a:lnTo>
                    <a:lnTo>
                      <a:pt x="285" y="190"/>
                    </a:lnTo>
                    <a:lnTo>
                      <a:pt x="283" y="193"/>
                    </a:lnTo>
                    <a:lnTo>
                      <a:pt x="283" y="193"/>
                    </a:lnTo>
                    <a:lnTo>
                      <a:pt x="283" y="190"/>
                    </a:lnTo>
                    <a:lnTo>
                      <a:pt x="281" y="190"/>
                    </a:lnTo>
                    <a:lnTo>
                      <a:pt x="281" y="193"/>
                    </a:lnTo>
                    <a:lnTo>
                      <a:pt x="281" y="193"/>
                    </a:lnTo>
                    <a:lnTo>
                      <a:pt x="283" y="195"/>
                    </a:lnTo>
                    <a:lnTo>
                      <a:pt x="283" y="195"/>
                    </a:lnTo>
                    <a:lnTo>
                      <a:pt x="283" y="195"/>
                    </a:lnTo>
                    <a:lnTo>
                      <a:pt x="281" y="198"/>
                    </a:lnTo>
                    <a:lnTo>
                      <a:pt x="281" y="198"/>
                    </a:lnTo>
                    <a:lnTo>
                      <a:pt x="281" y="200"/>
                    </a:lnTo>
                    <a:lnTo>
                      <a:pt x="281" y="200"/>
                    </a:lnTo>
                    <a:lnTo>
                      <a:pt x="278" y="202"/>
                    </a:lnTo>
                    <a:lnTo>
                      <a:pt x="278" y="202"/>
                    </a:lnTo>
                    <a:lnTo>
                      <a:pt x="278" y="205"/>
                    </a:lnTo>
                    <a:lnTo>
                      <a:pt x="276" y="205"/>
                    </a:lnTo>
                    <a:lnTo>
                      <a:pt x="278" y="207"/>
                    </a:lnTo>
                    <a:lnTo>
                      <a:pt x="278" y="207"/>
                    </a:lnTo>
                    <a:lnTo>
                      <a:pt x="278" y="210"/>
                    </a:lnTo>
                    <a:lnTo>
                      <a:pt x="278" y="210"/>
                    </a:lnTo>
                    <a:lnTo>
                      <a:pt x="278" y="212"/>
                    </a:lnTo>
                    <a:lnTo>
                      <a:pt x="278" y="212"/>
                    </a:lnTo>
                    <a:lnTo>
                      <a:pt x="278" y="212"/>
                    </a:lnTo>
                    <a:lnTo>
                      <a:pt x="278" y="212"/>
                    </a:lnTo>
                    <a:lnTo>
                      <a:pt x="278" y="215"/>
                    </a:lnTo>
                    <a:lnTo>
                      <a:pt x="278" y="215"/>
                    </a:lnTo>
                    <a:lnTo>
                      <a:pt x="276" y="217"/>
                    </a:lnTo>
                    <a:lnTo>
                      <a:pt x="276" y="217"/>
                    </a:lnTo>
                    <a:lnTo>
                      <a:pt x="271" y="222"/>
                    </a:lnTo>
                    <a:lnTo>
                      <a:pt x="271" y="222"/>
                    </a:lnTo>
                    <a:lnTo>
                      <a:pt x="263" y="227"/>
                    </a:lnTo>
                    <a:lnTo>
                      <a:pt x="261" y="229"/>
                    </a:lnTo>
                    <a:lnTo>
                      <a:pt x="261" y="232"/>
                    </a:lnTo>
                    <a:lnTo>
                      <a:pt x="259" y="234"/>
                    </a:lnTo>
                    <a:lnTo>
                      <a:pt x="256" y="234"/>
                    </a:lnTo>
                    <a:lnTo>
                      <a:pt x="254" y="237"/>
                    </a:lnTo>
                    <a:lnTo>
                      <a:pt x="254" y="239"/>
                    </a:lnTo>
                    <a:lnTo>
                      <a:pt x="251" y="239"/>
                    </a:lnTo>
                    <a:lnTo>
                      <a:pt x="251" y="239"/>
                    </a:lnTo>
                    <a:lnTo>
                      <a:pt x="249" y="239"/>
                    </a:lnTo>
                    <a:lnTo>
                      <a:pt x="246" y="239"/>
                    </a:lnTo>
                    <a:lnTo>
                      <a:pt x="246" y="241"/>
                    </a:lnTo>
                    <a:lnTo>
                      <a:pt x="244" y="244"/>
                    </a:lnTo>
                    <a:lnTo>
                      <a:pt x="242" y="244"/>
                    </a:lnTo>
                    <a:lnTo>
                      <a:pt x="242" y="241"/>
                    </a:lnTo>
                    <a:lnTo>
                      <a:pt x="239" y="241"/>
                    </a:lnTo>
                    <a:lnTo>
                      <a:pt x="239" y="239"/>
                    </a:lnTo>
                    <a:lnTo>
                      <a:pt x="239" y="239"/>
                    </a:lnTo>
                    <a:lnTo>
                      <a:pt x="234" y="239"/>
                    </a:lnTo>
                    <a:lnTo>
                      <a:pt x="234" y="239"/>
                    </a:lnTo>
                    <a:lnTo>
                      <a:pt x="232" y="239"/>
                    </a:lnTo>
                    <a:lnTo>
                      <a:pt x="229" y="244"/>
                    </a:lnTo>
                    <a:lnTo>
                      <a:pt x="229" y="246"/>
                    </a:lnTo>
                    <a:lnTo>
                      <a:pt x="227" y="249"/>
                    </a:lnTo>
                    <a:lnTo>
                      <a:pt x="227" y="249"/>
                    </a:lnTo>
                    <a:lnTo>
                      <a:pt x="227" y="249"/>
                    </a:lnTo>
                    <a:lnTo>
                      <a:pt x="227" y="249"/>
                    </a:lnTo>
                    <a:lnTo>
                      <a:pt x="227" y="249"/>
                    </a:lnTo>
                    <a:lnTo>
                      <a:pt x="224" y="249"/>
                    </a:lnTo>
                    <a:lnTo>
                      <a:pt x="224" y="249"/>
                    </a:lnTo>
                    <a:lnTo>
                      <a:pt x="222" y="249"/>
                    </a:lnTo>
                    <a:lnTo>
                      <a:pt x="222" y="249"/>
                    </a:lnTo>
                    <a:lnTo>
                      <a:pt x="220" y="251"/>
                    </a:lnTo>
                    <a:lnTo>
                      <a:pt x="220" y="254"/>
                    </a:lnTo>
                    <a:lnTo>
                      <a:pt x="215" y="256"/>
                    </a:lnTo>
                    <a:lnTo>
                      <a:pt x="215" y="259"/>
                    </a:lnTo>
                    <a:lnTo>
                      <a:pt x="215" y="261"/>
                    </a:lnTo>
                    <a:lnTo>
                      <a:pt x="215" y="263"/>
                    </a:lnTo>
                    <a:lnTo>
                      <a:pt x="215" y="266"/>
                    </a:lnTo>
                    <a:lnTo>
                      <a:pt x="215" y="266"/>
                    </a:lnTo>
                    <a:lnTo>
                      <a:pt x="210" y="268"/>
                    </a:lnTo>
                    <a:lnTo>
                      <a:pt x="210" y="268"/>
                    </a:lnTo>
                    <a:lnTo>
                      <a:pt x="210" y="268"/>
                    </a:lnTo>
                    <a:lnTo>
                      <a:pt x="210" y="268"/>
                    </a:lnTo>
                    <a:lnTo>
                      <a:pt x="210" y="271"/>
                    </a:lnTo>
                    <a:lnTo>
                      <a:pt x="212" y="271"/>
                    </a:lnTo>
                    <a:lnTo>
                      <a:pt x="212" y="271"/>
                    </a:lnTo>
                    <a:lnTo>
                      <a:pt x="212" y="271"/>
                    </a:lnTo>
                    <a:lnTo>
                      <a:pt x="212" y="271"/>
                    </a:lnTo>
                    <a:lnTo>
                      <a:pt x="215" y="273"/>
                    </a:lnTo>
                    <a:lnTo>
                      <a:pt x="212" y="276"/>
                    </a:lnTo>
                    <a:lnTo>
                      <a:pt x="215" y="278"/>
                    </a:lnTo>
                    <a:lnTo>
                      <a:pt x="215" y="278"/>
                    </a:lnTo>
                    <a:lnTo>
                      <a:pt x="215" y="280"/>
                    </a:lnTo>
                    <a:lnTo>
                      <a:pt x="212" y="280"/>
                    </a:lnTo>
                    <a:lnTo>
                      <a:pt x="212" y="280"/>
                    </a:lnTo>
                    <a:lnTo>
                      <a:pt x="210" y="278"/>
                    </a:lnTo>
                    <a:lnTo>
                      <a:pt x="210" y="278"/>
                    </a:lnTo>
                    <a:lnTo>
                      <a:pt x="210" y="278"/>
                    </a:lnTo>
                    <a:lnTo>
                      <a:pt x="210" y="280"/>
                    </a:lnTo>
                    <a:lnTo>
                      <a:pt x="207" y="283"/>
                    </a:lnTo>
                    <a:lnTo>
                      <a:pt x="207" y="283"/>
                    </a:lnTo>
                    <a:lnTo>
                      <a:pt x="207" y="285"/>
                    </a:lnTo>
                    <a:lnTo>
                      <a:pt x="205" y="285"/>
                    </a:lnTo>
                    <a:lnTo>
                      <a:pt x="202" y="285"/>
                    </a:lnTo>
                    <a:lnTo>
                      <a:pt x="202" y="285"/>
                    </a:lnTo>
                    <a:lnTo>
                      <a:pt x="202" y="283"/>
                    </a:lnTo>
                    <a:lnTo>
                      <a:pt x="202" y="283"/>
                    </a:lnTo>
                    <a:lnTo>
                      <a:pt x="202" y="283"/>
                    </a:lnTo>
                    <a:lnTo>
                      <a:pt x="202" y="283"/>
                    </a:lnTo>
                    <a:lnTo>
                      <a:pt x="205" y="283"/>
                    </a:lnTo>
                    <a:lnTo>
                      <a:pt x="205" y="280"/>
                    </a:lnTo>
                    <a:lnTo>
                      <a:pt x="205" y="280"/>
                    </a:lnTo>
                    <a:lnTo>
                      <a:pt x="205" y="280"/>
                    </a:lnTo>
                    <a:lnTo>
                      <a:pt x="205" y="280"/>
                    </a:lnTo>
                    <a:lnTo>
                      <a:pt x="205" y="280"/>
                    </a:lnTo>
                    <a:lnTo>
                      <a:pt x="202" y="278"/>
                    </a:lnTo>
                    <a:lnTo>
                      <a:pt x="202" y="276"/>
                    </a:lnTo>
                    <a:lnTo>
                      <a:pt x="202" y="276"/>
                    </a:lnTo>
                    <a:lnTo>
                      <a:pt x="200" y="276"/>
                    </a:lnTo>
                    <a:lnTo>
                      <a:pt x="198" y="273"/>
                    </a:lnTo>
                    <a:lnTo>
                      <a:pt x="198" y="273"/>
                    </a:lnTo>
                    <a:lnTo>
                      <a:pt x="195" y="273"/>
                    </a:lnTo>
                    <a:lnTo>
                      <a:pt x="193" y="273"/>
                    </a:lnTo>
                    <a:lnTo>
                      <a:pt x="190" y="278"/>
                    </a:lnTo>
                    <a:lnTo>
                      <a:pt x="190" y="280"/>
                    </a:lnTo>
                    <a:lnTo>
                      <a:pt x="188" y="283"/>
                    </a:lnTo>
                    <a:lnTo>
                      <a:pt x="188" y="288"/>
                    </a:lnTo>
                    <a:lnTo>
                      <a:pt x="188" y="288"/>
                    </a:lnTo>
                    <a:lnTo>
                      <a:pt x="185" y="290"/>
                    </a:lnTo>
                    <a:lnTo>
                      <a:pt x="185" y="293"/>
                    </a:lnTo>
                    <a:lnTo>
                      <a:pt x="185" y="293"/>
                    </a:lnTo>
                    <a:lnTo>
                      <a:pt x="183" y="293"/>
                    </a:lnTo>
                    <a:lnTo>
                      <a:pt x="183" y="295"/>
                    </a:lnTo>
                    <a:lnTo>
                      <a:pt x="183" y="298"/>
                    </a:lnTo>
                    <a:lnTo>
                      <a:pt x="183" y="298"/>
                    </a:lnTo>
                    <a:lnTo>
                      <a:pt x="185" y="300"/>
                    </a:lnTo>
                    <a:lnTo>
                      <a:pt x="185" y="302"/>
                    </a:lnTo>
                    <a:lnTo>
                      <a:pt x="185" y="305"/>
                    </a:lnTo>
                    <a:lnTo>
                      <a:pt x="185" y="305"/>
                    </a:lnTo>
                    <a:lnTo>
                      <a:pt x="185" y="307"/>
                    </a:lnTo>
                    <a:lnTo>
                      <a:pt x="185" y="307"/>
                    </a:lnTo>
                    <a:lnTo>
                      <a:pt x="185" y="307"/>
                    </a:lnTo>
                    <a:lnTo>
                      <a:pt x="185" y="310"/>
                    </a:lnTo>
                    <a:lnTo>
                      <a:pt x="185" y="310"/>
                    </a:lnTo>
                    <a:lnTo>
                      <a:pt x="183" y="312"/>
                    </a:lnTo>
                    <a:lnTo>
                      <a:pt x="181" y="310"/>
                    </a:lnTo>
                    <a:lnTo>
                      <a:pt x="178" y="312"/>
                    </a:lnTo>
                    <a:lnTo>
                      <a:pt x="178" y="312"/>
                    </a:lnTo>
                    <a:lnTo>
                      <a:pt x="176" y="322"/>
                    </a:lnTo>
                    <a:lnTo>
                      <a:pt x="176" y="322"/>
                    </a:lnTo>
                    <a:lnTo>
                      <a:pt x="176" y="324"/>
                    </a:lnTo>
                    <a:lnTo>
                      <a:pt x="173" y="324"/>
                    </a:lnTo>
                    <a:lnTo>
                      <a:pt x="168" y="324"/>
                    </a:lnTo>
                    <a:lnTo>
                      <a:pt x="161" y="327"/>
                    </a:lnTo>
                    <a:lnTo>
                      <a:pt x="159" y="327"/>
                    </a:lnTo>
                    <a:lnTo>
                      <a:pt x="156" y="327"/>
                    </a:lnTo>
                    <a:lnTo>
                      <a:pt x="156" y="327"/>
                    </a:lnTo>
                    <a:lnTo>
                      <a:pt x="156" y="324"/>
                    </a:lnTo>
                    <a:lnTo>
                      <a:pt x="154" y="322"/>
                    </a:lnTo>
                    <a:lnTo>
                      <a:pt x="154" y="322"/>
                    </a:lnTo>
                    <a:lnTo>
                      <a:pt x="149" y="317"/>
                    </a:lnTo>
                    <a:lnTo>
                      <a:pt x="146" y="315"/>
                    </a:lnTo>
                    <a:lnTo>
                      <a:pt x="144" y="312"/>
                    </a:lnTo>
                    <a:lnTo>
                      <a:pt x="139" y="312"/>
                    </a:lnTo>
                    <a:lnTo>
                      <a:pt x="139" y="307"/>
                    </a:lnTo>
                    <a:lnTo>
                      <a:pt x="137" y="302"/>
                    </a:lnTo>
                    <a:lnTo>
                      <a:pt x="137" y="300"/>
                    </a:lnTo>
                    <a:lnTo>
                      <a:pt x="137" y="300"/>
                    </a:lnTo>
                    <a:lnTo>
                      <a:pt x="137" y="298"/>
                    </a:lnTo>
                    <a:lnTo>
                      <a:pt x="134" y="298"/>
                    </a:lnTo>
                    <a:lnTo>
                      <a:pt x="134" y="298"/>
                    </a:lnTo>
                    <a:lnTo>
                      <a:pt x="129" y="300"/>
                    </a:lnTo>
                    <a:lnTo>
                      <a:pt x="127" y="300"/>
                    </a:lnTo>
                    <a:lnTo>
                      <a:pt x="127" y="300"/>
                    </a:lnTo>
                    <a:lnTo>
                      <a:pt x="124" y="300"/>
                    </a:lnTo>
                    <a:lnTo>
                      <a:pt x="124" y="302"/>
                    </a:lnTo>
                    <a:lnTo>
                      <a:pt x="122" y="302"/>
                    </a:lnTo>
                    <a:lnTo>
                      <a:pt x="120" y="305"/>
                    </a:lnTo>
                    <a:lnTo>
                      <a:pt x="120" y="305"/>
                    </a:lnTo>
                    <a:lnTo>
                      <a:pt x="120" y="305"/>
                    </a:lnTo>
                    <a:lnTo>
                      <a:pt x="120" y="307"/>
                    </a:lnTo>
                    <a:lnTo>
                      <a:pt x="120" y="307"/>
                    </a:lnTo>
                    <a:lnTo>
                      <a:pt x="117" y="310"/>
                    </a:lnTo>
                    <a:lnTo>
                      <a:pt x="115" y="310"/>
                    </a:lnTo>
                    <a:lnTo>
                      <a:pt x="112" y="307"/>
                    </a:lnTo>
                    <a:lnTo>
                      <a:pt x="110" y="307"/>
                    </a:lnTo>
                    <a:lnTo>
                      <a:pt x="110" y="310"/>
                    </a:lnTo>
                    <a:lnTo>
                      <a:pt x="110" y="310"/>
                    </a:lnTo>
                    <a:lnTo>
                      <a:pt x="107" y="310"/>
                    </a:lnTo>
                    <a:lnTo>
                      <a:pt x="105" y="310"/>
                    </a:lnTo>
                    <a:lnTo>
                      <a:pt x="105" y="310"/>
                    </a:lnTo>
                    <a:lnTo>
                      <a:pt x="103" y="307"/>
                    </a:lnTo>
                    <a:lnTo>
                      <a:pt x="103" y="305"/>
                    </a:lnTo>
                    <a:lnTo>
                      <a:pt x="103" y="305"/>
                    </a:lnTo>
                    <a:lnTo>
                      <a:pt x="100" y="305"/>
                    </a:lnTo>
                    <a:lnTo>
                      <a:pt x="100" y="305"/>
                    </a:lnTo>
                    <a:lnTo>
                      <a:pt x="98" y="305"/>
                    </a:lnTo>
                    <a:lnTo>
                      <a:pt x="95" y="305"/>
                    </a:lnTo>
                    <a:lnTo>
                      <a:pt x="95" y="302"/>
                    </a:lnTo>
                    <a:lnTo>
                      <a:pt x="93" y="302"/>
                    </a:lnTo>
                    <a:lnTo>
                      <a:pt x="93" y="300"/>
                    </a:lnTo>
                    <a:lnTo>
                      <a:pt x="90" y="300"/>
                    </a:lnTo>
                    <a:lnTo>
                      <a:pt x="85" y="302"/>
                    </a:lnTo>
                    <a:lnTo>
                      <a:pt x="85" y="302"/>
                    </a:lnTo>
                    <a:lnTo>
                      <a:pt x="85" y="305"/>
                    </a:lnTo>
                    <a:lnTo>
                      <a:pt x="83" y="307"/>
                    </a:lnTo>
                    <a:lnTo>
                      <a:pt x="83" y="307"/>
                    </a:lnTo>
                    <a:lnTo>
                      <a:pt x="81" y="307"/>
                    </a:lnTo>
                    <a:lnTo>
                      <a:pt x="78" y="307"/>
                    </a:lnTo>
                    <a:lnTo>
                      <a:pt x="76" y="305"/>
                    </a:lnTo>
                    <a:lnTo>
                      <a:pt x="71" y="300"/>
                    </a:lnTo>
                    <a:lnTo>
                      <a:pt x="68" y="300"/>
                    </a:lnTo>
                    <a:lnTo>
                      <a:pt x="68" y="298"/>
                    </a:lnTo>
                    <a:lnTo>
                      <a:pt x="68" y="295"/>
                    </a:lnTo>
                    <a:lnTo>
                      <a:pt x="64" y="295"/>
                    </a:lnTo>
                    <a:lnTo>
                      <a:pt x="61" y="293"/>
                    </a:lnTo>
                    <a:lnTo>
                      <a:pt x="59" y="293"/>
                    </a:lnTo>
                    <a:lnTo>
                      <a:pt x="54" y="295"/>
                    </a:lnTo>
                    <a:lnTo>
                      <a:pt x="51" y="295"/>
                    </a:lnTo>
                    <a:lnTo>
                      <a:pt x="51" y="295"/>
                    </a:lnTo>
                    <a:lnTo>
                      <a:pt x="44" y="293"/>
                    </a:lnTo>
                    <a:lnTo>
                      <a:pt x="44" y="293"/>
                    </a:lnTo>
                    <a:lnTo>
                      <a:pt x="42" y="290"/>
                    </a:lnTo>
                    <a:lnTo>
                      <a:pt x="42" y="288"/>
                    </a:lnTo>
                    <a:lnTo>
                      <a:pt x="42" y="288"/>
                    </a:lnTo>
                    <a:lnTo>
                      <a:pt x="42" y="285"/>
                    </a:lnTo>
                    <a:lnTo>
                      <a:pt x="42" y="283"/>
                    </a:lnTo>
                    <a:lnTo>
                      <a:pt x="42" y="283"/>
                    </a:lnTo>
                    <a:lnTo>
                      <a:pt x="39" y="280"/>
                    </a:lnTo>
                    <a:lnTo>
                      <a:pt x="39" y="280"/>
                    </a:lnTo>
                    <a:lnTo>
                      <a:pt x="39" y="278"/>
                    </a:lnTo>
                    <a:lnTo>
                      <a:pt x="37" y="278"/>
                    </a:lnTo>
                    <a:lnTo>
                      <a:pt x="37" y="276"/>
                    </a:lnTo>
                    <a:lnTo>
                      <a:pt x="37" y="276"/>
                    </a:lnTo>
                    <a:lnTo>
                      <a:pt x="37" y="273"/>
                    </a:lnTo>
                    <a:lnTo>
                      <a:pt x="34" y="273"/>
                    </a:lnTo>
                    <a:lnTo>
                      <a:pt x="32" y="271"/>
                    </a:lnTo>
                    <a:lnTo>
                      <a:pt x="32" y="271"/>
                    </a:lnTo>
                    <a:lnTo>
                      <a:pt x="29" y="271"/>
                    </a:lnTo>
                    <a:lnTo>
                      <a:pt x="29" y="268"/>
                    </a:lnTo>
                    <a:lnTo>
                      <a:pt x="27" y="268"/>
                    </a:lnTo>
                    <a:lnTo>
                      <a:pt x="27" y="266"/>
                    </a:lnTo>
                    <a:lnTo>
                      <a:pt x="25" y="266"/>
                    </a:lnTo>
                    <a:lnTo>
                      <a:pt x="22" y="266"/>
                    </a:lnTo>
                    <a:lnTo>
                      <a:pt x="17" y="268"/>
                    </a:lnTo>
                    <a:lnTo>
                      <a:pt x="12" y="268"/>
                    </a:lnTo>
                    <a:lnTo>
                      <a:pt x="10" y="263"/>
                    </a:lnTo>
                    <a:lnTo>
                      <a:pt x="10" y="263"/>
                    </a:lnTo>
                    <a:lnTo>
                      <a:pt x="7" y="263"/>
                    </a:lnTo>
                    <a:lnTo>
                      <a:pt x="7" y="261"/>
                    </a:lnTo>
                    <a:lnTo>
                      <a:pt x="7" y="261"/>
                    </a:lnTo>
                    <a:lnTo>
                      <a:pt x="5" y="261"/>
                    </a:lnTo>
                    <a:lnTo>
                      <a:pt x="5" y="263"/>
                    </a:lnTo>
                    <a:lnTo>
                      <a:pt x="5" y="263"/>
                    </a:lnTo>
                    <a:lnTo>
                      <a:pt x="0" y="266"/>
                    </a:lnTo>
                    <a:lnTo>
                      <a:pt x="0" y="244"/>
                    </a:lnTo>
                    <a:lnTo>
                      <a:pt x="0" y="237"/>
                    </a:lnTo>
                    <a:lnTo>
                      <a:pt x="0" y="229"/>
                    </a:lnTo>
                    <a:lnTo>
                      <a:pt x="0" y="222"/>
                    </a:lnTo>
                    <a:lnTo>
                      <a:pt x="0" y="215"/>
                    </a:lnTo>
                    <a:lnTo>
                      <a:pt x="0" y="200"/>
                    </a:lnTo>
                    <a:lnTo>
                      <a:pt x="0" y="193"/>
                    </a:lnTo>
                    <a:lnTo>
                      <a:pt x="0" y="185"/>
                    </a:lnTo>
                    <a:lnTo>
                      <a:pt x="0" y="156"/>
                    </a:lnTo>
                    <a:lnTo>
                      <a:pt x="0" y="142"/>
                    </a:lnTo>
                    <a:lnTo>
                      <a:pt x="3" y="95"/>
                    </a:lnTo>
                    <a:lnTo>
                      <a:pt x="3" y="88"/>
                    </a:lnTo>
                    <a:lnTo>
                      <a:pt x="3" y="73"/>
                    </a:lnTo>
                    <a:lnTo>
                      <a:pt x="3" y="66"/>
                    </a:lnTo>
                    <a:lnTo>
                      <a:pt x="3" y="34"/>
                    </a:lnTo>
                    <a:lnTo>
                      <a:pt x="3" y="27"/>
                    </a:lnTo>
                    <a:lnTo>
                      <a:pt x="7" y="27"/>
                    </a:lnTo>
                    <a:lnTo>
                      <a:pt x="12" y="27"/>
                    </a:lnTo>
                    <a:lnTo>
                      <a:pt x="22" y="27"/>
                    </a:lnTo>
                    <a:lnTo>
                      <a:pt x="27" y="27"/>
                    </a:lnTo>
                    <a:lnTo>
                      <a:pt x="37" y="27"/>
                    </a:lnTo>
                    <a:lnTo>
                      <a:pt x="39" y="27"/>
                    </a:lnTo>
                    <a:lnTo>
                      <a:pt x="44" y="27"/>
                    </a:lnTo>
                    <a:lnTo>
                      <a:pt x="54" y="27"/>
                    </a:lnTo>
                    <a:lnTo>
                      <a:pt x="59" y="25"/>
                    </a:lnTo>
                    <a:lnTo>
                      <a:pt x="68" y="25"/>
                    </a:lnTo>
                    <a:lnTo>
                      <a:pt x="78" y="25"/>
                    </a:lnTo>
                    <a:lnTo>
                      <a:pt x="83" y="25"/>
                    </a:lnTo>
                    <a:lnTo>
                      <a:pt x="90" y="25"/>
                    </a:lnTo>
                    <a:lnTo>
                      <a:pt x="95" y="25"/>
                    </a:lnTo>
                    <a:lnTo>
                      <a:pt x="95" y="25"/>
                    </a:lnTo>
                    <a:lnTo>
                      <a:pt x="95" y="27"/>
                    </a:lnTo>
                    <a:lnTo>
                      <a:pt x="100" y="27"/>
                    </a:lnTo>
                    <a:lnTo>
                      <a:pt x="103" y="27"/>
                    </a:lnTo>
                    <a:lnTo>
                      <a:pt x="103" y="27"/>
                    </a:lnTo>
                    <a:lnTo>
                      <a:pt x="105" y="27"/>
                    </a:lnTo>
                    <a:lnTo>
                      <a:pt x="105" y="27"/>
                    </a:lnTo>
                    <a:lnTo>
                      <a:pt x="107" y="27"/>
                    </a:lnTo>
                    <a:lnTo>
                      <a:pt x="110" y="32"/>
                    </a:lnTo>
                    <a:lnTo>
                      <a:pt x="112" y="32"/>
                    </a:lnTo>
                    <a:lnTo>
                      <a:pt x="117" y="34"/>
                    </a:lnTo>
                    <a:lnTo>
                      <a:pt x="120" y="34"/>
                    </a:lnTo>
                    <a:lnTo>
                      <a:pt x="122" y="34"/>
                    </a:lnTo>
                    <a:lnTo>
                      <a:pt x="122" y="37"/>
                    </a:lnTo>
                    <a:lnTo>
                      <a:pt x="127" y="42"/>
                    </a:lnTo>
                    <a:lnTo>
                      <a:pt x="129" y="42"/>
                    </a:lnTo>
                    <a:lnTo>
                      <a:pt x="129" y="42"/>
                    </a:lnTo>
                    <a:lnTo>
                      <a:pt x="132" y="44"/>
                    </a:lnTo>
                    <a:lnTo>
                      <a:pt x="134" y="44"/>
                    </a:lnTo>
                    <a:lnTo>
                      <a:pt x="137" y="44"/>
                    </a:lnTo>
                    <a:lnTo>
                      <a:pt x="137" y="42"/>
                    </a:lnTo>
                    <a:lnTo>
                      <a:pt x="139" y="42"/>
                    </a:lnTo>
                    <a:lnTo>
                      <a:pt x="139" y="42"/>
                    </a:lnTo>
                    <a:lnTo>
                      <a:pt x="139" y="39"/>
                    </a:lnTo>
                    <a:lnTo>
                      <a:pt x="139" y="39"/>
                    </a:lnTo>
                    <a:lnTo>
                      <a:pt x="139" y="39"/>
                    </a:lnTo>
                    <a:lnTo>
                      <a:pt x="139" y="39"/>
                    </a:lnTo>
                    <a:lnTo>
                      <a:pt x="142" y="39"/>
                    </a:lnTo>
                    <a:lnTo>
                      <a:pt x="142" y="42"/>
                    </a:lnTo>
                    <a:lnTo>
                      <a:pt x="142" y="42"/>
                    </a:lnTo>
                    <a:lnTo>
                      <a:pt x="142" y="42"/>
                    </a:lnTo>
                    <a:lnTo>
                      <a:pt x="142" y="42"/>
                    </a:lnTo>
                    <a:lnTo>
                      <a:pt x="144" y="42"/>
                    </a:lnTo>
                    <a:lnTo>
                      <a:pt x="144" y="42"/>
                    </a:lnTo>
                    <a:lnTo>
                      <a:pt x="146" y="42"/>
                    </a:lnTo>
                    <a:lnTo>
                      <a:pt x="149" y="42"/>
                    </a:lnTo>
                    <a:lnTo>
                      <a:pt x="149" y="44"/>
                    </a:lnTo>
                    <a:lnTo>
                      <a:pt x="149" y="44"/>
                    </a:lnTo>
                    <a:lnTo>
                      <a:pt x="144" y="44"/>
                    </a:lnTo>
                    <a:lnTo>
                      <a:pt x="142" y="46"/>
                    </a:lnTo>
                    <a:lnTo>
                      <a:pt x="139" y="46"/>
                    </a:lnTo>
                    <a:lnTo>
                      <a:pt x="139" y="46"/>
                    </a:lnTo>
                    <a:lnTo>
                      <a:pt x="137" y="46"/>
                    </a:lnTo>
                    <a:lnTo>
                      <a:pt x="134" y="46"/>
                    </a:lnTo>
                    <a:lnTo>
                      <a:pt x="132" y="46"/>
                    </a:lnTo>
                    <a:lnTo>
                      <a:pt x="132" y="46"/>
                    </a:lnTo>
                    <a:lnTo>
                      <a:pt x="132" y="46"/>
                    </a:lnTo>
                    <a:lnTo>
                      <a:pt x="129" y="49"/>
                    </a:lnTo>
                    <a:lnTo>
                      <a:pt x="129" y="49"/>
                    </a:lnTo>
                    <a:lnTo>
                      <a:pt x="129" y="49"/>
                    </a:lnTo>
                    <a:lnTo>
                      <a:pt x="129" y="49"/>
                    </a:lnTo>
                    <a:lnTo>
                      <a:pt x="127" y="49"/>
                    </a:lnTo>
                    <a:lnTo>
                      <a:pt x="124" y="49"/>
                    </a:lnTo>
                    <a:lnTo>
                      <a:pt x="124" y="49"/>
                    </a:lnTo>
                    <a:lnTo>
                      <a:pt x="127" y="51"/>
                    </a:lnTo>
                    <a:lnTo>
                      <a:pt x="129" y="51"/>
                    </a:lnTo>
                    <a:lnTo>
                      <a:pt x="129" y="51"/>
                    </a:lnTo>
                    <a:lnTo>
                      <a:pt x="129" y="51"/>
                    </a:lnTo>
                    <a:lnTo>
                      <a:pt x="129" y="51"/>
                    </a:lnTo>
                    <a:lnTo>
                      <a:pt x="132" y="51"/>
                    </a:lnTo>
                    <a:lnTo>
                      <a:pt x="134" y="54"/>
                    </a:lnTo>
                    <a:lnTo>
                      <a:pt x="137" y="51"/>
                    </a:lnTo>
                    <a:lnTo>
                      <a:pt x="139" y="49"/>
                    </a:lnTo>
                    <a:lnTo>
                      <a:pt x="142" y="49"/>
                    </a:lnTo>
                    <a:lnTo>
                      <a:pt x="144" y="49"/>
                    </a:lnTo>
                    <a:lnTo>
                      <a:pt x="144" y="49"/>
                    </a:lnTo>
                    <a:lnTo>
                      <a:pt x="146" y="49"/>
                    </a:lnTo>
                    <a:lnTo>
                      <a:pt x="146" y="49"/>
                    </a:lnTo>
                    <a:lnTo>
                      <a:pt x="146" y="49"/>
                    </a:lnTo>
                    <a:lnTo>
                      <a:pt x="149" y="49"/>
                    </a:lnTo>
                    <a:lnTo>
                      <a:pt x="149" y="49"/>
                    </a:lnTo>
                    <a:lnTo>
                      <a:pt x="151" y="51"/>
                    </a:lnTo>
                    <a:lnTo>
                      <a:pt x="156" y="54"/>
                    </a:lnTo>
                    <a:lnTo>
                      <a:pt x="154" y="51"/>
                    </a:lnTo>
                    <a:lnTo>
                      <a:pt x="151" y="49"/>
                    </a:lnTo>
                    <a:lnTo>
                      <a:pt x="149" y="46"/>
                    </a:lnTo>
                    <a:lnTo>
                      <a:pt x="151" y="46"/>
                    </a:lnTo>
                    <a:lnTo>
                      <a:pt x="151" y="49"/>
                    </a:lnTo>
                    <a:lnTo>
                      <a:pt x="151" y="49"/>
                    </a:lnTo>
                    <a:lnTo>
                      <a:pt x="151" y="49"/>
                    </a:lnTo>
                    <a:lnTo>
                      <a:pt x="154" y="49"/>
                    </a:lnTo>
                    <a:lnTo>
                      <a:pt x="154" y="51"/>
                    </a:lnTo>
                    <a:lnTo>
                      <a:pt x="154" y="51"/>
                    </a:lnTo>
                    <a:lnTo>
                      <a:pt x="159" y="54"/>
                    </a:lnTo>
                    <a:lnTo>
                      <a:pt x="163" y="56"/>
                    </a:lnTo>
                    <a:lnTo>
                      <a:pt x="166" y="56"/>
                    </a:lnTo>
                    <a:lnTo>
                      <a:pt x="166" y="56"/>
                    </a:lnTo>
                    <a:lnTo>
                      <a:pt x="171" y="54"/>
                    </a:lnTo>
                    <a:lnTo>
                      <a:pt x="171" y="54"/>
                    </a:lnTo>
                    <a:lnTo>
                      <a:pt x="173" y="51"/>
                    </a:lnTo>
                    <a:lnTo>
                      <a:pt x="178" y="51"/>
                    </a:lnTo>
                    <a:lnTo>
                      <a:pt x="181" y="51"/>
                    </a:lnTo>
                    <a:lnTo>
                      <a:pt x="185" y="49"/>
                    </a:lnTo>
                    <a:lnTo>
                      <a:pt x="190" y="46"/>
                    </a:lnTo>
                    <a:lnTo>
                      <a:pt x="195" y="46"/>
                    </a:lnTo>
                    <a:lnTo>
                      <a:pt x="198" y="46"/>
                    </a:lnTo>
                    <a:lnTo>
                      <a:pt x="200" y="46"/>
                    </a:lnTo>
                    <a:lnTo>
                      <a:pt x="207" y="46"/>
                    </a:lnTo>
                    <a:lnTo>
                      <a:pt x="207" y="46"/>
                    </a:lnTo>
                    <a:lnTo>
                      <a:pt x="210" y="46"/>
                    </a:lnTo>
                    <a:lnTo>
                      <a:pt x="210" y="46"/>
                    </a:lnTo>
                    <a:lnTo>
                      <a:pt x="212" y="46"/>
                    </a:lnTo>
                    <a:lnTo>
                      <a:pt x="212" y="46"/>
                    </a:lnTo>
                    <a:lnTo>
                      <a:pt x="215" y="46"/>
                    </a:lnTo>
                    <a:lnTo>
                      <a:pt x="215" y="46"/>
                    </a:lnTo>
                    <a:lnTo>
                      <a:pt x="217" y="44"/>
                    </a:lnTo>
                    <a:lnTo>
                      <a:pt x="220" y="44"/>
                    </a:lnTo>
                    <a:lnTo>
                      <a:pt x="222" y="44"/>
                    </a:lnTo>
                    <a:lnTo>
                      <a:pt x="227" y="39"/>
                    </a:lnTo>
                    <a:lnTo>
                      <a:pt x="232" y="37"/>
                    </a:lnTo>
                    <a:lnTo>
                      <a:pt x="234" y="32"/>
                    </a:lnTo>
                    <a:lnTo>
                      <a:pt x="239" y="29"/>
                    </a:lnTo>
                    <a:lnTo>
                      <a:pt x="244" y="25"/>
                    </a:lnTo>
                    <a:lnTo>
                      <a:pt x="249" y="22"/>
                    </a:lnTo>
                    <a:lnTo>
                      <a:pt x="254" y="20"/>
                    </a:lnTo>
                    <a:lnTo>
                      <a:pt x="261" y="17"/>
                    </a:lnTo>
                    <a:lnTo>
                      <a:pt x="266" y="15"/>
                    </a:lnTo>
                    <a:lnTo>
                      <a:pt x="271" y="12"/>
                    </a:lnTo>
                    <a:lnTo>
                      <a:pt x="273" y="12"/>
                    </a:lnTo>
                    <a:lnTo>
                      <a:pt x="276" y="12"/>
                    </a:lnTo>
                    <a:lnTo>
                      <a:pt x="276" y="12"/>
                    </a:lnTo>
                    <a:lnTo>
                      <a:pt x="276" y="10"/>
                    </a:lnTo>
                    <a:lnTo>
                      <a:pt x="276" y="10"/>
                    </a:lnTo>
                    <a:lnTo>
                      <a:pt x="278" y="10"/>
                    </a:lnTo>
                    <a:lnTo>
                      <a:pt x="281" y="10"/>
                    </a:lnTo>
                    <a:lnTo>
                      <a:pt x="283" y="7"/>
                    </a:lnTo>
                    <a:lnTo>
                      <a:pt x="288" y="5"/>
                    </a:lnTo>
                    <a:lnTo>
                      <a:pt x="293" y="3"/>
                    </a:lnTo>
                    <a:lnTo>
                      <a:pt x="300" y="3"/>
                    </a:lnTo>
                    <a:lnTo>
                      <a:pt x="300" y="0"/>
                    </a:lnTo>
                    <a:lnTo>
                      <a:pt x="300" y="29"/>
                    </a:lnTo>
                    <a:close/>
                  </a:path>
                </a:pathLst>
              </a:custGeom>
              <a:solidFill>
                <a:srgbClr val="FAA85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200" dirty="0"/>
              </a:p>
            </p:txBody>
          </p:sp>
          <p:sp>
            <p:nvSpPr>
              <p:cNvPr id="440" name="Freeform 165">
                <a:extLst>
                  <a:ext uri="{FF2B5EF4-FFF2-40B4-BE49-F238E27FC236}">
                    <a16:creationId xmlns:a16="http://schemas.microsoft.com/office/drawing/2014/main" id="{13527FF6-83F0-40FB-B1AA-082F1F76824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099" y="2058"/>
                <a:ext cx="93" cy="46"/>
              </a:xfrm>
              <a:custGeom>
                <a:avLst/>
                <a:gdLst>
                  <a:gd name="T0" fmla="*/ 90 w 93"/>
                  <a:gd name="T1" fmla="*/ 2 h 46"/>
                  <a:gd name="T2" fmla="*/ 88 w 93"/>
                  <a:gd name="T3" fmla="*/ 5 h 46"/>
                  <a:gd name="T4" fmla="*/ 85 w 93"/>
                  <a:gd name="T5" fmla="*/ 7 h 46"/>
                  <a:gd name="T6" fmla="*/ 78 w 93"/>
                  <a:gd name="T7" fmla="*/ 7 h 46"/>
                  <a:gd name="T8" fmla="*/ 76 w 93"/>
                  <a:gd name="T9" fmla="*/ 7 h 46"/>
                  <a:gd name="T10" fmla="*/ 76 w 93"/>
                  <a:gd name="T11" fmla="*/ 12 h 46"/>
                  <a:gd name="T12" fmla="*/ 73 w 93"/>
                  <a:gd name="T13" fmla="*/ 12 h 46"/>
                  <a:gd name="T14" fmla="*/ 73 w 93"/>
                  <a:gd name="T15" fmla="*/ 14 h 46"/>
                  <a:gd name="T16" fmla="*/ 66 w 93"/>
                  <a:gd name="T17" fmla="*/ 17 h 46"/>
                  <a:gd name="T18" fmla="*/ 59 w 93"/>
                  <a:gd name="T19" fmla="*/ 17 h 46"/>
                  <a:gd name="T20" fmla="*/ 56 w 93"/>
                  <a:gd name="T21" fmla="*/ 14 h 46"/>
                  <a:gd name="T22" fmla="*/ 51 w 93"/>
                  <a:gd name="T23" fmla="*/ 12 h 46"/>
                  <a:gd name="T24" fmla="*/ 51 w 93"/>
                  <a:gd name="T25" fmla="*/ 12 h 46"/>
                  <a:gd name="T26" fmla="*/ 51 w 93"/>
                  <a:gd name="T27" fmla="*/ 12 h 46"/>
                  <a:gd name="T28" fmla="*/ 51 w 93"/>
                  <a:gd name="T29" fmla="*/ 10 h 46"/>
                  <a:gd name="T30" fmla="*/ 54 w 93"/>
                  <a:gd name="T31" fmla="*/ 10 h 46"/>
                  <a:gd name="T32" fmla="*/ 51 w 93"/>
                  <a:gd name="T33" fmla="*/ 7 h 46"/>
                  <a:gd name="T34" fmla="*/ 49 w 93"/>
                  <a:gd name="T35" fmla="*/ 7 h 46"/>
                  <a:gd name="T36" fmla="*/ 49 w 93"/>
                  <a:gd name="T37" fmla="*/ 10 h 46"/>
                  <a:gd name="T38" fmla="*/ 49 w 93"/>
                  <a:gd name="T39" fmla="*/ 12 h 46"/>
                  <a:gd name="T40" fmla="*/ 46 w 93"/>
                  <a:gd name="T41" fmla="*/ 12 h 46"/>
                  <a:gd name="T42" fmla="*/ 49 w 93"/>
                  <a:gd name="T43" fmla="*/ 14 h 46"/>
                  <a:gd name="T44" fmla="*/ 46 w 93"/>
                  <a:gd name="T45" fmla="*/ 14 h 46"/>
                  <a:gd name="T46" fmla="*/ 44 w 93"/>
                  <a:gd name="T47" fmla="*/ 14 h 46"/>
                  <a:gd name="T48" fmla="*/ 44 w 93"/>
                  <a:gd name="T49" fmla="*/ 17 h 46"/>
                  <a:gd name="T50" fmla="*/ 37 w 93"/>
                  <a:gd name="T51" fmla="*/ 24 h 46"/>
                  <a:gd name="T52" fmla="*/ 37 w 93"/>
                  <a:gd name="T53" fmla="*/ 24 h 46"/>
                  <a:gd name="T54" fmla="*/ 34 w 93"/>
                  <a:gd name="T55" fmla="*/ 22 h 46"/>
                  <a:gd name="T56" fmla="*/ 29 w 93"/>
                  <a:gd name="T57" fmla="*/ 22 h 46"/>
                  <a:gd name="T58" fmla="*/ 27 w 93"/>
                  <a:gd name="T59" fmla="*/ 22 h 46"/>
                  <a:gd name="T60" fmla="*/ 25 w 93"/>
                  <a:gd name="T61" fmla="*/ 27 h 46"/>
                  <a:gd name="T62" fmla="*/ 25 w 93"/>
                  <a:gd name="T63" fmla="*/ 27 h 46"/>
                  <a:gd name="T64" fmla="*/ 22 w 93"/>
                  <a:gd name="T65" fmla="*/ 29 h 46"/>
                  <a:gd name="T66" fmla="*/ 20 w 93"/>
                  <a:gd name="T67" fmla="*/ 31 h 46"/>
                  <a:gd name="T68" fmla="*/ 15 w 93"/>
                  <a:gd name="T69" fmla="*/ 34 h 46"/>
                  <a:gd name="T70" fmla="*/ 15 w 93"/>
                  <a:gd name="T71" fmla="*/ 36 h 46"/>
                  <a:gd name="T72" fmla="*/ 5 w 93"/>
                  <a:gd name="T73" fmla="*/ 44 h 46"/>
                  <a:gd name="T74" fmla="*/ 0 w 93"/>
                  <a:gd name="T75" fmla="*/ 46 h 46"/>
                  <a:gd name="T76" fmla="*/ 0 w 93"/>
                  <a:gd name="T77" fmla="*/ 0 h 46"/>
                  <a:gd name="T78" fmla="*/ 17 w 93"/>
                  <a:gd name="T79" fmla="*/ 0 h 46"/>
                  <a:gd name="T80" fmla="*/ 27 w 93"/>
                  <a:gd name="T81" fmla="*/ 0 h 46"/>
                  <a:gd name="T82" fmla="*/ 51 w 93"/>
                  <a:gd name="T83" fmla="*/ 0 h 46"/>
                  <a:gd name="T84" fmla="*/ 68 w 93"/>
                  <a:gd name="T85" fmla="*/ 0 h 46"/>
                  <a:gd name="T86" fmla="*/ 83 w 93"/>
                  <a:gd name="T87" fmla="*/ 0 h 4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</a:cxnLst>
                <a:rect l="0" t="0" r="r" b="b"/>
                <a:pathLst>
                  <a:path w="93" h="46">
                    <a:moveTo>
                      <a:pt x="93" y="0"/>
                    </a:moveTo>
                    <a:lnTo>
                      <a:pt x="93" y="2"/>
                    </a:lnTo>
                    <a:lnTo>
                      <a:pt x="90" y="2"/>
                    </a:lnTo>
                    <a:lnTo>
                      <a:pt x="90" y="2"/>
                    </a:lnTo>
                    <a:lnTo>
                      <a:pt x="90" y="2"/>
                    </a:lnTo>
                    <a:lnTo>
                      <a:pt x="88" y="5"/>
                    </a:lnTo>
                    <a:lnTo>
                      <a:pt x="85" y="5"/>
                    </a:lnTo>
                    <a:lnTo>
                      <a:pt x="85" y="7"/>
                    </a:lnTo>
                    <a:lnTo>
                      <a:pt x="85" y="7"/>
                    </a:lnTo>
                    <a:lnTo>
                      <a:pt x="83" y="7"/>
                    </a:lnTo>
                    <a:lnTo>
                      <a:pt x="81" y="7"/>
                    </a:lnTo>
                    <a:lnTo>
                      <a:pt x="78" y="7"/>
                    </a:lnTo>
                    <a:lnTo>
                      <a:pt x="78" y="7"/>
                    </a:lnTo>
                    <a:lnTo>
                      <a:pt x="76" y="7"/>
                    </a:lnTo>
                    <a:lnTo>
                      <a:pt x="76" y="7"/>
                    </a:lnTo>
                    <a:lnTo>
                      <a:pt x="76" y="7"/>
                    </a:lnTo>
                    <a:lnTo>
                      <a:pt x="73" y="10"/>
                    </a:lnTo>
                    <a:lnTo>
                      <a:pt x="76" y="12"/>
                    </a:lnTo>
                    <a:lnTo>
                      <a:pt x="76" y="12"/>
                    </a:lnTo>
                    <a:lnTo>
                      <a:pt x="73" y="12"/>
                    </a:lnTo>
                    <a:lnTo>
                      <a:pt x="73" y="12"/>
                    </a:lnTo>
                    <a:lnTo>
                      <a:pt x="73" y="12"/>
                    </a:lnTo>
                    <a:lnTo>
                      <a:pt x="73" y="14"/>
                    </a:lnTo>
                    <a:lnTo>
                      <a:pt x="73" y="14"/>
                    </a:lnTo>
                    <a:lnTo>
                      <a:pt x="73" y="14"/>
                    </a:lnTo>
                    <a:lnTo>
                      <a:pt x="71" y="17"/>
                    </a:lnTo>
                    <a:lnTo>
                      <a:pt x="66" y="17"/>
                    </a:lnTo>
                    <a:lnTo>
                      <a:pt x="64" y="17"/>
                    </a:lnTo>
                    <a:lnTo>
                      <a:pt x="64" y="17"/>
                    </a:lnTo>
                    <a:lnTo>
                      <a:pt x="59" y="17"/>
                    </a:lnTo>
                    <a:lnTo>
                      <a:pt x="56" y="14"/>
                    </a:lnTo>
                    <a:lnTo>
                      <a:pt x="56" y="14"/>
                    </a:lnTo>
                    <a:lnTo>
                      <a:pt x="56" y="14"/>
                    </a:lnTo>
                    <a:lnTo>
                      <a:pt x="54" y="14"/>
                    </a:lnTo>
                    <a:lnTo>
                      <a:pt x="51" y="12"/>
                    </a:lnTo>
                    <a:lnTo>
                      <a:pt x="51" y="12"/>
                    </a:lnTo>
                    <a:lnTo>
                      <a:pt x="51" y="12"/>
                    </a:lnTo>
                    <a:lnTo>
                      <a:pt x="51" y="12"/>
                    </a:lnTo>
                    <a:lnTo>
                      <a:pt x="51" y="12"/>
                    </a:lnTo>
                    <a:lnTo>
                      <a:pt x="51" y="12"/>
                    </a:lnTo>
                    <a:lnTo>
                      <a:pt x="51" y="12"/>
                    </a:lnTo>
                    <a:lnTo>
                      <a:pt x="51" y="12"/>
                    </a:lnTo>
                    <a:lnTo>
                      <a:pt x="51" y="10"/>
                    </a:lnTo>
                    <a:lnTo>
                      <a:pt x="51" y="10"/>
                    </a:lnTo>
                    <a:lnTo>
                      <a:pt x="51" y="10"/>
                    </a:lnTo>
                    <a:lnTo>
                      <a:pt x="54" y="10"/>
                    </a:lnTo>
                    <a:lnTo>
                      <a:pt x="54" y="10"/>
                    </a:lnTo>
                    <a:lnTo>
                      <a:pt x="54" y="10"/>
                    </a:lnTo>
                    <a:lnTo>
                      <a:pt x="51" y="10"/>
                    </a:lnTo>
                    <a:lnTo>
                      <a:pt x="51" y="7"/>
                    </a:lnTo>
                    <a:lnTo>
                      <a:pt x="51" y="7"/>
                    </a:lnTo>
                    <a:lnTo>
                      <a:pt x="51" y="7"/>
                    </a:lnTo>
                    <a:lnTo>
                      <a:pt x="51" y="7"/>
                    </a:lnTo>
                    <a:lnTo>
                      <a:pt x="49" y="7"/>
                    </a:lnTo>
                    <a:lnTo>
                      <a:pt x="49" y="7"/>
                    </a:lnTo>
                    <a:lnTo>
                      <a:pt x="49" y="7"/>
                    </a:lnTo>
                    <a:lnTo>
                      <a:pt x="49" y="10"/>
                    </a:lnTo>
                    <a:lnTo>
                      <a:pt x="49" y="10"/>
                    </a:lnTo>
                    <a:lnTo>
                      <a:pt x="49" y="12"/>
                    </a:lnTo>
                    <a:lnTo>
                      <a:pt x="49" y="12"/>
                    </a:lnTo>
                    <a:lnTo>
                      <a:pt x="46" y="12"/>
                    </a:lnTo>
                    <a:lnTo>
                      <a:pt x="46" y="12"/>
                    </a:lnTo>
                    <a:lnTo>
                      <a:pt x="46" y="12"/>
                    </a:lnTo>
                    <a:lnTo>
                      <a:pt x="49" y="14"/>
                    </a:lnTo>
                    <a:lnTo>
                      <a:pt x="49" y="14"/>
                    </a:lnTo>
                    <a:lnTo>
                      <a:pt x="49" y="14"/>
                    </a:lnTo>
                    <a:lnTo>
                      <a:pt x="46" y="14"/>
                    </a:lnTo>
                    <a:lnTo>
                      <a:pt x="46" y="14"/>
                    </a:lnTo>
                    <a:lnTo>
                      <a:pt x="46" y="14"/>
                    </a:lnTo>
                    <a:lnTo>
                      <a:pt x="46" y="14"/>
                    </a:lnTo>
                    <a:lnTo>
                      <a:pt x="44" y="14"/>
                    </a:lnTo>
                    <a:lnTo>
                      <a:pt x="44" y="14"/>
                    </a:lnTo>
                    <a:lnTo>
                      <a:pt x="44" y="14"/>
                    </a:lnTo>
                    <a:lnTo>
                      <a:pt x="44" y="17"/>
                    </a:lnTo>
                    <a:lnTo>
                      <a:pt x="44" y="17"/>
                    </a:lnTo>
                    <a:lnTo>
                      <a:pt x="39" y="22"/>
                    </a:lnTo>
                    <a:lnTo>
                      <a:pt x="39" y="24"/>
                    </a:lnTo>
                    <a:lnTo>
                      <a:pt x="37" y="24"/>
                    </a:lnTo>
                    <a:lnTo>
                      <a:pt x="37" y="24"/>
                    </a:lnTo>
                    <a:lnTo>
                      <a:pt x="37" y="24"/>
                    </a:lnTo>
                    <a:lnTo>
                      <a:pt x="37" y="24"/>
                    </a:lnTo>
                    <a:lnTo>
                      <a:pt x="37" y="24"/>
                    </a:lnTo>
                    <a:lnTo>
                      <a:pt x="34" y="24"/>
                    </a:lnTo>
                    <a:lnTo>
                      <a:pt x="34" y="22"/>
                    </a:lnTo>
                    <a:lnTo>
                      <a:pt x="32" y="22"/>
                    </a:lnTo>
                    <a:lnTo>
                      <a:pt x="32" y="22"/>
                    </a:lnTo>
                    <a:lnTo>
                      <a:pt x="29" y="22"/>
                    </a:lnTo>
                    <a:lnTo>
                      <a:pt x="29" y="22"/>
                    </a:lnTo>
                    <a:lnTo>
                      <a:pt x="27" y="22"/>
                    </a:lnTo>
                    <a:lnTo>
                      <a:pt x="27" y="22"/>
                    </a:lnTo>
                    <a:lnTo>
                      <a:pt x="27" y="24"/>
                    </a:lnTo>
                    <a:lnTo>
                      <a:pt x="27" y="24"/>
                    </a:lnTo>
                    <a:lnTo>
                      <a:pt x="25" y="27"/>
                    </a:lnTo>
                    <a:lnTo>
                      <a:pt x="25" y="27"/>
                    </a:lnTo>
                    <a:lnTo>
                      <a:pt x="25" y="27"/>
                    </a:lnTo>
                    <a:lnTo>
                      <a:pt x="25" y="27"/>
                    </a:lnTo>
                    <a:lnTo>
                      <a:pt x="25" y="27"/>
                    </a:lnTo>
                    <a:lnTo>
                      <a:pt x="25" y="29"/>
                    </a:lnTo>
                    <a:lnTo>
                      <a:pt x="22" y="29"/>
                    </a:lnTo>
                    <a:lnTo>
                      <a:pt x="22" y="29"/>
                    </a:lnTo>
                    <a:lnTo>
                      <a:pt x="22" y="29"/>
                    </a:lnTo>
                    <a:lnTo>
                      <a:pt x="20" y="31"/>
                    </a:lnTo>
                    <a:lnTo>
                      <a:pt x="17" y="34"/>
                    </a:lnTo>
                    <a:lnTo>
                      <a:pt x="15" y="34"/>
                    </a:lnTo>
                    <a:lnTo>
                      <a:pt x="15" y="34"/>
                    </a:lnTo>
                    <a:lnTo>
                      <a:pt x="15" y="36"/>
                    </a:lnTo>
                    <a:lnTo>
                      <a:pt x="15" y="36"/>
                    </a:lnTo>
                    <a:lnTo>
                      <a:pt x="15" y="36"/>
                    </a:lnTo>
                    <a:lnTo>
                      <a:pt x="10" y="39"/>
                    </a:lnTo>
                    <a:lnTo>
                      <a:pt x="10" y="39"/>
                    </a:lnTo>
                    <a:lnTo>
                      <a:pt x="5" y="44"/>
                    </a:lnTo>
                    <a:lnTo>
                      <a:pt x="3" y="46"/>
                    </a:lnTo>
                    <a:lnTo>
                      <a:pt x="3" y="46"/>
                    </a:lnTo>
                    <a:lnTo>
                      <a:pt x="0" y="46"/>
                    </a:lnTo>
                    <a:lnTo>
                      <a:pt x="0" y="46"/>
                    </a:lnTo>
                    <a:lnTo>
                      <a:pt x="0" y="46"/>
                    </a:lnTo>
                    <a:lnTo>
                      <a:pt x="0" y="0"/>
                    </a:lnTo>
                    <a:lnTo>
                      <a:pt x="5" y="0"/>
                    </a:lnTo>
                    <a:lnTo>
                      <a:pt x="12" y="0"/>
                    </a:lnTo>
                    <a:lnTo>
                      <a:pt x="17" y="0"/>
                    </a:lnTo>
                    <a:lnTo>
                      <a:pt x="20" y="0"/>
                    </a:lnTo>
                    <a:lnTo>
                      <a:pt x="25" y="0"/>
                    </a:lnTo>
                    <a:lnTo>
                      <a:pt x="27" y="0"/>
                    </a:lnTo>
                    <a:lnTo>
                      <a:pt x="34" y="0"/>
                    </a:lnTo>
                    <a:lnTo>
                      <a:pt x="44" y="0"/>
                    </a:lnTo>
                    <a:lnTo>
                      <a:pt x="51" y="0"/>
                    </a:lnTo>
                    <a:lnTo>
                      <a:pt x="59" y="0"/>
                    </a:lnTo>
                    <a:lnTo>
                      <a:pt x="68" y="0"/>
                    </a:lnTo>
                    <a:lnTo>
                      <a:pt x="68" y="0"/>
                    </a:lnTo>
                    <a:lnTo>
                      <a:pt x="73" y="0"/>
                    </a:lnTo>
                    <a:lnTo>
                      <a:pt x="76" y="0"/>
                    </a:lnTo>
                    <a:lnTo>
                      <a:pt x="83" y="0"/>
                    </a:lnTo>
                    <a:lnTo>
                      <a:pt x="93" y="0"/>
                    </a:lnTo>
                    <a:close/>
                  </a:path>
                </a:pathLst>
              </a:custGeom>
              <a:solidFill>
                <a:srgbClr val="E76B6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200" dirty="0"/>
              </a:p>
            </p:txBody>
          </p:sp>
          <p:sp>
            <p:nvSpPr>
              <p:cNvPr id="441" name="Freeform 166">
                <a:extLst>
                  <a:ext uri="{FF2B5EF4-FFF2-40B4-BE49-F238E27FC236}">
                    <a16:creationId xmlns:a16="http://schemas.microsoft.com/office/drawing/2014/main" id="{2F0E6BC2-FEB1-4E4E-A448-D24D6CB02EB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97" y="2080"/>
                <a:ext cx="232" cy="151"/>
              </a:xfrm>
              <a:custGeom>
                <a:avLst/>
                <a:gdLst>
                  <a:gd name="T0" fmla="*/ 180 w 232"/>
                  <a:gd name="T1" fmla="*/ 90 h 151"/>
                  <a:gd name="T2" fmla="*/ 168 w 232"/>
                  <a:gd name="T3" fmla="*/ 107 h 151"/>
                  <a:gd name="T4" fmla="*/ 161 w 232"/>
                  <a:gd name="T5" fmla="*/ 107 h 151"/>
                  <a:gd name="T6" fmla="*/ 156 w 232"/>
                  <a:gd name="T7" fmla="*/ 112 h 151"/>
                  <a:gd name="T8" fmla="*/ 151 w 232"/>
                  <a:gd name="T9" fmla="*/ 129 h 151"/>
                  <a:gd name="T10" fmla="*/ 144 w 232"/>
                  <a:gd name="T11" fmla="*/ 134 h 151"/>
                  <a:gd name="T12" fmla="*/ 132 w 232"/>
                  <a:gd name="T13" fmla="*/ 129 h 151"/>
                  <a:gd name="T14" fmla="*/ 127 w 232"/>
                  <a:gd name="T15" fmla="*/ 119 h 151"/>
                  <a:gd name="T16" fmla="*/ 119 w 232"/>
                  <a:gd name="T17" fmla="*/ 117 h 151"/>
                  <a:gd name="T18" fmla="*/ 117 w 232"/>
                  <a:gd name="T19" fmla="*/ 122 h 151"/>
                  <a:gd name="T20" fmla="*/ 115 w 232"/>
                  <a:gd name="T21" fmla="*/ 119 h 151"/>
                  <a:gd name="T22" fmla="*/ 112 w 232"/>
                  <a:gd name="T23" fmla="*/ 126 h 151"/>
                  <a:gd name="T24" fmla="*/ 110 w 232"/>
                  <a:gd name="T25" fmla="*/ 139 h 151"/>
                  <a:gd name="T26" fmla="*/ 102 w 232"/>
                  <a:gd name="T27" fmla="*/ 144 h 151"/>
                  <a:gd name="T28" fmla="*/ 95 w 232"/>
                  <a:gd name="T29" fmla="*/ 141 h 151"/>
                  <a:gd name="T30" fmla="*/ 85 w 232"/>
                  <a:gd name="T31" fmla="*/ 136 h 151"/>
                  <a:gd name="T32" fmla="*/ 76 w 232"/>
                  <a:gd name="T33" fmla="*/ 139 h 151"/>
                  <a:gd name="T34" fmla="*/ 68 w 232"/>
                  <a:gd name="T35" fmla="*/ 148 h 151"/>
                  <a:gd name="T36" fmla="*/ 63 w 232"/>
                  <a:gd name="T37" fmla="*/ 144 h 151"/>
                  <a:gd name="T38" fmla="*/ 51 w 232"/>
                  <a:gd name="T39" fmla="*/ 139 h 151"/>
                  <a:gd name="T40" fmla="*/ 39 w 232"/>
                  <a:gd name="T41" fmla="*/ 139 h 151"/>
                  <a:gd name="T42" fmla="*/ 34 w 232"/>
                  <a:gd name="T43" fmla="*/ 134 h 151"/>
                  <a:gd name="T44" fmla="*/ 34 w 232"/>
                  <a:gd name="T45" fmla="*/ 144 h 151"/>
                  <a:gd name="T46" fmla="*/ 29 w 232"/>
                  <a:gd name="T47" fmla="*/ 141 h 151"/>
                  <a:gd name="T48" fmla="*/ 22 w 232"/>
                  <a:gd name="T49" fmla="*/ 141 h 151"/>
                  <a:gd name="T50" fmla="*/ 15 w 232"/>
                  <a:gd name="T51" fmla="*/ 139 h 151"/>
                  <a:gd name="T52" fmla="*/ 10 w 232"/>
                  <a:gd name="T53" fmla="*/ 151 h 151"/>
                  <a:gd name="T54" fmla="*/ 2 w 232"/>
                  <a:gd name="T55" fmla="*/ 148 h 151"/>
                  <a:gd name="T56" fmla="*/ 2 w 232"/>
                  <a:gd name="T57" fmla="*/ 146 h 151"/>
                  <a:gd name="T58" fmla="*/ 2 w 232"/>
                  <a:gd name="T59" fmla="*/ 141 h 151"/>
                  <a:gd name="T60" fmla="*/ 5 w 232"/>
                  <a:gd name="T61" fmla="*/ 136 h 151"/>
                  <a:gd name="T62" fmla="*/ 5 w 232"/>
                  <a:gd name="T63" fmla="*/ 131 h 151"/>
                  <a:gd name="T64" fmla="*/ 7 w 232"/>
                  <a:gd name="T65" fmla="*/ 124 h 151"/>
                  <a:gd name="T66" fmla="*/ 7 w 232"/>
                  <a:gd name="T67" fmla="*/ 119 h 151"/>
                  <a:gd name="T68" fmla="*/ 10 w 232"/>
                  <a:gd name="T69" fmla="*/ 117 h 151"/>
                  <a:gd name="T70" fmla="*/ 7 w 232"/>
                  <a:gd name="T71" fmla="*/ 112 h 151"/>
                  <a:gd name="T72" fmla="*/ 10 w 232"/>
                  <a:gd name="T73" fmla="*/ 105 h 151"/>
                  <a:gd name="T74" fmla="*/ 15 w 232"/>
                  <a:gd name="T75" fmla="*/ 105 h 151"/>
                  <a:gd name="T76" fmla="*/ 17 w 232"/>
                  <a:gd name="T77" fmla="*/ 107 h 151"/>
                  <a:gd name="T78" fmla="*/ 20 w 232"/>
                  <a:gd name="T79" fmla="*/ 100 h 151"/>
                  <a:gd name="T80" fmla="*/ 24 w 232"/>
                  <a:gd name="T81" fmla="*/ 95 h 151"/>
                  <a:gd name="T82" fmla="*/ 29 w 232"/>
                  <a:gd name="T83" fmla="*/ 87 h 151"/>
                  <a:gd name="T84" fmla="*/ 32 w 232"/>
                  <a:gd name="T85" fmla="*/ 87 h 151"/>
                  <a:gd name="T86" fmla="*/ 32 w 232"/>
                  <a:gd name="T87" fmla="*/ 80 h 151"/>
                  <a:gd name="T88" fmla="*/ 34 w 232"/>
                  <a:gd name="T89" fmla="*/ 78 h 151"/>
                  <a:gd name="T90" fmla="*/ 39 w 232"/>
                  <a:gd name="T91" fmla="*/ 70 h 151"/>
                  <a:gd name="T92" fmla="*/ 34 w 232"/>
                  <a:gd name="T93" fmla="*/ 44 h 151"/>
                  <a:gd name="T94" fmla="*/ 34 w 232"/>
                  <a:gd name="T95" fmla="*/ 14 h 151"/>
                  <a:gd name="T96" fmla="*/ 63 w 232"/>
                  <a:gd name="T97" fmla="*/ 0 h 151"/>
                  <a:gd name="T98" fmla="*/ 197 w 232"/>
                  <a:gd name="T99" fmla="*/ 2 h 151"/>
                  <a:gd name="T100" fmla="*/ 227 w 232"/>
                  <a:gd name="T101" fmla="*/ 9 h 151"/>
                  <a:gd name="T102" fmla="*/ 222 w 232"/>
                  <a:gd name="T103" fmla="*/ 39 h 151"/>
                  <a:gd name="T104" fmla="*/ 232 w 232"/>
                  <a:gd name="T105" fmla="*/ 53 h 151"/>
                  <a:gd name="T106" fmla="*/ 217 w 232"/>
                  <a:gd name="T107" fmla="*/ 66 h 151"/>
                  <a:gd name="T108" fmla="*/ 195 w 232"/>
                  <a:gd name="T109" fmla="*/ 68 h 151"/>
                  <a:gd name="T110" fmla="*/ 183 w 232"/>
                  <a:gd name="T111" fmla="*/ 78 h 1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</a:cxnLst>
                <a:rect l="0" t="0" r="r" b="b"/>
                <a:pathLst>
                  <a:path w="232" h="151">
                    <a:moveTo>
                      <a:pt x="183" y="78"/>
                    </a:moveTo>
                    <a:lnTo>
                      <a:pt x="183" y="78"/>
                    </a:lnTo>
                    <a:lnTo>
                      <a:pt x="183" y="85"/>
                    </a:lnTo>
                    <a:lnTo>
                      <a:pt x="183" y="85"/>
                    </a:lnTo>
                    <a:lnTo>
                      <a:pt x="183" y="87"/>
                    </a:lnTo>
                    <a:lnTo>
                      <a:pt x="180" y="90"/>
                    </a:lnTo>
                    <a:lnTo>
                      <a:pt x="176" y="92"/>
                    </a:lnTo>
                    <a:lnTo>
                      <a:pt x="176" y="92"/>
                    </a:lnTo>
                    <a:lnTo>
                      <a:pt x="173" y="97"/>
                    </a:lnTo>
                    <a:lnTo>
                      <a:pt x="173" y="102"/>
                    </a:lnTo>
                    <a:lnTo>
                      <a:pt x="171" y="105"/>
                    </a:lnTo>
                    <a:lnTo>
                      <a:pt x="168" y="107"/>
                    </a:lnTo>
                    <a:lnTo>
                      <a:pt x="166" y="107"/>
                    </a:lnTo>
                    <a:lnTo>
                      <a:pt x="163" y="107"/>
                    </a:lnTo>
                    <a:lnTo>
                      <a:pt x="163" y="107"/>
                    </a:lnTo>
                    <a:lnTo>
                      <a:pt x="163" y="107"/>
                    </a:lnTo>
                    <a:lnTo>
                      <a:pt x="163" y="107"/>
                    </a:lnTo>
                    <a:lnTo>
                      <a:pt x="161" y="107"/>
                    </a:lnTo>
                    <a:lnTo>
                      <a:pt x="161" y="107"/>
                    </a:lnTo>
                    <a:lnTo>
                      <a:pt x="161" y="107"/>
                    </a:lnTo>
                    <a:lnTo>
                      <a:pt x="158" y="107"/>
                    </a:lnTo>
                    <a:lnTo>
                      <a:pt x="158" y="112"/>
                    </a:lnTo>
                    <a:lnTo>
                      <a:pt x="156" y="112"/>
                    </a:lnTo>
                    <a:lnTo>
                      <a:pt x="156" y="112"/>
                    </a:lnTo>
                    <a:lnTo>
                      <a:pt x="154" y="114"/>
                    </a:lnTo>
                    <a:lnTo>
                      <a:pt x="154" y="117"/>
                    </a:lnTo>
                    <a:lnTo>
                      <a:pt x="154" y="117"/>
                    </a:lnTo>
                    <a:lnTo>
                      <a:pt x="154" y="126"/>
                    </a:lnTo>
                    <a:lnTo>
                      <a:pt x="151" y="129"/>
                    </a:lnTo>
                    <a:lnTo>
                      <a:pt x="151" y="129"/>
                    </a:lnTo>
                    <a:lnTo>
                      <a:pt x="151" y="129"/>
                    </a:lnTo>
                    <a:lnTo>
                      <a:pt x="151" y="131"/>
                    </a:lnTo>
                    <a:lnTo>
                      <a:pt x="149" y="131"/>
                    </a:lnTo>
                    <a:lnTo>
                      <a:pt x="146" y="131"/>
                    </a:lnTo>
                    <a:lnTo>
                      <a:pt x="144" y="131"/>
                    </a:lnTo>
                    <a:lnTo>
                      <a:pt x="144" y="134"/>
                    </a:lnTo>
                    <a:lnTo>
                      <a:pt x="144" y="134"/>
                    </a:lnTo>
                    <a:lnTo>
                      <a:pt x="141" y="134"/>
                    </a:lnTo>
                    <a:lnTo>
                      <a:pt x="139" y="131"/>
                    </a:lnTo>
                    <a:lnTo>
                      <a:pt x="139" y="129"/>
                    </a:lnTo>
                    <a:lnTo>
                      <a:pt x="134" y="129"/>
                    </a:lnTo>
                    <a:lnTo>
                      <a:pt x="132" y="129"/>
                    </a:lnTo>
                    <a:lnTo>
                      <a:pt x="132" y="129"/>
                    </a:lnTo>
                    <a:lnTo>
                      <a:pt x="129" y="126"/>
                    </a:lnTo>
                    <a:lnTo>
                      <a:pt x="127" y="126"/>
                    </a:lnTo>
                    <a:lnTo>
                      <a:pt x="127" y="124"/>
                    </a:lnTo>
                    <a:lnTo>
                      <a:pt x="127" y="124"/>
                    </a:lnTo>
                    <a:lnTo>
                      <a:pt x="127" y="119"/>
                    </a:lnTo>
                    <a:lnTo>
                      <a:pt x="127" y="119"/>
                    </a:lnTo>
                    <a:lnTo>
                      <a:pt x="122" y="114"/>
                    </a:lnTo>
                    <a:lnTo>
                      <a:pt x="122" y="114"/>
                    </a:lnTo>
                    <a:lnTo>
                      <a:pt x="119" y="114"/>
                    </a:lnTo>
                    <a:lnTo>
                      <a:pt x="119" y="114"/>
                    </a:lnTo>
                    <a:lnTo>
                      <a:pt x="119" y="117"/>
                    </a:lnTo>
                    <a:lnTo>
                      <a:pt x="122" y="117"/>
                    </a:lnTo>
                    <a:lnTo>
                      <a:pt x="124" y="119"/>
                    </a:lnTo>
                    <a:lnTo>
                      <a:pt x="124" y="119"/>
                    </a:lnTo>
                    <a:lnTo>
                      <a:pt x="122" y="119"/>
                    </a:lnTo>
                    <a:lnTo>
                      <a:pt x="119" y="122"/>
                    </a:lnTo>
                    <a:lnTo>
                      <a:pt x="117" y="122"/>
                    </a:lnTo>
                    <a:lnTo>
                      <a:pt x="117" y="122"/>
                    </a:lnTo>
                    <a:lnTo>
                      <a:pt x="117" y="119"/>
                    </a:lnTo>
                    <a:lnTo>
                      <a:pt x="117" y="119"/>
                    </a:lnTo>
                    <a:lnTo>
                      <a:pt x="115" y="119"/>
                    </a:lnTo>
                    <a:lnTo>
                      <a:pt x="115" y="119"/>
                    </a:lnTo>
                    <a:lnTo>
                      <a:pt x="115" y="119"/>
                    </a:lnTo>
                    <a:lnTo>
                      <a:pt x="115" y="122"/>
                    </a:lnTo>
                    <a:lnTo>
                      <a:pt x="117" y="122"/>
                    </a:lnTo>
                    <a:lnTo>
                      <a:pt x="117" y="124"/>
                    </a:lnTo>
                    <a:lnTo>
                      <a:pt x="117" y="126"/>
                    </a:lnTo>
                    <a:lnTo>
                      <a:pt x="115" y="126"/>
                    </a:lnTo>
                    <a:lnTo>
                      <a:pt x="112" y="126"/>
                    </a:lnTo>
                    <a:lnTo>
                      <a:pt x="112" y="126"/>
                    </a:lnTo>
                    <a:lnTo>
                      <a:pt x="110" y="129"/>
                    </a:lnTo>
                    <a:lnTo>
                      <a:pt x="110" y="129"/>
                    </a:lnTo>
                    <a:lnTo>
                      <a:pt x="110" y="136"/>
                    </a:lnTo>
                    <a:lnTo>
                      <a:pt x="110" y="136"/>
                    </a:lnTo>
                    <a:lnTo>
                      <a:pt x="110" y="139"/>
                    </a:lnTo>
                    <a:lnTo>
                      <a:pt x="105" y="139"/>
                    </a:lnTo>
                    <a:lnTo>
                      <a:pt x="105" y="141"/>
                    </a:lnTo>
                    <a:lnTo>
                      <a:pt x="105" y="141"/>
                    </a:lnTo>
                    <a:lnTo>
                      <a:pt x="105" y="144"/>
                    </a:lnTo>
                    <a:lnTo>
                      <a:pt x="102" y="144"/>
                    </a:lnTo>
                    <a:lnTo>
                      <a:pt x="102" y="144"/>
                    </a:lnTo>
                    <a:lnTo>
                      <a:pt x="100" y="144"/>
                    </a:lnTo>
                    <a:lnTo>
                      <a:pt x="102" y="141"/>
                    </a:lnTo>
                    <a:lnTo>
                      <a:pt x="102" y="141"/>
                    </a:lnTo>
                    <a:lnTo>
                      <a:pt x="100" y="141"/>
                    </a:lnTo>
                    <a:lnTo>
                      <a:pt x="98" y="141"/>
                    </a:lnTo>
                    <a:lnTo>
                      <a:pt x="95" y="141"/>
                    </a:lnTo>
                    <a:lnTo>
                      <a:pt x="93" y="139"/>
                    </a:lnTo>
                    <a:lnTo>
                      <a:pt x="93" y="136"/>
                    </a:lnTo>
                    <a:lnTo>
                      <a:pt x="90" y="134"/>
                    </a:lnTo>
                    <a:lnTo>
                      <a:pt x="90" y="131"/>
                    </a:lnTo>
                    <a:lnTo>
                      <a:pt x="88" y="134"/>
                    </a:lnTo>
                    <a:lnTo>
                      <a:pt x="85" y="136"/>
                    </a:lnTo>
                    <a:lnTo>
                      <a:pt x="83" y="136"/>
                    </a:lnTo>
                    <a:lnTo>
                      <a:pt x="83" y="136"/>
                    </a:lnTo>
                    <a:lnTo>
                      <a:pt x="78" y="139"/>
                    </a:lnTo>
                    <a:lnTo>
                      <a:pt x="76" y="139"/>
                    </a:lnTo>
                    <a:lnTo>
                      <a:pt x="76" y="139"/>
                    </a:lnTo>
                    <a:lnTo>
                      <a:pt x="76" y="139"/>
                    </a:lnTo>
                    <a:lnTo>
                      <a:pt x="73" y="141"/>
                    </a:lnTo>
                    <a:lnTo>
                      <a:pt x="73" y="146"/>
                    </a:lnTo>
                    <a:lnTo>
                      <a:pt x="71" y="148"/>
                    </a:lnTo>
                    <a:lnTo>
                      <a:pt x="68" y="151"/>
                    </a:lnTo>
                    <a:lnTo>
                      <a:pt x="68" y="151"/>
                    </a:lnTo>
                    <a:lnTo>
                      <a:pt x="68" y="148"/>
                    </a:lnTo>
                    <a:lnTo>
                      <a:pt x="66" y="148"/>
                    </a:lnTo>
                    <a:lnTo>
                      <a:pt x="66" y="146"/>
                    </a:lnTo>
                    <a:lnTo>
                      <a:pt x="66" y="146"/>
                    </a:lnTo>
                    <a:lnTo>
                      <a:pt x="66" y="146"/>
                    </a:lnTo>
                    <a:lnTo>
                      <a:pt x="66" y="146"/>
                    </a:lnTo>
                    <a:lnTo>
                      <a:pt x="63" y="144"/>
                    </a:lnTo>
                    <a:lnTo>
                      <a:pt x="63" y="144"/>
                    </a:lnTo>
                    <a:lnTo>
                      <a:pt x="61" y="144"/>
                    </a:lnTo>
                    <a:lnTo>
                      <a:pt x="59" y="144"/>
                    </a:lnTo>
                    <a:lnTo>
                      <a:pt x="54" y="141"/>
                    </a:lnTo>
                    <a:lnTo>
                      <a:pt x="54" y="139"/>
                    </a:lnTo>
                    <a:lnTo>
                      <a:pt x="51" y="139"/>
                    </a:lnTo>
                    <a:lnTo>
                      <a:pt x="51" y="139"/>
                    </a:lnTo>
                    <a:lnTo>
                      <a:pt x="49" y="136"/>
                    </a:lnTo>
                    <a:lnTo>
                      <a:pt x="46" y="136"/>
                    </a:lnTo>
                    <a:lnTo>
                      <a:pt x="44" y="136"/>
                    </a:lnTo>
                    <a:lnTo>
                      <a:pt x="41" y="139"/>
                    </a:lnTo>
                    <a:lnTo>
                      <a:pt x="39" y="139"/>
                    </a:lnTo>
                    <a:lnTo>
                      <a:pt x="37" y="136"/>
                    </a:lnTo>
                    <a:lnTo>
                      <a:pt x="37" y="136"/>
                    </a:lnTo>
                    <a:lnTo>
                      <a:pt x="37" y="134"/>
                    </a:lnTo>
                    <a:lnTo>
                      <a:pt x="37" y="134"/>
                    </a:lnTo>
                    <a:lnTo>
                      <a:pt x="34" y="134"/>
                    </a:lnTo>
                    <a:lnTo>
                      <a:pt x="34" y="134"/>
                    </a:lnTo>
                    <a:lnTo>
                      <a:pt x="34" y="134"/>
                    </a:lnTo>
                    <a:lnTo>
                      <a:pt x="34" y="136"/>
                    </a:lnTo>
                    <a:lnTo>
                      <a:pt x="34" y="139"/>
                    </a:lnTo>
                    <a:lnTo>
                      <a:pt x="37" y="141"/>
                    </a:lnTo>
                    <a:lnTo>
                      <a:pt x="37" y="141"/>
                    </a:lnTo>
                    <a:lnTo>
                      <a:pt x="34" y="144"/>
                    </a:lnTo>
                    <a:lnTo>
                      <a:pt x="34" y="146"/>
                    </a:lnTo>
                    <a:lnTo>
                      <a:pt x="32" y="146"/>
                    </a:lnTo>
                    <a:lnTo>
                      <a:pt x="29" y="146"/>
                    </a:lnTo>
                    <a:lnTo>
                      <a:pt x="29" y="144"/>
                    </a:lnTo>
                    <a:lnTo>
                      <a:pt x="29" y="141"/>
                    </a:lnTo>
                    <a:lnTo>
                      <a:pt x="29" y="141"/>
                    </a:lnTo>
                    <a:lnTo>
                      <a:pt x="29" y="139"/>
                    </a:lnTo>
                    <a:lnTo>
                      <a:pt x="27" y="141"/>
                    </a:lnTo>
                    <a:lnTo>
                      <a:pt x="27" y="141"/>
                    </a:lnTo>
                    <a:lnTo>
                      <a:pt x="27" y="141"/>
                    </a:lnTo>
                    <a:lnTo>
                      <a:pt x="24" y="141"/>
                    </a:lnTo>
                    <a:lnTo>
                      <a:pt x="22" y="141"/>
                    </a:lnTo>
                    <a:lnTo>
                      <a:pt x="22" y="144"/>
                    </a:lnTo>
                    <a:lnTo>
                      <a:pt x="20" y="141"/>
                    </a:lnTo>
                    <a:lnTo>
                      <a:pt x="20" y="141"/>
                    </a:lnTo>
                    <a:lnTo>
                      <a:pt x="17" y="141"/>
                    </a:lnTo>
                    <a:lnTo>
                      <a:pt x="17" y="139"/>
                    </a:lnTo>
                    <a:lnTo>
                      <a:pt x="15" y="139"/>
                    </a:lnTo>
                    <a:lnTo>
                      <a:pt x="15" y="139"/>
                    </a:lnTo>
                    <a:lnTo>
                      <a:pt x="12" y="139"/>
                    </a:lnTo>
                    <a:lnTo>
                      <a:pt x="12" y="141"/>
                    </a:lnTo>
                    <a:lnTo>
                      <a:pt x="12" y="141"/>
                    </a:lnTo>
                    <a:lnTo>
                      <a:pt x="15" y="146"/>
                    </a:lnTo>
                    <a:lnTo>
                      <a:pt x="10" y="151"/>
                    </a:lnTo>
                    <a:lnTo>
                      <a:pt x="10" y="151"/>
                    </a:lnTo>
                    <a:lnTo>
                      <a:pt x="10" y="151"/>
                    </a:lnTo>
                    <a:lnTo>
                      <a:pt x="7" y="148"/>
                    </a:lnTo>
                    <a:lnTo>
                      <a:pt x="5" y="148"/>
                    </a:lnTo>
                    <a:lnTo>
                      <a:pt x="5" y="148"/>
                    </a:lnTo>
                    <a:lnTo>
                      <a:pt x="2" y="148"/>
                    </a:lnTo>
                    <a:lnTo>
                      <a:pt x="0" y="148"/>
                    </a:lnTo>
                    <a:lnTo>
                      <a:pt x="0" y="148"/>
                    </a:lnTo>
                    <a:lnTo>
                      <a:pt x="0" y="148"/>
                    </a:lnTo>
                    <a:lnTo>
                      <a:pt x="0" y="146"/>
                    </a:lnTo>
                    <a:lnTo>
                      <a:pt x="0" y="146"/>
                    </a:lnTo>
                    <a:lnTo>
                      <a:pt x="2" y="146"/>
                    </a:lnTo>
                    <a:lnTo>
                      <a:pt x="5" y="146"/>
                    </a:lnTo>
                    <a:lnTo>
                      <a:pt x="5" y="146"/>
                    </a:lnTo>
                    <a:lnTo>
                      <a:pt x="5" y="146"/>
                    </a:lnTo>
                    <a:lnTo>
                      <a:pt x="0" y="141"/>
                    </a:lnTo>
                    <a:lnTo>
                      <a:pt x="0" y="141"/>
                    </a:lnTo>
                    <a:lnTo>
                      <a:pt x="2" y="141"/>
                    </a:lnTo>
                    <a:lnTo>
                      <a:pt x="2" y="141"/>
                    </a:lnTo>
                    <a:lnTo>
                      <a:pt x="5" y="141"/>
                    </a:lnTo>
                    <a:lnTo>
                      <a:pt x="5" y="141"/>
                    </a:lnTo>
                    <a:lnTo>
                      <a:pt x="5" y="139"/>
                    </a:lnTo>
                    <a:lnTo>
                      <a:pt x="5" y="139"/>
                    </a:lnTo>
                    <a:lnTo>
                      <a:pt x="5" y="136"/>
                    </a:lnTo>
                    <a:lnTo>
                      <a:pt x="5" y="136"/>
                    </a:lnTo>
                    <a:lnTo>
                      <a:pt x="5" y="134"/>
                    </a:lnTo>
                    <a:lnTo>
                      <a:pt x="5" y="134"/>
                    </a:lnTo>
                    <a:lnTo>
                      <a:pt x="5" y="134"/>
                    </a:lnTo>
                    <a:lnTo>
                      <a:pt x="5" y="131"/>
                    </a:lnTo>
                    <a:lnTo>
                      <a:pt x="5" y="131"/>
                    </a:lnTo>
                    <a:lnTo>
                      <a:pt x="5" y="129"/>
                    </a:lnTo>
                    <a:lnTo>
                      <a:pt x="5" y="126"/>
                    </a:lnTo>
                    <a:lnTo>
                      <a:pt x="5" y="126"/>
                    </a:lnTo>
                    <a:lnTo>
                      <a:pt x="7" y="126"/>
                    </a:lnTo>
                    <a:lnTo>
                      <a:pt x="7" y="126"/>
                    </a:lnTo>
                    <a:lnTo>
                      <a:pt x="7" y="124"/>
                    </a:lnTo>
                    <a:lnTo>
                      <a:pt x="10" y="124"/>
                    </a:lnTo>
                    <a:lnTo>
                      <a:pt x="7" y="124"/>
                    </a:lnTo>
                    <a:lnTo>
                      <a:pt x="7" y="124"/>
                    </a:lnTo>
                    <a:lnTo>
                      <a:pt x="5" y="124"/>
                    </a:lnTo>
                    <a:lnTo>
                      <a:pt x="7" y="122"/>
                    </a:lnTo>
                    <a:lnTo>
                      <a:pt x="7" y="119"/>
                    </a:lnTo>
                    <a:lnTo>
                      <a:pt x="10" y="119"/>
                    </a:lnTo>
                    <a:lnTo>
                      <a:pt x="10" y="119"/>
                    </a:lnTo>
                    <a:lnTo>
                      <a:pt x="12" y="119"/>
                    </a:lnTo>
                    <a:lnTo>
                      <a:pt x="12" y="117"/>
                    </a:lnTo>
                    <a:lnTo>
                      <a:pt x="10" y="117"/>
                    </a:lnTo>
                    <a:lnTo>
                      <a:pt x="10" y="117"/>
                    </a:lnTo>
                    <a:lnTo>
                      <a:pt x="10" y="114"/>
                    </a:lnTo>
                    <a:lnTo>
                      <a:pt x="10" y="114"/>
                    </a:lnTo>
                    <a:lnTo>
                      <a:pt x="7" y="114"/>
                    </a:lnTo>
                    <a:lnTo>
                      <a:pt x="7" y="114"/>
                    </a:lnTo>
                    <a:lnTo>
                      <a:pt x="7" y="112"/>
                    </a:lnTo>
                    <a:lnTo>
                      <a:pt x="7" y="112"/>
                    </a:lnTo>
                    <a:lnTo>
                      <a:pt x="7" y="109"/>
                    </a:lnTo>
                    <a:lnTo>
                      <a:pt x="10" y="109"/>
                    </a:lnTo>
                    <a:lnTo>
                      <a:pt x="10" y="109"/>
                    </a:lnTo>
                    <a:lnTo>
                      <a:pt x="10" y="107"/>
                    </a:lnTo>
                    <a:lnTo>
                      <a:pt x="10" y="107"/>
                    </a:lnTo>
                    <a:lnTo>
                      <a:pt x="10" y="105"/>
                    </a:lnTo>
                    <a:lnTo>
                      <a:pt x="12" y="105"/>
                    </a:lnTo>
                    <a:lnTo>
                      <a:pt x="12" y="105"/>
                    </a:lnTo>
                    <a:lnTo>
                      <a:pt x="12" y="107"/>
                    </a:lnTo>
                    <a:lnTo>
                      <a:pt x="15" y="107"/>
                    </a:lnTo>
                    <a:lnTo>
                      <a:pt x="15" y="105"/>
                    </a:lnTo>
                    <a:lnTo>
                      <a:pt x="15" y="105"/>
                    </a:lnTo>
                    <a:lnTo>
                      <a:pt x="15" y="105"/>
                    </a:lnTo>
                    <a:lnTo>
                      <a:pt x="17" y="105"/>
                    </a:lnTo>
                    <a:lnTo>
                      <a:pt x="17" y="105"/>
                    </a:lnTo>
                    <a:lnTo>
                      <a:pt x="17" y="105"/>
                    </a:lnTo>
                    <a:lnTo>
                      <a:pt x="17" y="105"/>
                    </a:lnTo>
                    <a:lnTo>
                      <a:pt x="17" y="107"/>
                    </a:lnTo>
                    <a:lnTo>
                      <a:pt x="17" y="105"/>
                    </a:lnTo>
                    <a:lnTo>
                      <a:pt x="17" y="105"/>
                    </a:lnTo>
                    <a:lnTo>
                      <a:pt x="17" y="105"/>
                    </a:lnTo>
                    <a:lnTo>
                      <a:pt x="20" y="102"/>
                    </a:lnTo>
                    <a:lnTo>
                      <a:pt x="20" y="102"/>
                    </a:lnTo>
                    <a:lnTo>
                      <a:pt x="20" y="100"/>
                    </a:lnTo>
                    <a:lnTo>
                      <a:pt x="20" y="100"/>
                    </a:lnTo>
                    <a:lnTo>
                      <a:pt x="20" y="97"/>
                    </a:lnTo>
                    <a:lnTo>
                      <a:pt x="22" y="97"/>
                    </a:lnTo>
                    <a:lnTo>
                      <a:pt x="22" y="97"/>
                    </a:lnTo>
                    <a:lnTo>
                      <a:pt x="24" y="97"/>
                    </a:lnTo>
                    <a:lnTo>
                      <a:pt x="24" y="95"/>
                    </a:lnTo>
                    <a:lnTo>
                      <a:pt x="24" y="92"/>
                    </a:lnTo>
                    <a:lnTo>
                      <a:pt x="24" y="92"/>
                    </a:lnTo>
                    <a:lnTo>
                      <a:pt x="24" y="90"/>
                    </a:lnTo>
                    <a:lnTo>
                      <a:pt x="27" y="90"/>
                    </a:lnTo>
                    <a:lnTo>
                      <a:pt x="29" y="90"/>
                    </a:lnTo>
                    <a:lnTo>
                      <a:pt x="29" y="87"/>
                    </a:lnTo>
                    <a:lnTo>
                      <a:pt x="29" y="87"/>
                    </a:lnTo>
                    <a:lnTo>
                      <a:pt x="29" y="87"/>
                    </a:lnTo>
                    <a:lnTo>
                      <a:pt x="32" y="87"/>
                    </a:lnTo>
                    <a:lnTo>
                      <a:pt x="32" y="87"/>
                    </a:lnTo>
                    <a:lnTo>
                      <a:pt x="32" y="87"/>
                    </a:lnTo>
                    <a:lnTo>
                      <a:pt x="32" y="87"/>
                    </a:lnTo>
                    <a:lnTo>
                      <a:pt x="32" y="85"/>
                    </a:lnTo>
                    <a:lnTo>
                      <a:pt x="32" y="83"/>
                    </a:lnTo>
                    <a:lnTo>
                      <a:pt x="32" y="83"/>
                    </a:lnTo>
                    <a:lnTo>
                      <a:pt x="32" y="80"/>
                    </a:lnTo>
                    <a:lnTo>
                      <a:pt x="32" y="80"/>
                    </a:lnTo>
                    <a:lnTo>
                      <a:pt x="32" y="80"/>
                    </a:lnTo>
                    <a:lnTo>
                      <a:pt x="34" y="78"/>
                    </a:lnTo>
                    <a:lnTo>
                      <a:pt x="32" y="78"/>
                    </a:lnTo>
                    <a:lnTo>
                      <a:pt x="34" y="78"/>
                    </a:lnTo>
                    <a:lnTo>
                      <a:pt x="34" y="78"/>
                    </a:lnTo>
                    <a:lnTo>
                      <a:pt x="34" y="78"/>
                    </a:lnTo>
                    <a:lnTo>
                      <a:pt x="34" y="78"/>
                    </a:lnTo>
                    <a:lnTo>
                      <a:pt x="34" y="75"/>
                    </a:lnTo>
                    <a:lnTo>
                      <a:pt x="34" y="73"/>
                    </a:lnTo>
                    <a:lnTo>
                      <a:pt x="34" y="73"/>
                    </a:lnTo>
                    <a:lnTo>
                      <a:pt x="37" y="70"/>
                    </a:lnTo>
                    <a:lnTo>
                      <a:pt x="37" y="70"/>
                    </a:lnTo>
                    <a:lnTo>
                      <a:pt x="39" y="70"/>
                    </a:lnTo>
                    <a:lnTo>
                      <a:pt x="39" y="70"/>
                    </a:lnTo>
                    <a:lnTo>
                      <a:pt x="39" y="68"/>
                    </a:lnTo>
                    <a:lnTo>
                      <a:pt x="41" y="61"/>
                    </a:lnTo>
                    <a:lnTo>
                      <a:pt x="39" y="48"/>
                    </a:lnTo>
                    <a:lnTo>
                      <a:pt x="39" y="48"/>
                    </a:lnTo>
                    <a:lnTo>
                      <a:pt x="34" y="44"/>
                    </a:lnTo>
                    <a:lnTo>
                      <a:pt x="34" y="44"/>
                    </a:lnTo>
                    <a:lnTo>
                      <a:pt x="32" y="39"/>
                    </a:lnTo>
                    <a:lnTo>
                      <a:pt x="32" y="36"/>
                    </a:lnTo>
                    <a:lnTo>
                      <a:pt x="32" y="36"/>
                    </a:lnTo>
                    <a:lnTo>
                      <a:pt x="32" y="22"/>
                    </a:lnTo>
                    <a:lnTo>
                      <a:pt x="34" y="14"/>
                    </a:lnTo>
                    <a:lnTo>
                      <a:pt x="39" y="7"/>
                    </a:lnTo>
                    <a:lnTo>
                      <a:pt x="39" y="7"/>
                    </a:lnTo>
                    <a:lnTo>
                      <a:pt x="44" y="2"/>
                    </a:lnTo>
                    <a:lnTo>
                      <a:pt x="49" y="2"/>
                    </a:lnTo>
                    <a:lnTo>
                      <a:pt x="63" y="0"/>
                    </a:lnTo>
                    <a:lnTo>
                      <a:pt x="63" y="0"/>
                    </a:lnTo>
                    <a:lnTo>
                      <a:pt x="119" y="0"/>
                    </a:lnTo>
                    <a:lnTo>
                      <a:pt x="146" y="0"/>
                    </a:lnTo>
                    <a:lnTo>
                      <a:pt x="173" y="2"/>
                    </a:lnTo>
                    <a:lnTo>
                      <a:pt x="173" y="2"/>
                    </a:lnTo>
                    <a:lnTo>
                      <a:pt x="197" y="2"/>
                    </a:lnTo>
                    <a:lnTo>
                      <a:pt x="197" y="2"/>
                    </a:lnTo>
                    <a:lnTo>
                      <a:pt x="205" y="5"/>
                    </a:lnTo>
                    <a:lnTo>
                      <a:pt x="212" y="9"/>
                    </a:lnTo>
                    <a:lnTo>
                      <a:pt x="212" y="9"/>
                    </a:lnTo>
                    <a:lnTo>
                      <a:pt x="219" y="9"/>
                    </a:lnTo>
                    <a:lnTo>
                      <a:pt x="227" y="9"/>
                    </a:lnTo>
                    <a:lnTo>
                      <a:pt x="227" y="9"/>
                    </a:lnTo>
                    <a:lnTo>
                      <a:pt x="229" y="12"/>
                    </a:lnTo>
                    <a:lnTo>
                      <a:pt x="229" y="17"/>
                    </a:lnTo>
                    <a:lnTo>
                      <a:pt x="229" y="24"/>
                    </a:lnTo>
                    <a:lnTo>
                      <a:pt x="224" y="36"/>
                    </a:lnTo>
                    <a:lnTo>
                      <a:pt x="224" y="36"/>
                    </a:lnTo>
                    <a:lnTo>
                      <a:pt x="222" y="39"/>
                    </a:lnTo>
                    <a:lnTo>
                      <a:pt x="222" y="44"/>
                    </a:lnTo>
                    <a:lnTo>
                      <a:pt x="222" y="44"/>
                    </a:lnTo>
                    <a:lnTo>
                      <a:pt x="222" y="46"/>
                    </a:lnTo>
                    <a:lnTo>
                      <a:pt x="227" y="48"/>
                    </a:lnTo>
                    <a:lnTo>
                      <a:pt x="227" y="48"/>
                    </a:lnTo>
                    <a:lnTo>
                      <a:pt x="232" y="53"/>
                    </a:lnTo>
                    <a:lnTo>
                      <a:pt x="232" y="58"/>
                    </a:lnTo>
                    <a:lnTo>
                      <a:pt x="229" y="61"/>
                    </a:lnTo>
                    <a:lnTo>
                      <a:pt x="229" y="61"/>
                    </a:lnTo>
                    <a:lnTo>
                      <a:pt x="227" y="63"/>
                    </a:lnTo>
                    <a:lnTo>
                      <a:pt x="224" y="66"/>
                    </a:lnTo>
                    <a:lnTo>
                      <a:pt x="217" y="66"/>
                    </a:lnTo>
                    <a:lnTo>
                      <a:pt x="217" y="66"/>
                    </a:lnTo>
                    <a:lnTo>
                      <a:pt x="210" y="68"/>
                    </a:lnTo>
                    <a:lnTo>
                      <a:pt x="205" y="70"/>
                    </a:lnTo>
                    <a:lnTo>
                      <a:pt x="205" y="70"/>
                    </a:lnTo>
                    <a:lnTo>
                      <a:pt x="200" y="70"/>
                    </a:lnTo>
                    <a:lnTo>
                      <a:pt x="195" y="68"/>
                    </a:lnTo>
                    <a:lnTo>
                      <a:pt x="190" y="68"/>
                    </a:lnTo>
                    <a:lnTo>
                      <a:pt x="185" y="68"/>
                    </a:lnTo>
                    <a:lnTo>
                      <a:pt x="185" y="68"/>
                    </a:lnTo>
                    <a:lnTo>
                      <a:pt x="183" y="73"/>
                    </a:lnTo>
                    <a:lnTo>
                      <a:pt x="183" y="78"/>
                    </a:lnTo>
                    <a:lnTo>
                      <a:pt x="183" y="78"/>
                    </a:lnTo>
                    <a:close/>
                  </a:path>
                </a:pathLst>
              </a:custGeom>
              <a:solidFill>
                <a:srgbClr val="FFCF8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200" dirty="0"/>
              </a:p>
            </p:txBody>
          </p:sp>
          <p:sp>
            <p:nvSpPr>
              <p:cNvPr id="442" name="Freeform 167">
                <a:extLst>
                  <a:ext uri="{FF2B5EF4-FFF2-40B4-BE49-F238E27FC236}">
                    <a16:creationId xmlns:a16="http://schemas.microsoft.com/office/drawing/2014/main" id="{C2EBFFA7-C5AF-48C2-A921-C2201232741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121" y="1609"/>
                <a:ext cx="239" cy="120"/>
              </a:xfrm>
              <a:custGeom>
                <a:avLst/>
                <a:gdLst>
                  <a:gd name="T0" fmla="*/ 212 w 239"/>
                  <a:gd name="T1" fmla="*/ 42 h 120"/>
                  <a:gd name="T2" fmla="*/ 212 w 239"/>
                  <a:gd name="T3" fmla="*/ 47 h 120"/>
                  <a:gd name="T4" fmla="*/ 207 w 239"/>
                  <a:gd name="T5" fmla="*/ 49 h 120"/>
                  <a:gd name="T6" fmla="*/ 217 w 239"/>
                  <a:gd name="T7" fmla="*/ 47 h 120"/>
                  <a:gd name="T8" fmla="*/ 217 w 239"/>
                  <a:gd name="T9" fmla="*/ 51 h 120"/>
                  <a:gd name="T10" fmla="*/ 212 w 239"/>
                  <a:gd name="T11" fmla="*/ 54 h 120"/>
                  <a:gd name="T12" fmla="*/ 207 w 239"/>
                  <a:gd name="T13" fmla="*/ 61 h 120"/>
                  <a:gd name="T14" fmla="*/ 207 w 239"/>
                  <a:gd name="T15" fmla="*/ 59 h 120"/>
                  <a:gd name="T16" fmla="*/ 202 w 239"/>
                  <a:gd name="T17" fmla="*/ 64 h 120"/>
                  <a:gd name="T18" fmla="*/ 205 w 239"/>
                  <a:gd name="T19" fmla="*/ 66 h 120"/>
                  <a:gd name="T20" fmla="*/ 205 w 239"/>
                  <a:gd name="T21" fmla="*/ 69 h 120"/>
                  <a:gd name="T22" fmla="*/ 207 w 239"/>
                  <a:gd name="T23" fmla="*/ 76 h 120"/>
                  <a:gd name="T24" fmla="*/ 207 w 239"/>
                  <a:gd name="T25" fmla="*/ 81 h 120"/>
                  <a:gd name="T26" fmla="*/ 207 w 239"/>
                  <a:gd name="T27" fmla="*/ 86 h 120"/>
                  <a:gd name="T28" fmla="*/ 205 w 239"/>
                  <a:gd name="T29" fmla="*/ 93 h 120"/>
                  <a:gd name="T30" fmla="*/ 195 w 239"/>
                  <a:gd name="T31" fmla="*/ 93 h 120"/>
                  <a:gd name="T32" fmla="*/ 180 w 239"/>
                  <a:gd name="T33" fmla="*/ 100 h 120"/>
                  <a:gd name="T34" fmla="*/ 173 w 239"/>
                  <a:gd name="T35" fmla="*/ 112 h 120"/>
                  <a:gd name="T36" fmla="*/ 168 w 239"/>
                  <a:gd name="T37" fmla="*/ 112 h 120"/>
                  <a:gd name="T38" fmla="*/ 156 w 239"/>
                  <a:gd name="T39" fmla="*/ 115 h 120"/>
                  <a:gd name="T40" fmla="*/ 156 w 239"/>
                  <a:gd name="T41" fmla="*/ 117 h 120"/>
                  <a:gd name="T42" fmla="*/ 156 w 239"/>
                  <a:gd name="T43" fmla="*/ 120 h 120"/>
                  <a:gd name="T44" fmla="*/ 154 w 239"/>
                  <a:gd name="T45" fmla="*/ 117 h 120"/>
                  <a:gd name="T46" fmla="*/ 144 w 239"/>
                  <a:gd name="T47" fmla="*/ 117 h 120"/>
                  <a:gd name="T48" fmla="*/ 127 w 239"/>
                  <a:gd name="T49" fmla="*/ 115 h 120"/>
                  <a:gd name="T50" fmla="*/ 112 w 239"/>
                  <a:gd name="T51" fmla="*/ 120 h 120"/>
                  <a:gd name="T52" fmla="*/ 102 w 239"/>
                  <a:gd name="T53" fmla="*/ 112 h 120"/>
                  <a:gd name="T54" fmla="*/ 90 w 239"/>
                  <a:gd name="T55" fmla="*/ 110 h 120"/>
                  <a:gd name="T56" fmla="*/ 76 w 239"/>
                  <a:gd name="T57" fmla="*/ 108 h 120"/>
                  <a:gd name="T58" fmla="*/ 56 w 239"/>
                  <a:gd name="T59" fmla="*/ 108 h 120"/>
                  <a:gd name="T60" fmla="*/ 34 w 239"/>
                  <a:gd name="T61" fmla="*/ 110 h 120"/>
                  <a:gd name="T62" fmla="*/ 17 w 239"/>
                  <a:gd name="T63" fmla="*/ 115 h 120"/>
                  <a:gd name="T64" fmla="*/ 5 w 239"/>
                  <a:gd name="T65" fmla="*/ 112 h 120"/>
                  <a:gd name="T66" fmla="*/ 7 w 239"/>
                  <a:gd name="T67" fmla="*/ 95 h 120"/>
                  <a:gd name="T68" fmla="*/ 27 w 239"/>
                  <a:gd name="T69" fmla="*/ 88 h 120"/>
                  <a:gd name="T70" fmla="*/ 42 w 239"/>
                  <a:gd name="T71" fmla="*/ 83 h 120"/>
                  <a:gd name="T72" fmla="*/ 59 w 239"/>
                  <a:gd name="T73" fmla="*/ 83 h 120"/>
                  <a:gd name="T74" fmla="*/ 76 w 239"/>
                  <a:gd name="T75" fmla="*/ 83 h 120"/>
                  <a:gd name="T76" fmla="*/ 90 w 239"/>
                  <a:gd name="T77" fmla="*/ 83 h 120"/>
                  <a:gd name="T78" fmla="*/ 107 w 239"/>
                  <a:gd name="T79" fmla="*/ 83 h 120"/>
                  <a:gd name="T80" fmla="*/ 122 w 239"/>
                  <a:gd name="T81" fmla="*/ 83 h 120"/>
                  <a:gd name="T82" fmla="*/ 139 w 239"/>
                  <a:gd name="T83" fmla="*/ 83 h 120"/>
                  <a:gd name="T84" fmla="*/ 156 w 239"/>
                  <a:gd name="T85" fmla="*/ 83 h 120"/>
                  <a:gd name="T86" fmla="*/ 166 w 239"/>
                  <a:gd name="T87" fmla="*/ 83 h 120"/>
                  <a:gd name="T88" fmla="*/ 176 w 239"/>
                  <a:gd name="T89" fmla="*/ 66 h 120"/>
                  <a:gd name="T90" fmla="*/ 188 w 239"/>
                  <a:gd name="T91" fmla="*/ 47 h 120"/>
                  <a:gd name="T92" fmla="*/ 198 w 239"/>
                  <a:gd name="T93" fmla="*/ 34 h 120"/>
                  <a:gd name="T94" fmla="*/ 200 w 239"/>
                  <a:gd name="T95" fmla="*/ 30 h 120"/>
                  <a:gd name="T96" fmla="*/ 210 w 239"/>
                  <a:gd name="T97" fmla="*/ 27 h 120"/>
                  <a:gd name="T98" fmla="*/ 210 w 239"/>
                  <a:gd name="T99" fmla="*/ 22 h 120"/>
                  <a:gd name="T100" fmla="*/ 224 w 239"/>
                  <a:gd name="T101" fmla="*/ 12 h 120"/>
                  <a:gd name="T102" fmla="*/ 234 w 239"/>
                  <a:gd name="T103" fmla="*/ 5 h 120"/>
                  <a:gd name="T104" fmla="*/ 237 w 239"/>
                  <a:gd name="T105" fmla="*/ 0 h 120"/>
                  <a:gd name="T106" fmla="*/ 237 w 239"/>
                  <a:gd name="T107" fmla="*/ 5 h 120"/>
                  <a:gd name="T108" fmla="*/ 232 w 239"/>
                  <a:gd name="T109" fmla="*/ 10 h 120"/>
                  <a:gd name="T110" fmla="*/ 229 w 239"/>
                  <a:gd name="T111" fmla="*/ 12 h 120"/>
                  <a:gd name="T112" fmla="*/ 212 w 239"/>
                  <a:gd name="T113" fmla="*/ 25 h 120"/>
                  <a:gd name="T114" fmla="*/ 198 w 239"/>
                  <a:gd name="T115" fmla="*/ 34 h 120"/>
                  <a:gd name="T116" fmla="*/ 200 w 239"/>
                  <a:gd name="T117" fmla="*/ 39 h 120"/>
                  <a:gd name="T118" fmla="*/ 200 w 239"/>
                  <a:gd name="T119" fmla="*/ 44 h 120"/>
                  <a:gd name="T120" fmla="*/ 202 w 239"/>
                  <a:gd name="T121" fmla="*/ 44 h 120"/>
                  <a:gd name="T122" fmla="*/ 207 w 239"/>
                  <a:gd name="T123" fmla="*/ 42 h 120"/>
                  <a:gd name="T124" fmla="*/ 212 w 239"/>
                  <a:gd name="T125" fmla="*/ 42 h 12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  <a:cxn ang="0">
                    <a:pos x="T124" y="T125"/>
                  </a:cxn>
                </a:cxnLst>
                <a:rect l="0" t="0" r="r" b="b"/>
                <a:pathLst>
                  <a:path w="239" h="120">
                    <a:moveTo>
                      <a:pt x="212" y="44"/>
                    </a:moveTo>
                    <a:lnTo>
                      <a:pt x="212" y="44"/>
                    </a:lnTo>
                    <a:lnTo>
                      <a:pt x="212" y="42"/>
                    </a:lnTo>
                    <a:lnTo>
                      <a:pt x="212" y="42"/>
                    </a:lnTo>
                    <a:lnTo>
                      <a:pt x="215" y="42"/>
                    </a:lnTo>
                    <a:lnTo>
                      <a:pt x="212" y="44"/>
                    </a:lnTo>
                    <a:lnTo>
                      <a:pt x="212" y="44"/>
                    </a:lnTo>
                    <a:lnTo>
                      <a:pt x="212" y="47"/>
                    </a:lnTo>
                    <a:lnTo>
                      <a:pt x="210" y="47"/>
                    </a:lnTo>
                    <a:lnTo>
                      <a:pt x="207" y="49"/>
                    </a:lnTo>
                    <a:lnTo>
                      <a:pt x="207" y="49"/>
                    </a:lnTo>
                    <a:lnTo>
                      <a:pt x="207" y="49"/>
                    </a:lnTo>
                    <a:lnTo>
                      <a:pt x="212" y="49"/>
                    </a:lnTo>
                    <a:lnTo>
                      <a:pt x="215" y="49"/>
                    </a:lnTo>
                    <a:lnTo>
                      <a:pt x="215" y="47"/>
                    </a:lnTo>
                    <a:lnTo>
                      <a:pt x="217" y="47"/>
                    </a:lnTo>
                    <a:lnTo>
                      <a:pt x="217" y="47"/>
                    </a:lnTo>
                    <a:lnTo>
                      <a:pt x="219" y="49"/>
                    </a:lnTo>
                    <a:lnTo>
                      <a:pt x="217" y="49"/>
                    </a:lnTo>
                    <a:lnTo>
                      <a:pt x="217" y="51"/>
                    </a:lnTo>
                    <a:lnTo>
                      <a:pt x="217" y="51"/>
                    </a:lnTo>
                    <a:lnTo>
                      <a:pt x="215" y="51"/>
                    </a:lnTo>
                    <a:lnTo>
                      <a:pt x="212" y="51"/>
                    </a:lnTo>
                    <a:lnTo>
                      <a:pt x="212" y="54"/>
                    </a:lnTo>
                    <a:lnTo>
                      <a:pt x="212" y="54"/>
                    </a:lnTo>
                    <a:lnTo>
                      <a:pt x="212" y="56"/>
                    </a:lnTo>
                    <a:lnTo>
                      <a:pt x="212" y="59"/>
                    </a:lnTo>
                    <a:lnTo>
                      <a:pt x="207" y="61"/>
                    </a:lnTo>
                    <a:lnTo>
                      <a:pt x="207" y="61"/>
                    </a:lnTo>
                    <a:lnTo>
                      <a:pt x="205" y="61"/>
                    </a:lnTo>
                    <a:lnTo>
                      <a:pt x="205" y="59"/>
                    </a:lnTo>
                    <a:lnTo>
                      <a:pt x="207" y="59"/>
                    </a:lnTo>
                    <a:lnTo>
                      <a:pt x="202" y="59"/>
                    </a:lnTo>
                    <a:lnTo>
                      <a:pt x="202" y="61"/>
                    </a:lnTo>
                    <a:lnTo>
                      <a:pt x="200" y="61"/>
                    </a:lnTo>
                    <a:lnTo>
                      <a:pt x="202" y="64"/>
                    </a:lnTo>
                    <a:lnTo>
                      <a:pt x="202" y="64"/>
                    </a:lnTo>
                    <a:lnTo>
                      <a:pt x="202" y="64"/>
                    </a:lnTo>
                    <a:lnTo>
                      <a:pt x="205" y="64"/>
                    </a:lnTo>
                    <a:lnTo>
                      <a:pt x="205" y="66"/>
                    </a:lnTo>
                    <a:lnTo>
                      <a:pt x="205" y="66"/>
                    </a:lnTo>
                    <a:lnTo>
                      <a:pt x="205" y="66"/>
                    </a:lnTo>
                    <a:lnTo>
                      <a:pt x="205" y="66"/>
                    </a:lnTo>
                    <a:lnTo>
                      <a:pt x="205" y="69"/>
                    </a:lnTo>
                    <a:lnTo>
                      <a:pt x="207" y="71"/>
                    </a:lnTo>
                    <a:lnTo>
                      <a:pt x="207" y="73"/>
                    </a:lnTo>
                    <a:lnTo>
                      <a:pt x="207" y="73"/>
                    </a:lnTo>
                    <a:lnTo>
                      <a:pt x="207" y="76"/>
                    </a:lnTo>
                    <a:lnTo>
                      <a:pt x="207" y="78"/>
                    </a:lnTo>
                    <a:lnTo>
                      <a:pt x="207" y="81"/>
                    </a:lnTo>
                    <a:lnTo>
                      <a:pt x="207" y="83"/>
                    </a:lnTo>
                    <a:lnTo>
                      <a:pt x="207" y="81"/>
                    </a:lnTo>
                    <a:lnTo>
                      <a:pt x="210" y="81"/>
                    </a:lnTo>
                    <a:lnTo>
                      <a:pt x="210" y="81"/>
                    </a:lnTo>
                    <a:lnTo>
                      <a:pt x="210" y="81"/>
                    </a:lnTo>
                    <a:lnTo>
                      <a:pt x="207" y="86"/>
                    </a:lnTo>
                    <a:lnTo>
                      <a:pt x="207" y="86"/>
                    </a:lnTo>
                    <a:lnTo>
                      <a:pt x="210" y="88"/>
                    </a:lnTo>
                    <a:lnTo>
                      <a:pt x="207" y="90"/>
                    </a:lnTo>
                    <a:lnTo>
                      <a:pt x="205" y="93"/>
                    </a:lnTo>
                    <a:lnTo>
                      <a:pt x="202" y="93"/>
                    </a:lnTo>
                    <a:lnTo>
                      <a:pt x="200" y="95"/>
                    </a:lnTo>
                    <a:lnTo>
                      <a:pt x="198" y="95"/>
                    </a:lnTo>
                    <a:lnTo>
                      <a:pt x="195" y="93"/>
                    </a:lnTo>
                    <a:lnTo>
                      <a:pt x="193" y="93"/>
                    </a:lnTo>
                    <a:lnTo>
                      <a:pt x="190" y="98"/>
                    </a:lnTo>
                    <a:lnTo>
                      <a:pt x="188" y="98"/>
                    </a:lnTo>
                    <a:lnTo>
                      <a:pt x="180" y="100"/>
                    </a:lnTo>
                    <a:lnTo>
                      <a:pt x="180" y="103"/>
                    </a:lnTo>
                    <a:lnTo>
                      <a:pt x="178" y="103"/>
                    </a:lnTo>
                    <a:lnTo>
                      <a:pt x="176" y="105"/>
                    </a:lnTo>
                    <a:lnTo>
                      <a:pt x="173" y="112"/>
                    </a:lnTo>
                    <a:lnTo>
                      <a:pt x="171" y="110"/>
                    </a:lnTo>
                    <a:lnTo>
                      <a:pt x="171" y="110"/>
                    </a:lnTo>
                    <a:lnTo>
                      <a:pt x="168" y="112"/>
                    </a:lnTo>
                    <a:lnTo>
                      <a:pt x="168" y="112"/>
                    </a:lnTo>
                    <a:lnTo>
                      <a:pt x="163" y="115"/>
                    </a:lnTo>
                    <a:lnTo>
                      <a:pt x="159" y="115"/>
                    </a:lnTo>
                    <a:lnTo>
                      <a:pt x="156" y="115"/>
                    </a:lnTo>
                    <a:lnTo>
                      <a:pt x="156" y="115"/>
                    </a:lnTo>
                    <a:lnTo>
                      <a:pt x="156" y="117"/>
                    </a:lnTo>
                    <a:lnTo>
                      <a:pt x="156" y="117"/>
                    </a:lnTo>
                    <a:lnTo>
                      <a:pt x="156" y="117"/>
                    </a:lnTo>
                    <a:lnTo>
                      <a:pt x="156" y="117"/>
                    </a:lnTo>
                    <a:lnTo>
                      <a:pt x="156" y="120"/>
                    </a:lnTo>
                    <a:lnTo>
                      <a:pt x="156" y="120"/>
                    </a:lnTo>
                    <a:lnTo>
                      <a:pt x="156" y="120"/>
                    </a:lnTo>
                    <a:lnTo>
                      <a:pt x="156" y="120"/>
                    </a:lnTo>
                    <a:lnTo>
                      <a:pt x="154" y="120"/>
                    </a:lnTo>
                    <a:lnTo>
                      <a:pt x="154" y="120"/>
                    </a:lnTo>
                    <a:lnTo>
                      <a:pt x="154" y="120"/>
                    </a:lnTo>
                    <a:lnTo>
                      <a:pt x="154" y="117"/>
                    </a:lnTo>
                    <a:lnTo>
                      <a:pt x="154" y="117"/>
                    </a:lnTo>
                    <a:lnTo>
                      <a:pt x="154" y="117"/>
                    </a:lnTo>
                    <a:lnTo>
                      <a:pt x="149" y="117"/>
                    </a:lnTo>
                    <a:lnTo>
                      <a:pt x="144" y="117"/>
                    </a:lnTo>
                    <a:lnTo>
                      <a:pt x="139" y="117"/>
                    </a:lnTo>
                    <a:lnTo>
                      <a:pt x="134" y="117"/>
                    </a:lnTo>
                    <a:lnTo>
                      <a:pt x="129" y="115"/>
                    </a:lnTo>
                    <a:lnTo>
                      <a:pt x="127" y="115"/>
                    </a:lnTo>
                    <a:lnTo>
                      <a:pt x="124" y="117"/>
                    </a:lnTo>
                    <a:lnTo>
                      <a:pt x="117" y="120"/>
                    </a:lnTo>
                    <a:lnTo>
                      <a:pt x="115" y="120"/>
                    </a:lnTo>
                    <a:lnTo>
                      <a:pt x="112" y="120"/>
                    </a:lnTo>
                    <a:lnTo>
                      <a:pt x="110" y="117"/>
                    </a:lnTo>
                    <a:lnTo>
                      <a:pt x="105" y="115"/>
                    </a:lnTo>
                    <a:lnTo>
                      <a:pt x="102" y="115"/>
                    </a:lnTo>
                    <a:lnTo>
                      <a:pt x="102" y="112"/>
                    </a:lnTo>
                    <a:lnTo>
                      <a:pt x="102" y="112"/>
                    </a:lnTo>
                    <a:lnTo>
                      <a:pt x="100" y="112"/>
                    </a:lnTo>
                    <a:lnTo>
                      <a:pt x="95" y="110"/>
                    </a:lnTo>
                    <a:lnTo>
                      <a:pt x="90" y="110"/>
                    </a:lnTo>
                    <a:lnTo>
                      <a:pt x="85" y="110"/>
                    </a:lnTo>
                    <a:lnTo>
                      <a:pt x="81" y="108"/>
                    </a:lnTo>
                    <a:lnTo>
                      <a:pt x="76" y="108"/>
                    </a:lnTo>
                    <a:lnTo>
                      <a:pt x="76" y="108"/>
                    </a:lnTo>
                    <a:lnTo>
                      <a:pt x="68" y="108"/>
                    </a:lnTo>
                    <a:lnTo>
                      <a:pt x="66" y="108"/>
                    </a:lnTo>
                    <a:lnTo>
                      <a:pt x="61" y="108"/>
                    </a:lnTo>
                    <a:lnTo>
                      <a:pt x="56" y="108"/>
                    </a:lnTo>
                    <a:lnTo>
                      <a:pt x="51" y="108"/>
                    </a:lnTo>
                    <a:lnTo>
                      <a:pt x="44" y="108"/>
                    </a:lnTo>
                    <a:lnTo>
                      <a:pt x="39" y="110"/>
                    </a:lnTo>
                    <a:lnTo>
                      <a:pt x="34" y="110"/>
                    </a:lnTo>
                    <a:lnTo>
                      <a:pt x="29" y="112"/>
                    </a:lnTo>
                    <a:lnTo>
                      <a:pt x="24" y="112"/>
                    </a:lnTo>
                    <a:lnTo>
                      <a:pt x="22" y="112"/>
                    </a:lnTo>
                    <a:lnTo>
                      <a:pt x="17" y="115"/>
                    </a:lnTo>
                    <a:lnTo>
                      <a:pt x="12" y="117"/>
                    </a:lnTo>
                    <a:lnTo>
                      <a:pt x="7" y="117"/>
                    </a:lnTo>
                    <a:lnTo>
                      <a:pt x="7" y="117"/>
                    </a:lnTo>
                    <a:lnTo>
                      <a:pt x="5" y="112"/>
                    </a:lnTo>
                    <a:lnTo>
                      <a:pt x="3" y="105"/>
                    </a:lnTo>
                    <a:lnTo>
                      <a:pt x="0" y="100"/>
                    </a:lnTo>
                    <a:lnTo>
                      <a:pt x="5" y="98"/>
                    </a:lnTo>
                    <a:lnTo>
                      <a:pt x="7" y="95"/>
                    </a:lnTo>
                    <a:lnTo>
                      <a:pt x="12" y="93"/>
                    </a:lnTo>
                    <a:lnTo>
                      <a:pt x="17" y="93"/>
                    </a:lnTo>
                    <a:lnTo>
                      <a:pt x="22" y="90"/>
                    </a:lnTo>
                    <a:lnTo>
                      <a:pt x="27" y="88"/>
                    </a:lnTo>
                    <a:lnTo>
                      <a:pt x="29" y="86"/>
                    </a:lnTo>
                    <a:lnTo>
                      <a:pt x="34" y="83"/>
                    </a:lnTo>
                    <a:lnTo>
                      <a:pt x="39" y="83"/>
                    </a:lnTo>
                    <a:lnTo>
                      <a:pt x="42" y="83"/>
                    </a:lnTo>
                    <a:lnTo>
                      <a:pt x="46" y="83"/>
                    </a:lnTo>
                    <a:lnTo>
                      <a:pt x="51" y="83"/>
                    </a:lnTo>
                    <a:lnTo>
                      <a:pt x="54" y="83"/>
                    </a:lnTo>
                    <a:lnTo>
                      <a:pt x="59" y="83"/>
                    </a:lnTo>
                    <a:lnTo>
                      <a:pt x="63" y="83"/>
                    </a:lnTo>
                    <a:lnTo>
                      <a:pt x="66" y="83"/>
                    </a:lnTo>
                    <a:lnTo>
                      <a:pt x="71" y="83"/>
                    </a:lnTo>
                    <a:lnTo>
                      <a:pt x="76" y="83"/>
                    </a:lnTo>
                    <a:lnTo>
                      <a:pt x="78" y="83"/>
                    </a:lnTo>
                    <a:lnTo>
                      <a:pt x="83" y="83"/>
                    </a:lnTo>
                    <a:lnTo>
                      <a:pt x="88" y="83"/>
                    </a:lnTo>
                    <a:lnTo>
                      <a:pt x="90" y="83"/>
                    </a:lnTo>
                    <a:lnTo>
                      <a:pt x="95" y="83"/>
                    </a:lnTo>
                    <a:lnTo>
                      <a:pt x="100" y="83"/>
                    </a:lnTo>
                    <a:lnTo>
                      <a:pt x="102" y="83"/>
                    </a:lnTo>
                    <a:lnTo>
                      <a:pt x="107" y="83"/>
                    </a:lnTo>
                    <a:lnTo>
                      <a:pt x="110" y="83"/>
                    </a:lnTo>
                    <a:lnTo>
                      <a:pt x="115" y="83"/>
                    </a:lnTo>
                    <a:lnTo>
                      <a:pt x="120" y="83"/>
                    </a:lnTo>
                    <a:lnTo>
                      <a:pt x="122" y="83"/>
                    </a:lnTo>
                    <a:lnTo>
                      <a:pt x="127" y="83"/>
                    </a:lnTo>
                    <a:lnTo>
                      <a:pt x="132" y="83"/>
                    </a:lnTo>
                    <a:lnTo>
                      <a:pt x="134" y="83"/>
                    </a:lnTo>
                    <a:lnTo>
                      <a:pt x="139" y="83"/>
                    </a:lnTo>
                    <a:lnTo>
                      <a:pt x="144" y="83"/>
                    </a:lnTo>
                    <a:lnTo>
                      <a:pt x="146" y="83"/>
                    </a:lnTo>
                    <a:lnTo>
                      <a:pt x="151" y="83"/>
                    </a:lnTo>
                    <a:lnTo>
                      <a:pt x="156" y="83"/>
                    </a:lnTo>
                    <a:lnTo>
                      <a:pt x="159" y="83"/>
                    </a:lnTo>
                    <a:lnTo>
                      <a:pt x="163" y="83"/>
                    </a:lnTo>
                    <a:lnTo>
                      <a:pt x="166" y="83"/>
                    </a:lnTo>
                    <a:lnTo>
                      <a:pt x="166" y="83"/>
                    </a:lnTo>
                    <a:lnTo>
                      <a:pt x="166" y="83"/>
                    </a:lnTo>
                    <a:lnTo>
                      <a:pt x="168" y="78"/>
                    </a:lnTo>
                    <a:lnTo>
                      <a:pt x="173" y="71"/>
                    </a:lnTo>
                    <a:lnTo>
                      <a:pt x="176" y="66"/>
                    </a:lnTo>
                    <a:lnTo>
                      <a:pt x="178" y="61"/>
                    </a:lnTo>
                    <a:lnTo>
                      <a:pt x="183" y="54"/>
                    </a:lnTo>
                    <a:lnTo>
                      <a:pt x="185" y="51"/>
                    </a:lnTo>
                    <a:lnTo>
                      <a:pt x="188" y="47"/>
                    </a:lnTo>
                    <a:lnTo>
                      <a:pt x="190" y="39"/>
                    </a:lnTo>
                    <a:lnTo>
                      <a:pt x="193" y="39"/>
                    </a:lnTo>
                    <a:lnTo>
                      <a:pt x="198" y="34"/>
                    </a:lnTo>
                    <a:lnTo>
                      <a:pt x="198" y="34"/>
                    </a:lnTo>
                    <a:lnTo>
                      <a:pt x="198" y="32"/>
                    </a:lnTo>
                    <a:lnTo>
                      <a:pt x="198" y="32"/>
                    </a:lnTo>
                    <a:lnTo>
                      <a:pt x="198" y="32"/>
                    </a:lnTo>
                    <a:lnTo>
                      <a:pt x="200" y="30"/>
                    </a:lnTo>
                    <a:lnTo>
                      <a:pt x="200" y="30"/>
                    </a:lnTo>
                    <a:lnTo>
                      <a:pt x="207" y="27"/>
                    </a:lnTo>
                    <a:lnTo>
                      <a:pt x="207" y="27"/>
                    </a:lnTo>
                    <a:lnTo>
                      <a:pt x="210" y="27"/>
                    </a:lnTo>
                    <a:lnTo>
                      <a:pt x="210" y="25"/>
                    </a:lnTo>
                    <a:lnTo>
                      <a:pt x="210" y="25"/>
                    </a:lnTo>
                    <a:lnTo>
                      <a:pt x="210" y="22"/>
                    </a:lnTo>
                    <a:lnTo>
                      <a:pt x="210" y="22"/>
                    </a:lnTo>
                    <a:lnTo>
                      <a:pt x="212" y="20"/>
                    </a:lnTo>
                    <a:lnTo>
                      <a:pt x="217" y="15"/>
                    </a:lnTo>
                    <a:lnTo>
                      <a:pt x="217" y="15"/>
                    </a:lnTo>
                    <a:lnTo>
                      <a:pt x="224" y="12"/>
                    </a:lnTo>
                    <a:lnTo>
                      <a:pt x="229" y="10"/>
                    </a:lnTo>
                    <a:lnTo>
                      <a:pt x="232" y="8"/>
                    </a:lnTo>
                    <a:lnTo>
                      <a:pt x="232" y="8"/>
                    </a:lnTo>
                    <a:lnTo>
                      <a:pt x="234" y="5"/>
                    </a:lnTo>
                    <a:lnTo>
                      <a:pt x="234" y="3"/>
                    </a:lnTo>
                    <a:lnTo>
                      <a:pt x="234" y="3"/>
                    </a:lnTo>
                    <a:lnTo>
                      <a:pt x="237" y="0"/>
                    </a:lnTo>
                    <a:lnTo>
                      <a:pt x="237" y="0"/>
                    </a:lnTo>
                    <a:lnTo>
                      <a:pt x="237" y="0"/>
                    </a:lnTo>
                    <a:lnTo>
                      <a:pt x="239" y="3"/>
                    </a:lnTo>
                    <a:lnTo>
                      <a:pt x="239" y="5"/>
                    </a:lnTo>
                    <a:lnTo>
                      <a:pt x="237" y="5"/>
                    </a:lnTo>
                    <a:lnTo>
                      <a:pt x="234" y="10"/>
                    </a:lnTo>
                    <a:lnTo>
                      <a:pt x="234" y="10"/>
                    </a:lnTo>
                    <a:lnTo>
                      <a:pt x="234" y="10"/>
                    </a:lnTo>
                    <a:lnTo>
                      <a:pt x="232" y="10"/>
                    </a:lnTo>
                    <a:lnTo>
                      <a:pt x="232" y="12"/>
                    </a:lnTo>
                    <a:lnTo>
                      <a:pt x="232" y="12"/>
                    </a:lnTo>
                    <a:lnTo>
                      <a:pt x="229" y="12"/>
                    </a:lnTo>
                    <a:lnTo>
                      <a:pt x="229" y="12"/>
                    </a:lnTo>
                    <a:lnTo>
                      <a:pt x="227" y="15"/>
                    </a:lnTo>
                    <a:lnTo>
                      <a:pt x="222" y="17"/>
                    </a:lnTo>
                    <a:lnTo>
                      <a:pt x="219" y="22"/>
                    </a:lnTo>
                    <a:lnTo>
                      <a:pt x="212" y="25"/>
                    </a:lnTo>
                    <a:lnTo>
                      <a:pt x="210" y="27"/>
                    </a:lnTo>
                    <a:lnTo>
                      <a:pt x="205" y="30"/>
                    </a:lnTo>
                    <a:lnTo>
                      <a:pt x="200" y="34"/>
                    </a:lnTo>
                    <a:lnTo>
                      <a:pt x="198" y="34"/>
                    </a:lnTo>
                    <a:lnTo>
                      <a:pt x="198" y="37"/>
                    </a:lnTo>
                    <a:lnTo>
                      <a:pt x="198" y="39"/>
                    </a:lnTo>
                    <a:lnTo>
                      <a:pt x="198" y="39"/>
                    </a:lnTo>
                    <a:lnTo>
                      <a:pt x="200" y="39"/>
                    </a:lnTo>
                    <a:lnTo>
                      <a:pt x="200" y="42"/>
                    </a:lnTo>
                    <a:lnTo>
                      <a:pt x="200" y="42"/>
                    </a:lnTo>
                    <a:lnTo>
                      <a:pt x="200" y="44"/>
                    </a:lnTo>
                    <a:lnTo>
                      <a:pt x="200" y="44"/>
                    </a:lnTo>
                    <a:lnTo>
                      <a:pt x="200" y="44"/>
                    </a:lnTo>
                    <a:lnTo>
                      <a:pt x="200" y="44"/>
                    </a:lnTo>
                    <a:lnTo>
                      <a:pt x="202" y="44"/>
                    </a:lnTo>
                    <a:lnTo>
                      <a:pt x="202" y="44"/>
                    </a:lnTo>
                    <a:lnTo>
                      <a:pt x="202" y="44"/>
                    </a:lnTo>
                    <a:lnTo>
                      <a:pt x="202" y="42"/>
                    </a:lnTo>
                    <a:lnTo>
                      <a:pt x="207" y="39"/>
                    </a:lnTo>
                    <a:lnTo>
                      <a:pt x="207" y="42"/>
                    </a:lnTo>
                    <a:lnTo>
                      <a:pt x="212" y="42"/>
                    </a:lnTo>
                    <a:lnTo>
                      <a:pt x="212" y="42"/>
                    </a:lnTo>
                    <a:lnTo>
                      <a:pt x="212" y="42"/>
                    </a:lnTo>
                    <a:lnTo>
                      <a:pt x="212" y="42"/>
                    </a:lnTo>
                    <a:lnTo>
                      <a:pt x="212" y="44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200" dirty="0"/>
              </a:p>
            </p:txBody>
          </p:sp>
          <p:sp>
            <p:nvSpPr>
              <p:cNvPr id="443" name="Rectangle 168">
                <a:extLst>
                  <a:ext uri="{FF2B5EF4-FFF2-40B4-BE49-F238E27FC236}">
                    <a16:creationId xmlns:a16="http://schemas.microsoft.com/office/drawing/2014/main" id="{FA514DCA-4CA0-43D1-AB8A-18DD061C06C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58" y="1609"/>
                <a:ext cx="1" cy="1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200" dirty="0"/>
              </a:p>
            </p:txBody>
          </p:sp>
          <p:sp>
            <p:nvSpPr>
              <p:cNvPr id="444" name="Freeform 169">
                <a:extLst>
                  <a:ext uri="{FF2B5EF4-FFF2-40B4-BE49-F238E27FC236}">
                    <a16:creationId xmlns:a16="http://schemas.microsoft.com/office/drawing/2014/main" id="{51272357-5369-429E-93CA-4343FBB127A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080" y="1609"/>
                <a:ext cx="278" cy="127"/>
              </a:xfrm>
              <a:custGeom>
                <a:avLst/>
                <a:gdLst>
                  <a:gd name="T0" fmla="*/ 275 w 278"/>
                  <a:gd name="T1" fmla="*/ 5 h 127"/>
                  <a:gd name="T2" fmla="*/ 258 w 278"/>
                  <a:gd name="T3" fmla="*/ 15 h 127"/>
                  <a:gd name="T4" fmla="*/ 251 w 278"/>
                  <a:gd name="T5" fmla="*/ 27 h 127"/>
                  <a:gd name="T6" fmla="*/ 239 w 278"/>
                  <a:gd name="T7" fmla="*/ 32 h 127"/>
                  <a:gd name="T8" fmla="*/ 229 w 278"/>
                  <a:gd name="T9" fmla="*/ 47 h 127"/>
                  <a:gd name="T10" fmla="*/ 209 w 278"/>
                  <a:gd name="T11" fmla="*/ 78 h 127"/>
                  <a:gd name="T12" fmla="*/ 197 w 278"/>
                  <a:gd name="T13" fmla="*/ 83 h 127"/>
                  <a:gd name="T14" fmla="*/ 173 w 278"/>
                  <a:gd name="T15" fmla="*/ 83 h 127"/>
                  <a:gd name="T16" fmla="*/ 148 w 278"/>
                  <a:gd name="T17" fmla="*/ 83 h 127"/>
                  <a:gd name="T18" fmla="*/ 124 w 278"/>
                  <a:gd name="T19" fmla="*/ 83 h 127"/>
                  <a:gd name="T20" fmla="*/ 100 w 278"/>
                  <a:gd name="T21" fmla="*/ 83 h 127"/>
                  <a:gd name="T22" fmla="*/ 75 w 278"/>
                  <a:gd name="T23" fmla="*/ 83 h 127"/>
                  <a:gd name="T24" fmla="*/ 48 w 278"/>
                  <a:gd name="T25" fmla="*/ 95 h 127"/>
                  <a:gd name="T26" fmla="*/ 48 w 278"/>
                  <a:gd name="T27" fmla="*/ 117 h 127"/>
                  <a:gd name="T28" fmla="*/ 31 w 278"/>
                  <a:gd name="T29" fmla="*/ 125 h 127"/>
                  <a:gd name="T30" fmla="*/ 14 w 278"/>
                  <a:gd name="T31" fmla="*/ 125 h 127"/>
                  <a:gd name="T32" fmla="*/ 0 w 278"/>
                  <a:gd name="T33" fmla="*/ 112 h 127"/>
                  <a:gd name="T34" fmla="*/ 12 w 278"/>
                  <a:gd name="T35" fmla="*/ 90 h 127"/>
                  <a:gd name="T36" fmla="*/ 19 w 278"/>
                  <a:gd name="T37" fmla="*/ 86 h 127"/>
                  <a:gd name="T38" fmla="*/ 29 w 278"/>
                  <a:gd name="T39" fmla="*/ 81 h 127"/>
                  <a:gd name="T40" fmla="*/ 44 w 278"/>
                  <a:gd name="T41" fmla="*/ 69 h 127"/>
                  <a:gd name="T42" fmla="*/ 48 w 278"/>
                  <a:gd name="T43" fmla="*/ 66 h 127"/>
                  <a:gd name="T44" fmla="*/ 68 w 278"/>
                  <a:gd name="T45" fmla="*/ 61 h 127"/>
                  <a:gd name="T46" fmla="*/ 90 w 278"/>
                  <a:gd name="T47" fmla="*/ 56 h 127"/>
                  <a:gd name="T48" fmla="*/ 122 w 278"/>
                  <a:gd name="T49" fmla="*/ 51 h 127"/>
                  <a:gd name="T50" fmla="*/ 139 w 278"/>
                  <a:gd name="T51" fmla="*/ 47 h 127"/>
                  <a:gd name="T52" fmla="*/ 143 w 278"/>
                  <a:gd name="T53" fmla="*/ 44 h 127"/>
                  <a:gd name="T54" fmla="*/ 151 w 278"/>
                  <a:gd name="T55" fmla="*/ 44 h 127"/>
                  <a:gd name="T56" fmla="*/ 153 w 278"/>
                  <a:gd name="T57" fmla="*/ 49 h 127"/>
                  <a:gd name="T58" fmla="*/ 173 w 278"/>
                  <a:gd name="T59" fmla="*/ 51 h 127"/>
                  <a:gd name="T60" fmla="*/ 173 w 278"/>
                  <a:gd name="T61" fmla="*/ 56 h 127"/>
                  <a:gd name="T62" fmla="*/ 178 w 278"/>
                  <a:gd name="T63" fmla="*/ 61 h 127"/>
                  <a:gd name="T64" fmla="*/ 185 w 278"/>
                  <a:gd name="T65" fmla="*/ 61 h 127"/>
                  <a:gd name="T66" fmla="*/ 195 w 278"/>
                  <a:gd name="T67" fmla="*/ 56 h 127"/>
                  <a:gd name="T68" fmla="*/ 202 w 278"/>
                  <a:gd name="T69" fmla="*/ 51 h 127"/>
                  <a:gd name="T70" fmla="*/ 190 w 278"/>
                  <a:gd name="T71" fmla="*/ 51 h 127"/>
                  <a:gd name="T72" fmla="*/ 200 w 278"/>
                  <a:gd name="T73" fmla="*/ 42 h 127"/>
                  <a:gd name="T74" fmla="*/ 204 w 278"/>
                  <a:gd name="T75" fmla="*/ 37 h 127"/>
                  <a:gd name="T76" fmla="*/ 192 w 278"/>
                  <a:gd name="T77" fmla="*/ 44 h 127"/>
                  <a:gd name="T78" fmla="*/ 187 w 278"/>
                  <a:gd name="T79" fmla="*/ 37 h 127"/>
                  <a:gd name="T80" fmla="*/ 175 w 278"/>
                  <a:gd name="T81" fmla="*/ 34 h 127"/>
                  <a:gd name="T82" fmla="*/ 175 w 278"/>
                  <a:gd name="T83" fmla="*/ 37 h 127"/>
                  <a:gd name="T84" fmla="*/ 170 w 278"/>
                  <a:gd name="T85" fmla="*/ 37 h 127"/>
                  <a:gd name="T86" fmla="*/ 170 w 278"/>
                  <a:gd name="T87" fmla="*/ 34 h 127"/>
                  <a:gd name="T88" fmla="*/ 163 w 278"/>
                  <a:gd name="T89" fmla="*/ 34 h 127"/>
                  <a:gd name="T90" fmla="*/ 153 w 278"/>
                  <a:gd name="T91" fmla="*/ 39 h 127"/>
                  <a:gd name="T92" fmla="*/ 170 w 278"/>
                  <a:gd name="T93" fmla="*/ 32 h 127"/>
                  <a:gd name="T94" fmla="*/ 175 w 278"/>
                  <a:gd name="T95" fmla="*/ 32 h 127"/>
                  <a:gd name="T96" fmla="*/ 180 w 278"/>
                  <a:gd name="T97" fmla="*/ 32 h 127"/>
                  <a:gd name="T98" fmla="*/ 192 w 278"/>
                  <a:gd name="T99" fmla="*/ 27 h 127"/>
                  <a:gd name="T100" fmla="*/ 190 w 278"/>
                  <a:gd name="T101" fmla="*/ 34 h 127"/>
                  <a:gd name="T102" fmla="*/ 200 w 278"/>
                  <a:gd name="T103" fmla="*/ 30 h 127"/>
                  <a:gd name="T104" fmla="*/ 197 w 278"/>
                  <a:gd name="T105" fmla="*/ 32 h 127"/>
                  <a:gd name="T106" fmla="*/ 190 w 278"/>
                  <a:gd name="T107" fmla="*/ 39 h 127"/>
                  <a:gd name="T108" fmla="*/ 190 w 278"/>
                  <a:gd name="T109" fmla="*/ 42 h 127"/>
                  <a:gd name="T110" fmla="*/ 202 w 278"/>
                  <a:gd name="T111" fmla="*/ 37 h 127"/>
                  <a:gd name="T112" fmla="*/ 219 w 278"/>
                  <a:gd name="T113" fmla="*/ 27 h 127"/>
                  <a:gd name="T114" fmla="*/ 226 w 278"/>
                  <a:gd name="T115" fmla="*/ 27 h 127"/>
                  <a:gd name="T116" fmla="*/ 231 w 278"/>
                  <a:gd name="T117" fmla="*/ 25 h 127"/>
                  <a:gd name="T118" fmla="*/ 241 w 278"/>
                  <a:gd name="T119" fmla="*/ 17 h 127"/>
                  <a:gd name="T120" fmla="*/ 258 w 278"/>
                  <a:gd name="T121" fmla="*/ 12 h 127"/>
                  <a:gd name="T122" fmla="*/ 278 w 278"/>
                  <a:gd name="T123" fmla="*/ 0 h 1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</a:cxnLst>
                <a:rect l="0" t="0" r="r" b="b"/>
                <a:pathLst>
                  <a:path w="278" h="127">
                    <a:moveTo>
                      <a:pt x="278" y="0"/>
                    </a:moveTo>
                    <a:lnTo>
                      <a:pt x="278" y="0"/>
                    </a:lnTo>
                    <a:lnTo>
                      <a:pt x="278" y="0"/>
                    </a:lnTo>
                    <a:lnTo>
                      <a:pt x="275" y="3"/>
                    </a:lnTo>
                    <a:lnTo>
                      <a:pt x="275" y="3"/>
                    </a:lnTo>
                    <a:lnTo>
                      <a:pt x="275" y="5"/>
                    </a:lnTo>
                    <a:lnTo>
                      <a:pt x="273" y="8"/>
                    </a:lnTo>
                    <a:lnTo>
                      <a:pt x="273" y="8"/>
                    </a:lnTo>
                    <a:lnTo>
                      <a:pt x="270" y="10"/>
                    </a:lnTo>
                    <a:lnTo>
                      <a:pt x="265" y="12"/>
                    </a:lnTo>
                    <a:lnTo>
                      <a:pt x="258" y="15"/>
                    </a:lnTo>
                    <a:lnTo>
                      <a:pt x="258" y="15"/>
                    </a:lnTo>
                    <a:lnTo>
                      <a:pt x="253" y="20"/>
                    </a:lnTo>
                    <a:lnTo>
                      <a:pt x="251" y="22"/>
                    </a:lnTo>
                    <a:lnTo>
                      <a:pt x="251" y="22"/>
                    </a:lnTo>
                    <a:lnTo>
                      <a:pt x="251" y="25"/>
                    </a:lnTo>
                    <a:lnTo>
                      <a:pt x="251" y="25"/>
                    </a:lnTo>
                    <a:lnTo>
                      <a:pt x="251" y="27"/>
                    </a:lnTo>
                    <a:lnTo>
                      <a:pt x="248" y="27"/>
                    </a:lnTo>
                    <a:lnTo>
                      <a:pt x="248" y="27"/>
                    </a:lnTo>
                    <a:lnTo>
                      <a:pt x="241" y="30"/>
                    </a:lnTo>
                    <a:lnTo>
                      <a:pt x="241" y="30"/>
                    </a:lnTo>
                    <a:lnTo>
                      <a:pt x="239" y="32"/>
                    </a:lnTo>
                    <a:lnTo>
                      <a:pt x="239" y="32"/>
                    </a:lnTo>
                    <a:lnTo>
                      <a:pt x="239" y="32"/>
                    </a:lnTo>
                    <a:lnTo>
                      <a:pt x="239" y="34"/>
                    </a:lnTo>
                    <a:lnTo>
                      <a:pt x="239" y="34"/>
                    </a:lnTo>
                    <a:lnTo>
                      <a:pt x="234" y="39"/>
                    </a:lnTo>
                    <a:lnTo>
                      <a:pt x="231" y="39"/>
                    </a:lnTo>
                    <a:lnTo>
                      <a:pt x="229" y="47"/>
                    </a:lnTo>
                    <a:lnTo>
                      <a:pt x="226" y="51"/>
                    </a:lnTo>
                    <a:lnTo>
                      <a:pt x="224" y="54"/>
                    </a:lnTo>
                    <a:lnTo>
                      <a:pt x="219" y="61"/>
                    </a:lnTo>
                    <a:lnTo>
                      <a:pt x="217" y="66"/>
                    </a:lnTo>
                    <a:lnTo>
                      <a:pt x="214" y="71"/>
                    </a:lnTo>
                    <a:lnTo>
                      <a:pt x="209" y="78"/>
                    </a:lnTo>
                    <a:lnTo>
                      <a:pt x="207" y="83"/>
                    </a:lnTo>
                    <a:lnTo>
                      <a:pt x="207" y="83"/>
                    </a:lnTo>
                    <a:lnTo>
                      <a:pt x="207" y="83"/>
                    </a:lnTo>
                    <a:lnTo>
                      <a:pt x="204" y="83"/>
                    </a:lnTo>
                    <a:lnTo>
                      <a:pt x="200" y="83"/>
                    </a:lnTo>
                    <a:lnTo>
                      <a:pt x="197" y="83"/>
                    </a:lnTo>
                    <a:lnTo>
                      <a:pt x="192" y="83"/>
                    </a:lnTo>
                    <a:lnTo>
                      <a:pt x="187" y="83"/>
                    </a:lnTo>
                    <a:lnTo>
                      <a:pt x="185" y="83"/>
                    </a:lnTo>
                    <a:lnTo>
                      <a:pt x="180" y="83"/>
                    </a:lnTo>
                    <a:lnTo>
                      <a:pt x="175" y="83"/>
                    </a:lnTo>
                    <a:lnTo>
                      <a:pt x="173" y="83"/>
                    </a:lnTo>
                    <a:lnTo>
                      <a:pt x="168" y="83"/>
                    </a:lnTo>
                    <a:lnTo>
                      <a:pt x="163" y="83"/>
                    </a:lnTo>
                    <a:lnTo>
                      <a:pt x="161" y="83"/>
                    </a:lnTo>
                    <a:lnTo>
                      <a:pt x="156" y="83"/>
                    </a:lnTo>
                    <a:lnTo>
                      <a:pt x="151" y="83"/>
                    </a:lnTo>
                    <a:lnTo>
                      <a:pt x="148" y="83"/>
                    </a:lnTo>
                    <a:lnTo>
                      <a:pt x="143" y="83"/>
                    </a:lnTo>
                    <a:lnTo>
                      <a:pt x="141" y="83"/>
                    </a:lnTo>
                    <a:lnTo>
                      <a:pt x="136" y="83"/>
                    </a:lnTo>
                    <a:lnTo>
                      <a:pt x="131" y="83"/>
                    </a:lnTo>
                    <a:lnTo>
                      <a:pt x="129" y="83"/>
                    </a:lnTo>
                    <a:lnTo>
                      <a:pt x="124" y="83"/>
                    </a:lnTo>
                    <a:lnTo>
                      <a:pt x="119" y="83"/>
                    </a:lnTo>
                    <a:lnTo>
                      <a:pt x="117" y="83"/>
                    </a:lnTo>
                    <a:lnTo>
                      <a:pt x="112" y="83"/>
                    </a:lnTo>
                    <a:lnTo>
                      <a:pt x="107" y="83"/>
                    </a:lnTo>
                    <a:lnTo>
                      <a:pt x="104" y="83"/>
                    </a:lnTo>
                    <a:lnTo>
                      <a:pt x="100" y="83"/>
                    </a:lnTo>
                    <a:lnTo>
                      <a:pt x="95" y="83"/>
                    </a:lnTo>
                    <a:lnTo>
                      <a:pt x="92" y="83"/>
                    </a:lnTo>
                    <a:lnTo>
                      <a:pt x="87" y="83"/>
                    </a:lnTo>
                    <a:lnTo>
                      <a:pt x="83" y="83"/>
                    </a:lnTo>
                    <a:lnTo>
                      <a:pt x="80" y="83"/>
                    </a:lnTo>
                    <a:lnTo>
                      <a:pt x="75" y="83"/>
                    </a:lnTo>
                    <a:lnTo>
                      <a:pt x="70" y="86"/>
                    </a:lnTo>
                    <a:lnTo>
                      <a:pt x="68" y="88"/>
                    </a:lnTo>
                    <a:lnTo>
                      <a:pt x="63" y="90"/>
                    </a:lnTo>
                    <a:lnTo>
                      <a:pt x="58" y="93"/>
                    </a:lnTo>
                    <a:lnTo>
                      <a:pt x="53" y="93"/>
                    </a:lnTo>
                    <a:lnTo>
                      <a:pt x="48" y="95"/>
                    </a:lnTo>
                    <a:lnTo>
                      <a:pt x="46" y="98"/>
                    </a:lnTo>
                    <a:lnTo>
                      <a:pt x="41" y="100"/>
                    </a:lnTo>
                    <a:lnTo>
                      <a:pt x="44" y="105"/>
                    </a:lnTo>
                    <a:lnTo>
                      <a:pt x="46" y="112"/>
                    </a:lnTo>
                    <a:lnTo>
                      <a:pt x="48" y="117"/>
                    </a:lnTo>
                    <a:lnTo>
                      <a:pt x="48" y="117"/>
                    </a:lnTo>
                    <a:lnTo>
                      <a:pt x="44" y="120"/>
                    </a:lnTo>
                    <a:lnTo>
                      <a:pt x="41" y="120"/>
                    </a:lnTo>
                    <a:lnTo>
                      <a:pt x="39" y="120"/>
                    </a:lnTo>
                    <a:lnTo>
                      <a:pt x="36" y="122"/>
                    </a:lnTo>
                    <a:lnTo>
                      <a:pt x="34" y="125"/>
                    </a:lnTo>
                    <a:lnTo>
                      <a:pt x="31" y="125"/>
                    </a:lnTo>
                    <a:lnTo>
                      <a:pt x="31" y="127"/>
                    </a:lnTo>
                    <a:lnTo>
                      <a:pt x="29" y="127"/>
                    </a:lnTo>
                    <a:lnTo>
                      <a:pt x="26" y="125"/>
                    </a:lnTo>
                    <a:lnTo>
                      <a:pt x="22" y="125"/>
                    </a:lnTo>
                    <a:lnTo>
                      <a:pt x="17" y="125"/>
                    </a:lnTo>
                    <a:lnTo>
                      <a:pt x="14" y="125"/>
                    </a:lnTo>
                    <a:lnTo>
                      <a:pt x="12" y="125"/>
                    </a:lnTo>
                    <a:lnTo>
                      <a:pt x="7" y="122"/>
                    </a:lnTo>
                    <a:lnTo>
                      <a:pt x="5" y="122"/>
                    </a:lnTo>
                    <a:lnTo>
                      <a:pt x="2" y="120"/>
                    </a:lnTo>
                    <a:lnTo>
                      <a:pt x="0" y="117"/>
                    </a:lnTo>
                    <a:lnTo>
                      <a:pt x="0" y="112"/>
                    </a:lnTo>
                    <a:lnTo>
                      <a:pt x="2" y="110"/>
                    </a:lnTo>
                    <a:lnTo>
                      <a:pt x="5" y="105"/>
                    </a:lnTo>
                    <a:lnTo>
                      <a:pt x="9" y="98"/>
                    </a:lnTo>
                    <a:lnTo>
                      <a:pt x="12" y="95"/>
                    </a:lnTo>
                    <a:lnTo>
                      <a:pt x="12" y="93"/>
                    </a:lnTo>
                    <a:lnTo>
                      <a:pt x="12" y="90"/>
                    </a:lnTo>
                    <a:lnTo>
                      <a:pt x="12" y="90"/>
                    </a:lnTo>
                    <a:lnTo>
                      <a:pt x="14" y="88"/>
                    </a:lnTo>
                    <a:lnTo>
                      <a:pt x="14" y="88"/>
                    </a:lnTo>
                    <a:lnTo>
                      <a:pt x="17" y="88"/>
                    </a:lnTo>
                    <a:lnTo>
                      <a:pt x="19" y="88"/>
                    </a:lnTo>
                    <a:lnTo>
                      <a:pt x="19" y="86"/>
                    </a:lnTo>
                    <a:lnTo>
                      <a:pt x="19" y="83"/>
                    </a:lnTo>
                    <a:lnTo>
                      <a:pt x="22" y="83"/>
                    </a:lnTo>
                    <a:lnTo>
                      <a:pt x="22" y="81"/>
                    </a:lnTo>
                    <a:lnTo>
                      <a:pt x="26" y="83"/>
                    </a:lnTo>
                    <a:lnTo>
                      <a:pt x="26" y="83"/>
                    </a:lnTo>
                    <a:lnTo>
                      <a:pt x="29" y="81"/>
                    </a:lnTo>
                    <a:lnTo>
                      <a:pt x="29" y="81"/>
                    </a:lnTo>
                    <a:lnTo>
                      <a:pt x="34" y="78"/>
                    </a:lnTo>
                    <a:lnTo>
                      <a:pt x="39" y="73"/>
                    </a:lnTo>
                    <a:lnTo>
                      <a:pt x="39" y="71"/>
                    </a:lnTo>
                    <a:lnTo>
                      <a:pt x="44" y="71"/>
                    </a:lnTo>
                    <a:lnTo>
                      <a:pt x="44" y="69"/>
                    </a:lnTo>
                    <a:lnTo>
                      <a:pt x="44" y="69"/>
                    </a:lnTo>
                    <a:lnTo>
                      <a:pt x="46" y="66"/>
                    </a:lnTo>
                    <a:lnTo>
                      <a:pt x="46" y="66"/>
                    </a:lnTo>
                    <a:lnTo>
                      <a:pt x="46" y="66"/>
                    </a:lnTo>
                    <a:lnTo>
                      <a:pt x="48" y="66"/>
                    </a:lnTo>
                    <a:lnTo>
                      <a:pt x="48" y="66"/>
                    </a:lnTo>
                    <a:lnTo>
                      <a:pt x="51" y="64"/>
                    </a:lnTo>
                    <a:lnTo>
                      <a:pt x="56" y="61"/>
                    </a:lnTo>
                    <a:lnTo>
                      <a:pt x="56" y="61"/>
                    </a:lnTo>
                    <a:lnTo>
                      <a:pt x="63" y="61"/>
                    </a:lnTo>
                    <a:lnTo>
                      <a:pt x="63" y="61"/>
                    </a:lnTo>
                    <a:lnTo>
                      <a:pt x="68" y="61"/>
                    </a:lnTo>
                    <a:lnTo>
                      <a:pt x="73" y="59"/>
                    </a:lnTo>
                    <a:lnTo>
                      <a:pt x="78" y="59"/>
                    </a:lnTo>
                    <a:lnTo>
                      <a:pt x="80" y="56"/>
                    </a:lnTo>
                    <a:lnTo>
                      <a:pt x="83" y="56"/>
                    </a:lnTo>
                    <a:lnTo>
                      <a:pt x="87" y="59"/>
                    </a:lnTo>
                    <a:lnTo>
                      <a:pt x="90" y="56"/>
                    </a:lnTo>
                    <a:lnTo>
                      <a:pt x="95" y="54"/>
                    </a:lnTo>
                    <a:lnTo>
                      <a:pt x="100" y="54"/>
                    </a:lnTo>
                    <a:lnTo>
                      <a:pt x="104" y="51"/>
                    </a:lnTo>
                    <a:lnTo>
                      <a:pt x="112" y="51"/>
                    </a:lnTo>
                    <a:lnTo>
                      <a:pt x="117" y="51"/>
                    </a:lnTo>
                    <a:lnTo>
                      <a:pt x="122" y="51"/>
                    </a:lnTo>
                    <a:lnTo>
                      <a:pt x="124" y="49"/>
                    </a:lnTo>
                    <a:lnTo>
                      <a:pt x="129" y="49"/>
                    </a:lnTo>
                    <a:lnTo>
                      <a:pt x="129" y="49"/>
                    </a:lnTo>
                    <a:lnTo>
                      <a:pt x="136" y="47"/>
                    </a:lnTo>
                    <a:lnTo>
                      <a:pt x="136" y="47"/>
                    </a:lnTo>
                    <a:lnTo>
                      <a:pt x="139" y="47"/>
                    </a:lnTo>
                    <a:lnTo>
                      <a:pt x="143" y="47"/>
                    </a:lnTo>
                    <a:lnTo>
                      <a:pt x="146" y="49"/>
                    </a:lnTo>
                    <a:lnTo>
                      <a:pt x="146" y="47"/>
                    </a:lnTo>
                    <a:lnTo>
                      <a:pt x="143" y="47"/>
                    </a:lnTo>
                    <a:lnTo>
                      <a:pt x="141" y="47"/>
                    </a:lnTo>
                    <a:lnTo>
                      <a:pt x="143" y="44"/>
                    </a:lnTo>
                    <a:lnTo>
                      <a:pt x="143" y="44"/>
                    </a:lnTo>
                    <a:lnTo>
                      <a:pt x="146" y="44"/>
                    </a:lnTo>
                    <a:lnTo>
                      <a:pt x="146" y="44"/>
                    </a:lnTo>
                    <a:lnTo>
                      <a:pt x="148" y="44"/>
                    </a:lnTo>
                    <a:lnTo>
                      <a:pt x="151" y="44"/>
                    </a:lnTo>
                    <a:lnTo>
                      <a:pt x="151" y="44"/>
                    </a:lnTo>
                    <a:lnTo>
                      <a:pt x="156" y="47"/>
                    </a:lnTo>
                    <a:lnTo>
                      <a:pt x="156" y="47"/>
                    </a:lnTo>
                    <a:lnTo>
                      <a:pt x="156" y="47"/>
                    </a:lnTo>
                    <a:lnTo>
                      <a:pt x="153" y="49"/>
                    </a:lnTo>
                    <a:lnTo>
                      <a:pt x="153" y="49"/>
                    </a:lnTo>
                    <a:lnTo>
                      <a:pt x="153" y="49"/>
                    </a:lnTo>
                    <a:lnTo>
                      <a:pt x="158" y="54"/>
                    </a:lnTo>
                    <a:lnTo>
                      <a:pt x="161" y="54"/>
                    </a:lnTo>
                    <a:lnTo>
                      <a:pt x="163" y="54"/>
                    </a:lnTo>
                    <a:lnTo>
                      <a:pt x="168" y="51"/>
                    </a:lnTo>
                    <a:lnTo>
                      <a:pt x="170" y="51"/>
                    </a:lnTo>
                    <a:lnTo>
                      <a:pt x="173" y="51"/>
                    </a:lnTo>
                    <a:lnTo>
                      <a:pt x="175" y="51"/>
                    </a:lnTo>
                    <a:lnTo>
                      <a:pt x="175" y="51"/>
                    </a:lnTo>
                    <a:lnTo>
                      <a:pt x="175" y="54"/>
                    </a:lnTo>
                    <a:lnTo>
                      <a:pt x="173" y="54"/>
                    </a:lnTo>
                    <a:lnTo>
                      <a:pt x="170" y="51"/>
                    </a:lnTo>
                    <a:lnTo>
                      <a:pt x="173" y="56"/>
                    </a:lnTo>
                    <a:lnTo>
                      <a:pt x="175" y="56"/>
                    </a:lnTo>
                    <a:lnTo>
                      <a:pt x="180" y="54"/>
                    </a:lnTo>
                    <a:lnTo>
                      <a:pt x="182" y="51"/>
                    </a:lnTo>
                    <a:lnTo>
                      <a:pt x="180" y="54"/>
                    </a:lnTo>
                    <a:lnTo>
                      <a:pt x="178" y="59"/>
                    </a:lnTo>
                    <a:lnTo>
                      <a:pt x="178" y="61"/>
                    </a:lnTo>
                    <a:lnTo>
                      <a:pt x="182" y="61"/>
                    </a:lnTo>
                    <a:lnTo>
                      <a:pt x="182" y="61"/>
                    </a:lnTo>
                    <a:lnTo>
                      <a:pt x="182" y="61"/>
                    </a:lnTo>
                    <a:lnTo>
                      <a:pt x="182" y="61"/>
                    </a:lnTo>
                    <a:lnTo>
                      <a:pt x="182" y="61"/>
                    </a:lnTo>
                    <a:lnTo>
                      <a:pt x="185" y="61"/>
                    </a:lnTo>
                    <a:lnTo>
                      <a:pt x="185" y="61"/>
                    </a:lnTo>
                    <a:lnTo>
                      <a:pt x="185" y="61"/>
                    </a:lnTo>
                    <a:lnTo>
                      <a:pt x="185" y="61"/>
                    </a:lnTo>
                    <a:lnTo>
                      <a:pt x="187" y="59"/>
                    </a:lnTo>
                    <a:lnTo>
                      <a:pt x="195" y="56"/>
                    </a:lnTo>
                    <a:lnTo>
                      <a:pt x="195" y="56"/>
                    </a:lnTo>
                    <a:lnTo>
                      <a:pt x="200" y="54"/>
                    </a:lnTo>
                    <a:lnTo>
                      <a:pt x="200" y="54"/>
                    </a:lnTo>
                    <a:lnTo>
                      <a:pt x="202" y="54"/>
                    </a:lnTo>
                    <a:lnTo>
                      <a:pt x="204" y="54"/>
                    </a:lnTo>
                    <a:lnTo>
                      <a:pt x="204" y="51"/>
                    </a:lnTo>
                    <a:lnTo>
                      <a:pt x="202" y="51"/>
                    </a:lnTo>
                    <a:lnTo>
                      <a:pt x="195" y="54"/>
                    </a:lnTo>
                    <a:lnTo>
                      <a:pt x="192" y="51"/>
                    </a:lnTo>
                    <a:lnTo>
                      <a:pt x="192" y="54"/>
                    </a:lnTo>
                    <a:lnTo>
                      <a:pt x="190" y="54"/>
                    </a:lnTo>
                    <a:lnTo>
                      <a:pt x="190" y="51"/>
                    </a:lnTo>
                    <a:lnTo>
                      <a:pt x="190" y="51"/>
                    </a:lnTo>
                    <a:lnTo>
                      <a:pt x="192" y="49"/>
                    </a:lnTo>
                    <a:lnTo>
                      <a:pt x="192" y="49"/>
                    </a:lnTo>
                    <a:lnTo>
                      <a:pt x="195" y="47"/>
                    </a:lnTo>
                    <a:lnTo>
                      <a:pt x="200" y="44"/>
                    </a:lnTo>
                    <a:lnTo>
                      <a:pt x="200" y="44"/>
                    </a:lnTo>
                    <a:lnTo>
                      <a:pt x="200" y="42"/>
                    </a:lnTo>
                    <a:lnTo>
                      <a:pt x="200" y="42"/>
                    </a:lnTo>
                    <a:lnTo>
                      <a:pt x="202" y="39"/>
                    </a:lnTo>
                    <a:lnTo>
                      <a:pt x="202" y="39"/>
                    </a:lnTo>
                    <a:lnTo>
                      <a:pt x="202" y="39"/>
                    </a:lnTo>
                    <a:lnTo>
                      <a:pt x="204" y="37"/>
                    </a:lnTo>
                    <a:lnTo>
                      <a:pt x="204" y="37"/>
                    </a:lnTo>
                    <a:lnTo>
                      <a:pt x="202" y="37"/>
                    </a:lnTo>
                    <a:lnTo>
                      <a:pt x="202" y="37"/>
                    </a:lnTo>
                    <a:lnTo>
                      <a:pt x="200" y="39"/>
                    </a:lnTo>
                    <a:lnTo>
                      <a:pt x="195" y="42"/>
                    </a:lnTo>
                    <a:lnTo>
                      <a:pt x="192" y="44"/>
                    </a:lnTo>
                    <a:lnTo>
                      <a:pt x="192" y="44"/>
                    </a:lnTo>
                    <a:lnTo>
                      <a:pt x="190" y="42"/>
                    </a:lnTo>
                    <a:lnTo>
                      <a:pt x="187" y="42"/>
                    </a:lnTo>
                    <a:lnTo>
                      <a:pt x="185" y="44"/>
                    </a:lnTo>
                    <a:lnTo>
                      <a:pt x="185" y="44"/>
                    </a:lnTo>
                    <a:lnTo>
                      <a:pt x="185" y="42"/>
                    </a:lnTo>
                    <a:lnTo>
                      <a:pt x="187" y="37"/>
                    </a:lnTo>
                    <a:lnTo>
                      <a:pt x="190" y="30"/>
                    </a:lnTo>
                    <a:lnTo>
                      <a:pt x="187" y="32"/>
                    </a:lnTo>
                    <a:lnTo>
                      <a:pt x="182" y="32"/>
                    </a:lnTo>
                    <a:lnTo>
                      <a:pt x="182" y="34"/>
                    </a:lnTo>
                    <a:lnTo>
                      <a:pt x="180" y="34"/>
                    </a:lnTo>
                    <a:lnTo>
                      <a:pt x="175" y="34"/>
                    </a:lnTo>
                    <a:lnTo>
                      <a:pt x="175" y="34"/>
                    </a:lnTo>
                    <a:lnTo>
                      <a:pt x="173" y="37"/>
                    </a:lnTo>
                    <a:lnTo>
                      <a:pt x="173" y="37"/>
                    </a:lnTo>
                    <a:lnTo>
                      <a:pt x="173" y="37"/>
                    </a:lnTo>
                    <a:lnTo>
                      <a:pt x="173" y="37"/>
                    </a:lnTo>
                    <a:lnTo>
                      <a:pt x="175" y="37"/>
                    </a:lnTo>
                    <a:lnTo>
                      <a:pt x="175" y="37"/>
                    </a:lnTo>
                    <a:lnTo>
                      <a:pt x="173" y="39"/>
                    </a:lnTo>
                    <a:lnTo>
                      <a:pt x="170" y="39"/>
                    </a:lnTo>
                    <a:lnTo>
                      <a:pt x="170" y="37"/>
                    </a:lnTo>
                    <a:lnTo>
                      <a:pt x="170" y="37"/>
                    </a:lnTo>
                    <a:lnTo>
                      <a:pt x="170" y="37"/>
                    </a:lnTo>
                    <a:lnTo>
                      <a:pt x="170" y="37"/>
                    </a:lnTo>
                    <a:lnTo>
                      <a:pt x="170" y="37"/>
                    </a:lnTo>
                    <a:lnTo>
                      <a:pt x="170" y="34"/>
                    </a:lnTo>
                    <a:lnTo>
                      <a:pt x="170" y="34"/>
                    </a:lnTo>
                    <a:lnTo>
                      <a:pt x="170" y="34"/>
                    </a:lnTo>
                    <a:lnTo>
                      <a:pt x="170" y="34"/>
                    </a:lnTo>
                    <a:lnTo>
                      <a:pt x="173" y="34"/>
                    </a:lnTo>
                    <a:lnTo>
                      <a:pt x="173" y="34"/>
                    </a:lnTo>
                    <a:lnTo>
                      <a:pt x="165" y="34"/>
                    </a:lnTo>
                    <a:lnTo>
                      <a:pt x="165" y="34"/>
                    </a:lnTo>
                    <a:lnTo>
                      <a:pt x="165" y="34"/>
                    </a:lnTo>
                    <a:lnTo>
                      <a:pt x="163" y="34"/>
                    </a:lnTo>
                    <a:lnTo>
                      <a:pt x="163" y="37"/>
                    </a:lnTo>
                    <a:lnTo>
                      <a:pt x="161" y="37"/>
                    </a:lnTo>
                    <a:lnTo>
                      <a:pt x="158" y="37"/>
                    </a:lnTo>
                    <a:lnTo>
                      <a:pt x="156" y="39"/>
                    </a:lnTo>
                    <a:lnTo>
                      <a:pt x="153" y="42"/>
                    </a:lnTo>
                    <a:lnTo>
                      <a:pt x="153" y="39"/>
                    </a:lnTo>
                    <a:lnTo>
                      <a:pt x="153" y="37"/>
                    </a:lnTo>
                    <a:lnTo>
                      <a:pt x="156" y="37"/>
                    </a:lnTo>
                    <a:lnTo>
                      <a:pt x="158" y="37"/>
                    </a:lnTo>
                    <a:lnTo>
                      <a:pt x="163" y="32"/>
                    </a:lnTo>
                    <a:lnTo>
                      <a:pt x="168" y="32"/>
                    </a:lnTo>
                    <a:lnTo>
                      <a:pt x="170" y="32"/>
                    </a:lnTo>
                    <a:lnTo>
                      <a:pt x="170" y="30"/>
                    </a:lnTo>
                    <a:lnTo>
                      <a:pt x="170" y="30"/>
                    </a:lnTo>
                    <a:lnTo>
                      <a:pt x="170" y="32"/>
                    </a:lnTo>
                    <a:lnTo>
                      <a:pt x="173" y="32"/>
                    </a:lnTo>
                    <a:lnTo>
                      <a:pt x="173" y="32"/>
                    </a:lnTo>
                    <a:lnTo>
                      <a:pt x="175" y="32"/>
                    </a:lnTo>
                    <a:lnTo>
                      <a:pt x="175" y="30"/>
                    </a:lnTo>
                    <a:lnTo>
                      <a:pt x="175" y="30"/>
                    </a:lnTo>
                    <a:lnTo>
                      <a:pt x="175" y="30"/>
                    </a:lnTo>
                    <a:lnTo>
                      <a:pt x="178" y="30"/>
                    </a:lnTo>
                    <a:lnTo>
                      <a:pt x="178" y="30"/>
                    </a:lnTo>
                    <a:lnTo>
                      <a:pt x="180" y="32"/>
                    </a:lnTo>
                    <a:lnTo>
                      <a:pt x="180" y="32"/>
                    </a:lnTo>
                    <a:lnTo>
                      <a:pt x="182" y="32"/>
                    </a:lnTo>
                    <a:lnTo>
                      <a:pt x="187" y="30"/>
                    </a:lnTo>
                    <a:lnTo>
                      <a:pt x="190" y="27"/>
                    </a:lnTo>
                    <a:lnTo>
                      <a:pt x="192" y="27"/>
                    </a:lnTo>
                    <a:lnTo>
                      <a:pt x="192" y="27"/>
                    </a:lnTo>
                    <a:lnTo>
                      <a:pt x="192" y="27"/>
                    </a:lnTo>
                    <a:lnTo>
                      <a:pt x="192" y="30"/>
                    </a:lnTo>
                    <a:lnTo>
                      <a:pt x="190" y="30"/>
                    </a:lnTo>
                    <a:lnTo>
                      <a:pt x="190" y="32"/>
                    </a:lnTo>
                    <a:lnTo>
                      <a:pt x="190" y="32"/>
                    </a:lnTo>
                    <a:lnTo>
                      <a:pt x="190" y="34"/>
                    </a:lnTo>
                    <a:lnTo>
                      <a:pt x="190" y="34"/>
                    </a:lnTo>
                    <a:lnTo>
                      <a:pt x="192" y="34"/>
                    </a:lnTo>
                    <a:lnTo>
                      <a:pt x="197" y="30"/>
                    </a:lnTo>
                    <a:lnTo>
                      <a:pt x="200" y="30"/>
                    </a:lnTo>
                    <a:lnTo>
                      <a:pt x="200" y="30"/>
                    </a:lnTo>
                    <a:lnTo>
                      <a:pt x="200" y="30"/>
                    </a:lnTo>
                    <a:lnTo>
                      <a:pt x="200" y="30"/>
                    </a:lnTo>
                    <a:lnTo>
                      <a:pt x="202" y="30"/>
                    </a:lnTo>
                    <a:lnTo>
                      <a:pt x="200" y="32"/>
                    </a:lnTo>
                    <a:lnTo>
                      <a:pt x="200" y="32"/>
                    </a:lnTo>
                    <a:lnTo>
                      <a:pt x="197" y="32"/>
                    </a:lnTo>
                    <a:lnTo>
                      <a:pt x="197" y="32"/>
                    </a:lnTo>
                    <a:lnTo>
                      <a:pt x="195" y="32"/>
                    </a:lnTo>
                    <a:lnTo>
                      <a:pt x="195" y="34"/>
                    </a:lnTo>
                    <a:lnTo>
                      <a:pt x="192" y="34"/>
                    </a:lnTo>
                    <a:lnTo>
                      <a:pt x="187" y="39"/>
                    </a:lnTo>
                    <a:lnTo>
                      <a:pt x="190" y="39"/>
                    </a:lnTo>
                    <a:lnTo>
                      <a:pt x="190" y="39"/>
                    </a:lnTo>
                    <a:lnTo>
                      <a:pt x="190" y="39"/>
                    </a:lnTo>
                    <a:lnTo>
                      <a:pt x="192" y="39"/>
                    </a:lnTo>
                    <a:lnTo>
                      <a:pt x="190" y="39"/>
                    </a:lnTo>
                    <a:lnTo>
                      <a:pt x="190" y="42"/>
                    </a:lnTo>
                    <a:lnTo>
                      <a:pt x="190" y="42"/>
                    </a:lnTo>
                    <a:lnTo>
                      <a:pt x="190" y="42"/>
                    </a:lnTo>
                    <a:lnTo>
                      <a:pt x="190" y="42"/>
                    </a:lnTo>
                    <a:lnTo>
                      <a:pt x="195" y="42"/>
                    </a:lnTo>
                    <a:lnTo>
                      <a:pt x="197" y="39"/>
                    </a:lnTo>
                    <a:lnTo>
                      <a:pt x="197" y="39"/>
                    </a:lnTo>
                    <a:lnTo>
                      <a:pt x="197" y="37"/>
                    </a:lnTo>
                    <a:lnTo>
                      <a:pt x="202" y="37"/>
                    </a:lnTo>
                    <a:lnTo>
                      <a:pt x="204" y="32"/>
                    </a:lnTo>
                    <a:lnTo>
                      <a:pt x="207" y="32"/>
                    </a:lnTo>
                    <a:lnTo>
                      <a:pt x="212" y="30"/>
                    </a:lnTo>
                    <a:lnTo>
                      <a:pt x="214" y="27"/>
                    </a:lnTo>
                    <a:lnTo>
                      <a:pt x="217" y="27"/>
                    </a:lnTo>
                    <a:lnTo>
                      <a:pt x="219" y="27"/>
                    </a:lnTo>
                    <a:lnTo>
                      <a:pt x="219" y="25"/>
                    </a:lnTo>
                    <a:lnTo>
                      <a:pt x="219" y="25"/>
                    </a:lnTo>
                    <a:lnTo>
                      <a:pt x="219" y="27"/>
                    </a:lnTo>
                    <a:lnTo>
                      <a:pt x="219" y="27"/>
                    </a:lnTo>
                    <a:lnTo>
                      <a:pt x="226" y="27"/>
                    </a:lnTo>
                    <a:lnTo>
                      <a:pt x="226" y="27"/>
                    </a:lnTo>
                    <a:lnTo>
                      <a:pt x="229" y="25"/>
                    </a:lnTo>
                    <a:lnTo>
                      <a:pt x="229" y="25"/>
                    </a:lnTo>
                    <a:lnTo>
                      <a:pt x="229" y="22"/>
                    </a:lnTo>
                    <a:lnTo>
                      <a:pt x="231" y="25"/>
                    </a:lnTo>
                    <a:lnTo>
                      <a:pt x="231" y="25"/>
                    </a:lnTo>
                    <a:lnTo>
                      <a:pt x="231" y="25"/>
                    </a:lnTo>
                    <a:lnTo>
                      <a:pt x="231" y="25"/>
                    </a:lnTo>
                    <a:lnTo>
                      <a:pt x="234" y="22"/>
                    </a:lnTo>
                    <a:lnTo>
                      <a:pt x="241" y="20"/>
                    </a:lnTo>
                    <a:lnTo>
                      <a:pt x="241" y="20"/>
                    </a:lnTo>
                    <a:lnTo>
                      <a:pt x="241" y="20"/>
                    </a:lnTo>
                    <a:lnTo>
                      <a:pt x="241" y="17"/>
                    </a:lnTo>
                    <a:lnTo>
                      <a:pt x="246" y="17"/>
                    </a:lnTo>
                    <a:lnTo>
                      <a:pt x="246" y="15"/>
                    </a:lnTo>
                    <a:lnTo>
                      <a:pt x="251" y="15"/>
                    </a:lnTo>
                    <a:lnTo>
                      <a:pt x="253" y="15"/>
                    </a:lnTo>
                    <a:lnTo>
                      <a:pt x="256" y="12"/>
                    </a:lnTo>
                    <a:lnTo>
                      <a:pt x="258" y="12"/>
                    </a:lnTo>
                    <a:lnTo>
                      <a:pt x="263" y="12"/>
                    </a:lnTo>
                    <a:lnTo>
                      <a:pt x="265" y="10"/>
                    </a:lnTo>
                    <a:lnTo>
                      <a:pt x="268" y="10"/>
                    </a:lnTo>
                    <a:lnTo>
                      <a:pt x="273" y="3"/>
                    </a:lnTo>
                    <a:lnTo>
                      <a:pt x="275" y="0"/>
                    </a:lnTo>
                    <a:lnTo>
                      <a:pt x="278" y="0"/>
                    </a:lnTo>
                    <a:lnTo>
                      <a:pt x="278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200" dirty="0"/>
              </a:p>
            </p:txBody>
          </p:sp>
          <p:sp>
            <p:nvSpPr>
              <p:cNvPr id="445" name="Freeform 170">
                <a:extLst>
                  <a:ext uri="{FF2B5EF4-FFF2-40B4-BE49-F238E27FC236}">
                    <a16:creationId xmlns:a16="http://schemas.microsoft.com/office/drawing/2014/main" id="{A4B602C3-193E-4C78-9255-90508B39F04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353" y="1612"/>
                <a:ext cx="2" cy="5"/>
              </a:xfrm>
              <a:custGeom>
                <a:avLst/>
                <a:gdLst>
                  <a:gd name="T0" fmla="*/ 2 w 2"/>
                  <a:gd name="T1" fmla="*/ 0 h 5"/>
                  <a:gd name="T2" fmla="*/ 2 w 2"/>
                  <a:gd name="T3" fmla="*/ 2 h 5"/>
                  <a:gd name="T4" fmla="*/ 0 w 2"/>
                  <a:gd name="T5" fmla="*/ 5 h 5"/>
                  <a:gd name="T6" fmla="*/ 2 w 2"/>
                  <a:gd name="T7" fmla="*/ 2 h 5"/>
                  <a:gd name="T8" fmla="*/ 2 w 2"/>
                  <a:gd name="T9" fmla="*/ 0 h 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" h="5">
                    <a:moveTo>
                      <a:pt x="2" y="0"/>
                    </a:moveTo>
                    <a:lnTo>
                      <a:pt x="2" y="2"/>
                    </a:lnTo>
                    <a:lnTo>
                      <a:pt x="0" y="5"/>
                    </a:lnTo>
                    <a:lnTo>
                      <a:pt x="2" y="2"/>
                    </a:lnTo>
                    <a:lnTo>
                      <a:pt x="2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200" dirty="0"/>
              </a:p>
            </p:txBody>
          </p:sp>
          <p:sp>
            <p:nvSpPr>
              <p:cNvPr id="446" name="Freeform 171">
                <a:extLst>
                  <a:ext uri="{FF2B5EF4-FFF2-40B4-BE49-F238E27FC236}">
                    <a16:creationId xmlns:a16="http://schemas.microsoft.com/office/drawing/2014/main" id="{8FE442D7-5EF4-4FFE-A44D-FC288D4F755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080" y="1743"/>
                <a:ext cx="63" cy="81"/>
              </a:xfrm>
              <a:custGeom>
                <a:avLst/>
                <a:gdLst>
                  <a:gd name="T0" fmla="*/ 63 w 63"/>
                  <a:gd name="T1" fmla="*/ 27 h 81"/>
                  <a:gd name="T2" fmla="*/ 63 w 63"/>
                  <a:gd name="T3" fmla="*/ 32 h 81"/>
                  <a:gd name="T4" fmla="*/ 61 w 63"/>
                  <a:gd name="T5" fmla="*/ 34 h 81"/>
                  <a:gd name="T6" fmla="*/ 51 w 63"/>
                  <a:gd name="T7" fmla="*/ 37 h 81"/>
                  <a:gd name="T8" fmla="*/ 48 w 63"/>
                  <a:gd name="T9" fmla="*/ 44 h 81"/>
                  <a:gd name="T10" fmla="*/ 46 w 63"/>
                  <a:gd name="T11" fmla="*/ 47 h 81"/>
                  <a:gd name="T12" fmla="*/ 44 w 63"/>
                  <a:gd name="T13" fmla="*/ 49 h 81"/>
                  <a:gd name="T14" fmla="*/ 44 w 63"/>
                  <a:gd name="T15" fmla="*/ 52 h 81"/>
                  <a:gd name="T16" fmla="*/ 36 w 63"/>
                  <a:gd name="T17" fmla="*/ 52 h 81"/>
                  <a:gd name="T18" fmla="*/ 31 w 63"/>
                  <a:gd name="T19" fmla="*/ 56 h 81"/>
                  <a:gd name="T20" fmla="*/ 29 w 63"/>
                  <a:gd name="T21" fmla="*/ 59 h 81"/>
                  <a:gd name="T22" fmla="*/ 26 w 63"/>
                  <a:gd name="T23" fmla="*/ 61 h 81"/>
                  <a:gd name="T24" fmla="*/ 24 w 63"/>
                  <a:gd name="T25" fmla="*/ 61 h 81"/>
                  <a:gd name="T26" fmla="*/ 17 w 63"/>
                  <a:gd name="T27" fmla="*/ 69 h 81"/>
                  <a:gd name="T28" fmla="*/ 14 w 63"/>
                  <a:gd name="T29" fmla="*/ 71 h 81"/>
                  <a:gd name="T30" fmla="*/ 5 w 63"/>
                  <a:gd name="T31" fmla="*/ 78 h 81"/>
                  <a:gd name="T32" fmla="*/ 2 w 63"/>
                  <a:gd name="T33" fmla="*/ 78 h 81"/>
                  <a:gd name="T34" fmla="*/ 0 w 63"/>
                  <a:gd name="T35" fmla="*/ 54 h 81"/>
                  <a:gd name="T36" fmla="*/ 9 w 63"/>
                  <a:gd name="T37" fmla="*/ 49 h 81"/>
                  <a:gd name="T38" fmla="*/ 19 w 63"/>
                  <a:gd name="T39" fmla="*/ 44 h 81"/>
                  <a:gd name="T40" fmla="*/ 31 w 63"/>
                  <a:gd name="T41" fmla="*/ 39 h 81"/>
                  <a:gd name="T42" fmla="*/ 41 w 63"/>
                  <a:gd name="T43" fmla="*/ 34 h 81"/>
                  <a:gd name="T44" fmla="*/ 53 w 63"/>
                  <a:gd name="T45" fmla="*/ 30 h 81"/>
                  <a:gd name="T46" fmla="*/ 58 w 63"/>
                  <a:gd name="T47" fmla="*/ 20 h 81"/>
                  <a:gd name="T48" fmla="*/ 61 w 63"/>
                  <a:gd name="T49" fmla="*/ 15 h 81"/>
                  <a:gd name="T50" fmla="*/ 56 w 63"/>
                  <a:gd name="T51" fmla="*/ 13 h 81"/>
                  <a:gd name="T52" fmla="*/ 53 w 63"/>
                  <a:gd name="T53" fmla="*/ 10 h 81"/>
                  <a:gd name="T54" fmla="*/ 51 w 63"/>
                  <a:gd name="T55" fmla="*/ 10 h 81"/>
                  <a:gd name="T56" fmla="*/ 51 w 63"/>
                  <a:gd name="T57" fmla="*/ 8 h 81"/>
                  <a:gd name="T58" fmla="*/ 51 w 63"/>
                  <a:gd name="T59" fmla="*/ 5 h 81"/>
                  <a:gd name="T60" fmla="*/ 51 w 63"/>
                  <a:gd name="T61" fmla="*/ 3 h 81"/>
                  <a:gd name="T62" fmla="*/ 51 w 63"/>
                  <a:gd name="T63" fmla="*/ 3 h 81"/>
                  <a:gd name="T64" fmla="*/ 48 w 63"/>
                  <a:gd name="T65" fmla="*/ 0 h 81"/>
                  <a:gd name="T66" fmla="*/ 58 w 63"/>
                  <a:gd name="T67" fmla="*/ 3 h 81"/>
                  <a:gd name="T68" fmla="*/ 61 w 63"/>
                  <a:gd name="T69" fmla="*/ 5 h 81"/>
                  <a:gd name="T70" fmla="*/ 58 w 63"/>
                  <a:gd name="T71" fmla="*/ 10 h 81"/>
                  <a:gd name="T72" fmla="*/ 58 w 63"/>
                  <a:gd name="T73" fmla="*/ 13 h 81"/>
                  <a:gd name="T74" fmla="*/ 61 w 63"/>
                  <a:gd name="T75" fmla="*/ 15 h 81"/>
                  <a:gd name="T76" fmla="*/ 61 w 63"/>
                  <a:gd name="T77" fmla="*/ 20 h 81"/>
                  <a:gd name="T78" fmla="*/ 63 w 63"/>
                  <a:gd name="T79" fmla="*/ 25 h 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</a:cxnLst>
                <a:rect l="0" t="0" r="r" b="b"/>
                <a:pathLst>
                  <a:path w="63" h="81">
                    <a:moveTo>
                      <a:pt x="63" y="25"/>
                    </a:moveTo>
                    <a:lnTo>
                      <a:pt x="63" y="27"/>
                    </a:lnTo>
                    <a:lnTo>
                      <a:pt x="63" y="30"/>
                    </a:lnTo>
                    <a:lnTo>
                      <a:pt x="63" y="32"/>
                    </a:lnTo>
                    <a:lnTo>
                      <a:pt x="61" y="32"/>
                    </a:lnTo>
                    <a:lnTo>
                      <a:pt x="61" y="34"/>
                    </a:lnTo>
                    <a:lnTo>
                      <a:pt x="53" y="37"/>
                    </a:lnTo>
                    <a:lnTo>
                      <a:pt x="51" y="37"/>
                    </a:lnTo>
                    <a:lnTo>
                      <a:pt x="48" y="39"/>
                    </a:lnTo>
                    <a:lnTo>
                      <a:pt x="48" y="44"/>
                    </a:lnTo>
                    <a:lnTo>
                      <a:pt x="46" y="44"/>
                    </a:lnTo>
                    <a:lnTo>
                      <a:pt x="46" y="47"/>
                    </a:lnTo>
                    <a:lnTo>
                      <a:pt x="46" y="47"/>
                    </a:lnTo>
                    <a:lnTo>
                      <a:pt x="44" y="49"/>
                    </a:lnTo>
                    <a:lnTo>
                      <a:pt x="44" y="49"/>
                    </a:lnTo>
                    <a:lnTo>
                      <a:pt x="44" y="52"/>
                    </a:lnTo>
                    <a:lnTo>
                      <a:pt x="41" y="52"/>
                    </a:lnTo>
                    <a:lnTo>
                      <a:pt x="36" y="52"/>
                    </a:lnTo>
                    <a:lnTo>
                      <a:pt x="36" y="54"/>
                    </a:lnTo>
                    <a:lnTo>
                      <a:pt x="31" y="56"/>
                    </a:lnTo>
                    <a:lnTo>
                      <a:pt x="29" y="59"/>
                    </a:lnTo>
                    <a:lnTo>
                      <a:pt x="29" y="59"/>
                    </a:lnTo>
                    <a:lnTo>
                      <a:pt x="26" y="59"/>
                    </a:lnTo>
                    <a:lnTo>
                      <a:pt x="26" y="61"/>
                    </a:lnTo>
                    <a:lnTo>
                      <a:pt x="26" y="61"/>
                    </a:lnTo>
                    <a:lnTo>
                      <a:pt x="24" y="61"/>
                    </a:lnTo>
                    <a:lnTo>
                      <a:pt x="22" y="66"/>
                    </a:lnTo>
                    <a:lnTo>
                      <a:pt x="17" y="69"/>
                    </a:lnTo>
                    <a:lnTo>
                      <a:pt x="17" y="71"/>
                    </a:lnTo>
                    <a:lnTo>
                      <a:pt x="14" y="71"/>
                    </a:lnTo>
                    <a:lnTo>
                      <a:pt x="9" y="73"/>
                    </a:lnTo>
                    <a:lnTo>
                      <a:pt x="5" y="78"/>
                    </a:lnTo>
                    <a:lnTo>
                      <a:pt x="2" y="78"/>
                    </a:lnTo>
                    <a:lnTo>
                      <a:pt x="2" y="78"/>
                    </a:lnTo>
                    <a:lnTo>
                      <a:pt x="0" y="81"/>
                    </a:lnTo>
                    <a:lnTo>
                      <a:pt x="0" y="54"/>
                    </a:lnTo>
                    <a:lnTo>
                      <a:pt x="7" y="52"/>
                    </a:lnTo>
                    <a:lnTo>
                      <a:pt x="9" y="49"/>
                    </a:lnTo>
                    <a:lnTo>
                      <a:pt x="14" y="47"/>
                    </a:lnTo>
                    <a:lnTo>
                      <a:pt x="19" y="44"/>
                    </a:lnTo>
                    <a:lnTo>
                      <a:pt x="26" y="42"/>
                    </a:lnTo>
                    <a:lnTo>
                      <a:pt x="31" y="39"/>
                    </a:lnTo>
                    <a:lnTo>
                      <a:pt x="36" y="37"/>
                    </a:lnTo>
                    <a:lnTo>
                      <a:pt x="41" y="34"/>
                    </a:lnTo>
                    <a:lnTo>
                      <a:pt x="46" y="32"/>
                    </a:lnTo>
                    <a:lnTo>
                      <a:pt x="53" y="30"/>
                    </a:lnTo>
                    <a:lnTo>
                      <a:pt x="56" y="25"/>
                    </a:lnTo>
                    <a:lnTo>
                      <a:pt x="58" y="20"/>
                    </a:lnTo>
                    <a:lnTo>
                      <a:pt x="61" y="17"/>
                    </a:lnTo>
                    <a:lnTo>
                      <a:pt x="61" y="15"/>
                    </a:lnTo>
                    <a:lnTo>
                      <a:pt x="58" y="15"/>
                    </a:lnTo>
                    <a:lnTo>
                      <a:pt x="56" y="13"/>
                    </a:lnTo>
                    <a:lnTo>
                      <a:pt x="56" y="13"/>
                    </a:lnTo>
                    <a:lnTo>
                      <a:pt x="53" y="10"/>
                    </a:lnTo>
                    <a:lnTo>
                      <a:pt x="51" y="10"/>
                    </a:lnTo>
                    <a:lnTo>
                      <a:pt x="51" y="10"/>
                    </a:lnTo>
                    <a:lnTo>
                      <a:pt x="51" y="8"/>
                    </a:lnTo>
                    <a:lnTo>
                      <a:pt x="51" y="8"/>
                    </a:lnTo>
                    <a:lnTo>
                      <a:pt x="51" y="5"/>
                    </a:lnTo>
                    <a:lnTo>
                      <a:pt x="51" y="5"/>
                    </a:lnTo>
                    <a:lnTo>
                      <a:pt x="51" y="3"/>
                    </a:lnTo>
                    <a:lnTo>
                      <a:pt x="51" y="3"/>
                    </a:lnTo>
                    <a:lnTo>
                      <a:pt x="51" y="3"/>
                    </a:lnTo>
                    <a:lnTo>
                      <a:pt x="51" y="3"/>
                    </a:lnTo>
                    <a:lnTo>
                      <a:pt x="48" y="0"/>
                    </a:lnTo>
                    <a:lnTo>
                      <a:pt x="48" y="0"/>
                    </a:lnTo>
                    <a:lnTo>
                      <a:pt x="51" y="3"/>
                    </a:lnTo>
                    <a:lnTo>
                      <a:pt x="58" y="3"/>
                    </a:lnTo>
                    <a:lnTo>
                      <a:pt x="61" y="3"/>
                    </a:lnTo>
                    <a:lnTo>
                      <a:pt x="61" y="5"/>
                    </a:lnTo>
                    <a:lnTo>
                      <a:pt x="61" y="8"/>
                    </a:lnTo>
                    <a:lnTo>
                      <a:pt x="58" y="10"/>
                    </a:lnTo>
                    <a:lnTo>
                      <a:pt x="58" y="13"/>
                    </a:lnTo>
                    <a:lnTo>
                      <a:pt x="58" y="13"/>
                    </a:lnTo>
                    <a:lnTo>
                      <a:pt x="61" y="15"/>
                    </a:lnTo>
                    <a:lnTo>
                      <a:pt x="61" y="15"/>
                    </a:lnTo>
                    <a:lnTo>
                      <a:pt x="61" y="20"/>
                    </a:lnTo>
                    <a:lnTo>
                      <a:pt x="61" y="20"/>
                    </a:lnTo>
                    <a:lnTo>
                      <a:pt x="63" y="22"/>
                    </a:lnTo>
                    <a:lnTo>
                      <a:pt x="63" y="25"/>
                    </a:lnTo>
                    <a:lnTo>
                      <a:pt x="63" y="25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200" dirty="0"/>
              </a:p>
            </p:txBody>
          </p:sp>
          <p:sp>
            <p:nvSpPr>
              <p:cNvPr id="447" name="Freeform 172">
                <a:extLst>
                  <a:ext uri="{FF2B5EF4-FFF2-40B4-BE49-F238E27FC236}">
                    <a16:creationId xmlns:a16="http://schemas.microsoft.com/office/drawing/2014/main" id="{865F3DFC-3346-4579-BB0A-8B9B30C2CAD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43" y="1743"/>
                <a:ext cx="298" cy="137"/>
              </a:xfrm>
              <a:custGeom>
                <a:avLst/>
                <a:gdLst>
                  <a:gd name="T0" fmla="*/ 203 w 298"/>
                  <a:gd name="T1" fmla="*/ 49 h 137"/>
                  <a:gd name="T2" fmla="*/ 190 w 298"/>
                  <a:gd name="T3" fmla="*/ 49 h 137"/>
                  <a:gd name="T4" fmla="*/ 193 w 298"/>
                  <a:gd name="T5" fmla="*/ 42 h 137"/>
                  <a:gd name="T6" fmla="*/ 195 w 298"/>
                  <a:gd name="T7" fmla="*/ 42 h 137"/>
                  <a:gd name="T8" fmla="*/ 200 w 298"/>
                  <a:gd name="T9" fmla="*/ 37 h 137"/>
                  <a:gd name="T10" fmla="*/ 212 w 298"/>
                  <a:gd name="T11" fmla="*/ 30 h 137"/>
                  <a:gd name="T12" fmla="*/ 232 w 298"/>
                  <a:gd name="T13" fmla="*/ 27 h 137"/>
                  <a:gd name="T14" fmla="*/ 242 w 298"/>
                  <a:gd name="T15" fmla="*/ 22 h 137"/>
                  <a:gd name="T16" fmla="*/ 249 w 298"/>
                  <a:gd name="T17" fmla="*/ 25 h 137"/>
                  <a:gd name="T18" fmla="*/ 256 w 298"/>
                  <a:gd name="T19" fmla="*/ 22 h 137"/>
                  <a:gd name="T20" fmla="*/ 266 w 298"/>
                  <a:gd name="T21" fmla="*/ 22 h 137"/>
                  <a:gd name="T22" fmla="*/ 283 w 298"/>
                  <a:gd name="T23" fmla="*/ 25 h 137"/>
                  <a:gd name="T24" fmla="*/ 290 w 298"/>
                  <a:gd name="T25" fmla="*/ 22 h 137"/>
                  <a:gd name="T26" fmla="*/ 298 w 298"/>
                  <a:gd name="T27" fmla="*/ 17 h 137"/>
                  <a:gd name="T28" fmla="*/ 288 w 298"/>
                  <a:gd name="T29" fmla="*/ 10 h 137"/>
                  <a:gd name="T30" fmla="*/ 285 w 298"/>
                  <a:gd name="T31" fmla="*/ 3 h 137"/>
                  <a:gd name="T32" fmla="*/ 288 w 298"/>
                  <a:gd name="T33" fmla="*/ 3 h 137"/>
                  <a:gd name="T34" fmla="*/ 288 w 298"/>
                  <a:gd name="T35" fmla="*/ 5 h 137"/>
                  <a:gd name="T36" fmla="*/ 288 w 298"/>
                  <a:gd name="T37" fmla="*/ 10 h 137"/>
                  <a:gd name="T38" fmla="*/ 293 w 298"/>
                  <a:gd name="T39" fmla="*/ 13 h 137"/>
                  <a:gd name="T40" fmla="*/ 295 w 298"/>
                  <a:gd name="T41" fmla="*/ 20 h 137"/>
                  <a:gd name="T42" fmla="*/ 278 w 298"/>
                  <a:gd name="T43" fmla="*/ 34 h 137"/>
                  <a:gd name="T44" fmla="*/ 256 w 298"/>
                  <a:gd name="T45" fmla="*/ 44 h 137"/>
                  <a:gd name="T46" fmla="*/ 237 w 298"/>
                  <a:gd name="T47" fmla="*/ 54 h 137"/>
                  <a:gd name="T48" fmla="*/ 220 w 298"/>
                  <a:gd name="T49" fmla="*/ 64 h 137"/>
                  <a:gd name="T50" fmla="*/ 203 w 298"/>
                  <a:gd name="T51" fmla="*/ 71 h 137"/>
                  <a:gd name="T52" fmla="*/ 173 w 298"/>
                  <a:gd name="T53" fmla="*/ 76 h 137"/>
                  <a:gd name="T54" fmla="*/ 146 w 298"/>
                  <a:gd name="T55" fmla="*/ 81 h 137"/>
                  <a:gd name="T56" fmla="*/ 122 w 298"/>
                  <a:gd name="T57" fmla="*/ 91 h 137"/>
                  <a:gd name="T58" fmla="*/ 100 w 298"/>
                  <a:gd name="T59" fmla="*/ 103 h 137"/>
                  <a:gd name="T60" fmla="*/ 81 w 298"/>
                  <a:gd name="T61" fmla="*/ 117 h 137"/>
                  <a:gd name="T62" fmla="*/ 61 w 298"/>
                  <a:gd name="T63" fmla="*/ 130 h 137"/>
                  <a:gd name="T64" fmla="*/ 46 w 298"/>
                  <a:gd name="T65" fmla="*/ 134 h 137"/>
                  <a:gd name="T66" fmla="*/ 25 w 298"/>
                  <a:gd name="T67" fmla="*/ 132 h 137"/>
                  <a:gd name="T68" fmla="*/ 5 w 298"/>
                  <a:gd name="T69" fmla="*/ 120 h 137"/>
                  <a:gd name="T70" fmla="*/ 0 w 298"/>
                  <a:gd name="T71" fmla="*/ 105 h 137"/>
                  <a:gd name="T72" fmla="*/ 3 w 298"/>
                  <a:gd name="T73" fmla="*/ 83 h 137"/>
                  <a:gd name="T74" fmla="*/ 5 w 298"/>
                  <a:gd name="T75" fmla="*/ 76 h 137"/>
                  <a:gd name="T76" fmla="*/ 3 w 298"/>
                  <a:gd name="T77" fmla="*/ 81 h 137"/>
                  <a:gd name="T78" fmla="*/ 3 w 298"/>
                  <a:gd name="T79" fmla="*/ 100 h 137"/>
                  <a:gd name="T80" fmla="*/ 12 w 298"/>
                  <a:gd name="T81" fmla="*/ 103 h 137"/>
                  <a:gd name="T82" fmla="*/ 20 w 298"/>
                  <a:gd name="T83" fmla="*/ 105 h 137"/>
                  <a:gd name="T84" fmla="*/ 34 w 298"/>
                  <a:gd name="T85" fmla="*/ 100 h 137"/>
                  <a:gd name="T86" fmla="*/ 44 w 298"/>
                  <a:gd name="T87" fmla="*/ 110 h 137"/>
                  <a:gd name="T88" fmla="*/ 46 w 298"/>
                  <a:gd name="T89" fmla="*/ 112 h 137"/>
                  <a:gd name="T90" fmla="*/ 49 w 298"/>
                  <a:gd name="T91" fmla="*/ 98 h 137"/>
                  <a:gd name="T92" fmla="*/ 61 w 298"/>
                  <a:gd name="T93" fmla="*/ 88 h 137"/>
                  <a:gd name="T94" fmla="*/ 76 w 298"/>
                  <a:gd name="T95" fmla="*/ 81 h 137"/>
                  <a:gd name="T96" fmla="*/ 85 w 298"/>
                  <a:gd name="T97" fmla="*/ 81 h 137"/>
                  <a:gd name="T98" fmla="*/ 90 w 298"/>
                  <a:gd name="T99" fmla="*/ 76 h 137"/>
                  <a:gd name="T100" fmla="*/ 90 w 298"/>
                  <a:gd name="T101" fmla="*/ 81 h 137"/>
                  <a:gd name="T102" fmla="*/ 93 w 298"/>
                  <a:gd name="T103" fmla="*/ 71 h 137"/>
                  <a:gd name="T104" fmla="*/ 105 w 298"/>
                  <a:gd name="T105" fmla="*/ 59 h 137"/>
                  <a:gd name="T106" fmla="*/ 112 w 298"/>
                  <a:gd name="T107" fmla="*/ 52 h 137"/>
                  <a:gd name="T108" fmla="*/ 122 w 298"/>
                  <a:gd name="T109" fmla="*/ 47 h 137"/>
                  <a:gd name="T110" fmla="*/ 142 w 298"/>
                  <a:gd name="T111" fmla="*/ 42 h 137"/>
                  <a:gd name="T112" fmla="*/ 161 w 298"/>
                  <a:gd name="T113" fmla="*/ 44 h 137"/>
                  <a:gd name="T114" fmla="*/ 178 w 298"/>
                  <a:gd name="T115" fmla="*/ 49 h 137"/>
                  <a:gd name="T116" fmla="*/ 193 w 298"/>
                  <a:gd name="T117" fmla="*/ 52 h 137"/>
                  <a:gd name="T118" fmla="*/ 207 w 298"/>
                  <a:gd name="T119" fmla="*/ 52 h 137"/>
                  <a:gd name="T120" fmla="*/ 215 w 298"/>
                  <a:gd name="T121" fmla="*/ 52 h 13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</a:cxnLst>
                <a:rect l="0" t="0" r="r" b="b"/>
                <a:pathLst>
                  <a:path w="298" h="137">
                    <a:moveTo>
                      <a:pt x="217" y="52"/>
                    </a:moveTo>
                    <a:lnTo>
                      <a:pt x="215" y="52"/>
                    </a:lnTo>
                    <a:lnTo>
                      <a:pt x="210" y="52"/>
                    </a:lnTo>
                    <a:lnTo>
                      <a:pt x="203" y="49"/>
                    </a:lnTo>
                    <a:lnTo>
                      <a:pt x="200" y="49"/>
                    </a:lnTo>
                    <a:lnTo>
                      <a:pt x="198" y="49"/>
                    </a:lnTo>
                    <a:lnTo>
                      <a:pt x="198" y="49"/>
                    </a:lnTo>
                    <a:lnTo>
                      <a:pt x="190" y="49"/>
                    </a:lnTo>
                    <a:lnTo>
                      <a:pt x="190" y="49"/>
                    </a:lnTo>
                    <a:lnTo>
                      <a:pt x="188" y="47"/>
                    </a:lnTo>
                    <a:lnTo>
                      <a:pt x="190" y="44"/>
                    </a:lnTo>
                    <a:lnTo>
                      <a:pt x="193" y="42"/>
                    </a:lnTo>
                    <a:lnTo>
                      <a:pt x="193" y="42"/>
                    </a:lnTo>
                    <a:lnTo>
                      <a:pt x="195" y="39"/>
                    </a:lnTo>
                    <a:lnTo>
                      <a:pt x="195" y="39"/>
                    </a:lnTo>
                    <a:lnTo>
                      <a:pt x="195" y="42"/>
                    </a:lnTo>
                    <a:lnTo>
                      <a:pt x="195" y="42"/>
                    </a:lnTo>
                    <a:lnTo>
                      <a:pt x="198" y="42"/>
                    </a:lnTo>
                    <a:lnTo>
                      <a:pt x="198" y="37"/>
                    </a:lnTo>
                    <a:lnTo>
                      <a:pt x="200" y="37"/>
                    </a:lnTo>
                    <a:lnTo>
                      <a:pt x="200" y="34"/>
                    </a:lnTo>
                    <a:lnTo>
                      <a:pt x="205" y="32"/>
                    </a:lnTo>
                    <a:lnTo>
                      <a:pt x="207" y="30"/>
                    </a:lnTo>
                    <a:lnTo>
                      <a:pt x="212" y="30"/>
                    </a:lnTo>
                    <a:lnTo>
                      <a:pt x="220" y="27"/>
                    </a:lnTo>
                    <a:lnTo>
                      <a:pt x="224" y="27"/>
                    </a:lnTo>
                    <a:lnTo>
                      <a:pt x="229" y="27"/>
                    </a:lnTo>
                    <a:lnTo>
                      <a:pt x="232" y="27"/>
                    </a:lnTo>
                    <a:lnTo>
                      <a:pt x="234" y="25"/>
                    </a:lnTo>
                    <a:lnTo>
                      <a:pt x="237" y="25"/>
                    </a:lnTo>
                    <a:lnTo>
                      <a:pt x="239" y="22"/>
                    </a:lnTo>
                    <a:lnTo>
                      <a:pt x="242" y="22"/>
                    </a:lnTo>
                    <a:lnTo>
                      <a:pt x="242" y="22"/>
                    </a:lnTo>
                    <a:lnTo>
                      <a:pt x="246" y="25"/>
                    </a:lnTo>
                    <a:lnTo>
                      <a:pt x="246" y="25"/>
                    </a:lnTo>
                    <a:lnTo>
                      <a:pt x="249" y="25"/>
                    </a:lnTo>
                    <a:lnTo>
                      <a:pt x="251" y="22"/>
                    </a:lnTo>
                    <a:lnTo>
                      <a:pt x="256" y="25"/>
                    </a:lnTo>
                    <a:lnTo>
                      <a:pt x="256" y="25"/>
                    </a:lnTo>
                    <a:lnTo>
                      <a:pt x="256" y="22"/>
                    </a:lnTo>
                    <a:lnTo>
                      <a:pt x="259" y="22"/>
                    </a:lnTo>
                    <a:lnTo>
                      <a:pt x="259" y="22"/>
                    </a:lnTo>
                    <a:lnTo>
                      <a:pt x="259" y="22"/>
                    </a:lnTo>
                    <a:lnTo>
                      <a:pt x="266" y="22"/>
                    </a:lnTo>
                    <a:lnTo>
                      <a:pt x="271" y="22"/>
                    </a:lnTo>
                    <a:lnTo>
                      <a:pt x="276" y="22"/>
                    </a:lnTo>
                    <a:lnTo>
                      <a:pt x="281" y="22"/>
                    </a:lnTo>
                    <a:lnTo>
                      <a:pt x="283" y="25"/>
                    </a:lnTo>
                    <a:lnTo>
                      <a:pt x="283" y="25"/>
                    </a:lnTo>
                    <a:lnTo>
                      <a:pt x="285" y="22"/>
                    </a:lnTo>
                    <a:lnTo>
                      <a:pt x="285" y="22"/>
                    </a:lnTo>
                    <a:lnTo>
                      <a:pt x="290" y="22"/>
                    </a:lnTo>
                    <a:lnTo>
                      <a:pt x="293" y="20"/>
                    </a:lnTo>
                    <a:lnTo>
                      <a:pt x="295" y="20"/>
                    </a:lnTo>
                    <a:lnTo>
                      <a:pt x="295" y="20"/>
                    </a:lnTo>
                    <a:lnTo>
                      <a:pt x="298" y="17"/>
                    </a:lnTo>
                    <a:lnTo>
                      <a:pt x="295" y="15"/>
                    </a:lnTo>
                    <a:lnTo>
                      <a:pt x="293" y="15"/>
                    </a:lnTo>
                    <a:lnTo>
                      <a:pt x="290" y="10"/>
                    </a:lnTo>
                    <a:lnTo>
                      <a:pt x="288" y="10"/>
                    </a:lnTo>
                    <a:lnTo>
                      <a:pt x="288" y="8"/>
                    </a:lnTo>
                    <a:lnTo>
                      <a:pt x="288" y="5"/>
                    </a:lnTo>
                    <a:lnTo>
                      <a:pt x="288" y="3"/>
                    </a:lnTo>
                    <a:lnTo>
                      <a:pt x="285" y="3"/>
                    </a:lnTo>
                    <a:lnTo>
                      <a:pt x="285" y="0"/>
                    </a:lnTo>
                    <a:lnTo>
                      <a:pt x="285" y="0"/>
                    </a:lnTo>
                    <a:lnTo>
                      <a:pt x="285" y="3"/>
                    </a:lnTo>
                    <a:lnTo>
                      <a:pt x="288" y="3"/>
                    </a:lnTo>
                    <a:lnTo>
                      <a:pt x="288" y="3"/>
                    </a:lnTo>
                    <a:lnTo>
                      <a:pt x="288" y="3"/>
                    </a:lnTo>
                    <a:lnTo>
                      <a:pt x="288" y="5"/>
                    </a:lnTo>
                    <a:lnTo>
                      <a:pt x="288" y="5"/>
                    </a:lnTo>
                    <a:lnTo>
                      <a:pt x="288" y="8"/>
                    </a:lnTo>
                    <a:lnTo>
                      <a:pt x="288" y="8"/>
                    </a:lnTo>
                    <a:lnTo>
                      <a:pt x="288" y="10"/>
                    </a:lnTo>
                    <a:lnTo>
                      <a:pt x="288" y="10"/>
                    </a:lnTo>
                    <a:lnTo>
                      <a:pt x="288" y="10"/>
                    </a:lnTo>
                    <a:lnTo>
                      <a:pt x="290" y="10"/>
                    </a:lnTo>
                    <a:lnTo>
                      <a:pt x="293" y="13"/>
                    </a:lnTo>
                    <a:lnTo>
                      <a:pt x="293" y="13"/>
                    </a:lnTo>
                    <a:lnTo>
                      <a:pt x="295" y="15"/>
                    </a:lnTo>
                    <a:lnTo>
                      <a:pt x="298" y="15"/>
                    </a:lnTo>
                    <a:lnTo>
                      <a:pt x="298" y="17"/>
                    </a:lnTo>
                    <a:lnTo>
                      <a:pt x="295" y="20"/>
                    </a:lnTo>
                    <a:lnTo>
                      <a:pt x="293" y="25"/>
                    </a:lnTo>
                    <a:lnTo>
                      <a:pt x="290" y="30"/>
                    </a:lnTo>
                    <a:lnTo>
                      <a:pt x="283" y="32"/>
                    </a:lnTo>
                    <a:lnTo>
                      <a:pt x="278" y="34"/>
                    </a:lnTo>
                    <a:lnTo>
                      <a:pt x="273" y="37"/>
                    </a:lnTo>
                    <a:lnTo>
                      <a:pt x="268" y="39"/>
                    </a:lnTo>
                    <a:lnTo>
                      <a:pt x="263" y="42"/>
                    </a:lnTo>
                    <a:lnTo>
                      <a:pt x="256" y="44"/>
                    </a:lnTo>
                    <a:lnTo>
                      <a:pt x="251" y="47"/>
                    </a:lnTo>
                    <a:lnTo>
                      <a:pt x="246" y="49"/>
                    </a:lnTo>
                    <a:lnTo>
                      <a:pt x="244" y="52"/>
                    </a:lnTo>
                    <a:lnTo>
                      <a:pt x="237" y="54"/>
                    </a:lnTo>
                    <a:lnTo>
                      <a:pt x="237" y="54"/>
                    </a:lnTo>
                    <a:lnTo>
                      <a:pt x="229" y="56"/>
                    </a:lnTo>
                    <a:lnTo>
                      <a:pt x="224" y="61"/>
                    </a:lnTo>
                    <a:lnTo>
                      <a:pt x="220" y="64"/>
                    </a:lnTo>
                    <a:lnTo>
                      <a:pt x="215" y="66"/>
                    </a:lnTo>
                    <a:lnTo>
                      <a:pt x="210" y="69"/>
                    </a:lnTo>
                    <a:lnTo>
                      <a:pt x="203" y="71"/>
                    </a:lnTo>
                    <a:lnTo>
                      <a:pt x="203" y="71"/>
                    </a:lnTo>
                    <a:lnTo>
                      <a:pt x="193" y="73"/>
                    </a:lnTo>
                    <a:lnTo>
                      <a:pt x="183" y="73"/>
                    </a:lnTo>
                    <a:lnTo>
                      <a:pt x="183" y="73"/>
                    </a:lnTo>
                    <a:lnTo>
                      <a:pt x="173" y="76"/>
                    </a:lnTo>
                    <a:lnTo>
                      <a:pt x="168" y="78"/>
                    </a:lnTo>
                    <a:lnTo>
                      <a:pt x="166" y="78"/>
                    </a:lnTo>
                    <a:lnTo>
                      <a:pt x="156" y="81"/>
                    </a:lnTo>
                    <a:lnTo>
                      <a:pt x="146" y="81"/>
                    </a:lnTo>
                    <a:lnTo>
                      <a:pt x="139" y="83"/>
                    </a:lnTo>
                    <a:lnTo>
                      <a:pt x="132" y="86"/>
                    </a:lnTo>
                    <a:lnTo>
                      <a:pt x="127" y="88"/>
                    </a:lnTo>
                    <a:lnTo>
                      <a:pt x="122" y="91"/>
                    </a:lnTo>
                    <a:lnTo>
                      <a:pt x="117" y="95"/>
                    </a:lnTo>
                    <a:lnTo>
                      <a:pt x="112" y="98"/>
                    </a:lnTo>
                    <a:lnTo>
                      <a:pt x="107" y="100"/>
                    </a:lnTo>
                    <a:lnTo>
                      <a:pt x="100" y="103"/>
                    </a:lnTo>
                    <a:lnTo>
                      <a:pt x="95" y="108"/>
                    </a:lnTo>
                    <a:lnTo>
                      <a:pt x="90" y="110"/>
                    </a:lnTo>
                    <a:lnTo>
                      <a:pt x="85" y="112"/>
                    </a:lnTo>
                    <a:lnTo>
                      <a:pt x="81" y="117"/>
                    </a:lnTo>
                    <a:lnTo>
                      <a:pt x="76" y="120"/>
                    </a:lnTo>
                    <a:lnTo>
                      <a:pt x="71" y="122"/>
                    </a:lnTo>
                    <a:lnTo>
                      <a:pt x="66" y="125"/>
                    </a:lnTo>
                    <a:lnTo>
                      <a:pt x="61" y="130"/>
                    </a:lnTo>
                    <a:lnTo>
                      <a:pt x="56" y="132"/>
                    </a:lnTo>
                    <a:lnTo>
                      <a:pt x="51" y="134"/>
                    </a:lnTo>
                    <a:lnTo>
                      <a:pt x="49" y="134"/>
                    </a:lnTo>
                    <a:lnTo>
                      <a:pt x="46" y="134"/>
                    </a:lnTo>
                    <a:lnTo>
                      <a:pt x="39" y="137"/>
                    </a:lnTo>
                    <a:lnTo>
                      <a:pt x="34" y="137"/>
                    </a:lnTo>
                    <a:lnTo>
                      <a:pt x="32" y="134"/>
                    </a:lnTo>
                    <a:lnTo>
                      <a:pt x="25" y="132"/>
                    </a:lnTo>
                    <a:lnTo>
                      <a:pt x="20" y="127"/>
                    </a:lnTo>
                    <a:lnTo>
                      <a:pt x="17" y="127"/>
                    </a:lnTo>
                    <a:lnTo>
                      <a:pt x="10" y="122"/>
                    </a:lnTo>
                    <a:lnTo>
                      <a:pt x="5" y="120"/>
                    </a:lnTo>
                    <a:lnTo>
                      <a:pt x="5" y="117"/>
                    </a:lnTo>
                    <a:lnTo>
                      <a:pt x="3" y="112"/>
                    </a:lnTo>
                    <a:lnTo>
                      <a:pt x="3" y="110"/>
                    </a:lnTo>
                    <a:lnTo>
                      <a:pt x="0" y="105"/>
                    </a:lnTo>
                    <a:lnTo>
                      <a:pt x="0" y="100"/>
                    </a:lnTo>
                    <a:lnTo>
                      <a:pt x="0" y="93"/>
                    </a:lnTo>
                    <a:lnTo>
                      <a:pt x="0" y="86"/>
                    </a:lnTo>
                    <a:lnTo>
                      <a:pt x="3" y="83"/>
                    </a:lnTo>
                    <a:lnTo>
                      <a:pt x="3" y="78"/>
                    </a:lnTo>
                    <a:lnTo>
                      <a:pt x="5" y="76"/>
                    </a:lnTo>
                    <a:lnTo>
                      <a:pt x="5" y="76"/>
                    </a:lnTo>
                    <a:lnTo>
                      <a:pt x="5" y="76"/>
                    </a:lnTo>
                    <a:lnTo>
                      <a:pt x="5" y="76"/>
                    </a:lnTo>
                    <a:lnTo>
                      <a:pt x="5" y="78"/>
                    </a:lnTo>
                    <a:lnTo>
                      <a:pt x="5" y="81"/>
                    </a:lnTo>
                    <a:lnTo>
                      <a:pt x="3" y="81"/>
                    </a:lnTo>
                    <a:lnTo>
                      <a:pt x="3" y="93"/>
                    </a:lnTo>
                    <a:lnTo>
                      <a:pt x="3" y="95"/>
                    </a:lnTo>
                    <a:lnTo>
                      <a:pt x="3" y="98"/>
                    </a:lnTo>
                    <a:lnTo>
                      <a:pt x="3" y="100"/>
                    </a:lnTo>
                    <a:lnTo>
                      <a:pt x="7" y="100"/>
                    </a:lnTo>
                    <a:lnTo>
                      <a:pt x="10" y="103"/>
                    </a:lnTo>
                    <a:lnTo>
                      <a:pt x="10" y="103"/>
                    </a:lnTo>
                    <a:lnTo>
                      <a:pt x="12" y="103"/>
                    </a:lnTo>
                    <a:lnTo>
                      <a:pt x="12" y="103"/>
                    </a:lnTo>
                    <a:lnTo>
                      <a:pt x="15" y="105"/>
                    </a:lnTo>
                    <a:lnTo>
                      <a:pt x="17" y="105"/>
                    </a:lnTo>
                    <a:lnTo>
                      <a:pt x="20" y="105"/>
                    </a:lnTo>
                    <a:lnTo>
                      <a:pt x="22" y="105"/>
                    </a:lnTo>
                    <a:lnTo>
                      <a:pt x="29" y="103"/>
                    </a:lnTo>
                    <a:lnTo>
                      <a:pt x="32" y="103"/>
                    </a:lnTo>
                    <a:lnTo>
                      <a:pt x="34" y="100"/>
                    </a:lnTo>
                    <a:lnTo>
                      <a:pt x="37" y="100"/>
                    </a:lnTo>
                    <a:lnTo>
                      <a:pt x="39" y="103"/>
                    </a:lnTo>
                    <a:lnTo>
                      <a:pt x="42" y="105"/>
                    </a:lnTo>
                    <a:lnTo>
                      <a:pt x="44" y="110"/>
                    </a:lnTo>
                    <a:lnTo>
                      <a:pt x="46" y="112"/>
                    </a:lnTo>
                    <a:lnTo>
                      <a:pt x="46" y="112"/>
                    </a:lnTo>
                    <a:lnTo>
                      <a:pt x="46" y="112"/>
                    </a:lnTo>
                    <a:lnTo>
                      <a:pt x="46" y="112"/>
                    </a:lnTo>
                    <a:lnTo>
                      <a:pt x="46" y="110"/>
                    </a:lnTo>
                    <a:lnTo>
                      <a:pt x="46" y="103"/>
                    </a:lnTo>
                    <a:lnTo>
                      <a:pt x="49" y="100"/>
                    </a:lnTo>
                    <a:lnTo>
                      <a:pt x="49" y="98"/>
                    </a:lnTo>
                    <a:lnTo>
                      <a:pt x="51" y="95"/>
                    </a:lnTo>
                    <a:lnTo>
                      <a:pt x="54" y="93"/>
                    </a:lnTo>
                    <a:lnTo>
                      <a:pt x="54" y="93"/>
                    </a:lnTo>
                    <a:lnTo>
                      <a:pt x="61" y="88"/>
                    </a:lnTo>
                    <a:lnTo>
                      <a:pt x="66" y="86"/>
                    </a:lnTo>
                    <a:lnTo>
                      <a:pt x="71" y="83"/>
                    </a:lnTo>
                    <a:lnTo>
                      <a:pt x="73" y="83"/>
                    </a:lnTo>
                    <a:lnTo>
                      <a:pt x="76" y="81"/>
                    </a:lnTo>
                    <a:lnTo>
                      <a:pt x="76" y="81"/>
                    </a:lnTo>
                    <a:lnTo>
                      <a:pt x="83" y="81"/>
                    </a:lnTo>
                    <a:lnTo>
                      <a:pt x="85" y="81"/>
                    </a:lnTo>
                    <a:lnTo>
                      <a:pt x="85" y="81"/>
                    </a:lnTo>
                    <a:lnTo>
                      <a:pt x="85" y="78"/>
                    </a:lnTo>
                    <a:lnTo>
                      <a:pt x="85" y="78"/>
                    </a:lnTo>
                    <a:lnTo>
                      <a:pt x="90" y="73"/>
                    </a:lnTo>
                    <a:lnTo>
                      <a:pt x="90" y="76"/>
                    </a:lnTo>
                    <a:lnTo>
                      <a:pt x="90" y="78"/>
                    </a:lnTo>
                    <a:lnTo>
                      <a:pt x="88" y="78"/>
                    </a:lnTo>
                    <a:lnTo>
                      <a:pt x="88" y="81"/>
                    </a:lnTo>
                    <a:lnTo>
                      <a:pt x="90" y="81"/>
                    </a:lnTo>
                    <a:lnTo>
                      <a:pt x="90" y="81"/>
                    </a:lnTo>
                    <a:lnTo>
                      <a:pt x="90" y="78"/>
                    </a:lnTo>
                    <a:lnTo>
                      <a:pt x="93" y="73"/>
                    </a:lnTo>
                    <a:lnTo>
                      <a:pt x="93" y="71"/>
                    </a:lnTo>
                    <a:lnTo>
                      <a:pt x="93" y="69"/>
                    </a:lnTo>
                    <a:lnTo>
                      <a:pt x="95" y="66"/>
                    </a:lnTo>
                    <a:lnTo>
                      <a:pt x="100" y="64"/>
                    </a:lnTo>
                    <a:lnTo>
                      <a:pt x="105" y="59"/>
                    </a:lnTo>
                    <a:lnTo>
                      <a:pt x="107" y="56"/>
                    </a:lnTo>
                    <a:lnTo>
                      <a:pt x="110" y="54"/>
                    </a:lnTo>
                    <a:lnTo>
                      <a:pt x="112" y="52"/>
                    </a:lnTo>
                    <a:lnTo>
                      <a:pt x="112" y="52"/>
                    </a:lnTo>
                    <a:lnTo>
                      <a:pt x="115" y="49"/>
                    </a:lnTo>
                    <a:lnTo>
                      <a:pt x="117" y="49"/>
                    </a:lnTo>
                    <a:lnTo>
                      <a:pt x="120" y="47"/>
                    </a:lnTo>
                    <a:lnTo>
                      <a:pt x="122" y="47"/>
                    </a:lnTo>
                    <a:lnTo>
                      <a:pt x="125" y="44"/>
                    </a:lnTo>
                    <a:lnTo>
                      <a:pt x="132" y="42"/>
                    </a:lnTo>
                    <a:lnTo>
                      <a:pt x="134" y="42"/>
                    </a:lnTo>
                    <a:lnTo>
                      <a:pt x="142" y="42"/>
                    </a:lnTo>
                    <a:lnTo>
                      <a:pt x="146" y="42"/>
                    </a:lnTo>
                    <a:lnTo>
                      <a:pt x="154" y="42"/>
                    </a:lnTo>
                    <a:lnTo>
                      <a:pt x="156" y="42"/>
                    </a:lnTo>
                    <a:lnTo>
                      <a:pt x="161" y="44"/>
                    </a:lnTo>
                    <a:lnTo>
                      <a:pt x="166" y="44"/>
                    </a:lnTo>
                    <a:lnTo>
                      <a:pt x="168" y="44"/>
                    </a:lnTo>
                    <a:lnTo>
                      <a:pt x="171" y="47"/>
                    </a:lnTo>
                    <a:lnTo>
                      <a:pt x="178" y="49"/>
                    </a:lnTo>
                    <a:lnTo>
                      <a:pt x="181" y="49"/>
                    </a:lnTo>
                    <a:lnTo>
                      <a:pt x="183" y="49"/>
                    </a:lnTo>
                    <a:lnTo>
                      <a:pt x="185" y="52"/>
                    </a:lnTo>
                    <a:lnTo>
                      <a:pt x="193" y="52"/>
                    </a:lnTo>
                    <a:lnTo>
                      <a:pt x="195" y="49"/>
                    </a:lnTo>
                    <a:lnTo>
                      <a:pt x="198" y="52"/>
                    </a:lnTo>
                    <a:lnTo>
                      <a:pt x="203" y="52"/>
                    </a:lnTo>
                    <a:lnTo>
                      <a:pt x="207" y="52"/>
                    </a:lnTo>
                    <a:lnTo>
                      <a:pt x="210" y="54"/>
                    </a:lnTo>
                    <a:lnTo>
                      <a:pt x="212" y="54"/>
                    </a:lnTo>
                    <a:lnTo>
                      <a:pt x="212" y="54"/>
                    </a:lnTo>
                    <a:lnTo>
                      <a:pt x="215" y="52"/>
                    </a:lnTo>
                    <a:lnTo>
                      <a:pt x="215" y="52"/>
                    </a:lnTo>
                    <a:lnTo>
                      <a:pt x="217" y="52"/>
                    </a:lnTo>
                    <a:lnTo>
                      <a:pt x="217" y="52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200" dirty="0"/>
              </a:p>
            </p:txBody>
          </p:sp>
          <p:sp>
            <p:nvSpPr>
              <p:cNvPr id="448" name="Rectangle 173">
                <a:extLst>
                  <a:ext uri="{FF2B5EF4-FFF2-40B4-BE49-F238E27FC236}">
                    <a16:creationId xmlns:a16="http://schemas.microsoft.com/office/drawing/2014/main" id="{A7834ACD-3E25-42FE-9B1A-FC386C56966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31" y="1751"/>
                <a:ext cx="1" cy="2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200" dirty="0"/>
              </a:p>
            </p:txBody>
          </p:sp>
          <p:sp>
            <p:nvSpPr>
              <p:cNvPr id="449" name="Freeform 174">
                <a:extLst>
                  <a:ext uri="{FF2B5EF4-FFF2-40B4-BE49-F238E27FC236}">
                    <a16:creationId xmlns:a16="http://schemas.microsoft.com/office/drawing/2014/main" id="{FC095A14-09C2-4D9D-ADD4-BA7CB19FA72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128" y="1743"/>
                <a:ext cx="3" cy="3"/>
              </a:xfrm>
              <a:custGeom>
                <a:avLst/>
                <a:gdLst>
                  <a:gd name="T0" fmla="*/ 3 w 3"/>
                  <a:gd name="T1" fmla="*/ 3 h 3"/>
                  <a:gd name="T2" fmla="*/ 3 w 3"/>
                  <a:gd name="T3" fmla="*/ 3 h 3"/>
                  <a:gd name="T4" fmla="*/ 0 w 3"/>
                  <a:gd name="T5" fmla="*/ 3 h 3"/>
                  <a:gd name="T6" fmla="*/ 0 w 3"/>
                  <a:gd name="T7" fmla="*/ 0 h 3"/>
                  <a:gd name="T8" fmla="*/ 0 w 3"/>
                  <a:gd name="T9" fmla="*/ 0 h 3"/>
                  <a:gd name="T10" fmla="*/ 0 w 3"/>
                  <a:gd name="T11" fmla="*/ 0 h 3"/>
                  <a:gd name="T12" fmla="*/ 3 w 3"/>
                  <a:gd name="T13" fmla="*/ 3 h 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" h="3">
                    <a:moveTo>
                      <a:pt x="3" y="3"/>
                    </a:moveTo>
                    <a:lnTo>
                      <a:pt x="3" y="3"/>
                    </a:lnTo>
                    <a:lnTo>
                      <a:pt x="0" y="3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3" y="3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200" dirty="0"/>
              </a:p>
            </p:txBody>
          </p:sp>
          <p:sp>
            <p:nvSpPr>
              <p:cNvPr id="450" name="Freeform 175">
                <a:extLst>
                  <a:ext uri="{FF2B5EF4-FFF2-40B4-BE49-F238E27FC236}">
                    <a16:creationId xmlns:a16="http://schemas.microsoft.com/office/drawing/2014/main" id="{F9A2D2C3-E640-47AF-A5A3-BCCE6425527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026" y="1797"/>
                <a:ext cx="54" cy="51"/>
              </a:xfrm>
              <a:custGeom>
                <a:avLst/>
                <a:gdLst>
                  <a:gd name="T0" fmla="*/ 54 w 54"/>
                  <a:gd name="T1" fmla="*/ 0 h 51"/>
                  <a:gd name="T2" fmla="*/ 54 w 54"/>
                  <a:gd name="T3" fmla="*/ 27 h 51"/>
                  <a:gd name="T4" fmla="*/ 49 w 54"/>
                  <a:gd name="T5" fmla="*/ 27 h 51"/>
                  <a:gd name="T6" fmla="*/ 46 w 54"/>
                  <a:gd name="T7" fmla="*/ 29 h 51"/>
                  <a:gd name="T8" fmla="*/ 41 w 54"/>
                  <a:gd name="T9" fmla="*/ 32 h 51"/>
                  <a:gd name="T10" fmla="*/ 39 w 54"/>
                  <a:gd name="T11" fmla="*/ 32 h 51"/>
                  <a:gd name="T12" fmla="*/ 37 w 54"/>
                  <a:gd name="T13" fmla="*/ 34 h 51"/>
                  <a:gd name="T14" fmla="*/ 34 w 54"/>
                  <a:gd name="T15" fmla="*/ 37 h 51"/>
                  <a:gd name="T16" fmla="*/ 29 w 54"/>
                  <a:gd name="T17" fmla="*/ 39 h 51"/>
                  <a:gd name="T18" fmla="*/ 29 w 54"/>
                  <a:gd name="T19" fmla="*/ 39 h 51"/>
                  <a:gd name="T20" fmla="*/ 29 w 54"/>
                  <a:gd name="T21" fmla="*/ 39 h 51"/>
                  <a:gd name="T22" fmla="*/ 29 w 54"/>
                  <a:gd name="T23" fmla="*/ 39 h 51"/>
                  <a:gd name="T24" fmla="*/ 29 w 54"/>
                  <a:gd name="T25" fmla="*/ 37 h 51"/>
                  <a:gd name="T26" fmla="*/ 29 w 54"/>
                  <a:gd name="T27" fmla="*/ 37 h 51"/>
                  <a:gd name="T28" fmla="*/ 32 w 54"/>
                  <a:gd name="T29" fmla="*/ 37 h 51"/>
                  <a:gd name="T30" fmla="*/ 32 w 54"/>
                  <a:gd name="T31" fmla="*/ 37 h 51"/>
                  <a:gd name="T32" fmla="*/ 34 w 54"/>
                  <a:gd name="T33" fmla="*/ 34 h 51"/>
                  <a:gd name="T34" fmla="*/ 32 w 54"/>
                  <a:gd name="T35" fmla="*/ 34 h 51"/>
                  <a:gd name="T36" fmla="*/ 29 w 54"/>
                  <a:gd name="T37" fmla="*/ 34 h 51"/>
                  <a:gd name="T38" fmla="*/ 29 w 54"/>
                  <a:gd name="T39" fmla="*/ 37 h 51"/>
                  <a:gd name="T40" fmla="*/ 27 w 54"/>
                  <a:gd name="T41" fmla="*/ 37 h 51"/>
                  <a:gd name="T42" fmla="*/ 27 w 54"/>
                  <a:gd name="T43" fmla="*/ 39 h 51"/>
                  <a:gd name="T44" fmla="*/ 24 w 54"/>
                  <a:gd name="T45" fmla="*/ 41 h 51"/>
                  <a:gd name="T46" fmla="*/ 24 w 54"/>
                  <a:gd name="T47" fmla="*/ 41 h 51"/>
                  <a:gd name="T48" fmla="*/ 22 w 54"/>
                  <a:gd name="T49" fmla="*/ 41 h 51"/>
                  <a:gd name="T50" fmla="*/ 17 w 54"/>
                  <a:gd name="T51" fmla="*/ 46 h 51"/>
                  <a:gd name="T52" fmla="*/ 12 w 54"/>
                  <a:gd name="T53" fmla="*/ 49 h 51"/>
                  <a:gd name="T54" fmla="*/ 7 w 54"/>
                  <a:gd name="T55" fmla="*/ 49 h 51"/>
                  <a:gd name="T56" fmla="*/ 5 w 54"/>
                  <a:gd name="T57" fmla="*/ 51 h 51"/>
                  <a:gd name="T58" fmla="*/ 5 w 54"/>
                  <a:gd name="T59" fmla="*/ 51 h 51"/>
                  <a:gd name="T60" fmla="*/ 0 w 54"/>
                  <a:gd name="T61" fmla="*/ 51 h 51"/>
                  <a:gd name="T62" fmla="*/ 0 w 54"/>
                  <a:gd name="T63" fmla="*/ 46 h 51"/>
                  <a:gd name="T64" fmla="*/ 0 w 54"/>
                  <a:gd name="T65" fmla="*/ 19 h 51"/>
                  <a:gd name="T66" fmla="*/ 10 w 54"/>
                  <a:gd name="T67" fmla="*/ 19 h 51"/>
                  <a:gd name="T68" fmla="*/ 20 w 54"/>
                  <a:gd name="T69" fmla="*/ 17 h 51"/>
                  <a:gd name="T70" fmla="*/ 20 w 54"/>
                  <a:gd name="T71" fmla="*/ 17 h 51"/>
                  <a:gd name="T72" fmla="*/ 27 w 54"/>
                  <a:gd name="T73" fmla="*/ 15 h 51"/>
                  <a:gd name="T74" fmla="*/ 32 w 54"/>
                  <a:gd name="T75" fmla="*/ 12 h 51"/>
                  <a:gd name="T76" fmla="*/ 37 w 54"/>
                  <a:gd name="T77" fmla="*/ 10 h 51"/>
                  <a:gd name="T78" fmla="*/ 41 w 54"/>
                  <a:gd name="T79" fmla="*/ 7 h 51"/>
                  <a:gd name="T80" fmla="*/ 46 w 54"/>
                  <a:gd name="T81" fmla="*/ 2 h 51"/>
                  <a:gd name="T82" fmla="*/ 54 w 54"/>
                  <a:gd name="T83" fmla="*/ 0 h 51"/>
                  <a:gd name="T84" fmla="*/ 54 w 54"/>
                  <a:gd name="T85" fmla="*/ 0 h 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</a:cxnLst>
                <a:rect l="0" t="0" r="r" b="b"/>
                <a:pathLst>
                  <a:path w="54" h="51">
                    <a:moveTo>
                      <a:pt x="54" y="0"/>
                    </a:moveTo>
                    <a:lnTo>
                      <a:pt x="54" y="27"/>
                    </a:lnTo>
                    <a:lnTo>
                      <a:pt x="49" y="27"/>
                    </a:lnTo>
                    <a:lnTo>
                      <a:pt x="46" y="29"/>
                    </a:lnTo>
                    <a:lnTo>
                      <a:pt x="41" y="32"/>
                    </a:lnTo>
                    <a:lnTo>
                      <a:pt x="39" y="32"/>
                    </a:lnTo>
                    <a:lnTo>
                      <a:pt x="37" y="34"/>
                    </a:lnTo>
                    <a:lnTo>
                      <a:pt x="34" y="37"/>
                    </a:lnTo>
                    <a:lnTo>
                      <a:pt x="29" y="39"/>
                    </a:lnTo>
                    <a:lnTo>
                      <a:pt x="29" y="39"/>
                    </a:lnTo>
                    <a:lnTo>
                      <a:pt x="29" y="39"/>
                    </a:lnTo>
                    <a:lnTo>
                      <a:pt x="29" y="39"/>
                    </a:lnTo>
                    <a:lnTo>
                      <a:pt x="29" y="37"/>
                    </a:lnTo>
                    <a:lnTo>
                      <a:pt x="29" y="37"/>
                    </a:lnTo>
                    <a:lnTo>
                      <a:pt x="32" y="37"/>
                    </a:lnTo>
                    <a:lnTo>
                      <a:pt x="32" y="37"/>
                    </a:lnTo>
                    <a:lnTo>
                      <a:pt x="34" y="34"/>
                    </a:lnTo>
                    <a:lnTo>
                      <a:pt x="32" y="34"/>
                    </a:lnTo>
                    <a:lnTo>
                      <a:pt x="29" y="34"/>
                    </a:lnTo>
                    <a:lnTo>
                      <a:pt x="29" y="37"/>
                    </a:lnTo>
                    <a:lnTo>
                      <a:pt x="27" y="37"/>
                    </a:lnTo>
                    <a:lnTo>
                      <a:pt x="27" y="39"/>
                    </a:lnTo>
                    <a:lnTo>
                      <a:pt x="24" y="41"/>
                    </a:lnTo>
                    <a:lnTo>
                      <a:pt x="24" y="41"/>
                    </a:lnTo>
                    <a:lnTo>
                      <a:pt x="22" y="41"/>
                    </a:lnTo>
                    <a:lnTo>
                      <a:pt x="17" y="46"/>
                    </a:lnTo>
                    <a:lnTo>
                      <a:pt x="12" y="49"/>
                    </a:lnTo>
                    <a:lnTo>
                      <a:pt x="7" y="49"/>
                    </a:lnTo>
                    <a:lnTo>
                      <a:pt x="5" y="51"/>
                    </a:lnTo>
                    <a:lnTo>
                      <a:pt x="5" y="51"/>
                    </a:lnTo>
                    <a:lnTo>
                      <a:pt x="0" y="51"/>
                    </a:lnTo>
                    <a:lnTo>
                      <a:pt x="0" y="46"/>
                    </a:lnTo>
                    <a:lnTo>
                      <a:pt x="0" y="19"/>
                    </a:lnTo>
                    <a:lnTo>
                      <a:pt x="10" y="19"/>
                    </a:lnTo>
                    <a:lnTo>
                      <a:pt x="20" y="17"/>
                    </a:lnTo>
                    <a:lnTo>
                      <a:pt x="20" y="17"/>
                    </a:lnTo>
                    <a:lnTo>
                      <a:pt x="27" y="15"/>
                    </a:lnTo>
                    <a:lnTo>
                      <a:pt x="32" y="12"/>
                    </a:lnTo>
                    <a:lnTo>
                      <a:pt x="37" y="10"/>
                    </a:lnTo>
                    <a:lnTo>
                      <a:pt x="41" y="7"/>
                    </a:lnTo>
                    <a:lnTo>
                      <a:pt x="46" y="2"/>
                    </a:lnTo>
                    <a:lnTo>
                      <a:pt x="54" y="0"/>
                    </a:lnTo>
                    <a:lnTo>
                      <a:pt x="54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200" dirty="0"/>
              </a:p>
            </p:txBody>
          </p:sp>
          <p:sp>
            <p:nvSpPr>
              <p:cNvPr id="451" name="Freeform 176">
                <a:extLst>
                  <a:ext uri="{FF2B5EF4-FFF2-40B4-BE49-F238E27FC236}">
                    <a16:creationId xmlns:a16="http://schemas.microsoft.com/office/drawing/2014/main" id="{6FA8B0A9-A37A-43C4-A28E-C6C29B1DDD1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48" y="1795"/>
                <a:ext cx="46" cy="24"/>
              </a:xfrm>
              <a:custGeom>
                <a:avLst/>
                <a:gdLst>
                  <a:gd name="T0" fmla="*/ 46 w 46"/>
                  <a:gd name="T1" fmla="*/ 12 h 24"/>
                  <a:gd name="T2" fmla="*/ 46 w 46"/>
                  <a:gd name="T3" fmla="*/ 14 h 24"/>
                  <a:gd name="T4" fmla="*/ 46 w 46"/>
                  <a:gd name="T5" fmla="*/ 17 h 24"/>
                  <a:gd name="T6" fmla="*/ 44 w 46"/>
                  <a:gd name="T7" fmla="*/ 21 h 24"/>
                  <a:gd name="T8" fmla="*/ 41 w 46"/>
                  <a:gd name="T9" fmla="*/ 21 h 24"/>
                  <a:gd name="T10" fmla="*/ 37 w 46"/>
                  <a:gd name="T11" fmla="*/ 21 h 24"/>
                  <a:gd name="T12" fmla="*/ 37 w 46"/>
                  <a:gd name="T13" fmla="*/ 21 h 24"/>
                  <a:gd name="T14" fmla="*/ 34 w 46"/>
                  <a:gd name="T15" fmla="*/ 21 h 24"/>
                  <a:gd name="T16" fmla="*/ 34 w 46"/>
                  <a:gd name="T17" fmla="*/ 24 h 24"/>
                  <a:gd name="T18" fmla="*/ 32 w 46"/>
                  <a:gd name="T19" fmla="*/ 24 h 24"/>
                  <a:gd name="T20" fmla="*/ 24 w 46"/>
                  <a:gd name="T21" fmla="*/ 24 h 24"/>
                  <a:gd name="T22" fmla="*/ 22 w 46"/>
                  <a:gd name="T23" fmla="*/ 24 h 24"/>
                  <a:gd name="T24" fmla="*/ 17 w 46"/>
                  <a:gd name="T25" fmla="*/ 21 h 24"/>
                  <a:gd name="T26" fmla="*/ 12 w 46"/>
                  <a:gd name="T27" fmla="*/ 21 h 24"/>
                  <a:gd name="T28" fmla="*/ 10 w 46"/>
                  <a:gd name="T29" fmla="*/ 21 h 24"/>
                  <a:gd name="T30" fmla="*/ 7 w 46"/>
                  <a:gd name="T31" fmla="*/ 21 h 24"/>
                  <a:gd name="T32" fmla="*/ 7 w 46"/>
                  <a:gd name="T33" fmla="*/ 21 h 24"/>
                  <a:gd name="T34" fmla="*/ 5 w 46"/>
                  <a:gd name="T35" fmla="*/ 24 h 24"/>
                  <a:gd name="T36" fmla="*/ 5 w 46"/>
                  <a:gd name="T37" fmla="*/ 21 h 24"/>
                  <a:gd name="T38" fmla="*/ 5 w 46"/>
                  <a:gd name="T39" fmla="*/ 21 h 24"/>
                  <a:gd name="T40" fmla="*/ 2 w 46"/>
                  <a:gd name="T41" fmla="*/ 21 h 24"/>
                  <a:gd name="T42" fmla="*/ 2 w 46"/>
                  <a:gd name="T43" fmla="*/ 24 h 24"/>
                  <a:gd name="T44" fmla="*/ 0 w 46"/>
                  <a:gd name="T45" fmla="*/ 24 h 24"/>
                  <a:gd name="T46" fmla="*/ 0 w 46"/>
                  <a:gd name="T47" fmla="*/ 24 h 24"/>
                  <a:gd name="T48" fmla="*/ 2 w 46"/>
                  <a:gd name="T49" fmla="*/ 21 h 24"/>
                  <a:gd name="T50" fmla="*/ 5 w 46"/>
                  <a:gd name="T51" fmla="*/ 21 h 24"/>
                  <a:gd name="T52" fmla="*/ 10 w 46"/>
                  <a:gd name="T53" fmla="*/ 19 h 24"/>
                  <a:gd name="T54" fmla="*/ 12 w 46"/>
                  <a:gd name="T55" fmla="*/ 19 h 24"/>
                  <a:gd name="T56" fmla="*/ 17 w 46"/>
                  <a:gd name="T57" fmla="*/ 14 h 24"/>
                  <a:gd name="T58" fmla="*/ 20 w 46"/>
                  <a:gd name="T59" fmla="*/ 14 h 24"/>
                  <a:gd name="T60" fmla="*/ 22 w 46"/>
                  <a:gd name="T61" fmla="*/ 9 h 24"/>
                  <a:gd name="T62" fmla="*/ 27 w 46"/>
                  <a:gd name="T63" fmla="*/ 4 h 24"/>
                  <a:gd name="T64" fmla="*/ 32 w 46"/>
                  <a:gd name="T65" fmla="*/ 0 h 24"/>
                  <a:gd name="T66" fmla="*/ 32 w 46"/>
                  <a:gd name="T67" fmla="*/ 2 h 24"/>
                  <a:gd name="T68" fmla="*/ 32 w 46"/>
                  <a:gd name="T69" fmla="*/ 2 h 24"/>
                  <a:gd name="T70" fmla="*/ 34 w 46"/>
                  <a:gd name="T71" fmla="*/ 4 h 24"/>
                  <a:gd name="T72" fmla="*/ 34 w 46"/>
                  <a:gd name="T73" fmla="*/ 4 h 24"/>
                  <a:gd name="T74" fmla="*/ 39 w 46"/>
                  <a:gd name="T75" fmla="*/ 4 h 24"/>
                  <a:gd name="T76" fmla="*/ 41 w 46"/>
                  <a:gd name="T77" fmla="*/ 4 h 24"/>
                  <a:gd name="T78" fmla="*/ 44 w 46"/>
                  <a:gd name="T79" fmla="*/ 7 h 24"/>
                  <a:gd name="T80" fmla="*/ 44 w 46"/>
                  <a:gd name="T81" fmla="*/ 7 h 24"/>
                  <a:gd name="T82" fmla="*/ 46 w 46"/>
                  <a:gd name="T83" fmla="*/ 4 h 24"/>
                  <a:gd name="T84" fmla="*/ 46 w 46"/>
                  <a:gd name="T85" fmla="*/ 4 h 24"/>
                  <a:gd name="T86" fmla="*/ 46 w 46"/>
                  <a:gd name="T87" fmla="*/ 7 h 24"/>
                  <a:gd name="T88" fmla="*/ 46 w 46"/>
                  <a:gd name="T89" fmla="*/ 7 h 24"/>
                  <a:gd name="T90" fmla="*/ 46 w 46"/>
                  <a:gd name="T91" fmla="*/ 9 h 24"/>
                  <a:gd name="T92" fmla="*/ 46 w 46"/>
                  <a:gd name="T93" fmla="*/ 9 h 24"/>
                  <a:gd name="T94" fmla="*/ 46 w 46"/>
                  <a:gd name="T95" fmla="*/ 12 h 24"/>
                  <a:gd name="T96" fmla="*/ 46 w 46"/>
                  <a:gd name="T97" fmla="*/ 12 h 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</a:cxnLst>
                <a:rect l="0" t="0" r="r" b="b"/>
                <a:pathLst>
                  <a:path w="46" h="24">
                    <a:moveTo>
                      <a:pt x="46" y="12"/>
                    </a:moveTo>
                    <a:lnTo>
                      <a:pt x="46" y="14"/>
                    </a:lnTo>
                    <a:lnTo>
                      <a:pt x="46" y="17"/>
                    </a:lnTo>
                    <a:lnTo>
                      <a:pt x="44" y="21"/>
                    </a:lnTo>
                    <a:lnTo>
                      <a:pt x="41" y="21"/>
                    </a:lnTo>
                    <a:lnTo>
                      <a:pt x="37" y="21"/>
                    </a:lnTo>
                    <a:lnTo>
                      <a:pt x="37" y="21"/>
                    </a:lnTo>
                    <a:lnTo>
                      <a:pt x="34" y="21"/>
                    </a:lnTo>
                    <a:lnTo>
                      <a:pt x="34" y="24"/>
                    </a:lnTo>
                    <a:lnTo>
                      <a:pt x="32" y="24"/>
                    </a:lnTo>
                    <a:lnTo>
                      <a:pt x="24" y="24"/>
                    </a:lnTo>
                    <a:lnTo>
                      <a:pt x="22" y="24"/>
                    </a:lnTo>
                    <a:lnTo>
                      <a:pt x="17" y="21"/>
                    </a:lnTo>
                    <a:lnTo>
                      <a:pt x="12" y="21"/>
                    </a:lnTo>
                    <a:lnTo>
                      <a:pt x="10" y="21"/>
                    </a:lnTo>
                    <a:lnTo>
                      <a:pt x="7" y="21"/>
                    </a:lnTo>
                    <a:lnTo>
                      <a:pt x="7" y="21"/>
                    </a:lnTo>
                    <a:lnTo>
                      <a:pt x="5" y="24"/>
                    </a:lnTo>
                    <a:lnTo>
                      <a:pt x="5" y="21"/>
                    </a:lnTo>
                    <a:lnTo>
                      <a:pt x="5" y="21"/>
                    </a:lnTo>
                    <a:lnTo>
                      <a:pt x="2" y="21"/>
                    </a:lnTo>
                    <a:lnTo>
                      <a:pt x="2" y="24"/>
                    </a:lnTo>
                    <a:lnTo>
                      <a:pt x="0" y="24"/>
                    </a:lnTo>
                    <a:lnTo>
                      <a:pt x="0" y="24"/>
                    </a:lnTo>
                    <a:lnTo>
                      <a:pt x="2" y="21"/>
                    </a:lnTo>
                    <a:lnTo>
                      <a:pt x="5" y="21"/>
                    </a:lnTo>
                    <a:lnTo>
                      <a:pt x="10" y="19"/>
                    </a:lnTo>
                    <a:lnTo>
                      <a:pt x="12" y="19"/>
                    </a:lnTo>
                    <a:lnTo>
                      <a:pt x="17" y="14"/>
                    </a:lnTo>
                    <a:lnTo>
                      <a:pt x="20" y="14"/>
                    </a:lnTo>
                    <a:lnTo>
                      <a:pt x="22" y="9"/>
                    </a:lnTo>
                    <a:lnTo>
                      <a:pt x="27" y="4"/>
                    </a:lnTo>
                    <a:lnTo>
                      <a:pt x="32" y="0"/>
                    </a:lnTo>
                    <a:lnTo>
                      <a:pt x="32" y="2"/>
                    </a:lnTo>
                    <a:lnTo>
                      <a:pt x="32" y="2"/>
                    </a:lnTo>
                    <a:lnTo>
                      <a:pt x="34" y="4"/>
                    </a:lnTo>
                    <a:lnTo>
                      <a:pt x="34" y="4"/>
                    </a:lnTo>
                    <a:lnTo>
                      <a:pt x="39" y="4"/>
                    </a:lnTo>
                    <a:lnTo>
                      <a:pt x="41" y="4"/>
                    </a:lnTo>
                    <a:lnTo>
                      <a:pt x="44" y="7"/>
                    </a:lnTo>
                    <a:lnTo>
                      <a:pt x="44" y="7"/>
                    </a:lnTo>
                    <a:lnTo>
                      <a:pt x="46" y="4"/>
                    </a:lnTo>
                    <a:lnTo>
                      <a:pt x="46" y="4"/>
                    </a:lnTo>
                    <a:lnTo>
                      <a:pt x="46" y="7"/>
                    </a:lnTo>
                    <a:lnTo>
                      <a:pt x="46" y="7"/>
                    </a:lnTo>
                    <a:lnTo>
                      <a:pt x="46" y="9"/>
                    </a:lnTo>
                    <a:lnTo>
                      <a:pt x="46" y="9"/>
                    </a:lnTo>
                    <a:lnTo>
                      <a:pt x="46" y="12"/>
                    </a:lnTo>
                    <a:lnTo>
                      <a:pt x="46" y="12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200" dirty="0"/>
              </a:p>
            </p:txBody>
          </p:sp>
          <p:sp>
            <p:nvSpPr>
              <p:cNvPr id="452" name="Freeform 177">
                <a:extLst>
                  <a:ext uri="{FF2B5EF4-FFF2-40B4-BE49-F238E27FC236}">
                    <a16:creationId xmlns:a16="http://schemas.microsoft.com/office/drawing/2014/main" id="{74C6C3EE-3F7C-4ABB-B86C-9385B73D3EA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85" y="1480"/>
                <a:ext cx="309" cy="395"/>
              </a:xfrm>
              <a:custGeom>
                <a:avLst/>
                <a:gdLst>
                  <a:gd name="T0" fmla="*/ 304 w 309"/>
                  <a:gd name="T1" fmla="*/ 293 h 395"/>
                  <a:gd name="T2" fmla="*/ 300 w 309"/>
                  <a:gd name="T3" fmla="*/ 315 h 395"/>
                  <a:gd name="T4" fmla="*/ 295 w 309"/>
                  <a:gd name="T5" fmla="*/ 307 h 395"/>
                  <a:gd name="T6" fmla="*/ 285 w 309"/>
                  <a:gd name="T7" fmla="*/ 305 h 395"/>
                  <a:gd name="T8" fmla="*/ 280 w 309"/>
                  <a:gd name="T9" fmla="*/ 315 h 395"/>
                  <a:gd name="T10" fmla="*/ 278 w 309"/>
                  <a:gd name="T11" fmla="*/ 329 h 395"/>
                  <a:gd name="T12" fmla="*/ 261 w 309"/>
                  <a:gd name="T13" fmla="*/ 344 h 395"/>
                  <a:gd name="T14" fmla="*/ 256 w 309"/>
                  <a:gd name="T15" fmla="*/ 363 h 395"/>
                  <a:gd name="T16" fmla="*/ 251 w 309"/>
                  <a:gd name="T17" fmla="*/ 371 h 395"/>
                  <a:gd name="T18" fmla="*/ 244 w 309"/>
                  <a:gd name="T19" fmla="*/ 380 h 395"/>
                  <a:gd name="T20" fmla="*/ 236 w 309"/>
                  <a:gd name="T21" fmla="*/ 393 h 395"/>
                  <a:gd name="T22" fmla="*/ 178 w 309"/>
                  <a:gd name="T23" fmla="*/ 395 h 395"/>
                  <a:gd name="T24" fmla="*/ 107 w 309"/>
                  <a:gd name="T25" fmla="*/ 390 h 395"/>
                  <a:gd name="T26" fmla="*/ 31 w 309"/>
                  <a:gd name="T27" fmla="*/ 390 h 395"/>
                  <a:gd name="T28" fmla="*/ 17 w 309"/>
                  <a:gd name="T29" fmla="*/ 373 h 395"/>
                  <a:gd name="T30" fmla="*/ 44 w 309"/>
                  <a:gd name="T31" fmla="*/ 276 h 395"/>
                  <a:gd name="T32" fmla="*/ 41 w 309"/>
                  <a:gd name="T33" fmla="*/ 268 h 395"/>
                  <a:gd name="T34" fmla="*/ 36 w 309"/>
                  <a:gd name="T35" fmla="*/ 251 h 395"/>
                  <a:gd name="T36" fmla="*/ 22 w 309"/>
                  <a:gd name="T37" fmla="*/ 207 h 395"/>
                  <a:gd name="T38" fmla="*/ 27 w 309"/>
                  <a:gd name="T39" fmla="*/ 178 h 395"/>
                  <a:gd name="T40" fmla="*/ 41 w 309"/>
                  <a:gd name="T41" fmla="*/ 141 h 395"/>
                  <a:gd name="T42" fmla="*/ 41 w 309"/>
                  <a:gd name="T43" fmla="*/ 112 h 395"/>
                  <a:gd name="T44" fmla="*/ 51 w 309"/>
                  <a:gd name="T45" fmla="*/ 105 h 395"/>
                  <a:gd name="T46" fmla="*/ 58 w 309"/>
                  <a:gd name="T47" fmla="*/ 88 h 395"/>
                  <a:gd name="T48" fmla="*/ 63 w 309"/>
                  <a:gd name="T49" fmla="*/ 81 h 395"/>
                  <a:gd name="T50" fmla="*/ 75 w 309"/>
                  <a:gd name="T51" fmla="*/ 73 h 395"/>
                  <a:gd name="T52" fmla="*/ 90 w 309"/>
                  <a:gd name="T53" fmla="*/ 59 h 395"/>
                  <a:gd name="T54" fmla="*/ 88 w 309"/>
                  <a:gd name="T55" fmla="*/ 76 h 395"/>
                  <a:gd name="T56" fmla="*/ 83 w 309"/>
                  <a:gd name="T57" fmla="*/ 93 h 395"/>
                  <a:gd name="T58" fmla="*/ 90 w 309"/>
                  <a:gd name="T59" fmla="*/ 90 h 395"/>
                  <a:gd name="T60" fmla="*/ 92 w 309"/>
                  <a:gd name="T61" fmla="*/ 81 h 395"/>
                  <a:gd name="T62" fmla="*/ 92 w 309"/>
                  <a:gd name="T63" fmla="*/ 90 h 395"/>
                  <a:gd name="T64" fmla="*/ 90 w 309"/>
                  <a:gd name="T65" fmla="*/ 102 h 395"/>
                  <a:gd name="T66" fmla="*/ 112 w 309"/>
                  <a:gd name="T67" fmla="*/ 46 h 395"/>
                  <a:gd name="T68" fmla="*/ 127 w 309"/>
                  <a:gd name="T69" fmla="*/ 34 h 395"/>
                  <a:gd name="T70" fmla="*/ 134 w 309"/>
                  <a:gd name="T71" fmla="*/ 7 h 395"/>
                  <a:gd name="T72" fmla="*/ 144 w 309"/>
                  <a:gd name="T73" fmla="*/ 0 h 395"/>
                  <a:gd name="T74" fmla="*/ 168 w 309"/>
                  <a:gd name="T75" fmla="*/ 12 h 395"/>
                  <a:gd name="T76" fmla="*/ 190 w 309"/>
                  <a:gd name="T77" fmla="*/ 27 h 395"/>
                  <a:gd name="T78" fmla="*/ 214 w 309"/>
                  <a:gd name="T79" fmla="*/ 37 h 395"/>
                  <a:gd name="T80" fmla="*/ 234 w 309"/>
                  <a:gd name="T81" fmla="*/ 44 h 395"/>
                  <a:gd name="T82" fmla="*/ 244 w 309"/>
                  <a:gd name="T83" fmla="*/ 63 h 395"/>
                  <a:gd name="T84" fmla="*/ 248 w 309"/>
                  <a:gd name="T85" fmla="*/ 71 h 395"/>
                  <a:gd name="T86" fmla="*/ 246 w 309"/>
                  <a:gd name="T87" fmla="*/ 76 h 395"/>
                  <a:gd name="T88" fmla="*/ 236 w 309"/>
                  <a:gd name="T89" fmla="*/ 78 h 395"/>
                  <a:gd name="T90" fmla="*/ 241 w 309"/>
                  <a:gd name="T91" fmla="*/ 88 h 395"/>
                  <a:gd name="T92" fmla="*/ 248 w 309"/>
                  <a:gd name="T93" fmla="*/ 98 h 395"/>
                  <a:gd name="T94" fmla="*/ 246 w 309"/>
                  <a:gd name="T95" fmla="*/ 144 h 395"/>
                  <a:gd name="T96" fmla="*/ 236 w 309"/>
                  <a:gd name="T97" fmla="*/ 149 h 395"/>
                  <a:gd name="T98" fmla="*/ 226 w 309"/>
                  <a:gd name="T99" fmla="*/ 168 h 395"/>
                  <a:gd name="T100" fmla="*/ 219 w 309"/>
                  <a:gd name="T101" fmla="*/ 176 h 395"/>
                  <a:gd name="T102" fmla="*/ 205 w 309"/>
                  <a:gd name="T103" fmla="*/ 188 h 395"/>
                  <a:gd name="T104" fmla="*/ 205 w 309"/>
                  <a:gd name="T105" fmla="*/ 207 h 395"/>
                  <a:gd name="T106" fmla="*/ 231 w 309"/>
                  <a:gd name="T107" fmla="*/ 205 h 395"/>
                  <a:gd name="T108" fmla="*/ 241 w 309"/>
                  <a:gd name="T109" fmla="*/ 190 h 395"/>
                  <a:gd name="T110" fmla="*/ 251 w 309"/>
                  <a:gd name="T111" fmla="*/ 180 h 395"/>
                  <a:gd name="T112" fmla="*/ 265 w 309"/>
                  <a:gd name="T113" fmla="*/ 173 h 395"/>
                  <a:gd name="T114" fmla="*/ 292 w 309"/>
                  <a:gd name="T115" fmla="*/ 185 h 395"/>
                  <a:gd name="T116" fmla="*/ 307 w 309"/>
                  <a:gd name="T117" fmla="*/ 263 h 39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</a:cxnLst>
                <a:rect l="0" t="0" r="r" b="b"/>
                <a:pathLst>
                  <a:path w="309" h="395">
                    <a:moveTo>
                      <a:pt x="309" y="271"/>
                    </a:moveTo>
                    <a:lnTo>
                      <a:pt x="309" y="276"/>
                    </a:lnTo>
                    <a:lnTo>
                      <a:pt x="309" y="278"/>
                    </a:lnTo>
                    <a:lnTo>
                      <a:pt x="307" y="280"/>
                    </a:lnTo>
                    <a:lnTo>
                      <a:pt x="307" y="280"/>
                    </a:lnTo>
                    <a:lnTo>
                      <a:pt x="307" y="285"/>
                    </a:lnTo>
                    <a:lnTo>
                      <a:pt x="307" y="285"/>
                    </a:lnTo>
                    <a:lnTo>
                      <a:pt x="304" y="290"/>
                    </a:lnTo>
                    <a:lnTo>
                      <a:pt x="304" y="290"/>
                    </a:lnTo>
                    <a:lnTo>
                      <a:pt x="304" y="293"/>
                    </a:lnTo>
                    <a:lnTo>
                      <a:pt x="307" y="293"/>
                    </a:lnTo>
                    <a:lnTo>
                      <a:pt x="307" y="293"/>
                    </a:lnTo>
                    <a:lnTo>
                      <a:pt x="307" y="295"/>
                    </a:lnTo>
                    <a:lnTo>
                      <a:pt x="304" y="295"/>
                    </a:lnTo>
                    <a:lnTo>
                      <a:pt x="304" y="300"/>
                    </a:lnTo>
                    <a:lnTo>
                      <a:pt x="304" y="305"/>
                    </a:lnTo>
                    <a:lnTo>
                      <a:pt x="302" y="307"/>
                    </a:lnTo>
                    <a:lnTo>
                      <a:pt x="302" y="310"/>
                    </a:lnTo>
                    <a:lnTo>
                      <a:pt x="300" y="312"/>
                    </a:lnTo>
                    <a:lnTo>
                      <a:pt x="300" y="315"/>
                    </a:lnTo>
                    <a:lnTo>
                      <a:pt x="297" y="315"/>
                    </a:lnTo>
                    <a:lnTo>
                      <a:pt x="295" y="315"/>
                    </a:lnTo>
                    <a:lnTo>
                      <a:pt x="295" y="315"/>
                    </a:lnTo>
                    <a:lnTo>
                      <a:pt x="295" y="315"/>
                    </a:lnTo>
                    <a:lnTo>
                      <a:pt x="297" y="312"/>
                    </a:lnTo>
                    <a:lnTo>
                      <a:pt x="295" y="312"/>
                    </a:lnTo>
                    <a:lnTo>
                      <a:pt x="295" y="312"/>
                    </a:lnTo>
                    <a:lnTo>
                      <a:pt x="295" y="310"/>
                    </a:lnTo>
                    <a:lnTo>
                      <a:pt x="295" y="310"/>
                    </a:lnTo>
                    <a:lnTo>
                      <a:pt x="295" y="307"/>
                    </a:lnTo>
                    <a:lnTo>
                      <a:pt x="295" y="307"/>
                    </a:lnTo>
                    <a:lnTo>
                      <a:pt x="295" y="307"/>
                    </a:lnTo>
                    <a:lnTo>
                      <a:pt x="295" y="305"/>
                    </a:lnTo>
                    <a:lnTo>
                      <a:pt x="295" y="305"/>
                    </a:lnTo>
                    <a:lnTo>
                      <a:pt x="292" y="302"/>
                    </a:lnTo>
                    <a:lnTo>
                      <a:pt x="290" y="302"/>
                    </a:lnTo>
                    <a:lnTo>
                      <a:pt x="290" y="302"/>
                    </a:lnTo>
                    <a:lnTo>
                      <a:pt x="287" y="302"/>
                    </a:lnTo>
                    <a:lnTo>
                      <a:pt x="287" y="305"/>
                    </a:lnTo>
                    <a:lnTo>
                      <a:pt x="285" y="305"/>
                    </a:lnTo>
                    <a:lnTo>
                      <a:pt x="283" y="305"/>
                    </a:lnTo>
                    <a:lnTo>
                      <a:pt x="283" y="307"/>
                    </a:lnTo>
                    <a:lnTo>
                      <a:pt x="283" y="307"/>
                    </a:lnTo>
                    <a:lnTo>
                      <a:pt x="283" y="310"/>
                    </a:lnTo>
                    <a:lnTo>
                      <a:pt x="285" y="312"/>
                    </a:lnTo>
                    <a:lnTo>
                      <a:pt x="285" y="312"/>
                    </a:lnTo>
                    <a:lnTo>
                      <a:pt x="285" y="312"/>
                    </a:lnTo>
                    <a:lnTo>
                      <a:pt x="283" y="312"/>
                    </a:lnTo>
                    <a:lnTo>
                      <a:pt x="283" y="312"/>
                    </a:lnTo>
                    <a:lnTo>
                      <a:pt x="280" y="315"/>
                    </a:lnTo>
                    <a:lnTo>
                      <a:pt x="278" y="315"/>
                    </a:lnTo>
                    <a:lnTo>
                      <a:pt x="278" y="317"/>
                    </a:lnTo>
                    <a:lnTo>
                      <a:pt x="278" y="319"/>
                    </a:lnTo>
                    <a:lnTo>
                      <a:pt x="278" y="322"/>
                    </a:lnTo>
                    <a:lnTo>
                      <a:pt x="278" y="322"/>
                    </a:lnTo>
                    <a:lnTo>
                      <a:pt x="278" y="324"/>
                    </a:lnTo>
                    <a:lnTo>
                      <a:pt x="278" y="324"/>
                    </a:lnTo>
                    <a:lnTo>
                      <a:pt x="278" y="324"/>
                    </a:lnTo>
                    <a:lnTo>
                      <a:pt x="278" y="327"/>
                    </a:lnTo>
                    <a:lnTo>
                      <a:pt x="278" y="329"/>
                    </a:lnTo>
                    <a:lnTo>
                      <a:pt x="278" y="329"/>
                    </a:lnTo>
                    <a:lnTo>
                      <a:pt x="275" y="332"/>
                    </a:lnTo>
                    <a:lnTo>
                      <a:pt x="275" y="332"/>
                    </a:lnTo>
                    <a:lnTo>
                      <a:pt x="273" y="334"/>
                    </a:lnTo>
                    <a:lnTo>
                      <a:pt x="273" y="334"/>
                    </a:lnTo>
                    <a:lnTo>
                      <a:pt x="270" y="334"/>
                    </a:lnTo>
                    <a:lnTo>
                      <a:pt x="265" y="336"/>
                    </a:lnTo>
                    <a:lnTo>
                      <a:pt x="265" y="336"/>
                    </a:lnTo>
                    <a:lnTo>
                      <a:pt x="263" y="339"/>
                    </a:lnTo>
                    <a:lnTo>
                      <a:pt x="261" y="344"/>
                    </a:lnTo>
                    <a:lnTo>
                      <a:pt x="258" y="346"/>
                    </a:lnTo>
                    <a:lnTo>
                      <a:pt x="256" y="356"/>
                    </a:lnTo>
                    <a:lnTo>
                      <a:pt x="256" y="358"/>
                    </a:lnTo>
                    <a:lnTo>
                      <a:pt x="256" y="358"/>
                    </a:lnTo>
                    <a:lnTo>
                      <a:pt x="256" y="358"/>
                    </a:lnTo>
                    <a:lnTo>
                      <a:pt x="256" y="358"/>
                    </a:lnTo>
                    <a:lnTo>
                      <a:pt x="256" y="361"/>
                    </a:lnTo>
                    <a:lnTo>
                      <a:pt x="256" y="361"/>
                    </a:lnTo>
                    <a:lnTo>
                      <a:pt x="256" y="361"/>
                    </a:lnTo>
                    <a:lnTo>
                      <a:pt x="256" y="363"/>
                    </a:lnTo>
                    <a:lnTo>
                      <a:pt x="256" y="363"/>
                    </a:lnTo>
                    <a:lnTo>
                      <a:pt x="256" y="366"/>
                    </a:lnTo>
                    <a:lnTo>
                      <a:pt x="256" y="366"/>
                    </a:lnTo>
                    <a:lnTo>
                      <a:pt x="256" y="366"/>
                    </a:lnTo>
                    <a:lnTo>
                      <a:pt x="256" y="366"/>
                    </a:lnTo>
                    <a:lnTo>
                      <a:pt x="256" y="366"/>
                    </a:lnTo>
                    <a:lnTo>
                      <a:pt x="256" y="363"/>
                    </a:lnTo>
                    <a:lnTo>
                      <a:pt x="253" y="368"/>
                    </a:lnTo>
                    <a:lnTo>
                      <a:pt x="253" y="368"/>
                    </a:lnTo>
                    <a:lnTo>
                      <a:pt x="251" y="371"/>
                    </a:lnTo>
                    <a:lnTo>
                      <a:pt x="251" y="371"/>
                    </a:lnTo>
                    <a:lnTo>
                      <a:pt x="251" y="371"/>
                    </a:lnTo>
                    <a:lnTo>
                      <a:pt x="251" y="373"/>
                    </a:lnTo>
                    <a:lnTo>
                      <a:pt x="251" y="373"/>
                    </a:lnTo>
                    <a:lnTo>
                      <a:pt x="248" y="373"/>
                    </a:lnTo>
                    <a:lnTo>
                      <a:pt x="246" y="373"/>
                    </a:lnTo>
                    <a:lnTo>
                      <a:pt x="246" y="375"/>
                    </a:lnTo>
                    <a:lnTo>
                      <a:pt x="246" y="378"/>
                    </a:lnTo>
                    <a:lnTo>
                      <a:pt x="244" y="378"/>
                    </a:lnTo>
                    <a:lnTo>
                      <a:pt x="244" y="380"/>
                    </a:lnTo>
                    <a:lnTo>
                      <a:pt x="241" y="383"/>
                    </a:lnTo>
                    <a:lnTo>
                      <a:pt x="239" y="385"/>
                    </a:lnTo>
                    <a:lnTo>
                      <a:pt x="239" y="388"/>
                    </a:lnTo>
                    <a:lnTo>
                      <a:pt x="239" y="390"/>
                    </a:lnTo>
                    <a:lnTo>
                      <a:pt x="239" y="390"/>
                    </a:lnTo>
                    <a:lnTo>
                      <a:pt x="239" y="390"/>
                    </a:lnTo>
                    <a:lnTo>
                      <a:pt x="236" y="390"/>
                    </a:lnTo>
                    <a:lnTo>
                      <a:pt x="236" y="390"/>
                    </a:lnTo>
                    <a:lnTo>
                      <a:pt x="236" y="393"/>
                    </a:lnTo>
                    <a:lnTo>
                      <a:pt x="236" y="393"/>
                    </a:lnTo>
                    <a:lnTo>
                      <a:pt x="231" y="393"/>
                    </a:lnTo>
                    <a:lnTo>
                      <a:pt x="224" y="393"/>
                    </a:lnTo>
                    <a:lnTo>
                      <a:pt x="219" y="393"/>
                    </a:lnTo>
                    <a:lnTo>
                      <a:pt x="209" y="393"/>
                    </a:lnTo>
                    <a:lnTo>
                      <a:pt x="200" y="393"/>
                    </a:lnTo>
                    <a:lnTo>
                      <a:pt x="195" y="395"/>
                    </a:lnTo>
                    <a:lnTo>
                      <a:pt x="185" y="395"/>
                    </a:lnTo>
                    <a:lnTo>
                      <a:pt x="180" y="395"/>
                    </a:lnTo>
                    <a:lnTo>
                      <a:pt x="178" y="395"/>
                    </a:lnTo>
                    <a:lnTo>
                      <a:pt x="178" y="395"/>
                    </a:lnTo>
                    <a:lnTo>
                      <a:pt x="168" y="395"/>
                    </a:lnTo>
                    <a:lnTo>
                      <a:pt x="163" y="395"/>
                    </a:lnTo>
                    <a:lnTo>
                      <a:pt x="153" y="395"/>
                    </a:lnTo>
                    <a:lnTo>
                      <a:pt x="148" y="395"/>
                    </a:lnTo>
                    <a:lnTo>
                      <a:pt x="144" y="395"/>
                    </a:lnTo>
                    <a:lnTo>
                      <a:pt x="144" y="390"/>
                    </a:lnTo>
                    <a:lnTo>
                      <a:pt x="134" y="390"/>
                    </a:lnTo>
                    <a:lnTo>
                      <a:pt x="127" y="390"/>
                    </a:lnTo>
                    <a:lnTo>
                      <a:pt x="117" y="390"/>
                    </a:lnTo>
                    <a:lnTo>
                      <a:pt x="107" y="390"/>
                    </a:lnTo>
                    <a:lnTo>
                      <a:pt x="100" y="390"/>
                    </a:lnTo>
                    <a:lnTo>
                      <a:pt x="92" y="390"/>
                    </a:lnTo>
                    <a:lnTo>
                      <a:pt x="90" y="390"/>
                    </a:lnTo>
                    <a:lnTo>
                      <a:pt x="83" y="390"/>
                    </a:lnTo>
                    <a:lnTo>
                      <a:pt x="73" y="390"/>
                    </a:lnTo>
                    <a:lnTo>
                      <a:pt x="63" y="390"/>
                    </a:lnTo>
                    <a:lnTo>
                      <a:pt x="53" y="390"/>
                    </a:lnTo>
                    <a:lnTo>
                      <a:pt x="44" y="390"/>
                    </a:lnTo>
                    <a:lnTo>
                      <a:pt x="41" y="390"/>
                    </a:lnTo>
                    <a:lnTo>
                      <a:pt x="31" y="390"/>
                    </a:lnTo>
                    <a:lnTo>
                      <a:pt x="24" y="390"/>
                    </a:lnTo>
                    <a:lnTo>
                      <a:pt x="19" y="390"/>
                    </a:lnTo>
                    <a:lnTo>
                      <a:pt x="10" y="390"/>
                    </a:lnTo>
                    <a:lnTo>
                      <a:pt x="0" y="390"/>
                    </a:lnTo>
                    <a:lnTo>
                      <a:pt x="2" y="388"/>
                    </a:lnTo>
                    <a:lnTo>
                      <a:pt x="5" y="388"/>
                    </a:lnTo>
                    <a:lnTo>
                      <a:pt x="5" y="388"/>
                    </a:lnTo>
                    <a:lnTo>
                      <a:pt x="10" y="385"/>
                    </a:lnTo>
                    <a:lnTo>
                      <a:pt x="12" y="380"/>
                    </a:lnTo>
                    <a:lnTo>
                      <a:pt x="17" y="373"/>
                    </a:lnTo>
                    <a:lnTo>
                      <a:pt x="22" y="366"/>
                    </a:lnTo>
                    <a:lnTo>
                      <a:pt x="24" y="356"/>
                    </a:lnTo>
                    <a:lnTo>
                      <a:pt x="29" y="349"/>
                    </a:lnTo>
                    <a:lnTo>
                      <a:pt x="31" y="344"/>
                    </a:lnTo>
                    <a:lnTo>
                      <a:pt x="34" y="339"/>
                    </a:lnTo>
                    <a:lnTo>
                      <a:pt x="39" y="332"/>
                    </a:lnTo>
                    <a:lnTo>
                      <a:pt x="39" y="324"/>
                    </a:lnTo>
                    <a:lnTo>
                      <a:pt x="41" y="315"/>
                    </a:lnTo>
                    <a:lnTo>
                      <a:pt x="44" y="300"/>
                    </a:lnTo>
                    <a:lnTo>
                      <a:pt x="44" y="276"/>
                    </a:lnTo>
                    <a:lnTo>
                      <a:pt x="44" y="273"/>
                    </a:lnTo>
                    <a:lnTo>
                      <a:pt x="44" y="273"/>
                    </a:lnTo>
                    <a:lnTo>
                      <a:pt x="44" y="273"/>
                    </a:lnTo>
                    <a:lnTo>
                      <a:pt x="44" y="273"/>
                    </a:lnTo>
                    <a:lnTo>
                      <a:pt x="44" y="273"/>
                    </a:lnTo>
                    <a:lnTo>
                      <a:pt x="44" y="273"/>
                    </a:lnTo>
                    <a:lnTo>
                      <a:pt x="44" y="273"/>
                    </a:lnTo>
                    <a:lnTo>
                      <a:pt x="41" y="271"/>
                    </a:lnTo>
                    <a:lnTo>
                      <a:pt x="41" y="271"/>
                    </a:lnTo>
                    <a:lnTo>
                      <a:pt x="41" y="268"/>
                    </a:lnTo>
                    <a:lnTo>
                      <a:pt x="41" y="263"/>
                    </a:lnTo>
                    <a:lnTo>
                      <a:pt x="36" y="254"/>
                    </a:lnTo>
                    <a:lnTo>
                      <a:pt x="36" y="251"/>
                    </a:lnTo>
                    <a:lnTo>
                      <a:pt x="36" y="251"/>
                    </a:lnTo>
                    <a:lnTo>
                      <a:pt x="39" y="251"/>
                    </a:lnTo>
                    <a:lnTo>
                      <a:pt x="39" y="251"/>
                    </a:lnTo>
                    <a:lnTo>
                      <a:pt x="41" y="249"/>
                    </a:lnTo>
                    <a:lnTo>
                      <a:pt x="41" y="246"/>
                    </a:lnTo>
                    <a:lnTo>
                      <a:pt x="36" y="249"/>
                    </a:lnTo>
                    <a:lnTo>
                      <a:pt x="36" y="251"/>
                    </a:lnTo>
                    <a:lnTo>
                      <a:pt x="34" y="249"/>
                    </a:lnTo>
                    <a:lnTo>
                      <a:pt x="34" y="246"/>
                    </a:lnTo>
                    <a:lnTo>
                      <a:pt x="31" y="239"/>
                    </a:lnTo>
                    <a:lnTo>
                      <a:pt x="27" y="229"/>
                    </a:lnTo>
                    <a:lnTo>
                      <a:pt x="24" y="222"/>
                    </a:lnTo>
                    <a:lnTo>
                      <a:pt x="24" y="219"/>
                    </a:lnTo>
                    <a:lnTo>
                      <a:pt x="22" y="215"/>
                    </a:lnTo>
                    <a:lnTo>
                      <a:pt x="22" y="212"/>
                    </a:lnTo>
                    <a:lnTo>
                      <a:pt x="22" y="210"/>
                    </a:lnTo>
                    <a:lnTo>
                      <a:pt x="22" y="207"/>
                    </a:lnTo>
                    <a:lnTo>
                      <a:pt x="27" y="202"/>
                    </a:lnTo>
                    <a:lnTo>
                      <a:pt x="29" y="198"/>
                    </a:lnTo>
                    <a:lnTo>
                      <a:pt x="29" y="195"/>
                    </a:lnTo>
                    <a:lnTo>
                      <a:pt x="27" y="185"/>
                    </a:lnTo>
                    <a:lnTo>
                      <a:pt x="27" y="185"/>
                    </a:lnTo>
                    <a:lnTo>
                      <a:pt x="27" y="183"/>
                    </a:lnTo>
                    <a:lnTo>
                      <a:pt x="27" y="180"/>
                    </a:lnTo>
                    <a:lnTo>
                      <a:pt x="27" y="180"/>
                    </a:lnTo>
                    <a:lnTo>
                      <a:pt x="27" y="180"/>
                    </a:lnTo>
                    <a:lnTo>
                      <a:pt x="27" y="178"/>
                    </a:lnTo>
                    <a:lnTo>
                      <a:pt x="24" y="176"/>
                    </a:lnTo>
                    <a:lnTo>
                      <a:pt x="22" y="173"/>
                    </a:lnTo>
                    <a:lnTo>
                      <a:pt x="22" y="168"/>
                    </a:lnTo>
                    <a:lnTo>
                      <a:pt x="24" y="166"/>
                    </a:lnTo>
                    <a:lnTo>
                      <a:pt x="27" y="166"/>
                    </a:lnTo>
                    <a:lnTo>
                      <a:pt x="29" y="161"/>
                    </a:lnTo>
                    <a:lnTo>
                      <a:pt x="31" y="159"/>
                    </a:lnTo>
                    <a:lnTo>
                      <a:pt x="36" y="151"/>
                    </a:lnTo>
                    <a:lnTo>
                      <a:pt x="39" y="144"/>
                    </a:lnTo>
                    <a:lnTo>
                      <a:pt x="41" y="141"/>
                    </a:lnTo>
                    <a:lnTo>
                      <a:pt x="41" y="137"/>
                    </a:lnTo>
                    <a:lnTo>
                      <a:pt x="41" y="134"/>
                    </a:lnTo>
                    <a:lnTo>
                      <a:pt x="41" y="132"/>
                    </a:lnTo>
                    <a:lnTo>
                      <a:pt x="41" y="129"/>
                    </a:lnTo>
                    <a:lnTo>
                      <a:pt x="41" y="127"/>
                    </a:lnTo>
                    <a:lnTo>
                      <a:pt x="41" y="127"/>
                    </a:lnTo>
                    <a:lnTo>
                      <a:pt x="44" y="120"/>
                    </a:lnTo>
                    <a:lnTo>
                      <a:pt x="44" y="117"/>
                    </a:lnTo>
                    <a:lnTo>
                      <a:pt x="41" y="115"/>
                    </a:lnTo>
                    <a:lnTo>
                      <a:pt x="41" y="112"/>
                    </a:lnTo>
                    <a:lnTo>
                      <a:pt x="41" y="110"/>
                    </a:lnTo>
                    <a:lnTo>
                      <a:pt x="41" y="107"/>
                    </a:lnTo>
                    <a:lnTo>
                      <a:pt x="44" y="105"/>
                    </a:lnTo>
                    <a:lnTo>
                      <a:pt x="46" y="105"/>
                    </a:lnTo>
                    <a:lnTo>
                      <a:pt x="46" y="105"/>
                    </a:lnTo>
                    <a:lnTo>
                      <a:pt x="49" y="105"/>
                    </a:lnTo>
                    <a:lnTo>
                      <a:pt x="49" y="105"/>
                    </a:lnTo>
                    <a:lnTo>
                      <a:pt x="49" y="105"/>
                    </a:lnTo>
                    <a:lnTo>
                      <a:pt x="51" y="105"/>
                    </a:lnTo>
                    <a:lnTo>
                      <a:pt x="51" y="105"/>
                    </a:lnTo>
                    <a:lnTo>
                      <a:pt x="51" y="105"/>
                    </a:lnTo>
                    <a:lnTo>
                      <a:pt x="53" y="105"/>
                    </a:lnTo>
                    <a:lnTo>
                      <a:pt x="53" y="102"/>
                    </a:lnTo>
                    <a:lnTo>
                      <a:pt x="53" y="100"/>
                    </a:lnTo>
                    <a:lnTo>
                      <a:pt x="53" y="93"/>
                    </a:lnTo>
                    <a:lnTo>
                      <a:pt x="53" y="90"/>
                    </a:lnTo>
                    <a:lnTo>
                      <a:pt x="53" y="88"/>
                    </a:lnTo>
                    <a:lnTo>
                      <a:pt x="56" y="88"/>
                    </a:lnTo>
                    <a:lnTo>
                      <a:pt x="58" y="88"/>
                    </a:lnTo>
                    <a:lnTo>
                      <a:pt x="58" y="88"/>
                    </a:lnTo>
                    <a:lnTo>
                      <a:pt x="58" y="88"/>
                    </a:lnTo>
                    <a:lnTo>
                      <a:pt x="58" y="88"/>
                    </a:lnTo>
                    <a:lnTo>
                      <a:pt x="58" y="88"/>
                    </a:lnTo>
                    <a:lnTo>
                      <a:pt x="61" y="88"/>
                    </a:lnTo>
                    <a:lnTo>
                      <a:pt x="63" y="83"/>
                    </a:lnTo>
                    <a:lnTo>
                      <a:pt x="63" y="83"/>
                    </a:lnTo>
                    <a:lnTo>
                      <a:pt x="63" y="83"/>
                    </a:lnTo>
                    <a:lnTo>
                      <a:pt x="63" y="81"/>
                    </a:lnTo>
                    <a:lnTo>
                      <a:pt x="63" y="81"/>
                    </a:lnTo>
                    <a:lnTo>
                      <a:pt x="63" y="81"/>
                    </a:lnTo>
                    <a:lnTo>
                      <a:pt x="66" y="81"/>
                    </a:lnTo>
                    <a:lnTo>
                      <a:pt x="66" y="83"/>
                    </a:lnTo>
                    <a:lnTo>
                      <a:pt x="66" y="83"/>
                    </a:lnTo>
                    <a:lnTo>
                      <a:pt x="68" y="83"/>
                    </a:lnTo>
                    <a:lnTo>
                      <a:pt x="70" y="85"/>
                    </a:lnTo>
                    <a:lnTo>
                      <a:pt x="70" y="83"/>
                    </a:lnTo>
                    <a:lnTo>
                      <a:pt x="70" y="83"/>
                    </a:lnTo>
                    <a:lnTo>
                      <a:pt x="75" y="76"/>
                    </a:lnTo>
                    <a:lnTo>
                      <a:pt x="75" y="73"/>
                    </a:lnTo>
                    <a:lnTo>
                      <a:pt x="75" y="73"/>
                    </a:lnTo>
                    <a:lnTo>
                      <a:pt x="80" y="71"/>
                    </a:lnTo>
                    <a:lnTo>
                      <a:pt x="80" y="68"/>
                    </a:lnTo>
                    <a:lnTo>
                      <a:pt x="85" y="61"/>
                    </a:lnTo>
                    <a:lnTo>
                      <a:pt x="85" y="61"/>
                    </a:lnTo>
                    <a:lnTo>
                      <a:pt x="85" y="61"/>
                    </a:lnTo>
                    <a:lnTo>
                      <a:pt x="88" y="61"/>
                    </a:lnTo>
                    <a:lnTo>
                      <a:pt x="88" y="61"/>
                    </a:lnTo>
                    <a:lnTo>
                      <a:pt x="90" y="59"/>
                    </a:lnTo>
                    <a:lnTo>
                      <a:pt x="92" y="59"/>
                    </a:lnTo>
                    <a:lnTo>
                      <a:pt x="90" y="59"/>
                    </a:lnTo>
                    <a:lnTo>
                      <a:pt x="90" y="61"/>
                    </a:lnTo>
                    <a:lnTo>
                      <a:pt x="90" y="63"/>
                    </a:lnTo>
                    <a:lnTo>
                      <a:pt x="90" y="63"/>
                    </a:lnTo>
                    <a:lnTo>
                      <a:pt x="88" y="63"/>
                    </a:lnTo>
                    <a:lnTo>
                      <a:pt x="88" y="66"/>
                    </a:lnTo>
                    <a:lnTo>
                      <a:pt x="88" y="68"/>
                    </a:lnTo>
                    <a:lnTo>
                      <a:pt x="88" y="71"/>
                    </a:lnTo>
                    <a:lnTo>
                      <a:pt x="88" y="73"/>
                    </a:lnTo>
                    <a:lnTo>
                      <a:pt x="88" y="73"/>
                    </a:lnTo>
                    <a:lnTo>
                      <a:pt x="88" y="76"/>
                    </a:lnTo>
                    <a:lnTo>
                      <a:pt x="85" y="78"/>
                    </a:lnTo>
                    <a:lnTo>
                      <a:pt x="85" y="81"/>
                    </a:lnTo>
                    <a:lnTo>
                      <a:pt x="83" y="81"/>
                    </a:lnTo>
                    <a:lnTo>
                      <a:pt x="85" y="81"/>
                    </a:lnTo>
                    <a:lnTo>
                      <a:pt x="85" y="81"/>
                    </a:lnTo>
                    <a:lnTo>
                      <a:pt x="88" y="83"/>
                    </a:lnTo>
                    <a:lnTo>
                      <a:pt x="88" y="83"/>
                    </a:lnTo>
                    <a:lnTo>
                      <a:pt x="88" y="85"/>
                    </a:lnTo>
                    <a:lnTo>
                      <a:pt x="83" y="90"/>
                    </a:lnTo>
                    <a:lnTo>
                      <a:pt x="83" y="93"/>
                    </a:lnTo>
                    <a:lnTo>
                      <a:pt x="83" y="95"/>
                    </a:lnTo>
                    <a:lnTo>
                      <a:pt x="85" y="98"/>
                    </a:lnTo>
                    <a:lnTo>
                      <a:pt x="85" y="100"/>
                    </a:lnTo>
                    <a:lnTo>
                      <a:pt x="88" y="100"/>
                    </a:lnTo>
                    <a:lnTo>
                      <a:pt x="88" y="100"/>
                    </a:lnTo>
                    <a:lnTo>
                      <a:pt x="88" y="98"/>
                    </a:lnTo>
                    <a:lnTo>
                      <a:pt x="88" y="98"/>
                    </a:lnTo>
                    <a:lnTo>
                      <a:pt x="88" y="95"/>
                    </a:lnTo>
                    <a:lnTo>
                      <a:pt x="88" y="93"/>
                    </a:lnTo>
                    <a:lnTo>
                      <a:pt x="90" y="90"/>
                    </a:lnTo>
                    <a:lnTo>
                      <a:pt x="90" y="90"/>
                    </a:lnTo>
                    <a:lnTo>
                      <a:pt x="90" y="90"/>
                    </a:lnTo>
                    <a:lnTo>
                      <a:pt x="90" y="88"/>
                    </a:lnTo>
                    <a:lnTo>
                      <a:pt x="90" y="88"/>
                    </a:lnTo>
                    <a:lnTo>
                      <a:pt x="90" y="88"/>
                    </a:lnTo>
                    <a:lnTo>
                      <a:pt x="92" y="85"/>
                    </a:lnTo>
                    <a:lnTo>
                      <a:pt x="92" y="85"/>
                    </a:lnTo>
                    <a:lnTo>
                      <a:pt x="92" y="83"/>
                    </a:lnTo>
                    <a:lnTo>
                      <a:pt x="92" y="81"/>
                    </a:lnTo>
                    <a:lnTo>
                      <a:pt x="92" y="81"/>
                    </a:lnTo>
                    <a:lnTo>
                      <a:pt x="92" y="78"/>
                    </a:lnTo>
                    <a:lnTo>
                      <a:pt x="95" y="81"/>
                    </a:lnTo>
                    <a:lnTo>
                      <a:pt x="95" y="81"/>
                    </a:lnTo>
                    <a:lnTo>
                      <a:pt x="95" y="81"/>
                    </a:lnTo>
                    <a:lnTo>
                      <a:pt x="95" y="83"/>
                    </a:lnTo>
                    <a:lnTo>
                      <a:pt x="95" y="83"/>
                    </a:lnTo>
                    <a:lnTo>
                      <a:pt x="95" y="85"/>
                    </a:lnTo>
                    <a:lnTo>
                      <a:pt x="95" y="88"/>
                    </a:lnTo>
                    <a:lnTo>
                      <a:pt x="95" y="90"/>
                    </a:lnTo>
                    <a:lnTo>
                      <a:pt x="92" y="90"/>
                    </a:lnTo>
                    <a:lnTo>
                      <a:pt x="92" y="93"/>
                    </a:lnTo>
                    <a:lnTo>
                      <a:pt x="90" y="95"/>
                    </a:lnTo>
                    <a:lnTo>
                      <a:pt x="90" y="95"/>
                    </a:lnTo>
                    <a:lnTo>
                      <a:pt x="90" y="98"/>
                    </a:lnTo>
                    <a:lnTo>
                      <a:pt x="90" y="100"/>
                    </a:lnTo>
                    <a:lnTo>
                      <a:pt x="90" y="100"/>
                    </a:lnTo>
                    <a:lnTo>
                      <a:pt x="90" y="102"/>
                    </a:lnTo>
                    <a:lnTo>
                      <a:pt x="90" y="102"/>
                    </a:lnTo>
                    <a:lnTo>
                      <a:pt x="90" y="102"/>
                    </a:lnTo>
                    <a:lnTo>
                      <a:pt x="90" y="102"/>
                    </a:lnTo>
                    <a:lnTo>
                      <a:pt x="92" y="102"/>
                    </a:lnTo>
                    <a:lnTo>
                      <a:pt x="97" y="93"/>
                    </a:lnTo>
                    <a:lnTo>
                      <a:pt x="100" y="85"/>
                    </a:lnTo>
                    <a:lnTo>
                      <a:pt x="102" y="78"/>
                    </a:lnTo>
                    <a:lnTo>
                      <a:pt x="102" y="71"/>
                    </a:lnTo>
                    <a:lnTo>
                      <a:pt x="102" y="56"/>
                    </a:lnTo>
                    <a:lnTo>
                      <a:pt x="102" y="54"/>
                    </a:lnTo>
                    <a:lnTo>
                      <a:pt x="102" y="51"/>
                    </a:lnTo>
                    <a:lnTo>
                      <a:pt x="105" y="49"/>
                    </a:lnTo>
                    <a:lnTo>
                      <a:pt x="112" y="46"/>
                    </a:lnTo>
                    <a:lnTo>
                      <a:pt x="117" y="42"/>
                    </a:lnTo>
                    <a:lnTo>
                      <a:pt x="119" y="42"/>
                    </a:lnTo>
                    <a:lnTo>
                      <a:pt x="127" y="42"/>
                    </a:lnTo>
                    <a:lnTo>
                      <a:pt x="129" y="42"/>
                    </a:lnTo>
                    <a:lnTo>
                      <a:pt x="134" y="42"/>
                    </a:lnTo>
                    <a:lnTo>
                      <a:pt x="136" y="37"/>
                    </a:lnTo>
                    <a:lnTo>
                      <a:pt x="134" y="37"/>
                    </a:lnTo>
                    <a:lnTo>
                      <a:pt x="131" y="37"/>
                    </a:lnTo>
                    <a:lnTo>
                      <a:pt x="127" y="37"/>
                    </a:lnTo>
                    <a:lnTo>
                      <a:pt x="127" y="34"/>
                    </a:lnTo>
                    <a:lnTo>
                      <a:pt x="124" y="34"/>
                    </a:lnTo>
                    <a:lnTo>
                      <a:pt x="122" y="32"/>
                    </a:lnTo>
                    <a:lnTo>
                      <a:pt x="122" y="27"/>
                    </a:lnTo>
                    <a:lnTo>
                      <a:pt x="122" y="24"/>
                    </a:lnTo>
                    <a:lnTo>
                      <a:pt x="122" y="20"/>
                    </a:lnTo>
                    <a:lnTo>
                      <a:pt x="124" y="17"/>
                    </a:lnTo>
                    <a:lnTo>
                      <a:pt x="124" y="15"/>
                    </a:lnTo>
                    <a:lnTo>
                      <a:pt x="129" y="12"/>
                    </a:lnTo>
                    <a:lnTo>
                      <a:pt x="131" y="7"/>
                    </a:lnTo>
                    <a:lnTo>
                      <a:pt x="134" y="7"/>
                    </a:lnTo>
                    <a:lnTo>
                      <a:pt x="134" y="7"/>
                    </a:lnTo>
                    <a:lnTo>
                      <a:pt x="131" y="5"/>
                    </a:lnTo>
                    <a:lnTo>
                      <a:pt x="129" y="3"/>
                    </a:lnTo>
                    <a:lnTo>
                      <a:pt x="129" y="3"/>
                    </a:lnTo>
                    <a:lnTo>
                      <a:pt x="131" y="3"/>
                    </a:lnTo>
                    <a:lnTo>
                      <a:pt x="136" y="3"/>
                    </a:lnTo>
                    <a:lnTo>
                      <a:pt x="141" y="3"/>
                    </a:lnTo>
                    <a:lnTo>
                      <a:pt x="144" y="3"/>
                    </a:lnTo>
                    <a:lnTo>
                      <a:pt x="144" y="3"/>
                    </a:lnTo>
                    <a:lnTo>
                      <a:pt x="144" y="0"/>
                    </a:lnTo>
                    <a:lnTo>
                      <a:pt x="144" y="0"/>
                    </a:lnTo>
                    <a:lnTo>
                      <a:pt x="146" y="0"/>
                    </a:lnTo>
                    <a:lnTo>
                      <a:pt x="148" y="0"/>
                    </a:lnTo>
                    <a:lnTo>
                      <a:pt x="148" y="3"/>
                    </a:lnTo>
                    <a:lnTo>
                      <a:pt x="153" y="5"/>
                    </a:lnTo>
                    <a:lnTo>
                      <a:pt x="158" y="7"/>
                    </a:lnTo>
                    <a:lnTo>
                      <a:pt x="161" y="7"/>
                    </a:lnTo>
                    <a:lnTo>
                      <a:pt x="163" y="12"/>
                    </a:lnTo>
                    <a:lnTo>
                      <a:pt x="168" y="12"/>
                    </a:lnTo>
                    <a:lnTo>
                      <a:pt x="168" y="12"/>
                    </a:lnTo>
                    <a:lnTo>
                      <a:pt x="173" y="12"/>
                    </a:lnTo>
                    <a:lnTo>
                      <a:pt x="178" y="12"/>
                    </a:lnTo>
                    <a:lnTo>
                      <a:pt x="180" y="15"/>
                    </a:lnTo>
                    <a:lnTo>
                      <a:pt x="183" y="15"/>
                    </a:lnTo>
                    <a:lnTo>
                      <a:pt x="185" y="17"/>
                    </a:lnTo>
                    <a:lnTo>
                      <a:pt x="187" y="20"/>
                    </a:lnTo>
                    <a:lnTo>
                      <a:pt x="187" y="22"/>
                    </a:lnTo>
                    <a:lnTo>
                      <a:pt x="190" y="24"/>
                    </a:lnTo>
                    <a:lnTo>
                      <a:pt x="190" y="24"/>
                    </a:lnTo>
                    <a:lnTo>
                      <a:pt x="190" y="27"/>
                    </a:lnTo>
                    <a:lnTo>
                      <a:pt x="190" y="29"/>
                    </a:lnTo>
                    <a:lnTo>
                      <a:pt x="192" y="29"/>
                    </a:lnTo>
                    <a:lnTo>
                      <a:pt x="197" y="29"/>
                    </a:lnTo>
                    <a:lnTo>
                      <a:pt x="202" y="29"/>
                    </a:lnTo>
                    <a:lnTo>
                      <a:pt x="207" y="32"/>
                    </a:lnTo>
                    <a:lnTo>
                      <a:pt x="209" y="34"/>
                    </a:lnTo>
                    <a:lnTo>
                      <a:pt x="209" y="37"/>
                    </a:lnTo>
                    <a:lnTo>
                      <a:pt x="212" y="37"/>
                    </a:lnTo>
                    <a:lnTo>
                      <a:pt x="214" y="37"/>
                    </a:lnTo>
                    <a:lnTo>
                      <a:pt x="214" y="37"/>
                    </a:lnTo>
                    <a:lnTo>
                      <a:pt x="217" y="37"/>
                    </a:lnTo>
                    <a:lnTo>
                      <a:pt x="219" y="37"/>
                    </a:lnTo>
                    <a:lnTo>
                      <a:pt x="219" y="39"/>
                    </a:lnTo>
                    <a:lnTo>
                      <a:pt x="222" y="42"/>
                    </a:lnTo>
                    <a:lnTo>
                      <a:pt x="224" y="42"/>
                    </a:lnTo>
                    <a:lnTo>
                      <a:pt x="224" y="42"/>
                    </a:lnTo>
                    <a:lnTo>
                      <a:pt x="226" y="44"/>
                    </a:lnTo>
                    <a:lnTo>
                      <a:pt x="226" y="44"/>
                    </a:lnTo>
                    <a:lnTo>
                      <a:pt x="229" y="44"/>
                    </a:lnTo>
                    <a:lnTo>
                      <a:pt x="234" y="44"/>
                    </a:lnTo>
                    <a:lnTo>
                      <a:pt x="236" y="46"/>
                    </a:lnTo>
                    <a:lnTo>
                      <a:pt x="239" y="49"/>
                    </a:lnTo>
                    <a:lnTo>
                      <a:pt x="241" y="51"/>
                    </a:lnTo>
                    <a:lnTo>
                      <a:pt x="241" y="54"/>
                    </a:lnTo>
                    <a:lnTo>
                      <a:pt x="241" y="54"/>
                    </a:lnTo>
                    <a:lnTo>
                      <a:pt x="241" y="56"/>
                    </a:lnTo>
                    <a:lnTo>
                      <a:pt x="241" y="56"/>
                    </a:lnTo>
                    <a:lnTo>
                      <a:pt x="241" y="59"/>
                    </a:lnTo>
                    <a:lnTo>
                      <a:pt x="244" y="61"/>
                    </a:lnTo>
                    <a:lnTo>
                      <a:pt x="244" y="63"/>
                    </a:lnTo>
                    <a:lnTo>
                      <a:pt x="244" y="63"/>
                    </a:lnTo>
                    <a:lnTo>
                      <a:pt x="246" y="63"/>
                    </a:lnTo>
                    <a:lnTo>
                      <a:pt x="246" y="63"/>
                    </a:lnTo>
                    <a:lnTo>
                      <a:pt x="246" y="63"/>
                    </a:lnTo>
                    <a:lnTo>
                      <a:pt x="246" y="66"/>
                    </a:lnTo>
                    <a:lnTo>
                      <a:pt x="248" y="68"/>
                    </a:lnTo>
                    <a:lnTo>
                      <a:pt x="248" y="68"/>
                    </a:lnTo>
                    <a:lnTo>
                      <a:pt x="248" y="68"/>
                    </a:lnTo>
                    <a:lnTo>
                      <a:pt x="248" y="68"/>
                    </a:lnTo>
                    <a:lnTo>
                      <a:pt x="248" y="71"/>
                    </a:lnTo>
                    <a:lnTo>
                      <a:pt x="248" y="71"/>
                    </a:lnTo>
                    <a:lnTo>
                      <a:pt x="246" y="71"/>
                    </a:lnTo>
                    <a:lnTo>
                      <a:pt x="246" y="71"/>
                    </a:lnTo>
                    <a:lnTo>
                      <a:pt x="246" y="71"/>
                    </a:lnTo>
                    <a:lnTo>
                      <a:pt x="246" y="73"/>
                    </a:lnTo>
                    <a:lnTo>
                      <a:pt x="248" y="73"/>
                    </a:lnTo>
                    <a:lnTo>
                      <a:pt x="251" y="76"/>
                    </a:lnTo>
                    <a:lnTo>
                      <a:pt x="248" y="76"/>
                    </a:lnTo>
                    <a:lnTo>
                      <a:pt x="246" y="76"/>
                    </a:lnTo>
                    <a:lnTo>
                      <a:pt x="246" y="76"/>
                    </a:lnTo>
                    <a:lnTo>
                      <a:pt x="244" y="73"/>
                    </a:lnTo>
                    <a:lnTo>
                      <a:pt x="244" y="73"/>
                    </a:lnTo>
                    <a:lnTo>
                      <a:pt x="241" y="71"/>
                    </a:lnTo>
                    <a:lnTo>
                      <a:pt x="239" y="73"/>
                    </a:lnTo>
                    <a:lnTo>
                      <a:pt x="239" y="73"/>
                    </a:lnTo>
                    <a:lnTo>
                      <a:pt x="239" y="76"/>
                    </a:lnTo>
                    <a:lnTo>
                      <a:pt x="239" y="78"/>
                    </a:lnTo>
                    <a:lnTo>
                      <a:pt x="236" y="78"/>
                    </a:lnTo>
                    <a:lnTo>
                      <a:pt x="236" y="78"/>
                    </a:lnTo>
                    <a:lnTo>
                      <a:pt x="236" y="78"/>
                    </a:lnTo>
                    <a:lnTo>
                      <a:pt x="236" y="81"/>
                    </a:lnTo>
                    <a:lnTo>
                      <a:pt x="236" y="81"/>
                    </a:lnTo>
                    <a:lnTo>
                      <a:pt x="236" y="81"/>
                    </a:lnTo>
                    <a:lnTo>
                      <a:pt x="239" y="81"/>
                    </a:lnTo>
                    <a:lnTo>
                      <a:pt x="239" y="81"/>
                    </a:lnTo>
                    <a:lnTo>
                      <a:pt x="239" y="83"/>
                    </a:lnTo>
                    <a:lnTo>
                      <a:pt x="239" y="85"/>
                    </a:lnTo>
                    <a:lnTo>
                      <a:pt x="239" y="85"/>
                    </a:lnTo>
                    <a:lnTo>
                      <a:pt x="239" y="85"/>
                    </a:lnTo>
                    <a:lnTo>
                      <a:pt x="241" y="88"/>
                    </a:lnTo>
                    <a:lnTo>
                      <a:pt x="244" y="88"/>
                    </a:lnTo>
                    <a:lnTo>
                      <a:pt x="244" y="90"/>
                    </a:lnTo>
                    <a:lnTo>
                      <a:pt x="246" y="90"/>
                    </a:lnTo>
                    <a:lnTo>
                      <a:pt x="246" y="90"/>
                    </a:lnTo>
                    <a:lnTo>
                      <a:pt x="246" y="90"/>
                    </a:lnTo>
                    <a:lnTo>
                      <a:pt x="246" y="93"/>
                    </a:lnTo>
                    <a:lnTo>
                      <a:pt x="246" y="93"/>
                    </a:lnTo>
                    <a:lnTo>
                      <a:pt x="246" y="95"/>
                    </a:lnTo>
                    <a:lnTo>
                      <a:pt x="248" y="95"/>
                    </a:lnTo>
                    <a:lnTo>
                      <a:pt x="248" y="98"/>
                    </a:lnTo>
                    <a:lnTo>
                      <a:pt x="248" y="102"/>
                    </a:lnTo>
                    <a:lnTo>
                      <a:pt x="248" y="107"/>
                    </a:lnTo>
                    <a:lnTo>
                      <a:pt x="248" y="110"/>
                    </a:lnTo>
                    <a:lnTo>
                      <a:pt x="248" y="110"/>
                    </a:lnTo>
                    <a:lnTo>
                      <a:pt x="246" y="115"/>
                    </a:lnTo>
                    <a:lnTo>
                      <a:pt x="246" y="117"/>
                    </a:lnTo>
                    <a:lnTo>
                      <a:pt x="246" y="137"/>
                    </a:lnTo>
                    <a:lnTo>
                      <a:pt x="246" y="141"/>
                    </a:lnTo>
                    <a:lnTo>
                      <a:pt x="246" y="144"/>
                    </a:lnTo>
                    <a:lnTo>
                      <a:pt x="246" y="144"/>
                    </a:lnTo>
                    <a:lnTo>
                      <a:pt x="244" y="146"/>
                    </a:lnTo>
                    <a:lnTo>
                      <a:pt x="244" y="146"/>
                    </a:lnTo>
                    <a:lnTo>
                      <a:pt x="241" y="146"/>
                    </a:lnTo>
                    <a:lnTo>
                      <a:pt x="241" y="146"/>
                    </a:lnTo>
                    <a:lnTo>
                      <a:pt x="241" y="146"/>
                    </a:lnTo>
                    <a:lnTo>
                      <a:pt x="236" y="151"/>
                    </a:lnTo>
                    <a:lnTo>
                      <a:pt x="236" y="151"/>
                    </a:lnTo>
                    <a:lnTo>
                      <a:pt x="236" y="151"/>
                    </a:lnTo>
                    <a:lnTo>
                      <a:pt x="236" y="151"/>
                    </a:lnTo>
                    <a:lnTo>
                      <a:pt x="236" y="149"/>
                    </a:lnTo>
                    <a:lnTo>
                      <a:pt x="236" y="149"/>
                    </a:lnTo>
                    <a:lnTo>
                      <a:pt x="234" y="149"/>
                    </a:lnTo>
                    <a:lnTo>
                      <a:pt x="231" y="151"/>
                    </a:lnTo>
                    <a:lnTo>
                      <a:pt x="229" y="154"/>
                    </a:lnTo>
                    <a:lnTo>
                      <a:pt x="229" y="159"/>
                    </a:lnTo>
                    <a:lnTo>
                      <a:pt x="229" y="166"/>
                    </a:lnTo>
                    <a:lnTo>
                      <a:pt x="229" y="168"/>
                    </a:lnTo>
                    <a:lnTo>
                      <a:pt x="229" y="168"/>
                    </a:lnTo>
                    <a:lnTo>
                      <a:pt x="226" y="168"/>
                    </a:lnTo>
                    <a:lnTo>
                      <a:pt x="226" y="168"/>
                    </a:lnTo>
                    <a:lnTo>
                      <a:pt x="226" y="171"/>
                    </a:lnTo>
                    <a:lnTo>
                      <a:pt x="226" y="171"/>
                    </a:lnTo>
                    <a:lnTo>
                      <a:pt x="226" y="173"/>
                    </a:lnTo>
                    <a:lnTo>
                      <a:pt x="222" y="173"/>
                    </a:lnTo>
                    <a:lnTo>
                      <a:pt x="222" y="173"/>
                    </a:lnTo>
                    <a:lnTo>
                      <a:pt x="222" y="173"/>
                    </a:lnTo>
                    <a:lnTo>
                      <a:pt x="222" y="176"/>
                    </a:lnTo>
                    <a:lnTo>
                      <a:pt x="219" y="178"/>
                    </a:lnTo>
                    <a:lnTo>
                      <a:pt x="219" y="176"/>
                    </a:lnTo>
                    <a:lnTo>
                      <a:pt x="219" y="176"/>
                    </a:lnTo>
                    <a:lnTo>
                      <a:pt x="217" y="176"/>
                    </a:lnTo>
                    <a:lnTo>
                      <a:pt x="217" y="176"/>
                    </a:lnTo>
                    <a:lnTo>
                      <a:pt x="214" y="178"/>
                    </a:lnTo>
                    <a:lnTo>
                      <a:pt x="214" y="178"/>
                    </a:lnTo>
                    <a:lnTo>
                      <a:pt x="214" y="178"/>
                    </a:lnTo>
                    <a:lnTo>
                      <a:pt x="212" y="178"/>
                    </a:lnTo>
                    <a:lnTo>
                      <a:pt x="212" y="178"/>
                    </a:lnTo>
                    <a:lnTo>
                      <a:pt x="209" y="178"/>
                    </a:lnTo>
                    <a:lnTo>
                      <a:pt x="207" y="180"/>
                    </a:lnTo>
                    <a:lnTo>
                      <a:pt x="205" y="188"/>
                    </a:lnTo>
                    <a:lnTo>
                      <a:pt x="205" y="190"/>
                    </a:lnTo>
                    <a:lnTo>
                      <a:pt x="205" y="190"/>
                    </a:lnTo>
                    <a:lnTo>
                      <a:pt x="205" y="193"/>
                    </a:lnTo>
                    <a:lnTo>
                      <a:pt x="205" y="193"/>
                    </a:lnTo>
                    <a:lnTo>
                      <a:pt x="205" y="195"/>
                    </a:lnTo>
                    <a:lnTo>
                      <a:pt x="205" y="198"/>
                    </a:lnTo>
                    <a:lnTo>
                      <a:pt x="205" y="198"/>
                    </a:lnTo>
                    <a:lnTo>
                      <a:pt x="202" y="200"/>
                    </a:lnTo>
                    <a:lnTo>
                      <a:pt x="202" y="202"/>
                    </a:lnTo>
                    <a:lnTo>
                      <a:pt x="205" y="207"/>
                    </a:lnTo>
                    <a:lnTo>
                      <a:pt x="205" y="207"/>
                    </a:lnTo>
                    <a:lnTo>
                      <a:pt x="207" y="210"/>
                    </a:lnTo>
                    <a:lnTo>
                      <a:pt x="212" y="210"/>
                    </a:lnTo>
                    <a:lnTo>
                      <a:pt x="212" y="212"/>
                    </a:lnTo>
                    <a:lnTo>
                      <a:pt x="217" y="212"/>
                    </a:lnTo>
                    <a:lnTo>
                      <a:pt x="219" y="215"/>
                    </a:lnTo>
                    <a:lnTo>
                      <a:pt x="222" y="215"/>
                    </a:lnTo>
                    <a:lnTo>
                      <a:pt x="224" y="215"/>
                    </a:lnTo>
                    <a:lnTo>
                      <a:pt x="226" y="212"/>
                    </a:lnTo>
                    <a:lnTo>
                      <a:pt x="231" y="205"/>
                    </a:lnTo>
                    <a:lnTo>
                      <a:pt x="231" y="202"/>
                    </a:lnTo>
                    <a:lnTo>
                      <a:pt x="234" y="205"/>
                    </a:lnTo>
                    <a:lnTo>
                      <a:pt x="234" y="205"/>
                    </a:lnTo>
                    <a:lnTo>
                      <a:pt x="234" y="205"/>
                    </a:lnTo>
                    <a:lnTo>
                      <a:pt x="234" y="205"/>
                    </a:lnTo>
                    <a:lnTo>
                      <a:pt x="236" y="205"/>
                    </a:lnTo>
                    <a:lnTo>
                      <a:pt x="236" y="200"/>
                    </a:lnTo>
                    <a:lnTo>
                      <a:pt x="241" y="195"/>
                    </a:lnTo>
                    <a:lnTo>
                      <a:pt x="241" y="193"/>
                    </a:lnTo>
                    <a:lnTo>
                      <a:pt x="241" y="190"/>
                    </a:lnTo>
                    <a:lnTo>
                      <a:pt x="244" y="190"/>
                    </a:lnTo>
                    <a:lnTo>
                      <a:pt x="246" y="188"/>
                    </a:lnTo>
                    <a:lnTo>
                      <a:pt x="244" y="185"/>
                    </a:lnTo>
                    <a:lnTo>
                      <a:pt x="244" y="185"/>
                    </a:lnTo>
                    <a:lnTo>
                      <a:pt x="241" y="185"/>
                    </a:lnTo>
                    <a:lnTo>
                      <a:pt x="241" y="185"/>
                    </a:lnTo>
                    <a:lnTo>
                      <a:pt x="246" y="183"/>
                    </a:lnTo>
                    <a:lnTo>
                      <a:pt x="248" y="183"/>
                    </a:lnTo>
                    <a:lnTo>
                      <a:pt x="248" y="183"/>
                    </a:lnTo>
                    <a:lnTo>
                      <a:pt x="251" y="180"/>
                    </a:lnTo>
                    <a:lnTo>
                      <a:pt x="251" y="178"/>
                    </a:lnTo>
                    <a:lnTo>
                      <a:pt x="251" y="178"/>
                    </a:lnTo>
                    <a:lnTo>
                      <a:pt x="251" y="178"/>
                    </a:lnTo>
                    <a:lnTo>
                      <a:pt x="258" y="178"/>
                    </a:lnTo>
                    <a:lnTo>
                      <a:pt x="258" y="178"/>
                    </a:lnTo>
                    <a:lnTo>
                      <a:pt x="261" y="176"/>
                    </a:lnTo>
                    <a:lnTo>
                      <a:pt x="261" y="176"/>
                    </a:lnTo>
                    <a:lnTo>
                      <a:pt x="263" y="176"/>
                    </a:lnTo>
                    <a:lnTo>
                      <a:pt x="263" y="176"/>
                    </a:lnTo>
                    <a:lnTo>
                      <a:pt x="265" y="173"/>
                    </a:lnTo>
                    <a:lnTo>
                      <a:pt x="268" y="171"/>
                    </a:lnTo>
                    <a:lnTo>
                      <a:pt x="270" y="171"/>
                    </a:lnTo>
                    <a:lnTo>
                      <a:pt x="273" y="171"/>
                    </a:lnTo>
                    <a:lnTo>
                      <a:pt x="275" y="171"/>
                    </a:lnTo>
                    <a:lnTo>
                      <a:pt x="275" y="171"/>
                    </a:lnTo>
                    <a:lnTo>
                      <a:pt x="283" y="176"/>
                    </a:lnTo>
                    <a:lnTo>
                      <a:pt x="285" y="176"/>
                    </a:lnTo>
                    <a:lnTo>
                      <a:pt x="287" y="178"/>
                    </a:lnTo>
                    <a:lnTo>
                      <a:pt x="290" y="185"/>
                    </a:lnTo>
                    <a:lnTo>
                      <a:pt x="292" y="185"/>
                    </a:lnTo>
                    <a:lnTo>
                      <a:pt x="292" y="188"/>
                    </a:lnTo>
                    <a:lnTo>
                      <a:pt x="292" y="190"/>
                    </a:lnTo>
                    <a:lnTo>
                      <a:pt x="295" y="195"/>
                    </a:lnTo>
                    <a:lnTo>
                      <a:pt x="297" y="210"/>
                    </a:lnTo>
                    <a:lnTo>
                      <a:pt x="297" y="222"/>
                    </a:lnTo>
                    <a:lnTo>
                      <a:pt x="300" y="229"/>
                    </a:lnTo>
                    <a:lnTo>
                      <a:pt x="302" y="246"/>
                    </a:lnTo>
                    <a:lnTo>
                      <a:pt x="302" y="249"/>
                    </a:lnTo>
                    <a:lnTo>
                      <a:pt x="304" y="263"/>
                    </a:lnTo>
                    <a:lnTo>
                      <a:pt x="307" y="263"/>
                    </a:lnTo>
                    <a:lnTo>
                      <a:pt x="307" y="266"/>
                    </a:lnTo>
                    <a:lnTo>
                      <a:pt x="309" y="271"/>
                    </a:lnTo>
                    <a:lnTo>
                      <a:pt x="309" y="271"/>
                    </a:lnTo>
                    <a:lnTo>
                      <a:pt x="309" y="271"/>
                    </a:lnTo>
                    <a:close/>
                  </a:path>
                </a:pathLst>
              </a:custGeom>
              <a:solidFill>
                <a:srgbClr val="1D819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200" dirty="0"/>
              </a:p>
            </p:txBody>
          </p:sp>
          <p:sp>
            <p:nvSpPr>
              <p:cNvPr id="453" name="Freeform 178">
                <a:extLst>
                  <a:ext uri="{FF2B5EF4-FFF2-40B4-BE49-F238E27FC236}">
                    <a16:creationId xmlns:a16="http://schemas.microsoft.com/office/drawing/2014/main" id="{B0288BB2-F2F4-4953-AE3B-7FE96BD6F75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48" y="1782"/>
                <a:ext cx="34" cy="37"/>
              </a:xfrm>
              <a:custGeom>
                <a:avLst/>
                <a:gdLst>
                  <a:gd name="T0" fmla="*/ 34 w 34"/>
                  <a:gd name="T1" fmla="*/ 10 h 37"/>
                  <a:gd name="T2" fmla="*/ 32 w 34"/>
                  <a:gd name="T3" fmla="*/ 13 h 37"/>
                  <a:gd name="T4" fmla="*/ 32 w 34"/>
                  <a:gd name="T5" fmla="*/ 13 h 37"/>
                  <a:gd name="T6" fmla="*/ 32 w 34"/>
                  <a:gd name="T7" fmla="*/ 13 h 37"/>
                  <a:gd name="T8" fmla="*/ 27 w 34"/>
                  <a:gd name="T9" fmla="*/ 17 h 37"/>
                  <a:gd name="T10" fmla="*/ 22 w 34"/>
                  <a:gd name="T11" fmla="*/ 22 h 37"/>
                  <a:gd name="T12" fmla="*/ 20 w 34"/>
                  <a:gd name="T13" fmla="*/ 27 h 37"/>
                  <a:gd name="T14" fmla="*/ 17 w 34"/>
                  <a:gd name="T15" fmla="*/ 27 h 37"/>
                  <a:gd name="T16" fmla="*/ 12 w 34"/>
                  <a:gd name="T17" fmla="*/ 32 h 37"/>
                  <a:gd name="T18" fmla="*/ 10 w 34"/>
                  <a:gd name="T19" fmla="*/ 32 h 37"/>
                  <a:gd name="T20" fmla="*/ 5 w 34"/>
                  <a:gd name="T21" fmla="*/ 34 h 37"/>
                  <a:gd name="T22" fmla="*/ 2 w 34"/>
                  <a:gd name="T23" fmla="*/ 34 h 37"/>
                  <a:gd name="T24" fmla="*/ 0 w 34"/>
                  <a:gd name="T25" fmla="*/ 37 h 37"/>
                  <a:gd name="T26" fmla="*/ 0 w 34"/>
                  <a:gd name="T27" fmla="*/ 37 h 37"/>
                  <a:gd name="T28" fmla="*/ 2 w 34"/>
                  <a:gd name="T29" fmla="*/ 34 h 37"/>
                  <a:gd name="T30" fmla="*/ 2 w 34"/>
                  <a:gd name="T31" fmla="*/ 34 h 37"/>
                  <a:gd name="T32" fmla="*/ 7 w 34"/>
                  <a:gd name="T33" fmla="*/ 32 h 37"/>
                  <a:gd name="T34" fmla="*/ 10 w 34"/>
                  <a:gd name="T35" fmla="*/ 32 h 37"/>
                  <a:gd name="T36" fmla="*/ 10 w 34"/>
                  <a:gd name="T37" fmla="*/ 32 h 37"/>
                  <a:gd name="T38" fmla="*/ 12 w 34"/>
                  <a:gd name="T39" fmla="*/ 30 h 37"/>
                  <a:gd name="T40" fmla="*/ 12 w 34"/>
                  <a:gd name="T41" fmla="*/ 30 h 37"/>
                  <a:gd name="T42" fmla="*/ 15 w 34"/>
                  <a:gd name="T43" fmla="*/ 27 h 37"/>
                  <a:gd name="T44" fmla="*/ 15 w 34"/>
                  <a:gd name="T45" fmla="*/ 27 h 37"/>
                  <a:gd name="T46" fmla="*/ 15 w 34"/>
                  <a:gd name="T47" fmla="*/ 25 h 37"/>
                  <a:gd name="T48" fmla="*/ 15 w 34"/>
                  <a:gd name="T49" fmla="*/ 22 h 37"/>
                  <a:gd name="T50" fmla="*/ 15 w 34"/>
                  <a:gd name="T51" fmla="*/ 22 h 37"/>
                  <a:gd name="T52" fmla="*/ 15 w 34"/>
                  <a:gd name="T53" fmla="*/ 22 h 37"/>
                  <a:gd name="T54" fmla="*/ 15 w 34"/>
                  <a:gd name="T55" fmla="*/ 20 h 37"/>
                  <a:gd name="T56" fmla="*/ 15 w 34"/>
                  <a:gd name="T57" fmla="*/ 20 h 37"/>
                  <a:gd name="T58" fmla="*/ 15 w 34"/>
                  <a:gd name="T59" fmla="*/ 17 h 37"/>
                  <a:gd name="T60" fmla="*/ 15 w 34"/>
                  <a:gd name="T61" fmla="*/ 15 h 37"/>
                  <a:gd name="T62" fmla="*/ 15 w 34"/>
                  <a:gd name="T63" fmla="*/ 13 h 37"/>
                  <a:gd name="T64" fmla="*/ 17 w 34"/>
                  <a:gd name="T65" fmla="*/ 13 h 37"/>
                  <a:gd name="T66" fmla="*/ 20 w 34"/>
                  <a:gd name="T67" fmla="*/ 10 h 37"/>
                  <a:gd name="T68" fmla="*/ 20 w 34"/>
                  <a:gd name="T69" fmla="*/ 10 h 37"/>
                  <a:gd name="T70" fmla="*/ 22 w 34"/>
                  <a:gd name="T71" fmla="*/ 10 h 37"/>
                  <a:gd name="T72" fmla="*/ 22 w 34"/>
                  <a:gd name="T73" fmla="*/ 10 h 37"/>
                  <a:gd name="T74" fmla="*/ 22 w 34"/>
                  <a:gd name="T75" fmla="*/ 10 h 37"/>
                  <a:gd name="T76" fmla="*/ 20 w 34"/>
                  <a:gd name="T77" fmla="*/ 8 h 37"/>
                  <a:gd name="T78" fmla="*/ 20 w 34"/>
                  <a:gd name="T79" fmla="*/ 5 h 37"/>
                  <a:gd name="T80" fmla="*/ 20 w 34"/>
                  <a:gd name="T81" fmla="*/ 5 h 37"/>
                  <a:gd name="T82" fmla="*/ 20 w 34"/>
                  <a:gd name="T83" fmla="*/ 3 h 37"/>
                  <a:gd name="T84" fmla="*/ 22 w 34"/>
                  <a:gd name="T85" fmla="*/ 3 h 37"/>
                  <a:gd name="T86" fmla="*/ 24 w 34"/>
                  <a:gd name="T87" fmla="*/ 3 h 37"/>
                  <a:gd name="T88" fmla="*/ 24 w 34"/>
                  <a:gd name="T89" fmla="*/ 0 h 37"/>
                  <a:gd name="T90" fmla="*/ 27 w 34"/>
                  <a:gd name="T91" fmla="*/ 0 h 37"/>
                  <a:gd name="T92" fmla="*/ 27 w 34"/>
                  <a:gd name="T93" fmla="*/ 0 h 37"/>
                  <a:gd name="T94" fmla="*/ 29 w 34"/>
                  <a:gd name="T95" fmla="*/ 0 h 37"/>
                  <a:gd name="T96" fmla="*/ 32 w 34"/>
                  <a:gd name="T97" fmla="*/ 3 h 37"/>
                  <a:gd name="T98" fmla="*/ 32 w 34"/>
                  <a:gd name="T99" fmla="*/ 3 h 37"/>
                  <a:gd name="T100" fmla="*/ 32 w 34"/>
                  <a:gd name="T101" fmla="*/ 5 h 37"/>
                  <a:gd name="T102" fmla="*/ 32 w 34"/>
                  <a:gd name="T103" fmla="*/ 5 h 37"/>
                  <a:gd name="T104" fmla="*/ 32 w 34"/>
                  <a:gd name="T105" fmla="*/ 5 h 37"/>
                  <a:gd name="T106" fmla="*/ 32 w 34"/>
                  <a:gd name="T107" fmla="*/ 8 h 37"/>
                  <a:gd name="T108" fmla="*/ 32 w 34"/>
                  <a:gd name="T109" fmla="*/ 8 h 37"/>
                  <a:gd name="T110" fmla="*/ 32 w 34"/>
                  <a:gd name="T111" fmla="*/ 10 h 37"/>
                  <a:gd name="T112" fmla="*/ 32 w 34"/>
                  <a:gd name="T113" fmla="*/ 10 h 37"/>
                  <a:gd name="T114" fmla="*/ 34 w 34"/>
                  <a:gd name="T115" fmla="*/ 10 h 3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</a:cxnLst>
                <a:rect l="0" t="0" r="r" b="b"/>
                <a:pathLst>
                  <a:path w="34" h="37">
                    <a:moveTo>
                      <a:pt x="34" y="10"/>
                    </a:moveTo>
                    <a:lnTo>
                      <a:pt x="32" y="13"/>
                    </a:lnTo>
                    <a:lnTo>
                      <a:pt x="32" y="13"/>
                    </a:lnTo>
                    <a:lnTo>
                      <a:pt x="32" y="13"/>
                    </a:lnTo>
                    <a:lnTo>
                      <a:pt x="27" y="17"/>
                    </a:lnTo>
                    <a:lnTo>
                      <a:pt x="22" y="22"/>
                    </a:lnTo>
                    <a:lnTo>
                      <a:pt x="20" y="27"/>
                    </a:lnTo>
                    <a:lnTo>
                      <a:pt x="17" y="27"/>
                    </a:lnTo>
                    <a:lnTo>
                      <a:pt x="12" y="32"/>
                    </a:lnTo>
                    <a:lnTo>
                      <a:pt x="10" y="32"/>
                    </a:lnTo>
                    <a:lnTo>
                      <a:pt x="5" y="34"/>
                    </a:lnTo>
                    <a:lnTo>
                      <a:pt x="2" y="34"/>
                    </a:lnTo>
                    <a:lnTo>
                      <a:pt x="0" y="37"/>
                    </a:lnTo>
                    <a:lnTo>
                      <a:pt x="0" y="37"/>
                    </a:lnTo>
                    <a:lnTo>
                      <a:pt x="2" y="34"/>
                    </a:lnTo>
                    <a:lnTo>
                      <a:pt x="2" y="34"/>
                    </a:lnTo>
                    <a:lnTo>
                      <a:pt x="7" y="32"/>
                    </a:lnTo>
                    <a:lnTo>
                      <a:pt x="10" y="32"/>
                    </a:lnTo>
                    <a:lnTo>
                      <a:pt x="10" y="32"/>
                    </a:lnTo>
                    <a:lnTo>
                      <a:pt x="12" y="30"/>
                    </a:lnTo>
                    <a:lnTo>
                      <a:pt x="12" y="30"/>
                    </a:lnTo>
                    <a:lnTo>
                      <a:pt x="15" y="27"/>
                    </a:lnTo>
                    <a:lnTo>
                      <a:pt x="15" y="27"/>
                    </a:lnTo>
                    <a:lnTo>
                      <a:pt x="15" y="25"/>
                    </a:lnTo>
                    <a:lnTo>
                      <a:pt x="15" y="22"/>
                    </a:lnTo>
                    <a:lnTo>
                      <a:pt x="15" y="22"/>
                    </a:lnTo>
                    <a:lnTo>
                      <a:pt x="15" y="22"/>
                    </a:lnTo>
                    <a:lnTo>
                      <a:pt x="15" y="20"/>
                    </a:lnTo>
                    <a:lnTo>
                      <a:pt x="15" y="20"/>
                    </a:lnTo>
                    <a:lnTo>
                      <a:pt x="15" y="17"/>
                    </a:lnTo>
                    <a:lnTo>
                      <a:pt x="15" y="15"/>
                    </a:lnTo>
                    <a:lnTo>
                      <a:pt x="15" y="13"/>
                    </a:lnTo>
                    <a:lnTo>
                      <a:pt x="17" y="13"/>
                    </a:lnTo>
                    <a:lnTo>
                      <a:pt x="20" y="10"/>
                    </a:lnTo>
                    <a:lnTo>
                      <a:pt x="20" y="10"/>
                    </a:lnTo>
                    <a:lnTo>
                      <a:pt x="22" y="10"/>
                    </a:lnTo>
                    <a:lnTo>
                      <a:pt x="22" y="10"/>
                    </a:lnTo>
                    <a:lnTo>
                      <a:pt x="22" y="10"/>
                    </a:lnTo>
                    <a:lnTo>
                      <a:pt x="20" y="8"/>
                    </a:lnTo>
                    <a:lnTo>
                      <a:pt x="20" y="5"/>
                    </a:lnTo>
                    <a:lnTo>
                      <a:pt x="20" y="5"/>
                    </a:lnTo>
                    <a:lnTo>
                      <a:pt x="20" y="3"/>
                    </a:lnTo>
                    <a:lnTo>
                      <a:pt x="22" y="3"/>
                    </a:lnTo>
                    <a:lnTo>
                      <a:pt x="24" y="3"/>
                    </a:lnTo>
                    <a:lnTo>
                      <a:pt x="24" y="0"/>
                    </a:lnTo>
                    <a:lnTo>
                      <a:pt x="27" y="0"/>
                    </a:lnTo>
                    <a:lnTo>
                      <a:pt x="27" y="0"/>
                    </a:lnTo>
                    <a:lnTo>
                      <a:pt x="29" y="0"/>
                    </a:lnTo>
                    <a:lnTo>
                      <a:pt x="32" y="3"/>
                    </a:lnTo>
                    <a:lnTo>
                      <a:pt x="32" y="3"/>
                    </a:lnTo>
                    <a:lnTo>
                      <a:pt x="32" y="5"/>
                    </a:lnTo>
                    <a:lnTo>
                      <a:pt x="32" y="5"/>
                    </a:lnTo>
                    <a:lnTo>
                      <a:pt x="32" y="5"/>
                    </a:lnTo>
                    <a:lnTo>
                      <a:pt x="32" y="8"/>
                    </a:lnTo>
                    <a:lnTo>
                      <a:pt x="32" y="8"/>
                    </a:lnTo>
                    <a:lnTo>
                      <a:pt x="32" y="10"/>
                    </a:lnTo>
                    <a:lnTo>
                      <a:pt x="32" y="10"/>
                    </a:lnTo>
                    <a:lnTo>
                      <a:pt x="34" y="1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200" dirty="0"/>
              </a:p>
            </p:txBody>
          </p:sp>
          <p:sp>
            <p:nvSpPr>
              <p:cNvPr id="454" name="Freeform 179">
                <a:extLst>
                  <a:ext uri="{FF2B5EF4-FFF2-40B4-BE49-F238E27FC236}">
                    <a16:creationId xmlns:a16="http://schemas.microsoft.com/office/drawing/2014/main" id="{A2732C91-6C48-4733-9F3F-2966CDB226C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36" y="1334"/>
                <a:ext cx="456" cy="214"/>
              </a:xfrm>
              <a:custGeom>
                <a:avLst/>
                <a:gdLst>
                  <a:gd name="T0" fmla="*/ 444 w 456"/>
                  <a:gd name="T1" fmla="*/ 129 h 214"/>
                  <a:gd name="T2" fmla="*/ 419 w 456"/>
                  <a:gd name="T3" fmla="*/ 124 h 214"/>
                  <a:gd name="T4" fmla="*/ 410 w 456"/>
                  <a:gd name="T5" fmla="*/ 122 h 214"/>
                  <a:gd name="T6" fmla="*/ 397 w 456"/>
                  <a:gd name="T7" fmla="*/ 131 h 214"/>
                  <a:gd name="T8" fmla="*/ 388 w 456"/>
                  <a:gd name="T9" fmla="*/ 134 h 214"/>
                  <a:gd name="T10" fmla="*/ 363 w 456"/>
                  <a:gd name="T11" fmla="*/ 119 h 214"/>
                  <a:gd name="T12" fmla="*/ 341 w 456"/>
                  <a:gd name="T13" fmla="*/ 114 h 214"/>
                  <a:gd name="T14" fmla="*/ 315 w 456"/>
                  <a:gd name="T15" fmla="*/ 131 h 214"/>
                  <a:gd name="T16" fmla="*/ 283 w 456"/>
                  <a:gd name="T17" fmla="*/ 146 h 214"/>
                  <a:gd name="T18" fmla="*/ 271 w 456"/>
                  <a:gd name="T19" fmla="*/ 153 h 214"/>
                  <a:gd name="T20" fmla="*/ 266 w 456"/>
                  <a:gd name="T21" fmla="*/ 163 h 214"/>
                  <a:gd name="T22" fmla="*/ 261 w 456"/>
                  <a:gd name="T23" fmla="*/ 151 h 214"/>
                  <a:gd name="T24" fmla="*/ 266 w 456"/>
                  <a:gd name="T25" fmla="*/ 149 h 214"/>
                  <a:gd name="T26" fmla="*/ 266 w 456"/>
                  <a:gd name="T27" fmla="*/ 136 h 214"/>
                  <a:gd name="T28" fmla="*/ 254 w 456"/>
                  <a:gd name="T29" fmla="*/ 144 h 214"/>
                  <a:gd name="T30" fmla="*/ 241 w 456"/>
                  <a:gd name="T31" fmla="*/ 156 h 214"/>
                  <a:gd name="T32" fmla="*/ 239 w 456"/>
                  <a:gd name="T33" fmla="*/ 139 h 214"/>
                  <a:gd name="T34" fmla="*/ 232 w 456"/>
                  <a:gd name="T35" fmla="*/ 153 h 214"/>
                  <a:gd name="T36" fmla="*/ 215 w 456"/>
                  <a:gd name="T37" fmla="*/ 180 h 214"/>
                  <a:gd name="T38" fmla="*/ 193 w 456"/>
                  <a:gd name="T39" fmla="*/ 214 h 214"/>
                  <a:gd name="T40" fmla="*/ 190 w 456"/>
                  <a:gd name="T41" fmla="*/ 192 h 214"/>
                  <a:gd name="T42" fmla="*/ 185 w 456"/>
                  <a:gd name="T43" fmla="*/ 190 h 214"/>
                  <a:gd name="T44" fmla="*/ 176 w 456"/>
                  <a:gd name="T45" fmla="*/ 188 h 214"/>
                  <a:gd name="T46" fmla="*/ 181 w 456"/>
                  <a:gd name="T47" fmla="*/ 178 h 214"/>
                  <a:gd name="T48" fmla="*/ 183 w 456"/>
                  <a:gd name="T49" fmla="*/ 168 h 214"/>
                  <a:gd name="T50" fmla="*/ 183 w 456"/>
                  <a:gd name="T51" fmla="*/ 158 h 214"/>
                  <a:gd name="T52" fmla="*/ 176 w 456"/>
                  <a:gd name="T53" fmla="*/ 151 h 214"/>
                  <a:gd name="T54" fmla="*/ 163 w 456"/>
                  <a:gd name="T55" fmla="*/ 149 h 214"/>
                  <a:gd name="T56" fmla="*/ 161 w 456"/>
                  <a:gd name="T57" fmla="*/ 139 h 214"/>
                  <a:gd name="T58" fmla="*/ 154 w 456"/>
                  <a:gd name="T59" fmla="*/ 131 h 214"/>
                  <a:gd name="T60" fmla="*/ 139 w 456"/>
                  <a:gd name="T61" fmla="*/ 127 h 214"/>
                  <a:gd name="T62" fmla="*/ 132 w 456"/>
                  <a:gd name="T63" fmla="*/ 124 h 214"/>
                  <a:gd name="T64" fmla="*/ 122 w 456"/>
                  <a:gd name="T65" fmla="*/ 124 h 214"/>
                  <a:gd name="T66" fmla="*/ 112 w 456"/>
                  <a:gd name="T67" fmla="*/ 122 h 214"/>
                  <a:gd name="T68" fmla="*/ 73 w 456"/>
                  <a:gd name="T69" fmla="*/ 107 h 214"/>
                  <a:gd name="T70" fmla="*/ 20 w 456"/>
                  <a:gd name="T71" fmla="*/ 92 h 214"/>
                  <a:gd name="T72" fmla="*/ 7 w 456"/>
                  <a:gd name="T73" fmla="*/ 73 h 214"/>
                  <a:gd name="T74" fmla="*/ 0 w 456"/>
                  <a:gd name="T75" fmla="*/ 71 h 214"/>
                  <a:gd name="T76" fmla="*/ 25 w 456"/>
                  <a:gd name="T77" fmla="*/ 58 h 214"/>
                  <a:gd name="T78" fmla="*/ 73 w 456"/>
                  <a:gd name="T79" fmla="*/ 39 h 214"/>
                  <a:gd name="T80" fmla="*/ 100 w 456"/>
                  <a:gd name="T81" fmla="*/ 22 h 214"/>
                  <a:gd name="T82" fmla="*/ 124 w 456"/>
                  <a:gd name="T83" fmla="*/ 0 h 214"/>
                  <a:gd name="T84" fmla="*/ 132 w 456"/>
                  <a:gd name="T85" fmla="*/ 19 h 214"/>
                  <a:gd name="T86" fmla="*/ 137 w 456"/>
                  <a:gd name="T87" fmla="*/ 34 h 214"/>
                  <a:gd name="T88" fmla="*/ 134 w 456"/>
                  <a:gd name="T89" fmla="*/ 46 h 214"/>
                  <a:gd name="T90" fmla="*/ 151 w 456"/>
                  <a:gd name="T91" fmla="*/ 32 h 214"/>
                  <a:gd name="T92" fmla="*/ 151 w 456"/>
                  <a:gd name="T93" fmla="*/ 39 h 214"/>
                  <a:gd name="T94" fmla="*/ 185 w 456"/>
                  <a:gd name="T95" fmla="*/ 36 h 214"/>
                  <a:gd name="T96" fmla="*/ 195 w 456"/>
                  <a:gd name="T97" fmla="*/ 41 h 214"/>
                  <a:gd name="T98" fmla="*/ 210 w 456"/>
                  <a:gd name="T99" fmla="*/ 66 h 214"/>
                  <a:gd name="T100" fmla="*/ 232 w 456"/>
                  <a:gd name="T101" fmla="*/ 73 h 214"/>
                  <a:gd name="T102" fmla="*/ 241 w 456"/>
                  <a:gd name="T103" fmla="*/ 73 h 214"/>
                  <a:gd name="T104" fmla="*/ 256 w 456"/>
                  <a:gd name="T105" fmla="*/ 78 h 214"/>
                  <a:gd name="T106" fmla="*/ 273 w 456"/>
                  <a:gd name="T107" fmla="*/ 71 h 214"/>
                  <a:gd name="T108" fmla="*/ 315 w 456"/>
                  <a:gd name="T109" fmla="*/ 53 h 214"/>
                  <a:gd name="T110" fmla="*/ 363 w 456"/>
                  <a:gd name="T111" fmla="*/ 49 h 214"/>
                  <a:gd name="T112" fmla="*/ 376 w 456"/>
                  <a:gd name="T113" fmla="*/ 68 h 214"/>
                  <a:gd name="T114" fmla="*/ 383 w 456"/>
                  <a:gd name="T115" fmla="*/ 78 h 214"/>
                  <a:gd name="T116" fmla="*/ 407 w 456"/>
                  <a:gd name="T117" fmla="*/ 83 h 214"/>
                  <a:gd name="T118" fmla="*/ 432 w 456"/>
                  <a:gd name="T119" fmla="*/ 88 h 214"/>
                  <a:gd name="T120" fmla="*/ 432 w 456"/>
                  <a:gd name="T121" fmla="*/ 110 h 214"/>
                  <a:gd name="T122" fmla="*/ 444 w 456"/>
                  <a:gd name="T123" fmla="*/ 112 h 214"/>
                  <a:gd name="T124" fmla="*/ 454 w 456"/>
                  <a:gd name="T125" fmla="*/ 122 h 2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  <a:cxn ang="0">
                    <a:pos x="T124" y="T125"/>
                  </a:cxn>
                </a:cxnLst>
                <a:rect l="0" t="0" r="r" b="b"/>
                <a:pathLst>
                  <a:path w="456" h="214">
                    <a:moveTo>
                      <a:pt x="456" y="124"/>
                    </a:moveTo>
                    <a:lnTo>
                      <a:pt x="456" y="127"/>
                    </a:lnTo>
                    <a:lnTo>
                      <a:pt x="454" y="129"/>
                    </a:lnTo>
                    <a:lnTo>
                      <a:pt x="454" y="129"/>
                    </a:lnTo>
                    <a:lnTo>
                      <a:pt x="454" y="129"/>
                    </a:lnTo>
                    <a:lnTo>
                      <a:pt x="449" y="129"/>
                    </a:lnTo>
                    <a:lnTo>
                      <a:pt x="449" y="129"/>
                    </a:lnTo>
                    <a:lnTo>
                      <a:pt x="449" y="129"/>
                    </a:lnTo>
                    <a:lnTo>
                      <a:pt x="449" y="131"/>
                    </a:lnTo>
                    <a:lnTo>
                      <a:pt x="446" y="129"/>
                    </a:lnTo>
                    <a:lnTo>
                      <a:pt x="446" y="129"/>
                    </a:lnTo>
                    <a:lnTo>
                      <a:pt x="444" y="129"/>
                    </a:lnTo>
                    <a:lnTo>
                      <a:pt x="436" y="129"/>
                    </a:lnTo>
                    <a:lnTo>
                      <a:pt x="432" y="127"/>
                    </a:lnTo>
                    <a:lnTo>
                      <a:pt x="427" y="127"/>
                    </a:lnTo>
                    <a:lnTo>
                      <a:pt x="427" y="127"/>
                    </a:lnTo>
                    <a:lnTo>
                      <a:pt x="427" y="127"/>
                    </a:lnTo>
                    <a:lnTo>
                      <a:pt x="424" y="127"/>
                    </a:lnTo>
                    <a:lnTo>
                      <a:pt x="424" y="127"/>
                    </a:lnTo>
                    <a:lnTo>
                      <a:pt x="424" y="127"/>
                    </a:lnTo>
                    <a:lnTo>
                      <a:pt x="422" y="127"/>
                    </a:lnTo>
                    <a:lnTo>
                      <a:pt x="422" y="127"/>
                    </a:lnTo>
                    <a:lnTo>
                      <a:pt x="422" y="127"/>
                    </a:lnTo>
                    <a:lnTo>
                      <a:pt x="419" y="124"/>
                    </a:lnTo>
                    <a:lnTo>
                      <a:pt x="417" y="124"/>
                    </a:lnTo>
                    <a:lnTo>
                      <a:pt x="417" y="127"/>
                    </a:lnTo>
                    <a:lnTo>
                      <a:pt x="415" y="127"/>
                    </a:lnTo>
                    <a:lnTo>
                      <a:pt x="415" y="127"/>
                    </a:lnTo>
                    <a:lnTo>
                      <a:pt x="412" y="127"/>
                    </a:lnTo>
                    <a:lnTo>
                      <a:pt x="412" y="127"/>
                    </a:lnTo>
                    <a:lnTo>
                      <a:pt x="412" y="127"/>
                    </a:lnTo>
                    <a:lnTo>
                      <a:pt x="410" y="127"/>
                    </a:lnTo>
                    <a:lnTo>
                      <a:pt x="410" y="127"/>
                    </a:lnTo>
                    <a:lnTo>
                      <a:pt x="410" y="124"/>
                    </a:lnTo>
                    <a:lnTo>
                      <a:pt x="410" y="124"/>
                    </a:lnTo>
                    <a:lnTo>
                      <a:pt x="410" y="122"/>
                    </a:lnTo>
                    <a:lnTo>
                      <a:pt x="407" y="122"/>
                    </a:lnTo>
                    <a:lnTo>
                      <a:pt x="407" y="122"/>
                    </a:lnTo>
                    <a:lnTo>
                      <a:pt x="405" y="122"/>
                    </a:lnTo>
                    <a:lnTo>
                      <a:pt x="402" y="119"/>
                    </a:lnTo>
                    <a:lnTo>
                      <a:pt x="400" y="122"/>
                    </a:lnTo>
                    <a:lnTo>
                      <a:pt x="400" y="127"/>
                    </a:lnTo>
                    <a:lnTo>
                      <a:pt x="400" y="127"/>
                    </a:lnTo>
                    <a:lnTo>
                      <a:pt x="397" y="127"/>
                    </a:lnTo>
                    <a:lnTo>
                      <a:pt x="397" y="129"/>
                    </a:lnTo>
                    <a:lnTo>
                      <a:pt x="397" y="129"/>
                    </a:lnTo>
                    <a:lnTo>
                      <a:pt x="397" y="131"/>
                    </a:lnTo>
                    <a:lnTo>
                      <a:pt x="397" y="131"/>
                    </a:lnTo>
                    <a:lnTo>
                      <a:pt x="397" y="131"/>
                    </a:lnTo>
                    <a:lnTo>
                      <a:pt x="397" y="134"/>
                    </a:lnTo>
                    <a:lnTo>
                      <a:pt x="397" y="136"/>
                    </a:lnTo>
                    <a:lnTo>
                      <a:pt x="397" y="139"/>
                    </a:lnTo>
                    <a:lnTo>
                      <a:pt x="397" y="139"/>
                    </a:lnTo>
                    <a:lnTo>
                      <a:pt x="397" y="141"/>
                    </a:lnTo>
                    <a:lnTo>
                      <a:pt x="395" y="141"/>
                    </a:lnTo>
                    <a:lnTo>
                      <a:pt x="393" y="139"/>
                    </a:lnTo>
                    <a:lnTo>
                      <a:pt x="390" y="139"/>
                    </a:lnTo>
                    <a:lnTo>
                      <a:pt x="388" y="136"/>
                    </a:lnTo>
                    <a:lnTo>
                      <a:pt x="388" y="134"/>
                    </a:lnTo>
                    <a:lnTo>
                      <a:pt x="388" y="134"/>
                    </a:lnTo>
                    <a:lnTo>
                      <a:pt x="385" y="134"/>
                    </a:lnTo>
                    <a:lnTo>
                      <a:pt x="383" y="131"/>
                    </a:lnTo>
                    <a:lnTo>
                      <a:pt x="383" y="131"/>
                    </a:lnTo>
                    <a:lnTo>
                      <a:pt x="383" y="129"/>
                    </a:lnTo>
                    <a:lnTo>
                      <a:pt x="380" y="129"/>
                    </a:lnTo>
                    <a:lnTo>
                      <a:pt x="380" y="127"/>
                    </a:lnTo>
                    <a:lnTo>
                      <a:pt x="378" y="124"/>
                    </a:lnTo>
                    <a:lnTo>
                      <a:pt x="376" y="124"/>
                    </a:lnTo>
                    <a:lnTo>
                      <a:pt x="376" y="124"/>
                    </a:lnTo>
                    <a:lnTo>
                      <a:pt x="371" y="122"/>
                    </a:lnTo>
                    <a:lnTo>
                      <a:pt x="366" y="119"/>
                    </a:lnTo>
                    <a:lnTo>
                      <a:pt x="363" y="119"/>
                    </a:lnTo>
                    <a:lnTo>
                      <a:pt x="361" y="119"/>
                    </a:lnTo>
                    <a:lnTo>
                      <a:pt x="358" y="117"/>
                    </a:lnTo>
                    <a:lnTo>
                      <a:pt x="356" y="117"/>
                    </a:lnTo>
                    <a:lnTo>
                      <a:pt x="354" y="114"/>
                    </a:lnTo>
                    <a:lnTo>
                      <a:pt x="354" y="117"/>
                    </a:lnTo>
                    <a:lnTo>
                      <a:pt x="351" y="117"/>
                    </a:lnTo>
                    <a:lnTo>
                      <a:pt x="351" y="117"/>
                    </a:lnTo>
                    <a:lnTo>
                      <a:pt x="351" y="114"/>
                    </a:lnTo>
                    <a:lnTo>
                      <a:pt x="349" y="114"/>
                    </a:lnTo>
                    <a:lnTo>
                      <a:pt x="349" y="114"/>
                    </a:lnTo>
                    <a:lnTo>
                      <a:pt x="346" y="117"/>
                    </a:lnTo>
                    <a:lnTo>
                      <a:pt x="341" y="114"/>
                    </a:lnTo>
                    <a:lnTo>
                      <a:pt x="339" y="117"/>
                    </a:lnTo>
                    <a:lnTo>
                      <a:pt x="339" y="117"/>
                    </a:lnTo>
                    <a:lnTo>
                      <a:pt x="334" y="122"/>
                    </a:lnTo>
                    <a:lnTo>
                      <a:pt x="334" y="127"/>
                    </a:lnTo>
                    <a:lnTo>
                      <a:pt x="332" y="127"/>
                    </a:lnTo>
                    <a:lnTo>
                      <a:pt x="332" y="127"/>
                    </a:lnTo>
                    <a:lnTo>
                      <a:pt x="329" y="127"/>
                    </a:lnTo>
                    <a:lnTo>
                      <a:pt x="322" y="127"/>
                    </a:lnTo>
                    <a:lnTo>
                      <a:pt x="322" y="127"/>
                    </a:lnTo>
                    <a:lnTo>
                      <a:pt x="315" y="129"/>
                    </a:lnTo>
                    <a:lnTo>
                      <a:pt x="315" y="129"/>
                    </a:lnTo>
                    <a:lnTo>
                      <a:pt x="315" y="131"/>
                    </a:lnTo>
                    <a:lnTo>
                      <a:pt x="315" y="134"/>
                    </a:lnTo>
                    <a:lnTo>
                      <a:pt x="310" y="131"/>
                    </a:lnTo>
                    <a:lnTo>
                      <a:pt x="305" y="129"/>
                    </a:lnTo>
                    <a:lnTo>
                      <a:pt x="302" y="129"/>
                    </a:lnTo>
                    <a:lnTo>
                      <a:pt x="298" y="129"/>
                    </a:lnTo>
                    <a:lnTo>
                      <a:pt x="290" y="131"/>
                    </a:lnTo>
                    <a:lnTo>
                      <a:pt x="288" y="134"/>
                    </a:lnTo>
                    <a:lnTo>
                      <a:pt x="285" y="139"/>
                    </a:lnTo>
                    <a:lnTo>
                      <a:pt x="283" y="144"/>
                    </a:lnTo>
                    <a:lnTo>
                      <a:pt x="283" y="144"/>
                    </a:lnTo>
                    <a:lnTo>
                      <a:pt x="283" y="144"/>
                    </a:lnTo>
                    <a:lnTo>
                      <a:pt x="283" y="146"/>
                    </a:lnTo>
                    <a:lnTo>
                      <a:pt x="280" y="146"/>
                    </a:lnTo>
                    <a:lnTo>
                      <a:pt x="278" y="146"/>
                    </a:lnTo>
                    <a:lnTo>
                      <a:pt x="278" y="146"/>
                    </a:lnTo>
                    <a:lnTo>
                      <a:pt x="278" y="149"/>
                    </a:lnTo>
                    <a:lnTo>
                      <a:pt x="278" y="149"/>
                    </a:lnTo>
                    <a:lnTo>
                      <a:pt x="273" y="149"/>
                    </a:lnTo>
                    <a:lnTo>
                      <a:pt x="273" y="151"/>
                    </a:lnTo>
                    <a:lnTo>
                      <a:pt x="271" y="151"/>
                    </a:lnTo>
                    <a:lnTo>
                      <a:pt x="271" y="151"/>
                    </a:lnTo>
                    <a:lnTo>
                      <a:pt x="271" y="151"/>
                    </a:lnTo>
                    <a:lnTo>
                      <a:pt x="271" y="153"/>
                    </a:lnTo>
                    <a:lnTo>
                      <a:pt x="271" y="153"/>
                    </a:lnTo>
                    <a:lnTo>
                      <a:pt x="268" y="153"/>
                    </a:lnTo>
                    <a:lnTo>
                      <a:pt x="268" y="156"/>
                    </a:lnTo>
                    <a:lnTo>
                      <a:pt x="266" y="158"/>
                    </a:lnTo>
                    <a:lnTo>
                      <a:pt x="266" y="158"/>
                    </a:lnTo>
                    <a:lnTo>
                      <a:pt x="266" y="158"/>
                    </a:lnTo>
                    <a:lnTo>
                      <a:pt x="263" y="158"/>
                    </a:lnTo>
                    <a:lnTo>
                      <a:pt x="263" y="161"/>
                    </a:lnTo>
                    <a:lnTo>
                      <a:pt x="263" y="161"/>
                    </a:lnTo>
                    <a:lnTo>
                      <a:pt x="266" y="161"/>
                    </a:lnTo>
                    <a:lnTo>
                      <a:pt x="266" y="163"/>
                    </a:lnTo>
                    <a:lnTo>
                      <a:pt x="266" y="163"/>
                    </a:lnTo>
                    <a:lnTo>
                      <a:pt x="266" y="163"/>
                    </a:lnTo>
                    <a:lnTo>
                      <a:pt x="266" y="166"/>
                    </a:lnTo>
                    <a:lnTo>
                      <a:pt x="266" y="166"/>
                    </a:lnTo>
                    <a:lnTo>
                      <a:pt x="263" y="166"/>
                    </a:lnTo>
                    <a:lnTo>
                      <a:pt x="263" y="166"/>
                    </a:lnTo>
                    <a:lnTo>
                      <a:pt x="261" y="163"/>
                    </a:lnTo>
                    <a:lnTo>
                      <a:pt x="261" y="161"/>
                    </a:lnTo>
                    <a:lnTo>
                      <a:pt x="259" y="161"/>
                    </a:lnTo>
                    <a:lnTo>
                      <a:pt x="259" y="158"/>
                    </a:lnTo>
                    <a:lnTo>
                      <a:pt x="259" y="158"/>
                    </a:lnTo>
                    <a:lnTo>
                      <a:pt x="261" y="156"/>
                    </a:lnTo>
                    <a:lnTo>
                      <a:pt x="261" y="156"/>
                    </a:lnTo>
                    <a:lnTo>
                      <a:pt x="261" y="151"/>
                    </a:lnTo>
                    <a:lnTo>
                      <a:pt x="263" y="151"/>
                    </a:lnTo>
                    <a:lnTo>
                      <a:pt x="263" y="151"/>
                    </a:lnTo>
                    <a:lnTo>
                      <a:pt x="263" y="151"/>
                    </a:lnTo>
                    <a:lnTo>
                      <a:pt x="263" y="151"/>
                    </a:lnTo>
                    <a:lnTo>
                      <a:pt x="263" y="151"/>
                    </a:lnTo>
                    <a:lnTo>
                      <a:pt x="263" y="149"/>
                    </a:lnTo>
                    <a:lnTo>
                      <a:pt x="263" y="149"/>
                    </a:lnTo>
                    <a:lnTo>
                      <a:pt x="263" y="149"/>
                    </a:lnTo>
                    <a:lnTo>
                      <a:pt x="263" y="149"/>
                    </a:lnTo>
                    <a:lnTo>
                      <a:pt x="266" y="149"/>
                    </a:lnTo>
                    <a:lnTo>
                      <a:pt x="266" y="149"/>
                    </a:lnTo>
                    <a:lnTo>
                      <a:pt x="266" y="149"/>
                    </a:lnTo>
                    <a:lnTo>
                      <a:pt x="268" y="149"/>
                    </a:lnTo>
                    <a:lnTo>
                      <a:pt x="268" y="149"/>
                    </a:lnTo>
                    <a:lnTo>
                      <a:pt x="268" y="149"/>
                    </a:lnTo>
                    <a:lnTo>
                      <a:pt x="268" y="149"/>
                    </a:lnTo>
                    <a:lnTo>
                      <a:pt x="268" y="146"/>
                    </a:lnTo>
                    <a:lnTo>
                      <a:pt x="268" y="146"/>
                    </a:lnTo>
                    <a:lnTo>
                      <a:pt x="268" y="146"/>
                    </a:lnTo>
                    <a:lnTo>
                      <a:pt x="271" y="139"/>
                    </a:lnTo>
                    <a:lnTo>
                      <a:pt x="271" y="139"/>
                    </a:lnTo>
                    <a:lnTo>
                      <a:pt x="268" y="136"/>
                    </a:lnTo>
                    <a:lnTo>
                      <a:pt x="268" y="136"/>
                    </a:lnTo>
                    <a:lnTo>
                      <a:pt x="266" y="136"/>
                    </a:lnTo>
                    <a:lnTo>
                      <a:pt x="266" y="139"/>
                    </a:lnTo>
                    <a:lnTo>
                      <a:pt x="263" y="139"/>
                    </a:lnTo>
                    <a:lnTo>
                      <a:pt x="263" y="139"/>
                    </a:lnTo>
                    <a:lnTo>
                      <a:pt x="263" y="141"/>
                    </a:lnTo>
                    <a:lnTo>
                      <a:pt x="261" y="141"/>
                    </a:lnTo>
                    <a:lnTo>
                      <a:pt x="259" y="141"/>
                    </a:lnTo>
                    <a:lnTo>
                      <a:pt x="256" y="139"/>
                    </a:lnTo>
                    <a:lnTo>
                      <a:pt x="256" y="139"/>
                    </a:lnTo>
                    <a:lnTo>
                      <a:pt x="254" y="139"/>
                    </a:lnTo>
                    <a:lnTo>
                      <a:pt x="254" y="141"/>
                    </a:lnTo>
                    <a:lnTo>
                      <a:pt x="254" y="144"/>
                    </a:lnTo>
                    <a:lnTo>
                      <a:pt x="254" y="144"/>
                    </a:lnTo>
                    <a:lnTo>
                      <a:pt x="251" y="146"/>
                    </a:lnTo>
                    <a:lnTo>
                      <a:pt x="251" y="146"/>
                    </a:lnTo>
                    <a:lnTo>
                      <a:pt x="251" y="146"/>
                    </a:lnTo>
                    <a:lnTo>
                      <a:pt x="251" y="149"/>
                    </a:lnTo>
                    <a:lnTo>
                      <a:pt x="249" y="151"/>
                    </a:lnTo>
                    <a:lnTo>
                      <a:pt x="249" y="151"/>
                    </a:lnTo>
                    <a:lnTo>
                      <a:pt x="249" y="153"/>
                    </a:lnTo>
                    <a:lnTo>
                      <a:pt x="246" y="153"/>
                    </a:lnTo>
                    <a:lnTo>
                      <a:pt x="246" y="153"/>
                    </a:lnTo>
                    <a:lnTo>
                      <a:pt x="244" y="153"/>
                    </a:lnTo>
                    <a:lnTo>
                      <a:pt x="241" y="156"/>
                    </a:lnTo>
                    <a:lnTo>
                      <a:pt x="241" y="156"/>
                    </a:lnTo>
                    <a:lnTo>
                      <a:pt x="241" y="158"/>
                    </a:lnTo>
                    <a:lnTo>
                      <a:pt x="239" y="156"/>
                    </a:lnTo>
                    <a:lnTo>
                      <a:pt x="239" y="156"/>
                    </a:lnTo>
                    <a:lnTo>
                      <a:pt x="239" y="153"/>
                    </a:lnTo>
                    <a:lnTo>
                      <a:pt x="239" y="149"/>
                    </a:lnTo>
                    <a:lnTo>
                      <a:pt x="239" y="149"/>
                    </a:lnTo>
                    <a:lnTo>
                      <a:pt x="239" y="146"/>
                    </a:lnTo>
                    <a:lnTo>
                      <a:pt x="239" y="146"/>
                    </a:lnTo>
                    <a:lnTo>
                      <a:pt x="239" y="144"/>
                    </a:lnTo>
                    <a:lnTo>
                      <a:pt x="239" y="141"/>
                    </a:lnTo>
                    <a:lnTo>
                      <a:pt x="239" y="141"/>
                    </a:lnTo>
                    <a:lnTo>
                      <a:pt x="239" y="139"/>
                    </a:lnTo>
                    <a:lnTo>
                      <a:pt x="241" y="136"/>
                    </a:lnTo>
                    <a:lnTo>
                      <a:pt x="241" y="136"/>
                    </a:lnTo>
                    <a:lnTo>
                      <a:pt x="241" y="134"/>
                    </a:lnTo>
                    <a:lnTo>
                      <a:pt x="239" y="134"/>
                    </a:lnTo>
                    <a:lnTo>
                      <a:pt x="239" y="134"/>
                    </a:lnTo>
                    <a:lnTo>
                      <a:pt x="239" y="136"/>
                    </a:lnTo>
                    <a:lnTo>
                      <a:pt x="237" y="141"/>
                    </a:lnTo>
                    <a:lnTo>
                      <a:pt x="237" y="141"/>
                    </a:lnTo>
                    <a:lnTo>
                      <a:pt x="234" y="141"/>
                    </a:lnTo>
                    <a:lnTo>
                      <a:pt x="234" y="144"/>
                    </a:lnTo>
                    <a:lnTo>
                      <a:pt x="234" y="149"/>
                    </a:lnTo>
                    <a:lnTo>
                      <a:pt x="232" y="153"/>
                    </a:lnTo>
                    <a:lnTo>
                      <a:pt x="232" y="153"/>
                    </a:lnTo>
                    <a:lnTo>
                      <a:pt x="232" y="156"/>
                    </a:lnTo>
                    <a:lnTo>
                      <a:pt x="229" y="158"/>
                    </a:lnTo>
                    <a:lnTo>
                      <a:pt x="227" y="158"/>
                    </a:lnTo>
                    <a:lnTo>
                      <a:pt x="227" y="158"/>
                    </a:lnTo>
                    <a:lnTo>
                      <a:pt x="224" y="166"/>
                    </a:lnTo>
                    <a:lnTo>
                      <a:pt x="222" y="168"/>
                    </a:lnTo>
                    <a:lnTo>
                      <a:pt x="220" y="170"/>
                    </a:lnTo>
                    <a:lnTo>
                      <a:pt x="220" y="173"/>
                    </a:lnTo>
                    <a:lnTo>
                      <a:pt x="217" y="178"/>
                    </a:lnTo>
                    <a:lnTo>
                      <a:pt x="217" y="178"/>
                    </a:lnTo>
                    <a:lnTo>
                      <a:pt x="215" y="180"/>
                    </a:lnTo>
                    <a:lnTo>
                      <a:pt x="215" y="180"/>
                    </a:lnTo>
                    <a:lnTo>
                      <a:pt x="215" y="183"/>
                    </a:lnTo>
                    <a:lnTo>
                      <a:pt x="215" y="183"/>
                    </a:lnTo>
                    <a:lnTo>
                      <a:pt x="210" y="190"/>
                    </a:lnTo>
                    <a:lnTo>
                      <a:pt x="207" y="195"/>
                    </a:lnTo>
                    <a:lnTo>
                      <a:pt x="202" y="202"/>
                    </a:lnTo>
                    <a:lnTo>
                      <a:pt x="200" y="207"/>
                    </a:lnTo>
                    <a:lnTo>
                      <a:pt x="195" y="209"/>
                    </a:lnTo>
                    <a:lnTo>
                      <a:pt x="195" y="209"/>
                    </a:lnTo>
                    <a:lnTo>
                      <a:pt x="195" y="214"/>
                    </a:lnTo>
                    <a:lnTo>
                      <a:pt x="195" y="214"/>
                    </a:lnTo>
                    <a:lnTo>
                      <a:pt x="193" y="214"/>
                    </a:lnTo>
                    <a:lnTo>
                      <a:pt x="190" y="212"/>
                    </a:lnTo>
                    <a:lnTo>
                      <a:pt x="190" y="212"/>
                    </a:lnTo>
                    <a:lnTo>
                      <a:pt x="190" y="212"/>
                    </a:lnTo>
                    <a:lnTo>
                      <a:pt x="190" y="209"/>
                    </a:lnTo>
                    <a:lnTo>
                      <a:pt x="188" y="209"/>
                    </a:lnTo>
                    <a:lnTo>
                      <a:pt x="188" y="207"/>
                    </a:lnTo>
                    <a:lnTo>
                      <a:pt x="188" y="207"/>
                    </a:lnTo>
                    <a:lnTo>
                      <a:pt x="188" y="207"/>
                    </a:lnTo>
                    <a:lnTo>
                      <a:pt x="188" y="202"/>
                    </a:lnTo>
                    <a:lnTo>
                      <a:pt x="188" y="202"/>
                    </a:lnTo>
                    <a:lnTo>
                      <a:pt x="188" y="197"/>
                    </a:lnTo>
                    <a:lnTo>
                      <a:pt x="190" y="192"/>
                    </a:lnTo>
                    <a:lnTo>
                      <a:pt x="190" y="192"/>
                    </a:lnTo>
                    <a:lnTo>
                      <a:pt x="193" y="192"/>
                    </a:lnTo>
                    <a:lnTo>
                      <a:pt x="193" y="190"/>
                    </a:lnTo>
                    <a:lnTo>
                      <a:pt x="193" y="190"/>
                    </a:lnTo>
                    <a:lnTo>
                      <a:pt x="193" y="190"/>
                    </a:lnTo>
                    <a:lnTo>
                      <a:pt x="193" y="190"/>
                    </a:lnTo>
                    <a:lnTo>
                      <a:pt x="190" y="188"/>
                    </a:lnTo>
                    <a:lnTo>
                      <a:pt x="190" y="188"/>
                    </a:lnTo>
                    <a:lnTo>
                      <a:pt x="190" y="188"/>
                    </a:lnTo>
                    <a:lnTo>
                      <a:pt x="190" y="188"/>
                    </a:lnTo>
                    <a:lnTo>
                      <a:pt x="190" y="188"/>
                    </a:lnTo>
                    <a:lnTo>
                      <a:pt x="185" y="190"/>
                    </a:lnTo>
                    <a:lnTo>
                      <a:pt x="183" y="190"/>
                    </a:lnTo>
                    <a:lnTo>
                      <a:pt x="183" y="190"/>
                    </a:lnTo>
                    <a:lnTo>
                      <a:pt x="183" y="190"/>
                    </a:lnTo>
                    <a:lnTo>
                      <a:pt x="181" y="190"/>
                    </a:lnTo>
                    <a:lnTo>
                      <a:pt x="181" y="190"/>
                    </a:lnTo>
                    <a:lnTo>
                      <a:pt x="181" y="190"/>
                    </a:lnTo>
                    <a:lnTo>
                      <a:pt x="181" y="190"/>
                    </a:lnTo>
                    <a:lnTo>
                      <a:pt x="178" y="190"/>
                    </a:lnTo>
                    <a:lnTo>
                      <a:pt x="178" y="190"/>
                    </a:lnTo>
                    <a:lnTo>
                      <a:pt x="178" y="190"/>
                    </a:lnTo>
                    <a:lnTo>
                      <a:pt x="176" y="190"/>
                    </a:lnTo>
                    <a:lnTo>
                      <a:pt x="176" y="188"/>
                    </a:lnTo>
                    <a:lnTo>
                      <a:pt x="176" y="188"/>
                    </a:lnTo>
                    <a:lnTo>
                      <a:pt x="178" y="185"/>
                    </a:lnTo>
                    <a:lnTo>
                      <a:pt x="178" y="185"/>
                    </a:lnTo>
                    <a:lnTo>
                      <a:pt x="178" y="185"/>
                    </a:lnTo>
                    <a:lnTo>
                      <a:pt x="178" y="183"/>
                    </a:lnTo>
                    <a:lnTo>
                      <a:pt x="178" y="183"/>
                    </a:lnTo>
                    <a:lnTo>
                      <a:pt x="178" y="180"/>
                    </a:lnTo>
                    <a:lnTo>
                      <a:pt x="178" y="180"/>
                    </a:lnTo>
                    <a:lnTo>
                      <a:pt x="181" y="180"/>
                    </a:lnTo>
                    <a:lnTo>
                      <a:pt x="181" y="178"/>
                    </a:lnTo>
                    <a:lnTo>
                      <a:pt x="181" y="178"/>
                    </a:lnTo>
                    <a:lnTo>
                      <a:pt x="181" y="178"/>
                    </a:lnTo>
                    <a:lnTo>
                      <a:pt x="183" y="178"/>
                    </a:lnTo>
                    <a:lnTo>
                      <a:pt x="183" y="175"/>
                    </a:lnTo>
                    <a:lnTo>
                      <a:pt x="183" y="175"/>
                    </a:lnTo>
                    <a:lnTo>
                      <a:pt x="183" y="175"/>
                    </a:lnTo>
                    <a:lnTo>
                      <a:pt x="181" y="173"/>
                    </a:lnTo>
                    <a:lnTo>
                      <a:pt x="181" y="170"/>
                    </a:lnTo>
                    <a:lnTo>
                      <a:pt x="181" y="168"/>
                    </a:lnTo>
                    <a:lnTo>
                      <a:pt x="181" y="168"/>
                    </a:lnTo>
                    <a:lnTo>
                      <a:pt x="181" y="168"/>
                    </a:lnTo>
                    <a:lnTo>
                      <a:pt x="183" y="168"/>
                    </a:lnTo>
                    <a:lnTo>
                      <a:pt x="183" y="168"/>
                    </a:lnTo>
                    <a:lnTo>
                      <a:pt x="183" y="168"/>
                    </a:lnTo>
                    <a:lnTo>
                      <a:pt x="183" y="166"/>
                    </a:lnTo>
                    <a:lnTo>
                      <a:pt x="183" y="166"/>
                    </a:lnTo>
                    <a:lnTo>
                      <a:pt x="183" y="166"/>
                    </a:lnTo>
                    <a:lnTo>
                      <a:pt x="183" y="163"/>
                    </a:lnTo>
                    <a:lnTo>
                      <a:pt x="181" y="163"/>
                    </a:lnTo>
                    <a:lnTo>
                      <a:pt x="181" y="161"/>
                    </a:lnTo>
                    <a:lnTo>
                      <a:pt x="181" y="161"/>
                    </a:lnTo>
                    <a:lnTo>
                      <a:pt x="181" y="161"/>
                    </a:lnTo>
                    <a:lnTo>
                      <a:pt x="181" y="158"/>
                    </a:lnTo>
                    <a:lnTo>
                      <a:pt x="183" y="158"/>
                    </a:lnTo>
                    <a:lnTo>
                      <a:pt x="183" y="158"/>
                    </a:lnTo>
                    <a:lnTo>
                      <a:pt x="183" y="158"/>
                    </a:lnTo>
                    <a:lnTo>
                      <a:pt x="183" y="158"/>
                    </a:lnTo>
                    <a:lnTo>
                      <a:pt x="181" y="156"/>
                    </a:lnTo>
                    <a:lnTo>
                      <a:pt x="181" y="156"/>
                    </a:lnTo>
                    <a:lnTo>
                      <a:pt x="181" y="156"/>
                    </a:lnTo>
                    <a:lnTo>
                      <a:pt x="178" y="153"/>
                    </a:lnTo>
                    <a:lnTo>
                      <a:pt x="178" y="153"/>
                    </a:lnTo>
                    <a:lnTo>
                      <a:pt x="178" y="153"/>
                    </a:lnTo>
                    <a:lnTo>
                      <a:pt x="176" y="151"/>
                    </a:lnTo>
                    <a:lnTo>
                      <a:pt x="176" y="151"/>
                    </a:lnTo>
                    <a:lnTo>
                      <a:pt x="176" y="151"/>
                    </a:lnTo>
                    <a:lnTo>
                      <a:pt x="176" y="151"/>
                    </a:lnTo>
                    <a:lnTo>
                      <a:pt x="176" y="151"/>
                    </a:lnTo>
                    <a:lnTo>
                      <a:pt x="171" y="151"/>
                    </a:lnTo>
                    <a:lnTo>
                      <a:pt x="171" y="149"/>
                    </a:lnTo>
                    <a:lnTo>
                      <a:pt x="171" y="149"/>
                    </a:lnTo>
                    <a:lnTo>
                      <a:pt x="168" y="149"/>
                    </a:lnTo>
                    <a:lnTo>
                      <a:pt x="168" y="149"/>
                    </a:lnTo>
                    <a:lnTo>
                      <a:pt x="168" y="149"/>
                    </a:lnTo>
                    <a:lnTo>
                      <a:pt x="168" y="146"/>
                    </a:lnTo>
                    <a:lnTo>
                      <a:pt x="168" y="146"/>
                    </a:lnTo>
                    <a:lnTo>
                      <a:pt x="168" y="146"/>
                    </a:lnTo>
                    <a:lnTo>
                      <a:pt x="166" y="149"/>
                    </a:lnTo>
                    <a:lnTo>
                      <a:pt x="166" y="149"/>
                    </a:lnTo>
                    <a:lnTo>
                      <a:pt x="163" y="149"/>
                    </a:lnTo>
                    <a:lnTo>
                      <a:pt x="163" y="149"/>
                    </a:lnTo>
                    <a:lnTo>
                      <a:pt x="161" y="146"/>
                    </a:lnTo>
                    <a:lnTo>
                      <a:pt x="161" y="146"/>
                    </a:lnTo>
                    <a:lnTo>
                      <a:pt x="161" y="146"/>
                    </a:lnTo>
                    <a:lnTo>
                      <a:pt x="161" y="146"/>
                    </a:lnTo>
                    <a:lnTo>
                      <a:pt x="159" y="144"/>
                    </a:lnTo>
                    <a:lnTo>
                      <a:pt x="159" y="144"/>
                    </a:lnTo>
                    <a:lnTo>
                      <a:pt x="161" y="144"/>
                    </a:lnTo>
                    <a:lnTo>
                      <a:pt x="161" y="144"/>
                    </a:lnTo>
                    <a:lnTo>
                      <a:pt x="161" y="141"/>
                    </a:lnTo>
                    <a:lnTo>
                      <a:pt x="161" y="139"/>
                    </a:lnTo>
                    <a:lnTo>
                      <a:pt x="161" y="139"/>
                    </a:lnTo>
                    <a:lnTo>
                      <a:pt x="163" y="139"/>
                    </a:lnTo>
                    <a:lnTo>
                      <a:pt x="161" y="139"/>
                    </a:lnTo>
                    <a:lnTo>
                      <a:pt x="161" y="134"/>
                    </a:lnTo>
                    <a:lnTo>
                      <a:pt x="159" y="134"/>
                    </a:lnTo>
                    <a:lnTo>
                      <a:pt x="159" y="131"/>
                    </a:lnTo>
                    <a:lnTo>
                      <a:pt x="159" y="131"/>
                    </a:lnTo>
                    <a:lnTo>
                      <a:pt x="159" y="131"/>
                    </a:lnTo>
                    <a:lnTo>
                      <a:pt x="156" y="131"/>
                    </a:lnTo>
                    <a:lnTo>
                      <a:pt x="156" y="129"/>
                    </a:lnTo>
                    <a:lnTo>
                      <a:pt x="154" y="129"/>
                    </a:lnTo>
                    <a:lnTo>
                      <a:pt x="154" y="131"/>
                    </a:lnTo>
                    <a:lnTo>
                      <a:pt x="154" y="131"/>
                    </a:lnTo>
                    <a:lnTo>
                      <a:pt x="151" y="131"/>
                    </a:lnTo>
                    <a:lnTo>
                      <a:pt x="151" y="129"/>
                    </a:lnTo>
                    <a:lnTo>
                      <a:pt x="149" y="129"/>
                    </a:lnTo>
                    <a:lnTo>
                      <a:pt x="149" y="129"/>
                    </a:lnTo>
                    <a:lnTo>
                      <a:pt x="149" y="129"/>
                    </a:lnTo>
                    <a:lnTo>
                      <a:pt x="146" y="129"/>
                    </a:lnTo>
                    <a:lnTo>
                      <a:pt x="146" y="129"/>
                    </a:lnTo>
                    <a:lnTo>
                      <a:pt x="144" y="129"/>
                    </a:lnTo>
                    <a:lnTo>
                      <a:pt x="144" y="127"/>
                    </a:lnTo>
                    <a:lnTo>
                      <a:pt x="142" y="127"/>
                    </a:lnTo>
                    <a:lnTo>
                      <a:pt x="142" y="127"/>
                    </a:lnTo>
                    <a:lnTo>
                      <a:pt x="139" y="127"/>
                    </a:lnTo>
                    <a:lnTo>
                      <a:pt x="139" y="127"/>
                    </a:lnTo>
                    <a:lnTo>
                      <a:pt x="139" y="127"/>
                    </a:lnTo>
                    <a:lnTo>
                      <a:pt x="137" y="127"/>
                    </a:lnTo>
                    <a:lnTo>
                      <a:pt x="137" y="124"/>
                    </a:lnTo>
                    <a:lnTo>
                      <a:pt x="137" y="124"/>
                    </a:lnTo>
                    <a:lnTo>
                      <a:pt x="134" y="124"/>
                    </a:lnTo>
                    <a:lnTo>
                      <a:pt x="134" y="124"/>
                    </a:lnTo>
                    <a:lnTo>
                      <a:pt x="134" y="124"/>
                    </a:lnTo>
                    <a:lnTo>
                      <a:pt x="132" y="124"/>
                    </a:lnTo>
                    <a:lnTo>
                      <a:pt x="132" y="124"/>
                    </a:lnTo>
                    <a:lnTo>
                      <a:pt x="132" y="124"/>
                    </a:lnTo>
                    <a:lnTo>
                      <a:pt x="132" y="124"/>
                    </a:lnTo>
                    <a:lnTo>
                      <a:pt x="129" y="124"/>
                    </a:lnTo>
                    <a:lnTo>
                      <a:pt x="129" y="124"/>
                    </a:lnTo>
                    <a:lnTo>
                      <a:pt x="129" y="124"/>
                    </a:lnTo>
                    <a:lnTo>
                      <a:pt x="129" y="124"/>
                    </a:lnTo>
                    <a:lnTo>
                      <a:pt x="127" y="124"/>
                    </a:lnTo>
                    <a:lnTo>
                      <a:pt x="127" y="124"/>
                    </a:lnTo>
                    <a:lnTo>
                      <a:pt x="127" y="124"/>
                    </a:lnTo>
                    <a:lnTo>
                      <a:pt x="127" y="124"/>
                    </a:lnTo>
                    <a:lnTo>
                      <a:pt x="124" y="127"/>
                    </a:lnTo>
                    <a:lnTo>
                      <a:pt x="124" y="127"/>
                    </a:lnTo>
                    <a:lnTo>
                      <a:pt x="124" y="124"/>
                    </a:lnTo>
                    <a:lnTo>
                      <a:pt x="122" y="124"/>
                    </a:lnTo>
                    <a:lnTo>
                      <a:pt x="120" y="124"/>
                    </a:lnTo>
                    <a:lnTo>
                      <a:pt x="117" y="124"/>
                    </a:lnTo>
                    <a:lnTo>
                      <a:pt x="117" y="122"/>
                    </a:lnTo>
                    <a:lnTo>
                      <a:pt x="117" y="122"/>
                    </a:lnTo>
                    <a:lnTo>
                      <a:pt x="117" y="122"/>
                    </a:lnTo>
                    <a:lnTo>
                      <a:pt x="115" y="124"/>
                    </a:lnTo>
                    <a:lnTo>
                      <a:pt x="115" y="124"/>
                    </a:lnTo>
                    <a:lnTo>
                      <a:pt x="115" y="124"/>
                    </a:lnTo>
                    <a:lnTo>
                      <a:pt x="112" y="122"/>
                    </a:lnTo>
                    <a:lnTo>
                      <a:pt x="112" y="122"/>
                    </a:lnTo>
                    <a:lnTo>
                      <a:pt x="112" y="122"/>
                    </a:lnTo>
                    <a:lnTo>
                      <a:pt x="112" y="122"/>
                    </a:lnTo>
                    <a:lnTo>
                      <a:pt x="110" y="122"/>
                    </a:lnTo>
                    <a:lnTo>
                      <a:pt x="110" y="122"/>
                    </a:lnTo>
                    <a:lnTo>
                      <a:pt x="105" y="119"/>
                    </a:lnTo>
                    <a:lnTo>
                      <a:pt x="95" y="114"/>
                    </a:lnTo>
                    <a:lnTo>
                      <a:pt x="90" y="112"/>
                    </a:lnTo>
                    <a:lnTo>
                      <a:pt x="90" y="112"/>
                    </a:lnTo>
                    <a:lnTo>
                      <a:pt x="88" y="110"/>
                    </a:lnTo>
                    <a:lnTo>
                      <a:pt x="88" y="110"/>
                    </a:lnTo>
                    <a:lnTo>
                      <a:pt x="83" y="110"/>
                    </a:lnTo>
                    <a:lnTo>
                      <a:pt x="81" y="110"/>
                    </a:lnTo>
                    <a:lnTo>
                      <a:pt x="78" y="107"/>
                    </a:lnTo>
                    <a:lnTo>
                      <a:pt x="73" y="107"/>
                    </a:lnTo>
                    <a:lnTo>
                      <a:pt x="66" y="105"/>
                    </a:lnTo>
                    <a:lnTo>
                      <a:pt x="61" y="102"/>
                    </a:lnTo>
                    <a:lnTo>
                      <a:pt x="56" y="102"/>
                    </a:lnTo>
                    <a:lnTo>
                      <a:pt x="49" y="100"/>
                    </a:lnTo>
                    <a:lnTo>
                      <a:pt x="42" y="97"/>
                    </a:lnTo>
                    <a:lnTo>
                      <a:pt x="37" y="97"/>
                    </a:lnTo>
                    <a:lnTo>
                      <a:pt x="32" y="95"/>
                    </a:lnTo>
                    <a:lnTo>
                      <a:pt x="27" y="95"/>
                    </a:lnTo>
                    <a:lnTo>
                      <a:pt x="25" y="92"/>
                    </a:lnTo>
                    <a:lnTo>
                      <a:pt x="22" y="92"/>
                    </a:lnTo>
                    <a:lnTo>
                      <a:pt x="20" y="92"/>
                    </a:lnTo>
                    <a:lnTo>
                      <a:pt x="20" y="92"/>
                    </a:lnTo>
                    <a:lnTo>
                      <a:pt x="20" y="90"/>
                    </a:lnTo>
                    <a:lnTo>
                      <a:pt x="20" y="90"/>
                    </a:lnTo>
                    <a:lnTo>
                      <a:pt x="15" y="83"/>
                    </a:lnTo>
                    <a:lnTo>
                      <a:pt x="15" y="78"/>
                    </a:lnTo>
                    <a:lnTo>
                      <a:pt x="12" y="75"/>
                    </a:lnTo>
                    <a:lnTo>
                      <a:pt x="12" y="75"/>
                    </a:lnTo>
                    <a:lnTo>
                      <a:pt x="12" y="75"/>
                    </a:lnTo>
                    <a:lnTo>
                      <a:pt x="10" y="73"/>
                    </a:lnTo>
                    <a:lnTo>
                      <a:pt x="10" y="73"/>
                    </a:lnTo>
                    <a:lnTo>
                      <a:pt x="10" y="73"/>
                    </a:lnTo>
                    <a:lnTo>
                      <a:pt x="10" y="73"/>
                    </a:lnTo>
                    <a:lnTo>
                      <a:pt x="7" y="73"/>
                    </a:lnTo>
                    <a:lnTo>
                      <a:pt x="7" y="73"/>
                    </a:lnTo>
                    <a:lnTo>
                      <a:pt x="5" y="73"/>
                    </a:lnTo>
                    <a:lnTo>
                      <a:pt x="5" y="71"/>
                    </a:lnTo>
                    <a:lnTo>
                      <a:pt x="5" y="71"/>
                    </a:lnTo>
                    <a:lnTo>
                      <a:pt x="5" y="71"/>
                    </a:lnTo>
                    <a:lnTo>
                      <a:pt x="5" y="71"/>
                    </a:lnTo>
                    <a:lnTo>
                      <a:pt x="3" y="71"/>
                    </a:lnTo>
                    <a:lnTo>
                      <a:pt x="3" y="71"/>
                    </a:lnTo>
                    <a:lnTo>
                      <a:pt x="3" y="71"/>
                    </a:lnTo>
                    <a:lnTo>
                      <a:pt x="0" y="71"/>
                    </a:lnTo>
                    <a:lnTo>
                      <a:pt x="0" y="71"/>
                    </a:lnTo>
                    <a:lnTo>
                      <a:pt x="0" y="71"/>
                    </a:lnTo>
                    <a:lnTo>
                      <a:pt x="0" y="68"/>
                    </a:lnTo>
                    <a:lnTo>
                      <a:pt x="0" y="68"/>
                    </a:lnTo>
                    <a:lnTo>
                      <a:pt x="0" y="66"/>
                    </a:lnTo>
                    <a:lnTo>
                      <a:pt x="0" y="66"/>
                    </a:lnTo>
                    <a:lnTo>
                      <a:pt x="3" y="66"/>
                    </a:lnTo>
                    <a:lnTo>
                      <a:pt x="5" y="63"/>
                    </a:lnTo>
                    <a:lnTo>
                      <a:pt x="7" y="63"/>
                    </a:lnTo>
                    <a:lnTo>
                      <a:pt x="7" y="63"/>
                    </a:lnTo>
                    <a:lnTo>
                      <a:pt x="12" y="61"/>
                    </a:lnTo>
                    <a:lnTo>
                      <a:pt x="15" y="61"/>
                    </a:lnTo>
                    <a:lnTo>
                      <a:pt x="20" y="58"/>
                    </a:lnTo>
                    <a:lnTo>
                      <a:pt x="25" y="58"/>
                    </a:lnTo>
                    <a:lnTo>
                      <a:pt x="27" y="56"/>
                    </a:lnTo>
                    <a:lnTo>
                      <a:pt x="29" y="53"/>
                    </a:lnTo>
                    <a:lnTo>
                      <a:pt x="34" y="49"/>
                    </a:lnTo>
                    <a:lnTo>
                      <a:pt x="39" y="44"/>
                    </a:lnTo>
                    <a:lnTo>
                      <a:pt x="42" y="41"/>
                    </a:lnTo>
                    <a:lnTo>
                      <a:pt x="44" y="41"/>
                    </a:lnTo>
                    <a:lnTo>
                      <a:pt x="49" y="41"/>
                    </a:lnTo>
                    <a:lnTo>
                      <a:pt x="54" y="41"/>
                    </a:lnTo>
                    <a:lnTo>
                      <a:pt x="61" y="39"/>
                    </a:lnTo>
                    <a:lnTo>
                      <a:pt x="66" y="39"/>
                    </a:lnTo>
                    <a:lnTo>
                      <a:pt x="71" y="39"/>
                    </a:lnTo>
                    <a:lnTo>
                      <a:pt x="73" y="39"/>
                    </a:lnTo>
                    <a:lnTo>
                      <a:pt x="76" y="36"/>
                    </a:lnTo>
                    <a:lnTo>
                      <a:pt x="78" y="34"/>
                    </a:lnTo>
                    <a:lnTo>
                      <a:pt x="83" y="32"/>
                    </a:lnTo>
                    <a:lnTo>
                      <a:pt x="83" y="29"/>
                    </a:lnTo>
                    <a:lnTo>
                      <a:pt x="88" y="27"/>
                    </a:lnTo>
                    <a:lnTo>
                      <a:pt x="90" y="24"/>
                    </a:lnTo>
                    <a:lnTo>
                      <a:pt x="90" y="24"/>
                    </a:lnTo>
                    <a:lnTo>
                      <a:pt x="95" y="24"/>
                    </a:lnTo>
                    <a:lnTo>
                      <a:pt x="95" y="24"/>
                    </a:lnTo>
                    <a:lnTo>
                      <a:pt x="98" y="24"/>
                    </a:lnTo>
                    <a:lnTo>
                      <a:pt x="100" y="24"/>
                    </a:lnTo>
                    <a:lnTo>
                      <a:pt x="100" y="22"/>
                    </a:lnTo>
                    <a:lnTo>
                      <a:pt x="103" y="22"/>
                    </a:lnTo>
                    <a:lnTo>
                      <a:pt x="105" y="17"/>
                    </a:lnTo>
                    <a:lnTo>
                      <a:pt x="105" y="17"/>
                    </a:lnTo>
                    <a:lnTo>
                      <a:pt x="105" y="17"/>
                    </a:lnTo>
                    <a:lnTo>
                      <a:pt x="107" y="12"/>
                    </a:lnTo>
                    <a:lnTo>
                      <a:pt x="107" y="12"/>
                    </a:lnTo>
                    <a:lnTo>
                      <a:pt x="110" y="12"/>
                    </a:lnTo>
                    <a:lnTo>
                      <a:pt x="112" y="10"/>
                    </a:lnTo>
                    <a:lnTo>
                      <a:pt x="117" y="5"/>
                    </a:lnTo>
                    <a:lnTo>
                      <a:pt x="120" y="2"/>
                    </a:lnTo>
                    <a:lnTo>
                      <a:pt x="122" y="0"/>
                    </a:lnTo>
                    <a:lnTo>
                      <a:pt x="124" y="0"/>
                    </a:lnTo>
                    <a:lnTo>
                      <a:pt x="124" y="2"/>
                    </a:lnTo>
                    <a:lnTo>
                      <a:pt x="124" y="5"/>
                    </a:lnTo>
                    <a:lnTo>
                      <a:pt x="124" y="7"/>
                    </a:lnTo>
                    <a:lnTo>
                      <a:pt x="124" y="10"/>
                    </a:lnTo>
                    <a:lnTo>
                      <a:pt x="124" y="12"/>
                    </a:lnTo>
                    <a:lnTo>
                      <a:pt x="127" y="12"/>
                    </a:lnTo>
                    <a:lnTo>
                      <a:pt x="132" y="12"/>
                    </a:lnTo>
                    <a:lnTo>
                      <a:pt x="132" y="14"/>
                    </a:lnTo>
                    <a:lnTo>
                      <a:pt x="132" y="14"/>
                    </a:lnTo>
                    <a:lnTo>
                      <a:pt x="132" y="17"/>
                    </a:lnTo>
                    <a:lnTo>
                      <a:pt x="132" y="19"/>
                    </a:lnTo>
                    <a:lnTo>
                      <a:pt x="132" y="19"/>
                    </a:lnTo>
                    <a:lnTo>
                      <a:pt x="132" y="19"/>
                    </a:lnTo>
                    <a:lnTo>
                      <a:pt x="132" y="22"/>
                    </a:lnTo>
                    <a:lnTo>
                      <a:pt x="132" y="19"/>
                    </a:lnTo>
                    <a:lnTo>
                      <a:pt x="134" y="19"/>
                    </a:lnTo>
                    <a:lnTo>
                      <a:pt x="134" y="19"/>
                    </a:lnTo>
                    <a:lnTo>
                      <a:pt x="134" y="22"/>
                    </a:lnTo>
                    <a:lnTo>
                      <a:pt x="137" y="22"/>
                    </a:lnTo>
                    <a:lnTo>
                      <a:pt x="137" y="24"/>
                    </a:lnTo>
                    <a:lnTo>
                      <a:pt x="137" y="27"/>
                    </a:lnTo>
                    <a:lnTo>
                      <a:pt x="137" y="29"/>
                    </a:lnTo>
                    <a:lnTo>
                      <a:pt x="137" y="32"/>
                    </a:lnTo>
                    <a:lnTo>
                      <a:pt x="137" y="34"/>
                    </a:lnTo>
                    <a:lnTo>
                      <a:pt x="134" y="36"/>
                    </a:lnTo>
                    <a:lnTo>
                      <a:pt x="134" y="36"/>
                    </a:lnTo>
                    <a:lnTo>
                      <a:pt x="134" y="36"/>
                    </a:lnTo>
                    <a:lnTo>
                      <a:pt x="134" y="39"/>
                    </a:lnTo>
                    <a:lnTo>
                      <a:pt x="134" y="39"/>
                    </a:lnTo>
                    <a:lnTo>
                      <a:pt x="134" y="41"/>
                    </a:lnTo>
                    <a:lnTo>
                      <a:pt x="134" y="41"/>
                    </a:lnTo>
                    <a:lnTo>
                      <a:pt x="137" y="44"/>
                    </a:lnTo>
                    <a:lnTo>
                      <a:pt x="137" y="46"/>
                    </a:lnTo>
                    <a:lnTo>
                      <a:pt x="137" y="46"/>
                    </a:lnTo>
                    <a:lnTo>
                      <a:pt x="137" y="46"/>
                    </a:lnTo>
                    <a:lnTo>
                      <a:pt x="134" y="46"/>
                    </a:lnTo>
                    <a:lnTo>
                      <a:pt x="134" y="46"/>
                    </a:lnTo>
                    <a:lnTo>
                      <a:pt x="134" y="46"/>
                    </a:lnTo>
                    <a:lnTo>
                      <a:pt x="134" y="49"/>
                    </a:lnTo>
                    <a:lnTo>
                      <a:pt x="137" y="46"/>
                    </a:lnTo>
                    <a:lnTo>
                      <a:pt x="142" y="39"/>
                    </a:lnTo>
                    <a:lnTo>
                      <a:pt x="139" y="39"/>
                    </a:lnTo>
                    <a:lnTo>
                      <a:pt x="142" y="39"/>
                    </a:lnTo>
                    <a:lnTo>
                      <a:pt x="144" y="36"/>
                    </a:lnTo>
                    <a:lnTo>
                      <a:pt x="144" y="36"/>
                    </a:lnTo>
                    <a:lnTo>
                      <a:pt x="146" y="34"/>
                    </a:lnTo>
                    <a:lnTo>
                      <a:pt x="149" y="34"/>
                    </a:lnTo>
                    <a:lnTo>
                      <a:pt x="151" y="32"/>
                    </a:lnTo>
                    <a:lnTo>
                      <a:pt x="156" y="29"/>
                    </a:lnTo>
                    <a:lnTo>
                      <a:pt x="156" y="27"/>
                    </a:lnTo>
                    <a:lnTo>
                      <a:pt x="159" y="29"/>
                    </a:lnTo>
                    <a:lnTo>
                      <a:pt x="159" y="29"/>
                    </a:lnTo>
                    <a:lnTo>
                      <a:pt x="156" y="32"/>
                    </a:lnTo>
                    <a:lnTo>
                      <a:pt x="151" y="34"/>
                    </a:lnTo>
                    <a:lnTo>
                      <a:pt x="149" y="36"/>
                    </a:lnTo>
                    <a:lnTo>
                      <a:pt x="149" y="39"/>
                    </a:lnTo>
                    <a:lnTo>
                      <a:pt x="146" y="41"/>
                    </a:lnTo>
                    <a:lnTo>
                      <a:pt x="146" y="41"/>
                    </a:lnTo>
                    <a:lnTo>
                      <a:pt x="149" y="41"/>
                    </a:lnTo>
                    <a:lnTo>
                      <a:pt x="151" y="39"/>
                    </a:lnTo>
                    <a:lnTo>
                      <a:pt x="154" y="36"/>
                    </a:lnTo>
                    <a:lnTo>
                      <a:pt x="154" y="36"/>
                    </a:lnTo>
                    <a:lnTo>
                      <a:pt x="154" y="34"/>
                    </a:lnTo>
                    <a:lnTo>
                      <a:pt x="161" y="32"/>
                    </a:lnTo>
                    <a:lnTo>
                      <a:pt x="163" y="32"/>
                    </a:lnTo>
                    <a:lnTo>
                      <a:pt x="168" y="32"/>
                    </a:lnTo>
                    <a:lnTo>
                      <a:pt x="176" y="34"/>
                    </a:lnTo>
                    <a:lnTo>
                      <a:pt x="176" y="34"/>
                    </a:lnTo>
                    <a:lnTo>
                      <a:pt x="183" y="34"/>
                    </a:lnTo>
                    <a:lnTo>
                      <a:pt x="183" y="36"/>
                    </a:lnTo>
                    <a:lnTo>
                      <a:pt x="183" y="36"/>
                    </a:lnTo>
                    <a:lnTo>
                      <a:pt x="185" y="36"/>
                    </a:lnTo>
                    <a:lnTo>
                      <a:pt x="185" y="36"/>
                    </a:lnTo>
                    <a:lnTo>
                      <a:pt x="185" y="36"/>
                    </a:lnTo>
                    <a:lnTo>
                      <a:pt x="185" y="39"/>
                    </a:lnTo>
                    <a:lnTo>
                      <a:pt x="188" y="39"/>
                    </a:lnTo>
                    <a:lnTo>
                      <a:pt x="188" y="41"/>
                    </a:lnTo>
                    <a:lnTo>
                      <a:pt x="188" y="41"/>
                    </a:lnTo>
                    <a:lnTo>
                      <a:pt x="190" y="39"/>
                    </a:lnTo>
                    <a:lnTo>
                      <a:pt x="190" y="39"/>
                    </a:lnTo>
                    <a:lnTo>
                      <a:pt x="190" y="41"/>
                    </a:lnTo>
                    <a:lnTo>
                      <a:pt x="193" y="44"/>
                    </a:lnTo>
                    <a:lnTo>
                      <a:pt x="193" y="44"/>
                    </a:lnTo>
                    <a:lnTo>
                      <a:pt x="195" y="41"/>
                    </a:lnTo>
                    <a:lnTo>
                      <a:pt x="195" y="44"/>
                    </a:lnTo>
                    <a:lnTo>
                      <a:pt x="195" y="49"/>
                    </a:lnTo>
                    <a:lnTo>
                      <a:pt x="198" y="51"/>
                    </a:lnTo>
                    <a:lnTo>
                      <a:pt x="200" y="53"/>
                    </a:lnTo>
                    <a:lnTo>
                      <a:pt x="200" y="53"/>
                    </a:lnTo>
                    <a:lnTo>
                      <a:pt x="202" y="56"/>
                    </a:lnTo>
                    <a:lnTo>
                      <a:pt x="202" y="58"/>
                    </a:lnTo>
                    <a:lnTo>
                      <a:pt x="205" y="61"/>
                    </a:lnTo>
                    <a:lnTo>
                      <a:pt x="205" y="61"/>
                    </a:lnTo>
                    <a:lnTo>
                      <a:pt x="205" y="63"/>
                    </a:lnTo>
                    <a:lnTo>
                      <a:pt x="205" y="63"/>
                    </a:lnTo>
                    <a:lnTo>
                      <a:pt x="210" y="66"/>
                    </a:lnTo>
                    <a:lnTo>
                      <a:pt x="210" y="66"/>
                    </a:lnTo>
                    <a:lnTo>
                      <a:pt x="210" y="66"/>
                    </a:lnTo>
                    <a:lnTo>
                      <a:pt x="212" y="71"/>
                    </a:lnTo>
                    <a:lnTo>
                      <a:pt x="212" y="73"/>
                    </a:lnTo>
                    <a:lnTo>
                      <a:pt x="215" y="73"/>
                    </a:lnTo>
                    <a:lnTo>
                      <a:pt x="217" y="75"/>
                    </a:lnTo>
                    <a:lnTo>
                      <a:pt x="222" y="75"/>
                    </a:lnTo>
                    <a:lnTo>
                      <a:pt x="224" y="73"/>
                    </a:lnTo>
                    <a:lnTo>
                      <a:pt x="229" y="75"/>
                    </a:lnTo>
                    <a:lnTo>
                      <a:pt x="229" y="75"/>
                    </a:lnTo>
                    <a:lnTo>
                      <a:pt x="232" y="73"/>
                    </a:lnTo>
                    <a:lnTo>
                      <a:pt x="232" y="73"/>
                    </a:lnTo>
                    <a:lnTo>
                      <a:pt x="232" y="71"/>
                    </a:lnTo>
                    <a:lnTo>
                      <a:pt x="234" y="73"/>
                    </a:lnTo>
                    <a:lnTo>
                      <a:pt x="234" y="73"/>
                    </a:lnTo>
                    <a:lnTo>
                      <a:pt x="237" y="71"/>
                    </a:lnTo>
                    <a:lnTo>
                      <a:pt x="237" y="71"/>
                    </a:lnTo>
                    <a:lnTo>
                      <a:pt x="237" y="71"/>
                    </a:lnTo>
                    <a:lnTo>
                      <a:pt x="239" y="71"/>
                    </a:lnTo>
                    <a:lnTo>
                      <a:pt x="239" y="71"/>
                    </a:lnTo>
                    <a:lnTo>
                      <a:pt x="239" y="71"/>
                    </a:lnTo>
                    <a:lnTo>
                      <a:pt x="241" y="73"/>
                    </a:lnTo>
                    <a:lnTo>
                      <a:pt x="241" y="73"/>
                    </a:lnTo>
                    <a:lnTo>
                      <a:pt x="241" y="73"/>
                    </a:lnTo>
                    <a:lnTo>
                      <a:pt x="244" y="78"/>
                    </a:lnTo>
                    <a:lnTo>
                      <a:pt x="244" y="78"/>
                    </a:lnTo>
                    <a:lnTo>
                      <a:pt x="244" y="78"/>
                    </a:lnTo>
                    <a:lnTo>
                      <a:pt x="246" y="78"/>
                    </a:lnTo>
                    <a:lnTo>
                      <a:pt x="246" y="78"/>
                    </a:lnTo>
                    <a:lnTo>
                      <a:pt x="246" y="80"/>
                    </a:lnTo>
                    <a:lnTo>
                      <a:pt x="249" y="80"/>
                    </a:lnTo>
                    <a:lnTo>
                      <a:pt x="249" y="80"/>
                    </a:lnTo>
                    <a:lnTo>
                      <a:pt x="251" y="78"/>
                    </a:lnTo>
                    <a:lnTo>
                      <a:pt x="254" y="75"/>
                    </a:lnTo>
                    <a:lnTo>
                      <a:pt x="256" y="75"/>
                    </a:lnTo>
                    <a:lnTo>
                      <a:pt x="256" y="78"/>
                    </a:lnTo>
                    <a:lnTo>
                      <a:pt x="259" y="78"/>
                    </a:lnTo>
                    <a:lnTo>
                      <a:pt x="259" y="80"/>
                    </a:lnTo>
                    <a:lnTo>
                      <a:pt x="261" y="80"/>
                    </a:lnTo>
                    <a:lnTo>
                      <a:pt x="263" y="80"/>
                    </a:lnTo>
                    <a:lnTo>
                      <a:pt x="263" y="80"/>
                    </a:lnTo>
                    <a:lnTo>
                      <a:pt x="261" y="83"/>
                    </a:lnTo>
                    <a:lnTo>
                      <a:pt x="261" y="83"/>
                    </a:lnTo>
                    <a:lnTo>
                      <a:pt x="263" y="80"/>
                    </a:lnTo>
                    <a:lnTo>
                      <a:pt x="266" y="80"/>
                    </a:lnTo>
                    <a:lnTo>
                      <a:pt x="271" y="73"/>
                    </a:lnTo>
                    <a:lnTo>
                      <a:pt x="271" y="73"/>
                    </a:lnTo>
                    <a:lnTo>
                      <a:pt x="273" y="71"/>
                    </a:lnTo>
                    <a:lnTo>
                      <a:pt x="276" y="71"/>
                    </a:lnTo>
                    <a:lnTo>
                      <a:pt x="278" y="71"/>
                    </a:lnTo>
                    <a:lnTo>
                      <a:pt x="280" y="68"/>
                    </a:lnTo>
                    <a:lnTo>
                      <a:pt x="283" y="66"/>
                    </a:lnTo>
                    <a:lnTo>
                      <a:pt x="288" y="63"/>
                    </a:lnTo>
                    <a:lnTo>
                      <a:pt x="293" y="61"/>
                    </a:lnTo>
                    <a:lnTo>
                      <a:pt x="298" y="56"/>
                    </a:lnTo>
                    <a:lnTo>
                      <a:pt x="300" y="58"/>
                    </a:lnTo>
                    <a:lnTo>
                      <a:pt x="302" y="58"/>
                    </a:lnTo>
                    <a:lnTo>
                      <a:pt x="307" y="56"/>
                    </a:lnTo>
                    <a:lnTo>
                      <a:pt x="312" y="56"/>
                    </a:lnTo>
                    <a:lnTo>
                      <a:pt x="315" y="53"/>
                    </a:lnTo>
                    <a:lnTo>
                      <a:pt x="315" y="56"/>
                    </a:lnTo>
                    <a:lnTo>
                      <a:pt x="317" y="53"/>
                    </a:lnTo>
                    <a:lnTo>
                      <a:pt x="324" y="56"/>
                    </a:lnTo>
                    <a:lnTo>
                      <a:pt x="329" y="56"/>
                    </a:lnTo>
                    <a:lnTo>
                      <a:pt x="337" y="56"/>
                    </a:lnTo>
                    <a:lnTo>
                      <a:pt x="341" y="56"/>
                    </a:lnTo>
                    <a:lnTo>
                      <a:pt x="344" y="56"/>
                    </a:lnTo>
                    <a:lnTo>
                      <a:pt x="349" y="56"/>
                    </a:lnTo>
                    <a:lnTo>
                      <a:pt x="354" y="53"/>
                    </a:lnTo>
                    <a:lnTo>
                      <a:pt x="358" y="51"/>
                    </a:lnTo>
                    <a:lnTo>
                      <a:pt x="358" y="49"/>
                    </a:lnTo>
                    <a:lnTo>
                      <a:pt x="363" y="49"/>
                    </a:lnTo>
                    <a:lnTo>
                      <a:pt x="368" y="49"/>
                    </a:lnTo>
                    <a:lnTo>
                      <a:pt x="376" y="49"/>
                    </a:lnTo>
                    <a:lnTo>
                      <a:pt x="376" y="49"/>
                    </a:lnTo>
                    <a:lnTo>
                      <a:pt x="380" y="46"/>
                    </a:lnTo>
                    <a:lnTo>
                      <a:pt x="380" y="46"/>
                    </a:lnTo>
                    <a:lnTo>
                      <a:pt x="380" y="49"/>
                    </a:lnTo>
                    <a:lnTo>
                      <a:pt x="380" y="49"/>
                    </a:lnTo>
                    <a:lnTo>
                      <a:pt x="378" y="51"/>
                    </a:lnTo>
                    <a:lnTo>
                      <a:pt x="378" y="51"/>
                    </a:lnTo>
                    <a:lnTo>
                      <a:pt x="378" y="53"/>
                    </a:lnTo>
                    <a:lnTo>
                      <a:pt x="376" y="66"/>
                    </a:lnTo>
                    <a:lnTo>
                      <a:pt x="376" y="68"/>
                    </a:lnTo>
                    <a:lnTo>
                      <a:pt x="376" y="71"/>
                    </a:lnTo>
                    <a:lnTo>
                      <a:pt x="373" y="73"/>
                    </a:lnTo>
                    <a:lnTo>
                      <a:pt x="376" y="73"/>
                    </a:lnTo>
                    <a:lnTo>
                      <a:pt x="376" y="75"/>
                    </a:lnTo>
                    <a:lnTo>
                      <a:pt x="376" y="75"/>
                    </a:lnTo>
                    <a:lnTo>
                      <a:pt x="378" y="75"/>
                    </a:lnTo>
                    <a:lnTo>
                      <a:pt x="378" y="75"/>
                    </a:lnTo>
                    <a:lnTo>
                      <a:pt x="380" y="75"/>
                    </a:lnTo>
                    <a:lnTo>
                      <a:pt x="383" y="75"/>
                    </a:lnTo>
                    <a:lnTo>
                      <a:pt x="383" y="75"/>
                    </a:lnTo>
                    <a:lnTo>
                      <a:pt x="383" y="78"/>
                    </a:lnTo>
                    <a:lnTo>
                      <a:pt x="383" y="78"/>
                    </a:lnTo>
                    <a:lnTo>
                      <a:pt x="388" y="78"/>
                    </a:lnTo>
                    <a:lnTo>
                      <a:pt x="390" y="80"/>
                    </a:lnTo>
                    <a:lnTo>
                      <a:pt x="390" y="80"/>
                    </a:lnTo>
                    <a:lnTo>
                      <a:pt x="393" y="80"/>
                    </a:lnTo>
                    <a:lnTo>
                      <a:pt x="395" y="80"/>
                    </a:lnTo>
                    <a:lnTo>
                      <a:pt x="397" y="78"/>
                    </a:lnTo>
                    <a:lnTo>
                      <a:pt x="400" y="75"/>
                    </a:lnTo>
                    <a:lnTo>
                      <a:pt x="402" y="75"/>
                    </a:lnTo>
                    <a:lnTo>
                      <a:pt x="405" y="78"/>
                    </a:lnTo>
                    <a:lnTo>
                      <a:pt x="407" y="80"/>
                    </a:lnTo>
                    <a:lnTo>
                      <a:pt x="405" y="83"/>
                    </a:lnTo>
                    <a:lnTo>
                      <a:pt x="407" y="83"/>
                    </a:lnTo>
                    <a:lnTo>
                      <a:pt x="412" y="83"/>
                    </a:lnTo>
                    <a:lnTo>
                      <a:pt x="415" y="80"/>
                    </a:lnTo>
                    <a:lnTo>
                      <a:pt x="417" y="80"/>
                    </a:lnTo>
                    <a:lnTo>
                      <a:pt x="419" y="75"/>
                    </a:lnTo>
                    <a:lnTo>
                      <a:pt x="419" y="75"/>
                    </a:lnTo>
                    <a:lnTo>
                      <a:pt x="422" y="73"/>
                    </a:lnTo>
                    <a:lnTo>
                      <a:pt x="422" y="75"/>
                    </a:lnTo>
                    <a:lnTo>
                      <a:pt x="424" y="75"/>
                    </a:lnTo>
                    <a:lnTo>
                      <a:pt x="427" y="75"/>
                    </a:lnTo>
                    <a:lnTo>
                      <a:pt x="429" y="80"/>
                    </a:lnTo>
                    <a:lnTo>
                      <a:pt x="429" y="83"/>
                    </a:lnTo>
                    <a:lnTo>
                      <a:pt x="432" y="88"/>
                    </a:lnTo>
                    <a:lnTo>
                      <a:pt x="432" y="88"/>
                    </a:lnTo>
                    <a:lnTo>
                      <a:pt x="432" y="90"/>
                    </a:lnTo>
                    <a:lnTo>
                      <a:pt x="432" y="95"/>
                    </a:lnTo>
                    <a:lnTo>
                      <a:pt x="434" y="97"/>
                    </a:lnTo>
                    <a:lnTo>
                      <a:pt x="434" y="100"/>
                    </a:lnTo>
                    <a:lnTo>
                      <a:pt x="436" y="100"/>
                    </a:lnTo>
                    <a:lnTo>
                      <a:pt x="434" y="100"/>
                    </a:lnTo>
                    <a:lnTo>
                      <a:pt x="432" y="102"/>
                    </a:lnTo>
                    <a:lnTo>
                      <a:pt x="429" y="105"/>
                    </a:lnTo>
                    <a:lnTo>
                      <a:pt x="429" y="105"/>
                    </a:lnTo>
                    <a:lnTo>
                      <a:pt x="432" y="107"/>
                    </a:lnTo>
                    <a:lnTo>
                      <a:pt x="432" y="110"/>
                    </a:lnTo>
                    <a:lnTo>
                      <a:pt x="434" y="107"/>
                    </a:lnTo>
                    <a:lnTo>
                      <a:pt x="434" y="107"/>
                    </a:lnTo>
                    <a:lnTo>
                      <a:pt x="436" y="107"/>
                    </a:lnTo>
                    <a:lnTo>
                      <a:pt x="439" y="107"/>
                    </a:lnTo>
                    <a:lnTo>
                      <a:pt x="439" y="107"/>
                    </a:lnTo>
                    <a:lnTo>
                      <a:pt x="441" y="110"/>
                    </a:lnTo>
                    <a:lnTo>
                      <a:pt x="441" y="110"/>
                    </a:lnTo>
                    <a:lnTo>
                      <a:pt x="441" y="110"/>
                    </a:lnTo>
                    <a:lnTo>
                      <a:pt x="441" y="110"/>
                    </a:lnTo>
                    <a:lnTo>
                      <a:pt x="444" y="110"/>
                    </a:lnTo>
                    <a:lnTo>
                      <a:pt x="444" y="112"/>
                    </a:lnTo>
                    <a:lnTo>
                      <a:pt x="444" y="112"/>
                    </a:lnTo>
                    <a:lnTo>
                      <a:pt x="446" y="112"/>
                    </a:lnTo>
                    <a:lnTo>
                      <a:pt x="446" y="112"/>
                    </a:lnTo>
                    <a:lnTo>
                      <a:pt x="444" y="114"/>
                    </a:lnTo>
                    <a:lnTo>
                      <a:pt x="444" y="114"/>
                    </a:lnTo>
                    <a:lnTo>
                      <a:pt x="444" y="117"/>
                    </a:lnTo>
                    <a:lnTo>
                      <a:pt x="444" y="117"/>
                    </a:lnTo>
                    <a:lnTo>
                      <a:pt x="446" y="119"/>
                    </a:lnTo>
                    <a:lnTo>
                      <a:pt x="449" y="122"/>
                    </a:lnTo>
                    <a:lnTo>
                      <a:pt x="449" y="122"/>
                    </a:lnTo>
                    <a:lnTo>
                      <a:pt x="451" y="122"/>
                    </a:lnTo>
                    <a:lnTo>
                      <a:pt x="451" y="122"/>
                    </a:lnTo>
                    <a:lnTo>
                      <a:pt x="454" y="122"/>
                    </a:lnTo>
                    <a:lnTo>
                      <a:pt x="454" y="124"/>
                    </a:lnTo>
                    <a:lnTo>
                      <a:pt x="454" y="124"/>
                    </a:lnTo>
                    <a:lnTo>
                      <a:pt x="456" y="124"/>
                    </a:lnTo>
                    <a:close/>
                  </a:path>
                </a:pathLst>
              </a:custGeom>
              <a:solidFill>
                <a:srgbClr val="DAE2C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200" dirty="0"/>
              </a:p>
            </p:txBody>
          </p:sp>
          <p:sp>
            <p:nvSpPr>
              <p:cNvPr id="455" name="Freeform 180">
                <a:extLst>
                  <a:ext uri="{FF2B5EF4-FFF2-40B4-BE49-F238E27FC236}">
                    <a16:creationId xmlns:a16="http://schemas.microsoft.com/office/drawing/2014/main" id="{B0E802A9-3D7A-43E9-9DAE-46E82834A31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755" y="1405"/>
                <a:ext cx="27" cy="41"/>
              </a:xfrm>
              <a:custGeom>
                <a:avLst/>
                <a:gdLst>
                  <a:gd name="T0" fmla="*/ 27 w 27"/>
                  <a:gd name="T1" fmla="*/ 41 h 41"/>
                  <a:gd name="T2" fmla="*/ 27 w 27"/>
                  <a:gd name="T3" fmla="*/ 41 h 41"/>
                  <a:gd name="T4" fmla="*/ 27 w 27"/>
                  <a:gd name="T5" fmla="*/ 41 h 41"/>
                  <a:gd name="T6" fmla="*/ 25 w 27"/>
                  <a:gd name="T7" fmla="*/ 41 h 41"/>
                  <a:gd name="T8" fmla="*/ 25 w 27"/>
                  <a:gd name="T9" fmla="*/ 41 h 41"/>
                  <a:gd name="T10" fmla="*/ 25 w 27"/>
                  <a:gd name="T11" fmla="*/ 39 h 41"/>
                  <a:gd name="T12" fmla="*/ 22 w 27"/>
                  <a:gd name="T13" fmla="*/ 39 h 41"/>
                  <a:gd name="T14" fmla="*/ 22 w 27"/>
                  <a:gd name="T15" fmla="*/ 39 h 41"/>
                  <a:gd name="T16" fmla="*/ 22 w 27"/>
                  <a:gd name="T17" fmla="*/ 39 h 41"/>
                  <a:gd name="T18" fmla="*/ 22 w 27"/>
                  <a:gd name="T19" fmla="*/ 39 h 41"/>
                  <a:gd name="T20" fmla="*/ 20 w 27"/>
                  <a:gd name="T21" fmla="*/ 36 h 41"/>
                  <a:gd name="T22" fmla="*/ 20 w 27"/>
                  <a:gd name="T23" fmla="*/ 36 h 41"/>
                  <a:gd name="T24" fmla="*/ 17 w 27"/>
                  <a:gd name="T25" fmla="*/ 36 h 41"/>
                  <a:gd name="T26" fmla="*/ 15 w 27"/>
                  <a:gd name="T27" fmla="*/ 36 h 41"/>
                  <a:gd name="T28" fmla="*/ 15 w 27"/>
                  <a:gd name="T29" fmla="*/ 36 h 41"/>
                  <a:gd name="T30" fmla="*/ 13 w 27"/>
                  <a:gd name="T31" fmla="*/ 39 h 41"/>
                  <a:gd name="T32" fmla="*/ 13 w 27"/>
                  <a:gd name="T33" fmla="*/ 36 h 41"/>
                  <a:gd name="T34" fmla="*/ 10 w 27"/>
                  <a:gd name="T35" fmla="*/ 34 h 41"/>
                  <a:gd name="T36" fmla="*/ 10 w 27"/>
                  <a:gd name="T37" fmla="*/ 34 h 41"/>
                  <a:gd name="T38" fmla="*/ 13 w 27"/>
                  <a:gd name="T39" fmla="*/ 31 h 41"/>
                  <a:gd name="T40" fmla="*/ 15 w 27"/>
                  <a:gd name="T41" fmla="*/ 29 h 41"/>
                  <a:gd name="T42" fmla="*/ 17 w 27"/>
                  <a:gd name="T43" fmla="*/ 29 h 41"/>
                  <a:gd name="T44" fmla="*/ 15 w 27"/>
                  <a:gd name="T45" fmla="*/ 29 h 41"/>
                  <a:gd name="T46" fmla="*/ 15 w 27"/>
                  <a:gd name="T47" fmla="*/ 26 h 41"/>
                  <a:gd name="T48" fmla="*/ 13 w 27"/>
                  <a:gd name="T49" fmla="*/ 24 h 41"/>
                  <a:gd name="T50" fmla="*/ 13 w 27"/>
                  <a:gd name="T51" fmla="*/ 19 h 41"/>
                  <a:gd name="T52" fmla="*/ 13 w 27"/>
                  <a:gd name="T53" fmla="*/ 17 h 41"/>
                  <a:gd name="T54" fmla="*/ 13 w 27"/>
                  <a:gd name="T55" fmla="*/ 17 h 41"/>
                  <a:gd name="T56" fmla="*/ 10 w 27"/>
                  <a:gd name="T57" fmla="*/ 12 h 41"/>
                  <a:gd name="T58" fmla="*/ 10 w 27"/>
                  <a:gd name="T59" fmla="*/ 9 h 41"/>
                  <a:gd name="T60" fmla="*/ 8 w 27"/>
                  <a:gd name="T61" fmla="*/ 4 h 41"/>
                  <a:gd name="T62" fmla="*/ 5 w 27"/>
                  <a:gd name="T63" fmla="*/ 4 h 41"/>
                  <a:gd name="T64" fmla="*/ 3 w 27"/>
                  <a:gd name="T65" fmla="*/ 4 h 41"/>
                  <a:gd name="T66" fmla="*/ 3 w 27"/>
                  <a:gd name="T67" fmla="*/ 2 h 41"/>
                  <a:gd name="T68" fmla="*/ 0 w 27"/>
                  <a:gd name="T69" fmla="*/ 4 h 41"/>
                  <a:gd name="T70" fmla="*/ 0 w 27"/>
                  <a:gd name="T71" fmla="*/ 2 h 41"/>
                  <a:gd name="T72" fmla="*/ 0 w 27"/>
                  <a:gd name="T73" fmla="*/ 2 h 41"/>
                  <a:gd name="T74" fmla="*/ 5 w 27"/>
                  <a:gd name="T75" fmla="*/ 2 h 41"/>
                  <a:gd name="T76" fmla="*/ 8 w 27"/>
                  <a:gd name="T77" fmla="*/ 4 h 41"/>
                  <a:gd name="T78" fmla="*/ 13 w 27"/>
                  <a:gd name="T79" fmla="*/ 2 h 41"/>
                  <a:gd name="T80" fmla="*/ 15 w 27"/>
                  <a:gd name="T81" fmla="*/ 0 h 41"/>
                  <a:gd name="T82" fmla="*/ 17 w 27"/>
                  <a:gd name="T83" fmla="*/ 0 h 41"/>
                  <a:gd name="T84" fmla="*/ 20 w 27"/>
                  <a:gd name="T85" fmla="*/ 2 h 41"/>
                  <a:gd name="T86" fmla="*/ 17 w 27"/>
                  <a:gd name="T87" fmla="*/ 12 h 41"/>
                  <a:gd name="T88" fmla="*/ 17 w 27"/>
                  <a:gd name="T89" fmla="*/ 14 h 41"/>
                  <a:gd name="T90" fmla="*/ 20 w 27"/>
                  <a:gd name="T91" fmla="*/ 17 h 41"/>
                  <a:gd name="T92" fmla="*/ 22 w 27"/>
                  <a:gd name="T93" fmla="*/ 19 h 41"/>
                  <a:gd name="T94" fmla="*/ 20 w 27"/>
                  <a:gd name="T95" fmla="*/ 21 h 41"/>
                  <a:gd name="T96" fmla="*/ 20 w 27"/>
                  <a:gd name="T97" fmla="*/ 24 h 41"/>
                  <a:gd name="T98" fmla="*/ 20 w 27"/>
                  <a:gd name="T99" fmla="*/ 26 h 41"/>
                  <a:gd name="T100" fmla="*/ 22 w 27"/>
                  <a:gd name="T101" fmla="*/ 26 h 41"/>
                  <a:gd name="T102" fmla="*/ 22 w 27"/>
                  <a:gd name="T103" fmla="*/ 29 h 41"/>
                  <a:gd name="T104" fmla="*/ 22 w 27"/>
                  <a:gd name="T105" fmla="*/ 31 h 41"/>
                  <a:gd name="T106" fmla="*/ 22 w 27"/>
                  <a:gd name="T107" fmla="*/ 34 h 41"/>
                  <a:gd name="T108" fmla="*/ 22 w 27"/>
                  <a:gd name="T109" fmla="*/ 36 h 41"/>
                  <a:gd name="T110" fmla="*/ 25 w 27"/>
                  <a:gd name="T111" fmla="*/ 39 h 41"/>
                  <a:gd name="T112" fmla="*/ 27 w 27"/>
                  <a:gd name="T113" fmla="*/ 41 h 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</a:cxnLst>
                <a:rect l="0" t="0" r="r" b="b"/>
                <a:pathLst>
                  <a:path w="27" h="41">
                    <a:moveTo>
                      <a:pt x="27" y="41"/>
                    </a:moveTo>
                    <a:lnTo>
                      <a:pt x="27" y="41"/>
                    </a:lnTo>
                    <a:lnTo>
                      <a:pt x="27" y="41"/>
                    </a:lnTo>
                    <a:lnTo>
                      <a:pt x="25" y="41"/>
                    </a:lnTo>
                    <a:lnTo>
                      <a:pt x="25" y="41"/>
                    </a:lnTo>
                    <a:lnTo>
                      <a:pt x="25" y="39"/>
                    </a:lnTo>
                    <a:lnTo>
                      <a:pt x="22" y="39"/>
                    </a:lnTo>
                    <a:lnTo>
                      <a:pt x="22" y="39"/>
                    </a:lnTo>
                    <a:lnTo>
                      <a:pt x="22" y="39"/>
                    </a:lnTo>
                    <a:lnTo>
                      <a:pt x="22" y="39"/>
                    </a:lnTo>
                    <a:lnTo>
                      <a:pt x="20" y="36"/>
                    </a:lnTo>
                    <a:lnTo>
                      <a:pt x="20" y="36"/>
                    </a:lnTo>
                    <a:lnTo>
                      <a:pt x="17" y="36"/>
                    </a:lnTo>
                    <a:lnTo>
                      <a:pt x="15" y="36"/>
                    </a:lnTo>
                    <a:lnTo>
                      <a:pt x="15" y="36"/>
                    </a:lnTo>
                    <a:lnTo>
                      <a:pt x="13" y="39"/>
                    </a:lnTo>
                    <a:lnTo>
                      <a:pt x="13" y="36"/>
                    </a:lnTo>
                    <a:lnTo>
                      <a:pt x="10" y="34"/>
                    </a:lnTo>
                    <a:lnTo>
                      <a:pt x="10" y="34"/>
                    </a:lnTo>
                    <a:lnTo>
                      <a:pt x="13" y="31"/>
                    </a:lnTo>
                    <a:lnTo>
                      <a:pt x="15" y="29"/>
                    </a:lnTo>
                    <a:lnTo>
                      <a:pt x="17" y="29"/>
                    </a:lnTo>
                    <a:lnTo>
                      <a:pt x="15" y="29"/>
                    </a:lnTo>
                    <a:lnTo>
                      <a:pt x="15" y="26"/>
                    </a:lnTo>
                    <a:lnTo>
                      <a:pt x="13" y="24"/>
                    </a:lnTo>
                    <a:lnTo>
                      <a:pt x="13" y="19"/>
                    </a:lnTo>
                    <a:lnTo>
                      <a:pt x="13" y="17"/>
                    </a:lnTo>
                    <a:lnTo>
                      <a:pt x="13" y="17"/>
                    </a:lnTo>
                    <a:lnTo>
                      <a:pt x="10" y="12"/>
                    </a:lnTo>
                    <a:lnTo>
                      <a:pt x="10" y="9"/>
                    </a:lnTo>
                    <a:lnTo>
                      <a:pt x="8" y="4"/>
                    </a:lnTo>
                    <a:lnTo>
                      <a:pt x="5" y="4"/>
                    </a:lnTo>
                    <a:lnTo>
                      <a:pt x="3" y="4"/>
                    </a:lnTo>
                    <a:lnTo>
                      <a:pt x="3" y="2"/>
                    </a:lnTo>
                    <a:lnTo>
                      <a:pt x="0" y="4"/>
                    </a:lnTo>
                    <a:lnTo>
                      <a:pt x="0" y="2"/>
                    </a:lnTo>
                    <a:lnTo>
                      <a:pt x="0" y="2"/>
                    </a:lnTo>
                    <a:lnTo>
                      <a:pt x="5" y="2"/>
                    </a:lnTo>
                    <a:lnTo>
                      <a:pt x="8" y="4"/>
                    </a:lnTo>
                    <a:lnTo>
                      <a:pt x="13" y="2"/>
                    </a:lnTo>
                    <a:lnTo>
                      <a:pt x="15" y="0"/>
                    </a:lnTo>
                    <a:lnTo>
                      <a:pt x="17" y="0"/>
                    </a:lnTo>
                    <a:lnTo>
                      <a:pt x="20" y="2"/>
                    </a:lnTo>
                    <a:lnTo>
                      <a:pt x="17" y="12"/>
                    </a:lnTo>
                    <a:lnTo>
                      <a:pt x="17" y="14"/>
                    </a:lnTo>
                    <a:lnTo>
                      <a:pt x="20" y="17"/>
                    </a:lnTo>
                    <a:lnTo>
                      <a:pt x="22" y="19"/>
                    </a:lnTo>
                    <a:lnTo>
                      <a:pt x="20" y="21"/>
                    </a:lnTo>
                    <a:lnTo>
                      <a:pt x="20" y="24"/>
                    </a:lnTo>
                    <a:lnTo>
                      <a:pt x="20" y="26"/>
                    </a:lnTo>
                    <a:lnTo>
                      <a:pt x="22" y="26"/>
                    </a:lnTo>
                    <a:lnTo>
                      <a:pt x="22" y="29"/>
                    </a:lnTo>
                    <a:lnTo>
                      <a:pt x="22" y="31"/>
                    </a:lnTo>
                    <a:lnTo>
                      <a:pt x="22" y="34"/>
                    </a:lnTo>
                    <a:lnTo>
                      <a:pt x="22" y="36"/>
                    </a:lnTo>
                    <a:lnTo>
                      <a:pt x="25" y="39"/>
                    </a:lnTo>
                    <a:lnTo>
                      <a:pt x="27" y="41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200" dirty="0"/>
              </a:p>
            </p:txBody>
          </p:sp>
          <p:sp>
            <p:nvSpPr>
              <p:cNvPr id="456" name="Freeform 181">
                <a:extLst>
                  <a:ext uri="{FF2B5EF4-FFF2-40B4-BE49-F238E27FC236}">
                    <a16:creationId xmlns:a16="http://schemas.microsoft.com/office/drawing/2014/main" id="{35FBD5A3-6516-4212-AFE4-26C8492E965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95" y="1149"/>
                <a:ext cx="375" cy="265"/>
              </a:xfrm>
              <a:custGeom>
                <a:avLst/>
                <a:gdLst>
                  <a:gd name="T0" fmla="*/ 356 w 375"/>
                  <a:gd name="T1" fmla="*/ 265 h 265"/>
                  <a:gd name="T2" fmla="*/ 329 w 375"/>
                  <a:gd name="T3" fmla="*/ 221 h 265"/>
                  <a:gd name="T4" fmla="*/ 297 w 375"/>
                  <a:gd name="T5" fmla="*/ 202 h 265"/>
                  <a:gd name="T6" fmla="*/ 248 w 375"/>
                  <a:gd name="T7" fmla="*/ 173 h 265"/>
                  <a:gd name="T8" fmla="*/ 190 w 375"/>
                  <a:gd name="T9" fmla="*/ 136 h 265"/>
                  <a:gd name="T10" fmla="*/ 141 w 375"/>
                  <a:gd name="T11" fmla="*/ 109 h 265"/>
                  <a:gd name="T12" fmla="*/ 95 w 375"/>
                  <a:gd name="T13" fmla="*/ 80 h 265"/>
                  <a:gd name="T14" fmla="*/ 51 w 375"/>
                  <a:gd name="T15" fmla="*/ 87 h 265"/>
                  <a:gd name="T16" fmla="*/ 7 w 375"/>
                  <a:gd name="T17" fmla="*/ 107 h 265"/>
                  <a:gd name="T18" fmla="*/ 5 w 375"/>
                  <a:gd name="T19" fmla="*/ 102 h 265"/>
                  <a:gd name="T20" fmla="*/ 17 w 375"/>
                  <a:gd name="T21" fmla="*/ 92 h 265"/>
                  <a:gd name="T22" fmla="*/ 22 w 375"/>
                  <a:gd name="T23" fmla="*/ 78 h 265"/>
                  <a:gd name="T24" fmla="*/ 22 w 375"/>
                  <a:gd name="T25" fmla="*/ 68 h 265"/>
                  <a:gd name="T26" fmla="*/ 56 w 375"/>
                  <a:gd name="T27" fmla="*/ 46 h 265"/>
                  <a:gd name="T28" fmla="*/ 48 w 375"/>
                  <a:gd name="T29" fmla="*/ 65 h 265"/>
                  <a:gd name="T30" fmla="*/ 44 w 375"/>
                  <a:gd name="T31" fmla="*/ 73 h 265"/>
                  <a:gd name="T32" fmla="*/ 58 w 375"/>
                  <a:gd name="T33" fmla="*/ 63 h 265"/>
                  <a:gd name="T34" fmla="*/ 70 w 375"/>
                  <a:gd name="T35" fmla="*/ 41 h 265"/>
                  <a:gd name="T36" fmla="*/ 70 w 375"/>
                  <a:gd name="T37" fmla="*/ 24 h 265"/>
                  <a:gd name="T38" fmla="*/ 85 w 375"/>
                  <a:gd name="T39" fmla="*/ 19 h 265"/>
                  <a:gd name="T40" fmla="*/ 80 w 375"/>
                  <a:gd name="T41" fmla="*/ 39 h 265"/>
                  <a:gd name="T42" fmla="*/ 70 w 375"/>
                  <a:gd name="T43" fmla="*/ 58 h 265"/>
                  <a:gd name="T44" fmla="*/ 75 w 375"/>
                  <a:gd name="T45" fmla="*/ 56 h 265"/>
                  <a:gd name="T46" fmla="*/ 80 w 375"/>
                  <a:gd name="T47" fmla="*/ 48 h 265"/>
                  <a:gd name="T48" fmla="*/ 85 w 375"/>
                  <a:gd name="T49" fmla="*/ 41 h 265"/>
                  <a:gd name="T50" fmla="*/ 92 w 375"/>
                  <a:gd name="T51" fmla="*/ 43 h 265"/>
                  <a:gd name="T52" fmla="*/ 102 w 375"/>
                  <a:gd name="T53" fmla="*/ 24 h 265"/>
                  <a:gd name="T54" fmla="*/ 90 w 375"/>
                  <a:gd name="T55" fmla="*/ 2 h 265"/>
                  <a:gd name="T56" fmla="*/ 100 w 375"/>
                  <a:gd name="T57" fmla="*/ 2 h 265"/>
                  <a:gd name="T58" fmla="*/ 107 w 375"/>
                  <a:gd name="T59" fmla="*/ 0 h 265"/>
                  <a:gd name="T60" fmla="*/ 114 w 375"/>
                  <a:gd name="T61" fmla="*/ 7 h 265"/>
                  <a:gd name="T62" fmla="*/ 126 w 375"/>
                  <a:gd name="T63" fmla="*/ 12 h 265"/>
                  <a:gd name="T64" fmla="*/ 139 w 375"/>
                  <a:gd name="T65" fmla="*/ 14 h 265"/>
                  <a:gd name="T66" fmla="*/ 158 w 375"/>
                  <a:gd name="T67" fmla="*/ 22 h 265"/>
                  <a:gd name="T68" fmla="*/ 178 w 375"/>
                  <a:gd name="T69" fmla="*/ 24 h 265"/>
                  <a:gd name="T70" fmla="*/ 182 w 375"/>
                  <a:gd name="T71" fmla="*/ 24 h 265"/>
                  <a:gd name="T72" fmla="*/ 200 w 375"/>
                  <a:gd name="T73" fmla="*/ 22 h 265"/>
                  <a:gd name="T74" fmla="*/ 212 w 375"/>
                  <a:gd name="T75" fmla="*/ 29 h 265"/>
                  <a:gd name="T76" fmla="*/ 221 w 375"/>
                  <a:gd name="T77" fmla="*/ 29 h 265"/>
                  <a:gd name="T78" fmla="*/ 226 w 375"/>
                  <a:gd name="T79" fmla="*/ 39 h 265"/>
                  <a:gd name="T80" fmla="*/ 231 w 375"/>
                  <a:gd name="T81" fmla="*/ 53 h 265"/>
                  <a:gd name="T82" fmla="*/ 236 w 375"/>
                  <a:gd name="T83" fmla="*/ 70 h 265"/>
                  <a:gd name="T84" fmla="*/ 248 w 375"/>
                  <a:gd name="T85" fmla="*/ 95 h 265"/>
                  <a:gd name="T86" fmla="*/ 268 w 375"/>
                  <a:gd name="T87" fmla="*/ 112 h 265"/>
                  <a:gd name="T88" fmla="*/ 324 w 375"/>
                  <a:gd name="T89" fmla="*/ 109 h 265"/>
                  <a:gd name="T90" fmla="*/ 329 w 375"/>
                  <a:gd name="T91" fmla="*/ 114 h 265"/>
                  <a:gd name="T92" fmla="*/ 326 w 375"/>
                  <a:gd name="T93" fmla="*/ 126 h 265"/>
                  <a:gd name="T94" fmla="*/ 319 w 375"/>
                  <a:gd name="T95" fmla="*/ 141 h 265"/>
                  <a:gd name="T96" fmla="*/ 324 w 375"/>
                  <a:gd name="T97" fmla="*/ 156 h 265"/>
                  <a:gd name="T98" fmla="*/ 341 w 375"/>
                  <a:gd name="T99" fmla="*/ 173 h 265"/>
                  <a:gd name="T100" fmla="*/ 346 w 375"/>
                  <a:gd name="T101" fmla="*/ 182 h 265"/>
                  <a:gd name="T102" fmla="*/ 341 w 375"/>
                  <a:gd name="T103" fmla="*/ 192 h 265"/>
                  <a:gd name="T104" fmla="*/ 336 w 375"/>
                  <a:gd name="T105" fmla="*/ 202 h 265"/>
                  <a:gd name="T106" fmla="*/ 343 w 375"/>
                  <a:gd name="T107" fmla="*/ 214 h 265"/>
                  <a:gd name="T108" fmla="*/ 351 w 375"/>
                  <a:gd name="T109" fmla="*/ 217 h 265"/>
                  <a:gd name="T110" fmla="*/ 360 w 375"/>
                  <a:gd name="T111" fmla="*/ 226 h 265"/>
                  <a:gd name="T112" fmla="*/ 351 w 375"/>
                  <a:gd name="T113" fmla="*/ 234 h 265"/>
                  <a:gd name="T114" fmla="*/ 358 w 375"/>
                  <a:gd name="T115" fmla="*/ 236 h 265"/>
                  <a:gd name="T116" fmla="*/ 351 w 375"/>
                  <a:gd name="T117" fmla="*/ 260 h 265"/>
                  <a:gd name="T118" fmla="*/ 363 w 375"/>
                  <a:gd name="T119" fmla="*/ 258 h 26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</a:cxnLst>
                <a:rect l="0" t="0" r="r" b="b"/>
                <a:pathLst>
                  <a:path w="375" h="265">
                    <a:moveTo>
                      <a:pt x="375" y="256"/>
                    </a:moveTo>
                    <a:lnTo>
                      <a:pt x="373" y="258"/>
                    </a:lnTo>
                    <a:lnTo>
                      <a:pt x="368" y="260"/>
                    </a:lnTo>
                    <a:lnTo>
                      <a:pt x="365" y="258"/>
                    </a:lnTo>
                    <a:lnTo>
                      <a:pt x="360" y="258"/>
                    </a:lnTo>
                    <a:lnTo>
                      <a:pt x="360" y="258"/>
                    </a:lnTo>
                    <a:lnTo>
                      <a:pt x="360" y="260"/>
                    </a:lnTo>
                    <a:lnTo>
                      <a:pt x="358" y="263"/>
                    </a:lnTo>
                    <a:lnTo>
                      <a:pt x="356" y="263"/>
                    </a:lnTo>
                    <a:lnTo>
                      <a:pt x="356" y="265"/>
                    </a:lnTo>
                    <a:lnTo>
                      <a:pt x="356" y="265"/>
                    </a:lnTo>
                    <a:lnTo>
                      <a:pt x="353" y="265"/>
                    </a:lnTo>
                    <a:lnTo>
                      <a:pt x="351" y="265"/>
                    </a:lnTo>
                    <a:lnTo>
                      <a:pt x="348" y="265"/>
                    </a:lnTo>
                    <a:lnTo>
                      <a:pt x="348" y="263"/>
                    </a:lnTo>
                    <a:lnTo>
                      <a:pt x="346" y="260"/>
                    </a:lnTo>
                    <a:lnTo>
                      <a:pt x="338" y="253"/>
                    </a:lnTo>
                    <a:lnTo>
                      <a:pt x="334" y="248"/>
                    </a:lnTo>
                    <a:lnTo>
                      <a:pt x="334" y="246"/>
                    </a:lnTo>
                    <a:lnTo>
                      <a:pt x="331" y="236"/>
                    </a:lnTo>
                    <a:lnTo>
                      <a:pt x="329" y="224"/>
                    </a:lnTo>
                    <a:lnTo>
                      <a:pt x="329" y="221"/>
                    </a:lnTo>
                    <a:lnTo>
                      <a:pt x="326" y="221"/>
                    </a:lnTo>
                    <a:lnTo>
                      <a:pt x="326" y="219"/>
                    </a:lnTo>
                    <a:lnTo>
                      <a:pt x="326" y="219"/>
                    </a:lnTo>
                    <a:lnTo>
                      <a:pt x="324" y="217"/>
                    </a:lnTo>
                    <a:lnTo>
                      <a:pt x="321" y="217"/>
                    </a:lnTo>
                    <a:lnTo>
                      <a:pt x="319" y="214"/>
                    </a:lnTo>
                    <a:lnTo>
                      <a:pt x="314" y="212"/>
                    </a:lnTo>
                    <a:lnTo>
                      <a:pt x="309" y="209"/>
                    </a:lnTo>
                    <a:lnTo>
                      <a:pt x="307" y="207"/>
                    </a:lnTo>
                    <a:lnTo>
                      <a:pt x="302" y="204"/>
                    </a:lnTo>
                    <a:lnTo>
                      <a:pt x="297" y="202"/>
                    </a:lnTo>
                    <a:lnTo>
                      <a:pt x="292" y="199"/>
                    </a:lnTo>
                    <a:lnTo>
                      <a:pt x="290" y="197"/>
                    </a:lnTo>
                    <a:lnTo>
                      <a:pt x="282" y="192"/>
                    </a:lnTo>
                    <a:lnTo>
                      <a:pt x="280" y="192"/>
                    </a:lnTo>
                    <a:lnTo>
                      <a:pt x="275" y="187"/>
                    </a:lnTo>
                    <a:lnTo>
                      <a:pt x="270" y="185"/>
                    </a:lnTo>
                    <a:lnTo>
                      <a:pt x="265" y="182"/>
                    </a:lnTo>
                    <a:lnTo>
                      <a:pt x="263" y="180"/>
                    </a:lnTo>
                    <a:lnTo>
                      <a:pt x="258" y="178"/>
                    </a:lnTo>
                    <a:lnTo>
                      <a:pt x="253" y="175"/>
                    </a:lnTo>
                    <a:lnTo>
                      <a:pt x="248" y="173"/>
                    </a:lnTo>
                    <a:lnTo>
                      <a:pt x="248" y="170"/>
                    </a:lnTo>
                    <a:lnTo>
                      <a:pt x="241" y="168"/>
                    </a:lnTo>
                    <a:lnTo>
                      <a:pt x="234" y="163"/>
                    </a:lnTo>
                    <a:lnTo>
                      <a:pt x="226" y="158"/>
                    </a:lnTo>
                    <a:lnTo>
                      <a:pt x="224" y="158"/>
                    </a:lnTo>
                    <a:lnTo>
                      <a:pt x="219" y="153"/>
                    </a:lnTo>
                    <a:lnTo>
                      <a:pt x="212" y="151"/>
                    </a:lnTo>
                    <a:lnTo>
                      <a:pt x="209" y="148"/>
                    </a:lnTo>
                    <a:lnTo>
                      <a:pt x="204" y="146"/>
                    </a:lnTo>
                    <a:lnTo>
                      <a:pt x="197" y="141"/>
                    </a:lnTo>
                    <a:lnTo>
                      <a:pt x="190" y="136"/>
                    </a:lnTo>
                    <a:lnTo>
                      <a:pt x="187" y="136"/>
                    </a:lnTo>
                    <a:lnTo>
                      <a:pt x="182" y="131"/>
                    </a:lnTo>
                    <a:lnTo>
                      <a:pt x="178" y="129"/>
                    </a:lnTo>
                    <a:lnTo>
                      <a:pt x="173" y="126"/>
                    </a:lnTo>
                    <a:lnTo>
                      <a:pt x="168" y="124"/>
                    </a:lnTo>
                    <a:lnTo>
                      <a:pt x="163" y="121"/>
                    </a:lnTo>
                    <a:lnTo>
                      <a:pt x="161" y="119"/>
                    </a:lnTo>
                    <a:lnTo>
                      <a:pt x="156" y="117"/>
                    </a:lnTo>
                    <a:lnTo>
                      <a:pt x="151" y="114"/>
                    </a:lnTo>
                    <a:lnTo>
                      <a:pt x="148" y="112"/>
                    </a:lnTo>
                    <a:lnTo>
                      <a:pt x="141" y="109"/>
                    </a:lnTo>
                    <a:lnTo>
                      <a:pt x="139" y="107"/>
                    </a:lnTo>
                    <a:lnTo>
                      <a:pt x="134" y="104"/>
                    </a:lnTo>
                    <a:lnTo>
                      <a:pt x="129" y="102"/>
                    </a:lnTo>
                    <a:lnTo>
                      <a:pt x="124" y="100"/>
                    </a:lnTo>
                    <a:lnTo>
                      <a:pt x="122" y="97"/>
                    </a:lnTo>
                    <a:lnTo>
                      <a:pt x="117" y="95"/>
                    </a:lnTo>
                    <a:lnTo>
                      <a:pt x="112" y="90"/>
                    </a:lnTo>
                    <a:lnTo>
                      <a:pt x="107" y="90"/>
                    </a:lnTo>
                    <a:lnTo>
                      <a:pt x="102" y="85"/>
                    </a:lnTo>
                    <a:lnTo>
                      <a:pt x="97" y="82"/>
                    </a:lnTo>
                    <a:lnTo>
                      <a:pt x="95" y="80"/>
                    </a:lnTo>
                    <a:lnTo>
                      <a:pt x="90" y="78"/>
                    </a:lnTo>
                    <a:lnTo>
                      <a:pt x="85" y="75"/>
                    </a:lnTo>
                    <a:lnTo>
                      <a:pt x="83" y="75"/>
                    </a:lnTo>
                    <a:lnTo>
                      <a:pt x="80" y="75"/>
                    </a:lnTo>
                    <a:lnTo>
                      <a:pt x="80" y="75"/>
                    </a:lnTo>
                    <a:lnTo>
                      <a:pt x="75" y="78"/>
                    </a:lnTo>
                    <a:lnTo>
                      <a:pt x="68" y="78"/>
                    </a:lnTo>
                    <a:lnTo>
                      <a:pt x="65" y="80"/>
                    </a:lnTo>
                    <a:lnTo>
                      <a:pt x="58" y="82"/>
                    </a:lnTo>
                    <a:lnTo>
                      <a:pt x="53" y="85"/>
                    </a:lnTo>
                    <a:lnTo>
                      <a:pt x="51" y="87"/>
                    </a:lnTo>
                    <a:lnTo>
                      <a:pt x="46" y="90"/>
                    </a:lnTo>
                    <a:lnTo>
                      <a:pt x="44" y="92"/>
                    </a:lnTo>
                    <a:lnTo>
                      <a:pt x="39" y="95"/>
                    </a:lnTo>
                    <a:lnTo>
                      <a:pt x="34" y="100"/>
                    </a:lnTo>
                    <a:lnTo>
                      <a:pt x="26" y="102"/>
                    </a:lnTo>
                    <a:lnTo>
                      <a:pt x="22" y="104"/>
                    </a:lnTo>
                    <a:lnTo>
                      <a:pt x="22" y="104"/>
                    </a:lnTo>
                    <a:lnTo>
                      <a:pt x="14" y="109"/>
                    </a:lnTo>
                    <a:lnTo>
                      <a:pt x="14" y="109"/>
                    </a:lnTo>
                    <a:lnTo>
                      <a:pt x="12" y="109"/>
                    </a:lnTo>
                    <a:lnTo>
                      <a:pt x="7" y="107"/>
                    </a:lnTo>
                    <a:lnTo>
                      <a:pt x="5" y="107"/>
                    </a:lnTo>
                    <a:lnTo>
                      <a:pt x="2" y="107"/>
                    </a:lnTo>
                    <a:lnTo>
                      <a:pt x="0" y="107"/>
                    </a:lnTo>
                    <a:lnTo>
                      <a:pt x="0" y="107"/>
                    </a:lnTo>
                    <a:lnTo>
                      <a:pt x="0" y="107"/>
                    </a:lnTo>
                    <a:lnTo>
                      <a:pt x="0" y="104"/>
                    </a:lnTo>
                    <a:lnTo>
                      <a:pt x="0" y="104"/>
                    </a:lnTo>
                    <a:lnTo>
                      <a:pt x="2" y="104"/>
                    </a:lnTo>
                    <a:lnTo>
                      <a:pt x="2" y="104"/>
                    </a:lnTo>
                    <a:lnTo>
                      <a:pt x="5" y="102"/>
                    </a:lnTo>
                    <a:lnTo>
                      <a:pt x="5" y="102"/>
                    </a:lnTo>
                    <a:lnTo>
                      <a:pt x="7" y="102"/>
                    </a:lnTo>
                    <a:lnTo>
                      <a:pt x="7" y="100"/>
                    </a:lnTo>
                    <a:lnTo>
                      <a:pt x="9" y="100"/>
                    </a:lnTo>
                    <a:lnTo>
                      <a:pt x="9" y="100"/>
                    </a:lnTo>
                    <a:lnTo>
                      <a:pt x="9" y="97"/>
                    </a:lnTo>
                    <a:lnTo>
                      <a:pt x="7" y="97"/>
                    </a:lnTo>
                    <a:lnTo>
                      <a:pt x="9" y="97"/>
                    </a:lnTo>
                    <a:lnTo>
                      <a:pt x="14" y="95"/>
                    </a:lnTo>
                    <a:lnTo>
                      <a:pt x="17" y="95"/>
                    </a:lnTo>
                    <a:lnTo>
                      <a:pt x="17" y="95"/>
                    </a:lnTo>
                    <a:lnTo>
                      <a:pt x="17" y="92"/>
                    </a:lnTo>
                    <a:lnTo>
                      <a:pt x="17" y="92"/>
                    </a:lnTo>
                    <a:lnTo>
                      <a:pt x="14" y="92"/>
                    </a:lnTo>
                    <a:lnTo>
                      <a:pt x="19" y="90"/>
                    </a:lnTo>
                    <a:lnTo>
                      <a:pt x="19" y="87"/>
                    </a:lnTo>
                    <a:lnTo>
                      <a:pt x="19" y="85"/>
                    </a:lnTo>
                    <a:lnTo>
                      <a:pt x="19" y="85"/>
                    </a:lnTo>
                    <a:lnTo>
                      <a:pt x="19" y="85"/>
                    </a:lnTo>
                    <a:lnTo>
                      <a:pt x="22" y="85"/>
                    </a:lnTo>
                    <a:lnTo>
                      <a:pt x="22" y="80"/>
                    </a:lnTo>
                    <a:lnTo>
                      <a:pt x="22" y="80"/>
                    </a:lnTo>
                    <a:lnTo>
                      <a:pt x="22" y="78"/>
                    </a:lnTo>
                    <a:lnTo>
                      <a:pt x="22" y="78"/>
                    </a:lnTo>
                    <a:lnTo>
                      <a:pt x="22" y="78"/>
                    </a:lnTo>
                    <a:lnTo>
                      <a:pt x="22" y="75"/>
                    </a:lnTo>
                    <a:lnTo>
                      <a:pt x="24" y="73"/>
                    </a:lnTo>
                    <a:lnTo>
                      <a:pt x="24" y="73"/>
                    </a:lnTo>
                    <a:lnTo>
                      <a:pt x="24" y="73"/>
                    </a:lnTo>
                    <a:lnTo>
                      <a:pt x="24" y="73"/>
                    </a:lnTo>
                    <a:lnTo>
                      <a:pt x="24" y="70"/>
                    </a:lnTo>
                    <a:lnTo>
                      <a:pt x="24" y="68"/>
                    </a:lnTo>
                    <a:lnTo>
                      <a:pt x="24" y="68"/>
                    </a:lnTo>
                    <a:lnTo>
                      <a:pt x="22" y="68"/>
                    </a:lnTo>
                    <a:lnTo>
                      <a:pt x="22" y="65"/>
                    </a:lnTo>
                    <a:lnTo>
                      <a:pt x="24" y="63"/>
                    </a:lnTo>
                    <a:lnTo>
                      <a:pt x="24" y="61"/>
                    </a:lnTo>
                    <a:lnTo>
                      <a:pt x="26" y="58"/>
                    </a:lnTo>
                    <a:lnTo>
                      <a:pt x="29" y="56"/>
                    </a:lnTo>
                    <a:lnTo>
                      <a:pt x="34" y="53"/>
                    </a:lnTo>
                    <a:lnTo>
                      <a:pt x="41" y="51"/>
                    </a:lnTo>
                    <a:lnTo>
                      <a:pt x="46" y="48"/>
                    </a:lnTo>
                    <a:lnTo>
                      <a:pt x="53" y="46"/>
                    </a:lnTo>
                    <a:lnTo>
                      <a:pt x="56" y="46"/>
                    </a:lnTo>
                    <a:lnTo>
                      <a:pt x="56" y="46"/>
                    </a:lnTo>
                    <a:lnTo>
                      <a:pt x="56" y="48"/>
                    </a:lnTo>
                    <a:lnTo>
                      <a:pt x="56" y="51"/>
                    </a:lnTo>
                    <a:lnTo>
                      <a:pt x="51" y="53"/>
                    </a:lnTo>
                    <a:lnTo>
                      <a:pt x="51" y="56"/>
                    </a:lnTo>
                    <a:lnTo>
                      <a:pt x="51" y="61"/>
                    </a:lnTo>
                    <a:lnTo>
                      <a:pt x="51" y="61"/>
                    </a:lnTo>
                    <a:lnTo>
                      <a:pt x="48" y="61"/>
                    </a:lnTo>
                    <a:lnTo>
                      <a:pt x="48" y="63"/>
                    </a:lnTo>
                    <a:lnTo>
                      <a:pt x="51" y="63"/>
                    </a:lnTo>
                    <a:lnTo>
                      <a:pt x="48" y="65"/>
                    </a:lnTo>
                    <a:lnTo>
                      <a:pt x="48" y="65"/>
                    </a:lnTo>
                    <a:lnTo>
                      <a:pt x="48" y="65"/>
                    </a:lnTo>
                    <a:lnTo>
                      <a:pt x="48" y="68"/>
                    </a:lnTo>
                    <a:lnTo>
                      <a:pt x="48" y="68"/>
                    </a:lnTo>
                    <a:lnTo>
                      <a:pt x="48" y="68"/>
                    </a:lnTo>
                    <a:lnTo>
                      <a:pt x="46" y="68"/>
                    </a:lnTo>
                    <a:lnTo>
                      <a:pt x="46" y="68"/>
                    </a:lnTo>
                    <a:lnTo>
                      <a:pt x="46" y="68"/>
                    </a:lnTo>
                    <a:lnTo>
                      <a:pt x="44" y="73"/>
                    </a:lnTo>
                    <a:lnTo>
                      <a:pt x="44" y="73"/>
                    </a:lnTo>
                    <a:lnTo>
                      <a:pt x="44" y="73"/>
                    </a:lnTo>
                    <a:lnTo>
                      <a:pt x="44" y="73"/>
                    </a:lnTo>
                    <a:lnTo>
                      <a:pt x="46" y="73"/>
                    </a:lnTo>
                    <a:lnTo>
                      <a:pt x="46" y="73"/>
                    </a:lnTo>
                    <a:lnTo>
                      <a:pt x="46" y="73"/>
                    </a:lnTo>
                    <a:lnTo>
                      <a:pt x="48" y="73"/>
                    </a:lnTo>
                    <a:lnTo>
                      <a:pt x="48" y="73"/>
                    </a:lnTo>
                    <a:lnTo>
                      <a:pt x="53" y="70"/>
                    </a:lnTo>
                    <a:lnTo>
                      <a:pt x="56" y="68"/>
                    </a:lnTo>
                    <a:lnTo>
                      <a:pt x="58" y="68"/>
                    </a:lnTo>
                    <a:lnTo>
                      <a:pt x="58" y="65"/>
                    </a:lnTo>
                    <a:lnTo>
                      <a:pt x="58" y="63"/>
                    </a:lnTo>
                    <a:lnTo>
                      <a:pt x="58" y="63"/>
                    </a:lnTo>
                    <a:lnTo>
                      <a:pt x="61" y="61"/>
                    </a:lnTo>
                    <a:lnTo>
                      <a:pt x="61" y="56"/>
                    </a:lnTo>
                    <a:lnTo>
                      <a:pt x="61" y="53"/>
                    </a:lnTo>
                    <a:lnTo>
                      <a:pt x="61" y="53"/>
                    </a:lnTo>
                    <a:lnTo>
                      <a:pt x="65" y="53"/>
                    </a:lnTo>
                    <a:lnTo>
                      <a:pt x="65" y="51"/>
                    </a:lnTo>
                    <a:lnTo>
                      <a:pt x="65" y="43"/>
                    </a:lnTo>
                    <a:lnTo>
                      <a:pt x="65" y="41"/>
                    </a:lnTo>
                    <a:lnTo>
                      <a:pt x="68" y="41"/>
                    </a:lnTo>
                    <a:lnTo>
                      <a:pt x="68" y="41"/>
                    </a:lnTo>
                    <a:lnTo>
                      <a:pt x="70" y="41"/>
                    </a:lnTo>
                    <a:lnTo>
                      <a:pt x="70" y="39"/>
                    </a:lnTo>
                    <a:lnTo>
                      <a:pt x="70" y="36"/>
                    </a:lnTo>
                    <a:lnTo>
                      <a:pt x="70" y="34"/>
                    </a:lnTo>
                    <a:lnTo>
                      <a:pt x="70" y="34"/>
                    </a:lnTo>
                    <a:lnTo>
                      <a:pt x="70" y="34"/>
                    </a:lnTo>
                    <a:lnTo>
                      <a:pt x="73" y="31"/>
                    </a:lnTo>
                    <a:lnTo>
                      <a:pt x="73" y="31"/>
                    </a:lnTo>
                    <a:lnTo>
                      <a:pt x="73" y="31"/>
                    </a:lnTo>
                    <a:lnTo>
                      <a:pt x="70" y="29"/>
                    </a:lnTo>
                    <a:lnTo>
                      <a:pt x="70" y="26"/>
                    </a:lnTo>
                    <a:lnTo>
                      <a:pt x="70" y="24"/>
                    </a:lnTo>
                    <a:lnTo>
                      <a:pt x="70" y="24"/>
                    </a:lnTo>
                    <a:lnTo>
                      <a:pt x="73" y="22"/>
                    </a:lnTo>
                    <a:lnTo>
                      <a:pt x="73" y="22"/>
                    </a:lnTo>
                    <a:lnTo>
                      <a:pt x="75" y="22"/>
                    </a:lnTo>
                    <a:lnTo>
                      <a:pt x="75" y="19"/>
                    </a:lnTo>
                    <a:lnTo>
                      <a:pt x="75" y="19"/>
                    </a:lnTo>
                    <a:lnTo>
                      <a:pt x="75" y="17"/>
                    </a:lnTo>
                    <a:lnTo>
                      <a:pt x="78" y="17"/>
                    </a:lnTo>
                    <a:lnTo>
                      <a:pt x="78" y="17"/>
                    </a:lnTo>
                    <a:lnTo>
                      <a:pt x="83" y="19"/>
                    </a:lnTo>
                    <a:lnTo>
                      <a:pt x="85" y="19"/>
                    </a:lnTo>
                    <a:lnTo>
                      <a:pt x="85" y="22"/>
                    </a:lnTo>
                    <a:lnTo>
                      <a:pt x="85" y="24"/>
                    </a:lnTo>
                    <a:lnTo>
                      <a:pt x="87" y="24"/>
                    </a:lnTo>
                    <a:lnTo>
                      <a:pt x="87" y="26"/>
                    </a:lnTo>
                    <a:lnTo>
                      <a:pt x="87" y="26"/>
                    </a:lnTo>
                    <a:lnTo>
                      <a:pt x="87" y="29"/>
                    </a:lnTo>
                    <a:lnTo>
                      <a:pt x="87" y="29"/>
                    </a:lnTo>
                    <a:lnTo>
                      <a:pt x="87" y="31"/>
                    </a:lnTo>
                    <a:lnTo>
                      <a:pt x="85" y="31"/>
                    </a:lnTo>
                    <a:lnTo>
                      <a:pt x="85" y="34"/>
                    </a:lnTo>
                    <a:lnTo>
                      <a:pt x="80" y="39"/>
                    </a:lnTo>
                    <a:lnTo>
                      <a:pt x="75" y="46"/>
                    </a:lnTo>
                    <a:lnTo>
                      <a:pt x="75" y="46"/>
                    </a:lnTo>
                    <a:lnTo>
                      <a:pt x="70" y="48"/>
                    </a:lnTo>
                    <a:lnTo>
                      <a:pt x="70" y="51"/>
                    </a:lnTo>
                    <a:lnTo>
                      <a:pt x="68" y="53"/>
                    </a:lnTo>
                    <a:lnTo>
                      <a:pt x="68" y="56"/>
                    </a:lnTo>
                    <a:lnTo>
                      <a:pt x="68" y="56"/>
                    </a:lnTo>
                    <a:lnTo>
                      <a:pt x="70" y="56"/>
                    </a:lnTo>
                    <a:lnTo>
                      <a:pt x="70" y="56"/>
                    </a:lnTo>
                    <a:lnTo>
                      <a:pt x="70" y="58"/>
                    </a:lnTo>
                    <a:lnTo>
                      <a:pt x="70" y="58"/>
                    </a:lnTo>
                    <a:lnTo>
                      <a:pt x="70" y="61"/>
                    </a:lnTo>
                    <a:lnTo>
                      <a:pt x="70" y="61"/>
                    </a:lnTo>
                    <a:lnTo>
                      <a:pt x="73" y="61"/>
                    </a:lnTo>
                    <a:lnTo>
                      <a:pt x="73" y="58"/>
                    </a:lnTo>
                    <a:lnTo>
                      <a:pt x="73" y="58"/>
                    </a:lnTo>
                    <a:lnTo>
                      <a:pt x="75" y="56"/>
                    </a:lnTo>
                    <a:lnTo>
                      <a:pt x="75" y="56"/>
                    </a:lnTo>
                    <a:lnTo>
                      <a:pt x="75" y="58"/>
                    </a:lnTo>
                    <a:lnTo>
                      <a:pt x="75" y="58"/>
                    </a:lnTo>
                    <a:lnTo>
                      <a:pt x="75" y="56"/>
                    </a:lnTo>
                    <a:lnTo>
                      <a:pt x="75" y="56"/>
                    </a:lnTo>
                    <a:lnTo>
                      <a:pt x="75" y="56"/>
                    </a:lnTo>
                    <a:lnTo>
                      <a:pt x="75" y="56"/>
                    </a:lnTo>
                    <a:lnTo>
                      <a:pt x="75" y="56"/>
                    </a:lnTo>
                    <a:lnTo>
                      <a:pt x="75" y="53"/>
                    </a:lnTo>
                    <a:lnTo>
                      <a:pt x="75" y="51"/>
                    </a:lnTo>
                    <a:lnTo>
                      <a:pt x="75" y="51"/>
                    </a:lnTo>
                    <a:lnTo>
                      <a:pt x="78" y="51"/>
                    </a:lnTo>
                    <a:lnTo>
                      <a:pt x="78" y="48"/>
                    </a:lnTo>
                    <a:lnTo>
                      <a:pt x="80" y="46"/>
                    </a:lnTo>
                    <a:lnTo>
                      <a:pt x="80" y="48"/>
                    </a:lnTo>
                    <a:lnTo>
                      <a:pt x="80" y="48"/>
                    </a:lnTo>
                    <a:lnTo>
                      <a:pt x="83" y="48"/>
                    </a:lnTo>
                    <a:lnTo>
                      <a:pt x="83" y="48"/>
                    </a:lnTo>
                    <a:lnTo>
                      <a:pt x="83" y="48"/>
                    </a:lnTo>
                    <a:lnTo>
                      <a:pt x="83" y="46"/>
                    </a:lnTo>
                    <a:lnTo>
                      <a:pt x="85" y="46"/>
                    </a:lnTo>
                    <a:lnTo>
                      <a:pt x="85" y="46"/>
                    </a:lnTo>
                    <a:lnTo>
                      <a:pt x="87" y="46"/>
                    </a:lnTo>
                    <a:lnTo>
                      <a:pt x="87" y="46"/>
                    </a:lnTo>
                    <a:lnTo>
                      <a:pt x="87" y="43"/>
                    </a:lnTo>
                    <a:lnTo>
                      <a:pt x="87" y="43"/>
                    </a:lnTo>
                    <a:lnTo>
                      <a:pt x="85" y="41"/>
                    </a:lnTo>
                    <a:lnTo>
                      <a:pt x="85" y="39"/>
                    </a:lnTo>
                    <a:lnTo>
                      <a:pt x="87" y="39"/>
                    </a:lnTo>
                    <a:lnTo>
                      <a:pt x="87" y="41"/>
                    </a:lnTo>
                    <a:lnTo>
                      <a:pt x="87" y="41"/>
                    </a:lnTo>
                    <a:lnTo>
                      <a:pt x="90" y="43"/>
                    </a:lnTo>
                    <a:lnTo>
                      <a:pt x="90" y="43"/>
                    </a:lnTo>
                    <a:lnTo>
                      <a:pt x="90" y="43"/>
                    </a:lnTo>
                    <a:lnTo>
                      <a:pt x="92" y="39"/>
                    </a:lnTo>
                    <a:lnTo>
                      <a:pt x="92" y="41"/>
                    </a:lnTo>
                    <a:lnTo>
                      <a:pt x="92" y="43"/>
                    </a:lnTo>
                    <a:lnTo>
                      <a:pt x="92" y="43"/>
                    </a:lnTo>
                    <a:lnTo>
                      <a:pt x="92" y="43"/>
                    </a:lnTo>
                    <a:lnTo>
                      <a:pt x="95" y="43"/>
                    </a:lnTo>
                    <a:lnTo>
                      <a:pt x="97" y="39"/>
                    </a:lnTo>
                    <a:lnTo>
                      <a:pt x="100" y="34"/>
                    </a:lnTo>
                    <a:lnTo>
                      <a:pt x="102" y="31"/>
                    </a:lnTo>
                    <a:lnTo>
                      <a:pt x="102" y="31"/>
                    </a:lnTo>
                    <a:lnTo>
                      <a:pt x="102" y="29"/>
                    </a:lnTo>
                    <a:lnTo>
                      <a:pt x="102" y="29"/>
                    </a:lnTo>
                    <a:lnTo>
                      <a:pt x="102" y="26"/>
                    </a:lnTo>
                    <a:lnTo>
                      <a:pt x="102" y="24"/>
                    </a:lnTo>
                    <a:lnTo>
                      <a:pt x="102" y="24"/>
                    </a:lnTo>
                    <a:lnTo>
                      <a:pt x="102" y="22"/>
                    </a:lnTo>
                    <a:lnTo>
                      <a:pt x="95" y="19"/>
                    </a:lnTo>
                    <a:lnTo>
                      <a:pt x="95" y="17"/>
                    </a:lnTo>
                    <a:lnTo>
                      <a:pt x="92" y="17"/>
                    </a:lnTo>
                    <a:lnTo>
                      <a:pt x="90" y="14"/>
                    </a:lnTo>
                    <a:lnTo>
                      <a:pt x="92" y="12"/>
                    </a:lnTo>
                    <a:lnTo>
                      <a:pt x="92" y="9"/>
                    </a:lnTo>
                    <a:lnTo>
                      <a:pt x="92" y="9"/>
                    </a:lnTo>
                    <a:lnTo>
                      <a:pt x="92" y="7"/>
                    </a:lnTo>
                    <a:lnTo>
                      <a:pt x="90" y="4"/>
                    </a:lnTo>
                    <a:lnTo>
                      <a:pt x="90" y="2"/>
                    </a:lnTo>
                    <a:lnTo>
                      <a:pt x="92" y="2"/>
                    </a:lnTo>
                    <a:lnTo>
                      <a:pt x="92" y="4"/>
                    </a:lnTo>
                    <a:lnTo>
                      <a:pt x="92" y="4"/>
                    </a:lnTo>
                    <a:lnTo>
                      <a:pt x="95" y="4"/>
                    </a:lnTo>
                    <a:lnTo>
                      <a:pt x="95" y="4"/>
                    </a:lnTo>
                    <a:lnTo>
                      <a:pt x="95" y="4"/>
                    </a:lnTo>
                    <a:lnTo>
                      <a:pt x="97" y="4"/>
                    </a:lnTo>
                    <a:lnTo>
                      <a:pt x="97" y="4"/>
                    </a:lnTo>
                    <a:lnTo>
                      <a:pt x="100" y="2"/>
                    </a:lnTo>
                    <a:lnTo>
                      <a:pt x="100" y="2"/>
                    </a:lnTo>
                    <a:lnTo>
                      <a:pt x="100" y="2"/>
                    </a:lnTo>
                    <a:lnTo>
                      <a:pt x="100" y="2"/>
                    </a:lnTo>
                    <a:lnTo>
                      <a:pt x="102" y="0"/>
                    </a:lnTo>
                    <a:lnTo>
                      <a:pt x="102" y="2"/>
                    </a:lnTo>
                    <a:lnTo>
                      <a:pt x="102" y="2"/>
                    </a:lnTo>
                    <a:lnTo>
                      <a:pt x="104" y="2"/>
                    </a:lnTo>
                    <a:lnTo>
                      <a:pt x="104" y="2"/>
                    </a:lnTo>
                    <a:lnTo>
                      <a:pt x="107" y="0"/>
                    </a:lnTo>
                    <a:lnTo>
                      <a:pt x="107" y="0"/>
                    </a:lnTo>
                    <a:lnTo>
                      <a:pt x="107" y="0"/>
                    </a:lnTo>
                    <a:lnTo>
                      <a:pt x="107" y="0"/>
                    </a:lnTo>
                    <a:lnTo>
                      <a:pt x="107" y="0"/>
                    </a:lnTo>
                    <a:lnTo>
                      <a:pt x="107" y="0"/>
                    </a:lnTo>
                    <a:lnTo>
                      <a:pt x="107" y="2"/>
                    </a:lnTo>
                    <a:lnTo>
                      <a:pt x="107" y="2"/>
                    </a:lnTo>
                    <a:lnTo>
                      <a:pt x="107" y="2"/>
                    </a:lnTo>
                    <a:lnTo>
                      <a:pt x="107" y="2"/>
                    </a:lnTo>
                    <a:lnTo>
                      <a:pt x="107" y="2"/>
                    </a:lnTo>
                    <a:lnTo>
                      <a:pt x="109" y="2"/>
                    </a:lnTo>
                    <a:lnTo>
                      <a:pt x="109" y="4"/>
                    </a:lnTo>
                    <a:lnTo>
                      <a:pt x="112" y="4"/>
                    </a:lnTo>
                    <a:lnTo>
                      <a:pt x="112" y="7"/>
                    </a:lnTo>
                    <a:lnTo>
                      <a:pt x="114" y="7"/>
                    </a:lnTo>
                    <a:lnTo>
                      <a:pt x="114" y="7"/>
                    </a:lnTo>
                    <a:lnTo>
                      <a:pt x="117" y="7"/>
                    </a:lnTo>
                    <a:lnTo>
                      <a:pt x="117" y="7"/>
                    </a:lnTo>
                    <a:lnTo>
                      <a:pt x="117" y="7"/>
                    </a:lnTo>
                    <a:lnTo>
                      <a:pt x="119" y="9"/>
                    </a:lnTo>
                    <a:lnTo>
                      <a:pt x="119" y="9"/>
                    </a:lnTo>
                    <a:lnTo>
                      <a:pt x="119" y="9"/>
                    </a:lnTo>
                    <a:lnTo>
                      <a:pt x="124" y="9"/>
                    </a:lnTo>
                    <a:lnTo>
                      <a:pt x="124" y="9"/>
                    </a:lnTo>
                    <a:lnTo>
                      <a:pt x="124" y="12"/>
                    </a:lnTo>
                    <a:lnTo>
                      <a:pt x="126" y="12"/>
                    </a:lnTo>
                    <a:lnTo>
                      <a:pt x="129" y="12"/>
                    </a:lnTo>
                    <a:lnTo>
                      <a:pt x="131" y="12"/>
                    </a:lnTo>
                    <a:lnTo>
                      <a:pt x="131" y="12"/>
                    </a:lnTo>
                    <a:lnTo>
                      <a:pt x="134" y="12"/>
                    </a:lnTo>
                    <a:lnTo>
                      <a:pt x="134" y="14"/>
                    </a:lnTo>
                    <a:lnTo>
                      <a:pt x="134" y="14"/>
                    </a:lnTo>
                    <a:lnTo>
                      <a:pt x="134" y="14"/>
                    </a:lnTo>
                    <a:lnTo>
                      <a:pt x="134" y="17"/>
                    </a:lnTo>
                    <a:lnTo>
                      <a:pt x="136" y="14"/>
                    </a:lnTo>
                    <a:lnTo>
                      <a:pt x="136" y="14"/>
                    </a:lnTo>
                    <a:lnTo>
                      <a:pt x="139" y="14"/>
                    </a:lnTo>
                    <a:lnTo>
                      <a:pt x="139" y="14"/>
                    </a:lnTo>
                    <a:lnTo>
                      <a:pt x="141" y="14"/>
                    </a:lnTo>
                    <a:lnTo>
                      <a:pt x="141" y="17"/>
                    </a:lnTo>
                    <a:lnTo>
                      <a:pt x="139" y="17"/>
                    </a:lnTo>
                    <a:lnTo>
                      <a:pt x="141" y="19"/>
                    </a:lnTo>
                    <a:lnTo>
                      <a:pt x="143" y="19"/>
                    </a:lnTo>
                    <a:lnTo>
                      <a:pt x="146" y="17"/>
                    </a:lnTo>
                    <a:lnTo>
                      <a:pt x="148" y="19"/>
                    </a:lnTo>
                    <a:lnTo>
                      <a:pt x="151" y="22"/>
                    </a:lnTo>
                    <a:lnTo>
                      <a:pt x="153" y="22"/>
                    </a:lnTo>
                    <a:lnTo>
                      <a:pt x="158" y="22"/>
                    </a:lnTo>
                    <a:lnTo>
                      <a:pt x="158" y="24"/>
                    </a:lnTo>
                    <a:lnTo>
                      <a:pt x="158" y="24"/>
                    </a:lnTo>
                    <a:lnTo>
                      <a:pt x="158" y="26"/>
                    </a:lnTo>
                    <a:lnTo>
                      <a:pt x="163" y="26"/>
                    </a:lnTo>
                    <a:lnTo>
                      <a:pt x="163" y="26"/>
                    </a:lnTo>
                    <a:lnTo>
                      <a:pt x="165" y="24"/>
                    </a:lnTo>
                    <a:lnTo>
                      <a:pt x="173" y="24"/>
                    </a:lnTo>
                    <a:lnTo>
                      <a:pt x="173" y="24"/>
                    </a:lnTo>
                    <a:lnTo>
                      <a:pt x="175" y="24"/>
                    </a:lnTo>
                    <a:lnTo>
                      <a:pt x="175" y="24"/>
                    </a:lnTo>
                    <a:lnTo>
                      <a:pt x="178" y="24"/>
                    </a:lnTo>
                    <a:lnTo>
                      <a:pt x="178" y="24"/>
                    </a:lnTo>
                    <a:lnTo>
                      <a:pt x="178" y="24"/>
                    </a:lnTo>
                    <a:lnTo>
                      <a:pt x="180" y="24"/>
                    </a:lnTo>
                    <a:lnTo>
                      <a:pt x="180" y="24"/>
                    </a:lnTo>
                    <a:lnTo>
                      <a:pt x="180" y="22"/>
                    </a:lnTo>
                    <a:lnTo>
                      <a:pt x="180" y="22"/>
                    </a:lnTo>
                    <a:lnTo>
                      <a:pt x="180" y="22"/>
                    </a:lnTo>
                    <a:lnTo>
                      <a:pt x="180" y="22"/>
                    </a:lnTo>
                    <a:lnTo>
                      <a:pt x="182" y="22"/>
                    </a:lnTo>
                    <a:lnTo>
                      <a:pt x="182" y="24"/>
                    </a:lnTo>
                    <a:lnTo>
                      <a:pt x="182" y="24"/>
                    </a:lnTo>
                    <a:lnTo>
                      <a:pt x="185" y="26"/>
                    </a:lnTo>
                    <a:lnTo>
                      <a:pt x="187" y="26"/>
                    </a:lnTo>
                    <a:lnTo>
                      <a:pt x="190" y="26"/>
                    </a:lnTo>
                    <a:lnTo>
                      <a:pt x="190" y="26"/>
                    </a:lnTo>
                    <a:lnTo>
                      <a:pt x="192" y="26"/>
                    </a:lnTo>
                    <a:lnTo>
                      <a:pt x="197" y="24"/>
                    </a:lnTo>
                    <a:lnTo>
                      <a:pt x="197" y="24"/>
                    </a:lnTo>
                    <a:lnTo>
                      <a:pt x="200" y="22"/>
                    </a:lnTo>
                    <a:lnTo>
                      <a:pt x="200" y="22"/>
                    </a:lnTo>
                    <a:lnTo>
                      <a:pt x="200" y="22"/>
                    </a:lnTo>
                    <a:lnTo>
                      <a:pt x="200" y="22"/>
                    </a:lnTo>
                    <a:lnTo>
                      <a:pt x="200" y="22"/>
                    </a:lnTo>
                    <a:lnTo>
                      <a:pt x="200" y="22"/>
                    </a:lnTo>
                    <a:lnTo>
                      <a:pt x="204" y="24"/>
                    </a:lnTo>
                    <a:lnTo>
                      <a:pt x="207" y="24"/>
                    </a:lnTo>
                    <a:lnTo>
                      <a:pt x="204" y="29"/>
                    </a:lnTo>
                    <a:lnTo>
                      <a:pt x="207" y="29"/>
                    </a:lnTo>
                    <a:lnTo>
                      <a:pt x="209" y="29"/>
                    </a:lnTo>
                    <a:lnTo>
                      <a:pt x="209" y="29"/>
                    </a:lnTo>
                    <a:lnTo>
                      <a:pt x="209" y="29"/>
                    </a:lnTo>
                    <a:lnTo>
                      <a:pt x="212" y="29"/>
                    </a:lnTo>
                    <a:lnTo>
                      <a:pt x="212" y="29"/>
                    </a:lnTo>
                    <a:lnTo>
                      <a:pt x="212" y="29"/>
                    </a:lnTo>
                    <a:lnTo>
                      <a:pt x="212" y="26"/>
                    </a:lnTo>
                    <a:lnTo>
                      <a:pt x="212" y="26"/>
                    </a:lnTo>
                    <a:lnTo>
                      <a:pt x="212" y="26"/>
                    </a:lnTo>
                    <a:lnTo>
                      <a:pt x="212" y="26"/>
                    </a:lnTo>
                    <a:lnTo>
                      <a:pt x="217" y="26"/>
                    </a:lnTo>
                    <a:lnTo>
                      <a:pt x="219" y="26"/>
                    </a:lnTo>
                    <a:lnTo>
                      <a:pt x="219" y="29"/>
                    </a:lnTo>
                    <a:lnTo>
                      <a:pt x="221" y="29"/>
                    </a:lnTo>
                    <a:lnTo>
                      <a:pt x="221" y="29"/>
                    </a:lnTo>
                    <a:lnTo>
                      <a:pt x="221" y="29"/>
                    </a:lnTo>
                    <a:lnTo>
                      <a:pt x="221" y="29"/>
                    </a:lnTo>
                    <a:lnTo>
                      <a:pt x="221" y="31"/>
                    </a:lnTo>
                    <a:lnTo>
                      <a:pt x="221" y="31"/>
                    </a:lnTo>
                    <a:lnTo>
                      <a:pt x="221" y="31"/>
                    </a:lnTo>
                    <a:lnTo>
                      <a:pt x="221" y="31"/>
                    </a:lnTo>
                    <a:lnTo>
                      <a:pt x="224" y="34"/>
                    </a:lnTo>
                    <a:lnTo>
                      <a:pt x="224" y="34"/>
                    </a:lnTo>
                    <a:lnTo>
                      <a:pt x="224" y="36"/>
                    </a:lnTo>
                    <a:lnTo>
                      <a:pt x="224" y="36"/>
                    </a:lnTo>
                    <a:lnTo>
                      <a:pt x="224" y="36"/>
                    </a:lnTo>
                    <a:lnTo>
                      <a:pt x="226" y="39"/>
                    </a:lnTo>
                    <a:lnTo>
                      <a:pt x="226" y="39"/>
                    </a:lnTo>
                    <a:lnTo>
                      <a:pt x="226" y="39"/>
                    </a:lnTo>
                    <a:lnTo>
                      <a:pt x="226" y="39"/>
                    </a:lnTo>
                    <a:lnTo>
                      <a:pt x="226" y="39"/>
                    </a:lnTo>
                    <a:lnTo>
                      <a:pt x="226" y="41"/>
                    </a:lnTo>
                    <a:lnTo>
                      <a:pt x="226" y="41"/>
                    </a:lnTo>
                    <a:lnTo>
                      <a:pt x="229" y="43"/>
                    </a:lnTo>
                    <a:lnTo>
                      <a:pt x="231" y="46"/>
                    </a:lnTo>
                    <a:lnTo>
                      <a:pt x="231" y="48"/>
                    </a:lnTo>
                    <a:lnTo>
                      <a:pt x="231" y="48"/>
                    </a:lnTo>
                    <a:lnTo>
                      <a:pt x="231" y="53"/>
                    </a:lnTo>
                    <a:lnTo>
                      <a:pt x="231" y="56"/>
                    </a:lnTo>
                    <a:lnTo>
                      <a:pt x="234" y="56"/>
                    </a:lnTo>
                    <a:lnTo>
                      <a:pt x="234" y="58"/>
                    </a:lnTo>
                    <a:lnTo>
                      <a:pt x="234" y="61"/>
                    </a:lnTo>
                    <a:lnTo>
                      <a:pt x="234" y="61"/>
                    </a:lnTo>
                    <a:lnTo>
                      <a:pt x="236" y="65"/>
                    </a:lnTo>
                    <a:lnTo>
                      <a:pt x="236" y="65"/>
                    </a:lnTo>
                    <a:lnTo>
                      <a:pt x="236" y="68"/>
                    </a:lnTo>
                    <a:lnTo>
                      <a:pt x="236" y="68"/>
                    </a:lnTo>
                    <a:lnTo>
                      <a:pt x="236" y="68"/>
                    </a:lnTo>
                    <a:lnTo>
                      <a:pt x="236" y="70"/>
                    </a:lnTo>
                    <a:lnTo>
                      <a:pt x="236" y="73"/>
                    </a:lnTo>
                    <a:lnTo>
                      <a:pt x="239" y="75"/>
                    </a:lnTo>
                    <a:lnTo>
                      <a:pt x="239" y="78"/>
                    </a:lnTo>
                    <a:lnTo>
                      <a:pt x="241" y="80"/>
                    </a:lnTo>
                    <a:lnTo>
                      <a:pt x="241" y="82"/>
                    </a:lnTo>
                    <a:lnTo>
                      <a:pt x="241" y="82"/>
                    </a:lnTo>
                    <a:lnTo>
                      <a:pt x="241" y="82"/>
                    </a:lnTo>
                    <a:lnTo>
                      <a:pt x="241" y="85"/>
                    </a:lnTo>
                    <a:lnTo>
                      <a:pt x="243" y="85"/>
                    </a:lnTo>
                    <a:lnTo>
                      <a:pt x="243" y="90"/>
                    </a:lnTo>
                    <a:lnTo>
                      <a:pt x="248" y="95"/>
                    </a:lnTo>
                    <a:lnTo>
                      <a:pt x="248" y="95"/>
                    </a:lnTo>
                    <a:lnTo>
                      <a:pt x="248" y="97"/>
                    </a:lnTo>
                    <a:lnTo>
                      <a:pt x="253" y="100"/>
                    </a:lnTo>
                    <a:lnTo>
                      <a:pt x="253" y="102"/>
                    </a:lnTo>
                    <a:lnTo>
                      <a:pt x="256" y="104"/>
                    </a:lnTo>
                    <a:lnTo>
                      <a:pt x="256" y="104"/>
                    </a:lnTo>
                    <a:lnTo>
                      <a:pt x="256" y="104"/>
                    </a:lnTo>
                    <a:lnTo>
                      <a:pt x="258" y="107"/>
                    </a:lnTo>
                    <a:lnTo>
                      <a:pt x="258" y="109"/>
                    </a:lnTo>
                    <a:lnTo>
                      <a:pt x="265" y="112"/>
                    </a:lnTo>
                    <a:lnTo>
                      <a:pt x="268" y="112"/>
                    </a:lnTo>
                    <a:lnTo>
                      <a:pt x="273" y="112"/>
                    </a:lnTo>
                    <a:lnTo>
                      <a:pt x="278" y="114"/>
                    </a:lnTo>
                    <a:lnTo>
                      <a:pt x="282" y="114"/>
                    </a:lnTo>
                    <a:lnTo>
                      <a:pt x="287" y="114"/>
                    </a:lnTo>
                    <a:lnTo>
                      <a:pt x="290" y="114"/>
                    </a:lnTo>
                    <a:lnTo>
                      <a:pt x="295" y="112"/>
                    </a:lnTo>
                    <a:lnTo>
                      <a:pt x="299" y="112"/>
                    </a:lnTo>
                    <a:lnTo>
                      <a:pt x="307" y="112"/>
                    </a:lnTo>
                    <a:lnTo>
                      <a:pt x="312" y="109"/>
                    </a:lnTo>
                    <a:lnTo>
                      <a:pt x="319" y="109"/>
                    </a:lnTo>
                    <a:lnTo>
                      <a:pt x="324" y="109"/>
                    </a:lnTo>
                    <a:lnTo>
                      <a:pt x="324" y="109"/>
                    </a:lnTo>
                    <a:lnTo>
                      <a:pt x="326" y="112"/>
                    </a:lnTo>
                    <a:lnTo>
                      <a:pt x="326" y="112"/>
                    </a:lnTo>
                    <a:lnTo>
                      <a:pt x="326" y="112"/>
                    </a:lnTo>
                    <a:lnTo>
                      <a:pt x="326" y="112"/>
                    </a:lnTo>
                    <a:lnTo>
                      <a:pt x="326" y="112"/>
                    </a:lnTo>
                    <a:lnTo>
                      <a:pt x="329" y="109"/>
                    </a:lnTo>
                    <a:lnTo>
                      <a:pt x="329" y="112"/>
                    </a:lnTo>
                    <a:lnTo>
                      <a:pt x="329" y="112"/>
                    </a:lnTo>
                    <a:lnTo>
                      <a:pt x="331" y="114"/>
                    </a:lnTo>
                    <a:lnTo>
                      <a:pt x="329" y="114"/>
                    </a:lnTo>
                    <a:lnTo>
                      <a:pt x="329" y="117"/>
                    </a:lnTo>
                    <a:lnTo>
                      <a:pt x="329" y="117"/>
                    </a:lnTo>
                    <a:lnTo>
                      <a:pt x="326" y="119"/>
                    </a:lnTo>
                    <a:lnTo>
                      <a:pt x="326" y="119"/>
                    </a:lnTo>
                    <a:lnTo>
                      <a:pt x="324" y="121"/>
                    </a:lnTo>
                    <a:lnTo>
                      <a:pt x="324" y="121"/>
                    </a:lnTo>
                    <a:lnTo>
                      <a:pt x="324" y="124"/>
                    </a:lnTo>
                    <a:lnTo>
                      <a:pt x="324" y="126"/>
                    </a:lnTo>
                    <a:lnTo>
                      <a:pt x="324" y="126"/>
                    </a:lnTo>
                    <a:lnTo>
                      <a:pt x="326" y="126"/>
                    </a:lnTo>
                    <a:lnTo>
                      <a:pt x="326" y="126"/>
                    </a:lnTo>
                    <a:lnTo>
                      <a:pt x="326" y="129"/>
                    </a:lnTo>
                    <a:lnTo>
                      <a:pt x="324" y="131"/>
                    </a:lnTo>
                    <a:lnTo>
                      <a:pt x="324" y="134"/>
                    </a:lnTo>
                    <a:lnTo>
                      <a:pt x="321" y="134"/>
                    </a:lnTo>
                    <a:lnTo>
                      <a:pt x="321" y="134"/>
                    </a:lnTo>
                    <a:lnTo>
                      <a:pt x="321" y="134"/>
                    </a:lnTo>
                    <a:lnTo>
                      <a:pt x="319" y="136"/>
                    </a:lnTo>
                    <a:lnTo>
                      <a:pt x="319" y="136"/>
                    </a:lnTo>
                    <a:lnTo>
                      <a:pt x="321" y="139"/>
                    </a:lnTo>
                    <a:lnTo>
                      <a:pt x="321" y="139"/>
                    </a:lnTo>
                    <a:lnTo>
                      <a:pt x="319" y="141"/>
                    </a:lnTo>
                    <a:lnTo>
                      <a:pt x="319" y="143"/>
                    </a:lnTo>
                    <a:lnTo>
                      <a:pt x="319" y="146"/>
                    </a:lnTo>
                    <a:lnTo>
                      <a:pt x="319" y="146"/>
                    </a:lnTo>
                    <a:lnTo>
                      <a:pt x="317" y="146"/>
                    </a:lnTo>
                    <a:lnTo>
                      <a:pt x="317" y="148"/>
                    </a:lnTo>
                    <a:lnTo>
                      <a:pt x="319" y="148"/>
                    </a:lnTo>
                    <a:lnTo>
                      <a:pt x="321" y="151"/>
                    </a:lnTo>
                    <a:lnTo>
                      <a:pt x="321" y="151"/>
                    </a:lnTo>
                    <a:lnTo>
                      <a:pt x="321" y="151"/>
                    </a:lnTo>
                    <a:lnTo>
                      <a:pt x="324" y="153"/>
                    </a:lnTo>
                    <a:lnTo>
                      <a:pt x="324" y="156"/>
                    </a:lnTo>
                    <a:lnTo>
                      <a:pt x="324" y="156"/>
                    </a:lnTo>
                    <a:lnTo>
                      <a:pt x="324" y="156"/>
                    </a:lnTo>
                    <a:lnTo>
                      <a:pt x="326" y="158"/>
                    </a:lnTo>
                    <a:lnTo>
                      <a:pt x="331" y="160"/>
                    </a:lnTo>
                    <a:lnTo>
                      <a:pt x="334" y="160"/>
                    </a:lnTo>
                    <a:lnTo>
                      <a:pt x="334" y="160"/>
                    </a:lnTo>
                    <a:lnTo>
                      <a:pt x="336" y="163"/>
                    </a:lnTo>
                    <a:lnTo>
                      <a:pt x="338" y="165"/>
                    </a:lnTo>
                    <a:lnTo>
                      <a:pt x="338" y="165"/>
                    </a:lnTo>
                    <a:lnTo>
                      <a:pt x="341" y="170"/>
                    </a:lnTo>
                    <a:lnTo>
                      <a:pt x="341" y="173"/>
                    </a:lnTo>
                    <a:lnTo>
                      <a:pt x="341" y="173"/>
                    </a:lnTo>
                    <a:lnTo>
                      <a:pt x="343" y="173"/>
                    </a:lnTo>
                    <a:lnTo>
                      <a:pt x="346" y="173"/>
                    </a:lnTo>
                    <a:lnTo>
                      <a:pt x="346" y="173"/>
                    </a:lnTo>
                    <a:lnTo>
                      <a:pt x="346" y="178"/>
                    </a:lnTo>
                    <a:lnTo>
                      <a:pt x="348" y="178"/>
                    </a:lnTo>
                    <a:lnTo>
                      <a:pt x="348" y="178"/>
                    </a:lnTo>
                    <a:lnTo>
                      <a:pt x="348" y="178"/>
                    </a:lnTo>
                    <a:lnTo>
                      <a:pt x="348" y="180"/>
                    </a:lnTo>
                    <a:lnTo>
                      <a:pt x="348" y="180"/>
                    </a:lnTo>
                    <a:lnTo>
                      <a:pt x="346" y="182"/>
                    </a:lnTo>
                    <a:lnTo>
                      <a:pt x="346" y="182"/>
                    </a:lnTo>
                    <a:lnTo>
                      <a:pt x="346" y="182"/>
                    </a:lnTo>
                    <a:lnTo>
                      <a:pt x="341" y="190"/>
                    </a:lnTo>
                    <a:lnTo>
                      <a:pt x="341" y="190"/>
                    </a:lnTo>
                    <a:lnTo>
                      <a:pt x="341" y="190"/>
                    </a:lnTo>
                    <a:lnTo>
                      <a:pt x="341" y="190"/>
                    </a:lnTo>
                    <a:lnTo>
                      <a:pt x="341" y="190"/>
                    </a:lnTo>
                    <a:lnTo>
                      <a:pt x="341" y="192"/>
                    </a:lnTo>
                    <a:lnTo>
                      <a:pt x="341" y="192"/>
                    </a:lnTo>
                    <a:lnTo>
                      <a:pt x="341" y="192"/>
                    </a:lnTo>
                    <a:lnTo>
                      <a:pt x="341" y="192"/>
                    </a:lnTo>
                    <a:lnTo>
                      <a:pt x="338" y="195"/>
                    </a:lnTo>
                    <a:lnTo>
                      <a:pt x="338" y="195"/>
                    </a:lnTo>
                    <a:lnTo>
                      <a:pt x="338" y="195"/>
                    </a:lnTo>
                    <a:lnTo>
                      <a:pt x="338" y="195"/>
                    </a:lnTo>
                    <a:lnTo>
                      <a:pt x="338" y="195"/>
                    </a:lnTo>
                    <a:lnTo>
                      <a:pt x="338" y="197"/>
                    </a:lnTo>
                    <a:lnTo>
                      <a:pt x="338" y="197"/>
                    </a:lnTo>
                    <a:lnTo>
                      <a:pt x="338" y="199"/>
                    </a:lnTo>
                    <a:lnTo>
                      <a:pt x="338" y="199"/>
                    </a:lnTo>
                    <a:lnTo>
                      <a:pt x="338" y="202"/>
                    </a:lnTo>
                    <a:lnTo>
                      <a:pt x="336" y="202"/>
                    </a:lnTo>
                    <a:lnTo>
                      <a:pt x="336" y="204"/>
                    </a:lnTo>
                    <a:lnTo>
                      <a:pt x="336" y="207"/>
                    </a:lnTo>
                    <a:lnTo>
                      <a:pt x="336" y="207"/>
                    </a:lnTo>
                    <a:lnTo>
                      <a:pt x="334" y="209"/>
                    </a:lnTo>
                    <a:lnTo>
                      <a:pt x="334" y="212"/>
                    </a:lnTo>
                    <a:lnTo>
                      <a:pt x="336" y="212"/>
                    </a:lnTo>
                    <a:lnTo>
                      <a:pt x="338" y="214"/>
                    </a:lnTo>
                    <a:lnTo>
                      <a:pt x="341" y="214"/>
                    </a:lnTo>
                    <a:lnTo>
                      <a:pt x="341" y="214"/>
                    </a:lnTo>
                    <a:lnTo>
                      <a:pt x="343" y="214"/>
                    </a:lnTo>
                    <a:lnTo>
                      <a:pt x="343" y="214"/>
                    </a:lnTo>
                    <a:lnTo>
                      <a:pt x="343" y="217"/>
                    </a:lnTo>
                    <a:lnTo>
                      <a:pt x="346" y="219"/>
                    </a:lnTo>
                    <a:lnTo>
                      <a:pt x="346" y="219"/>
                    </a:lnTo>
                    <a:lnTo>
                      <a:pt x="346" y="219"/>
                    </a:lnTo>
                    <a:lnTo>
                      <a:pt x="348" y="219"/>
                    </a:lnTo>
                    <a:lnTo>
                      <a:pt x="348" y="219"/>
                    </a:lnTo>
                    <a:lnTo>
                      <a:pt x="348" y="217"/>
                    </a:lnTo>
                    <a:lnTo>
                      <a:pt x="348" y="217"/>
                    </a:lnTo>
                    <a:lnTo>
                      <a:pt x="348" y="217"/>
                    </a:lnTo>
                    <a:lnTo>
                      <a:pt x="351" y="217"/>
                    </a:lnTo>
                    <a:lnTo>
                      <a:pt x="351" y="217"/>
                    </a:lnTo>
                    <a:lnTo>
                      <a:pt x="353" y="217"/>
                    </a:lnTo>
                    <a:lnTo>
                      <a:pt x="358" y="217"/>
                    </a:lnTo>
                    <a:lnTo>
                      <a:pt x="358" y="217"/>
                    </a:lnTo>
                    <a:lnTo>
                      <a:pt x="360" y="219"/>
                    </a:lnTo>
                    <a:lnTo>
                      <a:pt x="363" y="219"/>
                    </a:lnTo>
                    <a:lnTo>
                      <a:pt x="363" y="221"/>
                    </a:lnTo>
                    <a:lnTo>
                      <a:pt x="363" y="221"/>
                    </a:lnTo>
                    <a:lnTo>
                      <a:pt x="363" y="224"/>
                    </a:lnTo>
                    <a:lnTo>
                      <a:pt x="363" y="226"/>
                    </a:lnTo>
                    <a:lnTo>
                      <a:pt x="363" y="226"/>
                    </a:lnTo>
                    <a:lnTo>
                      <a:pt x="360" y="226"/>
                    </a:lnTo>
                    <a:lnTo>
                      <a:pt x="360" y="226"/>
                    </a:lnTo>
                    <a:lnTo>
                      <a:pt x="358" y="224"/>
                    </a:lnTo>
                    <a:lnTo>
                      <a:pt x="356" y="224"/>
                    </a:lnTo>
                    <a:lnTo>
                      <a:pt x="356" y="224"/>
                    </a:lnTo>
                    <a:lnTo>
                      <a:pt x="356" y="226"/>
                    </a:lnTo>
                    <a:lnTo>
                      <a:pt x="353" y="226"/>
                    </a:lnTo>
                    <a:lnTo>
                      <a:pt x="351" y="226"/>
                    </a:lnTo>
                    <a:lnTo>
                      <a:pt x="351" y="229"/>
                    </a:lnTo>
                    <a:lnTo>
                      <a:pt x="351" y="229"/>
                    </a:lnTo>
                    <a:lnTo>
                      <a:pt x="351" y="231"/>
                    </a:lnTo>
                    <a:lnTo>
                      <a:pt x="351" y="234"/>
                    </a:lnTo>
                    <a:lnTo>
                      <a:pt x="351" y="236"/>
                    </a:lnTo>
                    <a:lnTo>
                      <a:pt x="348" y="236"/>
                    </a:lnTo>
                    <a:lnTo>
                      <a:pt x="351" y="238"/>
                    </a:lnTo>
                    <a:lnTo>
                      <a:pt x="351" y="241"/>
                    </a:lnTo>
                    <a:lnTo>
                      <a:pt x="353" y="241"/>
                    </a:lnTo>
                    <a:lnTo>
                      <a:pt x="353" y="238"/>
                    </a:lnTo>
                    <a:lnTo>
                      <a:pt x="353" y="238"/>
                    </a:lnTo>
                    <a:lnTo>
                      <a:pt x="356" y="236"/>
                    </a:lnTo>
                    <a:lnTo>
                      <a:pt x="356" y="234"/>
                    </a:lnTo>
                    <a:lnTo>
                      <a:pt x="358" y="236"/>
                    </a:lnTo>
                    <a:lnTo>
                      <a:pt x="358" y="236"/>
                    </a:lnTo>
                    <a:lnTo>
                      <a:pt x="358" y="238"/>
                    </a:lnTo>
                    <a:lnTo>
                      <a:pt x="358" y="238"/>
                    </a:lnTo>
                    <a:lnTo>
                      <a:pt x="358" y="241"/>
                    </a:lnTo>
                    <a:lnTo>
                      <a:pt x="356" y="246"/>
                    </a:lnTo>
                    <a:lnTo>
                      <a:pt x="351" y="248"/>
                    </a:lnTo>
                    <a:lnTo>
                      <a:pt x="351" y="251"/>
                    </a:lnTo>
                    <a:lnTo>
                      <a:pt x="348" y="253"/>
                    </a:lnTo>
                    <a:lnTo>
                      <a:pt x="348" y="256"/>
                    </a:lnTo>
                    <a:lnTo>
                      <a:pt x="348" y="256"/>
                    </a:lnTo>
                    <a:lnTo>
                      <a:pt x="351" y="258"/>
                    </a:lnTo>
                    <a:lnTo>
                      <a:pt x="351" y="260"/>
                    </a:lnTo>
                    <a:lnTo>
                      <a:pt x="353" y="260"/>
                    </a:lnTo>
                    <a:lnTo>
                      <a:pt x="353" y="263"/>
                    </a:lnTo>
                    <a:lnTo>
                      <a:pt x="356" y="263"/>
                    </a:lnTo>
                    <a:lnTo>
                      <a:pt x="356" y="263"/>
                    </a:lnTo>
                    <a:lnTo>
                      <a:pt x="356" y="263"/>
                    </a:lnTo>
                    <a:lnTo>
                      <a:pt x="356" y="260"/>
                    </a:lnTo>
                    <a:lnTo>
                      <a:pt x="358" y="260"/>
                    </a:lnTo>
                    <a:lnTo>
                      <a:pt x="358" y="258"/>
                    </a:lnTo>
                    <a:lnTo>
                      <a:pt x="360" y="258"/>
                    </a:lnTo>
                    <a:lnTo>
                      <a:pt x="363" y="258"/>
                    </a:lnTo>
                    <a:lnTo>
                      <a:pt x="363" y="258"/>
                    </a:lnTo>
                    <a:lnTo>
                      <a:pt x="365" y="258"/>
                    </a:lnTo>
                    <a:lnTo>
                      <a:pt x="365" y="258"/>
                    </a:lnTo>
                    <a:lnTo>
                      <a:pt x="368" y="258"/>
                    </a:lnTo>
                    <a:lnTo>
                      <a:pt x="368" y="258"/>
                    </a:lnTo>
                    <a:lnTo>
                      <a:pt x="370" y="258"/>
                    </a:lnTo>
                    <a:lnTo>
                      <a:pt x="373" y="256"/>
                    </a:lnTo>
                    <a:lnTo>
                      <a:pt x="375" y="256"/>
                    </a:lnTo>
                    <a:lnTo>
                      <a:pt x="375" y="256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200" dirty="0"/>
              </a:p>
            </p:txBody>
          </p:sp>
          <p:sp>
            <p:nvSpPr>
              <p:cNvPr id="457" name="Freeform 182">
                <a:extLst>
                  <a:ext uri="{FF2B5EF4-FFF2-40B4-BE49-F238E27FC236}">
                    <a16:creationId xmlns:a16="http://schemas.microsoft.com/office/drawing/2014/main" id="{7C43B81F-EAA3-4C30-91CE-457D99BC697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36" y="1870"/>
                <a:ext cx="193" cy="268"/>
              </a:xfrm>
              <a:custGeom>
                <a:avLst/>
                <a:gdLst>
                  <a:gd name="T0" fmla="*/ 20 w 193"/>
                  <a:gd name="T1" fmla="*/ 237 h 268"/>
                  <a:gd name="T2" fmla="*/ 20 w 193"/>
                  <a:gd name="T3" fmla="*/ 227 h 268"/>
                  <a:gd name="T4" fmla="*/ 0 w 193"/>
                  <a:gd name="T5" fmla="*/ 224 h 268"/>
                  <a:gd name="T6" fmla="*/ 0 w 193"/>
                  <a:gd name="T7" fmla="*/ 198 h 268"/>
                  <a:gd name="T8" fmla="*/ 0 w 193"/>
                  <a:gd name="T9" fmla="*/ 178 h 268"/>
                  <a:gd name="T10" fmla="*/ 0 w 193"/>
                  <a:gd name="T11" fmla="*/ 124 h 268"/>
                  <a:gd name="T12" fmla="*/ 2 w 193"/>
                  <a:gd name="T13" fmla="*/ 71 h 268"/>
                  <a:gd name="T14" fmla="*/ 2 w 193"/>
                  <a:gd name="T15" fmla="*/ 17 h 268"/>
                  <a:gd name="T16" fmla="*/ 2 w 193"/>
                  <a:gd name="T17" fmla="*/ 3 h 268"/>
                  <a:gd name="T18" fmla="*/ 5 w 193"/>
                  <a:gd name="T19" fmla="*/ 7 h 268"/>
                  <a:gd name="T20" fmla="*/ 7 w 193"/>
                  <a:gd name="T21" fmla="*/ 10 h 268"/>
                  <a:gd name="T22" fmla="*/ 10 w 193"/>
                  <a:gd name="T23" fmla="*/ 10 h 268"/>
                  <a:gd name="T24" fmla="*/ 12 w 193"/>
                  <a:gd name="T25" fmla="*/ 12 h 268"/>
                  <a:gd name="T26" fmla="*/ 24 w 193"/>
                  <a:gd name="T27" fmla="*/ 12 h 268"/>
                  <a:gd name="T28" fmla="*/ 37 w 193"/>
                  <a:gd name="T29" fmla="*/ 7 h 268"/>
                  <a:gd name="T30" fmla="*/ 46 w 193"/>
                  <a:gd name="T31" fmla="*/ 3 h 268"/>
                  <a:gd name="T32" fmla="*/ 59 w 193"/>
                  <a:gd name="T33" fmla="*/ 0 h 268"/>
                  <a:gd name="T34" fmla="*/ 73 w 193"/>
                  <a:gd name="T35" fmla="*/ 0 h 268"/>
                  <a:gd name="T36" fmla="*/ 90 w 193"/>
                  <a:gd name="T37" fmla="*/ 0 h 268"/>
                  <a:gd name="T38" fmla="*/ 102 w 193"/>
                  <a:gd name="T39" fmla="*/ 0 h 268"/>
                  <a:gd name="T40" fmla="*/ 122 w 193"/>
                  <a:gd name="T41" fmla="*/ 0 h 268"/>
                  <a:gd name="T42" fmla="*/ 139 w 193"/>
                  <a:gd name="T43" fmla="*/ 0 h 268"/>
                  <a:gd name="T44" fmla="*/ 149 w 193"/>
                  <a:gd name="T45" fmla="*/ 0 h 268"/>
                  <a:gd name="T46" fmla="*/ 166 w 193"/>
                  <a:gd name="T47" fmla="*/ 0 h 268"/>
                  <a:gd name="T48" fmla="*/ 183 w 193"/>
                  <a:gd name="T49" fmla="*/ 0 h 268"/>
                  <a:gd name="T50" fmla="*/ 193 w 193"/>
                  <a:gd name="T51" fmla="*/ 5 h 268"/>
                  <a:gd name="T52" fmla="*/ 193 w 193"/>
                  <a:gd name="T53" fmla="*/ 44 h 268"/>
                  <a:gd name="T54" fmla="*/ 193 w 193"/>
                  <a:gd name="T55" fmla="*/ 66 h 268"/>
                  <a:gd name="T56" fmla="*/ 190 w 193"/>
                  <a:gd name="T57" fmla="*/ 134 h 268"/>
                  <a:gd name="T58" fmla="*/ 190 w 193"/>
                  <a:gd name="T59" fmla="*/ 171 h 268"/>
                  <a:gd name="T60" fmla="*/ 190 w 193"/>
                  <a:gd name="T61" fmla="*/ 193 h 268"/>
                  <a:gd name="T62" fmla="*/ 190 w 193"/>
                  <a:gd name="T63" fmla="*/ 207 h 268"/>
                  <a:gd name="T64" fmla="*/ 190 w 193"/>
                  <a:gd name="T65" fmla="*/ 222 h 268"/>
                  <a:gd name="T66" fmla="*/ 190 w 193"/>
                  <a:gd name="T67" fmla="*/ 244 h 268"/>
                  <a:gd name="T68" fmla="*/ 188 w 193"/>
                  <a:gd name="T69" fmla="*/ 246 h 268"/>
                  <a:gd name="T70" fmla="*/ 190 w 193"/>
                  <a:gd name="T71" fmla="*/ 256 h 268"/>
                  <a:gd name="T72" fmla="*/ 190 w 193"/>
                  <a:gd name="T73" fmla="*/ 258 h 268"/>
                  <a:gd name="T74" fmla="*/ 154 w 193"/>
                  <a:gd name="T75" fmla="*/ 258 h 268"/>
                  <a:gd name="T76" fmla="*/ 146 w 193"/>
                  <a:gd name="T77" fmla="*/ 258 h 268"/>
                  <a:gd name="T78" fmla="*/ 139 w 193"/>
                  <a:gd name="T79" fmla="*/ 261 h 268"/>
                  <a:gd name="T80" fmla="*/ 134 w 193"/>
                  <a:gd name="T81" fmla="*/ 266 h 268"/>
                  <a:gd name="T82" fmla="*/ 124 w 193"/>
                  <a:gd name="T83" fmla="*/ 266 h 268"/>
                  <a:gd name="T84" fmla="*/ 124 w 193"/>
                  <a:gd name="T85" fmla="*/ 246 h 268"/>
                  <a:gd name="T86" fmla="*/ 107 w 193"/>
                  <a:gd name="T87" fmla="*/ 244 h 268"/>
                  <a:gd name="T88" fmla="*/ 88 w 193"/>
                  <a:gd name="T89" fmla="*/ 244 h 268"/>
                  <a:gd name="T90" fmla="*/ 88 w 193"/>
                  <a:gd name="T91" fmla="*/ 254 h 268"/>
                  <a:gd name="T92" fmla="*/ 73 w 193"/>
                  <a:gd name="T93" fmla="*/ 254 h 268"/>
                  <a:gd name="T94" fmla="*/ 59 w 193"/>
                  <a:gd name="T95" fmla="*/ 251 h 268"/>
                  <a:gd name="T96" fmla="*/ 61 w 193"/>
                  <a:gd name="T97" fmla="*/ 237 h 268"/>
                  <a:gd name="T98" fmla="*/ 39 w 193"/>
                  <a:gd name="T99" fmla="*/ 237 h 268"/>
                  <a:gd name="T100" fmla="*/ 20 w 193"/>
                  <a:gd name="T101" fmla="*/ 237 h 26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</a:cxnLst>
                <a:rect l="0" t="0" r="r" b="b"/>
                <a:pathLst>
                  <a:path w="193" h="268">
                    <a:moveTo>
                      <a:pt x="20" y="237"/>
                    </a:moveTo>
                    <a:lnTo>
                      <a:pt x="20" y="237"/>
                    </a:lnTo>
                    <a:lnTo>
                      <a:pt x="20" y="227"/>
                    </a:lnTo>
                    <a:lnTo>
                      <a:pt x="20" y="227"/>
                    </a:lnTo>
                    <a:lnTo>
                      <a:pt x="0" y="224"/>
                    </a:lnTo>
                    <a:lnTo>
                      <a:pt x="0" y="224"/>
                    </a:lnTo>
                    <a:lnTo>
                      <a:pt x="0" y="212"/>
                    </a:lnTo>
                    <a:lnTo>
                      <a:pt x="0" y="198"/>
                    </a:lnTo>
                    <a:lnTo>
                      <a:pt x="0" y="198"/>
                    </a:lnTo>
                    <a:lnTo>
                      <a:pt x="0" y="178"/>
                    </a:lnTo>
                    <a:lnTo>
                      <a:pt x="0" y="151"/>
                    </a:lnTo>
                    <a:lnTo>
                      <a:pt x="0" y="124"/>
                    </a:lnTo>
                    <a:lnTo>
                      <a:pt x="2" y="98"/>
                    </a:lnTo>
                    <a:lnTo>
                      <a:pt x="2" y="71"/>
                    </a:lnTo>
                    <a:lnTo>
                      <a:pt x="2" y="44"/>
                    </a:lnTo>
                    <a:lnTo>
                      <a:pt x="2" y="17"/>
                    </a:lnTo>
                    <a:lnTo>
                      <a:pt x="2" y="5"/>
                    </a:lnTo>
                    <a:lnTo>
                      <a:pt x="2" y="3"/>
                    </a:lnTo>
                    <a:lnTo>
                      <a:pt x="2" y="5"/>
                    </a:lnTo>
                    <a:lnTo>
                      <a:pt x="5" y="7"/>
                    </a:lnTo>
                    <a:lnTo>
                      <a:pt x="7" y="7"/>
                    </a:lnTo>
                    <a:lnTo>
                      <a:pt x="7" y="10"/>
                    </a:lnTo>
                    <a:lnTo>
                      <a:pt x="10" y="10"/>
                    </a:lnTo>
                    <a:lnTo>
                      <a:pt x="10" y="10"/>
                    </a:lnTo>
                    <a:lnTo>
                      <a:pt x="12" y="12"/>
                    </a:lnTo>
                    <a:lnTo>
                      <a:pt x="12" y="12"/>
                    </a:lnTo>
                    <a:lnTo>
                      <a:pt x="17" y="12"/>
                    </a:lnTo>
                    <a:lnTo>
                      <a:pt x="24" y="12"/>
                    </a:lnTo>
                    <a:lnTo>
                      <a:pt x="29" y="10"/>
                    </a:lnTo>
                    <a:lnTo>
                      <a:pt x="37" y="7"/>
                    </a:lnTo>
                    <a:lnTo>
                      <a:pt x="39" y="5"/>
                    </a:lnTo>
                    <a:lnTo>
                      <a:pt x="46" y="3"/>
                    </a:lnTo>
                    <a:lnTo>
                      <a:pt x="49" y="0"/>
                    </a:lnTo>
                    <a:lnTo>
                      <a:pt x="59" y="0"/>
                    </a:lnTo>
                    <a:lnTo>
                      <a:pt x="68" y="0"/>
                    </a:lnTo>
                    <a:lnTo>
                      <a:pt x="73" y="0"/>
                    </a:lnTo>
                    <a:lnTo>
                      <a:pt x="80" y="0"/>
                    </a:lnTo>
                    <a:lnTo>
                      <a:pt x="90" y="0"/>
                    </a:lnTo>
                    <a:lnTo>
                      <a:pt x="93" y="0"/>
                    </a:lnTo>
                    <a:lnTo>
                      <a:pt x="102" y="0"/>
                    </a:lnTo>
                    <a:lnTo>
                      <a:pt x="112" y="0"/>
                    </a:lnTo>
                    <a:lnTo>
                      <a:pt x="122" y="0"/>
                    </a:lnTo>
                    <a:lnTo>
                      <a:pt x="132" y="0"/>
                    </a:lnTo>
                    <a:lnTo>
                      <a:pt x="139" y="0"/>
                    </a:lnTo>
                    <a:lnTo>
                      <a:pt x="141" y="0"/>
                    </a:lnTo>
                    <a:lnTo>
                      <a:pt x="149" y="0"/>
                    </a:lnTo>
                    <a:lnTo>
                      <a:pt x="156" y="0"/>
                    </a:lnTo>
                    <a:lnTo>
                      <a:pt x="166" y="0"/>
                    </a:lnTo>
                    <a:lnTo>
                      <a:pt x="176" y="0"/>
                    </a:lnTo>
                    <a:lnTo>
                      <a:pt x="183" y="0"/>
                    </a:lnTo>
                    <a:lnTo>
                      <a:pt x="193" y="0"/>
                    </a:lnTo>
                    <a:lnTo>
                      <a:pt x="193" y="5"/>
                    </a:lnTo>
                    <a:lnTo>
                      <a:pt x="193" y="12"/>
                    </a:lnTo>
                    <a:lnTo>
                      <a:pt x="193" y="44"/>
                    </a:lnTo>
                    <a:lnTo>
                      <a:pt x="193" y="51"/>
                    </a:lnTo>
                    <a:lnTo>
                      <a:pt x="193" y="66"/>
                    </a:lnTo>
                    <a:lnTo>
                      <a:pt x="190" y="120"/>
                    </a:lnTo>
                    <a:lnTo>
                      <a:pt x="190" y="134"/>
                    </a:lnTo>
                    <a:lnTo>
                      <a:pt x="190" y="163"/>
                    </a:lnTo>
                    <a:lnTo>
                      <a:pt x="190" y="171"/>
                    </a:lnTo>
                    <a:lnTo>
                      <a:pt x="190" y="178"/>
                    </a:lnTo>
                    <a:lnTo>
                      <a:pt x="190" y="193"/>
                    </a:lnTo>
                    <a:lnTo>
                      <a:pt x="190" y="200"/>
                    </a:lnTo>
                    <a:lnTo>
                      <a:pt x="190" y="207"/>
                    </a:lnTo>
                    <a:lnTo>
                      <a:pt x="190" y="215"/>
                    </a:lnTo>
                    <a:lnTo>
                      <a:pt x="190" y="222"/>
                    </a:lnTo>
                    <a:lnTo>
                      <a:pt x="190" y="244"/>
                    </a:lnTo>
                    <a:lnTo>
                      <a:pt x="190" y="244"/>
                    </a:lnTo>
                    <a:lnTo>
                      <a:pt x="188" y="246"/>
                    </a:lnTo>
                    <a:lnTo>
                      <a:pt x="188" y="246"/>
                    </a:lnTo>
                    <a:lnTo>
                      <a:pt x="190" y="254"/>
                    </a:lnTo>
                    <a:lnTo>
                      <a:pt x="190" y="256"/>
                    </a:lnTo>
                    <a:lnTo>
                      <a:pt x="190" y="258"/>
                    </a:lnTo>
                    <a:lnTo>
                      <a:pt x="190" y="258"/>
                    </a:lnTo>
                    <a:lnTo>
                      <a:pt x="173" y="261"/>
                    </a:lnTo>
                    <a:lnTo>
                      <a:pt x="154" y="258"/>
                    </a:lnTo>
                    <a:lnTo>
                      <a:pt x="154" y="258"/>
                    </a:lnTo>
                    <a:lnTo>
                      <a:pt x="146" y="258"/>
                    </a:lnTo>
                    <a:lnTo>
                      <a:pt x="139" y="261"/>
                    </a:lnTo>
                    <a:lnTo>
                      <a:pt x="139" y="261"/>
                    </a:lnTo>
                    <a:lnTo>
                      <a:pt x="134" y="266"/>
                    </a:lnTo>
                    <a:lnTo>
                      <a:pt x="134" y="266"/>
                    </a:lnTo>
                    <a:lnTo>
                      <a:pt x="129" y="268"/>
                    </a:lnTo>
                    <a:lnTo>
                      <a:pt x="124" y="266"/>
                    </a:lnTo>
                    <a:lnTo>
                      <a:pt x="124" y="266"/>
                    </a:lnTo>
                    <a:lnTo>
                      <a:pt x="124" y="246"/>
                    </a:lnTo>
                    <a:lnTo>
                      <a:pt x="124" y="246"/>
                    </a:lnTo>
                    <a:lnTo>
                      <a:pt x="107" y="244"/>
                    </a:lnTo>
                    <a:lnTo>
                      <a:pt x="107" y="244"/>
                    </a:lnTo>
                    <a:lnTo>
                      <a:pt x="88" y="244"/>
                    </a:lnTo>
                    <a:lnTo>
                      <a:pt x="88" y="244"/>
                    </a:lnTo>
                    <a:lnTo>
                      <a:pt x="88" y="254"/>
                    </a:lnTo>
                    <a:lnTo>
                      <a:pt x="88" y="254"/>
                    </a:lnTo>
                    <a:lnTo>
                      <a:pt x="73" y="254"/>
                    </a:lnTo>
                    <a:lnTo>
                      <a:pt x="59" y="251"/>
                    </a:lnTo>
                    <a:lnTo>
                      <a:pt x="59" y="251"/>
                    </a:lnTo>
                    <a:lnTo>
                      <a:pt x="59" y="244"/>
                    </a:lnTo>
                    <a:lnTo>
                      <a:pt x="61" y="237"/>
                    </a:lnTo>
                    <a:lnTo>
                      <a:pt x="61" y="237"/>
                    </a:lnTo>
                    <a:lnTo>
                      <a:pt x="39" y="237"/>
                    </a:lnTo>
                    <a:lnTo>
                      <a:pt x="20" y="237"/>
                    </a:lnTo>
                    <a:lnTo>
                      <a:pt x="20" y="237"/>
                    </a:lnTo>
                    <a:close/>
                  </a:path>
                </a:pathLst>
              </a:custGeom>
              <a:solidFill>
                <a:srgbClr val="1D819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200" dirty="0"/>
              </a:p>
            </p:txBody>
          </p:sp>
          <p:sp>
            <p:nvSpPr>
              <p:cNvPr id="458" name="Freeform 183">
                <a:extLst>
                  <a:ext uri="{FF2B5EF4-FFF2-40B4-BE49-F238E27FC236}">
                    <a16:creationId xmlns:a16="http://schemas.microsoft.com/office/drawing/2014/main" id="{4978F07D-2988-4F6D-ADC8-37189AD1006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02" y="1514"/>
                <a:ext cx="124" cy="288"/>
              </a:xfrm>
              <a:custGeom>
                <a:avLst/>
                <a:gdLst>
                  <a:gd name="T0" fmla="*/ 112 w 124"/>
                  <a:gd name="T1" fmla="*/ 34 h 288"/>
                  <a:gd name="T2" fmla="*/ 97 w 124"/>
                  <a:gd name="T3" fmla="*/ 51 h 288"/>
                  <a:gd name="T4" fmla="*/ 88 w 124"/>
                  <a:gd name="T5" fmla="*/ 78 h 288"/>
                  <a:gd name="T6" fmla="*/ 78 w 124"/>
                  <a:gd name="T7" fmla="*/ 107 h 288"/>
                  <a:gd name="T8" fmla="*/ 68 w 124"/>
                  <a:gd name="T9" fmla="*/ 144 h 288"/>
                  <a:gd name="T10" fmla="*/ 61 w 124"/>
                  <a:gd name="T11" fmla="*/ 193 h 288"/>
                  <a:gd name="T12" fmla="*/ 66 w 124"/>
                  <a:gd name="T13" fmla="*/ 249 h 288"/>
                  <a:gd name="T14" fmla="*/ 63 w 124"/>
                  <a:gd name="T15" fmla="*/ 288 h 288"/>
                  <a:gd name="T16" fmla="*/ 46 w 124"/>
                  <a:gd name="T17" fmla="*/ 288 h 288"/>
                  <a:gd name="T18" fmla="*/ 29 w 124"/>
                  <a:gd name="T19" fmla="*/ 288 h 288"/>
                  <a:gd name="T20" fmla="*/ 17 w 124"/>
                  <a:gd name="T21" fmla="*/ 288 h 288"/>
                  <a:gd name="T22" fmla="*/ 17 w 124"/>
                  <a:gd name="T23" fmla="*/ 278 h 288"/>
                  <a:gd name="T24" fmla="*/ 15 w 124"/>
                  <a:gd name="T25" fmla="*/ 273 h 288"/>
                  <a:gd name="T26" fmla="*/ 19 w 124"/>
                  <a:gd name="T27" fmla="*/ 261 h 288"/>
                  <a:gd name="T28" fmla="*/ 15 w 124"/>
                  <a:gd name="T29" fmla="*/ 251 h 288"/>
                  <a:gd name="T30" fmla="*/ 12 w 124"/>
                  <a:gd name="T31" fmla="*/ 239 h 288"/>
                  <a:gd name="T32" fmla="*/ 12 w 124"/>
                  <a:gd name="T33" fmla="*/ 232 h 288"/>
                  <a:gd name="T34" fmla="*/ 10 w 124"/>
                  <a:gd name="T35" fmla="*/ 229 h 288"/>
                  <a:gd name="T36" fmla="*/ 10 w 124"/>
                  <a:gd name="T37" fmla="*/ 222 h 288"/>
                  <a:gd name="T38" fmla="*/ 10 w 124"/>
                  <a:gd name="T39" fmla="*/ 215 h 288"/>
                  <a:gd name="T40" fmla="*/ 15 w 124"/>
                  <a:gd name="T41" fmla="*/ 195 h 288"/>
                  <a:gd name="T42" fmla="*/ 17 w 124"/>
                  <a:gd name="T43" fmla="*/ 183 h 288"/>
                  <a:gd name="T44" fmla="*/ 22 w 124"/>
                  <a:gd name="T45" fmla="*/ 171 h 288"/>
                  <a:gd name="T46" fmla="*/ 24 w 124"/>
                  <a:gd name="T47" fmla="*/ 166 h 288"/>
                  <a:gd name="T48" fmla="*/ 22 w 124"/>
                  <a:gd name="T49" fmla="*/ 161 h 288"/>
                  <a:gd name="T50" fmla="*/ 22 w 124"/>
                  <a:gd name="T51" fmla="*/ 149 h 288"/>
                  <a:gd name="T52" fmla="*/ 24 w 124"/>
                  <a:gd name="T53" fmla="*/ 142 h 288"/>
                  <a:gd name="T54" fmla="*/ 34 w 124"/>
                  <a:gd name="T55" fmla="*/ 129 h 288"/>
                  <a:gd name="T56" fmla="*/ 36 w 124"/>
                  <a:gd name="T57" fmla="*/ 122 h 288"/>
                  <a:gd name="T58" fmla="*/ 34 w 124"/>
                  <a:gd name="T59" fmla="*/ 112 h 288"/>
                  <a:gd name="T60" fmla="*/ 36 w 124"/>
                  <a:gd name="T61" fmla="*/ 105 h 288"/>
                  <a:gd name="T62" fmla="*/ 41 w 124"/>
                  <a:gd name="T63" fmla="*/ 83 h 288"/>
                  <a:gd name="T64" fmla="*/ 46 w 124"/>
                  <a:gd name="T65" fmla="*/ 76 h 288"/>
                  <a:gd name="T66" fmla="*/ 49 w 124"/>
                  <a:gd name="T67" fmla="*/ 66 h 288"/>
                  <a:gd name="T68" fmla="*/ 44 w 124"/>
                  <a:gd name="T69" fmla="*/ 59 h 288"/>
                  <a:gd name="T70" fmla="*/ 36 w 124"/>
                  <a:gd name="T71" fmla="*/ 59 h 288"/>
                  <a:gd name="T72" fmla="*/ 32 w 124"/>
                  <a:gd name="T73" fmla="*/ 59 h 288"/>
                  <a:gd name="T74" fmla="*/ 24 w 124"/>
                  <a:gd name="T75" fmla="*/ 68 h 288"/>
                  <a:gd name="T76" fmla="*/ 19 w 124"/>
                  <a:gd name="T77" fmla="*/ 78 h 288"/>
                  <a:gd name="T78" fmla="*/ 10 w 124"/>
                  <a:gd name="T79" fmla="*/ 83 h 288"/>
                  <a:gd name="T80" fmla="*/ 7 w 124"/>
                  <a:gd name="T81" fmla="*/ 90 h 288"/>
                  <a:gd name="T82" fmla="*/ 0 w 124"/>
                  <a:gd name="T83" fmla="*/ 88 h 288"/>
                  <a:gd name="T84" fmla="*/ 0 w 124"/>
                  <a:gd name="T85" fmla="*/ 81 h 288"/>
                  <a:gd name="T86" fmla="*/ 2 w 124"/>
                  <a:gd name="T87" fmla="*/ 78 h 288"/>
                  <a:gd name="T88" fmla="*/ 2 w 124"/>
                  <a:gd name="T89" fmla="*/ 73 h 288"/>
                  <a:gd name="T90" fmla="*/ 7 w 124"/>
                  <a:gd name="T91" fmla="*/ 68 h 288"/>
                  <a:gd name="T92" fmla="*/ 7 w 124"/>
                  <a:gd name="T93" fmla="*/ 64 h 288"/>
                  <a:gd name="T94" fmla="*/ 12 w 124"/>
                  <a:gd name="T95" fmla="*/ 54 h 288"/>
                  <a:gd name="T96" fmla="*/ 24 w 124"/>
                  <a:gd name="T97" fmla="*/ 49 h 288"/>
                  <a:gd name="T98" fmla="*/ 27 w 124"/>
                  <a:gd name="T99" fmla="*/ 42 h 288"/>
                  <a:gd name="T100" fmla="*/ 29 w 124"/>
                  <a:gd name="T101" fmla="*/ 37 h 288"/>
                  <a:gd name="T102" fmla="*/ 39 w 124"/>
                  <a:gd name="T103" fmla="*/ 39 h 288"/>
                  <a:gd name="T104" fmla="*/ 51 w 124"/>
                  <a:gd name="T105" fmla="*/ 22 h 288"/>
                  <a:gd name="T106" fmla="*/ 66 w 124"/>
                  <a:gd name="T107" fmla="*/ 0 h 288"/>
                  <a:gd name="T108" fmla="*/ 88 w 124"/>
                  <a:gd name="T109" fmla="*/ 0 h 288"/>
                  <a:gd name="T110" fmla="*/ 102 w 124"/>
                  <a:gd name="T111" fmla="*/ 10 h 288"/>
                  <a:gd name="T112" fmla="*/ 119 w 124"/>
                  <a:gd name="T113" fmla="*/ 20 h 2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</a:cxnLst>
                <a:rect l="0" t="0" r="r" b="b"/>
                <a:pathLst>
                  <a:path w="124" h="288">
                    <a:moveTo>
                      <a:pt x="124" y="22"/>
                    </a:moveTo>
                    <a:lnTo>
                      <a:pt x="119" y="27"/>
                    </a:lnTo>
                    <a:lnTo>
                      <a:pt x="117" y="32"/>
                    </a:lnTo>
                    <a:lnTo>
                      <a:pt x="112" y="34"/>
                    </a:lnTo>
                    <a:lnTo>
                      <a:pt x="107" y="39"/>
                    </a:lnTo>
                    <a:lnTo>
                      <a:pt x="105" y="42"/>
                    </a:lnTo>
                    <a:lnTo>
                      <a:pt x="102" y="47"/>
                    </a:lnTo>
                    <a:lnTo>
                      <a:pt x="97" y="51"/>
                    </a:lnTo>
                    <a:lnTo>
                      <a:pt x="97" y="54"/>
                    </a:lnTo>
                    <a:lnTo>
                      <a:pt x="93" y="61"/>
                    </a:lnTo>
                    <a:lnTo>
                      <a:pt x="90" y="71"/>
                    </a:lnTo>
                    <a:lnTo>
                      <a:pt x="88" y="78"/>
                    </a:lnTo>
                    <a:lnTo>
                      <a:pt x="83" y="88"/>
                    </a:lnTo>
                    <a:lnTo>
                      <a:pt x="83" y="93"/>
                    </a:lnTo>
                    <a:lnTo>
                      <a:pt x="80" y="105"/>
                    </a:lnTo>
                    <a:lnTo>
                      <a:pt x="78" y="107"/>
                    </a:lnTo>
                    <a:lnTo>
                      <a:pt x="75" y="117"/>
                    </a:lnTo>
                    <a:lnTo>
                      <a:pt x="73" y="127"/>
                    </a:lnTo>
                    <a:lnTo>
                      <a:pt x="71" y="134"/>
                    </a:lnTo>
                    <a:lnTo>
                      <a:pt x="68" y="144"/>
                    </a:lnTo>
                    <a:lnTo>
                      <a:pt x="66" y="156"/>
                    </a:lnTo>
                    <a:lnTo>
                      <a:pt x="63" y="176"/>
                    </a:lnTo>
                    <a:lnTo>
                      <a:pt x="61" y="185"/>
                    </a:lnTo>
                    <a:lnTo>
                      <a:pt x="61" y="193"/>
                    </a:lnTo>
                    <a:lnTo>
                      <a:pt x="61" y="207"/>
                    </a:lnTo>
                    <a:lnTo>
                      <a:pt x="63" y="217"/>
                    </a:lnTo>
                    <a:lnTo>
                      <a:pt x="66" y="239"/>
                    </a:lnTo>
                    <a:lnTo>
                      <a:pt x="66" y="249"/>
                    </a:lnTo>
                    <a:lnTo>
                      <a:pt x="66" y="259"/>
                    </a:lnTo>
                    <a:lnTo>
                      <a:pt x="68" y="276"/>
                    </a:lnTo>
                    <a:lnTo>
                      <a:pt x="68" y="288"/>
                    </a:lnTo>
                    <a:lnTo>
                      <a:pt x="63" y="288"/>
                    </a:lnTo>
                    <a:lnTo>
                      <a:pt x="58" y="288"/>
                    </a:lnTo>
                    <a:lnTo>
                      <a:pt x="56" y="288"/>
                    </a:lnTo>
                    <a:lnTo>
                      <a:pt x="51" y="288"/>
                    </a:lnTo>
                    <a:lnTo>
                      <a:pt x="46" y="288"/>
                    </a:lnTo>
                    <a:lnTo>
                      <a:pt x="44" y="288"/>
                    </a:lnTo>
                    <a:lnTo>
                      <a:pt x="39" y="288"/>
                    </a:lnTo>
                    <a:lnTo>
                      <a:pt x="32" y="288"/>
                    </a:lnTo>
                    <a:lnTo>
                      <a:pt x="29" y="288"/>
                    </a:lnTo>
                    <a:lnTo>
                      <a:pt x="24" y="288"/>
                    </a:lnTo>
                    <a:lnTo>
                      <a:pt x="19" y="288"/>
                    </a:lnTo>
                    <a:lnTo>
                      <a:pt x="17" y="288"/>
                    </a:lnTo>
                    <a:lnTo>
                      <a:pt x="17" y="288"/>
                    </a:lnTo>
                    <a:lnTo>
                      <a:pt x="17" y="288"/>
                    </a:lnTo>
                    <a:lnTo>
                      <a:pt x="15" y="281"/>
                    </a:lnTo>
                    <a:lnTo>
                      <a:pt x="15" y="281"/>
                    </a:lnTo>
                    <a:lnTo>
                      <a:pt x="17" y="278"/>
                    </a:lnTo>
                    <a:lnTo>
                      <a:pt x="17" y="278"/>
                    </a:lnTo>
                    <a:lnTo>
                      <a:pt x="15" y="276"/>
                    </a:lnTo>
                    <a:lnTo>
                      <a:pt x="15" y="273"/>
                    </a:lnTo>
                    <a:lnTo>
                      <a:pt x="15" y="273"/>
                    </a:lnTo>
                    <a:lnTo>
                      <a:pt x="15" y="273"/>
                    </a:lnTo>
                    <a:lnTo>
                      <a:pt x="17" y="271"/>
                    </a:lnTo>
                    <a:lnTo>
                      <a:pt x="17" y="268"/>
                    </a:lnTo>
                    <a:lnTo>
                      <a:pt x="19" y="261"/>
                    </a:lnTo>
                    <a:lnTo>
                      <a:pt x="17" y="259"/>
                    </a:lnTo>
                    <a:lnTo>
                      <a:pt x="17" y="256"/>
                    </a:lnTo>
                    <a:lnTo>
                      <a:pt x="15" y="254"/>
                    </a:lnTo>
                    <a:lnTo>
                      <a:pt x="15" y="251"/>
                    </a:lnTo>
                    <a:lnTo>
                      <a:pt x="15" y="251"/>
                    </a:lnTo>
                    <a:lnTo>
                      <a:pt x="15" y="244"/>
                    </a:lnTo>
                    <a:lnTo>
                      <a:pt x="12" y="242"/>
                    </a:lnTo>
                    <a:lnTo>
                      <a:pt x="12" y="239"/>
                    </a:lnTo>
                    <a:lnTo>
                      <a:pt x="10" y="239"/>
                    </a:lnTo>
                    <a:lnTo>
                      <a:pt x="10" y="237"/>
                    </a:lnTo>
                    <a:lnTo>
                      <a:pt x="10" y="237"/>
                    </a:lnTo>
                    <a:lnTo>
                      <a:pt x="12" y="232"/>
                    </a:lnTo>
                    <a:lnTo>
                      <a:pt x="12" y="232"/>
                    </a:lnTo>
                    <a:lnTo>
                      <a:pt x="12" y="229"/>
                    </a:lnTo>
                    <a:lnTo>
                      <a:pt x="10" y="229"/>
                    </a:lnTo>
                    <a:lnTo>
                      <a:pt x="10" y="229"/>
                    </a:lnTo>
                    <a:lnTo>
                      <a:pt x="10" y="227"/>
                    </a:lnTo>
                    <a:lnTo>
                      <a:pt x="10" y="224"/>
                    </a:lnTo>
                    <a:lnTo>
                      <a:pt x="10" y="224"/>
                    </a:lnTo>
                    <a:lnTo>
                      <a:pt x="10" y="222"/>
                    </a:lnTo>
                    <a:lnTo>
                      <a:pt x="10" y="220"/>
                    </a:lnTo>
                    <a:lnTo>
                      <a:pt x="10" y="217"/>
                    </a:lnTo>
                    <a:lnTo>
                      <a:pt x="10" y="217"/>
                    </a:lnTo>
                    <a:lnTo>
                      <a:pt x="10" y="215"/>
                    </a:lnTo>
                    <a:lnTo>
                      <a:pt x="10" y="207"/>
                    </a:lnTo>
                    <a:lnTo>
                      <a:pt x="12" y="203"/>
                    </a:lnTo>
                    <a:lnTo>
                      <a:pt x="15" y="195"/>
                    </a:lnTo>
                    <a:lnTo>
                      <a:pt x="15" y="195"/>
                    </a:lnTo>
                    <a:lnTo>
                      <a:pt x="17" y="190"/>
                    </a:lnTo>
                    <a:lnTo>
                      <a:pt x="17" y="188"/>
                    </a:lnTo>
                    <a:lnTo>
                      <a:pt x="17" y="185"/>
                    </a:lnTo>
                    <a:lnTo>
                      <a:pt x="17" y="183"/>
                    </a:lnTo>
                    <a:lnTo>
                      <a:pt x="22" y="176"/>
                    </a:lnTo>
                    <a:lnTo>
                      <a:pt x="24" y="171"/>
                    </a:lnTo>
                    <a:lnTo>
                      <a:pt x="22" y="171"/>
                    </a:lnTo>
                    <a:lnTo>
                      <a:pt x="22" y="171"/>
                    </a:lnTo>
                    <a:lnTo>
                      <a:pt x="22" y="168"/>
                    </a:lnTo>
                    <a:lnTo>
                      <a:pt x="22" y="168"/>
                    </a:lnTo>
                    <a:lnTo>
                      <a:pt x="24" y="168"/>
                    </a:lnTo>
                    <a:lnTo>
                      <a:pt x="24" y="166"/>
                    </a:lnTo>
                    <a:lnTo>
                      <a:pt x="24" y="166"/>
                    </a:lnTo>
                    <a:lnTo>
                      <a:pt x="24" y="164"/>
                    </a:lnTo>
                    <a:lnTo>
                      <a:pt x="22" y="161"/>
                    </a:lnTo>
                    <a:lnTo>
                      <a:pt x="22" y="161"/>
                    </a:lnTo>
                    <a:lnTo>
                      <a:pt x="22" y="161"/>
                    </a:lnTo>
                    <a:lnTo>
                      <a:pt x="22" y="159"/>
                    </a:lnTo>
                    <a:lnTo>
                      <a:pt x="22" y="151"/>
                    </a:lnTo>
                    <a:lnTo>
                      <a:pt x="22" y="149"/>
                    </a:lnTo>
                    <a:lnTo>
                      <a:pt x="22" y="146"/>
                    </a:lnTo>
                    <a:lnTo>
                      <a:pt x="24" y="146"/>
                    </a:lnTo>
                    <a:lnTo>
                      <a:pt x="24" y="144"/>
                    </a:lnTo>
                    <a:lnTo>
                      <a:pt x="24" y="142"/>
                    </a:lnTo>
                    <a:lnTo>
                      <a:pt x="27" y="134"/>
                    </a:lnTo>
                    <a:lnTo>
                      <a:pt x="29" y="132"/>
                    </a:lnTo>
                    <a:lnTo>
                      <a:pt x="29" y="132"/>
                    </a:lnTo>
                    <a:lnTo>
                      <a:pt x="34" y="129"/>
                    </a:lnTo>
                    <a:lnTo>
                      <a:pt x="34" y="127"/>
                    </a:lnTo>
                    <a:lnTo>
                      <a:pt x="36" y="127"/>
                    </a:lnTo>
                    <a:lnTo>
                      <a:pt x="36" y="125"/>
                    </a:lnTo>
                    <a:lnTo>
                      <a:pt x="36" y="122"/>
                    </a:lnTo>
                    <a:lnTo>
                      <a:pt x="36" y="120"/>
                    </a:lnTo>
                    <a:lnTo>
                      <a:pt x="34" y="117"/>
                    </a:lnTo>
                    <a:lnTo>
                      <a:pt x="34" y="112"/>
                    </a:lnTo>
                    <a:lnTo>
                      <a:pt x="34" y="112"/>
                    </a:lnTo>
                    <a:lnTo>
                      <a:pt x="34" y="110"/>
                    </a:lnTo>
                    <a:lnTo>
                      <a:pt x="34" y="107"/>
                    </a:lnTo>
                    <a:lnTo>
                      <a:pt x="36" y="107"/>
                    </a:lnTo>
                    <a:lnTo>
                      <a:pt x="36" y="105"/>
                    </a:lnTo>
                    <a:lnTo>
                      <a:pt x="36" y="103"/>
                    </a:lnTo>
                    <a:lnTo>
                      <a:pt x="39" y="93"/>
                    </a:lnTo>
                    <a:lnTo>
                      <a:pt x="39" y="88"/>
                    </a:lnTo>
                    <a:lnTo>
                      <a:pt x="41" y="83"/>
                    </a:lnTo>
                    <a:lnTo>
                      <a:pt x="44" y="81"/>
                    </a:lnTo>
                    <a:lnTo>
                      <a:pt x="46" y="78"/>
                    </a:lnTo>
                    <a:lnTo>
                      <a:pt x="46" y="76"/>
                    </a:lnTo>
                    <a:lnTo>
                      <a:pt x="46" y="76"/>
                    </a:lnTo>
                    <a:lnTo>
                      <a:pt x="46" y="76"/>
                    </a:lnTo>
                    <a:lnTo>
                      <a:pt x="46" y="73"/>
                    </a:lnTo>
                    <a:lnTo>
                      <a:pt x="49" y="66"/>
                    </a:lnTo>
                    <a:lnTo>
                      <a:pt x="49" y="66"/>
                    </a:lnTo>
                    <a:lnTo>
                      <a:pt x="49" y="64"/>
                    </a:lnTo>
                    <a:lnTo>
                      <a:pt x="46" y="64"/>
                    </a:lnTo>
                    <a:lnTo>
                      <a:pt x="44" y="61"/>
                    </a:lnTo>
                    <a:lnTo>
                      <a:pt x="44" y="59"/>
                    </a:lnTo>
                    <a:lnTo>
                      <a:pt x="41" y="56"/>
                    </a:lnTo>
                    <a:lnTo>
                      <a:pt x="39" y="59"/>
                    </a:lnTo>
                    <a:lnTo>
                      <a:pt x="36" y="59"/>
                    </a:lnTo>
                    <a:lnTo>
                      <a:pt x="36" y="59"/>
                    </a:lnTo>
                    <a:lnTo>
                      <a:pt x="34" y="61"/>
                    </a:lnTo>
                    <a:lnTo>
                      <a:pt x="32" y="61"/>
                    </a:lnTo>
                    <a:lnTo>
                      <a:pt x="32" y="59"/>
                    </a:lnTo>
                    <a:lnTo>
                      <a:pt x="32" y="59"/>
                    </a:lnTo>
                    <a:lnTo>
                      <a:pt x="29" y="61"/>
                    </a:lnTo>
                    <a:lnTo>
                      <a:pt x="27" y="64"/>
                    </a:lnTo>
                    <a:lnTo>
                      <a:pt x="27" y="64"/>
                    </a:lnTo>
                    <a:lnTo>
                      <a:pt x="24" y="68"/>
                    </a:lnTo>
                    <a:lnTo>
                      <a:pt x="22" y="73"/>
                    </a:lnTo>
                    <a:lnTo>
                      <a:pt x="22" y="73"/>
                    </a:lnTo>
                    <a:lnTo>
                      <a:pt x="22" y="76"/>
                    </a:lnTo>
                    <a:lnTo>
                      <a:pt x="19" y="78"/>
                    </a:lnTo>
                    <a:lnTo>
                      <a:pt x="19" y="78"/>
                    </a:lnTo>
                    <a:lnTo>
                      <a:pt x="19" y="78"/>
                    </a:lnTo>
                    <a:lnTo>
                      <a:pt x="15" y="81"/>
                    </a:lnTo>
                    <a:lnTo>
                      <a:pt x="10" y="83"/>
                    </a:lnTo>
                    <a:lnTo>
                      <a:pt x="10" y="86"/>
                    </a:lnTo>
                    <a:lnTo>
                      <a:pt x="7" y="88"/>
                    </a:lnTo>
                    <a:lnTo>
                      <a:pt x="7" y="90"/>
                    </a:lnTo>
                    <a:lnTo>
                      <a:pt x="7" y="90"/>
                    </a:lnTo>
                    <a:lnTo>
                      <a:pt x="5" y="90"/>
                    </a:lnTo>
                    <a:lnTo>
                      <a:pt x="2" y="90"/>
                    </a:lnTo>
                    <a:lnTo>
                      <a:pt x="2" y="90"/>
                    </a:lnTo>
                    <a:lnTo>
                      <a:pt x="0" y="88"/>
                    </a:lnTo>
                    <a:lnTo>
                      <a:pt x="0" y="86"/>
                    </a:lnTo>
                    <a:lnTo>
                      <a:pt x="0" y="86"/>
                    </a:lnTo>
                    <a:lnTo>
                      <a:pt x="0" y="83"/>
                    </a:lnTo>
                    <a:lnTo>
                      <a:pt x="0" y="81"/>
                    </a:lnTo>
                    <a:lnTo>
                      <a:pt x="2" y="81"/>
                    </a:lnTo>
                    <a:lnTo>
                      <a:pt x="2" y="81"/>
                    </a:lnTo>
                    <a:lnTo>
                      <a:pt x="2" y="78"/>
                    </a:lnTo>
                    <a:lnTo>
                      <a:pt x="2" y="78"/>
                    </a:lnTo>
                    <a:lnTo>
                      <a:pt x="2" y="78"/>
                    </a:lnTo>
                    <a:lnTo>
                      <a:pt x="2" y="76"/>
                    </a:lnTo>
                    <a:lnTo>
                      <a:pt x="2" y="76"/>
                    </a:lnTo>
                    <a:lnTo>
                      <a:pt x="2" y="73"/>
                    </a:lnTo>
                    <a:lnTo>
                      <a:pt x="2" y="73"/>
                    </a:lnTo>
                    <a:lnTo>
                      <a:pt x="5" y="71"/>
                    </a:lnTo>
                    <a:lnTo>
                      <a:pt x="5" y="68"/>
                    </a:lnTo>
                    <a:lnTo>
                      <a:pt x="7" y="68"/>
                    </a:lnTo>
                    <a:lnTo>
                      <a:pt x="7" y="68"/>
                    </a:lnTo>
                    <a:lnTo>
                      <a:pt x="7" y="66"/>
                    </a:lnTo>
                    <a:lnTo>
                      <a:pt x="7" y="66"/>
                    </a:lnTo>
                    <a:lnTo>
                      <a:pt x="7" y="64"/>
                    </a:lnTo>
                    <a:lnTo>
                      <a:pt x="7" y="64"/>
                    </a:lnTo>
                    <a:lnTo>
                      <a:pt x="12" y="59"/>
                    </a:lnTo>
                    <a:lnTo>
                      <a:pt x="15" y="56"/>
                    </a:lnTo>
                    <a:lnTo>
                      <a:pt x="12" y="54"/>
                    </a:lnTo>
                    <a:lnTo>
                      <a:pt x="15" y="51"/>
                    </a:lnTo>
                    <a:lnTo>
                      <a:pt x="17" y="49"/>
                    </a:lnTo>
                    <a:lnTo>
                      <a:pt x="22" y="49"/>
                    </a:lnTo>
                    <a:lnTo>
                      <a:pt x="24" y="49"/>
                    </a:lnTo>
                    <a:lnTo>
                      <a:pt x="27" y="47"/>
                    </a:lnTo>
                    <a:lnTo>
                      <a:pt x="27" y="47"/>
                    </a:lnTo>
                    <a:lnTo>
                      <a:pt x="27" y="44"/>
                    </a:lnTo>
                    <a:lnTo>
                      <a:pt x="27" y="42"/>
                    </a:lnTo>
                    <a:lnTo>
                      <a:pt x="27" y="42"/>
                    </a:lnTo>
                    <a:lnTo>
                      <a:pt x="27" y="39"/>
                    </a:lnTo>
                    <a:lnTo>
                      <a:pt x="29" y="39"/>
                    </a:lnTo>
                    <a:lnTo>
                      <a:pt x="29" y="37"/>
                    </a:lnTo>
                    <a:lnTo>
                      <a:pt x="29" y="34"/>
                    </a:lnTo>
                    <a:lnTo>
                      <a:pt x="32" y="34"/>
                    </a:lnTo>
                    <a:lnTo>
                      <a:pt x="34" y="37"/>
                    </a:lnTo>
                    <a:lnTo>
                      <a:pt x="39" y="39"/>
                    </a:lnTo>
                    <a:lnTo>
                      <a:pt x="44" y="27"/>
                    </a:lnTo>
                    <a:lnTo>
                      <a:pt x="44" y="27"/>
                    </a:lnTo>
                    <a:lnTo>
                      <a:pt x="49" y="22"/>
                    </a:lnTo>
                    <a:lnTo>
                      <a:pt x="51" y="22"/>
                    </a:lnTo>
                    <a:lnTo>
                      <a:pt x="56" y="17"/>
                    </a:lnTo>
                    <a:lnTo>
                      <a:pt x="58" y="12"/>
                    </a:lnTo>
                    <a:lnTo>
                      <a:pt x="63" y="0"/>
                    </a:lnTo>
                    <a:lnTo>
                      <a:pt x="66" y="0"/>
                    </a:lnTo>
                    <a:lnTo>
                      <a:pt x="73" y="0"/>
                    </a:lnTo>
                    <a:lnTo>
                      <a:pt x="78" y="0"/>
                    </a:lnTo>
                    <a:lnTo>
                      <a:pt x="83" y="0"/>
                    </a:lnTo>
                    <a:lnTo>
                      <a:pt x="88" y="0"/>
                    </a:lnTo>
                    <a:lnTo>
                      <a:pt x="90" y="3"/>
                    </a:lnTo>
                    <a:lnTo>
                      <a:pt x="97" y="8"/>
                    </a:lnTo>
                    <a:lnTo>
                      <a:pt x="100" y="8"/>
                    </a:lnTo>
                    <a:lnTo>
                      <a:pt x="102" y="10"/>
                    </a:lnTo>
                    <a:lnTo>
                      <a:pt x="107" y="12"/>
                    </a:lnTo>
                    <a:lnTo>
                      <a:pt x="112" y="17"/>
                    </a:lnTo>
                    <a:lnTo>
                      <a:pt x="114" y="17"/>
                    </a:lnTo>
                    <a:lnTo>
                      <a:pt x="119" y="20"/>
                    </a:lnTo>
                    <a:lnTo>
                      <a:pt x="124" y="22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200" dirty="0"/>
              </a:p>
            </p:txBody>
          </p:sp>
          <p:sp>
            <p:nvSpPr>
              <p:cNvPr id="459" name="Freeform 184">
                <a:extLst>
                  <a:ext uri="{FF2B5EF4-FFF2-40B4-BE49-F238E27FC236}">
                    <a16:creationId xmlns:a16="http://schemas.microsoft.com/office/drawing/2014/main" id="{FCED0EFD-4E1C-4DE7-9104-649F3591723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82" y="1602"/>
                <a:ext cx="3" cy="17"/>
              </a:xfrm>
              <a:custGeom>
                <a:avLst/>
                <a:gdLst>
                  <a:gd name="T0" fmla="*/ 3 w 3"/>
                  <a:gd name="T1" fmla="*/ 0 h 17"/>
                  <a:gd name="T2" fmla="*/ 0 w 3"/>
                  <a:gd name="T3" fmla="*/ 17 h 17"/>
                  <a:gd name="T4" fmla="*/ 3 w 3"/>
                  <a:gd name="T5" fmla="*/ 5 h 17"/>
                  <a:gd name="T6" fmla="*/ 3 w 3"/>
                  <a:gd name="T7" fmla="*/ 0 h 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3" h="17">
                    <a:moveTo>
                      <a:pt x="3" y="0"/>
                    </a:moveTo>
                    <a:lnTo>
                      <a:pt x="0" y="17"/>
                    </a:lnTo>
                    <a:lnTo>
                      <a:pt x="3" y="5"/>
                    </a:lnTo>
                    <a:lnTo>
                      <a:pt x="3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200" dirty="0"/>
              </a:p>
            </p:txBody>
          </p:sp>
          <p:sp>
            <p:nvSpPr>
              <p:cNvPr id="460" name="Freeform 185">
                <a:extLst>
                  <a:ext uri="{FF2B5EF4-FFF2-40B4-BE49-F238E27FC236}">
                    <a16:creationId xmlns:a16="http://schemas.microsoft.com/office/drawing/2014/main" id="{85AA34FE-4889-4F5D-80EB-64AF6C01599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38" y="1870"/>
                <a:ext cx="47" cy="12"/>
              </a:xfrm>
              <a:custGeom>
                <a:avLst/>
                <a:gdLst>
                  <a:gd name="T0" fmla="*/ 47 w 47"/>
                  <a:gd name="T1" fmla="*/ 0 h 12"/>
                  <a:gd name="T2" fmla="*/ 44 w 47"/>
                  <a:gd name="T3" fmla="*/ 3 h 12"/>
                  <a:gd name="T4" fmla="*/ 37 w 47"/>
                  <a:gd name="T5" fmla="*/ 5 h 12"/>
                  <a:gd name="T6" fmla="*/ 35 w 47"/>
                  <a:gd name="T7" fmla="*/ 7 h 12"/>
                  <a:gd name="T8" fmla="*/ 27 w 47"/>
                  <a:gd name="T9" fmla="*/ 10 h 12"/>
                  <a:gd name="T10" fmla="*/ 22 w 47"/>
                  <a:gd name="T11" fmla="*/ 12 h 12"/>
                  <a:gd name="T12" fmla="*/ 15 w 47"/>
                  <a:gd name="T13" fmla="*/ 12 h 12"/>
                  <a:gd name="T14" fmla="*/ 10 w 47"/>
                  <a:gd name="T15" fmla="*/ 12 h 12"/>
                  <a:gd name="T16" fmla="*/ 10 w 47"/>
                  <a:gd name="T17" fmla="*/ 12 h 12"/>
                  <a:gd name="T18" fmla="*/ 8 w 47"/>
                  <a:gd name="T19" fmla="*/ 10 h 12"/>
                  <a:gd name="T20" fmla="*/ 8 w 47"/>
                  <a:gd name="T21" fmla="*/ 10 h 12"/>
                  <a:gd name="T22" fmla="*/ 5 w 47"/>
                  <a:gd name="T23" fmla="*/ 10 h 12"/>
                  <a:gd name="T24" fmla="*/ 5 w 47"/>
                  <a:gd name="T25" fmla="*/ 7 h 12"/>
                  <a:gd name="T26" fmla="*/ 3 w 47"/>
                  <a:gd name="T27" fmla="*/ 7 h 12"/>
                  <a:gd name="T28" fmla="*/ 0 w 47"/>
                  <a:gd name="T29" fmla="*/ 5 h 12"/>
                  <a:gd name="T30" fmla="*/ 0 w 47"/>
                  <a:gd name="T31" fmla="*/ 3 h 12"/>
                  <a:gd name="T32" fmla="*/ 0 w 47"/>
                  <a:gd name="T33" fmla="*/ 0 h 12"/>
                  <a:gd name="T34" fmla="*/ 5 w 47"/>
                  <a:gd name="T35" fmla="*/ 0 h 12"/>
                  <a:gd name="T36" fmla="*/ 10 w 47"/>
                  <a:gd name="T37" fmla="*/ 0 h 12"/>
                  <a:gd name="T38" fmla="*/ 15 w 47"/>
                  <a:gd name="T39" fmla="*/ 0 h 12"/>
                  <a:gd name="T40" fmla="*/ 20 w 47"/>
                  <a:gd name="T41" fmla="*/ 0 h 12"/>
                  <a:gd name="T42" fmla="*/ 22 w 47"/>
                  <a:gd name="T43" fmla="*/ 0 h 12"/>
                  <a:gd name="T44" fmla="*/ 30 w 47"/>
                  <a:gd name="T45" fmla="*/ 0 h 12"/>
                  <a:gd name="T46" fmla="*/ 39 w 47"/>
                  <a:gd name="T47" fmla="*/ 0 h 12"/>
                  <a:gd name="T48" fmla="*/ 44 w 47"/>
                  <a:gd name="T49" fmla="*/ 0 h 12"/>
                  <a:gd name="T50" fmla="*/ 47 w 47"/>
                  <a:gd name="T51" fmla="*/ 0 h 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</a:cxnLst>
                <a:rect l="0" t="0" r="r" b="b"/>
                <a:pathLst>
                  <a:path w="47" h="12">
                    <a:moveTo>
                      <a:pt x="47" y="0"/>
                    </a:moveTo>
                    <a:lnTo>
                      <a:pt x="44" y="3"/>
                    </a:lnTo>
                    <a:lnTo>
                      <a:pt x="37" y="5"/>
                    </a:lnTo>
                    <a:lnTo>
                      <a:pt x="35" y="7"/>
                    </a:lnTo>
                    <a:lnTo>
                      <a:pt x="27" y="10"/>
                    </a:lnTo>
                    <a:lnTo>
                      <a:pt x="22" y="12"/>
                    </a:lnTo>
                    <a:lnTo>
                      <a:pt x="15" y="12"/>
                    </a:lnTo>
                    <a:lnTo>
                      <a:pt x="10" y="12"/>
                    </a:lnTo>
                    <a:lnTo>
                      <a:pt x="10" y="12"/>
                    </a:lnTo>
                    <a:lnTo>
                      <a:pt x="8" y="10"/>
                    </a:lnTo>
                    <a:lnTo>
                      <a:pt x="8" y="10"/>
                    </a:lnTo>
                    <a:lnTo>
                      <a:pt x="5" y="10"/>
                    </a:lnTo>
                    <a:lnTo>
                      <a:pt x="5" y="7"/>
                    </a:lnTo>
                    <a:lnTo>
                      <a:pt x="3" y="7"/>
                    </a:lnTo>
                    <a:lnTo>
                      <a:pt x="0" y="5"/>
                    </a:lnTo>
                    <a:lnTo>
                      <a:pt x="0" y="3"/>
                    </a:lnTo>
                    <a:lnTo>
                      <a:pt x="0" y="0"/>
                    </a:lnTo>
                    <a:lnTo>
                      <a:pt x="5" y="0"/>
                    </a:lnTo>
                    <a:lnTo>
                      <a:pt x="10" y="0"/>
                    </a:lnTo>
                    <a:lnTo>
                      <a:pt x="15" y="0"/>
                    </a:lnTo>
                    <a:lnTo>
                      <a:pt x="20" y="0"/>
                    </a:lnTo>
                    <a:lnTo>
                      <a:pt x="22" y="0"/>
                    </a:lnTo>
                    <a:lnTo>
                      <a:pt x="30" y="0"/>
                    </a:lnTo>
                    <a:lnTo>
                      <a:pt x="39" y="0"/>
                    </a:lnTo>
                    <a:lnTo>
                      <a:pt x="44" y="0"/>
                    </a:lnTo>
                    <a:lnTo>
                      <a:pt x="47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200" dirty="0"/>
              </a:p>
            </p:txBody>
          </p:sp>
          <p:sp>
            <p:nvSpPr>
              <p:cNvPr id="461" name="Freeform 186">
                <a:extLst>
                  <a:ext uri="{FF2B5EF4-FFF2-40B4-BE49-F238E27FC236}">
                    <a16:creationId xmlns:a16="http://schemas.microsoft.com/office/drawing/2014/main" id="{FBB7D364-1108-4BF0-A316-61C3FB1B19F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53" y="1468"/>
                <a:ext cx="298" cy="334"/>
              </a:xfrm>
              <a:custGeom>
                <a:avLst/>
                <a:gdLst>
                  <a:gd name="T0" fmla="*/ 20 w 298"/>
                  <a:gd name="T1" fmla="*/ 195 h 334"/>
                  <a:gd name="T2" fmla="*/ 3 w 298"/>
                  <a:gd name="T3" fmla="*/ 134 h 334"/>
                  <a:gd name="T4" fmla="*/ 5 w 298"/>
                  <a:gd name="T5" fmla="*/ 66 h 334"/>
                  <a:gd name="T6" fmla="*/ 61 w 298"/>
                  <a:gd name="T7" fmla="*/ 24 h 334"/>
                  <a:gd name="T8" fmla="*/ 188 w 298"/>
                  <a:gd name="T9" fmla="*/ 10 h 334"/>
                  <a:gd name="T10" fmla="*/ 239 w 298"/>
                  <a:gd name="T11" fmla="*/ 2 h 334"/>
                  <a:gd name="T12" fmla="*/ 244 w 298"/>
                  <a:gd name="T13" fmla="*/ 10 h 334"/>
                  <a:gd name="T14" fmla="*/ 244 w 298"/>
                  <a:gd name="T15" fmla="*/ 12 h 334"/>
                  <a:gd name="T16" fmla="*/ 251 w 298"/>
                  <a:gd name="T17" fmla="*/ 12 h 334"/>
                  <a:gd name="T18" fmla="*/ 259 w 298"/>
                  <a:gd name="T19" fmla="*/ 17 h 334"/>
                  <a:gd name="T20" fmla="*/ 261 w 298"/>
                  <a:gd name="T21" fmla="*/ 19 h 334"/>
                  <a:gd name="T22" fmla="*/ 266 w 298"/>
                  <a:gd name="T23" fmla="*/ 24 h 334"/>
                  <a:gd name="T24" fmla="*/ 266 w 298"/>
                  <a:gd name="T25" fmla="*/ 32 h 334"/>
                  <a:gd name="T26" fmla="*/ 264 w 298"/>
                  <a:gd name="T27" fmla="*/ 34 h 334"/>
                  <a:gd name="T28" fmla="*/ 266 w 298"/>
                  <a:gd name="T29" fmla="*/ 44 h 334"/>
                  <a:gd name="T30" fmla="*/ 261 w 298"/>
                  <a:gd name="T31" fmla="*/ 49 h 334"/>
                  <a:gd name="T32" fmla="*/ 259 w 298"/>
                  <a:gd name="T33" fmla="*/ 56 h 334"/>
                  <a:gd name="T34" fmla="*/ 264 w 298"/>
                  <a:gd name="T35" fmla="*/ 56 h 334"/>
                  <a:gd name="T36" fmla="*/ 273 w 298"/>
                  <a:gd name="T37" fmla="*/ 54 h 334"/>
                  <a:gd name="T38" fmla="*/ 276 w 298"/>
                  <a:gd name="T39" fmla="*/ 58 h 334"/>
                  <a:gd name="T40" fmla="*/ 271 w 298"/>
                  <a:gd name="T41" fmla="*/ 73 h 334"/>
                  <a:gd name="T42" fmla="*/ 276 w 298"/>
                  <a:gd name="T43" fmla="*/ 80 h 334"/>
                  <a:gd name="T44" fmla="*/ 276 w 298"/>
                  <a:gd name="T45" fmla="*/ 90 h 334"/>
                  <a:gd name="T46" fmla="*/ 261 w 298"/>
                  <a:gd name="T47" fmla="*/ 100 h 334"/>
                  <a:gd name="T48" fmla="*/ 256 w 298"/>
                  <a:gd name="T49" fmla="*/ 114 h 334"/>
                  <a:gd name="T50" fmla="*/ 251 w 298"/>
                  <a:gd name="T51" fmla="*/ 122 h 334"/>
                  <a:gd name="T52" fmla="*/ 249 w 298"/>
                  <a:gd name="T53" fmla="*/ 129 h 334"/>
                  <a:gd name="T54" fmla="*/ 256 w 298"/>
                  <a:gd name="T55" fmla="*/ 136 h 334"/>
                  <a:gd name="T56" fmla="*/ 268 w 298"/>
                  <a:gd name="T57" fmla="*/ 124 h 334"/>
                  <a:gd name="T58" fmla="*/ 276 w 298"/>
                  <a:gd name="T59" fmla="*/ 110 h 334"/>
                  <a:gd name="T60" fmla="*/ 285 w 298"/>
                  <a:gd name="T61" fmla="*/ 105 h 334"/>
                  <a:gd name="T62" fmla="*/ 298 w 298"/>
                  <a:gd name="T63" fmla="*/ 112 h 334"/>
                  <a:gd name="T64" fmla="*/ 293 w 298"/>
                  <a:gd name="T65" fmla="*/ 127 h 334"/>
                  <a:gd name="T66" fmla="*/ 283 w 298"/>
                  <a:gd name="T67" fmla="*/ 153 h 334"/>
                  <a:gd name="T68" fmla="*/ 285 w 298"/>
                  <a:gd name="T69" fmla="*/ 171 h 334"/>
                  <a:gd name="T70" fmla="*/ 273 w 298"/>
                  <a:gd name="T71" fmla="*/ 188 h 334"/>
                  <a:gd name="T72" fmla="*/ 271 w 298"/>
                  <a:gd name="T73" fmla="*/ 207 h 334"/>
                  <a:gd name="T74" fmla="*/ 271 w 298"/>
                  <a:gd name="T75" fmla="*/ 214 h 334"/>
                  <a:gd name="T76" fmla="*/ 266 w 298"/>
                  <a:gd name="T77" fmla="*/ 231 h 334"/>
                  <a:gd name="T78" fmla="*/ 259 w 298"/>
                  <a:gd name="T79" fmla="*/ 261 h 334"/>
                  <a:gd name="T80" fmla="*/ 259 w 298"/>
                  <a:gd name="T81" fmla="*/ 273 h 334"/>
                  <a:gd name="T82" fmla="*/ 259 w 298"/>
                  <a:gd name="T83" fmla="*/ 283 h 334"/>
                  <a:gd name="T84" fmla="*/ 264 w 298"/>
                  <a:gd name="T85" fmla="*/ 300 h 334"/>
                  <a:gd name="T86" fmla="*/ 264 w 298"/>
                  <a:gd name="T87" fmla="*/ 319 h 334"/>
                  <a:gd name="T88" fmla="*/ 266 w 298"/>
                  <a:gd name="T89" fmla="*/ 334 h 334"/>
                  <a:gd name="T90" fmla="*/ 222 w 298"/>
                  <a:gd name="T91" fmla="*/ 334 h 334"/>
                  <a:gd name="T92" fmla="*/ 178 w 298"/>
                  <a:gd name="T93" fmla="*/ 334 h 334"/>
                  <a:gd name="T94" fmla="*/ 134 w 298"/>
                  <a:gd name="T95" fmla="*/ 331 h 334"/>
                  <a:gd name="T96" fmla="*/ 90 w 298"/>
                  <a:gd name="T97" fmla="*/ 331 h 334"/>
                  <a:gd name="T98" fmla="*/ 66 w 298"/>
                  <a:gd name="T99" fmla="*/ 327 h 334"/>
                  <a:gd name="T100" fmla="*/ 56 w 298"/>
                  <a:gd name="T101" fmla="*/ 317 h 334"/>
                  <a:gd name="T102" fmla="*/ 37 w 298"/>
                  <a:gd name="T103" fmla="*/ 302 h 334"/>
                  <a:gd name="T104" fmla="*/ 32 w 298"/>
                  <a:gd name="T105" fmla="*/ 285 h 334"/>
                  <a:gd name="T106" fmla="*/ 34 w 298"/>
                  <a:gd name="T107" fmla="*/ 261 h 334"/>
                  <a:gd name="T108" fmla="*/ 27 w 298"/>
                  <a:gd name="T109" fmla="*/ 249 h 334"/>
                  <a:gd name="T110" fmla="*/ 25 w 298"/>
                  <a:gd name="T111" fmla="*/ 239 h 334"/>
                  <a:gd name="T112" fmla="*/ 25 w 298"/>
                  <a:gd name="T113" fmla="*/ 229 h 33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</a:cxnLst>
                <a:rect l="0" t="0" r="r" b="b"/>
                <a:pathLst>
                  <a:path w="298" h="334">
                    <a:moveTo>
                      <a:pt x="22" y="224"/>
                    </a:moveTo>
                    <a:lnTo>
                      <a:pt x="22" y="224"/>
                    </a:lnTo>
                    <a:lnTo>
                      <a:pt x="22" y="217"/>
                    </a:lnTo>
                    <a:lnTo>
                      <a:pt x="22" y="210"/>
                    </a:lnTo>
                    <a:lnTo>
                      <a:pt x="22" y="210"/>
                    </a:lnTo>
                    <a:lnTo>
                      <a:pt x="20" y="195"/>
                    </a:lnTo>
                    <a:lnTo>
                      <a:pt x="20" y="195"/>
                    </a:lnTo>
                    <a:lnTo>
                      <a:pt x="15" y="178"/>
                    </a:lnTo>
                    <a:lnTo>
                      <a:pt x="15" y="178"/>
                    </a:lnTo>
                    <a:lnTo>
                      <a:pt x="10" y="166"/>
                    </a:lnTo>
                    <a:lnTo>
                      <a:pt x="10" y="166"/>
                    </a:lnTo>
                    <a:lnTo>
                      <a:pt x="8" y="153"/>
                    </a:lnTo>
                    <a:lnTo>
                      <a:pt x="8" y="153"/>
                    </a:lnTo>
                    <a:lnTo>
                      <a:pt x="3" y="134"/>
                    </a:lnTo>
                    <a:lnTo>
                      <a:pt x="3" y="134"/>
                    </a:lnTo>
                    <a:lnTo>
                      <a:pt x="0" y="119"/>
                    </a:lnTo>
                    <a:lnTo>
                      <a:pt x="0" y="119"/>
                    </a:lnTo>
                    <a:lnTo>
                      <a:pt x="0" y="90"/>
                    </a:lnTo>
                    <a:lnTo>
                      <a:pt x="0" y="90"/>
                    </a:lnTo>
                    <a:lnTo>
                      <a:pt x="3" y="78"/>
                    </a:lnTo>
                    <a:lnTo>
                      <a:pt x="5" y="66"/>
                    </a:lnTo>
                    <a:lnTo>
                      <a:pt x="10" y="56"/>
                    </a:lnTo>
                    <a:lnTo>
                      <a:pt x="17" y="46"/>
                    </a:lnTo>
                    <a:lnTo>
                      <a:pt x="17" y="46"/>
                    </a:lnTo>
                    <a:lnTo>
                      <a:pt x="32" y="36"/>
                    </a:lnTo>
                    <a:lnTo>
                      <a:pt x="47" y="29"/>
                    </a:lnTo>
                    <a:lnTo>
                      <a:pt x="47" y="29"/>
                    </a:lnTo>
                    <a:lnTo>
                      <a:pt x="61" y="24"/>
                    </a:lnTo>
                    <a:lnTo>
                      <a:pt x="76" y="22"/>
                    </a:lnTo>
                    <a:lnTo>
                      <a:pt x="76" y="22"/>
                    </a:lnTo>
                    <a:lnTo>
                      <a:pt x="120" y="15"/>
                    </a:lnTo>
                    <a:lnTo>
                      <a:pt x="161" y="12"/>
                    </a:lnTo>
                    <a:lnTo>
                      <a:pt x="161" y="12"/>
                    </a:lnTo>
                    <a:lnTo>
                      <a:pt x="188" y="10"/>
                    </a:lnTo>
                    <a:lnTo>
                      <a:pt x="188" y="10"/>
                    </a:lnTo>
                    <a:lnTo>
                      <a:pt x="210" y="7"/>
                    </a:lnTo>
                    <a:lnTo>
                      <a:pt x="210" y="7"/>
                    </a:lnTo>
                    <a:lnTo>
                      <a:pt x="222" y="7"/>
                    </a:lnTo>
                    <a:lnTo>
                      <a:pt x="232" y="5"/>
                    </a:lnTo>
                    <a:lnTo>
                      <a:pt x="232" y="5"/>
                    </a:lnTo>
                    <a:lnTo>
                      <a:pt x="239" y="2"/>
                    </a:lnTo>
                    <a:lnTo>
                      <a:pt x="239" y="2"/>
                    </a:lnTo>
                    <a:lnTo>
                      <a:pt x="242" y="0"/>
                    </a:lnTo>
                    <a:lnTo>
                      <a:pt x="244" y="5"/>
                    </a:lnTo>
                    <a:lnTo>
                      <a:pt x="246" y="5"/>
                    </a:lnTo>
                    <a:lnTo>
                      <a:pt x="244" y="5"/>
                    </a:lnTo>
                    <a:lnTo>
                      <a:pt x="244" y="5"/>
                    </a:lnTo>
                    <a:lnTo>
                      <a:pt x="244" y="7"/>
                    </a:lnTo>
                    <a:lnTo>
                      <a:pt x="244" y="10"/>
                    </a:lnTo>
                    <a:lnTo>
                      <a:pt x="244" y="10"/>
                    </a:lnTo>
                    <a:lnTo>
                      <a:pt x="242" y="10"/>
                    </a:lnTo>
                    <a:lnTo>
                      <a:pt x="242" y="10"/>
                    </a:lnTo>
                    <a:lnTo>
                      <a:pt x="244" y="12"/>
                    </a:lnTo>
                    <a:lnTo>
                      <a:pt x="244" y="12"/>
                    </a:lnTo>
                    <a:lnTo>
                      <a:pt x="244" y="12"/>
                    </a:lnTo>
                    <a:lnTo>
                      <a:pt x="244" y="12"/>
                    </a:lnTo>
                    <a:lnTo>
                      <a:pt x="246" y="15"/>
                    </a:lnTo>
                    <a:lnTo>
                      <a:pt x="246" y="15"/>
                    </a:lnTo>
                    <a:lnTo>
                      <a:pt x="249" y="15"/>
                    </a:lnTo>
                    <a:lnTo>
                      <a:pt x="249" y="15"/>
                    </a:lnTo>
                    <a:lnTo>
                      <a:pt x="251" y="12"/>
                    </a:lnTo>
                    <a:lnTo>
                      <a:pt x="251" y="12"/>
                    </a:lnTo>
                    <a:lnTo>
                      <a:pt x="251" y="12"/>
                    </a:lnTo>
                    <a:lnTo>
                      <a:pt x="251" y="15"/>
                    </a:lnTo>
                    <a:lnTo>
                      <a:pt x="251" y="15"/>
                    </a:lnTo>
                    <a:lnTo>
                      <a:pt x="251" y="15"/>
                    </a:lnTo>
                    <a:lnTo>
                      <a:pt x="254" y="15"/>
                    </a:lnTo>
                    <a:lnTo>
                      <a:pt x="254" y="15"/>
                    </a:lnTo>
                    <a:lnTo>
                      <a:pt x="254" y="17"/>
                    </a:lnTo>
                    <a:lnTo>
                      <a:pt x="259" y="17"/>
                    </a:lnTo>
                    <a:lnTo>
                      <a:pt x="259" y="17"/>
                    </a:lnTo>
                    <a:lnTo>
                      <a:pt x="259" y="17"/>
                    </a:lnTo>
                    <a:lnTo>
                      <a:pt x="259" y="17"/>
                    </a:lnTo>
                    <a:lnTo>
                      <a:pt x="259" y="17"/>
                    </a:lnTo>
                    <a:lnTo>
                      <a:pt x="261" y="19"/>
                    </a:lnTo>
                    <a:lnTo>
                      <a:pt x="261" y="19"/>
                    </a:lnTo>
                    <a:lnTo>
                      <a:pt x="261" y="19"/>
                    </a:lnTo>
                    <a:lnTo>
                      <a:pt x="264" y="22"/>
                    </a:lnTo>
                    <a:lnTo>
                      <a:pt x="264" y="22"/>
                    </a:lnTo>
                    <a:lnTo>
                      <a:pt x="264" y="22"/>
                    </a:lnTo>
                    <a:lnTo>
                      <a:pt x="266" y="24"/>
                    </a:lnTo>
                    <a:lnTo>
                      <a:pt x="266" y="24"/>
                    </a:lnTo>
                    <a:lnTo>
                      <a:pt x="266" y="24"/>
                    </a:lnTo>
                    <a:lnTo>
                      <a:pt x="266" y="24"/>
                    </a:lnTo>
                    <a:lnTo>
                      <a:pt x="264" y="24"/>
                    </a:lnTo>
                    <a:lnTo>
                      <a:pt x="264" y="27"/>
                    </a:lnTo>
                    <a:lnTo>
                      <a:pt x="264" y="27"/>
                    </a:lnTo>
                    <a:lnTo>
                      <a:pt x="264" y="27"/>
                    </a:lnTo>
                    <a:lnTo>
                      <a:pt x="264" y="29"/>
                    </a:lnTo>
                    <a:lnTo>
                      <a:pt x="266" y="29"/>
                    </a:lnTo>
                    <a:lnTo>
                      <a:pt x="266" y="32"/>
                    </a:lnTo>
                    <a:lnTo>
                      <a:pt x="266" y="32"/>
                    </a:lnTo>
                    <a:lnTo>
                      <a:pt x="266" y="32"/>
                    </a:lnTo>
                    <a:lnTo>
                      <a:pt x="266" y="34"/>
                    </a:lnTo>
                    <a:lnTo>
                      <a:pt x="266" y="34"/>
                    </a:lnTo>
                    <a:lnTo>
                      <a:pt x="266" y="34"/>
                    </a:lnTo>
                    <a:lnTo>
                      <a:pt x="264" y="34"/>
                    </a:lnTo>
                    <a:lnTo>
                      <a:pt x="264" y="34"/>
                    </a:lnTo>
                    <a:lnTo>
                      <a:pt x="264" y="34"/>
                    </a:lnTo>
                    <a:lnTo>
                      <a:pt x="264" y="36"/>
                    </a:lnTo>
                    <a:lnTo>
                      <a:pt x="264" y="39"/>
                    </a:lnTo>
                    <a:lnTo>
                      <a:pt x="266" y="41"/>
                    </a:lnTo>
                    <a:lnTo>
                      <a:pt x="266" y="41"/>
                    </a:lnTo>
                    <a:lnTo>
                      <a:pt x="266" y="41"/>
                    </a:lnTo>
                    <a:lnTo>
                      <a:pt x="266" y="44"/>
                    </a:lnTo>
                    <a:lnTo>
                      <a:pt x="264" y="44"/>
                    </a:lnTo>
                    <a:lnTo>
                      <a:pt x="264" y="44"/>
                    </a:lnTo>
                    <a:lnTo>
                      <a:pt x="264" y="44"/>
                    </a:lnTo>
                    <a:lnTo>
                      <a:pt x="264" y="46"/>
                    </a:lnTo>
                    <a:lnTo>
                      <a:pt x="261" y="46"/>
                    </a:lnTo>
                    <a:lnTo>
                      <a:pt x="261" y="46"/>
                    </a:lnTo>
                    <a:lnTo>
                      <a:pt x="261" y="49"/>
                    </a:lnTo>
                    <a:lnTo>
                      <a:pt x="261" y="49"/>
                    </a:lnTo>
                    <a:lnTo>
                      <a:pt x="261" y="51"/>
                    </a:lnTo>
                    <a:lnTo>
                      <a:pt x="261" y="51"/>
                    </a:lnTo>
                    <a:lnTo>
                      <a:pt x="261" y="51"/>
                    </a:lnTo>
                    <a:lnTo>
                      <a:pt x="259" y="54"/>
                    </a:lnTo>
                    <a:lnTo>
                      <a:pt x="259" y="54"/>
                    </a:lnTo>
                    <a:lnTo>
                      <a:pt x="259" y="56"/>
                    </a:lnTo>
                    <a:lnTo>
                      <a:pt x="261" y="56"/>
                    </a:lnTo>
                    <a:lnTo>
                      <a:pt x="261" y="56"/>
                    </a:lnTo>
                    <a:lnTo>
                      <a:pt x="261" y="56"/>
                    </a:lnTo>
                    <a:lnTo>
                      <a:pt x="264" y="56"/>
                    </a:lnTo>
                    <a:lnTo>
                      <a:pt x="264" y="56"/>
                    </a:lnTo>
                    <a:lnTo>
                      <a:pt x="264" y="56"/>
                    </a:lnTo>
                    <a:lnTo>
                      <a:pt x="264" y="56"/>
                    </a:lnTo>
                    <a:lnTo>
                      <a:pt x="266" y="56"/>
                    </a:lnTo>
                    <a:lnTo>
                      <a:pt x="266" y="56"/>
                    </a:lnTo>
                    <a:lnTo>
                      <a:pt x="266" y="56"/>
                    </a:lnTo>
                    <a:lnTo>
                      <a:pt x="268" y="56"/>
                    </a:lnTo>
                    <a:lnTo>
                      <a:pt x="273" y="54"/>
                    </a:lnTo>
                    <a:lnTo>
                      <a:pt x="273" y="54"/>
                    </a:lnTo>
                    <a:lnTo>
                      <a:pt x="273" y="54"/>
                    </a:lnTo>
                    <a:lnTo>
                      <a:pt x="273" y="54"/>
                    </a:lnTo>
                    <a:lnTo>
                      <a:pt x="273" y="54"/>
                    </a:lnTo>
                    <a:lnTo>
                      <a:pt x="276" y="56"/>
                    </a:lnTo>
                    <a:lnTo>
                      <a:pt x="276" y="56"/>
                    </a:lnTo>
                    <a:lnTo>
                      <a:pt x="276" y="56"/>
                    </a:lnTo>
                    <a:lnTo>
                      <a:pt x="276" y="56"/>
                    </a:lnTo>
                    <a:lnTo>
                      <a:pt x="276" y="58"/>
                    </a:lnTo>
                    <a:lnTo>
                      <a:pt x="273" y="58"/>
                    </a:lnTo>
                    <a:lnTo>
                      <a:pt x="273" y="58"/>
                    </a:lnTo>
                    <a:lnTo>
                      <a:pt x="271" y="63"/>
                    </a:lnTo>
                    <a:lnTo>
                      <a:pt x="271" y="68"/>
                    </a:lnTo>
                    <a:lnTo>
                      <a:pt x="271" y="68"/>
                    </a:lnTo>
                    <a:lnTo>
                      <a:pt x="271" y="73"/>
                    </a:lnTo>
                    <a:lnTo>
                      <a:pt x="271" y="73"/>
                    </a:lnTo>
                    <a:lnTo>
                      <a:pt x="271" y="73"/>
                    </a:lnTo>
                    <a:lnTo>
                      <a:pt x="271" y="75"/>
                    </a:lnTo>
                    <a:lnTo>
                      <a:pt x="273" y="75"/>
                    </a:lnTo>
                    <a:lnTo>
                      <a:pt x="273" y="78"/>
                    </a:lnTo>
                    <a:lnTo>
                      <a:pt x="273" y="78"/>
                    </a:lnTo>
                    <a:lnTo>
                      <a:pt x="273" y="78"/>
                    </a:lnTo>
                    <a:lnTo>
                      <a:pt x="276" y="80"/>
                    </a:lnTo>
                    <a:lnTo>
                      <a:pt x="278" y="80"/>
                    </a:lnTo>
                    <a:lnTo>
                      <a:pt x="278" y="83"/>
                    </a:lnTo>
                    <a:lnTo>
                      <a:pt x="278" y="85"/>
                    </a:lnTo>
                    <a:lnTo>
                      <a:pt x="276" y="85"/>
                    </a:lnTo>
                    <a:lnTo>
                      <a:pt x="276" y="88"/>
                    </a:lnTo>
                    <a:lnTo>
                      <a:pt x="276" y="88"/>
                    </a:lnTo>
                    <a:lnTo>
                      <a:pt x="276" y="90"/>
                    </a:lnTo>
                    <a:lnTo>
                      <a:pt x="276" y="93"/>
                    </a:lnTo>
                    <a:lnTo>
                      <a:pt x="276" y="93"/>
                    </a:lnTo>
                    <a:lnTo>
                      <a:pt x="273" y="95"/>
                    </a:lnTo>
                    <a:lnTo>
                      <a:pt x="271" y="95"/>
                    </a:lnTo>
                    <a:lnTo>
                      <a:pt x="266" y="95"/>
                    </a:lnTo>
                    <a:lnTo>
                      <a:pt x="264" y="97"/>
                    </a:lnTo>
                    <a:lnTo>
                      <a:pt x="261" y="100"/>
                    </a:lnTo>
                    <a:lnTo>
                      <a:pt x="264" y="102"/>
                    </a:lnTo>
                    <a:lnTo>
                      <a:pt x="261" y="105"/>
                    </a:lnTo>
                    <a:lnTo>
                      <a:pt x="256" y="110"/>
                    </a:lnTo>
                    <a:lnTo>
                      <a:pt x="256" y="110"/>
                    </a:lnTo>
                    <a:lnTo>
                      <a:pt x="256" y="112"/>
                    </a:lnTo>
                    <a:lnTo>
                      <a:pt x="256" y="112"/>
                    </a:lnTo>
                    <a:lnTo>
                      <a:pt x="256" y="114"/>
                    </a:lnTo>
                    <a:lnTo>
                      <a:pt x="256" y="114"/>
                    </a:lnTo>
                    <a:lnTo>
                      <a:pt x="254" y="114"/>
                    </a:lnTo>
                    <a:lnTo>
                      <a:pt x="254" y="117"/>
                    </a:lnTo>
                    <a:lnTo>
                      <a:pt x="251" y="119"/>
                    </a:lnTo>
                    <a:lnTo>
                      <a:pt x="251" y="119"/>
                    </a:lnTo>
                    <a:lnTo>
                      <a:pt x="251" y="122"/>
                    </a:lnTo>
                    <a:lnTo>
                      <a:pt x="251" y="122"/>
                    </a:lnTo>
                    <a:lnTo>
                      <a:pt x="251" y="124"/>
                    </a:lnTo>
                    <a:lnTo>
                      <a:pt x="251" y="124"/>
                    </a:lnTo>
                    <a:lnTo>
                      <a:pt x="251" y="124"/>
                    </a:lnTo>
                    <a:lnTo>
                      <a:pt x="251" y="127"/>
                    </a:lnTo>
                    <a:lnTo>
                      <a:pt x="251" y="127"/>
                    </a:lnTo>
                    <a:lnTo>
                      <a:pt x="249" y="127"/>
                    </a:lnTo>
                    <a:lnTo>
                      <a:pt x="249" y="129"/>
                    </a:lnTo>
                    <a:lnTo>
                      <a:pt x="249" y="132"/>
                    </a:lnTo>
                    <a:lnTo>
                      <a:pt x="249" y="132"/>
                    </a:lnTo>
                    <a:lnTo>
                      <a:pt x="249" y="134"/>
                    </a:lnTo>
                    <a:lnTo>
                      <a:pt x="251" y="136"/>
                    </a:lnTo>
                    <a:lnTo>
                      <a:pt x="251" y="136"/>
                    </a:lnTo>
                    <a:lnTo>
                      <a:pt x="254" y="136"/>
                    </a:lnTo>
                    <a:lnTo>
                      <a:pt x="256" y="136"/>
                    </a:lnTo>
                    <a:lnTo>
                      <a:pt x="256" y="136"/>
                    </a:lnTo>
                    <a:lnTo>
                      <a:pt x="256" y="134"/>
                    </a:lnTo>
                    <a:lnTo>
                      <a:pt x="259" y="132"/>
                    </a:lnTo>
                    <a:lnTo>
                      <a:pt x="259" y="129"/>
                    </a:lnTo>
                    <a:lnTo>
                      <a:pt x="264" y="127"/>
                    </a:lnTo>
                    <a:lnTo>
                      <a:pt x="268" y="124"/>
                    </a:lnTo>
                    <a:lnTo>
                      <a:pt x="268" y="124"/>
                    </a:lnTo>
                    <a:lnTo>
                      <a:pt x="268" y="124"/>
                    </a:lnTo>
                    <a:lnTo>
                      <a:pt x="271" y="122"/>
                    </a:lnTo>
                    <a:lnTo>
                      <a:pt x="271" y="119"/>
                    </a:lnTo>
                    <a:lnTo>
                      <a:pt x="271" y="119"/>
                    </a:lnTo>
                    <a:lnTo>
                      <a:pt x="273" y="114"/>
                    </a:lnTo>
                    <a:lnTo>
                      <a:pt x="276" y="110"/>
                    </a:lnTo>
                    <a:lnTo>
                      <a:pt x="276" y="110"/>
                    </a:lnTo>
                    <a:lnTo>
                      <a:pt x="278" y="107"/>
                    </a:lnTo>
                    <a:lnTo>
                      <a:pt x="281" y="105"/>
                    </a:lnTo>
                    <a:lnTo>
                      <a:pt x="281" y="105"/>
                    </a:lnTo>
                    <a:lnTo>
                      <a:pt x="281" y="107"/>
                    </a:lnTo>
                    <a:lnTo>
                      <a:pt x="283" y="107"/>
                    </a:lnTo>
                    <a:lnTo>
                      <a:pt x="285" y="105"/>
                    </a:lnTo>
                    <a:lnTo>
                      <a:pt x="285" y="105"/>
                    </a:lnTo>
                    <a:lnTo>
                      <a:pt x="288" y="105"/>
                    </a:lnTo>
                    <a:lnTo>
                      <a:pt x="290" y="102"/>
                    </a:lnTo>
                    <a:lnTo>
                      <a:pt x="293" y="105"/>
                    </a:lnTo>
                    <a:lnTo>
                      <a:pt x="293" y="107"/>
                    </a:lnTo>
                    <a:lnTo>
                      <a:pt x="295" y="110"/>
                    </a:lnTo>
                    <a:lnTo>
                      <a:pt x="298" y="110"/>
                    </a:lnTo>
                    <a:lnTo>
                      <a:pt x="298" y="112"/>
                    </a:lnTo>
                    <a:lnTo>
                      <a:pt x="298" y="112"/>
                    </a:lnTo>
                    <a:lnTo>
                      <a:pt x="295" y="119"/>
                    </a:lnTo>
                    <a:lnTo>
                      <a:pt x="295" y="122"/>
                    </a:lnTo>
                    <a:lnTo>
                      <a:pt x="295" y="122"/>
                    </a:lnTo>
                    <a:lnTo>
                      <a:pt x="295" y="122"/>
                    </a:lnTo>
                    <a:lnTo>
                      <a:pt x="295" y="124"/>
                    </a:lnTo>
                    <a:lnTo>
                      <a:pt x="293" y="127"/>
                    </a:lnTo>
                    <a:lnTo>
                      <a:pt x="290" y="129"/>
                    </a:lnTo>
                    <a:lnTo>
                      <a:pt x="288" y="134"/>
                    </a:lnTo>
                    <a:lnTo>
                      <a:pt x="288" y="139"/>
                    </a:lnTo>
                    <a:lnTo>
                      <a:pt x="285" y="149"/>
                    </a:lnTo>
                    <a:lnTo>
                      <a:pt x="285" y="151"/>
                    </a:lnTo>
                    <a:lnTo>
                      <a:pt x="285" y="153"/>
                    </a:lnTo>
                    <a:lnTo>
                      <a:pt x="283" y="153"/>
                    </a:lnTo>
                    <a:lnTo>
                      <a:pt x="283" y="156"/>
                    </a:lnTo>
                    <a:lnTo>
                      <a:pt x="283" y="158"/>
                    </a:lnTo>
                    <a:lnTo>
                      <a:pt x="283" y="158"/>
                    </a:lnTo>
                    <a:lnTo>
                      <a:pt x="283" y="163"/>
                    </a:lnTo>
                    <a:lnTo>
                      <a:pt x="285" y="166"/>
                    </a:lnTo>
                    <a:lnTo>
                      <a:pt x="285" y="168"/>
                    </a:lnTo>
                    <a:lnTo>
                      <a:pt x="285" y="171"/>
                    </a:lnTo>
                    <a:lnTo>
                      <a:pt x="285" y="173"/>
                    </a:lnTo>
                    <a:lnTo>
                      <a:pt x="283" y="173"/>
                    </a:lnTo>
                    <a:lnTo>
                      <a:pt x="283" y="175"/>
                    </a:lnTo>
                    <a:lnTo>
                      <a:pt x="278" y="178"/>
                    </a:lnTo>
                    <a:lnTo>
                      <a:pt x="278" y="178"/>
                    </a:lnTo>
                    <a:lnTo>
                      <a:pt x="276" y="180"/>
                    </a:lnTo>
                    <a:lnTo>
                      <a:pt x="273" y="188"/>
                    </a:lnTo>
                    <a:lnTo>
                      <a:pt x="273" y="190"/>
                    </a:lnTo>
                    <a:lnTo>
                      <a:pt x="273" y="192"/>
                    </a:lnTo>
                    <a:lnTo>
                      <a:pt x="271" y="192"/>
                    </a:lnTo>
                    <a:lnTo>
                      <a:pt x="271" y="195"/>
                    </a:lnTo>
                    <a:lnTo>
                      <a:pt x="271" y="197"/>
                    </a:lnTo>
                    <a:lnTo>
                      <a:pt x="271" y="205"/>
                    </a:lnTo>
                    <a:lnTo>
                      <a:pt x="271" y="207"/>
                    </a:lnTo>
                    <a:lnTo>
                      <a:pt x="271" y="207"/>
                    </a:lnTo>
                    <a:lnTo>
                      <a:pt x="271" y="207"/>
                    </a:lnTo>
                    <a:lnTo>
                      <a:pt x="273" y="210"/>
                    </a:lnTo>
                    <a:lnTo>
                      <a:pt x="273" y="212"/>
                    </a:lnTo>
                    <a:lnTo>
                      <a:pt x="273" y="212"/>
                    </a:lnTo>
                    <a:lnTo>
                      <a:pt x="273" y="214"/>
                    </a:lnTo>
                    <a:lnTo>
                      <a:pt x="271" y="214"/>
                    </a:lnTo>
                    <a:lnTo>
                      <a:pt x="271" y="214"/>
                    </a:lnTo>
                    <a:lnTo>
                      <a:pt x="271" y="217"/>
                    </a:lnTo>
                    <a:lnTo>
                      <a:pt x="271" y="217"/>
                    </a:lnTo>
                    <a:lnTo>
                      <a:pt x="273" y="217"/>
                    </a:lnTo>
                    <a:lnTo>
                      <a:pt x="271" y="222"/>
                    </a:lnTo>
                    <a:lnTo>
                      <a:pt x="266" y="229"/>
                    </a:lnTo>
                    <a:lnTo>
                      <a:pt x="266" y="231"/>
                    </a:lnTo>
                    <a:lnTo>
                      <a:pt x="266" y="234"/>
                    </a:lnTo>
                    <a:lnTo>
                      <a:pt x="266" y="236"/>
                    </a:lnTo>
                    <a:lnTo>
                      <a:pt x="264" y="241"/>
                    </a:lnTo>
                    <a:lnTo>
                      <a:pt x="264" y="241"/>
                    </a:lnTo>
                    <a:lnTo>
                      <a:pt x="261" y="249"/>
                    </a:lnTo>
                    <a:lnTo>
                      <a:pt x="259" y="253"/>
                    </a:lnTo>
                    <a:lnTo>
                      <a:pt x="259" y="261"/>
                    </a:lnTo>
                    <a:lnTo>
                      <a:pt x="259" y="263"/>
                    </a:lnTo>
                    <a:lnTo>
                      <a:pt x="259" y="263"/>
                    </a:lnTo>
                    <a:lnTo>
                      <a:pt x="259" y="266"/>
                    </a:lnTo>
                    <a:lnTo>
                      <a:pt x="259" y="268"/>
                    </a:lnTo>
                    <a:lnTo>
                      <a:pt x="259" y="270"/>
                    </a:lnTo>
                    <a:lnTo>
                      <a:pt x="259" y="270"/>
                    </a:lnTo>
                    <a:lnTo>
                      <a:pt x="259" y="273"/>
                    </a:lnTo>
                    <a:lnTo>
                      <a:pt x="259" y="275"/>
                    </a:lnTo>
                    <a:lnTo>
                      <a:pt x="259" y="275"/>
                    </a:lnTo>
                    <a:lnTo>
                      <a:pt x="261" y="275"/>
                    </a:lnTo>
                    <a:lnTo>
                      <a:pt x="261" y="278"/>
                    </a:lnTo>
                    <a:lnTo>
                      <a:pt x="261" y="278"/>
                    </a:lnTo>
                    <a:lnTo>
                      <a:pt x="259" y="283"/>
                    </a:lnTo>
                    <a:lnTo>
                      <a:pt x="259" y="283"/>
                    </a:lnTo>
                    <a:lnTo>
                      <a:pt x="259" y="285"/>
                    </a:lnTo>
                    <a:lnTo>
                      <a:pt x="261" y="285"/>
                    </a:lnTo>
                    <a:lnTo>
                      <a:pt x="261" y="288"/>
                    </a:lnTo>
                    <a:lnTo>
                      <a:pt x="264" y="290"/>
                    </a:lnTo>
                    <a:lnTo>
                      <a:pt x="264" y="297"/>
                    </a:lnTo>
                    <a:lnTo>
                      <a:pt x="264" y="297"/>
                    </a:lnTo>
                    <a:lnTo>
                      <a:pt x="264" y="300"/>
                    </a:lnTo>
                    <a:lnTo>
                      <a:pt x="266" y="302"/>
                    </a:lnTo>
                    <a:lnTo>
                      <a:pt x="266" y="305"/>
                    </a:lnTo>
                    <a:lnTo>
                      <a:pt x="268" y="307"/>
                    </a:lnTo>
                    <a:lnTo>
                      <a:pt x="266" y="314"/>
                    </a:lnTo>
                    <a:lnTo>
                      <a:pt x="266" y="317"/>
                    </a:lnTo>
                    <a:lnTo>
                      <a:pt x="264" y="319"/>
                    </a:lnTo>
                    <a:lnTo>
                      <a:pt x="264" y="319"/>
                    </a:lnTo>
                    <a:lnTo>
                      <a:pt x="264" y="319"/>
                    </a:lnTo>
                    <a:lnTo>
                      <a:pt x="264" y="322"/>
                    </a:lnTo>
                    <a:lnTo>
                      <a:pt x="266" y="324"/>
                    </a:lnTo>
                    <a:lnTo>
                      <a:pt x="266" y="324"/>
                    </a:lnTo>
                    <a:lnTo>
                      <a:pt x="264" y="327"/>
                    </a:lnTo>
                    <a:lnTo>
                      <a:pt x="264" y="327"/>
                    </a:lnTo>
                    <a:lnTo>
                      <a:pt x="266" y="334"/>
                    </a:lnTo>
                    <a:lnTo>
                      <a:pt x="259" y="334"/>
                    </a:lnTo>
                    <a:lnTo>
                      <a:pt x="254" y="334"/>
                    </a:lnTo>
                    <a:lnTo>
                      <a:pt x="246" y="334"/>
                    </a:lnTo>
                    <a:lnTo>
                      <a:pt x="239" y="334"/>
                    </a:lnTo>
                    <a:lnTo>
                      <a:pt x="234" y="334"/>
                    </a:lnTo>
                    <a:lnTo>
                      <a:pt x="227" y="334"/>
                    </a:lnTo>
                    <a:lnTo>
                      <a:pt x="222" y="334"/>
                    </a:lnTo>
                    <a:lnTo>
                      <a:pt x="215" y="334"/>
                    </a:lnTo>
                    <a:lnTo>
                      <a:pt x="210" y="334"/>
                    </a:lnTo>
                    <a:lnTo>
                      <a:pt x="203" y="334"/>
                    </a:lnTo>
                    <a:lnTo>
                      <a:pt x="198" y="334"/>
                    </a:lnTo>
                    <a:lnTo>
                      <a:pt x="190" y="334"/>
                    </a:lnTo>
                    <a:lnTo>
                      <a:pt x="186" y="334"/>
                    </a:lnTo>
                    <a:lnTo>
                      <a:pt x="178" y="334"/>
                    </a:lnTo>
                    <a:lnTo>
                      <a:pt x="173" y="334"/>
                    </a:lnTo>
                    <a:lnTo>
                      <a:pt x="166" y="331"/>
                    </a:lnTo>
                    <a:lnTo>
                      <a:pt x="159" y="331"/>
                    </a:lnTo>
                    <a:lnTo>
                      <a:pt x="154" y="331"/>
                    </a:lnTo>
                    <a:lnTo>
                      <a:pt x="147" y="331"/>
                    </a:lnTo>
                    <a:lnTo>
                      <a:pt x="142" y="331"/>
                    </a:lnTo>
                    <a:lnTo>
                      <a:pt x="134" y="331"/>
                    </a:lnTo>
                    <a:lnTo>
                      <a:pt x="129" y="331"/>
                    </a:lnTo>
                    <a:lnTo>
                      <a:pt x="122" y="331"/>
                    </a:lnTo>
                    <a:lnTo>
                      <a:pt x="117" y="331"/>
                    </a:lnTo>
                    <a:lnTo>
                      <a:pt x="110" y="331"/>
                    </a:lnTo>
                    <a:lnTo>
                      <a:pt x="105" y="331"/>
                    </a:lnTo>
                    <a:lnTo>
                      <a:pt x="98" y="331"/>
                    </a:lnTo>
                    <a:lnTo>
                      <a:pt x="90" y="331"/>
                    </a:lnTo>
                    <a:lnTo>
                      <a:pt x="86" y="331"/>
                    </a:lnTo>
                    <a:lnTo>
                      <a:pt x="78" y="331"/>
                    </a:lnTo>
                    <a:lnTo>
                      <a:pt x="73" y="331"/>
                    </a:lnTo>
                    <a:lnTo>
                      <a:pt x="66" y="331"/>
                    </a:lnTo>
                    <a:lnTo>
                      <a:pt x="69" y="329"/>
                    </a:lnTo>
                    <a:lnTo>
                      <a:pt x="69" y="329"/>
                    </a:lnTo>
                    <a:lnTo>
                      <a:pt x="66" y="327"/>
                    </a:lnTo>
                    <a:lnTo>
                      <a:pt x="66" y="324"/>
                    </a:lnTo>
                    <a:lnTo>
                      <a:pt x="64" y="324"/>
                    </a:lnTo>
                    <a:lnTo>
                      <a:pt x="64" y="319"/>
                    </a:lnTo>
                    <a:lnTo>
                      <a:pt x="61" y="319"/>
                    </a:lnTo>
                    <a:lnTo>
                      <a:pt x="61" y="317"/>
                    </a:lnTo>
                    <a:lnTo>
                      <a:pt x="59" y="317"/>
                    </a:lnTo>
                    <a:lnTo>
                      <a:pt x="56" y="317"/>
                    </a:lnTo>
                    <a:lnTo>
                      <a:pt x="49" y="314"/>
                    </a:lnTo>
                    <a:lnTo>
                      <a:pt x="44" y="314"/>
                    </a:lnTo>
                    <a:lnTo>
                      <a:pt x="42" y="312"/>
                    </a:lnTo>
                    <a:lnTo>
                      <a:pt x="39" y="312"/>
                    </a:lnTo>
                    <a:lnTo>
                      <a:pt x="39" y="309"/>
                    </a:lnTo>
                    <a:lnTo>
                      <a:pt x="37" y="305"/>
                    </a:lnTo>
                    <a:lnTo>
                      <a:pt x="37" y="302"/>
                    </a:lnTo>
                    <a:lnTo>
                      <a:pt x="34" y="300"/>
                    </a:lnTo>
                    <a:lnTo>
                      <a:pt x="34" y="297"/>
                    </a:lnTo>
                    <a:lnTo>
                      <a:pt x="34" y="297"/>
                    </a:lnTo>
                    <a:lnTo>
                      <a:pt x="32" y="295"/>
                    </a:lnTo>
                    <a:lnTo>
                      <a:pt x="32" y="292"/>
                    </a:lnTo>
                    <a:lnTo>
                      <a:pt x="32" y="290"/>
                    </a:lnTo>
                    <a:lnTo>
                      <a:pt x="32" y="285"/>
                    </a:lnTo>
                    <a:lnTo>
                      <a:pt x="32" y="285"/>
                    </a:lnTo>
                    <a:lnTo>
                      <a:pt x="30" y="283"/>
                    </a:lnTo>
                    <a:lnTo>
                      <a:pt x="30" y="280"/>
                    </a:lnTo>
                    <a:lnTo>
                      <a:pt x="30" y="278"/>
                    </a:lnTo>
                    <a:lnTo>
                      <a:pt x="30" y="270"/>
                    </a:lnTo>
                    <a:lnTo>
                      <a:pt x="30" y="266"/>
                    </a:lnTo>
                    <a:lnTo>
                      <a:pt x="34" y="261"/>
                    </a:lnTo>
                    <a:lnTo>
                      <a:pt x="34" y="258"/>
                    </a:lnTo>
                    <a:lnTo>
                      <a:pt x="34" y="256"/>
                    </a:lnTo>
                    <a:lnTo>
                      <a:pt x="34" y="253"/>
                    </a:lnTo>
                    <a:lnTo>
                      <a:pt x="30" y="251"/>
                    </a:lnTo>
                    <a:lnTo>
                      <a:pt x="27" y="251"/>
                    </a:lnTo>
                    <a:lnTo>
                      <a:pt x="27" y="249"/>
                    </a:lnTo>
                    <a:lnTo>
                      <a:pt x="27" y="249"/>
                    </a:lnTo>
                    <a:lnTo>
                      <a:pt x="27" y="246"/>
                    </a:lnTo>
                    <a:lnTo>
                      <a:pt x="25" y="246"/>
                    </a:lnTo>
                    <a:lnTo>
                      <a:pt x="25" y="244"/>
                    </a:lnTo>
                    <a:lnTo>
                      <a:pt x="25" y="241"/>
                    </a:lnTo>
                    <a:lnTo>
                      <a:pt x="25" y="241"/>
                    </a:lnTo>
                    <a:lnTo>
                      <a:pt x="25" y="239"/>
                    </a:lnTo>
                    <a:lnTo>
                      <a:pt x="25" y="239"/>
                    </a:lnTo>
                    <a:lnTo>
                      <a:pt x="25" y="239"/>
                    </a:lnTo>
                    <a:lnTo>
                      <a:pt x="25" y="236"/>
                    </a:lnTo>
                    <a:lnTo>
                      <a:pt x="25" y="236"/>
                    </a:lnTo>
                    <a:lnTo>
                      <a:pt x="25" y="234"/>
                    </a:lnTo>
                    <a:lnTo>
                      <a:pt x="25" y="234"/>
                    </a:lnTo>
                    <a:lnTo>
                      <a:pt x="25" y="229"/>
                    </a:lnTo>
                    <a:lnTo>
                      <a:pt x="25" y="229"/>
                    </a:lnTo>
                    <a:lnTo>
                      <a:pt x="25" y="227"/>
                    </a:lnTo>
                    <a:lnTo>
                      <a:pt x="22" y="224"/>
                    </a:lnTo>
                    <a:close/>
                  </a:path>
                </a:pathLst>
              </a:custGeom>
              <a:solidFill>
                <a:srgbClr val="1D819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200" dirty="0"/>
              </a:p>
            </p:txBody>
          </p:sp>
          <p:sp>
            <p:nvSpPr>
              <p:cNvPr id="462" name="Freeform 187">
                <a:extLst>
                  <a:ext uri="{FF2B5EF4-FFF2-40B4-BE49-F238E27FC236}">
                    <a16:creationId xmlns:a16="http://schemas.microsoft.com/office/drawing/2014/main" id="{32072B76-70C1-4283-A738-9EEC34A0F67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53" y="1468"/>
                <a:ext cx="298" cy="334"/>
              </a:xfrm>
              <a:custGeom>
                <a:avLst/>
                <a:gdLst>
                  <a:gd name="T0" fmla="*/ 20 w 298"/>
                  <a:gd name="T1" fmla="*/ 195 h 334"/>
                  <a:gd name="T2" fmla="*/ 3 w 298"/>
                  <a:gd name="T3" fmla="*/ 134 h 334"/>
                  <a:gd name="T4" fmla="*/ 5 w 298"/>
                  <a:gd name="T5" fmla="*/ 66 h 334"/>
                  <a:gd name="T6" fmla="*/ 61 w 298"/>
                  <a:gd name="T7" fmla="*/ 24 h 334"/>
                  <a:gd name="T8" fmla="*/ 188 w 298"/>
                  <a:gd name="T9" fmla="*/ 10 h 334"/>
                  <a:gd name="T10" fmla="*/ 239 w 298"/>
                  <a:gd name="T11" fmla="*/ 2 h 334"/>
                  <a:gd name="T12" fmla="*/ 244 w 298"/>
                  <a:gd name="T13" fmla="*/ 10 h 334"/>
                  <a:gd name="T14" fmla="*/ 244 w 298"/>
                  <a:gd name="T15" fmla="*/ 12 h 334"/>
                  <a:gd name="T16" fmla="*/ 251 w 298"/>
                  <a:gd name="T17" fmla="*/ 12 h 334"/>
                  <a:gd name="T18" fmla="*/ 259 w 298"/>
                  <a:gd name="T19" fmla="*/ 17 h 334"/>
                  <a:gd name="T20" fmla="*/ 261 w 298"/>
                  <a:gd name="T21" fmla="*/ 19 h 334"/>
                  <a:gd name="T22" fmla="*/ 266 w 298"/>
                  <a:gd name="T23" fmla="*/ 24 h 334"/>
                  <a:gd name="T24" fmla="*/ 266 w 298"/>
                  <a:gd name="T25" fmla="*/ 32 h 334"/>
                  <a:gd name="T26" fmla="*/ 264 w 298"/>
                  <a:gd name="T27" fmla="*/ 34 h 334"/>
                  <a:gd name="T28" fmla="*/ 266 w 298"/>
                  <a:gd name="T29" fmla="*/ 44 h 334"/>
                  <a:gd name="T30" fmla="*/ 261 w 298"/>
                  <a:gd name="T31" fmla="*/ 49 h 334"/>
                  <a:gd name="T32" fmla="*/ 259 w 298"/>
                  <a:gd name="T33" fmla="*/ 56 h 334"/>
                  <a:gd name="T34" fmla="*/ 264 w 298"/>
                  <a:gd name="T35" fmla="*/ 56 h 334"/>
                  <a:gd name="T36" fmla="*/ 273 w 298"/>
                  <a:gd name="T37" fmla="*/ 54 h 334"/>
                  <a:gd name="T38" fmla="*/ 276 w 298"/>
                  <a:gd name="T39" fmla="*/ 58 h 334"/>
                  <a:gd name="T40" fmla="*/ 271 w 298"/>
                  <a:gd name="T41" fmla="*/ 73 h 334"/>
                  <a:gd name="T42" fmla="*/ 276 w 298"/>
                  <a:gd name="T43" fmla="*/ 80 h 334"/>
                  <a:gd name="T44" fmla="*/ 276 w 298"/>
                  <a:gd name="T45" fmla="*/ 90 h 334"/>
                  <a:gd name="T46" fmla="*/ 261 w 298"/>
                  <a:gd name="T47" fmla="*/ 100 h 334"/>
                  <a:gd name="T48" fmla="*/ 256 w 298"/>
                  <a:gd name="T49" fmla="*/ 114 h 334"/>
                  <a:gd name="T50" fmla="*/ 251 w 298"/>
                  <a:gd name="T51" fmla="*/ 122 h 334"/>
                  <a:gd name="T52" fmla="*/ 249 w 298"/>
                  <a:gd name="T53" fmla="*/ 129 h 334"/>
                  <a:gd name="T54" fmla="*/ 256 w 298"/>
                  <a:gd name="T55" fmla="*/ 136 h 334"/>
                  <a:gd name="T56" fmla="*/ 268 w 298"/>
                  <a:gd name="T57" fmla="*/ 124 h 334"/>
                  <a:gd name="T58" fmla="*/ 276 w 298"/>
                  <a:gd name="T59" fmla="*/ 110 h 334"/>
                  <a:gd name="T60" fmla="*/ 285 w 298"/>
                  <a:gd name="T61" fmla="*/ 105 h 334"/>
                  <a:gd name="T62" fmla="*/ 298 w 298"/>
                  <a:gd name="T63" fmla="*/ 112 h 334"/>
                  <a:gd name="T64" fmla="*/ 293 w 298"/>
                  <a:gd name="T65" fmla="*/ 127 h 334"/>
                  <a:gd name="T66" fmla="*/ 283 w 298"/>
                  <a:gd name="T67" fmla="*/ 153 h 334"/>
                  <a:gd name="T68" fmla="*/ 285 w 298"/>
                  <a:gd name="T69" fmla="*/ 171 h 334"/>
                  <a:gd name="T70" fmla="*/ 273 w 298"/>
                  <a:gd name="T71" fmla="*/ 188 h 334"/>
                  <a:gd name="T72" fmla="*/ 271 w 298"/>
                  <a:gd name="T73" fmla="*/ 207 h 334"/>
                  <a:gd name="T74" fmla="*/ 271 w 298"/>
                  <a:gd name="T75" fmla="*/ 214 h 334"/>
                  <a:gd name="T76" fmla="*/ 266 w 298"/>
                  <a:gd name="T77" fmla="*/ 231 h 334"/>
                  <a:gd name="T78" fmla="*/ 259 w 298"/>
                  <a:gd name="T79" fmla="*/ 261 h 334"/>
                  <a:gd name="T80" fmla="*/ 259 w 298"/>
                  <a:gd name="T81" fmla="*/ 273 h 334"/>
                  <a:gd name="T82" fmla="*/ 259 w 298"/>
                  <a:gd name="T83" fmla="*/ 283 h 334"/>
                  <a:gd name="T84" fmla="*/ 264 w 298"/>
                  <a:gd name="T85" fmla="*/ 300 h 334"/>
                  <a:gd name="T86" fmla="*/ 264 w 298"/>
                  <a:gd name="T87" fmla="*/ 319 h 334"/>
                  <a:gd name="T88" fmla="*/ 266 w 298"/>
                  <a:gd name="T89" fmla="*/ 334 h 334"/>
                  <a:gd name="T90" fmla="*/ 222 w 298"/>
                  <a:gd name="T91" fmla="*/ 334 h 334"/>
                  <a:gd name="T92" fmla="*/ 178 w 298"/>
                  <a:gd name="T93" fmla="*/ 334 h 334"/>
                  <a:gd name="T94" fmla="*/ 134 w 298"/>
                  <a:gd name="T95" fmla="*/ 331 h 334"/>
                  <a:gd name="T96" fmla="*/ 90 w 298"/>
                  <a:gd name="T97" fmla="*/ 331 h 334"/>
                  <a:gd name="T98" fmla="*/ 66 w 298"/>
                  <a:gd name="T99" fmla="*/ 327 h 334"/>
                  <a:gd name="T100" fmla="*/ 56 w 298"/>
                  <a:gd name="T101" fmla="*/ 317 h 334"/>
                  <a:gd name="T102" fmla="*/ 37 w 298"/>
                  <a:gd name="T103" fmla="*/ 302 h 334"/>
                  <a:gd name="T104" fmla="*/ 32 w 298"/>
                  <a:gd name="T105" fmla="*/ 285 h 334"/>
                  <a:gd name="T106" fmla="*/ 34 w 298"/>
                  <a:gd name="T107" fmla="*/ 261 h 334"/>
                  <a:gd name="T108" fmla="*/ 27 w 298"/>
                  <a:gd name="T109" fmla="*/ 249 h 334"/>
                  <a:gd name="T110" fmla="*/ 25 w 298"/>
                  <a:gd name="T111" fmla="*/ 239 h 334"/>
                  <a:gd name="T112" fmla="*/ 25 w 298"/>
                  <a:gd name="T113" fmla="*/ 229 h 33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</a:cxnLst>
                <a:rect l="0" t="0" r="r" b="b"/>
                <a:pathLst>
                  <a:path w="298" h="334">
                    <a:moveTo>
                      <a:pt x="22" y="224"/>
                    </a:moveTo>
                    <a:lnTo>
                      <a:pt x="22" y="224"/>
                    </a:lnTo>
                    <a:lnTo>
                      <a:pt x="22" y="217"/>
                    </a:lnTo>
                    <a:lnTo>
                      <a:pt x="22" y="210"/>
                    </a:lnTo>
                    <a:lnTo>
                      <a:pt x="22" y="210"/>
                    </a:lnTo>
                    <a:lnTo>
                      <a:pt x="20" y="195"/>
                    </a:lnTo>
                    <a:lnTo>
                      <a:pt x="20" y="195"/>
                    </a:lnTo>
                    <a:lnTo>
                      <a:pt x="15" y="178"/>
                    </a:lnTo>
                    <a:lnTo>
                      <a:pt x="15" y="178"/>
                    </a:lnTo>
                    <a:lnTo>
                      <a:pt x="10" y="166"/>
                    </a:lnTo>
                    <a:lnTo>
                      <a:pt x="10" y="166"/>
                    </a:lnTo>
                    <a:lnTo>
                      <a:pt x="8" y="153"/>
                    </a:lnTo>
                    <a:lnTo>
                      <a:pt x="8" y="153"/>
                    </a:lnTo>
                    <a:lnTo>
                      <a:pt x="3" y="134"/>
                    </a:lnTo>
                    <a:lnTo>
                      <a:pt x="3" y="134"/>
                    </a:lnTo>
                    <a:lnTo>
                      <a:pt x="0" y="119"/>
                    </a:lnTo>
                    <a:lnTo>
                      <a:pt x="0" y="119"/>
                    </a:lnTo>
                    <a:lnTo>
                      <a:pt x="0" y="90"/>
                    </a:lnTo>
                    <a:lnTo>
                      <a:pt x="0" y="90"/>
                    </a:lnTo>
                    <a:lnTo>
                      <a:pt x="3" y="78"/>
                    </a:lnTo>
                    <a:lnTo>
                      <a:pt x="5" y="66"/>
                    </a:lnTo>
                    <a:lnTo>
                      <a:pt x="10" y="56"/>
                    </a:lnTo>
                    <a:lnTo>
                      <a:pt x="17" y="46"/>
                    </a:lnTo>
                    <a:lnTo>
                      <a:pt x="17" y="46"/>
                    </a:lnTo>
                    <a:lnTo>
                      <a:pt x="32" y="36"/>
                    </a:lnTo>
                    <a:lnTo>
                      <a:pt x="47" y="29"/>
                    </a:lnTo>
                    <a:lnTo>
                      <a:pt x="47" y="29"/>
                    </a:lnTo>
                    <a:lnTo>
                      <a:pt x="61" y="24"/>
                    </a:lnTo>
                    <a:lnTo>
                      <a:pt x="76" y="22"/>
                    </a:lnTo>
                    <a:lnTo>
                      <a:pt x="76" y="22"/>
                    </a:lnTo>
                    <a:lnTo>
                      <a:pt x="120" y="15"/>
                    </a:lnTo>
                    <a:lnTo>
                      <a:pt x="161" y="12"/>
                    </a:lnTo>
                    <a:lnTo>
                      <a:pt x="161" y="12"/>
                    </a:lnTo>
                    <a:lnTo>
                      <a:pt x="188" y="10"/>
                    </a:lnTo>
                    <a:lnTo>
                      <a:pt x="188" y="10"/>
                    </a:lnTo>
                    <a:lnTo>
                      <a:pt x="210" y="7"/>
                    </a:lnTo>
                    <a:lnTo>
                      <a:pt x="210" y="7"/>
                    </a:lnTo>
                    <a:lnTo>
                      <a:pt x="222" y="7"/>
                    </a:lnTo>
                    <a:lnTo>
                      <a:pt x="232" y="5"/>
                    </a:lnTo>
                    <a:lnTo>
                      <a:pt x="232" y="5"/>
                    </a:lnTo>
                    <a:lnTo>
                      <a:pt x="239" y="2"/>
                    </a:lnTo>
                    <a:lnTo>
                      <a:pt x="239" y="2"/>
                    </a:lnTo>
                    <a:lnTo>
                      <a:pt x="242" y="0"/>
                    </a:lnTo>
                    <a:lnTo>
                      <a:pt x="244" y="5"/>
                    </a:lnTo>
                    <a:lnTo>
                      <a:pt x="246" y="5"/>
                    </a:lnTo>
                    <a:lnTo>
                      <a:pt x="244" y="5"/>
                    </a:lnTo>
                    <a:lnTo>
                      <a:pt x="244" y="5"/>
                    </a:lnTo>
                    <a:lnTo>
                      <a:pt x="244" y="7"/>
                    </a:lnTo>
                    <a:lnTo>
                      <a:pt x="244" y="10"/>
                    </a:lnTo>
                    <a:lnTo>
                      <a:pt x="244" y="10"/>
                    </a:lnTo>
                    <a:lnTo>
                      <a:pt x="242" y="10"/>
                    </a:lnTo>
                    <a:lnTo>
                      <a:pt x="242" y="10"/>
                    </a:lnTo>
                    <a:lnTo>
                      <a:pt x="244" y="12"/>
                    </a:lnTo>
                    <a:lnTo>
                      <a:pt x="244" y="12"/>
                    </a:lnTo>
                    <a:lnTo>
                      <a:pt x="244" y="12"/>
                    </a:lnTo>
                    <a:lnTo>
                      <a:pt x="244" y="12"/>
                    </a:lnTo>
                    <a:lnTo>
                      <a:pt x="246" y="15"/>
                    </a:lnTo>
                    <a:lnTo>
                      <a:pt x="246" y="15"/>
                    </a:lnTo>
                    <a:lnTo>
                      <a:pt x="249" y="15"/>
                    </a:lnTo>
                    <a:lnTo>
                      <a:pt x="249" y="15"/>
                    </a:lnTo>
                    <a:lnTo>
                      <a:pt x="251" y="12"/>
                    </a:lnTo>
                    <a:lnTo>
                      <a:pt x="251" y="12"/>
                    </a:lnTo>
                    <a:lnTo>
                      <a:pt x="251" y="12"/>
                    </a:lnTo>
                    <a:lnTo>
                      <a:pt x="251" y="15"/>
                    </a:lnTo>
                    <a:lnTo>
                      <a:pt x="251" y="15"/>
                    </a:lnTo>
                    <a:lnTo>
                      <a:pt x="251" y="15"/>
                    </a:lnTo>
                    <a:lnTo>
                      <a:pt x="254" y="15"/>
                    </a:lnTo>
                    <a:lnTo>
                      <a:pt x="254" y="15"/>
                    </a:lnTo>
                    <a:lnTo>
                      <a:pt x="254" y="17"/>
                    </a:lnTo>
                    <a:lnTo>
                      <a:pt x="259" y="17"/>
                    </a:lnTo>
                    <a:lnTo>
                      <a:pt x="259" y="17"/>
                    </a:lnTo>
                    <a:lnTo>
                      <a:pt x="259" y="17"/>
                    </a:lnTo>
                    <a:lnTo>
                      <a:pt x="259" y="17"/>
                    </a:lnTo>
                    <a:lnTo>
                      <a:pt x="259" y="17"/>
                    </a:lnTo>
                    <a:lnTo>
                      <a:pt x="261" y="19"/>
                    </a:lnTo>
                    <a:lnTo>
                      <a:pt x="261" y="19"/>
                    </a:lnTo>
                    <a:lnTo>
                      <a:pt x="261" y="19"/>
                    </a:lnTo>
                    <a:lnTo>
                      <a:pt x="264" y="22"/>
                    </a:lnTo>
                    <a:lnTo>
                      <a:pt x="264" y="22"/>
                    </a:lnTo>
                    <a:lnTo>
                      <a:pt x="264" y="22"/>
                    </a:lnTo>
                    <a:lnTo>
                      <a:pt x="266" y="24"/>
                    </a:lnTo>
                    <a:lnTo>
                      <a:pt x="266" y="24"/>
                    </a:lnTo>
                    <a:lnTo>
                      <a:pt x="266" y="24"/>
                    </a:lnTo>
                    <a:lnTo>
                      <a:pt x="266" y="24"/>
                    </a:lnTo>
                    <a:lnTo>
                      <a:pt x="264" y="24"/>
                    </a:lnTo>
                    <a:lnTo>
                      <a:pt x="264" y="27"/>
                    </a:lnTo>
                    <a:lnTo>
                      <a:pt x="264" y="27"/>
                    </a:lnTo>
                    <a:lnTo>
                      <a:pt x="264" y="27"/>
                    </a:lnTo>
                    <a:lnTo>
                      <a:pt x="264" y="29"/>
                    </a:lnTo>
                    <a:lnTo>
                      <a:pt x="266" y="29"/>
                    </a:lnTo>
                    <a:lnTo>
                      <a:pt x="266" y="32"/>
                    </a:lnTo>
                    <a:lnTo>
                      <a:pt x="266" y="32"/>
                    </a:lnTo>
                    <a:lnTo>
                      <a:pt x="266" y="32"/>
                    </a:lnTo>
                    <a:lnTo>
                      <a:pt x="266" y="34"/>
                    </a:lnTo>
                    <a:lnTo>
                      <a:pt x="266" y="34"/>
                    </a:lnTo>
                    <a:lnTo>
                      <a:pt x="266" y="34"/>
                    </a:lnTo>
                    <a:lnTo>
                      <a:pt x="264" y="34"/>
                    </a:lnTo>
                    <a:lnTo>
                      <a:pt x="264" y="34"/>
                    </a:lnTo>
                    <a:lnTo>
                      <a:pt x="264" y="34"/>
                    </a:lnTo>
                    <a:lnTo>
                      <a:pt x="264" y="36"/>
                    </a:lnTo>
                    <a:lnTo>
                      <a:pt x="264" y="39"/>
                    </a:lnTo>
                    <a:lnTo>
                      <a:pt x="266" y="41"/>
                    </a:lnTo>
                    <a:lnTo>
                      <a:pt x="266" y="41"/>
                    </a:lnTo>
                    <a:lnTo>
                      <a:pt x="266" y="41"/>
                    </a:lnTo>
                    <a:lnTo>
                      <a:pt x="266" y="44"/>
                    </a:lnTo>
                    <a:lnTo>
                      <a:pt x="264" y="44"/>
                    </a:lnTo>
                    <a:lnTo>
                      <a:pt x="264" y="44"/>
                    </a:lnTo>
                    <a:lnTo>
                      <a:pt x="264" y="44"/>
                    </a:lnTo>
                    <a:lnTo>
                      <a:pt x="264" y="46"/>
                    </a:lnTo>
                    <a:lnTo>
                      <a:pt x="261" y="46"/>
                    </a:lnTo>
                    <a:lnTo>
                      <a:pt x="261" y="46"/>
                    </a:lnTo>
                    <a:lnTo>
                      <a:pt x="261" y="49"/>
                    </a:lnTo>
                    <a:lnTo>
                      <a:pt x="261" y="49"/>
                    </a:lnTo>
                    <a:lnTo>
                      <a:pt x="261" y="51"/>
                    </a:lnTo>
                    <a:lnTo>
                      <a:pt x="261" y="51"/>
                    </a:lnTo>
                    <a:lnTo>
                      <a:pt x="261" y="51"/>
                    </a:lnTo>
                    <a:lnTo>
                      <a:pt x="259" y="54"/>
                    </a:lnTo>
                    <a:lnTo>
                      <a:pt x="259" y="54"/>
                    </a:lnTo>
                    <a:lnTo>
                      <a:pt x="259" y="56"/>
                    </a:lnTo>
                    <a:lnTo>
                      <a:pt x="261" y="56"/>
                    </a:lnTo>
                    <a:lnTo>
                      <a:pt x="261" y="56"/>
                    </a:lnTo>
                    <a:lnTo>
                      <a:pt x="261" y="56"/>
                    </a:lnTo>
                    <a:lnTo>
                      <a:pt x="264" y="56"/>
                    </a:lnTo>
                    <a:lnTo>
                      <a:pt x="264" y="56"/>
                    </a:lnTo>
                    <a:lnTo>
                      <a:pt x="264" y="56"/>
                    </a:lnTo>
                    <a:lnTo>
                      <a:pt x="264" y="56"/>
                    </a:lnTo>
                    <a:lnTo>
                      <a:pt x="266" y="56"/>
                    </a:lnTo>
                    <a:lnTo>
                      <a:pt x="266" y="56"/>
                    </a:lnTo>
                    <a:lnTo>
                      <a:pt x="266" y="56"/>
                    </a:lnTo>
                    <a:lnTo>
                      <a:pt x="268" y="56"/>
                    </a:lnTo>
                    <a:lnTo>
                      <a:pt x="273" y="54"/>
                    </a:lnTo>
                    <a:lnTo>
                      <a:pt x="273" y="54"/>
                    </a:lnTo>
                    <a:lnTo>
                      <a:pt x="273" y="54"/>
                    </a:lnTo>
                    <a:lnTo>
                      <a:pt x="273" y="54"/>
                    </a:lnTo>
                    <a:lnTo>
                      <a:pt x="273" y="54"/>
                    </a:lnTo>
                    <a:lnTo>
                      <a:pt x="276" y="56"/>
                    </a:lnTo>
                    <a:lnTo>
                      <a:pt x="276" y="56"/>
                    </a:lnTo>
                    <a:lnTo>
                      <a:pt x="276" y="56"/>
                    </a:lnTo>
                    <a:lnTo>
                      <a:pt x="276" y="56"/>
                    </a:lnTo>
                    <a:lnTo>
                      <a:pt x="276" y="58"/>
                    </a:lnTo>
                    <a:lnTo>
                      <a:pt x="273" y="58"/>
                    </a:lnTo>
                    <a:lnTo>
                      <a:pt x="273" y="58"/>
                    </a:lnTo>
                    <a:lnTo>
                      <a:pt x="271" y="63"/>
                    </a:lnTo>
                    <a:lnTo>
                      <a:pt x="271" y="68"/>
                    </a:lnTo>
                    <a:lnTo>
                      <a:pt x="271" y="68"/>
                    </a:lnTo>
                    <a:lnTo>
                      <a:pt x="271" y="73"/>
                    </a:lnTo>
                    <a:lnTo>
                      <a:pt x="271" y="73"/>
                    </a:lnTo>
                    <a:lnTo>
                      <a:pt x="271" y="73"/>
                    </a:lnTo>
                    <a:lnTo>
                      <a:pt x="271" y="75"/>
                    </a:lnTo>
                    <a:lnTo>
                      <a:pt x="273" y="75"/>
                    </a:lnTo>
                    <a:lnTo>
                      <a:pt x="273" y="78"/>
                    </a:lnTo>
                    <a:lnTo>
                      <a:pt x="273" y="78"/>
                    </a:lnTo>
                    <a:lnTo>
                      <a:pt x="273" y="78"/>
                    </a:lnTo>
                    <a:lnTo>
                      <a:pt x="276" y="80"/>
                    </a:lnTo>
                    <a:lnTo>
                      <a:pt x="278" y="80"/>
                    </a:lnTo>
                    <a:lnTo>
                      <a:pt x="278" y="83"/>
                    </a:lnTo>
                    <a:lnTo>
                      <a:pt x="278" y="85"/>
                    </a:lnTo>
                    <a:lnTo>
                      <a:pt x="276" y="85"/>
                    </a:lnTo>
                    <a:lnTo>
                      <a:pt x="276" y="88"/>
                    </a:lnTo>
                    <a:lnTo>
                      <a:pt x="276" y="88"/>
                    </a:lnTo>
                    <a:lnTo>
                      <a:pt x="276" y="90"/>
                    </a:lnTo>
                    <a:lnTo>
                      <a:pt x="276" y="93"/>
                    </a:lnTo>
                    <a:lnTo>
                      <a:pt x="276" y="93"/>
                    </a:lnTo>
                    <a:lnTo>
                      <a:pt x="273" y="95"/>
                    </a:lnTo>
                    <a:lnTo>
                      <a:pt x="271" y="95"/>
                    </a:lnTo>
                    <a:lnTo>
                      <a:pt x="266" y="95"/>
                    </a:lnTo>
                    <a:lnTo>
                      <a:pt x="264" y="97"/>
                    </a:lnTo>
                    <a:lnTo>
                      <a:pt x="261" y="100"/>
                    </a:lnTo>
                    <a:lnTo>
                      <a:pt x="264" y="102"/>
                    </a:lnTo>
                    <a:lnTo>
                      <a:pt x="261" y="105"/>
                    </a:lnTo>
                    <a:lnTo>
                      <a:pt x="256" y="110"/>
                    </a:lnTo>
                    <a:lnTo>
                      <a:pt x="256" y="110"/>
                    </a:lnTo>
                    <a:lnTo>
                      <a:pt x="256" y="112"/>
                    </a:lnTo>
                    <a:lnTo>
                      <a:pt x="256" y="112"/>
                    </a:lnTo>
                    <a:lnTo>
                      <a:pt x="256" y="114"/>
                    </a:lnTo>
                    <a:lnTo>
                      <a:pt x="256" y="114"/>
                    </a:lnTo>
                    <a:lnTo>
                      <a:pt x="254" y="114"/>
                    </a:lnTo>
                    <a:lnTo>
                      <a:pt x="254" y="117"/>
                    </a:lnTo>
                    <a:lnTo>
                      <a:pt x="251" y="119"/>
                    </a:lnTo>
                    <a:lnTo>
                      <a:pt x="251" y="119"/>
                    </a:lnTo>
                    <a:lnTo>
                      <a:pt x="251" y="122"/>
                    </a:lnTo>
                    <a:lnTo>
                      <a:pt x="251" y="122"/>
                    </a:lnTo>
                    <a:lnTo>
                      <a:pt x="251" y="124"/>
                    </a:lnTo>
                    <a:lnTo>
                      <a:pt x="251" y="124"/>
                    </a:lnTo>
                    <a:lnTo>
                      <a:pt x="251" y="124"/>
                    </a:lnTo>
                    <a:lnTo>
                      <a:pt x="251" y="127"/>
                    </a:lnTo>
                    <a:lnTo>
                      <a:pt x="251" y="127"/>
                    </a:lnTo>
                    <a:lnTo>
                      <a:pt x="249" y="127"/>
                    </a:lnTo>
                    <a:lnTo>
                      <a:pt x="249" y="129"/>
                    </a:lnTo>
                    <a:lnTo>
                      <a:pt x="249" y="132"/>
                    </a:lnTo>
                    <a:lnTo>
                      <a:pt x="249" y="132"/>
                    </a:lnTo>
                    <a:lnTo>
                      <a:pt x="249" y="134"/>
                    </a:lnTo>
                    <a:lnTo>
                      <a:pt x="251" y="136"/>
                    </a:lnTo>
                    <a:lnTo>
                      <a:pt x="251" y="136"/>
                    </a:lnTo>
                    <a:lnTo>
                      <a:pt x="254" y="136"/>
                    </a:lnTo>
                    <a:lnTo>
                      <a:pt x="256" y="136"/>
                    </a:lnTo>
                    <a:lnTo>
                      <a:pt x="256" y="136"/>
                    </a:lnTo>
                    <a:lnTo>
                      <a:pt x="256" y="134"/>
                    </a:lnTo>
                    <a:lnTo>
                      <a:pt x="259" y="132"/>
                    </a:lnTo>
                    <a:lnTo>
                      <a:pt x="259" y="129"/>
                    </a:lnTo>
                    <a:lnTo>
                      <a:pt x="264" y="127"/>
                    </a:lnTo>
                    <a:lnTo>
                      <a:pt x="268" y="124"/>
                    </a:lnTo>
                    <a:lnTo>
                      <a:pt x="268" y="124"/>
                    </a:lnTo>
                    <a:lnTo>
                      <a:pt x="268" y="124"/>
                    </a:lnTo>
                    <a:lnTo>
                      <a:pt x="271" y="122"/>
                    </a:lnTo>
                    <a:lnTo>
                      <a:pt x="271" y="119"/>
                    </a:lnTo>
                    <a:lnTo>
                      <a:pt x="271" y="119"/>
                    </a:lnTo>
                    <a:lnTo>
                      <a:pt x="273" y="114"/>
                    </a:lnTo>
                    <a:lnTo>
                      <a:pt x="276" y="110"/>
                    </a:lnTo>
                    <a:lnTo>
                      <a:pt x="276" y="110"/>
                    </a:lnTo>
                    <a:lnTo>
                      <a:pt x="278" y="107"/>
                    </a:lnTo>
                    <a:lnTo>
                      <a:pt x="281" y="105"/>
                    </a:lnTo>
                    <a:lnTo>
                      <a:pt x="281" y="105"/>
                    </a:lnTo>
                    <a:lnTo>
                      <a:pt x="281" y="107"/>
                    </a:lnTo>
                    <a:lnTo>
                      <a:pt x="283" y="107"/>
                    </a:lnTo>
                    <a:lnTo>
                      <a:pt x="285" y="105"/>
                    </a:lnTo>
                    <a:lnTo>
                      <a:pt x="285" y="105"/>
                    </a:lnTo>
                    <a:lnTo>
                      <a:pt x="288" y="105"/>
                    </a:lnTo>
                    <a:lnTo>
                      <a:pt x="290" y="102"/>
                    </a:lnTo>
                    <a:lnTo>
                      <a:pt x="293" y="105"/>
                    </a:lnTo>
                    <a:lnTo>
                      <a:pt x="293" y="107"/>
                    </a:lnTo>
                    <a:lnTo>
                      <a:pt x="295" y="110"/>
                    </a:lnTo>
                    <a:lnTo>
                      <a:pt x="298" y="110"/>
                    </a:lnTo>
                    <a:lnTo>
                      <a:pt x="298" y="112"/>
                    </a:lnTo>
                    <a:lnTo>
                      <a:pt x="298" y="112"/>
                    </a:lnTo>
                    <a:lnTo>
                      <a:pt x="295" y="119"/>
                    </a:lnTo>
                    <a:lnTo>
                      <a:pt x="295" y="122"/>
                    </a:lnTo>
                    <a:lnTo>
                      <a:pt x="295" y="122"/>
                    </a:lnTo>
                    <a:lnTo>
                      <a:pt x="295" y="122"/>
                    </a:lnTo>
                    <a:lnTo>
                      <a:pt x="295" y="124"/>
                    </a:lnTo>
                    <a:lnTo>
                      <a:pt x="293" y="127"/>
                    </a:lnTo>
                    <a:lnTo>
                      <a:pt x="290" y="129"/>
                    </a:lnTo>
                    <a:lnTo>
                      <a:pt x="288" y="134"/>
                    </a:lnTo>
                    <a:lnTo>
                      <a:pt x="288" y="139"/>
                    </a:lnTo>
                    <a:lnTo>
                      <a:pt x="285" y="149"/>
                    </a:lnTo>
                    <a:lnTo>
                      <a:pt x="285" y="151"/>
                    </a:lnTo>
                    <a:lnTo>
                      <a:pt x="285" y="153"/>
                    </a:lnTo>
                    <a:lnTo>
                      <a:pt x="283" y="153"/>
                    </a:lnTo>
                    <a:lnTo>
                      <a:pt x="283" y="156"/>
                    </a:lnTo>
                    <a:lnTo>
                      <a:pt x="283" y="158"/>
                    </a:lnTo>
                    <a:lnTo>
                      <a:pt x="283" y="158"/>
                    </a:lnTo>
                    <a:lnTo>
                      <a:pt x="283" y="163"/>
                    </a:lnTo>
                    <a:lnTo>
                      <a:pt x="285" y="166"/>
                    </a:lnTo>
                    <a:lnTo>
                      <a:pt x="285" y="168"/>
                    </a:lnTo>
                    <a:lnTo>
                      <a:pt x="285" y="171"/>
                    </a:lnTo>
                    <a:lnTo>
                      <a:pt x="285" y="173"/>
                    </a:lnTo>
                    <a:lnTo>
                      <a:pt x="283" y="173"/>
                    </a:lnTo>
                    <a:lnTo>
                      <a:pt x="283" y="175"/>
                    </a:lnTo>
                    <a:lnTo>
                      <a:pt x="278" y="178"/>
                    </a:lnTo>
                    <a:lnTo>
                      <a:pt x="278" y="178"/>
                    </a:lnTo>
                    <a:lnTo>
                      <a:pt x="276" y="180"/>
                    </a:lnTo>
                    <a:lnTo>
                      <a:pt x="273" y="188"/>
                    </a:lnTo>
                    <a:lnTo>
                      <a:pt x="273" y="190"/>
                    </a:lnTo>
                    <a:lnTo>
                      <a:pt x="273" y="192"/>
                    </a:lnTo>
                    <a:lnTo>
                      <a:pt x="271" y="192"/>
                    </a:lnTo>
                    <a:lnTo>
                      <a:pt x="271" y="195"/>
                    </a:lnTo>
                    <a:lnTo>
                      <a:pt x="271" y="197"/>
                    </a:lnTo>
                    <a:lnTo>
                      <a:pt x="271" y="205"/>
                    </a:lnTo>
                    <a:lnTo>
                      <a:pt x="271" y="207"/>
                    </a:lnTo>
                    <a:lnTo>
                      <a:pt x="271" y="207"/>
                    </a:lnTo>
                    <a:lnTo>
                      <a:pt x="271" y="207"/>
                    </a:lnTo>
                    <a:lnTo>
                      <a:pt x="273" y="210"/>
                    </a:lnTo>
                    <a:lnTo>
                      <a:pt x="273" y="212"/>
                    </a:lnTo>
                    <a:lnTo>
                      <a:pt x="273" y="212"/>
                    </a:lnTo>
                    <a:lnTo>
                      <a:pt x="273" y="214"/>
                    </a:lnTo>
                    <a:lnTo>
                      <a:pt x="271" y="214"/>
                    </a:lnTo>
                    <a:lnTo>
                      <a:pt x="271" y="214"/>
                    </a:lnTo>
                    <a:lnTo>
                      <a:pt x="271" y="217"/>
                    </a:lnTo>
                    <a:lnTo>
                      <a:pt x="271" y="217"/>
                    </a:lnTo>
                    <a:lnTo>
                      <a:pt x="273" y="217"/>
                    </a:lnTo>
                    <a:lnTo>
                      <a:pt x="271" y="222"/>
                    </a:lnTo>
                    <a:lnTo>
                      <a:pt x="266" y="229"/>
                    </a:lnTo>
                    <a:lnTo>
                      <a:pt x="266" y="231"/>
                    </a:lnTo>
                    <a:lnTo>
                      <a:pt x="266" y="234"/>
                    </a:lnTo>
                    <a:lnTo>
                      <a:pt x="266" y="236"/>
                    </a:lnTo>
                    <a:lnTo>
                      <a:pt x="264" y="241"/>
                    </a:lnTo>
                    <a:lnTo>
                      <a:pt x="264" y="241"/>
                    </a:lnTo>
                    <a:lnTo>
                      <a:pt x="261" y="249"/>
                    </a:lnTo>
                    <a:lnTo>
                      <a:pt x="259" y="253"/>
                    </a:lnTo>
                    <a:lnTo>
                      <a:pt x="259" y="261"/>
                    </a:lnTo>
                    <a:lnTo>
                      <a:pt x="259" y="263"/>
                    </a:lnTo>
                    <a:lnTo>
                      <a:pt x="259" y="263"/>
                    </a:lnTo>
                    <a:lnTo>
                      <a:pt x="259" y="266"/>
                    </a:lnTo>
                    <a:lnTo>
                      <a:pt x="259" y="268"/>
                    </a:lnTo>
                    <a:lnTo>
                      <a:pt x="259" y="270"/>
                    </a:lnTo>
                    <a:lnTo>
                      <a:pt x="259" y="270"/>
                    </a:lnTo>
                    <a:lnTo>
                      <a:pt x="259" y="273"/>
                    </a:lnTo>
                    <a:lnTo>
                      <a:pt x="259" y="275"/>
                    </a:lnTo>
                    <a:lnTo>
                      <a:pt x="259" y="275"/>
                    </a:lnTo>
                    <a:lnTo>
                      <a:pt x="261" y="275"/>
                    </a:lnTo>
                    <a:lnTo>
                      <a:pt x="261" y="278"/>
                    </a:lnTo>
                    <a:lnTo>
                      <a:pt x="261" y="278"/>
                    </a:lnTo>
                    <a:lnTo>
                      <a:pt x="259" y="283"/>
                    </a:lnTo>
                    <a:lnTo>
                      <a:pt x="259" y="283"/>
                    </a:lnTo>
                    <a:lnTo>
                      <a:pt x="259" y="285"/>
                    </a:lnTo>
                    <a:lnTo>
                      <a:pt x="261" y="285"/>
                    </a:lnTo>
                    <a:lnTo>
                      <a:pt x="261" y="288"/>
                    </a:lnTo>
                    <a:lnTo>
                      <a:pt x="264" y="290"/>
                    </a:lnTo>
                    <a:lnTo>
                      <a:pt x="264" y="297"/>
                    </a:lnTo>
                    <a:lnTo>
                      <a:pt x="264" y="297"/>
                    </a:lnTo>
                    <a:lnTo>
                      <a:pt x="264" y="300"/>
                    </a:lnTo>
                    <a:lnTo>
                      <a:pt x="266" y="302"/>
                    </a:lnTo>
                    <a:lnTo>
                      <a:pt x="266" y="305"/>
                    </a:lnTo>
                    <a:lnTo>
                      <a:pt x="268" y="307"/>
                    </a:lnTo>
                    <a:lnTo>
                      <a:pt x="266" y="314"/>
                    </a:lnTo>
                    <a:lnTo>
                      <a:pt x="266" y="317"/>
                    </a:lnTo>
                    <a:lnTo>
                      <a:pt x="264" y="319"/>
                    </a:lnTo>
                    <a:lnTo>
                      <a:pt x="264" y="319"/>
                    </a:lnTo>
                    <a:lnTo>
                      <a:pt x="264" y="319"/>
                    </a:lnTo>
                    <a:lnTo>
                      <a:pt x="264" y="322"/>
                    </a:lnTo>
                    <a:lnTo>
                      <a:pt x="266" y="324"/>
                    </a:lnTo>
                    <a:lnTo>
                      <a:pt x="266" y="324"/>
                    </a:lnTo>
                    <a:lnTo>
                      <a:pt x="264" y="327"/>
                    </a:lnTo>
                    <a:lnTo>
                      <a:pt x="264" y="327"/>
                    </a:lnTo>
                    <a:lnTo>
                      <a:pt x="266" y="334"/>
                    </a:lnTo>
                    <a:lnTo>
                      <a:pt x="259" y="334"/>
                    </a:lnTo>
                    <a:lnTo>
                      <a:pt x="254" y="334"/>
                    </a:lnTo>
                    <a:lnTo>
                      <a:pt x="246" y="334"/>
                    </a:lnTo>
                    <a:lnTo>
                      <a:pt x="239" y="334"/>
                    </a:lnTo>
                    <a:lnTo>
                      <a:pt x="234" y="334"/>
                    </a:lnTo>
                    <a:lnTo>
                      <a:pt x="227" y="334"/>
                    </a:lnTo>
                    <a:lnTo>
                      <a:pt x="222" y="334"/>
                    </a:lnTo>
                    <a:lnTo>
                      <a:pt x="215" y="334"/>
                    </a:lnTo>
                    <a:lnTo>
                      <a:pt x="210" y="334"/>
                    </a:lnTo>
                    <a:lnTo>
                      <a:pt x="203" y="334"/>
                    </a:lnTo>
                    <a:lnTo>
                      <a:pt x="198" y="334"/>
                    </a:lnTo>
                    <a:lnTo>
                      <a:pt x="190" y="334"/>
                    </a:lnTo>
                    <a:lnTo>
                      <a:pt x="186" y="334"/>
                    </a:lnTo>
                    <a:lnTo>
                      <a:pt x="178" y="334"/>
                    </a:lnTo>
                    <a:lnTo>
                      <a:pt x="173" y="334"/>
                    </a:lnTo>
                    <a:lnTo>
                      <a:pt x="166" y="331"/>
                    </a:lnTo>
                    <a:lnTo>
                      <a:pt x="159" y="331"/>
                    </a:lnTo>
                    <a:lnTo>
                      <a:pt x="154" y="331"/>
                    </a:lnTo>
                    <a:lnTo>
                      <a:pt x="147" y="331"/>
                    </a:lnTo>
                    <a:lnTo>
                      <a:pt x="142" y="331"/>
                    </a:lnTo>
                    <a:lnTo>
                      <a:pt x="134" y="331"/>
                    </a:lnTo>
                    <a:lnTo>
                      <a:pt x="129" y="331"/>
                    </a:lnTo>
                    <a:lnTo>
                      <a:pt x="122" y="331"/>
                    </a:lnTo>
                    <a:lnTo>
                      <a:pt x="117" y="331"/>
                    </a:lnTo>
                    <a:lnTo>
                      <a:pt x="110" y="331"/>
                    </a:lnTo>
                    <a:lnTo>
                      <a:pt x="105" y="331"/>
                    </a:lnTo>
                    <a:lnTo>
                      <a:pt x="98" y="331"/>
                    </a:lnTo>
                    <a:lnTo>
                      <a:pt x="90" y="331"/>
                    </a:lnTo>
                    <a:lnTo>
                      <a:pt x="86" y="331"/>
                    </a:lnTo>
                    <a:lnTo>
                      <a:pt x="78" y="331"/>
                    </a:lnTo>
                    <a:lnTo>
                      <a:pt x="73" y="331"/>
                    </a:lnTo>
                    <a:lnTo>
                      <a:pt x="66" y="331"/>
                    </a:lnTo>
                    <a:lnTo>
                      <a:pt x="69" y="329"/>
                    </a:lnTo>
                    <a:lnTo>
                      <a:pt x="69" y="329"/>
                    </a:lnTo>
                    <a:lnTo>
                      <a:pt x="66" y="327"/>
                    </a:lnTo>
                    <a:lnTo>
                      <a:pt x="66" y="324"/>
                    </a:lnTo>
                    <a:lnTo>
                      <a:pt x="64" y="324"/>
                    </a:lnTo>
                    <a:lnTo>
                      <a:pt x="64" y="319"/>
                    </a:lnTo>
                    <a:lnTo>
                      <a:pt x="61" y="319"/>
                    </a:lnTo>
                    <a:lnTo>
                      <a:pt x="61" y="317"/>
                    </a:lnTo>
                    <a:lnTo>
                      <a:pt x="59" y="317"/>
                    </a:lnTo>
                    <a:lnTo>
                      <a:pt x="56" y="317"/>
                    </a:lnTo>
                    <a:lnTo>
                      <a:pt x="49" y="314"/>
                    </a:lnTo>
                    <a:lnTo>
                      <a:pt x="44" y="314"/>
                    </a:lnTo>
                    <a:lnTo>
                      <a:pt x="42" y="312"/>
                    </a:lnTo>
                    <a:lnTo>
                      <a:pt x="39" y="312"/>
                    </a:lnTo>
                    <a:lnTo>
                      <a:pt x="39" y="309"/>
                    </a:lnTo>
                    <a:lnTo>
                      <a:pt x="37" y="305"/>
                    </a:lnTo>
                    <a:lnTo>
                      <a:pt x="37" y="302"/>
                    </a:lnTo>
                    <a:lnTo>
                      <a:pt x="34" y="300"/>
                    </a:lnTo>
                    <a:lnTo>
                      <a:pt x="34" y="297"/>
                    </a:lnTo>
                    <a:lnTo>
                      <a:pt x="34" y="297"/>
                    </a:lnTo>
                    <a:lnTo>
                      <a:pt x="32" y="295"/>
                    </a:lnTo>
                    <a:lnTo>
                      <a:pt x="32" y="292"/>
                    </a:lnTo>
                    <a:lnTo>
                      <a:pt x="32" y="290"/>
                    </a:lnTo>
                    <a:lnTo>
                      <a:pt x="32" y="285"/>
                    </a:lnTo>
                    <a:lnTo>
                      <a:pt x="32" y="285"/>
                    </a:lnTo>
                    <a:lnTo>
                      <a:pt x="30" y="283"/>
                    </a:lnTo>
                    <a:lnTo>
                      <a:pt x="30" y="280"/>
                    </a:lnTo>
                    <a:lnTo>
                      <a:pt x="30" y="278"/>
                    </a:lnTo>
                    <a:lnTo>
                      <a:pt x="30" y="270"/>
                    </a:lnTo>
                    <a:lnTo>
                      <a:pt x="30" y="266"/>
                    </a:lnTo>
                    <a:lnTo>
                      <a:pt x="34" y="261"/>
                    </a:lnTo>
                    <a:lnTo>
                      <a:pt x="34" y="258"/>
                    </a:lnTo>
                    <a:lnTo>
                      <a:pt x="34" y="256"/>
                    </a:lnTo>
                    <a:lnTo>
                      <a:pt x="34" y="253"/>
                    </a:lnTo>
                    <a:lnTo>
                      <a:pt x="30" y="251"/>
                    </a:lnTo>
                    <a:lnTo>
                      <a:pt x="27" y="251"/>
                    </a:lnTo>
                    <a:lnTo>
                      <a:pt x="27" y="249"/>
                    </a:lnTo>
                    <a:lnTo>
                      <a:pt x="27" y="249"/>
                    </a:lnTo>
                    <a:lnTo>
                      <a:pt x="27" y="246"/>
                    </a:lnTo>
                    <a:lnTo>
                      <a:pt x="25" y="246"/>
                    </a:lnTo>
                    <a:lnTo>
                      <a:pt x="25" y="244"/>
                    </a:lnTo>
                    <a:lnTo>
                      <a:pt x="25" y="241"/>
                    </a:lnTo>
                    <a:lnTo>
                      <a:pt x="25" y="241"/>
                    </a:lnTo>
                    <a:lnTo>
                      <a:pt x="25" y="239"/>
                    </a:lnTo>
                    <a:lnTo>
                      <a:pt x="25" y="239"/>
                    </a:lnTo>
                    <a:lnTo>
                      <a:pt x="25" y="239"/>
                    </a:lnTo>
                    <a:lnTo>
                      <a:pt x="25" y="236"/>
                    </a:lnTo>
                    <a:lnTo>
                      <a:pt x="25" y="236"/>
                    </a:lnTo>
                    <a:lnTo>
                      <a:pt x="25" y="234"/>
                    </a:lnTo>
                    <a:lnTo>
                      <a:pt x="25" y="234"/>
                    </a:lnTo>
                    <a:lnTo>
                      <a:pt x="25" y="229"/>
                    </a:lnTo>
                    <a:lnTo>
                      <a:pt x="25" y="229"/>
                    </a:lnTo>
                    <a:lnTo>
                      <a:pt x="25" y="227"/>
                    </a:lnTo>
                  </a:path>
                </a:pathLst>
              </a:cu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200" dirty="0"/>
              </a:p>
            </p:txBody>
          </p:sp>
          <p:sp>
            <p:nvSpPr>
              <p:cNvPr id="463" name="Freeform 188">
                <a:extLst>
                  <a:ext uri="{FF2B5EF4-FFF2-40B4-BE49-F238E27FC236}">
                    <a16:creationId xmlns:a16="http://schemas.microsoft.com/office/drawing/2014/main" id="{3B57D547-BF74-47FB-B9E9-2A3DD1788C3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61" y="2029"/>
                <a:ext cx="277" cy="273"/>
              </a:xfrm>
              <a:custGeom>
                <a:avLst/>
                <a:gdLst>
                  <a:gd name="T0" fmla="*/ 273 w 277"/>
                  <a:gd name="T1" fmla="*/ 121 h 273"/>
                  <a:gd name="T2" fmla="*/ 270 w 277"/>
                  <a:gd name="T3" fmla="*/ 129 h 273"/>
                  <a:gd name="T4" fmla="*/ 268 w 277"/>
                  <a:gd name="T5" fmla="*/ 131 h 273"/>
                  <a:gd name="T6" fmla="*/ 268 w 277"/>
                  <a:gd name="T7" fmla="*/ 138 h 273"/>
                  <a:gd name="T8" fmla="*/ 265 w 277"/>
                  <a:gd name="T9" fmla="*/ 141 h 273"/>
                  <a:gd name="T10" fmla="*/ 260 w 277"/>
                  <a:gd name="T11" fmla="*/ 148 h 273"/>
                  <a:gd name="T12" fmla="*/ 256 w 277"/>
                  <a:gd name="T13" fmla="*/ 153 h 273"/>
                  <a:gd name="T14" fmla="*/ 253 w 277"/>
                  <a:gd name="T15" fmla="*/ 156 h 273"/>
                  <a:gd name="T16" fmla="*/ 251 w 277"/>
                  <a:gd name="T17" fmla="*/ 156 h 273"/>
                  <a:gd name="T18" fmla="*/ 246 w 277"/>
                  <a:gd name="T19" fmla="*/ 158 h 273"/>
                  <a:gd name="T20" fmla="*/ 243 w 277"/>
                  <a:gd name="T21" fmla="*/ 163 h 273"/>
                  <a:gd name="T22" fmla="*/ 246 w 277"/>
                  <a:gd name="T23" fmla="*/ 168 h 273"/>
                  <a:gd name="T24" fmla="*/ 243 w 277"/>
                  <a:gd name="T25" fmla="*/ 173 h 273"/>
                  <a:gd name="T26" fmla="*/ 243 w 277"/>
                  <a:gd name="T27" fmla="*/ 177 h 273"/>
                  <a:gd name="T28" fmla="*/ 241 w 277"/>
                  <a:gd name="T29" fmla="*/ 182 h 273"/>
                  <a:gd name="T30" fmla="*/ 241 w 277"/>
                  <a:gd name="T31" fmla="*/ 190 h 273"/>
                  <a:gd name="T32" fmla="*/ 236 w 277"/>
                  <a:gd name="T33" fmla="*/ 192 h 273"/>
                  <a:gd name="T34" fmla="*/ 236 w 277"/>
                  <a:gd name="T35" fmla="*/ 197 h 273"/>
                  <a:gd name="T36" fmla="*/ 241 w 277"/>
                  <a:gd name="T37" fmla="*/ 199 h 273"/>
                  <a:gd name="T38" fmla="*/ 234 w 277"/>
                  <a:gd name="T39" fmla="*/ 209 h 273"/>
                  <a:gd name="T40" fmla="*/ 236 w 277"/>
                  <a:gd name="T41" fmla="*/ 221 h 273"/>
                  <a:gd name="T42" fmla="*/ 217 w 277"/>
                  <a:gd name="T43" fmla="*/ 234 h 273"/>
                  <a:gd name="T44" fmla="*/ 209 w 277"/>
                  <a:gd name="T45" fmla="*/ 236 h 273"/>
                  <a:gd name="T46" fmla="*/ 212 w 277"/>
                  <a:gd name="T47" fmla="*/ 255 h 273"/>
                  <a:gd name="T48" fmla="*/ 199 w 277"/>
                  <a:gd name="T49" fmla="*/ 260 h 273"/>
                  <a:gd name="T50" fmla="*/ 180 w 277"/>
                  <a:gd name="T51" fmla="*/ 251 h 273"/>
                  <a:gd name="T52" fmla="*/ 165 w 277"/>
                  <a:gd name="T53" fmla="*/ 260 h 273"/>
                  <a:gd name="T54" fmla="*/ 163 w 277"/>
                  <a:gd name="T55" fmla="*/ 273 h 273"/>
                  <a:gd name="T56" fmla="*/ 158 w 277"/>
                  <a:gd name="T57" fmla="*/ 270 h 273"/>
                  <a:gd name="T58" fmla="*/ 156 w 277"/>
                  <a:gd name="T59" fmla="*/ 265 h 273"/>
                  <a:gd name="T60" fmla="*/ 153 w 277"/>
                  <a:gd name="T61" fmla="*/ 265 h 273"/>
                  <a:gd name="T62" fmla="*/ 153 w 277"/>
                  <a:gd name="T63" fmla="*/ 270 h 273"/>
                  <a:gd name="T64" fmla="*/ 143 w 277"/>
                  <a:gd name="T65" fmla="*/ 255 h 273"/>
                  <a:gd name="T66" fmla="*/ 139 w 277"/>
                  <a:gd name="T67" fmla="*/ 248 h 273"/>
                  <a:gd name="T68" fmla="*/ 143 w 277"/>
                  <a:gd name="T69" fmla="*/ 236 h 273"/>
                  <a:gd name="T70" fmla="*/ 136 w 277"/>
                  <a:gd name="T71" fmla="*/ 219 h 273"/>
                  <a:gd name="T72" fmla="*/ 136 w 277"/>
                  <a:gd name="T73" fmla="*/ 212 h 273"/>
                  <a:gd name="T74" fmla="*/ 124 w 277"/>
                  <a:gd name="T75" fmla="*/ 199 h 273"/>
                  <a:gd name="T76" fmla="*/ 109 w 277"/>
                  <a:gd name="T77" fmla="*/ 187 h 273"/>
                  <a:gd name="T78" fmla="*/ 95 w 277"/>
                  <a:gd name="T79" fmla="*/ 182 h 273"/>
                  <a:gd name="T80" fmla="*/ 85 w 277"/>
                  <a:gd name="T81" fmla="*/ 170 h 273"/>
                  <a:gd name="T82" fmla="*/ 78 w 277"/>
                  <a:gd name="T83" fmla="*/ 163 h 273"/>
                  <a:gd name="T84" fmla="*/ 82 w 277"/>
                  <a:gd name="T85" fmla="*/ 143 h 273"/>
                  <a:gd name="T86" fmla="*/ 90 w 277"/>
                  <a:gd name="T87" fmla="*/ 117 h 273"/>
                  <a:gd name="T88" fmla="*/ 92 w 277"/>
                  <a:gd name="T89" fmla="*/ 107 h 273"/>
                  <a:gd name="T90" fmla="*/ 78 w 277"/>
                  <a:gd name="T91" fmla="*/ 99 h 273"/>
                  <a:gd name="T92" fmla="*/ 61 w 277"/>
                  <a:gd name="T93" fmla="*/ 104 h 273"/>
                  <a:gd name="T94" fmla="*/ 53 w 277"/>
                  <a:gd name="T95" fmla="*/ 90 h 273"/>
                  <a:gd name="T96" fmla="*/ 53 w 277"/>
                  <a:gd name="T97" fmla="*/ 82 h 273"/>
                  <a:gd name="T98" fmla="*/ 51 w 277"/>
                  <a:gd name="T99" fmla="*/ 73 h 273"/>
                  <a:gd name="T100" fmla="*/ 34 w 277"/>
                  <a:gd name="T101" fmla="*/ 56 h 273"/>
                  <a:gd name="T102" fmla="*/ 26 w 277"/>
                  <a:gd name="T103" fmla="*/ 46 h 273"/>
                  <a:gd name="T104" fmla="*/ 7 w 277"/>
                  <a:gd name="T105" fmla="*/ 26 h 273"/>
                  <a:gd name="T106" fmla="*/ 4 w 277"/>
                  <a:gd name="T107" fmla="*/ 17 h 273"/>
                  <a:gd name="T108" fmla="*/ 2 w 277"/>
                  <a:gd name="T109" fmla="*/ 9 h 273"/>
                  <a:gd name="T110" fmla="*/ 0 w 277"/>
                  <a:gd name="T111" fmla="*/ 2 h 273"/>
                  <a:gd name="T112" fmla="*/ 65 w 277"/>
                  <a:gd name="T113" fmla="*/ 19 h 273"/>
                  <a:gd name="T114" fmla="*/ 153 w 277"/>
                  <a:gd name="T115" fmla="*/ 85 h 273"/>
                  <a:gd name="T116" fmla="*/ 275 w 277"/>
                  <a:gd name="T117" fmla="*/ 102 h 27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</a:cxnLst>
                <a:rect l="0" t="0" r="r" b="b"/>
                <a:pathLst>
                  <a:path w="277" h="273">
                    <a:moveTo>
                      <a:pt x="277" y="112"/>
                    </a:moveTo>
                    <a:lnTo>
                      <a:pt x="277" y="114"/>
                    </a:lnTo>
                    <a:lnTo>
                      <a:pt x="275" y="121"/>
                    </a:lnTo>
                    <a:lnTo>
                      <a:pt x="275" y="121"/>
                    </a:lnTo>
                    <a:lnTo>
                      <a:pt x="275" y="121"/>
                    </a:lnTo>
                    <a:lnTo>
                      <a:pt x="273" y="121"/>
                    </a:lnTo>
                    <a:lnTo>
                      <a:pt x="273" y="121"/>
                    </a:lnTo>
                    <a:lnTo>
                      <a:pt x="270" y="124"/>
                    </a:lnTo>
                    <a:lnTo>
                      <a:pt x="270" y="124"/>
                    </a:lnTo>
                    <a:lnTo>
                      <a:pt x="270" y="126"/>
                    </a:lnTo>
                    <a:lnTo>
                      <a:pt x="270" y="129"/>
                    </a:lnTo>
                    <a:lnTo>
                      <a:pt x="270" y="129"/>
                    </a:lnTo>
                    <a:lnTo>
                      <a:pt x="270" y="129"/>
                    </a:lnTo>
                    <a:lnTo>
                      <a:pt x="270" y="129"/>
                    </a:lnTo>
                    <a:lnTo>
                      <a:pt x="268" y="129"/>
                    </a:lnTo>
                    <a:lnTo>
                      <a:pt x="270" y="129"/>
                    </a:lnTo>
                    <a:lnTo>
                      <a:pt x="268" y="131"/>
                    </a:lnTo>
                    <a:lnTo>
                      <a:pt x="268" y="131"/>
                    </a:lnTo>
                    <a:lnTo>
                      <a:pt x="268" y="131"/>
                    </a:lnTo>
                    <a:lnTo>
                      <a:pt x="268" y="134"/>
                    </a:lnTo>
                    <a:lnTo>
                      <a:pt x="268" y="134"/>
                    </a:lnTo>
                    <a:lnTo>
                      <a:pt x="268" y="136"/>
                    </a:lnTo>
                    <a:lnTo>
                      <a:pt x="268" y="138"/>
                    </a:lnTo>
                    <a:lnTo>
                      <a:pt x="268" y="138"/>
                    </a:lnTo>
                    <a:lnTo>
                      <a:pt x="268" y="138"/>
                    </a:lnTo>
                    <a:lnTo>
                      <a:pt x="268" y="138"/>
                    </a:lnTo>
                    <a:lnTo>
                      <a:pt x="265" y="138"/>
                    </a:lnTo>
                    <a:lnTo>
                      <a:pt x="265" y="138"/>
                    </a:lnTo>
                    <a:lnTo>
                      <a:pt x="265" y="138"/>
                    </a:lnTo>
                    <a:lnTo>
                      <a:pt x="265" y="141"/>
                    </a:lnTo>
                    <a:lnTo>
                      <a:pt x="263" y="141"/>
                    </a:lnTo>
                    <a:lnTo>
                      <a:pt x="260" y="141"/>
                    </a:lnTo>
                    <a:lnTo>
                      <a:pt x="260" y="143"/>
                    </a:lnTo>
                    <a:lnTo>
                      <a:pt x="260" y="143"/>
                    </a:lnTo>
                    <a:lnTo>
                      <a:pt x="260" y="146"/>
                    </a:lnTo>
                    <a:lnTo>
                      <a:pt x="260" y="148"/>
                    </a:lnTo>
                    <a:lnTo>
                      <a:pt x="258" y="148"/>
                    </a:lnTo>
                    <a:lnTo>
                      <a:pt x="258" y="148"/>
                    </a:lnTo>
                    <a:lnTo>
                      <a:pt x="256" y="148"/>
                    </a:lnTo>
                    <a:lnTo>
                      <a:pt x="256" y="151"/>
                    </a:lnTo>
                    <a:lnTo>
                      <a:pt x="256" y="151"/>
                    </a:lnTo>
                    <a:lnTo>
                      <a:pt x="256" y="153"/>
                    </a:lnTo>
                    <a:lnTo>
                      <a:pt x="256" y="153"/>
                    </a:lnTo>
                    <a:lnTo>
                      <a:pt x="253" y="156"/>
                    </a:lnTo>
                    <a:lnTo>
                      <a:pt x="253" y="156"/>
                    </a:lnTo>
                    <a:lnTo>
                      <a:pt x="253" y="156"/>
                    </a:lnTo>
                    <a:lnTo>
                      <a:pt x="253" y="158"/>
                    </a:lnTo>
                    <a:lnTo>
                      <a:pt x="253" y="156"/>
                    </a:lnTo>
                    <a:lnTo>
                      <a:pt x="253" y="156"/>
                    </a:lnTo>
                    <a:lnTo>
                      <a:pt x="253" y="156"/>
                    </a:lnTo>
                    <a:lnTo>
                      <a:pt x="253" y="156"/>
                    </a:lnTo>
                    <a:lnTo>
                      <a:pt x="251" y="156"/>
                    </a:lnTo>
                    <a:lnTo>
                      <a:pt x="251" y="156"/>
                    </a:lnTo>
                    <a:lnTo>
                      <a:pt x="251" y="156"/>
                    </a:lnTo>
                    <a:lnTo>
                      <a:pt x="251" y="158"/>
                    </a:lnTo>
                    <a:lnTo>
                      <a:pt x="248" y="158"/>
                    </a:lnTo>
                    <a:lnTo>
                      <a:pt x="248" y="156"/>
                    </a:lnTo>
                    <a:lnTo>
                      <a:pt x="248" y="156"/>
                    </a:lnTo>
                    <a:lnTo>
                      <a:pt x="246" y="156"/>
                    </a:lnTo>
                    <a:lnTo>
                      <a:pt x="246" y="158"/>
                    </a:lnTo>
                    <a:lnTo>
                      <a:pt x="246" y="158"/>
                    </a:lnTo>
                    <a:lnTo>
                      <a:pt x="246" y="160"/>
                    </a:lnTo>
                    <a:lnTo>
                      <a:pt x="246" y="160"/>
                    </a:lnTo>
                    <a:lnTo>
                      <a:pt x="243" y="160"/>
                    </a:lnTo>
                    <a:lnTo>
                      <a:pt x="243" y="163"/>
                    </a:lnTo>
                    <a:lnTo>
                      <a:pt x="243" y="163"/>
                    </a:lnTo>
                    <a:lnTo>
                      <a:pt x="243" y="165"/>
                    </a:lnTo>
                    <a:lnTo>
                      <a:pt x="243" y="165"/>
                    </a:lnTo>
                    <a:lnTo>
                      <a:pt x="246" y="165"/>
                    </a:lnTo>
                    <a:lnTo>
                      <a:pt x="246" y="165"/>
                    </a:lnTo>
                    <a:lnTo>
                      <a:pt x="246" y="168"/>
                    </a:lnTo>
                    <a:lnTo>
                      <a:pt x="246" y="168"/>
                    </a:lnTo>
                    <a:lnTo>
                      <a:pt x="248" y="168"/>
                    </a:lnTo>
                    <a:lnTo>
                      <a:pt x="248" y="170"/>
                    </a:lnTo>
                    <a:lnTo>
                      <a:pt x="246" y="170"/>
                    </a:lnTo>
                    <a:lnTo>
                      <a:pt x="246" y="170"/>
                    </a:lnTo>
                    <a:lnTo>
                      <a:pt x="243" y="170"/>
                    </a:lnTo>
                    <a:lnTo>
                      <a:pt x="243" y="173"/>
                    </a:lnTo>
                    <a:lnTo>
                      <a:pt x="241" y="175"/>
                    </a:lnTo>
                    <a:lnTo>
                      <a:pt x="243" y="175"/>
                    </a:lnTo>
                    <a:lnTo>
                      <a:pt x="243" y="175"/>
                    </a:lnTo>
                    <a:lnTo>
                      <a:pt x="246" y="175"/>
                    </a:lnTo>
                    <a:lnTo>
                      <a:pt x="243" y="175"/>
                    </a:lnTo>
                    <a:lnTo>
                      <a:pt x="243" y="177"/>
                    </a:lnTo>
                    <a:lnTo>
                      <a:pt x="243" y="177"/>
                    </a:lnTo>
                    <a:lnTo>
                      <a:pt x="241" y="177"/>
                    </a:lnTo>
                    <a:lnTo>
                      <a:pt x="241" y="177"/>
                    </a:lnTo>
                    <a:lnTo>
                      <a:pt x="241" y="180"/>
                    </a:lnTo>
                    <a:lnTo>
                      <a:pt x="241" y="182"/>
                    </a:lnTo>
                    <a:lnTo>
                      <a:pt x="241" y="182"/>
                    </a:lnTo>
                    <a:lnTo>
                      <a:pt x="241" y="185"/>
                    </a:lnTo>
                    <a:lnTo>
                      <a:pt x="241" y="185"/>
                    </a:lnTo>
                    <a:lnTo>
                      <a:pt x="241" y="185"/>
                    </a:lnTo>
                    <a:lnTo>
                      <a:pt x="241" y="187"/>
                    </a:lnTo>
                    <a:lnTo>
                      <a:pt x="241" y="187"/>
                    </a:lnTo>
                    <a:lnTo>
                      <a:pt x="241" y="190"/>
                    </a:lnTo>
                    <a:lnTo>
                      <a:pt x="241" y="190"/>
                    </a:lnTo>
                    <a:lnTo>
                      <a:pt x="241" y="192"/>
                    </a:lnTo>
                    <a:lnTo>
                      <a:pt x="241" y="192"/>
                    </a:lnTo>
                    <a:lnTo>
                      <a:pt x="238" y="192"/>
                    </a:lnTo>
                    <a:lnTo>
                      <a:pt x="238" y="192"/>
                    </a:lnTo>
                    <a:lnTo>
                      <a:pt x="236" y="192"/>
                    </a:lnTo>
                    <a:lnTo>
                      <a:pt x="236" y="192"/>
                    </a:lnTo>
                    <a:lnTo>
                      <a:pt x="241" y="197"/>
                    </a:lnTo>
                    <a:lnTo>
                      <a:pt x="241" y="197"/>
                    </a:lnTo>
                    <a:lnTo>
                      <a:pt x="241" y="197"/>
                    </a:lnTo>
                    <a:lnTo>
                      <a:pt x="238" y="197"/>
                    </a:lnTo>
                    <a:lnTo>
                      <a:pt x="236" y="197"/>
                    </a:lnTo>
                    <a:lnTo>
                      <a:pt x="236" y="197"/>
                    </a:lnTo>
                    <a:lnTo>
                      <a:pt x="236" y="199"/>
                    </a:lnTo>
                    <a:lnTo>
                      <a:pt x="236" y="199"/>
                    </a:lnTo>
                    <a:lnTo>
                      <a:pt x="236" y="199"/>
                    </a:lnTo>
                    <a:lnTo>
                      <a:pt x="238" y="199"/>
                    </a:lnTo>
                    <a:lnTo>
                      <a:pt x="241" y="199"/>
                    </a:lnTo>
                    <a:lnTo>
                      <a:pt x="241" y="202"/>
                    </a:lnTo>
                    <a:lnTo>
                      <a:pt x="241" y="202"/>
                    </a:lnTo>
                    <a:lnTo>
                      <a:pt x="238" y="204"/>
                    </a:lnTo>
                    <a:lnTo>
                      <a:pt x="238" y="207"/>
                    </a:lnTo>
                    <a:lnTo>
                      <a:pt x="234" y="209"/>
                    </a:lnTo>
                    <a:lnTo>
                      <a:pt x="234" y="209"/>
                    </a:lnTo>
                    <a:lnTo>
                      <a:pt x="231" y="212"/>
                    </a:lnTo>
                    <a:lnTo>
                      <a:pt x="231" y="214"/>
                    </a:lnTo>
                    <a:lnTo>
                      <a:pt x="231" y="216"/>
                    </a:lnTo>
                    <a:lnTo>
                      <a:pt x="234" y="219"/>
                    </a:lnTo>
                    <a:lnTo>
                      <a:pt x="234" y="219"/>
                    </a:lnTo>
                    <a:lnTo>
                      <a:pt x="236" y="221"/>
                    </a:lnTo>
                    <a:lnTo>
                      <a:pt x="238" y="224"/>
                    </a:lnTo>
                    <a:lnTo>
                      <a:pt x="236" y="229"/>
                    </a:lnTo>
                    <a:lnTo>
                      <a:pt x="234" y="229"/>
                    </a:lnTo>
                    <a:lnTo>
                      <a:pt x="229" y="231"/>
                    </a:lnTo>
                    <a:lnTo>
                      <a:pt x="221" y="231"/>
                    </a:lnTo>
                    <a:lnTo>
                      <a:pt x="217" y="234"/>
                    </a:lnTo>
                    <a:lnTo>
                      <a:pt x="217" y="234"/>
                    </a:lnTo>
                    <a:lnTo>
                      <a:pt x="214" y="234"/>
                    </a:lnTo>
                    <a:lnTo>
                      <a:pt x="212" y="234"/>
                    </a:lnTo>
                    <a:lnTo>
                      <a:pt x="212" y="234"/>
                    </a:lnTo>
                    <a:lnTo>
                      <a:pt x="209" y="236"/>
                    </a:lnTo>
                    <a:lnTo>
                      <a:pt x="209" y="236"/>
                    </a:lnTo>
                    <a:lnTo>
                      <a:pt x="207" y="241"/>
                    </a:lnTo>
                    <a:lnTo>
                      <a:pt x="207" y="243"/>
                    </a:lnTo>
                    <a:lnTo>
                      <a:pt x="209" y="248"/>
                    </a:lnTo>
                    <a:lnTo>
                      <a:pt x="209" y="251"/>
                    </a:lnTo>
                    <a:lnTo>
                      <a:pt x="212" y="253"/>
                    </a:lnTo>
                    <a:lnTo>
                      <a:pt x="212" y="255"/>
                    </a:lnTo>
                    <a:lnTo>
                      <a:pt x="214" y="258"/>
                    </a:lnTo>
                    <a:lnTo>
                      <a:pt x="212" y="263"/>
                    </a:lnTo>
                    <a:lnTo>
                      <a:pt x="209" y="265"/>
                    </a:lnTo>
                    <a:lnTo>
                      <a:pt x="207" y="265"/>
                    </a:lnTo>
                    <a:lnTo>
                      <a:pt x="204" y="263"/>
                    </a:lnTo>
                    <a:lnTo>
                      <a:pt x="199" y="260"/>
                    </a:lnTo>
                    <a:lnTo>
                      <a:pt x="197" y="260"/>
                    </a:lnTo>
                    <a:lnTo>
                      <a:pt x="192" y="258"/>
                    </a:lnTo>
                    <a:lnTo>
                      <a:pt x="187" y="255"/>
                    </a:lnTo>
                    <a:lnTo>
                      <a:pt x="185" y="253"/>
                    </a:lnTo>
                    <a:lnTo>
                      <a:pt x="185" y="253"/>
                    </a:lnTo>
                    <a:lnTo>
                      <a:pt x="180" y="251"/>
                    </a:lnTo>
                    <a:lnTo>
                      <a:pt x="178" y="251"/>
                    </a:lnTo>
                    <a:lnTo>
                      <a:pt x="173" y="251"/>
                    </a:lnTo>
                    <a:lnTo>
                      <a:pt x="170" y="253"/>
                    </a:lnTo>
                    <a:lnTo>
                      <a:pt x="168" y="255"/>
                    </a:lnTo>
                    <a:lnTo>
                      <a:pt x="168" y="255"/>
                    </a:lnTo>
                    <a:lnTo>
                      <a:pt x="165" y="260"/>
                    </a:lnTo>
                    <a:lnTo>
                      <a:pt x="163" y="263"/>
                    </a:lnTo>
                    <a:lnTo>
                      <a:pt x="160" y="265"/>
                    </a:lnTo>
                    <a:lnTo>
                      <a:pt x="160" y="268"/>
                    </a:lnTo>
                    <a:lnTo>
                      <a:pt x="163" y="270"/>
                    </a:lnTo>
                    <a:lnTo>
                      <a:pt x="165" y="273"/>
                    </a:lnTo>
                    <a:lnTo>
                      <a:pt x="163" y="273"/>
                    </a:lnTo>
                    <a:lnTo>
                      <a:pt x="163" y="273"/>
                    </a:lnTo>
                    <a:lnTo>
                      <a:pt x="163" y="273"/>
                    </a:lnTo>
                    <a:lnTo>
                      <a:pt x="160" y="273"/>
                    </a:lnTo>
                    <a:lnTo>
                      <a:pt x="160" y="273"/>
                    </a:lnTo>
                    <a:lnTo>
                      <a:pt x="160" y="273"/>
                    </a:lnTo>
                    <a:lnTo>
                      <a:pt x="158" y="270"/>
                    </a:lnTo>
                    <a:lnTo>
                      <a:pt x="158" y="270"/>
                    </a:lnTo>
                    <a:lnTo>
                      <a:pt x="158" y="268"/>
                    </a:lnTo>
                    <a:lnTo>
                      <a:pt x="158" y="268"/>
                    </a:lnTo>
                    <a:lnTo>
                      <a:pt x="156" y="268"/>
                    </a:lnTo>
                    <a:lnTo>
                      <a:pt x="156" y="268"/>
                    </a:lnTo>
                    <a:lnTo>
                      <a:pt x="156" y="265"/>
                    </a:lnTo>
                    <a:lnTo>
                      <a:pt x="156" y="263"/>
                    </a:lnTo>
                    <a:lnTo>
                      <a:pt x="156" y="263"/>
                    </a:lnTo>
                    <a:lnTo>
                      <a:pt x="153" y="263"/>
                    </a:lnTo>
                    <a:lnTo>
                      <a:pt x="153" y="263"/>
                    </a:lnTo>
                    <a:lnTo>
                      <a:pt x="151" y="265"/>
                    </a:lnTo>
                    <a:lnTo>
                      <a:pt x="153" y="265"/>
                    </a:lnTo>
                    <a:lnTo>
                      <a:pt x="153" y="268"/>
                    </a:lnTo>
                    <a:lnTo>
                      <a:pt x="153" y="268"/>
                    </a:lnTo>
                    <a:lnTo>
                      <a:pt x="153" y="268"/>
                    </a:lnTo>
                    <a:lnTo>
                      <a:pt x="156" y="270"/>
                    </a:lnTo>
                    <a:lnTo>
                      <a:pt x="153" y="270"/>
                    </a:lnTo>
                    <a:lnTo>
                      <a:pt x="153" y="270"/>
                    </a:lnTo>
                    <a:lnTo>
                      <a:pt x="151" y="270"/>
                    </a:lnTo>
                    <a:lnTo>
                      <a:pt x="146" y="265"/>
                    </a:lnTo>
                    <a:lnTo>
                      <a:pt x="146" y="265"/>
                    </a:lnTo>
                    <a:lnTo>
                      <a:pt x="146" y="263"/>
                    </a:lnTo>
                    <a:lnTo>
                      <a:pt x="146" y="260"/>
                    </a:lnTo>
                    <a:lnTo>
                      <a:pt x="143" y="255"/>
                    </a:lnTo>
                    <a:lnTo>
                      <a:pt x="141" y="253"/>
                    </a:lnTo>
                    <a:lnTo>
                      <a:pt x="141" y="251"/>
                    </a:lnTo>
                    <a:lnTo>
                      <a:pt x="141" y="251"/>
                    </a:lnTo>
                    <a:lnTo>
                      <a:pt x="141" y="248"/>
                    </a:lnTo>
                    <a:lnTo>
                      <a:pt x="139" y="248"/>
                    </a:lnTo>
                    <a:lnTo>
                      <a:pt x="139" y="248"/>
                    </a:lnTo>
                    <a:lnTo>
                      <a:pt x="136" y="248"/>
                    </a:lnTo>
                    <a:lnTo>
                      <a:pt x="136" y="248"/>
                    </a:lnTo>
                    <a:lnTo>
                      <a:pt x="136" y="243"/>
                    </a:lnTo>
                    <a:lnTo>
                      <a:pt x="139" y="241"/>
                    </a:lnTo>
                    <a:lnTo>
                      <a:pt x="141" y="238"/>
                    </a:lnTo>
                    <a:lnTo>
                      <a:pt x="143" y="236"/>
                    </a:lnTo>
                    <a:lnTo>
                      <a:pt x="141" y="231"/>
                    </a:lnTo>
                    <a:lnTo>
                      <a:pt x="141" y="229"/>
                    </a:lnTo>
                    <a:lnTo>
                      <a:pt x="139" y="226"/>
                    </a:lnTo>
                    <a:lnTo>
                      <a:pt x="136" y="224"/>
                    </a:lnTo>
                    <a:lnTo>
                      <a:pt x="136" y="221"/>
                    </a:lnTo>
                    <a:lnTo>
                      <a:pt x="136" y="219"/>
                    </a:lnTo>
                    <a:lnTo>
                      <a:pt x="136" y="219"/>
                    </a:lnTo>
                    <a:lnTo>
                      <a:pt x="136" y="216"/>
                    </a:lnTo>
                    <a:lnTo>
                      <a:pt x="136" y="214"/>
                    </a:lnTo>
                    <a:lnTo>
                      <a:pt x="136" y="214"/>
                    </a:lnTo>
                    <a:lnTo>
                      <a:pt x="136" y="212"/>
                    </a:lnTo>
                    <a:lnTo>
                      <a:pt x="136" y="212"/>
                    </a:lnTo>
                    <a:lnTo>
                      <a:pt x="136" y="209"/>
                    </a:lnTo>
                    <a:lnTo>
                      <a:pt x="134" y="209"/>
                    </a:lnTo>
                    <a:lnTo>
                      <a:pt x="129" y="207"/>
                    </a:lnTo>
                    <a:lnTo>
                      <a:pt x="129" y="207"/>
                    </a:lnTo>
                    <a:lnTo>
                      <a:pt x="126" y="204"/>
                    </a:lnTo>
                    <a:lnTo>
                      <a:pt x="124" y="199"/>
                    </a:lnTo>
                    <a:lnTo>
                      <a:pt x="124" y="197"/>
                    </a:lnTo>
                    <a:lnTo>
                      <a:pt x="121" y="197"/>
                    </a:lnTo>
                    <a:lnTo>
                      <a:pt x="117" y="195"/>
                    </a:lnTo>
                    <a:lnTo>
                      <a:pt x="114" y="192"/>
                    </a:lnTo>
                    <a:lnTo>
                      <a:pt x="112" y="190"/>
                    </a:lnTo>
                    <a:lnTo>
                      <a:pt x="109" y="187"/>
                    </a:lnTo>
                    <a:lnTo>
                      <a:pt x="107" y="187"/>
                    </a:lnTo>
                    <a:lnTo>
                      <a:pt x="107" y="185"/>
                    </a:lnTo>
                    <a:lnTo>
                      <a:pt x="102" y="185"/>
                    </a:lnTo>
                    <a:lnTo>
                      <a:pt x="102" y="185"/>
                    </a:lnTo>
                    <a:lnTo>
                      <a:pt x="97" y="182"/>
                    </a:lnTo>
                    <a:lnTo>
                      <a:pt x="95" y="182"/>
                    </a:lnTo>
                    <a:lnTo>
                      <a:pt x="95" y="180"/>
                    </a:lnTo>
                    <a:lnTo>
                      <a:pt x="92" y="177"/>
                    </a:lnTo>
                    <a:lnTo>
                      <a:pt x="90" y="175"/>
                    </a:lnTo>
                    <a:lnTo>
                      <a:pt x="87" y="173"/>
                    </a:lnTo>
                    <a:lnTo>
                      <a:pt x="87" y="173"/>
                    </a:lnTo>
                    <a:lnTo>
                      <a:pt x="85" y="170"/>
                    </a:lnTo>
                    <a:lnTo>
                      <a:pt x="85" y="170"/>
                    </a:lnTo>
                    <a:lnTo>
                      <a:pt x="82" y="168"/>
                    </a:lnTo>
                    <a:lnTo>
                      <a:pt x="82" y="168"/>
                    </a:lnTo>
                    <a:lnTo>
                      <a:pt x="80" y="165"/>
                    </a:lnTo>
                    <a:lnTo>
                      <a:pt x="78" y="163"/>
                    </a:lnTo>
                    <a:lnTo>
                      <a:pt x="78" y="163"/>
                    </a:lnTo>
                    <a:lnTo>
                      <a:pt x="78" y="160"/>
                    </a:lnTo>
                    <a:lnTo>
                      <a:pt x="78" y="160"/>
                    </a:lnTo>
                    <a:lnTo>
                      <a:pt x="78" y="156"/>
                    </a:lnTo>
                    <a:lnTo>
                      <a:pt x="78" y="153"/>
                    </a:lnTo>
                    <a:lnTo>
                      <a:pt x="78" y="151"/>
                    </a:lnTo>
                    <a:lnTo>
                      <a:pt x="82" y="143"/>
                    </a:lnTo>
                    <a:lnTo>
                      <a:pt x="85" y="134"/>
                    </a:lnTo>
                    <a:lnTo>
                      <a:pt x="87" y="129"/>
                    </a:lnTo>
                    <a:lnTo>
                      <a:pt x="90" y="126"/>
                    </a:lnTo>
                    <a:lnTo>
                      <a:pt x="90" y="121"/>
                    </a:lnTo>
                    <a:lnTo>
                      <a:pt x="90" y="119"/>
                    </a:lnTo>
                    <a:lnTo>
                      <a:pt x="90" y="117"/>
                    </a:lnTo>
                    <a:lnTo>
                      <a:pt x="90" y="117"/>
                    </a:lnTo>
                    <a:lnTo>
                      <a:pt x="92" y="114"/>
                    </a:lnTo>
                    <a:lnTo>
                      <a:pt x="92" y="112"/>
                    </a:lnTo>
                    <a:lnTo>
                      <a:pt x="95" y="109"/>
                    </a:lnTo>
                    <a:lnTo>
                      <a:pt x="95" y="109"/>
                    </a:lnTo>
                    <a:lnTo>
                      <a:pt x="92" y="107"/>
                    </a:lnTo>
                    <a:lnTo>
                      <a:pt x="90" y="104"/>
                    </a:lnTo>
                    <a:lnTo>
                      <a:pt x="85" y="102"/>
                    </a:lnTo>
                    <a:lnTo>
                      <a:pt x="82" y="99"/>
                    </a:lnTo>
                    <a:lnTo>
                      <a:pt x="80" y="99"/>
                    </a:lnTo>
                    <a:lnTo>
                      <a:pt x="78" y="99"/>
                    </a:lnTo>
                    <a:lnTo>
                      <a:pt x="78" y="99"/>
                    </a:lnTo>
                    <a:lnTo>
                      <a:pt x="75" y="97"/>
                    </a:lnTo>
                    <a:lnTo>
                      <a:pt x="73" y="97"/>
                    </a:lnTo>
                    <a:lnTo>
                      <a:pt x="70" y="97"/>
                    </a:lnTo>
                    <a:lnTo>
                      <a:pt x="65" y="104"/>
                    </a:lnTo>
                    <a:lnTo>
                      <a:pt x="63" y="104"/>
                    </a:lnTo>
                    <a:lnTo>
                      <a:pt x="61" y="104"/>
                    </a:lnTo>
                    <a:lnTo>
                      <a:pt x="58" y="102"/>
                    </a:lnTo>
                    <a:lnTo>
                      <a:pt x="53" y="95"/>
                    </a:lnTo>
                    <a:lnTo>
                      <a:pt x="56" y="92"/>
                    </a:lnTo>
                    <a:lnTo>
                      <a:pt x="56" y="92"/>
                    </a:lnTo>
                    <a:lnTo>
                      <a:pt x="53" y="90"/>
                    </a:lnTo>
                    <a:lnTo>
                      <a:pt x="53" y="90"/>
                    </a:lnTo>
                    <a:lnTo>
                      <a:pt x="53" y="87"/>
                    </a:lnTo>
                    <a:lnTo>
                      <a:pt x="53" y="87"/>
                    </a:lnTo>
                    <a:lnTo>
                      <a:pt x="53" y="85"/>
                    </a:lnTo>
                    <a:lnTo>
                      <a:pt x="53" y="85"/>
                    </a:lnTo>
                    <a:lnTo>
                      <a:pt x="53" y="85"/>
                    </a:lnTo>
                    <a:lnTo>
                      <a:pt x="53" y="82"/>
                    </a:lnTo>
                    <a:lnTo>
                      <a:pt x="53" y="80"/>
                    </a:lnTo>
                    <a:lnTo>
                      <a:pt x="53" y="80"/>
                    </a:lnTo>
                    <a:lnTo>
                      <a:pt x="53" y="78"/>
                    </a:lnTo>
                    <a:lnTo>
                      <a:pt x="53" y="75"/>
                    </a:lnTo>
                    <a:lnTo>
                      <a:pt x="51" y="75"/>
                    </a:lnTo>
                    <a:lnTo>
                      <a:pt x="51" y="73"/>
                    </a:lnTo>
                    <a:lnTo>
                      <a:pt x="48" y="68"/>
                    </a:lnTo>
                    <a:lnTo>
                      <a:pt x="48" y="65"/>
                    </a:lnTo>
                    <a:lnTo>
                      <a:pt x="46" y="65"/>
                    </a:lnTo>
                    <a:lnTo>
                      <a:pt x="41" y="60"/>
                    </a:lnTo>
                    <a:lnTo>
                      <a:pt x="36" y="58"/>
                    </a:lnTo>
                    <a:lnTo>
                      <a:pt x="34" y="56"/>
                    </a:lnTo>
                    <a:lnTo>
                      <a:pt x="29" y="53"/>
                    </a:lnTo>
                    <a:lnTo>
                      <a:pt x="29" y="51"/>
                    </a:lnTo>
                    <a:lnTo>
                      <a:pt x="29" y="51"/>
                    </a:lnTo>
                    <a:lnTo>
                      <a:pt x="29" y="48"/>
                    </a:lnTo>
                    <a:lnTo>
                      <a:pt x="26" y="46"/>
                    </a:lnTo>
                    <a:lnTo>
                      <a:pt x="26" y="46"/>
                    </a:lnTo>
                    <a:lnTo>
                      <a:pt x="22" y="41"/>
                    </a:lnTo>
                    <a:lnTo>
                      <a:pt x="14" y="36"/>
                    </a:lnTo>
                    <a:lnTo>
                      <a:pt x="14" y="34"/>
                    </a:lnTo>
                    <a:lnTo>
                      <a:pt x="9" y="31"/>
                    </a:lnTo>
                    <a:lnTo>
                      <a:pt x="9" y="29"/>
                    </a:lnTo>
                    <a:lnTo>
                      <a:pt x="7" y="26"/>
                    </a:lnTo>
                    <a:lnTo>
                      <a:pt x="7" y="24"/>
                    </a:lnTo>
                    <a:lnTo>
                      <a:pt x="7" y="21"/>
                    </a:lnTo>
                    <a:lnTo>
                      <a:pt x="7" y="21"/>
                    </a:lnTo>
                    <a:lnTo>
                      <a:pt x="4" y="21"/>
                    </a:lnTo>
                    <a:lnTo>
                      <a:pt x="4" y="19"/>
                    </a:lnTo>
                    <a:lnTo>
                      <a:pt x="4" y="17"/>
                    </a:lnTo>
                    <a:lnTo>
                      <a:pt x="2" y="17"/>
                    </a:lnTo>
                    <a:lnTo>
                      <a:pt x="2" y="17"/>
                    </a:lnTo>
                    <a:lnTo>
                      <a:pt x="2" y="14"/>
                    </a:lnTo>
                    <a:lnTo>
                      <a:pt x="2" y="12"/>
                    </a:lnTo>
                    <a:lnTo>
                      <a:pt x="2" y="9"/>
                    </a:lnTo>
                    <a:lnTo>
                      <a:pt x="2" y="9"/>
                    </a:lnTo>
                    <a:lnTo>
                      <a:pt x="2" y="9"/>
                    </a:lnTo>
                    <a:lnTo>
                      <a:pt x="2" y="7"/>
                    </a:lnTo>
                    <a:lnTo>
                      <a:pt x="2" y="7"/>
                    </a:lnTo>
                    <a:lnTo>
                      <a:pt x="0" y="4"/>
                    </a:lnTo>
                    <a:lnTo>
                      <a:pt x="0" y="4"/>
                    </a:lnTo>
                    <a:lnTo>
                      <a:pt x="0" y="2"/>
                    </a:lnTo>
                    <a:lnTo>
                      <a:pt x="0" y="0"/>
                    </a:lnTo>
                    <a:lnTo>
                      <a:pt x="26" y="0"/>
                    </a:lnTo>
                    <a:lnTo>
                      <a:pt x="26" y="9"/>
                    </a:lnTo>
                    <a:lnTo>
                      <a:pt x="51" y="9"/>
                    </a:lnTo>
                    <a:lnTo>
                      <a:pt x="51" y="19"/>
                    </a:lnTo>
                    <a:lnTo>
                      <a:pt x="65" y="19"/>
                    </a:lnTo>
                    <a:lnTo>
                      <a:pt x="65" y="31"/>
                    </a:lnTo>
                    <a:lnTo>
                      <a:pt x="102" y="31"/>
                    </a:lnTo>
                    <a:lnTo>
                      <a:pt x="102" y="63"/>
                    </a:lnTo>
                    <a:lnTo>
                      <a:pt x="129" y="63"/>
                    </a:lnTo>
                    <a:lnTo>
                      <a:pt x="129" y="85"/>
                    </a:lnTo>
                    <a:lnTo>
                      <a:pt x="153" y="85"/>
                    </a:lnTo>
                    <a:lnTo>
                      <a:pt x="153" y="95"/>
                    </a:lnTo>
                    <a:lnTo>
                      <a:pt x="275" y="95"/>
                    </a:lnTo>
                    <a:lnTo>
                      <a:pt x="275" y="97"/>
                    </a:lnTo>
                    <a:lnTo>
                      <a:pt x="275" y="97"/>
                    </a:lnTo>
                    <a:lnTo>
                      <a:pt x="275" y="102"/>
                    </a:lnTo>
                    <a:lnTo>
                      <a:pt x="275" y="102"/>
                    </a:lnTo>
                    <a:lnTo>
                      <a:pt x="275" y="104"/>
                    </a:lnTo>
                    <a:lnTo>
                      <a:pt x="275" y="104"/>
                    </a:lnTo>
                    <a:lnTo>
                      <a:pt x="275" y="107"/>
                    </a:lnTo>
                    <a:lnTo>
                      <a:pt x="275" y="107"/>
                    </a:lnTo>
                    <a:lnTo>
                      <a:pt x="277" y="112"/>
                    </a:lnTo>
                    <a:close/>
                  </a:path>
                </a:pathLst>
              </a:custGeom>
              <a:solidFill>
                <a:srgbClr val="FFCF8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200" dirty="0"/>
              </a:p>
            </p:txBody>
          </p:sp>
          <p:sp>
            <p:nvSpPr>
              <p:cNvPr id="464" name="Freeform 189">
                <a:extLst>
                  <a:ext uri="{FF2B5EF4-FFF2-40B4-BE49-F238E27FC236}">
                    <a16:creationId xmlns:a16="http://schemas.microsoft.com/office/drawing/2014/main" id="{F1B672EE-4220-49C8-8C85-54F8AD66107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58" y="1799"/>
                <a:ext cx="280" cy="325"/>
              </a:xfrm>
              <a:custGeom>
                <a:avLst/>
                <a:gdLst>
                  <a:gd name="T0" fmla="*/ 73 w 280"/>
                  <a:gd name="T1" fmla="*/ 13 h 325"/>
                  <a:gd name="T2" fmla="*/ 64 w 280"/>
                  <a:gd name="T3" fmla="*/ 5 h 325"/>
                  <a:gd name="T4" fmla="*/ 68 w 280"/>
                  <a:gd name="T5" fmla="*/ 0 h 325"/>
                  <a:gd name="T6" fmla="*/ 93 w 280"/>
                  <a:gd name="T7" fmla="*/ 0 h 325"/>
                  <a:gd name="T8" fmla="*/ 117 w 280"/>
                  <a:gd name="T9" fmla="*/ 0 h 325"/>
                  <a:gd name="T10" fmla="*/ 142 w 280"/>
                  <a:gd name="T11" fmla="*/ 0 h 325"/>
                  <a:gd name="T12" fmla="*/ 168 w 280"/>
                  <a:gd name="T13" fmla="*/ 3 h 325"/>
                  <a:gd name="T14" fmla="*/ 193 w 280"/>
                  <a:gd name="T15" fmla="*/ 3 h 325"/>
                  <a:gd name="T16" fmla="*/ 217 w 280"/>
                  <a:gd name="T17" fmla="*/ 3 h 325"/>
                  <a:gd name="T18" fmla="*/ 241 w 280"/>
                  <a:gd name="T19" fmla="*/ 3 h 325"/>
                  <a:gd name="T20" fmla="*/ 261 w 280"/>
                  <a:gd name="T21" fmla="*/ 3 h 325"/>
                  <a:gd name="T22" fmla="*/ 259 w 280"/>
                  <a:gd name="T23" fmla="*/ 13 h 325"/>
                  <a:gd name="T24" fmla="*/ 259 w 280"/>
                  <a:gd name="T25" fmla="*/ 27 h 325"/>
                  <a:gd name="T26" fmla="*/ 263 w 280"/>
                  <a:gd name="T27" fmla="*/ 37 h 325"/>
                  <a:gd name="T28" fmla="*/ 266 w 280"/>
                  <a:gd name="T29" fmla="*/ 39 h 325"/>
                  <a:gd name="T30" fmla="*/ 268 w 280"/>
                  <a:gd name="T31" fmla="*/ 42 h 325"/>
                  <a:gd name="T32" fmla="*/ 273 w 280"/>
                  <a:gd name="T33" fmla="*/ 59 h 325"/>
                  <a:gd name="T34" fmla="*/ 280 w 280"/>
                  <a:gd name="T35" fmla="*/ 74 h 325"/>
                  <a:gd name="T36" fmla="*/ 280 w 280"/>
                  <a:gd name="T37" fmla="*/ 142 h 325"/>
                  <a:gd name="T38" fmla="*/ 278 w 280"/>
                  <a:gd name="T39" fmla="*/ 249 h 325"/>
                  <a:gd name="T40" fmla="*/ 278 w 280"/>
                  <a:gd name="T41" fmla="*/ 290 h 325"/>
                  <a:gd name="T42" fmla="*/ 273 w 280"/>
                  <a:gd name="T43" fmla="*/ 298 h 325"/>
                  <a:gd name="T44" fmla="*/ 271 w 280"/>
                  <a:gd name="T45" fmla="*/ 312 h 325"/>
                  <a:gd name="T46" fmla="*/ 273 w 280"/>
                  <a:gd name="T47" fmla="*/ 317 h 325"/>
                  <a:gd name="T48" fmla="*/ 276 w 280"/>
                  <a:gd name="T49" fmla="*/ 325 h 325"/>
                  <a:gd name="T50" fmla="*/ 132 w 280"/>
                  <a:gd name="T51" fmla="*/ 315 h 325"/>
                  <a:gd name="T52" fmla="*/ 68 w 280"/>
                  <a:gd name="T53" fmla="*/ 261 h 325"/>
                  <a:gd name="T54" fmla="*/ 29 w 280"/>
                  <a:gd name="T55" fmla="*/ 239 h 325"/>
                  <a:gd name="T56" fmla="*/ 0 w 280"/>
                  <a:gd name="T57" fmla="*/ 212 h 325"/>
                  <a:gd name="T58" fmla="*/ 5 w 280"/>
                  <a:gd name="T59" fmla="*/ 198 h 325"/>
                  <a:gd name="T60" fmla="*/ 10 w 280"/>
                  <a:gd name="T61" fmla="*/ 193 h 325"/>
                  <a:gd name="T62" fmla="*/ 10 w 280"/>
                  <a:gd name="T63" fmla="*/ 186 h 325"/>
                  <a:gd name="T64" fmla="*/ 7 w 280"/>
                  <a:gd name="T65" fmla="*/ 181 h 325"/>
                  <a:gd name="T66" fmla="*/ 15 w 280"/>
                  <a:gd name="T67" fmla="*/ 176 h 325"/>
                  <a:gd name="T68" fmla="*/ 27 w 280"/>
                  <a:gd name="T69" fmla="*/ 171 h 325"/>
                  <a:gd name="T70" fmla="*/ 29 w 280"/>
                  <a:gd name="T71" fmla="*/ 159 h 325"/>
                  <a:gd name="T72" fmla="*/ 37 w 280"/>
                  <a:gd name="T73" fmla="*/ 149 h 325"/>
                  <a:gd name="T74" fmla="*/ 39 w 280"/>
                  <a:gd name="T75" fmla="*/ 134 h 325"/>
                  <a:gd name="T76" fmla="*/ 32 w 280"/>
                  <a:gd name="T77" fmla="*/ 125 h 325"/>
                  <a:gd name="T78" fmla="*/ 29 w 280"/>
                  <a:gd name="T79" fmla="*/ 117 h 325"/>
                  <a:gd name="T80" fmla="*/ 34 w 280"/>
                  <a:gd name="T81" fmla="*/ 103 h 325"/>
                  <a:gd name="T82" fmla="*/ 56 w 280"/>
                  <a:gd name="T83" fmla="*/ 100 h 325"/>
                  <a:gd name="T84" fmla="*/ 64 w 280"/>
                  <a:gd name="T85" fmla="*/ 95 h 325"/>
                  <a:gd name="T86" fmla="*/ 76 w 280"/>
                  <a:gd name="T87" fmla="*/ 91 h 325"/>
                  <a:gd name="T88" fmla="*/ 81 w 280"/>
                  <a:gd name="T89" fmla="*/ 86 h 325"/>
                  <a:gd name="T90" fmla="*/ 83 w 280"/>
                  <a:gd name="T91" fmla="*/ 81 h 325"/>
                  <a:gd name="T92" fmla="*/ 83 w 280"/>
                  <a:gd name="T93" fmla="*/ 78 h 325"/>
                  <a:gd name="T94" fmla="*/ 85 w 280"/>
                  <a:gd name="T95" fmla="*/ 71 h 325"/>
                  <a:gd name="T96" fmla="*/ 93 w 280"/>
                  <a:gd name="T97" fmla="*/ 66 h 325"/>
                  <a:gd name="T98" fmla="*/ 95 w 280"/>
                  <a:gd name="T99" fmla="*/ 52 h 325"/>
                  <a:gd name="T100" fmla="*/ 95 w 280"/>
                  <a:gd name="T101" fmla="*/ 39 h 325"/>
                  <a:gd name="T102" fmla="*/ 93 w 280"/>
                  <a:gd name="T103" fmla="*/ 37 h 325"/>
                  <a:gd name="T104" fmla="*/ 85 w 280"/>
                  <a:gd name="T105" fmla="*/ 32 h 325"/>
                  <a:gd name="T106" fmla="*/ 81 w 280"/>
                  <a:gd name="T107" fmla="*/ 27 h 3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</a:cxnLst>
                <a:rect l="0" t="0" r="r" b="b"/>
                <a:pathLst>
                  <a:path w="280" h="325">
                    <a:moveTo>
                      <a:pt x="78" y="20"/>
                    </a:moveTo>
                    <a:lnTo>
                      <a:pt x="76" y="15"/>
                    </a:lnTo>
                    <a:lnTo>
                      <a:pt x="73" y="13"/>
                    </a:lnTo>
                    <a:lnTo>
                      <a:pt x="73" y="13"/>
                    </a:lnTo>
                    <a:lnTo>
                      <a:pt x="68" y="10"/>
                    </a:lnTo>
                    <a:lnTo>
                      <a:pt x="66" y="8"/>
                    </a:lnTo>
                    <a:lnTo>
                      <a:pt x="64" y="5"/>
                    </a:lnTo>
                    <a:lnTo>
                      <a:pt x="64" y="5"/>
                    </a:lnTo>
                    <a:lnTo>
                      <a:pt x="61" y="5"/>
                    </a:lnTo>
                    <a:lnTo>
                      <a:pt x="61" y="3"/>
                    </a:lnTo>
                    <a:lnTo>
                      <a:pt x="61" y="0"/>
                    </a:lnTo>
                    <a:lnTo>
                      <a:pt x="68" y="0"/>
                    </a:lnTo>
                    <a:lnTo>
                      <a:pt x="73" y="0"/>
                    </a:lnTo>
                    <a:lnTo>
                      <a:pt x="81" y="0"/>
                    </a:lnTo>
                    <a:lnTo>
                      <a:pt x="85" y="0"/>
                    </a:lnTo>
                    <a:lnTo>
                      <a:pt x="93" y="0"/>
                    </a:lnTo>
                    <a:lnTo>
                      <a:pt x="100" y="0"/>
                    </a:lnTo>
                    <a:lnTo>
                      <a:pt x="105" y="0"/>
                    </a:lnTo>
                    <a:lnTo>
                      <a:pt x="112" y="0"/>
                    </a:lnTo>
                    <a:lnTo>
                      <a:pt x="117" y="0"/>
                    </a:lnTo>
                    <a:lnTo>
                      <a:pt x="124" y="0"/>
                    </a:lnTo>
                    <a:lnTo>
                      <a:pt x="129" y="0"/>
                    </a:lnTo>
                    <a:lnTo>
                      <a:pt x="137" y="0"/>
                    </a:lnTo>
                    <a:lnTo>
                      <a:pt x="142" y="0"/>
                    </a:lnTo>
                    <a:lnTo>
                      <a:pt x="149" y="0"/>
                    </a:lnTo>
                    <a:lnTo>
                      <a:pt x="154" y="0"/>
                    </a:lnTo>
                    <a:lnTo>
                      <a:pt x="161" y="0"/>
                    </a:lnTo>
                    <a:lnTo>
                      <a:pt x="168" y="3"/>
                    </a:lnTo>
                    <a:lnTo>
                      <a:pt x="173" y="3"/>
                    </a:lnTo>
                    <a:lnTo>
                      <a:pt x="181" y="3"/>
                    </a:lnTo>
                    <a:lnTo>
                      <a:pt x="185" y="3"/>
                    </a:lnTo>
                    <a:lnTo>
                      <a:pt x="193" y="3"/>
                    </a:lnTo>
                    <a:lnTo>
                      <a:pt x="198" y="3"/>
                    </a:lnTo>
                    <a:lnTo>
                      <a:pt x="205" y="3"/>
                    </a:lnTo>
                    <a:lnTo>
                      <a:pt x="210" y="3"/>
                    </a:lnTo>
                    <a:lnTo>
                      <a:pt x="217" y="3"/>
                    </a:lnTo>
                    <a:lnTo>
                      <a:pt x="222" y="3"/>
                    </a:lnTo>
                    <a:lnTo>
                      <a:pt x="229" y="3"/>
                    </a:lnTo>
                    <a:lnTo>
                      <a:pt x="234" y="3"/>
                    </a:lnTo>
                    <a:lnTo>
                      <a:pt x="241" y="3"/>
                    </a:lnTo>
                    <a:lnTo>
                      <a:pt x="249" y="3"/>
                    </a:lnTo>
                    <a:lnTo>
                      <a:pt x="254" y="3"/>
                    </a:lnTo>
                    <a:lnTo>
                      <a:pt x="261" y="3"/>
                    </a:lnTo>
                    <a:lnTo>
                      <a:pt x="261" y="3"/>
                    </a:lnTo>
                    <a:lnTo>
                      <a:pt x="261" y="3"/>
                    </a:lnTo>
                    <a:lnTo>
                      <a:pt x="259" y="13"/>
                    </a:lnTo>
                    <a:lnTo>
                      <a:pt x="259" y="13"/>
                    </a:lnTo>
                    <a:lnTo>
                      <a:pt x="259" y="13"/>
                    </a:lnTo>
                    <a:lnTo>
                      <a:pt x="259" y="15"/>
                    </a:lnTo>
                    <a:lnTo>
                      <a:pt x="259" y="15"/>
                    </a:lnTo>
                    <a:lnTo>
                      <a:pt x="259" y="22"/>
                    </a:lnTo>
                    <a:lnTo>
                      <a:pt x="259" y="27"/>
                    </a:lnTo>
                    <a:lnTo>
                      <a:pt x="261" y="30"/>
                    </a:lnTo>
                    <a:lnTo>
                      <a:pt x="263" y="35"/>
                    </a:lnTo>
                    <a:lnTo>
                      <a:pt x="263" y="35"/>
                    </a:lnTo>
                    <a:lnTo>
                      <a:pt x="263" y="37"/>
                    </a:lnTo>
                    <a:lnTo>
                      <a:pt x="263" y="37"/>
                    </a:lnTo>
                    <a:lnTo>
                      <a:pt x="263" y="37"/>
                    </a:lnTo>
                    <a:lnTo>
                      <a:pt x="266" y="39"/>
                    </a:lnTo>
                    <a:lnTo>
                      <a:pt x="266" y="39"/>
                    </a:lnTo>
                    <a:lnTo>
                      <a:pt x="266" y="39"/>
                    </a:lnTo>
                    <a:lnTo>
                      <a:pt x="268" y="42"/>
                    </a:lnTo>
                    <a:lnTo>
                      <a:pt x="268" y="42"/>
                    </a:lnTo>
                    <a:lnTo>
                      <a:pt x="268" y="42"/>
                    </a:lnTo>
                    <a:lnTo>
                      <a:pt x="271" y="44"/>
                    </a:lnTo>
                    <a:lnTo>
                      <a:pt x="271" y="47"/>
                    </a:lnTo>
                    <a:lnTo>
                      <a:pt x="271" y="54"/>
                    </a:lnTo>
                    <a:lnTo>
                      <a:pt x="273" y="59"/>
                    </a:lnTo>
                    <a:lnTo>
                      <a:pt x="276" y="66"/>
                    </a:lnTo>
                    <a:lnTo>
                      <a:pt x="276" y="69"/>
                    </a:lnTo>
                    <a:lnTo>
                      <a:pt x="278" y="71"/>
                    </a:lnTo>
                    <a:lnTo>
                      <a:pt x="280" y="74"/>
                    </a:lnTo>
                    <a:lnTo>
                      <a:pt x="280" y="76"/>
                    </a:lnTo>
                    <a:lnTo>
                      <a:pt x="280" y="88"/>
                    </a:lnTo>
                    <a:lnTo>
                      <a:pt x="280" y="115"/>
                    </a:lnTo>
                    <a:lnTo>
                      <a:pt x="280" y="142"/>
                    </a:lnTo>
                    <a:lnTo>
                      <a:pt x="280" y="169"/>
                    </a:lnTo>
                    <a:lnTo>
                      <a:pt x="278" y="195"/>
                    </a:lnTo>
                    <a:lnTo>
                      <a:pt x="278" y="222"/>
                    </a:lnTo>
                    <a:lnTo>
                      <a:pt x="278" y="249"/>
                    </a:lnTo>
                    <a:lnTo>
                      <a:pt x="278" y="276"/>
                    </a:lnTo>
                    <a:lnTo>
                      <a:pt x="278" y="288"/>
                    </a:lnTo>
                    <a:lnTo>
                      <a:pt x="278" y="290"/>
                    </a:lnTo>
                    <a:lnTo>
                      <a:pt x="278" y="290"/>
                    </a:lnTo>
                    <a:lnTo>
                      <a:pt x="276" y="293"/>
                    </a:lnTo>
                    <a:lnTo>
                      <a:pt x="273" y="295"/>
                    </a:lnTo>
                    <a:lnTo>
                      <a:pt x="273" y="298"/>
                    </a:lnTo>
                    <a:lnTo>
                      <a:pt x="273" y="298"/>
                    </a:lnTo>
                    <a:lnTo>
                      <a:pt x="276" y="300"/>
                    </a:lnTo>
                    <a:lnTo>
                      <a:pt x="273" y="305"/>
                    </a:lnTo>
                    <a:lnTo>
                      <a:pt x="271" y="310"/>
                    </a:lnTo>
                    <a:lnTo>
                      <a:pt x="271" y="312"/>
                    </a:lnTo>
                    <a:lnTo>
                      <a:pt x="271" y="315"/>
                    </a:lnTo>
                    <a:lnTo>
                      <a:pt x="271" y="315"/>
                    </a:lnTo>
                    <a:lnTo>
                      <a:pt x="271" y="315"/>
                    </a:lnTo>
                    <a:lnTo>
                      <a:pt x="273" y="317"/>
                    </a:lnTo>
                    <a:lnTo>
                      <a:pt x="273" y="320"/>
                    </a:lnTo>
                    <a:lnTo>
                      <a:pt x="276" y="322"/>
                    </a:lnTo>
                    <a:lnTo>
                      <a:pt x="276" y="325"/>
                    </a:lnTo>
                    <a:lnTo>
                      <a:pt x="276" y="325"/>
                    </a:lnTo>
                    <a:lnTo>
                      <a:pt x="278" y="325"/>
                    </a:lnTo>
                    <a:lnTo>
                      <a:pt x="156" y="325"/>
                    </a:lnTo>
                    <a:lnTo>
                      <a:pt x="156" y="315"/>
                    </a:lnTo>
                    <a:lnTo>
                      <a:pt x="132" y="315"/>
                    </a:lnTo>
                    <a:lnTo>
                      <a:pt x="132" y="293"/>
                    </a:lnTo>
                    <a:lnTo>
                      <a:pt x="105" y="293"/>
                    </a:lnTo>
                    <a:lnTo>
                      <a:pt x="105" y="261"/>
                    </a:lnTo>
                    <a:lnTo>
                      <a:pt x="68" y="261"/>
                    </a:lnTo>
                    <a:lnTo>
                      <a:pt x="68" y="249"/>
                    </a:lnTo>
                    <a:lnTo>
                      <a:pt x="54" y="249"/>
                    </a:lnTo>
                    <a:lnTo>
                      <a:pt x="54" y="239"/>
                    </a:lnTo>
                    <a:lnTo>
                      <a:pt x="29" y="239"/>
                    </a:lnTo>
                    <a:lnTo>
                      <a:pt x="29" y="230"/>
                    </a:lnTo>
                    <a:lnTo>
                      <a:pt x="3" y="230"/>
                    </a:lnTo>
                    <a:lnTo>
                      <a:pt x="0" y="217"/>
                    </a:lnTo>
                    <a:lnTo>
                      <a:pt x="0" y="212"/>
                    </a:lnTo>
                    <a:lnTo>
                      <a:pt x="0" y="210"/>
                    </a:lnTo>
                    <a:lnTo>
                      <a:pt x="3" y="205"/>
                    </a:lnTo>
                    <a:lnTo>
                      <a:pt x="3" y="200"/>
                    </a:lnTo>
                    <a:lnTo>
                      <a:pt x="5" y="198"/>
                    </a:lnTo>
                    <a:lnTo>
                      <a:pt x="10" y="198"/>
                    </a:lnTo>
                    <a:lnTo>
                      <a:pt x="10" y="198"/>
                    </a:lnTo>
                    <a:lnTo>
                      <a:pt x="10" y="195"/>
                    </a:lnTo>
                    <a:lnTo>
                      <a:pt x="10" y="193"/>
                    </a:lnTo>
                    <a:lnTo>
                      <a:pt x="10" y="191"/>
                    </a:lnTo>
                    <a:lnTo>
                      <a:pt x="10" y="188"/>
                    </a:lnTo>
                    <a:lnTo>
                      <a:pt x="10" y="188"/>
                    </a:lnTo>
                    <a:lnTo>
                      <a:pt x="10" y="186"/>
                    </a:lnTo>
                    <a:lnTo>
                      <a:pt x="7" y="183"/>
                    </a:lnTo>
                    <a:lnTo>
                      <a:pt x="7" y="183"/>
                    </a:lnTo>
                    <a:lnTo>
                      <a:pt x="7" y="181"/>
                    </a:lnTo>
                    <a:lnTo>
                      <a:pt x="7" y="181"/>
                    </a:lnTo>
                    <a:lnTo>
                      <a:pt x="7" y="181"/>
                    </a:lnTo>
                    <a:lnTo>
                      <a:pt x="10" y="178"/>
                    </a:lnTo>
                    <a:lnTo>
                      <a:pt x="12" y="176"/>
                    </a:lnTo>
                    <a:lnTo>
                      <a:pt x="15" y="176"/>
                    </a:lnTo>
                    <a:lnTo>
                      <a:pt x="17" y="176"/>
                    </a:lnTo>
                    <a:lnTo>
                      <a:pt x="20" y="173"/>
                    </a:lnTo>
                    <a:lnTo>
                      <a:pt x="25" y="173"/>
                    </a:lnTo>
                    <a:lnTo>
                      <a:pt x="27" y="171"/>
                    </a:lnTo>
                    <a:lnTo>
                      <a:pt x="27" y="169"/>
                    </a:lnTo>
                    <a:lnTo>
                      <a:pt x="29" y="166"/>
                    </a:lnTo>
                    <a:lnTo>
                      <a:pt x="29" y="164"/>
                    </a:lnTo>
                    <a:lnTo>
                      <a:pt x="29" y="159"/>
                    </a:lnTo>
                    <a:lnTo>
                      <a:pt x="29" y="159"/>
                    </a:lnTo>
                    <a:lnTo>
                      <a:pt x="32" y="156"/>
                    </a:lnTo>
                    <a:lnTo>
                      <a:pt x="32" y="154"/>
                    </a:lnTo>
                    <a:lnTo>
                      <a:pt x="37" y="149"/>
                    </a:lnTo>
                    <a:lnTo>
                      <a:pt x="39" y="147"/>
                    </a:lnTo>
                    <a:lnTo>
                      <a:pt x="39" y="144"/>
                    </a:lnTo>
                    <a:lnTo>
                      <a:pt x="39" y="139"/>
                    </a:lnTo>
                    <a:lnTo>
                      <a:pt x="39" y="134"/>
                    </a:lnTo>
                    <a:lnTo>
                      <a:pt x="39" y="132"/>
                    </a:lnTo>
                    <a:lnTo>
                      <a:pt x="37" y="127"/>
                    </a:lnTo>
                    <a:lnTo>
                      <a:pt x="34" y="125"/>
                    </a:lnTo>
                    <a:lnTo>
                      <a:pt x="32" y="125"/>
                    </a:lnTo>
                    <a:lnTo>
                      <a:pt x="32" y="125"/>
                    </a:lnTo>
                    <a:lnTo>
                      <a:pt x="29" y="122"/>
                    </a:lnTo>
                    <a:lnTo>
                      <a:pt x="29" y="120"/>
                    </a:lnTo>
                    <a:lnTo>
                      <a:pt x="29" y="117"/>
                    </a:lnTo>
                    <a:lnTo>
                      <a:pt x="29" y="115"/>
                    </a:lnTo>
                    <a:lnTo>
                      <a:pt x="32" y="110"/>
                    </a:lnTo>
                    <a:lnTo>
                      <a:pt x="32" y="105"/>
                    </a:lnTo>
                    <a:lnTo>
                      <a:pt x="34" y="103"/>
                    </a:lnTo>
                    <a:lnTo>
                      <a:pt x="37" y="103"/>
                    </a:lnTo>
                    <a:lnTo>
                      <a:pt x="44" y="100"/>
                    </a:lnTo>
                    <a:lnTo>
                      <a:pt x="49" y="100"/>
                    </a:lnTo>
                    <a:lnTo>
                      <a:pt x="56" y="100"/>
                    </a:lnTo>
                    <a:lnTo>
                      <a:pt x="56" y="100"/>
                    </a:lnTo>
                    <a:lnTo>
                      <a:pt x="61" y="98"/>
                    </a:lnTo>
                    <a:lnTo>
                      <a:pt x="61" y="98"/>
                    </a:lnTo>
                    <a:lnTo>
                      <a:pt x="64" y="95"/>
                    </a:lnTo>
                    <a:lnTo>
                      <a:pt x="66" y="93"/>
                    </a:lnTo>
                    <a:lnTo>
                      <a:pt x="71" y="93"/>
                    </a:lnTo>
                    <a:lnTo>
                      <a:pt x="73" y="93"/>
                    </a:lnTo>
                    <a:lnTo>
                      <a:pt x="76" y="91"/>
                    </a:lnTo>
                    <a:lnTo>
                      <a:pt x="76" y="91"/>
                    </a:lnTo>
                    <a:lnTo>
                      <a:pt x="78" y="88"/>
                    </a:lnTo>
                    <a:lnTo>
                      <a:pt x="78" y="88"/>
                    </a:lnTo>
                    <a:lnTo>
                      <a:pt x="81" y="86"/>
                    </a:lnTo>
                    <a:lnTo>
                      <a:pt x="83" y="86"/>
                    </a:lnTo>
                    <a:lnTo>
                      <a:pt x="83" y="86"/>
                    </a:lnTo>
                    <a:lnTo>
                      <a:pt x="83" y="83"/>
                    </a:lnTo>
                    <a:lnTo>
                      <a:pt x="83" y="81"/>
                    </a:lnTo>
                    <a:lnTo>
                      <a:pt x="83" y="81"/>
                    </a:lnTo>
                    <a:lnTo>
                      <a:pt x="83" y="81"/>
                    </a:lnTo>
                    <a:lnTo>
                      <a:pt x="83" y="81"/>
                    </a:lnTo>
                    <a:lnTo>
                      <a:pt x="83" y="78"/>
                    </a:lnTo>
                    <a:lnTo>
                      <a:pt x="83" y="76"/>
                    </a:lnTo>
                    <a:lnTo>
                      <a:pt x="83" y="74"/>
                    </a:lnTo>
                    <a:lnTo>
                      <a:pt x="85" y="71"/>
                    </a:lnTo>
                    <a:lnTo>
                      <a:pt x="85" y="71"/>
                    </a:lnTo>
                    <a:lnTo>
                      <a:pt x="88" y="71"/>
                    </a:lnTo>
                    <a:lnTo>
                      <a:pt x="90" y="69"/>
                    </a:lnTo>
                    <a:lnTo>
                      <a:pt x="90" y="66"/>
                    </a:lnTo>
                    <a:lnTo>
                      <a:pt x="93" y="66"/>
                    </a:lnTo>
                    <a:lnTo>
                      <a:pt x="93" y="64"/>
                    </a:lnTo>
                    <a:lnTo>
                      <a:pt x="95" y="59"/>
                    </a:lnTo>
                    <a:lnTo>
                      <a:pt x="95" y="54"/>
                    </a:lnTo>
                    <a:lnTo>
                      <a:pt x="95" y="52"/>
                    </a:lnTo>
                    <a:lnTo>
                      <a:pt x="95" y="47"/>
                    </a:lnTo>
                    <a:lnTo>
                      <a:pt x="98" y="47"/>
                    </a:lnTo>
                    <a:lnTo>
                      <a:pt x="95" y="42"/>
                    </a:lnTo>
                    <a:lnTo>
                      <a:pt x="95" y="39"/>
                    </a:lnTo>
                    <a:lnTo>
                      <a:pt x="95" y="39"/>
                    </a:lnTo>
                    <a:lnTo>
                      <a:pt x="95" y="37"/>
                    </a:lnTo>
                    <a:lnTo>
                      <a:pt x="95" y="37"/>
                    </a:lnTo>
                    <a:lnTo>
                      <a:pt x="93" y="37"/>
                    </a:lnTo>
                    <a:lnTo>
                      <a:pt x="93" y="37"/>
                    </a:lnTo>
                    <a:lnTo>
                      <a:pt x="90" y="35"/>
                    </a:lnTo>
                    <a:lnTo>
                      <a:pt x="90" y="35"/>
                    </a:lnTo>
                    <a:lnTo>
                      <a:pt x="85" y="32"/>
                    </a:lnTo>
                    <a:lnTo>
                      <a:pt x="83" y="30"/>
                    </a:lnTo>
                    <a:lnTo>
                      <a:pt x="83" y="30"/>
                    </a:lnTo>
                    <a:lnTo>
                      <a:pt x="83" y="30"/>
                    </a:lnTo>
                    <a:lnTo>
                      <a:pt x="81" y="27"/>
                    </a:lnTo>
                    <a:lnTo>
                      <a:pt x="78" y="25"/>
                    </a:lnTo>
                    <a:lnTo>
                      <a:pt x="78" y="25"/>
                    </a:lnTo>
                    <a:lnTo>
                      <a:pt x="78" y="20"/>
                    </a:lnTo>
                    <a:close/>
                  </a:path>
                </a:pathLst>
              </a:custGeom>
              <a:solidFill>
                <a:srgbClr val="1D819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200" dirty="0"/>
              </a:p>
            </p:txBody>
          </p:sp>
          <p:sp>
            <p:nvSpPr>
              <p:cNvPr id="465" name="Freeform 190">
                <a:extLst>
                  <a:ext uri="{FF2B5EF4-FFF2-40B4-BE49-F238E27FC236}">
                    <a16:creationId xmlns:a16="http://schemas.microsoft.com/office/drawing/2014/main" id="{E64B03BE-FB67-4AAE-B6CF-02E60F9E830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61" y="1361"/>
                <a:ext cx="336" cy="314"/>
              </a:xfrm>
              <a:custGeom>
                <a:avLst/>
                <a:gdLst>
                  <a:gd name="T0" fmla="*/ 326 w 336"/>
                  <a:gd name="T1" fmla="*/ 104 h 314"/>
                  <a:gd name="T2" fmla="*/ 319 w 336"/>
                  <a:gd name="T3" fmla="*/ 102 h 314"/>
                  <a:gd name="T4" fmla="*/ 312 w 336"/>
                  <a:gd name="T5" fmla="*/ 100 h 314"/>
                  <a:gd name="T6" fmla="*/ 307 w 336"/>
                  <a:gd name="T7" fmla="*/ 97 h 314"/>
                  <a:gd name="T8" fmla="*/ 302 w 336"/>
                  <a:gd name="T9" fmla="*/ 97 h 314"/>
                  <a:gd name="T10" fmla="*/ 297 w 336"/>
                  <a:gd name="T11" fmla="*/ 97 h 314"/>
                  <a:gd name="T12" fmla="*/ 290 w 336"/>
                  <a:gd name="T13" fmla="*/ 97 h 314"/>
                  <a:gd name="T14" fmla="*/ 285 w 336"/>
                  <a:gd name="T15" fmla="*/ 95 h 314"/>
                  <a:gd name="T16" fmla="*/ 258 w 336"/>
                  <a:gd name="T17" fmla="*/ 83 h 314"/>
                  <a:gd name="T18" fmla="*/ 224 w 336"/>
                  <a:gd name="T19" fmla="*/ 73 h 314"/>
                  <a:gd name="T20" fmla="*/ 195 w 336"/>
                  <a:gd name="T21" fmla="*/ 65 h 314"/>
                  <a:gd name="T22" fmla="*/ 187 w 336"/>
                  <a:gd name="T23" fmla="*/ 48 h 314"/>
                  <a:gd name="T24" fmla="*/ 182 w 336"/>
                  <a:gd name="T25" fmla="*/ 46 h 314"/>
                  <a:gd name="T26" fmla="*/ 178 w 336"/>
                  <a:gd name="T27" fmla="*/ 44 h 314"/>
                  <a:gd name="T28" fmla="*/ 175 w 336"/>
                  <a:gd name="T29" fmla="*/ 39 h 314"/>
                  <a:gd name="T30" fmla="*/ 153 w 336"/>
                  <a:gd name="T31" fmla="*/ 31 h 314"/>
                  <a:gd name="T32" fmla="*/ 151 w 336"/>
                  <a:gd name="T33" fmla="*/ 31 h 314"/>
                  <a:gd name="T34" fmla="*/ 141 w 336"/>
                  <a:gd name="T35" fmla="*/ 39 h 314"/>
                  <a:gd name="T36" fmla="*/ 143 w 336"/>
                  <a:gd name="T37" fmla="*/ 26 h 314"/>
                  <a:gd name="T38" fmla="*/ 146 w 336"/>
                  <a:gd name="T39" fmla="*/ 17 h 314"/>
                  <a:gd name="T40" fmla="*/ 148 w 336"/>
                  <a:gd name="T41" fmla="*/ 7 h 314"/>
                  <a:gd name="T42" fmla="*/ 146 w 336"/>
                  <a:gd name="T43" fmla="*/ 2 h 314"/>
                  <a:gd name="T44" fmla="*/ 141 w 336"/>
                  <a:gd name="T45" fmla="*/ 2 h 314"/>
                  <a:gd name="T46" fmla="*/ 136 w 336"/>
                  <a:gd name="T47" fmla="*/ 2 h 314"/>
                  <a:gd name="T48" fmla="*/ 129 w 336"/>
                  <a:gd name="T49" fmla="*/ 7 h 314"/>
                  <a:gd name="T50" fmla="*/ 126 w 336"/>
                  <a:gd name="T51" fmla="*/ 12 h 314"/>
                  <a:gd name="T52" fmla="*/ 122 w 336"/>
                  <a:gd name="T53" fmla="*/ 12 h 314"/>
                  <a:gd name="T54" fmla="*/ 104 w 336"/>
                  <a:gd name="T55" fmla="*/ 19 h 314"/>
                  <a:gd name="T56" fmla="*/ 73 w 336"/>
                  <a:gd name="T57" fmla="*/ 29 h 314"/>
                  <a:gd name="T58" fmla="*/ 56 w 336"/>
                  <a:gd name="T59" fmla="*/ 22 h 314"/>
                  <a:gd name="T60" fmla="*/ 51 w 336"/>
                  <a:gd name="T61" fmla="*/ 26 h 314"/>
                  <a:gd name="T62" fmla="*/ 48 w 336"/>
                  <a:gd name="T63" fmla="*/ 31 h 314"/>
                  <a:gd name="T64" fmla="*/ 44 w 336"/>
                  <a:gd name="T65" fmla="*/ 34 h 314"/>
                  <a:gd name="T66" fmla="*/ 44 w 336"/>
                  <a:gd name="T67" fmla="*/ 80 h 314"/>
                  <a:gd name="T68" fmla="*/ 39 w 336"/>
                  <a:gd name="T69" fmla="*/ 95 h 314"/>
                  <a:gd name="T70" fmla="*/ 29 w 336"/>
                  <a:gd name="T71" fmla="*/ 100 h 314"/>
                  <a:gd name="T72" fmla="*/ 24 w 336"/>
                  <a:gd name="T73" fmla="*/ 102 h 314"/>
                  <a:gd name="T74" fmla="*/ 12 w 336"/>
                  <a:gd name="T75" fmla="*/ 109 h 314"/>
                  <a:gd name="T76" fmla="*/ 2 w 336"/>
                  <a:gd name="T77" fmla="*/ 131 h 314"/>
                  <a:gd name="T78" fmla="*/ 12 w 336"/>
                  <a:gd name="T79" fmla="*/ 148 h 314"/>
                  <a:gd name="T80" fmla="*/ 14 w 336"/>
                  <a:gd name="T81" fmla="*/ 161 h 314"/>
                  <a:gd name="T82" fmla="*/ 9 w 336"/>
                  <a:gd name="T83" fmla="*/ 173 h 314"/>
                  <a:gd name="T84" fmla="*/ 12 w 336"/>
                  <a:gd name="T85" fmla="*/ 187 h 314"/>
                  <a:gd name="T86" fmla="*/ 9 w 336"/>
                  <a:gd name="T87" fmla="*/ 207 h 314"/>
                  <a:gd name="T88" fmla="*/ 7 w 336"/>
                  <a:gd name="T89" fmla="*/ 221 h 314"/>
                  <a:gd name="T90" fmla="*/ 19 w 336"/>
                  <a:gd name="T91" fmla="*/ 236 h 314"/>
                  <a:gd name="T92" fmla="*/ 41 w 336"/>
                  <a:gd name="T93" fmla="*/ 248 h 314"/>
                  <a:gd name="T94" fmla="*/ 58 w 336"/>
                  <a:gd name="T95" fmla="*/ 256 h 314"/>
                  <a:gd name="T96" fmla="*/ 80 w 336"/>
                  <a:gd name="T97" fmla="*/ 282 h 314"/>
                  <a:gd name="T98" fmla="*/ 95 w 336"/>
                  <a:gd name="T99" fmla="*/ 290 h 314"/>
                  <a:gd name="T100" fmla="*/ 104 w 336"/>
                  <a:gd name="T101" fmla="*/ 295 h 314"/>
                  <a:gd name="T102" fmla="*/ 112 w 336"/>
                  <a:gd name="T103" fmla="*/ 302 h 314"/>
                  <a:gd name="T104" fmla="*/ 122 w 336"/>
                  <a:gd name="T105" fmla="*/ 314 h 314"/>
                  <a:gd name="T106" fmla="*/ 190 w 336"/>
                  <a:gd name="T107" fmla="*/ 182 h 314"/>
                  <a:gd name="T108" fmla="*/ 317 w 336"/>
                  <a:gd name="T109" fmla="*/ 122 h 314"/>
                  <a:gd name="T110" fmla="*/ 334 w 336"/>
                  <a:gd name="T111" fmla="*/ 104 h 3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</a:cxnLst>
                <a:rect l="0" t="0" r="r" b="b"/>
                <a:pathLst>
                  <a:path w="336" h="314">
                    <a:moveTo>
                      <a:pt x="334" y="104"/>
                    </a:moveTo>
                    <a:lnTo>
                      <a:pt x="331" y="104"/>
                    </a:lnTo>
                    <a:lnTo>
                      <a:pt x="331" y="102"/>
                    </a:lnTo>
                    <a:lnTo>
                      <a:pt x="329" y="102"/>
                    </a:lnTo>
                    <a:lnTo>
                      <a:pt x="329" y="104"/>
                    </a:lnTo>
                    <a:lnTo>
                      <a:pt x="329" y="104"/>
                    </a:lnTo>
                    <a:lnTo>
                      <a:pt x="326" y="104"/>
                    </a:lnTo>
                    <a:lnTo>
                      <a:pt x="326" y="102"/>
                    </a:lnTo>
                    <a:lnTo>
                      <a:pt x="324" y="102"/>
                    </a:lnTo>
                    <a:lnTo>
                      <a:pt x="324" y="102"/>
                    </a:lnTo>
                    <a:lnTo>
                      <a:pt x="324" y="102"/>
                    </a:lnTo>
                    <a:lnTo>
                      <a:pt x="321" y="102"/>
                    </a:lnTo>
                    <a:lnTo>
                      <a:pt x="321" y="102"/>
                    </a:lnTo>
                    <a:lnTo>
                      <a:pt x="319" y="102"/>
                    </a:lnTo>
                    <a:lnTo>
                      <a:pt x="319" y="100"/>
                    </a:lnTo>
                    <a:lnTo>
                      <a:pt x="317" y="100"/>
                    </a:lnTo>
                    <a:lnTo>
                      <a:pt x="317" y="100"/>
                    </a:lnTo>
                    <a:lnTo>
                      <a:pt x="314" y="100"/>
                    </a:lnTo>
                    <a:lnTo>
                      <a:pt x="314" y="100"/>
                    </a:lnTo>
                    <a:lnTo>
                      <a:pt x="314" y="100"/>
                    </a:lnTo>
                    <a:lnTo>
                      <a:pt x="312" y="100"/>
                    </a:lnTo>
                    <a:lnTo>
                      <a:pt x="312" y="97"/>
                    </a:lnTo>
                    <a:lnTo>
                      <a:pt x="312" y="97"/>
                    </a:lnTo>
                    <a:lnTo>
                      <a:pt x="309" y="97"/>
                    </a:lnTo>
                    <a:lnTo>
                      <a:pt x="309" y="97"/>
                    </a:lnTo>
                    <a:lnTo>
                      <a:pt x="309" y="97"/>
                    </a:lnTo>
                    <a:lnTo>
                      <a:pt x="307" y="97"/>
                    </a:lnTo>
                    <a:lnTo>
                      <a:pt x="307" y="97"/>
                    </a:lnTo>
                    <a:lnTo>
                      <a:pt x="307" y="97"/>
                    </a:lnTo>
                    <a:lnTo>
                      <a:pt x="307" y="97"/>
                    </a:lnTo>
                    <a:lnTo>
                      <a:pt x="304" y="97"/>
                    </a:lnTo>
                    <a:lnTo>
                      <a:pt x="304" y="97"/>
                    </a:lnTo>
                    <a:lnTo>
                      <a:pt x="304" y="97"/>
                    </a:lnTo>
                    <a:lnTo>
                      <a:pt x="304" y="97"/>
                    </a:lnTo>
                    <a:lnTo>
                      <a:pt x="302" y="97"/>
                    </a:lnTo>
                    <a:lnTo>
                      <a:pt x="302" y="97"/>
                    </a:lnTo>
                    <a:lnTo>
                      <a:pt x="302" y="97"/>
                    </a:lnTo>
                    <a:lnTo>
                      <a:pt x="302" y="97"/>
                    </a:lnTo>
                    <a:lnTo>
                      <a:pt x="299" y="100"/>
                    </a:lnTo>
                    <a:lnTo>
                      <a:pt x="299" y="100"/>
                    </a:lnTo>
                    <a:lnTo>
                      <a:pt x="299" y="97"/>
                    </a:lnTo>
                    <a:lnTo>
                      <a:pt x="297" y="97"/>
                    </a:lnTo>
                    <a:lnTo>
                      <a:pt x="295" y="97"/>
                    </a:lnTo>
                    <a:lnTo>
                      <a:pt x="292" y="97"/>
                    </a:lnTo>
                    <a:lnTo>
                      <a:pt x="292" y="95"/>
                    </a:lnTo>
                    <a:lnTo>
                      <a:pt x="292" y="95"/>
                    </a:lnTo>
                    <a:lnTo>
                      <a:pt x="292" y="95"/>
                    </a:lnTo>
                    <a:lnTo>
                      <a:pt x="290" y="97"/>
                    </a:lnTo>
                    <a:lnTo>
                      <a:pt x="290" y="97"/>
                    </a:lnTo>
                    <a:lnTo>
                      <a:pt x="290" y="97"/>
                    </a:lnTo>
                    <a:lnTo>
                      <a:pt x="287" y="95"/>
                    </a:lnTo>
                    <a:lnTo>
                      <a:pt x="287" y="95"/>
                    </a:lnTo>
                    <a:lnTo>
                      <a:pt x="287" y="95"/>
                    </a:lnTo>
                    <a:lnTo>
                      <a:pt x="287" y="95"/>
                    </a:lnTo>
                    <a:lnTo>
                      <a:pt x="285" y="95"/>
                    </a:lnTo>
                    <a:lnTo>
                      <a:pt x="285" y="95"/>
                    </a:lnTo>
                    <a:lnTo>
                      <a:pt x="280" y="92"/>
                    </a:lnTo>
                    <a:lnTo>
                      <a:pt x="270" y="87"/>
                    </a:lnTo>
                    <a:lnTo>
                      <a:pt x="265" y="85"/>
                    </a:lnTo>
                    <a:lnTo>
                      <a:pt x="265" y="85"/>
                    </a:lnTo>
                    <a:lnTo>
                      <a:pt x="263" y="83"/>
                    </a:lnTo>
                    <a:lnTo>
                      <a:pt x="263" y="83"/>
                    </a:lnTo>
                    <a:lnTo>
                      <a:pt x="258" y="83"/>
                    </a:lnTo>
                    <a:lnTo>
                      <a:pt x="256" y="83"/>
                    </a:lnTo>
                    <a:lnTo>
                      <a:pt x="253" y="80"/>
                    </a:lnTo>
                    <a:lnTo>
                      <a:pt x="248" y="80"/>
                    </a:lnTo>
                    <a:lnTo>
                      <a:pt x="241" y="78"/>
                    </a:lnTo>
                    <a:lnTo>
                      <a:pt x="236" y="75"/>
                    </a:lnTo>
                    <a:lnTo>
                      <a:pt x="231" y="75"/>
                    </a:lnTo>
                    <a:lnTo>
                      <a:pt x="224" y="73"/>
                    </a:lnTo>
                    <a:lnTo>
                      <a:pt x="217" y="70"/>
                    </a:lnTo>
                    <a:lnTo>
                      <a:pt x="212" y="70"/>
                    </a:lnTo>
                    <a:lnTo>
                      <a:pt x="207" y="68"/>
                    </a:lnTo>
                    <a:lnTo>
                      <a:pt x="202" y="68"/>
                    </a:lnTo>
                    <a:lnTo>
                      <a:pt x="200" y="65"/>
                    </a:lnTo>
                    <a:lnTo>
                      <a:pt x="197" y="65"/>
                    </a:lnTo>
                    <a:lnTo>
                      <a:pt x="195" y="65"/>
                    </a:lnTo>
                    <a:lnTo>
                      <a:pt x="195" y="65"/>
                    </a:lnTo>
                    <a:lnTo>
                      <a:pt x="195" y="63"/>
                    </a:lnTo>
                    <a:lnTo>
                      <a:pt x="195" y="63"/>
                    </a:lnTo>
                    <a:lnTo>
                      <a:pt x="190" y="56"/>
                    </a:lnTo>
                    <a:lnTo>
                      <a:pt x="190" y="51"/>
                    </a:lnTo>
                    <a:lnTo>
                      <a:pt x="187" y="48"/>
                    </a:lnTo>
                    <a:lnTo>
                      <a:pt x="187" y="48"/>
                    </a:lnTo>
                    <a:lnTo>
                      <a:pt x="187" y="48"/>
                    </a:lnTo>
                    <a:lnTo>
                      <a:pt x="185" y="46"/>
                    </a:lnTo>
                    <a:lnTo>
                      <a:pt x="185" y="46"/>
                    </a:lnTo>
                    <a:lnTo>
                      <a:pt x="185" y="46"/>
                    </a:lnTo>
                    <a:lnTo>
                      <a:pt x="185" y="46"/>
                    </a:lnTo>
                    <a:lnTo>
                      <a:pt x="182" y="46"/>
                    </a:lnTo>
                    <a:lnTo>
                      <a:pt x="182" y="46"/>
                    </a:lnTo>
                    <a:lnTo>
                      <a:pt x="180" y="46"/>
                    </a:lnTo>
                    <a:lnTo>
                      <a:pt x="180" y="44"/>
                    </a:lnTo>
                    <a:lnTo>
                      <a:pt x="180" y="44"/>
                    </a:lnTo>
                    <a:lnTo>
                      <a:pt x="180" y="44"/>
                    </a:lnTo>
                    <a:lnTo>
                      <a:pt x="180" y="44"/>
                    </a:lnTo>
                    <a:lnTo>
                      <a:pt x="178" y="44"/>
                    </a:lnTo>
                    <a:lnTo>
                      <a:pt x="178" y="44"/>
                    </a:lnTo>
                    <a:lnTo>
                      <a:pt x="178" y="44"/>
                    </a:lnTo>
                    <a:lnTo>
                      <a:pt x="175" y="44"/>
                    </a:lnTo>
                    <a:lnTo>
                      <a:pt x="175" y="44"/>
                    </a:lnTo>
                    <a:lnTo>
                      <a:pt x="175" y="44"/>
                    </a:lnTo>
                    <a:lnTo>
                      <a:pt x="175" y="41"/>
                    </a:lnTo>
                    <a:lnTo>
                      <a:pt x="175" y="41"/>
                    </a:lnTo>
                    <a:lnTo>
                      <a:pt x="175" y="39"/>
                    </a:lnTo>
                    <a:lnTo>
                      <a:pt x="173" y="41"/>
                    </a:lnTo>
                    <a:lnTo>
                      <a:pt x="173" y="41"/>
                    </a:lnTo>
                    <a:lnTo>
                      <a:pt x="168" y="39"/>
                    </a:lnTo>
                    <a:lnTo>
                      <a:pt x="163" y="39"/>
                    </a:lnTo>
                    <a:lnTo>
                      <a:pt x="158" y="36"/>
                    </a:lnTo>
                    <a:lnTo>
                      <a:pt x="158" y="34"/>
                    </a:lnTo>
                    <a:lnTo>
                      <a:pt x="153" y="31"/>
                    </a:lnTo>
                    <a:lnTo>
                      <a:pt x="151" y="29"/>
                    </a:lnTo>
                    <a:lnTo>
                      <a:pt x="151" y="29"/>
                    </a:lnTo>
                    <a:lnTo>
                      <a:pt x="151" y="29"/>
                    </a:lnTo>
                    <a:lnTo>
                      <a:pt x="153" y="29"/>
                    </a:lnTo>
                    <a:lnTo>
                      <a:pt x="151" y="29"/>
                    </a:lnTo>
                    <a:lnTo>
                      <a:pt x="151" y="29"/>
                    </a:lnTo>
                    <a:lnTo>
                      <a:pt x="151" y="31"/>
                    </a:lnTo>
                    <a:lnTo>
                      <a:pt x="148" y="31"/>
                    </a:lnTo>
                    <a:lnTo>
                      <a:pt x="148" y="31"/>
                    </a:lnTo>
                    <a:lnTo>
                      <a:pt x="151" y="31"/>
                    </a:lnTo>
                    <a:lnTo>
                      <a:pt x="151" y="34"/>
                    </a:lnTo>
                    <a:lnTo>
                      <a:pt x="148" y="34"/>
                    </a:lnTo>
                    <a:lnTo>
                      <a:pt x="143" y="39"/>
                    </a:lnTo>
                    <a:lnTo>
                      <a:pt x="141" y="39"/>
                    </a:lnTo>
                    <a:lnTo>
                      <a:pt x="139" y="39"/>
                    </a:lnTo>
                    <a:lnTo>
                      <a:pt x="136" y="39"/>
                    </a:lnTo>
                    <a:lnTo>
                      <a:pt x="139" y="36"/>
                    </a:lnTo>
                    <a:lnTo>
                      <a:pt x="139" y="34"/>
                    </a:lnTo>
                    <a:lnTo>
                      <a:pt x="143" y="29"/>
                    </a:lnTo>
                    <a:lnTo>
                      <a:pt x="143" y="26"/>
                    </a:lnTo>
                    <a:lnTo>
                      <a:pt x="143" y="26"/>
                    </a:lnTo>
                    <a:lnTo>
                      <a:pt x="143" y="24"/>
                    </a:lnTo>
                    <a:lnTo>
                      <a:pt x="141" y="24"/>
                    </a:lnTo>
                    <a:lnTo>
                      <a:pt x="143" y="22"/>
                    </a:lnTo>
                    <a:lnTo>
                      <a:pt x="143" y="19"/>
                    </a:lnTo>
                    <a:lnTo>
                      <a:pt x="143" y="19"/>
                    </a:lnTo>
                    <a:lnTo>
                      <a:pt x="146" y="17"/>
                    </a:lnTo>
                    <a:lnTo>
                      <a:pt x="146" y="17"/>
                    </a:lnTo>
                    <a:lnTo>
                      <a:pt x="148" y="12"/>
                    </a:lnTo>
                    <a:lnTo>
                      <a:pt x="148" y="9"/>
                    </a:lnTo>
                    <a:lnTo>
                      <a:pt x="148" y="9"/>
                    </a:lnTo>
                    <a:lnTo>
                      <a:pt x="148" y="9"/>
                    </a:lnTo>
                    <a:lnTo>
                      <a:pt x="151" y="9"/>
                    </a:lnTo>
                    <a:lnTo>
                      <a:pt x="151" y="7"/>
                    </a:lnTo>
                    <a:lnTo>
                      <a:pt x="148" y="7"/>
                    </a:lnTo>
                    <a:lnTo>
                      <a:pt x="148" y="7"/>
                    </a:lnTo>
                    <a:lnTo>
                      <a:pt x="148" y="5"/>
                    </a:lnTo>
                    <a:lnTo>
                      <a:pt x="148" y="5"/>
                    </a:lnTo>
                    <a:lnTo>
                      <a:pt x="146" y="5"/>
                    </a:lnTo>
                    <a:lnTo>
                      <a:pt x="146" y="5"/>
                    </a:lnTo>
                    <a:lnTo>
                      <a:pt x="146" y="2"/>
                    </a:lnTo>
                    <a:lnTo>
                      <a:pt x="146" y="2"/>
                    </a:lnTo>
                    <a:lnTo>
                      <a:pt x="146" y="2"/>
                    </a:lnTo>
                    <a:lnTo>
                      <a:pt x="143" y="2"/>
                    </a:lnTo>
                    <a:lnTo>
                      <a:pt x="143" y="2"/>
                    </a:lnTo>
                    <a:lnTo>
                      <a:pt x="141" y="0"/>
                    </a:lnTo>
                    <a:lnTo>
                      <a:pt x="141" y="2"/>
                    </a:lnTo>
                    <a:lnTo>
                      <a:pt x="141" y="2"/>
                    </a:lnTo>
                    <a:lnTo>
                      <a:pt x="141" y="2"/>
                    </a:lnTo>
                    <a:lnTo>
                      <a:pt x="141" y="2"/>
                    </a:lnTo>
                    <a:lnTo>
                      <a:pt x="141" y="5"/>
                    </a:lnTo>
                    <a:lnTo>
                      <a:pt x="139" y="5"/>
                    </a:lnTo>
                    <a:lnTo>
                      <a:pt x="139" y="5"/>
                    </a:lnTo>
                    <a:lnTo>
                      <a:pt x="139" y="5"/>
                    </a:lnTo>
                    <a:lnTo>
                      <a:pt x="136" y="2"/>
                    </a:lnTo>
                    <a:lnTo>
                      <a:pt x="136" y="2"/>
                    </a:lnTo>
                    <a:lnTo>
                      <a:pt x="136" y="2"/>
                    </a:lnTo>
                    <a:lnTo>
                      <a:pt x="134" y="5"/>
                    </a:lnTo>
                    <a:lnTo>
                      <a:pt x="134" y="5"/>
                    </a:lnTo>
                    <a:lnTo>
                      <a:pt x="134" y="5"/>
                    </a:lnTo>
                    <a:lnTo>
                      <a:pt x="131" y="5"/>
                    </a:lnTo>
                    <a:lnTo>
                      <a:pt x="131" y="7"/>
                    </a:lnTo>
                    <a:lnTo>
                      <a:pt x="129" y="7"/>
                    </a:lnTo>
                    <a:lnTo>
                      <a:pt x="129" y="7"/>
                    </a:lnTo>
                    <a:lnTo>
                      <a:pt x="129" y="9"/>
                    </a:lnTo>
                    <a:lnTo>
                      <a:pt x="129" y="9"/>
                    </a:lnTo>
                    <a:lnTo>
                      <a:pt x="129" y="9"/>
                    </a:lnTo>
                    <a:lnTo>
                      <a:pt x="126" y="9"/>
                    </a:lnTo>
                    <a:lnTo>
                      <a:pt x="126" y="9"/>
                    </a:lnTo>
                    <a:lnTo>
                      <a:pt x="126" y="12"/>
                    </a:lnTo>
                    <a:lnTo>
                      <a:pt x="124" y="12"/>
                    </a:lnTo>
                    <a:lnTo>
                      <a:pt x="124" y="12"/>
                    </a:lnTo>
                    <a:lnTo>
                      <a:pt x="124" y="12"/>
                    </a:lnTo>
                    <a:lnTo>
                      <a:pt x="124" y="9"/>
                    </a:lnTo>
                    <a:lnTo>
                      <a:pt x="124" y="9"/>
                    </a:lnTo>
                    <a:lnTo>
                      <a:pt x="124" y="9"/>
                    </a:lnTo>
                    <a:lnTo>
                      <a:pt x="122" y="12"/>
                    </a:lnTo>
                    <a:lnTo>
                      <a:pt x="119" y="12"/>
                    </a:lnTo>
                    <a:lnTo>
                      <a:pt x="119" y="12"/>
                    </a:lnTo>
                    <a:lnTo>
                      <a:pt x="119" y="9"/>
                    </a:lnTo>
                    <a:lnTo>
                      <a:pt x="117" y="9"/>
                    </a:lnTo>
                    <a:lnTo>
                      <a:pt x="114" y="12"/>
                    </a:lnTo>
                    <a:lnTo>
                      <a:pt x="109" y="17"/>
                    </a:lnTo>
                    <a:lnTo>
                      <a:pt x="104" y="19"/>
                    </a:lnTo>
                    <a:lnTo>
                      <a:pt x="104" y="19"/>
                    </a:lnTo>
                    <a:lnTo>
                      <a:pt x="100" y="22"/>
                    </a:lnTo>
                    <a:lnTo>
                      <a:pt x="95" y="22"/>
                    </a:lnTo>
                    <a:lnTo>
                      <a:pt x="87" y="24"/>
                    </a:lnTo>
                    <a:lnTo>
                      <a:pt x="83" y="26"/>
                    </a:lnTo>
                    <a:lnTo>
                      <a:pt x="78" y="29"/>
                    </a:lnTo>
                    <a:lnTo>
                      <a:pt x="73" y="29"/>
                    </a:lnTo>
                    <a:lnTo>
                      <a:pt x="68" y="29"/>
                    </a:lnTo>
                    <a:lnTo>
                      <a:pt x="65" y="29"/>
                    </a:lnTo>
                    <a:lnTo>
                      <a:pt x="61" y="26"/>
                    </a:lnTo>
                    <a:lnTo>
                      <a:pt x="61" y="26"/>
                    </a:lnTo>
                    <a:lnTo>
                      <a:pt x="61" y="26"/>
                    </a:lnTo>
                    <a:lnTo>
                      <a:pt x="58" y="24"/>
                    </a:lnTo>
                    <a:lnTo>
                      <a:pt x="56" y="22"/>
                    </a:lnTo>
                    <a:lnTo>
                      <a:pt x="56" y="22"/>
                    </a:lnTo>
                    <a:lnTo>
                      <a:pt x="56" y="22"/>
                    </a:lnTo>
                    <a:lnTo>
                      <a:pt x="53" y="24"/>
                    </a:lnTo>
                    <a:lnTo>
                      <a:pt x="53" y="24"/>
                    </a:lnTo>
                    <a:lnTo>
                      <a:pt x="53" y="26"/>
                    </a:lnTo>
                    <a:lnTo>
                      <a:pt x="53" y="26"/>
                    </a:lnTo>
                    <a:lnTo>
                      <a:pt x="51" y="26"/>
                    </a:lnTo>
                    <a:lnTo>
                      <a:pt x="51" y="26"/>
                    </a:lnTo>
                    <a:lnTo>
                      <a:pt x="51" y="26"/>
                    </a:lnTo>
                    <a:lnTo>
                      <a:pt x="51" y="26"/>
                    </a:lnTo>
                    <a:lnTo>
                      <a:pt x="51" y="26"/>
                    </a:lnTo>
                    <a:lnTo>
                      <a:pt x="48" y="29"/>
                    </a:lnTo>
                    <a:lnTo>
                      <a:pt x="48" y="29"/>
                    </a:lnTo>
                    <a:lnTo>
                      <a:pt x="48" y="31"/>
                    </a:lnTo>
                    <a:lnTo>
                      <a:pt x="48" y="31"/>
                    </a:lnTo>
                    <a:lnTo>
                      <a:pt x="48" y="31"/>
                    </a:lnTo>
                    <a:lnTo>
                      <a:pt x="48" y="31"/>
                    </a:lnTo>
                    <a:lnTo>
                      <a:pt x="48" y="31"/>
                    </a:lnTo>
                    <a:lnTo>
                      <a:pt x="46" y="34"/>
                    </a:lnTo>
                    <a:lnTo>
                      <a:pt x="46" y="34"/>
                    </a:lnTo>
                    <a:lnTo>
                      <a:pt x="44" y="34"/>
                    </a:lnTo>
                    <a:lnTo>
                      <a:pt x="44" y="31"/>
                    </a:lnTo>
                    <a:lnTo>
                      <a:pt x="44" y="31"/>
                    </a:lnTo>
                    <a:lnTo>
                      <a:pt x="44" y="34"/>
                    </a:lnTo>
                    <a:lnTo>
                      <a:pt x="44" y="41"/>
                    </a:lnTo>
                    <a:lnTo>
                      <a:pt x="44" y="53"/>
                    </a:lnTo>
                    <a:lnTo>
                      <a:pt x="44" y="73"/>
                    </a:lnTo>
                    <a:lnTo>
                      <a:pt x="44" y="80"/>
                    </a:lnTo>
                    <a:lnTo>
                      <a:pt x="44" y="87"/>
                    </a:lnTo>
                    <a:lnTo>
                      <a:pt x="44" y="90"/>
                    </a:lnTo>
                    <a:lnTo>
                      <a:pt x="41" y="90"/>
                    </a:lnTo>
                    <a:lnTo>
                      <a:pt x="41" y="92"/>
                    </a:lnTo>
                    <a:lnTo>
                      <a:pt x="41" y="92"/>
                    </a:lnTo>
                    <a:lnTo>
                      <a:pt x="39" y="95"/>
                    </a:lnTo>
                    <a:lnTo>
                      <a:pt x="39" y="95"/>
                    </a:lnTo>
                    <a:lnTo>
                      <a:pt x="39" y="97"/>
                    </a:lnTo>
                    <a:lnTo>
                      <a:pt x="36" y="97"/>
                    </a:lnTo>
                    <a:lnTo>
                      <a:pt x="34" y="97"/>
                    </a:lnTo>
                    <a:lnTo>
                      <a:pt x="34" y="95"/>
                    </a:lnTo>
                    <a:lnTo>
                      <a:pt x="31" y="97"/>
                    </a:lnTo>
                    <a:lnTo>
                      <a:pt x="31" y="100"/>
                    </a:lnTo>
                    <a:lnTo>
                      <a:pt x="29" y="100"/>
                    </a:lnTo>
                    <a:lnTo>
                      <a:pt x="26" y="100"/>
                    </a:lnTo>
                    <a:lnTo>
                      <a:pt x="26" y="100"/>
                    </a:lnTo>
                    <a:lnTo>
                      <a:pt x="26" y="100"/>
                    </a:lnTo>
                    <a:lnTo>
                      <a:pt x="26" y="102"/>
                    </a:lnTo>
                    <a:lnTo>
                      <a:pt x="24" y="102"/>
                    </a:lnTo>
                    <a:lnTo>
                      <a:pt x="24" y="102"/>
                    </a:lnTo>
                    <a:lnTo>
                      <a:pt x="24" y="102"/>
                    </a:lnTo>
                    <a:lnTo>
                      <a:pt x="24" y="104"/>
                    </a:lnTo>
                    <a:lnTo>
                      <a:pt x="24" y="104"/>
                    </a:lnTo>
                    <a:lnTo>
                      <a:pt x="22" y="104"/>
                    </a:lnTo>
                    <a:lnTo>
                      <a:pt x="17" y="107"/>
                    </a:lnTo>
                    <a:lnTo>
                      <a:pt x="17" y="107"/>
                    </a:lnTo>
                    <a:lnTo>
                      <a:pt x="14" y="107"/>
                    </a:lnTo>
                    <a:lnTo>
                      <a:pt x="12" y="109"/>
                    </a:lnTo>
                    <a:lnTo>
                      <a:pt x="9" y="117"/>
                    </a:lnTo>
                    <a:lnTo>
                      <a:pt x="9" y="119"/>
                    </a:lnTo>
                    <a:lnTo>
                      <a:pt x="7" y="122"/>
                    </a:lnTo>
                    <a:lnTo>
                      <a:pt x="7" y="122"/>
                    </a:lnTo>
                    <a:lnTo>
                      <a:pt x="2" y="129"/>
                    </a:lnTo>
                    <a:lnTo>
                      <a:pt x="2" y="129"/>
                    </a:lnTo>
                    <a:lnTo>
                      <a:pt x="2" y="131"/>
                    </a:lnTo>
                    <a:lnTo>
                      <a:pt x="0" y="139"/>
                    </a:lnTo>
                    <a:lnTo>
                      <a:pt x="2" y="141"/>
                    </a:lnTo>
                    <a:lnTo>
                      <a:pt x="5" y="141"/>
                    </a:lnTo>
                    <a:lnTo>
                      <a:pt x="9" y="141"/>
                    </a:lnTo>
                    <a:lnTo>
                      <a:pt x="12" y="143"/>
                    </a:lnTo>
                    <a:lnTo>
                      <a:pt x="12" y="143"/>
                    </a:lnTo>
                    <a:lnTo>
                      <a:pt x="12" y="148"/>
                    </a:lnTo>
                    <a:lnTo>
                      <a:pt x="14" y="151"/>
                    </a:lnTo>
                    <a:lnTo>
                      <a:pt x="14" y="151"/>
                    </a:lnTo>
                    <a:lnTo>
                      <a:pt x="17" y="153"/>
                    </a:lnTo>
                    <a:lnTo>
                      <a:pt x="17" y="156"/>
                    </a:lnTo>
                    <a:lnTo>
                      <a:pt x="17" y="156"/>
                    </a:lnTo>
                    <a:lnTo>
                      <a:pt x="17" y="158"/>
                    </a:lnTo>
                    <a:lnTo>
                      <a:pt x="14" y="161"/>
                    </a:lnTo>
                    <a:lnTo>
                      <a:pt x="14" y="163"/>
                    </a:lnTo>
                    <a:lnTo>
                      <a:pt x="14" y="165"/>
                    </a:lnTo>
                    <a:lnTo>
                      <a:pt x="14" y="168"/>
                    </a:lnTo>
                    <a:lnTo>
                      <a:pt x="12" y="168"/>
                    </a:lnTo>
                    <a:lnTo>
                      <a:pt x="12" y="168"/>
                    </a:lnTo>
                    <a:lnTo>
                      <a:pt x="9" y="170"/>
                    </a:lnTo>
                    <a:lnTo>
                      <a:pt x="9" y="173"/>
                    </a:lnTo>
                    <a:lnTo>
                      <a:pt x="9" y="178"/>
                    </a:lnTo>
                    <a:lnTo>
                      <a:pt x="9" y="180"/>
                    </a:lnTo>
                    <a:lnTo>
                      <a:pt x="9" y="180"/>
                    </a:lnTo>
                    <a:lnTo>
                      <a:pt x="9" y="180"/>
                    </a:lnTo>
                    <a:lnTo>
                      <a:pt x="12" y="185"/>
                    </a:lnTo>
                    <a:lnTo>
                      <a:pt x="12" y="187"/>
                    </a:lnTo>
                    <a:lnTo>
                      <a:pt x="12" y="187"/>
                    </a:lnTo>
                    <a:lnTo>
                      <a:pt x="9" y="190"/>
                    </a:lnTo>
                    <a:lnTo>
                      <a:pt x="9" y="190"/>
                    </a:lnTo>
                    <a:lnTo>
                      <a:pt x="7" y="190"/>
                    </a:lnTo>
                    <a:lnTo>
                      <a:pt x="7" y="192"/>
                    </a:lnTo>
                    <a:lnTo>
                      <a:pt x="9" y="197"/>
                    </a:lnTo>
                    <a:lnTo>
                      <a:pt x="9" y="202"/>
                    </a:lnTo>
                    <a:lnTo>
                      <a:pt x="9" y="207"/>
                    </a:lnTo>
                    <a:lnTo>
                      <a:pt x="9" y="207"/>
                    </a:lnTo>
                    <a:lnTo>
                      <a:pt x="9" y="209"/>
                    </a:lnTo>
                    <a:lnTo>
                      <a:pt x="9" y="209"/>
                    </a:lnTo>
                    <a:lnTo>
                      <a:pt x="9" y="212"/>
                    </a:lnTo>
                    <a:lnTo>
                      <a:pt x="9" y="214"/>
                    </a:lnTo>
                    <a:lnTo>
                      <a:pt x="9" y="217"/>
                    </a:lnTo>
                    <a:lnTo>
                      <a:pt x="7" y="221"/>
                    </a:lnTo>
                    <a:lnTo>
                      <a:pt x="7" y="224"/>
                    </a:lnTo>
                    <a:lnTo>
                      <a:pt x="12" y="226"/>
                    </a:lnTo>
                    <a:lnTo>
                      <a:pt x="17" y="231"/>
                    </a:lnTo>
                    <a:lnTo>
                      <a:pt x="19" y="234"/>
                    </a:lnTo>
                    <a:lnTo>
                      <a:pt x="19" y="234"/>
                    </a:lnTo>
                    <a:lnTo>
                      <a:pt x="19" y="234"/>
                    </a:lnTo>
                    <a:lnTo>
                      <a:pt x="19" y="236"/>
                    </a:lnTo>
                    <a:lnTo>
                      <a:pt x="22" y="236"/>
                    </a:lnTo>
                    <a:lnTo>
                      <a:pt x="29" y="239"/>
                    </a:lnTo>
                    <a:lnTo>
                      <a:pt x="34" y="239"/>
                    </a:lnTo>
                    <a:lnTo>
                      <a:pt x="36" y="241"/>
                    </a:lnTo>
                    <a:lnTo>
                      <a:pt x="39" y="241"/>
                    </a:lnTo>
                    <a:lnTo>
                      <a:pt x="41" y="243"/>
                    </a:lnTo>
                    <a:lnTo>
                      <a:pt x="41" y="248"/>
                    </a:lnTo>
                    <a:lnTo>
                      <a:pt x="44" y="251"/>
                    </a:lnTo>
                    <a:lnTo>
                      <a:pt x="44" y="251"/>
                    </a:lnTo>
                    <a:lnTo>
                      <a:pt x="44" y="251"/>
                    </a:lnTo>
                    <a:lnTo>
                      <a:pt x="46" y="251"/>
                    </a:lnTo>
                    <a:lnTo>
                      <a:pt x="53" y="253"/>
                    </a:lnTo>
                    <a:lnTo>
                      <a:pt x="56" y="253"/>
                    </a:lnTo>
                    <a:lnTo>
                      <a:pt x="58" y="256"/>
                    </a:lnTo>
                    <a:lnTo>
                      <a:pt x="63" y="260"/>
                    </a:lnTo>
                    <a:lnTo>
                      <a:pt x="68" y="263"/>
                    </a:lnTo>
                    <a:lnTo>
                      <a:pt x="70" y="268"/>
                    </a:lnTo>
                    <a:lnTo>
                      <a:pt x="70" y="270"/>
                    </a:lnTo>
                    <a:lnTo>
                      <a:pt x="75" y="278"/>
                    </a:lnTo>
                    <a:lnTo>
                      <a:pt x="75" y="280"/>
                    </a:lnTo>
                    <a:lnTo>
                      <a:pt x="80" y="282"/>
                    </a:lnTo>
                    <a:lnTo>
                      <a:pt x="83" y="285"/>
                    </a:lnTo>
                    <a:lnTo>
                      <a:pt x="87" y="290"/>
                    </a:lnTo>
                    <a:lnTo>
                      <a:pt x="87" y="290"/>
                    </a:lnTo>
                    <a:lnTo>
                      <a:pt x="90" y="290"/>
                    </a:lnTo>
                    <a:lnTo>
                      <a:pt x="90" y="290"/>
                    </a:lnTo>
                    <a:lnTo>
                      <a:pt x="95" y="290"/>
                    </a:lnTo>
                    <a:lnTo>
                      <a:pt x="95" y="290"/>
                    </a:lnTo>
                    <a:lnTo>
                      <a:pt x="97" y="290"/>
                    </a:lnTo>
                    <a:lnTo>
                      <a:pt x="100" y="295"/>
                    </a:lnTo>
                    <a:lnTo>
                      <a:pt x="100" y="295"/>
                    </a:lnTo>
                    <a:lnTo>
                      <a:pt x="102" y="295"/>
                    </a:lnTo>
                    <a:lnTo>
                      <a:pt x="104" y="295"/>
                    </a:lnTo>
                    <a:lnTo>
                      <a:pt x="104" y="295"/>
                    </a:lnTo>
                    <a:lnTo>
                      <a:pt x="104" y="295"/>
                    </a:lnTo>
                    <a:lnTo>
                      <a:pt x="104" y="295"/>
                    </a:lnTo>
                    <a:lnTo>
                      <a:pt x="104" y="297"/>
                    </a:lnTo>
                    <a:lnTo>
                      <a:pt x="104" y="297"/>
                    </a:lnTo>
                    <a:lnTo>
                      <a:pt x="107" y="297"/>
                    </a:lnTo>
                    <a:lnTo>
                      <a:pt x="107" y="299"/>
                    </a:lnTo>
                    <a:lnTo>
                      <a:pt x="109" y="302"/>
                    </a:lnTo>
                    <a:lnTo>
                      <a:pt x="112" y="302"/>
                    </a:lnTo>
                    <a:lnTo>
                      <a:pt x="112" y="302"/>
                    </a:lnTo>
                    <a:lnTo>
                      <a:pt x="114" y="304"/>
                    </a:lnTo>
                    <a:lnTo>
                      <a:pt x="112" y="309"/>
                    </a:lnTo>
                    <a:lnTo>
                      <a:pt x="112" y="312"/>
                    </a:lnTo>
                    <a:lnTo>
                      <a:pt x="114" y="314"/>
                    </a:lnTo>
                    <a:lnTo>
                      <a:pt x="114" y="314"/>
                    </a:lnTo>
                    <a:lnTo>
                      <a:pt x="122" y="314"/>
                    </a:lnTo>
                    <a:lnTo>
                      <a:pt x="141" y="314"/>
                    </a:lnTo>
                    <a:lnTo>
                      <a:pt x="141" y="278"/>
                    </a:lnTo>
                    <a:lnTo>
                      <a:pt x="124" y="278"/>
                    </a:lnTo>
                    <a:lnTo>
                      <a:pt x="124" y="226"/>
                    </a:lnTo>
                    <a:lnTo>
                      <a:pt x="141" y="226"/>
                    </a:lnTo>
                    <a:lnTo>
                      <a:pt x="141" y="182"/>
                    </a:lnTo>
                    <a:lnTo>
                      <a:pt x="190" y="182"/>
                    </a:lnTo>
                    <a:lnTo>
                      <a:pt x="190" y="175"/>
                    </a:lnTo>
                    <a:lnTo>
                      <a:pt x="246" y="175"/>
                    </a:lnTo>
                    <a:lnTo>
                      <a:pt x="246" y="141"/>
                    </a:lnTo>
                    <a:lnTo>
                      <a:pt x="280" y="141"/>
                    </a:lnTo>
                    <a:lnTo>
                      <a:pt x="280" y="151"/>
                    </a:lnTo>
                    <a:lnTo>
                      <a:pt x="317" y="151"/>
                    </a:lnTo>
                    <a:lnTo>
                      <a:pt x="317" y="122"/>
                    </a:lnTo>
                    <a:lnTo>
                      <a:pt x="334" y="122"/>
                    </a:lnTo>
                    <a:lnTo>
                      <a:pt x="334" y="122"/>
                    </a:lnTo>
                    <a:lnTo>
                      <a:pt x="336" y="117"/>
                    </a:lnTo>
                    <a:lnTo>
                      <a:pt x="336" y="112"/>
                    </a:lnTo>
                    <a:lnTo>
                      <a:pt x="336" y="112"/>
                    </a:lnTo>
                    <a:lnTo>
                      <a:pt x="334" y="104"/>
                    </a:lnTo>
                    <a:lnTo>
                      <a:pt x="334" y="104"/>
                    </a:lnTo>
                    <a:close/>
                  </a:path>
                </a:pathLst>
              </a:custGeom>
              <a:solidFill>
                <a:srgbClr val="DAE2C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200" dirty="0"/>
              </a:p>
            </p:txBody>
          </p:sp>
          <p:sp>
            <p:nvSpPr>
              <p:cNvPr id="466" name="Line 191">
                <a:extLst>
                  <a:ext uri="{FF2B5EF4-FFF2-40B4-BE49-F238E27FC236}">
                    <a16:creationId xmlns:a16="http://schemas.microsoft.com/office/drawing/2014/main" id="{9B79E608-1059-4C90-A1EE-7A41BB3617F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492" y="1468"/>
                <a:ext cx="0" cy="0"/>
              </a:xfrm>
              <a:prstGeom prst="line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200" dirty="0"/>
              </a:p>
            </p:txBody>
          </p:sp>
          <p:sp>
            <p:nvSpPr>
              <p:cNvPr id="467" name="Line 192">
                <a:extLst>
                  <a:ext uri="{FF2B5EF4-FFF2-40B4-BE49-F238E27FC236}">
                    <a16:creationId xmlns:a16="http://schemas.microsoft.com/office/drawing/2014/main" id="{10D5C68A-9A6F-494E-AB22-BABE98BDBC8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492" y="1468"/>
                <a:ext cx="0" cy="0"/>
              </a:xfrm>
              <a:prstGeom prst="line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200" dirty="0"/>
              </a:p>
            </p:txBody>
          </p:sp>
          <p:sp>
            <p:nvSpPr>
              <p:cNvPr id="468" name="Freeform 193">
                <a:extLst>
                  <a:ext uri="{FF2B5EF4-FFF2-40B4-BE49-F238E27FC236}">
                    <a16:creationId xmlns:a16="http://schemas.microsoft.com/office/drawing/2014/main" id="{4C465FC9-B24B-4B9C-9C5A-AE5C0D9642A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92" y="1261"/>
                <a:ext cx="5" cy="12"/>
              </a:xfrm>
              <a:custGeom>
                <a:avLst/>
                <a:gdLst>
                  <a:gd name="T0" fmla="*/ 5 w 5"/>
                  <a:gd name="T1" fmla="*/ 0 h 12"/>
                  <a:gd name="T2" fmla="*/ 3 w 5"/>
                  <a:gd name="T3" fmla="*/ 7 h 12"/>
                  <a:gd name="T4" fmla="*/ 0 w 5"/>
                  <a:gd name="T5" fmla="*/ 12 h 12"/>
                  <a:gd name="T6" fmla="*/ 3 w 5"/>
                  <a:gd name="T7" fmla="*/ 5 h 12"/>
                  <a:gd name="T8" fmla="*/ 5 w 5"/>
                  <a:gd name="T9" fmla="*/ 0 h 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" h="12">
                    <a:moveTo>
                      <a:pt x="5" y="0"/>
                    </a:moveTo>
                    <a:lnTo>
                      <a:pt x="3" y="7"/>
                    </a:lnTo>
                    <a:lnTo>
                      <a:pt x="0" y="12"/>
                    </a:lnTo>
                    <a:lnTo>
                      <a:pt x="3" y="5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200" dirty="0"/>
              </a:p>
            </p:txBody>
          </p:sp>
          <p:sp>
            <p:nvSpPr>
              <p:cNvPr id="469" name="Freeform 194">
                <a:extLst>
                  <a:ext uri="{FF2B5EF4-FFF2-40B4-BE49-F238E27FC236}">
                    <a16:creationId xmlns:a16="http://schemas.microsoft.com/office/drawing/2014/main" id="{4A9DF2DD-2626-4D80-809A-B4CF5C75872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04" y="1331"/>
                <a:ext cx="8" cy="5"/>
              </a:xfrm>
              <a:custGeom>
                <a:avLst/>
                <a:gdLst>
                  <a:gd name="T0" fmla="*/ 8 w 8"/>
                  <a:gd name="T1" fmla="*/ 0 h 5"/>
                  <a:gd name="T2" fmla="*/ 3 w 8"/>
                  <a:gd name="T3" fmla="*/ 5 h 5"/>
                  <a:gd name="T4" fmla="*/ 0 w 8"/>
                  <a:gd name="T5" fmla="*/ 5 h 5"/>
                  <a:gd name="T6" fmla="*/ 8 w 8"/>
                  <a:gd name="T7" fmla="*/ 0 h 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8" h="5">
                    <a:moveTo>
                      <a:pt x="8" y="0"/>
                    </a:moveTo>
                    <a:lnTo>
                      <a:pt x="3" y="5"/>
                    </a:lnTo>
                    <a:lnTo>
                      <a:pt x="0" y="5"/>
                    </a:lnTo>
                    <a:lnTo>
                      <a:pt x="8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200" dirty="0"/>
              </a:p>
            </p:txBody>
          </p:sp>
          <p:sp>
            <p:nvSpPr>
              <p:cNvPr id="470" name="Freeform 195">
                <a:extLst>
                  <a:ext uri="{FF2B5EF4-FFF2-40B4-BE49-F238E27FC236}">
                    <a16:creationId xmlns:a16="http://schemas.microsoft.com/office/drawing/2014/main" id="{C6D9C3AB-142E-48CE-839E-8A10492AC7F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83" y="2638"/>
                <a:ext cx="217" cy="141"/>
              </a:xfrm>
              <a:custGeom>
                <a:avLst/>
                <a:gdLst>
                  <a:gd name="T0" fmla="*/ 217 w 217"/>
                  <a:gd name="T1" fmla="*/ 58 h 141"/>
                  <a:gd name="T2" fmla="*/ 204 w 217"/>
                  <a:gd name="T3" fmla="*/ 73 h 141"/>
                  <a:gd name="T4" fmla="*/ 207 w 217"/>
                  <a:gd name="T5" fmla="*/ 80 h 141"/>
                  <a:gd name="T6" fmla="*/ 200 w 217"/>
                  <a:gd name="T7" fmla="*/ 88 h 141"/>
                  <a:gd name="T8" fmla="*/ 192 w 217"/>
                  <a:gd name="T9" fmla="*/ 95 h 141"/>
                  <a:gd name="T10" fmla="*/ 185 w 217"/>
                  <a:gd name="T11" fmla="*/ 102 h 141"/>
                  <a:gd name="T12" fmla="*/ 182 w 217"/>
                  <a:gd name="T13" fmla="*/ 117 h 141"/>
                  <a:gd name="T14" fmla="*/ 175 w 217"/>
                  <a:gd name="T15" fmla="*/ 129 h 141"/>
                  <a:gd name="T16" fmla="*/ 173 w 217"/>
                  <a:gd name="T17" fmla="*/ 141 h 141"/>
                  <a:gd name="T18" fmla="*/ 158 w 217"/>
                  <a:gd name="T19" fmla="*/ 132 h 141"/>
                  <a:gd name="T20" fmla="*/ 141 w 217"/>
                  <a:gd name="T21" fmla="*/ 127 h 141"/>
                  <a:gd name="T22" fmla="*/ 131 w 217"/>
                  <a:gd name="T23" fmla="*/ 117 h 141"/>
                  <a:gd name="T24" fmla="*/ 122 w 217"/>
                  <a:gd name="T25" fmla="*/ 112 h 141"/>
                  <a:gd name="T26" fmla="*/ 112 w 217"/>
                  <a:gd name="T27" fmla="*/ 117 h 141"/>
                  <a:gd name="T28" fmla="*/ 100 w 217"/>
                  <a:gd name="T29" fmla="*/ 119 h 141"/>
                  <a:gd name="T30" fmla="*/ 92 w 217"/>
                  <a:gd name="T31" fmla="*/ 112 h 141"/>
                  <a:gd name="T32" fmla="*/ 83 w 217"/>
                  <a:gd name="T33" fmla="*/ 117 h 141"/>
                  <a:gd name="T34" fmla="*/ 78 w 217"/>
                  <a:gd name="T35" fmla="*/ 122 h 141"/>
                  <a:gd name="T36" fmla="*/ 58 w 217"/>
                  <a:gd name="T37" fmla="*/ 122 h 141"/>
                  <a:gd name="T38" fmla="*/ 34 w 217"/>
                  <a:gd name="T39" fmla="*/ 132 h 141"/>
                  <a:gd name="T40" fmla="*/ 24 w 217"/>
                  <a:gd name="T41" fmla="*/ 134 h 141"/>
                  <a:gd name="T42" fmla="*/ 19 w 217"/>
                  <a:gd name="T43" fmla="*/ 127 h 141"/>
                  <a:gd name="T44" fmla="*/ 19 w 217"/>
                  <a:gd name="T45" fmla="*/ 124 h 141"/>
                  <a:gd name="T46" fmla="*/ 22 w 217"/>
                  <a:gd name="T47" fmla="*/ 124 h 141"/>
                  <a:gd name="T48" fmla="*/ 17 w 217"/>
                  <a:gd name="T49" fmla="*/ 122 h 141"/>
                  <a:gd name="T50" fmla="*/ 14 w 217"/>
                  <a:gd name="T51" fmla="*/ 117 h 141"/>
                  <a:gd name="T52" fmla="*/ 14 w 217"/>
                  <a:gd name="T53" fmla="*/ 114 h 141"/>
                  <a:gd name="T54" fmla="*/ 14 w 217"/>
                  <a:gd name="T55" fmla="*/ 110 h 141"/>
                  <a:gd name="T56" fmla="*/ 14 w 217"/>
                  <a:gd name="T57" fmla="*/ 107 h 141"/>
                  <a:gd name="T58" fmla="*/ 12 w 217"/>
                  <a:gd name="T59" fmla="*/ 100 h 141"/>
                  <a:gd name="T60" fmla="*/ 9 w 217"/>
                  <a:gd name="T61" fmla="*/ 95 h 141"/>
                  <a:gd name="T62" fmla="*/ 5 w 217"/>
                  <a:gd name="T63" fmla="*/ 90 h 141"/>
                  <a:gd name="T64" fmla="*/ 0 w 217"/>
                  <a:gd name="T65" fmla="*/ 85 h 141"/>
                  <a:gd name="T66" fmla="*/ 0 w 217"/>
                  <a:gd name="T67" fmla="*/ 85 h 141"/>
                  <a:gd name="T68" fmla="*/ 0 w 217"/>
                  <a:gd name="T69" fmla="*/ 0 h 141"/>
                  <a:gd name="T70" fmla="*/ 29 w 217"/>
                  <a:gd name="T71" fmla="*/ 0 h 141"/>
                  <a:gd name="T72" fmla="*/ 61 w 217"/>
                  <a:gd name="T73" fmla="*/ 0 h 141"/>
                  <a:gd name="T74" fmla="*/ 92 w 217"/>
                  <a:gd name="T75" fmla="*/ 0 h 141"/>
                  <a:gd name="T76" fmla="*/ 124 w 217"/>
                  <a:gd name="T77" fmla="*/ 0 h 141"/>
                  <a:gd name="T78" fmla="*/ 156 w 217"/>
                  <a:gd name="T79" fmla="*/ 0 h 141"/>
                  <a:gd name="T80" fmla="*/ 187 w 217"/>
                  <a:gd name="T81" fmla="*/ 0 h 141"/>
                  <a:gd name="T82" fmla="*/ 200 w 217"/>
                  <a:gd name="T83" fmla="*/ 5 h 141"/>
                  <a:gd name="T84" fmla="*/ 204 w 217"/>
                  <a:gd name="T85" fmla="*/ 5 h 141"/>
                  <a:gd name="T86" fmla="*/ 204 w 217"/>
                  <a:gd name="T87" fmla="*/ 12 h 141"/>
                  <a:gd name="T88" fmla="*/ 200 w 217"/>
                  <a:gd name="T89" fmla="*/ 22 h 141"/>
                  <a:gd name="T90" fmla="*/ 204 w 217"/>
                  <a:gd name="T91" fmla="*/ 27 h 141"/>
                  <a:gd name="T92" fmla="*/ 200 w 217"/>
                  <a:gd name="T93" fmla="*/ 32 h 141"/>
                  <a:gd name="T94" fmla="*/ 204 w 217"/>
                  <a:gd name="T95" fmla="*/ 36 h 141"/>
                  <a:gd name="T96" fmla="*/ 204 w 217"/>
                  <a:gd name="T97" fmla="*/ 41 h 141"/>
                  <a:gd name="T98" fmla="*/ 209 w 217"/>
                  <a:gd name="T99" fmla="*/ 49 h 141"/>
                  <a:gd name="T100" fmla="*/ 217 w 217"/>
                  <a:gd name="T101" fmla="*/ 56 h 1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</a:cxnLst>
                <a:rect l="0" t="0" r="r" b="b"/>
                <a:pathLst>
                  <a:path w="217" h="141">
                    <a:moveTo>
                      <a:pt x="217" y="56"/>
                    </a:moveTo>
                    <a:lnTo>
                      <a:pt x="217" y="58"/>
                    </a:lnTo>
                    <a:lnTo>
                      <a:pt x="217" y="58"/>
                    </a:lnTo>
                    <a:lnTo>
                      <a:pt x="217" y="58"/>
                    </a:lnTo>
                    <a:lnTo>
                      <a:pt x="217" y="58"/>
                    </a:lnTo>
                    <a:lnTo>
                      <a:pt x="214" y="63"/>
                    </a:lnTo>
                    <a:lnTo>
                      <a:pt x="212" y="68"/>
                    </a:lnTo>
                    <a:lnTo>
                      <a:pt x="209" y="71"/>
                    </a:lnTo>
                    <a:lnTo>
                      <a:pt x="204" y="71"/>
                    </a:lnTo>
                    <a:lnTo>
                      <a:pt x="204" y="73"/>
                    </a:lnTo>
                    <a:lnTo>
                      <a:pt x="204" y="73"/>
                    </a:lnTo>
                    <a:lnTo>
                      <a:pt x="204" y="73"/>
                    </a:lnTo>
                    <a:lnTo>
                      <a:pt x="204" y="75"/>
                    </a:lnTo>
                    <a:lnTo>
                      <a:pt x="207" y="78"/>
                    </a:lnTo>
                    <a:lnTo>
                      <a:pt x="207" y="80"/>
                    </a:lnTo>
                    <a:lnTo>
                      <a:pt x="204" y="83"/>
                    </a:lnTo>
                    <a:lnTo>
                      <a:pt x="202" y="85"/>
                    </a:lnTo>
                    <a:lnTo>
                      <a:pt x="200" y="85"/>
                    </a:lnTo>
                    <a:lnTo>
                      <a:pt x="200" y="85"/>
                    </a:lnTo>
                    <a:lnTo>
                      <a:pt x="200" y="88"/>
                    </a:lnTo>
                    <a:lnTo>
                      <a:pt x="200" y="88"/>
                    </a:lnTo>
                    <a:lnTo>
                      <a:pt x="197" y="88"/>
                    </a:lnTo>
                    <a:lnTo>
                      <a:pt x="195" y="93"/>
                    </a:lnTo>
                    <a:lnTo>
                      <a:pt x="195" y="93"/>
                    </a:lnTo>
                    <a:lnTo>
                      <a:pt x="192" y="95"/>
                    </a:lnTo>
                    <a:lnTo>
                      <a:pt x="190" y="95"/>
                    </a:lnTo>
                    <a:lnTo>
                      <a:pt x="187" y="95"/>
                    </a:lnTo>
                    <a:lnTo>
                      <a:pt x="187" y="97"/>
                    </a:lnTo>
                    <a:lnTo>
                      <a:pt x="187" y="97"/>
                    </a:lnTo>
                    <a:lnTo>
                      <a:pt x="185" y="102"/>
                    </a:lnTo>
                    <a:lnTo>
                      <a:pt x="182" y="105"/>
                    </a:lnTo>
                    <a:lnTo>
                      <a:pt x="182" y="107"/>
                    </a:lnTo>
                    <a:lnTo>
                      <a:pt x="182" y="110"/>
                    </a:lnTo>
                    <a:lnTo>
                      <a:pt x="182" y="114"/>
                    </a:lnTo>
                    <a:lnTo>
                      <a:pt x="182" y="117"/>
                    </a:lnTo>
                    <a:lnTo>
                      <a:pt x="182" y="117"/>
                    </a:lnTo>
                    <a:lnTo>
                      <a:pt x="180" y="119"/>
                    </a:lnTo>
                    <a:lnTo>
                      <a:pt x="178" y="122"/>
                    </a:lnTo>
                    <a:lnTo>
                      <a:pt x="175" y="124"/>
                    </a:lnTo>
                    <a:lnTo>
                      <a:pt x="175" y="129"/>
                    </a:lnTo>
                    <a:lnTo>
                      <a:pt x="175" y="129"/>
                    </a:lnTo>
                    <a:lnTo>
                      <a:pt x="178" y="136"/>
                    </a:lnTo>
                    <a:lnTo>
                      <a:pt x="175" y="139"/>
                    </a:lnTo>
                    <a:lnTo>
                      <a:pt x="173" y="141"/>
                    </a:lnTo>
                    <a:lnTo>
                      <a:pt x="173" y="141"/>
                    </a:lnTo>
                    <a:lnTo>
                      <a:pt x="168" y="141"/>
                    </a:lnTo>
                    <a:lnTo>
                      <a:pt x="163" y="139"/>
                    </a:lnTo>
                    <a:lnTo>
                      <a:pt x="161" y="136"/>
                    </a:lnTo>
                    <a:lnTo>
                      <a:pt x="158" y="132"/>
                    </a:lnTo>
                    <a:lnTo>
                      <a:pt x="158" y="132"/>
                    </a:lnTo>
                    <a:lnTo>
                      <a:pt x="156" y="129"/>
                    </a:lnTo>
                    <a:lnTo>
                      <a:pt x="153" y="129"/>
                    </a:lnTo>
                    <a:lnTo>
                      <a:pt x="153" y="129"/>
                    </a:lnTo>
                    <a:lnTo>
                      <a:pt x="146" y="129"/>
                    </a:lnTo>
                    <a:lnTo>
                      <a:pt x="141" y="127"/>
                    </a:lnTo>
                    <a:lnTo>
                      <a:pt x="141" y="127"/>
                    </a:lnTo>
                    <a:lnTo>
                      <a:pt x="139" y="124"/>
                    </a:lnTo>
                    <a:lnTo>
                      <a:pt x="136" y="119"/>
                    </a:lnTo>
                    <a:lnTo>
                      <a:pt x="136" y="119"/>
                    </a:lnTo>
                    <a:lnTo>
                      <a:pt x="131" y="117"/>
                    </a:lnTo>
                    <a:lnTo>
                      <a:pt x="131" y="117"/>
                    </a:lnTo>
                    <a:lnTo>
                      <a:pt x="131" y="112"/>
                    </a:lnTo>
                    <a:lnTo>
                      <a:pt x="131" y="112"/>
                    </a:lnTo>
                    <a:lnTo>
                      <a:pt x="126" y="112"/>
                    </a:lnTo>
                    <a:lnTo>
                      <a:pt x="122" y="112"/>
                    </a:lnTo>
                    <a:lnTo>
                      <a:pt x="122" y="112"/>
                    </a:lnTo>
                    <a:lnTo>
                      <a:pt x="114" y="112"/>
                    </a:lnTo>
                    <a:lnTo>
                      <a:pt x="114" y="112"/>
                    </a:lnTo>
                    <a:lnTo>
                      <a:pt x="114" y="114"/>
                    </a:lnTo>
                    <a:lnTo>
                      <a:pt x="112" y="117"/>
                    </a:lnTo>
                    <a:lnTo>
                      <a:pt x="112" y="117"/>
                    </a:lnTo>
                    <a:lnTo>
                      <a:pt x="104" y="119"/>
                    </a:lnTo>
                    <a:lnTo>
                      <a:pt x="104" y="119"/>
                    </a:lnTo>
                    <a:lnTo>
                      <a:pt x="100" y="119"/>
                    </a:lnTo>
                    <a:lnTo>
                      <a:pt x="100" y="119"/>
                    </a:lnTo>
                    <a:lnTo>
                      <a:pt x="97" y="119"/>
                    </a:lnTo>
                    <a:lnTo>
                      <a:pt x="97" y="119"/>
                    </a:lnTo>
                    <a:lnTo>
                      <a:pt x="95" y="117"/>
                    </a:lnTo>
                    <a:lnTo>
                      <a:pt x="95" y="117"/>
                    </a:lnTo>
                    <a:lnTo>
                      <a:pt x="92" y="112"/>
                    </a:lnTo>
                    <a:lnTo>
                      <a:pt x="92" y="112"/>
                    </a:lnTo>
                    <a:lnTo>
                      <a:pt x="90" y="112"/>
                    </a:lnTo>
                    <a:lnTo>
                      <a:pt x="87" y="112"/>
                    </a:lnTo>
                    <a:lnTo>
                      <a:pt x="87" y="112"/>
                    </a:lnTo>
                    <a:lnTo>
                      <a:pt x="83" y="117"/>
                    </a:lnTo>
                    <a:lnTo>
                      <a:pt x="83" y="117"/>
                    </a:lnTo>
                    <a:lnTo>
                      <a:pt x="80" y="119"/>
                    </a:lnTo>
                    <a:lnTo>
                      <a:pt x="80" y="119"/>
                    </a:lnTo>
                    <a:lnTo>
                      <a:pt x="78" y="122"/>
                    </a:lnTo>
                    <a:lnTo>
                      <a:pt x="78" y="122"/>
                    </a:lnTo>
                    <a:lnTo>
                      <a:pt x="75" y="124"/>
                    </a:lnTo>
                    <a:lnTo>
                      <a:pt x="70" y="124"/>
                    </a:lnTo>
                    <a:lnTo>
                      <a:pt x="70" y="124"/>
                    </a:lnTo>
                    <a:lnTo>
                      <a:pt x="58" y="122"/>
                    </a:lnTo>
                    <a:lnTo>
                      <a:pt x="58" y="122"/>
                    </a:lnTo>
                    <a:lnTo>
                      <a:pt x="51" y="122"/>
                    </a:lnTo>
                    <a:lnTo>
                      <a:pt x="51" y="122"/>
                    </a:lnTo>
                    <a:lnTo>
                      <a:pt x="46" y="122"/>
                    </a:lnTo>
                    <a:lnTo>
                      <a:pt x="41" y="124"/>
                    </a:lnTo>
                    <a:lnTo>
                      <a:pt x="34" y="132"/>
                    </a:lnTo>
                    <a:lnTo>
                      <a:pt x="34" y="132"/>
                    </a:lnTo>
                    <a:lnTo>
                      <a:pt x="31" y="136"/>
                    </a:lnTo>
                    <a:lnTo>
                      <a:pt x="29" y="136"/>
                    </a:lnTo>
                    <a:lnTo>
                      <a:pt x="29" y="136"/>
                    </a:lnTo>
                    <a:lnTo>
                      <a:pt x="24" y="134"/>
                    </a:lnTo>
                    <a:lnTo>
                      <a:pt x="24" y="132"/>
                    </a:lnTo>
                    <a:lnTo>
                      <a:pt x="22" y="129"/>
                    </a:lnTo>
                    <a:lnTo>
                      <a:pt x="22" y="127"/>
                    </a:lnTo>
                    <a:lnTo>
                      <a:pt x="19" y="127"/>
                    </a:lnTo>
                    <a:lnTo>
                      <a:pt x="19" y="127"/>
                    </a:lnTo>
                    <a:lnTo>
                      <a:pt x="19" y="127"/>
                    </a:lnTo>
                    <a:lnTo>
                      <a:pt x="19" y="127"/>
                    </a:lnTo>
                    <a:lnTo>
                      <a:pt x="19" y="127"/>
                    </a:lnTo>
                    <a:lnTo>
                      <a:pt x="19" y="127"/>
                    </a:lnTo>
                    <a:lnTo>
                      <a:pt x="19" y="124"/>
                    </a:lnTo>
                    <a:lnTo>
                      <a:pt x="19" y="124"/>
                    </a:lnTo>
                    <a:lnTo>
                      <a:pt x="22" y="124"/>
                    </a:lnTo>
                    <a:lnTo>
                      <a:pt x="22" y="124"/>
                    </a:lnTo>
                    <a:lnTo>
                      <a:pt x="22" y="124"/>
                    </a:lnTo>
                    <a:lnTo>
                      <a:pt x="22" y="124"/>
                    </a:lnTo>
                    <a:lnTo>
                      <a:pt x="22" y="124"/>
                    </a:lnTo>
                    <a:lnTo>
                      <a:pt x="19" y="124"/>
                    </a:lnTo>
                    <a:lnTo>
                      <a:pt x="19" y="122"/>
                    </a:lnTo>
                    <a:lnTo>
                      <a:pt x="19" y="122"/>
                    </a:lnTo>
                    <a:lnTo>
                      <a:pt x="17" y="122"/>
                    </a:lnTo>
                    <a:lnTo>
                      <a:pt x="17" y="122"/>
                    </a:lnTo>
                    <a:lnTo>
                      <a:pt x="17" y="122"/>
                    </a:lnTo>
                    <a:lnTo>
                      <a:pt x="14" y="119"/>
                    </a:lnTo>
                    <a:lnTo>
                      <a:pt x="14" y="119"/>
                    </a:lnTo>
                    <a:lnTo>
                      <a:pt x="14" y="117"/>
                    </a:lnTo>
                    <a:lnTo>
                      <a:pt x="14" y="117"/>
                    </a:lnTo>
                    <a:lnTo>
                      <a:pt x="14" y="117"/>
                    </a:lnTo>
                    <a:lnTo>
                      <a:pt x="14" y="117"/>
                    </a:lnTo>
                    <a:lnTo>
                      <a:pt x="14" y="114"/>
                    </a:lnTo>
                    <a:lnTo>
                      <a:pt x="14" y="114"/>
                    </a:lnTo>
                    <a:lnTo>
                      <a:pt x="14" y="114"/>
                    </a:lnTo>
                    <a:lnTo>
                      <a:pt x="14" y="114"/>
                    </a:lnTo>
                    <a:lnTo>
                      <a:pt x="14" y="112"/>
                    </a:lnTo>
                    <a:lnTo>
                      <a:pt x="14" y="110"/>
                    </a:lnTo>
                    <a:lnTo>
                      <a:pt x="14" y="110"/>
                    </a:lnTo>
                    <a:lnTo>
                      <a:pt x="14" y="107"/>
                    </a:lnTo>
                    <a:lnTo>
                      <a:pt x="14" y="107"/>
                    </a:lnTo>
                    <a:lnTo>
                      <a:pt x="14" y="107"/>
                    </a:lnTo>
                    <a:lnTo>
                      <a:pt x="14" y="107"/>
                    </a:lnTo>
                    <a:lnTo>
                      <a:pt x="14" y="107"/>
                    </a:lnTo>
                    <a:lnTo>
                      <a:pt x="14" y="107"/>
                    </a:lnTo>
                    <a:lnTo>
                      <a:pt x="14" y="105"/>
                    </a:lnTo>
                    <a:lnTo>
                      <a:pt x="14" y="105"/>
                    </a:lnTo>
                    <a:lnTo>
                      <a:pt x="14" y="102"/>
                    </a:lnTo>
                    <a:lnTo>
                      <a:pt x="12" y="100"/>
                    </a:lnTo>
                    <a:lnTo>
                      <a:pt x="12" y="97"/>
                    </a:lnTo>
                    <a:lnTo>
                      <a:pt x="12" y="97"/>
                    </a:lnTo>
                    <a:lnTo>
                      <a:pt x="9" y="97"/>
                    </a:lnTo>
                    <a:lnTo>
                      <a:pt x="9" y="95"/>
                    </a:lnTo>
                    <a:lnTo>
                      <a:pt x="9" y="95"/>
                    </a:lnTo>
                    <a:lnTo>
                      <a:pt x="9" y="93"/>
                    </a:lnTo>
                    <a:lnTo>
                      <a:pt x="7" y="93"/>
                    </a:lnTo>
                    <a:lnTo>
                      <a:pt x="7" y="93"/>
                    </a:lnTo>
                    <a:lnTo>
                      <a:pt x="5" y="90"/>
                    </a:lnTo>
                    <a:lnTo>
                      <a:pt x="5" y="90"/>
                    </a:lnTo>
                    <a:lnTo>
                      <a:pt x="5" y="90"/>
                    </a:lnTo>
                    <a:lnTo>
                      <a:pt x="2" y="90"/>
                    </a:lnTo>
                    <a:lnTo>
                      <a:pt x="2" y="88"/>
                    </a:lnTo>
                    <a:lnTo>
                      <a:pt x="2" y="88"/>
                    </a:lnTo>
                    <a:lnTo>
                      <a:pt x="0" y="85"/>
                    </a:lnTo>
                    <a:lnTo>
                      <a:pt x="0" y="85"/>
                    </a:lnTo>
                    <a:lnTo>
                      <a:pt x="0" y="85"/>
                    </a:lnTo>
                    <a:lnTo>
                      <a:pt x="0" y="85"/>
                    </a:lnTo>
                    <a:lnTo>
                      <a:pt x="0" y="85"/>
                    </a:lnTo>
                    <a:lnTo>
                      <a:pt x="0" y="85"/>
                    </a:lnTo>
                    <a:lnTo>
                      <a:pt x="0" y="78"/>
                    </a:lnTo>
                    <a:lnTo>
                      <a:pt x="0" y="68"/>
                    </a:lnTo>
                    <a:lnTo>
                      <a:pt x="0" y="49"/>
                    </a:lnTo>
                    <a:lnTo>
                      <a:pt x="0" y="29"/>
                    </a:lnTo>
                    <a:lnTo>
                      <a:pt x="0" y="0"/>
                    </a:lnTo>
                    <a:lnTo>
                      <a:pt x="5" y="0"/>
                    </a:lnTo>
                    <a:lnTo>
                      <a:pt x="12" y="0"/>
                    </a:lnTo>
                    <a:lnTo>
                      <a:pt x="17" y="0"/>
                    </a:lnTo>
                    <a:lnTo>
                      <a:pt x="24" y="0"/>
                    </a:lnTo>
                    <a:lnTo>
                      <a:pt x="29" y="0"/>
                    </a:lnTo>
                    <a:lnTo>
                      <a:pt x="36" y="0"/>
                    </a:lnTo>
                    <a:lnTo>
                      <a:pt x="44" y="0"/>
                    </a:lnTo>
                    <a:lnTo>
                      <a:pt x="48" y="0"/>
                    </a:lnTo>
                    <a:lnTo>
                      <a:pt x="56" y="0"/>
                    </a:lnTo>
                    <a:lnTo>
                      <a:pt x="61" y="0"/>
                    </a:lnTo>
                    <a:lnTo>
                      <a:pt x="68" y="0"/>
                    </a:lnTo>
                    <a:lnTo>
                      <a:pt x="73" y="0"/>
                    </a:lnTo>
                    <a:lnTo>
                      <a:pt x="80" y="0"/>
                    </a:lnTo>
                    <a:lnTo>
                      <a:pt x="87" y="0"/>
                    </a:lnTo>
                    <a:lnTo>
                      <a:pt x="92" y="0"/>
                    </a:lnTo>
                    <a:lnTo>
                      <a:pt x="100" y="0"/>
                    </a:lnTo>
                    <a:lnTo>
                      <a:pt x="104" y="0"/>
                    </a:lnTo>
                    <a:lnTo>
                      <a:pt x="112" y="0"/>
                    </a:lnTo>
                    <a:lnTo>
                      <a:pt x="117" y="0"/>
                    </a:lnTo>
                    <a:lnTo>
                      <a:pt x="124" y="0"/>
                    </a:lnTo>
                    <a:lnTo>
                      <a:pt x="131" y="0"/>
                    </a:lnTo>
                    <a:lnTo>
                      <a:pt x="136" y="0"/>
                    </a:lnTo>
                    <a:lnTo>
                      <a:pt x="143" y="0"/>
                    </a:lnTo>
                    <a:lnTo>
                      <a:pt x="148" y="0"/>
                    </a:lnTo>
                    <a:lnTo>
                      <a:pt x="156" y="0"/>
                    </a:lnTo>
                    <a:lnTo>
                      <a:pt x="161" y="0"/>
                    </a:lnTo>
                    <a:lnTo>
                      <a:pt x="168" y="0"/>
                    </a:lnTo>
                    <a:lnTo>
                      <a:pt x="173" y="0"/>
                    </a:lnTo>
                    <a:lnTo>
                      <a:pt x="180" y="0"/>
                    </a:lnTo>
                    <a:lnTo>
                      <a:pt x="187" y="0"/>
                    </a:lnTo>
                    <a:lnTo>
                      <a:pt x="192" y="0"/>
                    </a:lnTo>
                    <a:lnTo>
                      <a:pt x="200" y="0"/>
                    </a:lnTo>
                    <a:lnTo>
                      <a:pt x="200" y="0"/>
                    </a:lnTo>
                    <a:lnTo>
                      <a:pt x="200" y="2"/>
                    </a:lnTo>
                    <a:lnTo>
                      <a:pt x="200" y="5"/>
                    </a:lnTo>
                    <a:lnTo>
                      <a:pt x="202" y="5"/>
                    </a:lnTo>
                    <a:lnTo>
                      <a:pt x="202" y="5"/>
                    </a:lnTo>
                    <a:lnTo>
                      <a:pt x="202" y="5"/>
                    </a:lnTo>
                    <a:lnTo>
                      <a:pt x="204" y="5"/>
                    </a:lnTo>
                    <a:lnTo>
                      <a:pt x="204" y="5"/>
                    </a:lnTo>
                    <a:lnTo>
                      <a:pt x="204" y="7"/>
                    </a:lnTo>
                    <a:lnTo>
                      <a:pt x="207" y="7"/>
                    </a:lnTo>
                    <a:lnTo>
                      <a:pt x="207" y="10"/>
                    </a:lnTo>
                    <a:lnTo>
                      <a:pt x="204" y="10"/>
                    </a:lnTo>
                    <a:lnTo>
                      <a:pt x="204" y="12"/>
                    </a:lnTo>
                    <a:lnTo>
                      <a:pt x="202" y="12"/>
                    </a:lnTo>
                    <a:lnTo>
                      <a:pt x="202" y="12"/>
                    </a:lnTo>
                    <a:lnTo>
                      <a:pt x="202" y="17"/>
                    </a:lnTo>
                    <a:lnTo>
                      <a:pt x="200" y="19"/>
                    </a:lnTo>
                    <a:lnTo>
                      <a:pt x="200" y="22"/>
                    </a:lnTo>
                    <a:lnTo>
                      <a:pt x="202" y="22"/>
                    </a:lnTo>
                    <a:lnTo>
                      <a:pt x="204" y="22"/>
                    </a:lnTo>
                    <a:lnTo>
                      <a:pt x="207" y="24"/>
                    </a:lnTo>
                    <a:lnTo>
                      <a:pt x="207" y="24"/>
                    </a:lnTo>
                    <a:lnTo>
                      <a:pt x="204" y="27"/>
                    </a:lnTo>
                    <a:lnTo>
                      <a:pt x="204" y="27"/>
                    </a:lnTo>
                    <a:lnTo>
                      <a:pt x="202" y="27"/>
                    </a:lnTo>
                    <a:lnTo>
                      <a:pt x="200" y="27"/>
                    </a:lnTo>
                    <a:lnTo>
                      <a:pt x="200" y="29"/>
                    </a:lnTo>
                    <a:lnTo>
                      <a:pt x="200" y="32"/>
                    </a:lnTo>
                    <a:lnTo>
                      <a:pt x="200" y="32"/>
                    </a:lnTo>
                    <a:lnTo>
                      <a:pt x="202" y="34"/>
                    </a:lnTo>
                    <a:lnTo>
                      <a:pt x="202" y="34"/>
                    </a:lnTo>
                    <a:lnTo>
                      <a:pt x="202" y="36"/>
                    </a:lnTo>
                    <a:lnTo>
                      <a:pt x="204" y="36"/>
                    </a:lnTo>
                    <a:lnTo>
                      <a:pt x="204" y="36"/>
                    </a:lnTo>
                    <a:lnTo>
                      <a:pt x="204" y="39"/>
                    </a:lnTo>
                    <a:lnTo>
                      <a:pt x="204" y="39"/>
                    </a:lnTo>
                    <a:lnTo>
                      <a:pt x="204" y="41"/>
                    </a:lnTo>
                    <a:lnTo>
                      <a:pt x="204" y="41"/>
                    </a:lnTo>
                    <a:lnTo>
                      <a:pt x="204" y="44"/>
                    </a:lnTo>
                    <a:lnTo>
                      <a:pt x="204" y="46"/>
                    </a:lnTo>
                    <a:lnTo>
                      <a:pt x="204" y="46"/>
                    </a:lnTo>
                    <a:lnTo>
                      <a:pt x="207" y="49"/>
                    </a:lnTo>
                    <a:lnTo>
                      <a:pt x="209" y="49"/>
                    </a:lnTo>
                    <a:lnTo>
                      <a:pt x="212" y="51"/>
                    </a:lnTo>
                    <a:lnTo>
                      <a:pt x="212" y="54"/>
                    </a:lnTo>
                    <a:lnTo>
                      <a:pt x="212" y="54"/>
                    </a:lnTo>
                    <a:lnTo>
                      <a:pt x="214" y="56"/>
                    </a:lnTo>
                    <a:lnTo>
                      <a:pt x="217" y="56"/>
                    </a:lnTo>
                    <a:lnTo>
                      <a:pt x="217" y="56"/>
                    </a:lnTo>
                    <a:close/>
                  </a:path>
                </a:pathLst>
              </a:custGeom>
              <a:solidFill>
                <a:srgbClr val="F6978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200" dirty="0"/>
              </a:p>
            </p:txBody>
          </p:sp>
          <p:sp>
            <p:nvSpPr>
              <p:cNvPr id="471" name="Freeform 196">
                <a:extLst>
                  <a:ext uri="{FF2B5EF4-FFF2-40B4-BE49-F238E27FC236}">
                    <a16:creationId xmlns:a16="http://schemas.microsoft.com/office/drawing/2014/main" id="{8F74BB54-0DD7-473A-87B5-C38E415055F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78" y="1353"/>
                <a:ext cx="5" cy="3"/>
              </a:xfrm>
              <a:custGeom>
                <a:avLst/>
                <a:gdLst>
                  <a:gd name="T0" fmla="*/ 5 w 5"/>
                  <a:gd name="T1" fmla="*/ 0 h 3"/>
                  <a:gd name="T2" fmla="*/ 0 w 5"/>
                  <a:gd name="T3" fmla="*/ 3 h 3"/>
                  <a:gd name="T4" fmla="*/ 0 w 5"/>
                  <a:gd name="T5" fmla="*/ 3 h 3"/>
                  <a:gd name="T6" fmla="*/ 5 w 5"/>
                  <a:gd name="T7" fmla="*/ 0 h 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5" h="3">
                    <a:moveTo>
                      <a:pt x="5" y="0"/>
                    </a:moveTo>
                    <a:lnTo>
                      <a:pt x="0" y="3"/>
                    </a:lnTo>
                    <a:lnTo>
                      <a:pt x="0" y="3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200" dirty="0"/>
              </a:p>
            </p:txBody>
          </p:sp>
          <p:sp>
            <p:nvSpPr>
              <p:cNvPr id="472" name="Freeform 197">
                <a:extLst>
                  <a:ext uri="{FF2B5EF4-FFF2-40B4-BE49-F238E27FC236}">
                    <a16:creationId xmlns:a16="http://schemas.microsoft.com/office/drawing/2014/main" id="{A0904551-C167-4DA5-B136-F56766F8D4A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522" y="2033"/>
                <a:ext cx="519" cy="266"/>
              </a:xfrm>
              <a:custGeom>
                <a:avLst/>
                <a:gdLst>
                  <a:gd name="T0" fmla="*/ 519 w 519"/>
                  <a:gd name="T1" fmla="*/ 78 h 266"/>
                  <a:gd name="T2" fmla="*/ 519 w 519"/>
                  <a:gd name="T3" fmla="*/ 142 h 266"/>
                  <a:gd name="T4" fmla="*/ 519 w 519"/>
                  <a:gd name="T5" fmla="*/ 266 h 266"/>
                  <a:gd name="T6" fmla="*/ 492 w 519"/>
                  <a:gd name="T7" fmla="*/ 266 h 266"/>
                  <a:gd name="T8" fmla="*/ 468 w 519"/>
                  <a:gd name="T9" fmla="*/ 266 h 266"/>
                  <a:gd name="T10" fmla="*/ 439 w 519"/>
                  <a:gd name="T11" fmla="*/ 266 h 266"/>
                  <a:gd name="T12" fmla="*/ 412 w 519"/>
                  <a:gd name="T13" fmla="*/ 266 h 266"/>
                  <a:gd name="T14" fmla="*/ 385 w 519"/>
                  <a:gd name="T15" fmla="*/ 266 h 266"/>
                  <a:gd name="T16" fmla="*/ 358 w 519"/>
                  <a:gd name="T17" fmla="*/ 266 h 266"/>
                  <a:gd name="T18" fmla="*/ 332 w 519"/>
                  <a:gd name="T19" fmla="*/ 266 h 266"/>
                  <a:gd name="T20" fmla="*/ 305 w 519"/>
                  <a:gd name="T21" fmla="*/ 266 h 266"/>
                  <a:gd name="T22" fmla="*/ 278 w 519"/>
                  <a:gd name="T23" fmla="*/ 266 h 266"/>
                  <a:gd name="T24" fmla="*/ 251 w 519"/>
                  <a:gd name="T25" fmla="*/ 266 h 266"/>
                  <a:gd name="T26" fmla="*/ 224 w 519"/>
                  <a:gd name="T27" fmla="*/ 266 h 266"/>
                  <a:gd name="T28" fmla="*/ 197 w 519"/>
                  <a:gd name="T29" fmla="*/ 266 h 266"/>
                  <a:gd name="T30" fmla="*/ 171 w 519"/>
                  <a:gd name="T31" fmla="*/ 266 h 266"/>
                  <a:gd name="T32" fmla="*/ 144 w 519"/>
                  <a:gd name="T33" fmla="*/ 266 h 266"/>
                  <a:gd name="T34" fmla="*/ 115 w 519"/>
                  <a:gd name="T35" fmla="*/ 266 h 266"/>
                  <a:gd name="T36" fmla="*/ 90 w 519"/>
                  <a:gd name="T37" fmla="*/ 266 h 266"/>
                  <a:gd name="T38" fmla="*/ 63 w 519"/>
                  <a:gd name="T39" fmla="*/ 266 h 266"/>
                  <a:gd name="T40" fmla="*/ 34 w 519"/>
                  <a:gd name="T41" fmla="*/ 266 h 266"/>
                  <a:gd name="T42" fmla="*/ 7 w 519"/>
                  <a:gd name="T43" fmla="*/ 266 h 266"/>
                  <a:gd name="T44" fmla="*/ 0 w 519"/>
                  <a:gd name="T45" fmla="*/ 193 h 266"/>
                  <a:gd name="T46" fmla="*/ 0 w 519"/>
                  <a:gd name="T47" fmla="*/ 110 h 266"/>
                  <a:gd name="T48" fmla="*/ 0 w 519"/>
                  <a:gd name="T49" fmla="*/ 0 h 266"/>
                  <a:gd name="T50" fmla="*/ 19 w 519"/>
                  <a:gd name="T51" fmla="*/ 0 h 266"/>
                  <a:gd name="T52" fmla="*/ 46 w 519"/>
                  <a:gd name="T53" fmla="*/ 0 h 266"/>
                  <a:gd name="T54" fmla="*/ 68 w 519"/>
                  <a:gd name="T55" fmla="*/ 0 h 266"/>
                  <a:gd name="T56" fmla="*/ 93 w 519"/>
                  <a:gd name="T57" fmla="*/ 0 h 266"/>
                  <a:gd name="T58" fmla="*/ 119 w 519"/>
                  <a:gd name="T59" fmla="*/ 0 h 266"/>
                  <a:gd name="T60" fmla="*/ 144 w 519"/>
                  <a:gd name="T61" fmla="*/ 0 h 266"/>
                  <a:gd name="T62" fmla="*/ 166 w 519"/>
                  <a:gd name="T63" fmla="*/ 0 h 266"/>
                  <a:gd name="T64" fmla="*/ 193 w 519"/>
                  <a:gd name="T65" fmla="*/ 0 h 266"/>
                  <a:gd name="T66" fmla="*/ 217 w 519"/>
                  <a:gd name="T67" fmla="*/ 0 h 266"/>
                  <a:gd name="T68" fmla="*/ 239 w 519"/>
                  <a:gd name="T69" fmla="*/ 0 h 266"/>
                  <a:gd name="T70" fmla="*/ 266 w 519"/>
                  <a:gd name="T71" fmla="*/ 0 h 266"/>
                  <a:gd name="T72" fmla="*/ 290 w 519"/>
                  <a:gd name="T73" fmla="*/ 0 h 266"/>
                  <a:gd name="T74" fmla="*/ 312 w 519"/>
                  <a:gd name="T75" fmla="*/ 0 h 266"/>
                  <a:gd name="T76" fmla="*/ 339 w 519"/>
                  <a:gd name="T77" fmla="*/ 0 h 266"/>
                  <a:gd name="T78" fmla="*/ 363 w 519"/>
                  <a:gd name="T79" fmla="*/ 0 h 266"/>
                  <a:gd name="T80" fmla="*/ 385 w 519"/>
                  <a:gd name="T81" fmla="*/ 0 h 266"/>
                  <a:gd name="T82" fmla="*/ 412 w 519"/>
                  <a:gd name="T83" fmla="*/ 0 h 266"/>
                  <a:gd name="T84" fmla="*/ 436 w 519"/>
                  <a:gd name="T85" fmla="*/ 0 h 266"/>
                  <a:gd name="T86" fmla="*/ 461 w 519"/>
                  <a:gd name="T87" fmla="*/ 0 h 266"/>
                  <a:gd name="T88" fmla="*/ 475 w 519"/>
                  <a:gd name="T89" fmla="*/ 5 h 266"/>
                  <a:gd name="T90" fmla="*/ 478 w 519"/>
                  <a:gd name="T91" fmla="*/ 8 h 266"/>
                  <a:gd name="T92" fmla="*/ 483 w 519"/>
                  <a:gd name="T93" fmla="*/ 10 h 266"/>
                  <a:gd name="T94" fmla="*/ 492 w 519"/>
                  <a:gd name="T95" fmla="*/ 8 h 266"/>
                  <a:gd name="T96" fmla="*/ 497 w 519"/>
                  <a:gd name="T97" fmla="*/ 10 h 266"/>
                  <a:gd name="T98" fmla="*/ 502 w 519"/>
                  <a:gd name="T99" fmla="*/ 15 h 266"/>
                  <a:gd name="T100" fmla="*/ 502 w 519"/>
                  <a:gd name="T101" fmla="*/ 22 h 266"/>
                  <a:gd name="T102" fmla="*/ 495 w 519"/>
                  <a:gd name="T103" fmla="*/ 22 h 266"/>
                  <a:gd name="T104" fmla="*/ 495 w 519"/>
                  <a:gd name="T105" fmla="*/ 27 h 266"/>
                  <a:gd name="T106" fmla="*/ 488 w 519"/>
                  <a:gd name="T107" fmla="*/ 35 h 266"/>
                  <a:gd name="T108" fmla="*/ 485 w 519"/>
                  <a:gd name="T109" fmla="*/ 37 h 266"/>
                  <a:gd name="T110" fmla="*/ 488 w 519"/>
                  <a:gd name="T111" fmla="*/ 44 h 266"/>
                  <a:gd name="T112" fmla="*/ 492 w 519"/>
                  <a:gd name="T113" fmla="*/ 49 h 266"/>
                  <a:gd name="T114" fmla="*/ 500 w 519"/>
                  <a:gd name="T115" fmla="*/ 54 h 266"/>
                  <a:gd name="T116" fmla="*/ 505 w 519"/>
                  <a:gd name="T117" fmla="*/ 66 h 266"/>
                  <a:gd name="T118" fmla="*/ 509 w 519"/>
                  <a:gd name="T119" fmla="*/ 74 h 266"/>
                  <a:gd name="T120" fmla="*/ 517 w 519"/>
                  <a:gd name="T121" fmla="*/ 74 h 266"/>
                  <a:gd name="T122" fmla="*/ 519 w 519"/>
                  <a:gd name="T123" fmla="*/ 76 h 2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</a:cxnLst>
                <a:rect l="0" t="0" r="r" b="b"/>
                <a:pathLst>
                  <a:path w="519" h="266">
                    <a:moveTo>
                      <a:pt x="519" y="76"/>
                    </a:moveTo>
                    <a:lnTo>
                      <a:pt x="519" y="76"/>
                    </a:lnTo>
                    <a:lnTo>
                      <a:pt x="519" y="78"/>
                    </a:lnTo>
                    <a:lnTo>
                      <a:pt x="519" y="78"/>
                    </a:lnTo>
                    <a:lnTo>
                      <a:pt x="519" y="78"/>
                    </a:lnTo>
                    <a:lnTo>
                      <a:pt x="519" y="78"/>
                    </a:lnTo>
                    <a:lnTo>
                      <a:pt x="519" y="78"/>
                    </a:lnTo>
                    <a:lnTo>
                      <a:pt x="519" y="98"/>
                    </a:lnTo>
                    <a:lnTo>
                      <a:pt x="519" y="120"/>
                    </a:lnTo>
                    <a:lnTo>
                      <a:pt x="519" y="142"/>
                    </a:lnTo>
                    <a:lnTo>
                      <a:pt x="519" y="166"/>
                    </a:lnTo>
                    <a:lnTo>
                      <a:pt x="519" y="188"/>
                    </a:lnTo>
                    <a:lnTo>
                      <a:pt x="519" y="210"/>
                    </a:lnTo>
                    <a:lnTo>
                      <a:pt x="519" y="256"/>
                    </a:lnTo>
                    <a:lnTo>
                      <a:pt x="519" y="266"/>
                    </a:lnTo>
                    <a:lnTo>
                      <a:pt x="514" y="266"/>
                    </a:lnTo>
                    <a:lnTo>
                      <a:pt x="509" y="266"/>
                    </a:lnTo>
                    <a:lnTo>
                      <a:pt x="505" y="266"/>
                    </a:lnTo>
                    <a:lnTo>
                      <a:pt x="500" y="266"/>
                    </a:lnTo>
                    <a:lnTo>
                      <a:pt x="492" y="266"/>
                    </a:lnTo>
                    <a:lnTo>
                      <a:pt x="488" y="266"/>
                    </a:lnTo>
                    <a:lnTo>
                      <a:pt x="483" y="266"/>
                    </a:lnTo>
                    <a:lnTo>
                      <a:pt x="478" y="266"/>
                    </a:lnTo>
                    <a:lnTo>
                      <a:pt x="470" y="266"/>
                    </a:lnTo>
                    <a:lnTo>
                      <a:pt x="468" y="266"/>
                    </a:lnTo>
                    <a:lnTo>
                      <a:pt x="461" y="266"/>
                    </a:lnTo>
                    <a:lnTo>
                      <a:pt x="456" y="266"/>
                    </a:lnTo>
                    <a:lnTo>
                      <a:pt x="451" y="266"/>
                    </a:lnTo>
                    <a:lnTo>
                      <a:pt x="444" y="266"/>
                    </a:lnTo>
                    <a:lnTo>
                      <a:pt x="439" y="266"/>
                    </a:lnTo>
                    <a:lnTo>
                      <a:pt x="434" y="266"/>
                    </a:lnTo>
                    <a:lnTo>
                      <a:pt x="429" y="266"/>
                    </a:lnTo>
                    <a:lnTo>
                      <a:pt x="422" y="266"/>
                    </a:lnTo>
                    <a:lnTo>
                      <a:pt x="419" y="266"/>
                    </a:lnTo>
                    <a:lnTo>
                      <a:pt x="412" y="266"/>
                    </a:lnTo>
                    <a:lnTo>
                      <a:pt x="407" y="266"/>
                    </a:lnTo>
                    <a:lnTo>
                      <a:pt x="402" y="266"/>
                    </a:lnTo>
                    <a:lnTo>
                      <a:pt x="397" y="266"/>
                    </a:lnTo>
                    <a:lnTo>
                      <a:pt x="390" y="266"/>
                    </a:lnTo>
                    <a:lnTo>
                      <a:pt x="385" y="266"/>
                    </a:lnTo>
                    <a:lnTo>
                      <a:pt x="380" y="266"/>
                    </a:lnTo>
                    <a:lnTo>
                      <a:pt x="373" y="266"/>
                    </a:lnTo>
                    <a:lnTo>
                      <a:pt x="371" y="266"/>
                    </a:lnTo>
                    <a:lnTo>
                      <a:pt x="363" y="266"/>
                    </a:lnTo>
                    <a:lnTo>
                      <a:pt x="358" y="266"/>
                    </a:lnTo>
                    <a:lnTo>
                      <a:pt x="353" y="266"/>
                    </a:lnTo>
                    <a:lnTo>
                      <a:pt x="349" y="266"/>
                    </a:lnTo>
                    <a:lnTo>
                      <a:pt x="341" y="266"/>
                    </a:lnTo>
                    <a:lnTo>
                      <a:pt x="339" y="266"/>
                    </a:lnTo>
                    <a:lnTo>
                      <a:pt x="332" y="266"/>
                    </a:lnTo>
                    <a:lnTo>
                      <a:pt x="327" y="266"/>
                    </a:lnTo>
                    <a:lnTo>
                      <a:pt x="322" y="266"/>
                    </a:lnTo>
                    <a:lnTo>
                      <a:pt x="314" y="266"/>
                    </a:lnTo>
                    <a:lnTo>
                      <a:pt x="310" y="266"/>
                    </a:lnTo>
                    <a:lnTo>
                      <a:pt x="305" y="266"/>
                    </a:lnTo>
                    <a:lnTo>
                      <a:pt x="300" y="266"/>
                    </a:lnTo>
                    <a:lnTo>
                      <a:pt x="293" y="266"/>
                    </a:lnTo>
                    <a:lnTo>
                      <a:pt x="290" y="266"/>
                    </a:lnTo>
                    <a:lnTo>
                      <a:pt x="283" y="266"/>
                    </a:lnTo>
                    <a:lnTo>
                      <a:pt x="278" y="266"/>
                    </a:lnTo>
                    <a:lnTo>
                      <a:pt x="273" y="266"/>
                    </a:lnTo>
                    <a:lnTo>
                      <a:pt x="268" y="266"/>
                    </a:lnTo>
                    <a:lnTo>
                      <a:pt x="261" y="266"/>
                    </a:lnTo>
                    <a:lnTo>
                      <a:pt x="256" y="266"/>
                    </a:lnTo>
                    <a:lnTo>
                      <a:pt x="251" y="266"/>
                    </a:lnTo>
                    <a:lnTo>
                      <a:pt x="244" y="266"/>
                    </a:lnTo>
                    <a:lnTo>
                      <a:pt x="241" y="266"/>
                    </a:lnTo>
                    <a:lnTo>
                      <a:pt x="234" y="266"/>
                    </a:lnTo>
                    <a:lnTo>
                      <a:pt x="229" y="266"/>
                    </a:lnTo>
                    <a:lnTo>
                      <a:pt x="224" y="266"/>
                    </a:lnTo>
                    <a:lnTo>
                      <a:pt x="219" y="266"/>
                    </a:lnTo>
                    <a:lnTo>
                      <a:pt x="212" y="266"/>
                    </a:lnTo>
                    <a:lnTo>
                      <a:pt x="210" y="266"/>
                    </a:lnTo>
                    <a:lnTo>
                      <a:pt x="202" y="266"/>
                    </a:lnTo>
                    <a:lnTo>
                      <a:pt x="197" y="266"/>
                    </a:lnTo>
                    <a:lnTo>
                      <a:pt x="193" y="266"/>
                    </a:lnTo>
                    <a:lnTo>
                      <a:pt x="185" y="266"/>
                    </a:lnTo>
                    <a:lnTo>
                      <a:pt x="180" y="266"/>
                    </a:lnTo>
                    <a:lnTo>
                      <a:pt x="175" y="266"/>
                    </a:lnTo>
                    <a:lnTo>
                      <a:pt x="171" y="266"/>
                    </a:lnTo>
                    <a:lnTo>
                      <a:pt x="163" y="266"/>
                    </a:lnTo>
                    <a:lnTo>
                      <a:pt x="161" y="266"/>
                    </a:lnTo>
                    <a:lnTo>
                      <a:pt x="154" y="266"/>
                    </a:lnTo>
                    <a:lnTo>
                      <a:pt x="149" y="266"/>
                    </a:lnTo>
                    <a:lnTo>
                      <a:pt x="144" y="266"/>
                    </a:lnTo>
                    <a:lnTo>
                      <a:pt x="139" y="266"/>
                    </a:lnTo>
                    <a:lnTo>
                      <a:pt x="132" y="266"/>
                    </a:lnTo>
                    <a:lnTo>
                      <a:pt x="127" y="266"/>
                    </a:lnTo>
                    <a:lnTo>
                      <a:pt x="122" y="266"/>
                    </a:lnTo>
                    <a:lnTo>
                      <a:pt x="115" y="266"/>
                    </a:lnTo>
                    <a:lnTo>
                      <a:pt x="112" y="266"/>
                    </a:lnTo>
                    <a:lnTo>
                      <a:pt x="105" y="266"/>
                    </a:lnTo>
                    <a:lnTo>
                      <a:pt x="100" y="266"/>
                    </a:lnTo>
                    <a:lnTo>
                      <a:pt x="95" y="266"/>
                    </a:lnTo>
                    <a:lnTo>
                      <a:pt x="90" y="266"/>
                    </a:lnTo>
                    <a:lnTo>
                      <a:pt x="83" y="266"/>
                    </a:lnTo>
                    <a:lnTo>
                      <a:pt x="80" y="266"/>
                    </a:lnTo>
                    <a:lnTo>
                      <a:pt x="73" y="266"/>
                    </a:lnTo>
                    <a:lnTo>
                      <a:pt x="68" y="266"/>
                    </a:lnTo>
                    <a:lnTo>
                      <a:pt x="63" y="266"/>
                    </a:lnTo>
                    <a:lnTo>
                      <a:pt x="56" y="266"/>
                    </a:lnTo>
                    <a:lnTo>
                      <a:pt x="51" y="266"/>
                    </a:lnTo>
                    <a:lnTo>
                      <a:pt x="46" y="266"/>
                    </a:lnTo>
                    <a:lnTo>
                      <a:pt x="41" y="266"/>
                    </a:lnTo>
                    <a:lnTo>
                      <a:pt x="34" y="266"/>
                    </a:lnTo>
                    <a:lnTo>
                      <a:pt x="32" y="266"/>
                    </a:lnTo>
                    <a:lnTo>
                      <a:pt x="24" y="266"/>
                    </a:lnTo>
                    <a:lnTo>
                      <a:pt x="19" y="266"/>
                    </a:lnTo>
                    <a:lnTo>
                      <a:pt x="15" y="266"/>
                    </a:lnTo>
                    <a:lnTo>
                      <a:pt x="7" y="266"/>
                    </a:lnTo>
                    <a:lnTo>
                      <a:pt x="0" y="266"/>
                    </a:lnTo>
                    <a:lnTo>
                      <a:pt x="0" y="249"/>
                    </a:lnTo>
                    <a:lnTo>
                      <a:pt x="0" y="234"/>
                    </a:lnTo>
                    <a:lnTo>
                      <a:pt x="0" y="210"/>
                    </a:lnTo>
                    <a:lnTo>
                      <a:pt x="0" y="193"/>
                    </a:lnTo>
                    <a:lnTo>
                      <a:pt x="0" y="176"/>
                    </a:lnTo>
                    <a:lnTo>
                      <a:pt x="0" y="159"/>
                    </a:lnTo>
                    <a:lnTo>
                      <a:pt x="0" y="142"/>
                    </a:lnTo>
                    <a:lnTo>
                      <a:pt x="0" y="127"/>
                    </a:lnTo>
                    <a:lnTo>
                      <a:pt x="0" y="110"/>
                    </a:lnTo>
                    <a:lnTo>
                      <a:pt x="0" y="83"/>
                    </a:lnTo>
                    <a:lnTo>
                      <a:pt x="0" y="59"/>
                    </a:lnTo>
                    <a:lnTo>
                      <a:pt x="0" y="42"/>
                    </a:lnTo>
                    <a:lnTo>
                      <a:pt x="0" y="8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2" y="0"/>
                    </a:lnTo>
                    <a:lnTo>
                      <a:pt x="10" y="0"/>
                    </a:lnTo>
                    <a:lnTo>
                      <a:pt x="17" y="0"/>
                    </a:lnTo>
                    <a:lnTo>
                      <a:pt x="19" y="0"/>
                    </a:lnTo>
                    <a:lnTo>
                      <a:pt x="24" y="0"/>
                    </a:lnTo>
                    <a:lnTo>
                      <a:pt x="32" y="0"/>
                    </a:lnTo>
                    <a:lnTo>
                      <a:pt x="34" y="0"/>
                    </a:lnTo>
                    <a:lnTo>
                      <a:pt x="39" y="0"/>
                    </a:lnTo>
                    <a:lnTo>
                      <a:pt x="46" y="0"/>
                    </a:lnTo>
                    <a:lnTo>
                      <a:pt x="49" y="0"/>
                    </a:lnTo>
                    <a:lnTo>
                      <a:pt x="54" y="0"/>
                    </a:lnTo>
                    <a:lnTo>
                      <a:pt x="61" y="0"/>
                    </a:lnTo>
                    <a:lnTo>
                      <a:pt x="63" y="0"/>
                    </a:lnTo>
                    <a:lnTo>
                      <a:pt x="68" y="0"/>
                    </a:lnTo>
                    <a:lnTo>
                      <a:pt x="76" y="0"/>
                    </a:lnTo>
                    <a:lnTo>
                      <a:pt x="78" y="0"/>
                    </a:lnTo>
                    <a:lnTo>
                      <a:pt x="83" y="0"/>
                    </a:lnTo>
                    <a:lnTo>
                      <a:pt x="90" y="0"/>
                    </a:lnTo>
                    <a:lnTo>
                      <a:pt x="93" y="0"/>
                    </a:lnTo>
                    <a:lnTo>
                      <a:pt x="100" y="0"/>
                    </a:lnTo>
                    <a:lnTo>
                      <a:pt x="105" y="0"/>
                    </a:lnTo>
                    <a:lnTo>
                      <a:pt x="107" y="0"/>
                    </a:lnTo>
                    <a:lnTo>
                      <a:pt x="112" y="0"/>
                    </a:lnTo>
                    <a:lnTo>
                      <a:pt x="119" y="0"/>
                    </a:lnTo>
                    <a:lnTo>
                      <a:pt x="122" y="0"/>
                    </a:lnTo>
                    <a:lnTo>
                      <a:pt x="129" y="0"/>
                    </a:lnTo>
                    <a:lnTo>
                      <a:pt x="134" y="0"/>
                    </a:lnTo>
                    <a:lnTo>
                      <a:pt x="136" y="0"/>
                    </a:lnTo>
                    <a:lnTo>
                      <a:pt x="144" y="0"/>
                    </a:lnTo>
                    <a:lnTo>
                      <a:pt x="149" y="0"/>
                    </a:lnTo>
                    <a:lnTo>
                      <a:pt x="151" y="0"/>
                    </a:lnTo>
                    <a:lnTo>
                      <a:pt x="158" y="0"/>
                    </a:lnTo>
                    <a:lnTo>
                      <a:pt x="163" y="0"/>
                    </a:lnTo>
                    <a:lnTo>
                      <a:pt x="166" y="0"/>
                    </a:lnTo>
                    <a:lnTo>
                      <a:pt x="173" y="0"/>
                    </a:lnTo>
                    <a:lnTo>
                      <a:pt x="178" y="0"/>
                    </a:lnTo>
                    <a:lnTo>
                      <a:pt x="180" y="0"/>
                    </a:lnTo>
                    <a:lnTo>
                      <a:pt x="188" y="0"/>
                    </a:lnTo>
                    <a:lnTo>
                      <a:pt x="193" y="0"/>
                    </a:lnTo>
                    <a:lnTo>
                      <a:pt x="195" y="0"/>
                    </a:lnTo>
                    <a:lnTo>
                      <a:pt x="202" y="0"/>
                    </a:lnTo>
                    <a:lnTo>
                      <a:pt x="207" y="0"/>
                    </a:lnTo>
                    <a:lnTo>
                      <a:pt x="210" y="0"/>
                    </a:lnTo>
                    <a:lnTo>
                      <a:pt x="217" y="0"/>
                    </a:lnTo>
                    <a:lnTo>
                      <a:pt x="222" y="0"/>
                    </a:lnTo>
                    <a:lnTo>
                      <a:pt x="224" y="0"/>
                    </a:lnTo>
                    <a:lnTo>
                      <a:pt x="232" y="0"/>
                    </a:lnTo>
                    <a:lnTo>
                      <a:pt x="236" y="0"/>
                    </a:lnTo>
                    <a:lnTo>
                      <a:pt x="239" y="0"/>
                    </a:lnTo>
                    <a:lnTo>
                      <a:pt x="246" y="0"/>
                    </a:lnTo>
                    <a:lnTo>
                      <a:pt x="251" y="0"/>
                    </a:lnTo>
                    <a:lnTo>
                      <a:pt x="253" y="0"/>
                    </a:lnTo>
                    <a:lnTo>
                      <a:pt x="261" y="0"/>
                    </a:lnTo>
                    <a:lnTo>
                      <a:pt x="266" y="0"/>
                    </a:lnTo>
                    <a:lnTo>
                      <a:pt x="268" y="0"/>
                    </a:lnTo>
                    <a:lnTo>
                      <a:pt x="275" y="0"/>
                    </a:lnTo>
                    <a:lnTo>
                      <a:pt x="280" y="0"/>
                    </a:lnTo>
                    <a:lnTo>
                      <a:pt x="283" y="0"/>
                    </a:lnTo>
                    <a:lnTo>
                      <a:pt x="290" y="0"/>
                    </a:lnTo>
                    <a:lnTo>
                      <a:pt x="295" y="0"/>
                    </a:lnTo>
                    <a:lnTo>
                      <a:pt x="297" y="0"/>
                    </a:lnTo>
                    <a:lnTo>
                      <a:pt x="305" y="0"/>
                    </a:lnTo>
                    <a:lnTo>
                      <a:pt x="310" y="0"/>
                    </a:lnTo>
                    <a:lnTo>
                      <a:pt x="312" y="0"/>
                    </a:lnTo>
                    <a:lnTo>
                      <a:pt x="319" y="0"/>
                    </a:lnTo>
                    <a:lnTo>
                      <a:pt x="324" y="0"/>
                    </a:lnTo>
                    <a:lnTo>
                      <a:pt x="327" y="0"/>
                    </a:lnTo>
                    <a:lnTo>
                      <a:pt x="334" y="0"/>
                    </a:lnTo>
                    <a:lnTo>
                      <a:pt x="339" y="0"/>
                    </a:lnTo>
                    <a:lnTo>
                      <a:pt x="341" y="0"/>
                    </a:lnTo>
                    <a:lnTo>
                      <a:pt x="349" y="0"/>
                    </a:lnTo>
                    <a:lnTo>
                      <a:pt x="353" y="0"/>
                    </a:lnTo>
                    <a:lnTo>
                      <a:pt x="356" y="0"/>
                    </a:lnTo>
                    <a:lnTo>
                      <a:pt x="363" y="0"/>
                    </a:lnTo>
                    <a:lnTo>
                      <a:pt x="368" y="0"/>
                    </a:lnTo>
                    <a:lnTo>
                      <a:pt x="371" y="0"/>
                    </a:lnTo>
                    <a:lnTo>
                      <a:pt x="378" y="0"/>
                    </a:lnTo>
                    <a:lnTo>
                      <a:pt x="383" y="0"/>
                    </a:lnTo>
                    <a:lnTo>
                      <a:pt x="385" y="0"/>
                    </a:lnTo>
                    <a:lnTo>
                      <a:pt x="392" y="0"/>
                    </a:lnTo>
                    <a:lnTo>
                      <a:pt x="397" y="0"/>
                    </a:lnTo>
                    <a:lnTo>
                      <a:pt x="402" y="0"/>
                    </a:lnTo>
                    <a:lnTo>
                      <a:pt x="407" y="0"/>
                    </a:lnTo>
                    <a:lnTo>
                      <a:pt x="412" y="0"/>
                    </a:lnTo>
                    <a:lnTo>
                      <a:pt x="414" y="0"/>
                    </a:lnTo>
                    <a:lnTo>
                      <a:pt x="422" y="0"/>
                    </a:lnTo>
                    <a:lnTo>
                      <a:pt x="427" y="0"/>
                    </a:lnTo>
                    <a:lnTo>
                      <a:pt x="431" y="0"/>
                    </a:lnTo>
                    <a:lnTo>
                      <a:pt x="436" y="0"/>
                    </a:lnTo>
                    <a:lnTo>
                      <a:pt x="441" y="0"/>
                    </a:lnTo>
                    <a:lnTo>
                      <a:pt x="446" y="0"/>
                    </a:lnTo>
                    <a:lnTo>
                      <a:pt x="451" y="0"/>
                    </a:lnTo>
                    <a:lnTo>
                      <a:pt x="456" y="0"/>
                    </a:lnTo>
                    <a:lnTo>
                      <a:pt x="461" y="0"/>
                    </a:lnTo>
                    <a:lnTo>
                      <a:pt x="466" y="0"/>
                    </a:lnTo>
                    <a:lnTo>
                      <a:pt x="470" y="0"/>
                    </a:lnTo>
                    <a:lnTo>
                      <a:pt x="475" y="3"/>
                    </a:lnTo>
                    <a:lnTo>
                      <a:pt x="475" y="5"/>
                    </a:lnTo>
                    <a:lnTo>
                      <a:pt x="475" y="5"/>
                    </a:lnTo>
                    <a:lnTo>
                      <a:pt x="478" y="5"/>
                    </a:lnTo>
                    <a:lnTo>
                      <a:pt x="478" y="5"/>
                    </a:lnTo>
                    <a:lnTo>
                      <a:pt x="478" y="5"/>
                    </a:lnTo>
                    <a:lnTo>
                      <a:pt x="478" y="8"/>
                    </a:lnTo>
                    <a:lnTo>
                      <a:pt x="478" y="8"/>
                    </a:lnTo>
                    <a:lnTo>
                      <a:pt x="480" y="8"/>
                    </a:lnTo>
                    <a:lnTo>
                      <a:pt x="480" y="8"/>
                    </a:lnTo>
                    <a:lnTo>
                      <a:pt x="483" y="8"/>
                    </a:lnTo>
                    <a:lnTo>
                      <a:pt x="483" y="8"/>
                    </a:lnTo>
                    <a:lnTo>
                      <a:pt x="483" y="10"/>
                    </a:lnTo>
                    <a:lnTo>
                      <a:pt x="485" y="10"/>
                    </a:lnTo>
                    <a:lnTo>
                      <a:pt x="488" y="13"/>
                    </a:lnTo>
                    <a:lnTo>
                      <a:pt x="488" y="13"/>
                    </a:lnTo>
                    <a:lnTo>
                      <a:pt x="490" y="10"/>
                    </a:lnTo>
                    <a:lnTo>
                      <a:pt x="492" y="8"/>
                    </a:lnTo>
                    <a:lnTo>
                      <a:pt x="492" y="8"/>
                    </a:lnTo>
                    <a:lnTo>
                      <a:pt x="495" y="8"/>
                    </a:lnTo>
                    <a:lnTo>
                      <a:pt x="495" y="8"/>
                    </a:lnTo>
                    <a:lnTo>
                      <a:pt x="497" y="8"/>
                    </a:lnTo>
                    <a:lnTo>
                      <a:pt x="497" y="10"/>
                    </a:lnTo>
                    <a:lnTo>
                      <a:pt x="497" y="10"/>
                    </a:lnTo>
                    <a:lnTo>
                      <a:pt x="497" y="13"/>
                    </a:lnTo>
                    <a:lnTo>
                      <a:pt x="497" y="13"/>
                    </a:lnTo>
                    <a:lnTo>
                      <a:pt x="500" y="15"/>
                    </a:lnTo>
                    <a:lnTo>
                      <a:pt x="502" y="15"/>
                    </a:lnTo>
                    <a:lnTo>
                      <a:pt x="500" y="17"/>
                    </a:lnTo>
                    <a:lnTo>
                      <a:pt x="500" y="17"/>
                    </a:lnTo>
                    <a:lnTo>
                      <a:pt x="500" y="20"/>
                    </a:lnTo>
                    <a:lnTo>
                      <a:pt x="500" y="20"/>
                    </a:lnTo>
                    <a:lnTo>
                      <a:pt x="502" y="22"/>
                    </a:lnTo>
                    <a:lnTo>
                      <a:pt x="502" y="22"/>
                    </a:lnTo>
                    <a:lnTo>
                      <a:pt x="502" y="22"/>
                    </a:lnTo>
                    <a:lnTo>
                      <a:pt x="500" y="25"/>
                    </a:lnTo>
                    <a:lnTo>
                      <a:pt x="500" y="25"/>
                    </a:lnTo>
                    <a:lnTo>
                      <a:pt x="495" y="22"/>
                    </a:lnTo>
                    <a:lnTo>
                      <a:pt x="495" y="22"/>
                    </a:lnTo>
                    <a:lnTo>
                      <a:pt x="495" y="25"/>
                    </a:lnTo>
                    <a:lnTo>
                      <a:pt x="495" y="25"/>
                    </a:lnTo>
                    <a:lnTo>
                      <a:pt x="495" y="27"/>
                    </a:lnTo>
                    <a:lnTo>
                      <a:pt x="495" y="27"/>
                    </a:lnTo>
                    <a:lnTo>
                      <a:pt x="492" y="27"/>
                    </a:lnTo>
                    <a:lnTo>
                      <a:pt x="492" y="27"/>
                    </a:lnTo>
                    <a:lnTo>
                      <a:pt x="490" y="30"/>
                    </a:lnTo>
                    <a:lnTo>
                      <a:pt x="490" y="32"/>
                    </a:lnTo>
                    <a:lnTo>
                      <a:pt x="488" y="35"/>
                    </a:lnTo>
                    <a:lnTo>
                      <a:pt x="488" y="35"/>
                    </a:lnTo>
                    <a:lnTo>
                      <a:pt x="488" y="37"/>
                    </a:lnTo>
                    <a:lnTo>
                      <a:pt x="488" y="37"/>
                    </a:lnTo>
                    <a:lnTo>
                      <a:pt x="488" y="37"/>
                    </a:lnTo>
                    <a:lnTo>
                      <a:pt x="485" y="37"/>
                    </a:lnTo>
                    <a:lnTo>
                      <a:pt x="485" y="39"/>
                    </a:lnTo>
                    <a:lnTo>
                      <a:pt x="485" y="39"/>
                    </a:lnTo>
                    <a:lnTo>
                      <a:pt x="485" y="42"/>
                    </a:lnTo>
                    <a:lnTo>
                      <a:pt x="488" y="44"/>
                    </a:lnTo>
                    <a:lnTo>
                      <a:pt x="488" y="44"/>
                    </a:lnTo>
                    <a:lnTo>
                      <a:pt x="488" y="44"/>
                    </a:lnTo>
                    <a:lnTo>
                      <a:pt x="490" y="47"/>
                    </a:lnTo>
                    <a:lnTo>
                      <a:pt x="490" y="49"/>
                    </a:lnTo>
                    <a:lnTo>
                      <a:pt x="492" y="49"/>
                    </a:lnTo>
                    <a:lnTo>
                      <a:pt x="492" y="49"/>
                    </a:lnTo>
                    <a:lnTo>
                      <a:pt x="495" y="52"/>
                    </a:lnTo>
                    <a:lnTo>
                      <a:pt x="497" y="52"/>
                    </a:lnTo>
                    <a:lnTo>
                      <a:pt x="497" y="54"/>
                    </a:lnTo>
                    <a:lnTo>
                      <a:pt x="497" y="54"/>
                    </a:lnTo>
                    <a:lnTo>
                      <a:pt x="500" y="54"/>
                    </a:lnTo>
                    <a:lnTo>
                      <a:pt x="500" y="56"/>
                    </a:lnTo>
                    <a:lnTo>
                      <a:pt x="500" y="61"/>
                    </a:lnTo>
                    <a:lnTo>
                      <a:pt x="502" y="64"/>
                    </a:lnTo>
                    <a:lnTo>
                      <a:pt x="505" y="66"/>
                    </a:lnTo>
                    <a:lnTo>
                      <a:pt x="505" y="66"/>
                    </a:lnTo>
                    <a:lnTo>
                      <a:pt x="505" y="69"/>
                    </a:lnTo>
                    <a:lnTo>
                      <a:pt x="505" y="71"/>
                    </a:lnTo>
                    <a:lnTo>
                      <a:pt x="507" y="71"/>
                    </a:lnTo>
                    <a:lnTo>
                      <a:pt x="507" y="71"/>
                    </a:lnTo>
                    <a:lnTo>
                      <a:pt x="509" y="74"/>
                    </a:lnTo>
                    <a:lnTo>
                      <a:pt x="512" y="74"/>
                    </a:lnTo>
                    <a:lnTo>
                      <a:pt x="514" y="74"/>
                    </a:lnTo>
                    <a:lnTo>
                      <a:pt x="514" y="74"/>
                    </a:lnTo>
                    <a:lnTo>
                      <a:pt x="517" y="74"/>
                    </a:lnTo>
                    <a:lnTo>
                      <a:pt x="517" y="74"/>
                    </a:lnTo>
                    <a:lnTo>
                      <a:pt x="517" y="74"/>
                    </a:lnTo>
                    <a:lnTo>
                      <a:pt x="517" y="76"/>
                    </a:lnTo>
                    <a:lnTo>
                      <a:pt x="517" y="76"/>
                    </a:lnTo>
                    <a:lnTo>
                      <a:pt x="519" y="76"/>
                    </a:lnTo>
                    <a:lnTo>
                      <a:pt x="519" y="76"/>
                    </a:lnTo>
                    <a:close/>
                  </a:path>
                </a:pathLst>
              </a:custGeom>
              <a:solidFill>
                <a:srgbClr val="A58E9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200" dirty="0"/>
              </a:p>
            </p:txBody>
          </p:sp>
          <p:sp>
            <p:nvSpPr>
              <p:cNvPr id="473" name="Freeform 198">
                <a:extLst>
                  <a:ext uri="{FF2B5EF4-FFF2-40B4-BE49-F238E27FC236}">
                    <a16:creationId xmlns:a16="http://schemas.microsoft.com/office/drawing/2014/main" id="{E49EBEA1-5943-476A-BEB0-2D1F4EC26D7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383" y="1151"/>
                <a:ext cx="524" cy="314"/>
              </a:xfrm>
              <a:custGeom>
                <a:avLst/>
                <a:gdLst>
                  <a:gd name="T0" fmla="*/ 524 w 524"/>
                  <a:gd name="T1" fmla="*/ 314 h 314"/>
                  <a:gd name="T2" fmla="*/ 490 w 524"/>
                  <a:gd name="T3" fmla="*/ 314 h 314"/>
                  <a:gd name="T4" fmla="*/ 458 w 524"/>
                  <a:gd name="T5" fmla="*/ 314 h 314"/>
                  <a:gd name="T6" fmla="*/ 424 w 524"/>
                  <a:gd name="T7" fmla="*/ 314 h 314"/>
                  <a:gd name="T8" fmla="*/ 392 w 524"/>
                  <a:gd name="T9" fmla="*/ 314 h 314"/>
                  <a:gd name="T10" fmla="*/ 361 w 524"/>
                  <a:gd name="T11" fmla="*/ 314 h 314"/>
                  <a:gd name="T12" fmla="*/ 327 w 524"/>
                  <a:gd name="T13" fmla="*/ 314 h 314"/>
                  <a:gd name="T14" fmla="*/ 295 w 524"/>
                  <a:gd name="T15" fmla="*/ 314 h 314"/>
                  <a:gd name="T16" fmla="*/ 263 w 524"/>
                  <a:gd name="T17" fmla="*/ 314 h 314"/>
                  <a:gd name="T18" fmla="*/ 229 w 524"/>
                  <a:gd name="T19" fmla="*/ 314 h 314"/>
                  <a:gd name="T20" fmla="*/ 197 w 524"/>
                  <a:gd name="T21" fmla="*/ 314 h 314"/>
                  <a:gd name="T22" fmla="*/ 156 w 524"/>
                  <a:gd name="T23" fmla="*/ 314 h 314"/>
                  <a:gd name="T24" fmla="*/ 107 w 524"/>
                  <a:gd name="T25" fmla="*/ 314 h 314"/>
                  <a:gd name="T26" fmla="*/ 59 w 524"/>
                  <a:gd name="T27" fmla="*/ 314 h 314"/>
                  <a:gd name="T28" fmla="*/ 10 w 524"/>
                  <a:gd name="T29" fmla="*/ 314 h 314"/>
                  <a:gd name="T30" fmla="*/ 0 w 524"/>
                  <a:gd name="T31" fmla="*/ 0 h 314"/>
                  <a:gd name="T32" fmla="*/ 32 w 524"/>
                  <a:gd name="T33" fmla="*/ 0 h 314"/>
                  <a:gd name="T34" fmla="*/ 63 w 524"/>
                  <a:gd name="T35" fmla="*/ 0 h 314"/>
                  <a:gd name="T36" fmla="*/ 93 w 524"/>
                  <a:gd name="T37" fmla="*/ 0 h 314"/>
                  <a:gd name="T38" fmla="*/ 124 w 524"/>
                  <a:gd name="T39" fmla="*/ 0 h 314"/>
                  <a:gd name="T40" fmla="*/ 154 w 524"/>
                  <a:gd name="T41" fmla="*/ 0 h 314"/>
                  <a:gd name="T42" fmla="*/ 185 w 524"/>
                  <a:gd name="T43" fmla="*/ 0 h 314"/>
                  <a:gd name="T44" fmla="*/ 217 w 524"/>
                  <a:gd name="T45" fmla="*/ 0 h 314"/>
                  <a:gd name="T46" fmla="*/ 246 w 524"/>
                  <a:gd name="T47" fmla="*/ 0 h 314"/>
                  <a:gd name="T48" fmla="*/ 278 w 524"/>
                  <a:gd name="T49" fmla="*/ 0 h 314"/>
                  <a:gd name="T50" fmla="*/ 307 w 524"/>
                  <a:gd name="T51" fmla="*/ 0 h 314"/>
                  <a:gd name="T52" fmla="*/ 339 w 524"/>
                  <a:gd name="T53" fmla="*/ 0 h 314"/>
                  <a:gd name="T54" fmla="*/ 371 w 524"/>
                  <a:gd name="T55" fmla="*/ 0 h 314"/>
                  <a:gd name="T56" fmla="*/ 400 w 524"/>
                  <a:gd name="T57" fmla="*/ 0 h 314"/>
                  <a:gd name="T58" fmla="*/ 432 w 524"/>
                  <a:gd name="T59" fmla="*/ 0 h 314"/>
                  <a:gd name="T60" fmla="*/ 461 w 524"/>
                  <a:gd name="T61" fmla="*/ 0 h 314"/>
                  <a:gd name="T62" fmla="*/ 478 w 524"/>
                  <a:gd name="T63" fmla="*/ 7 h 314"/>
                  <a:gd name="T64" fmla="*/ 483 w 524"/>
                  <a:gd name="T65" fmla="*/ 22 h 314"/>
                  <a:gd name="T66" fmla="*/ 483 w 524"/>
                  <a:gd name="T67" fmla="*/ 44 h 314"/>
                  <a:gd name="T68" fmla="*/ 483 w 524"/>
                  <a:gd name="T69" fmla="*/ 61 h 314"/>
                  <a:gd name="T70" fmla="*/ 483 w 524"/>
                  <a:gd name="T71" fmla="*/ 83 h 314"/>
                  <a:gd name="T72" fmla="*/ 490 w 524"/>
                  <a:gd name="T73" fmla="*/ 110 h 314"/>
                  <a:gd name="T74" fmla="*/ 492 w 524"/>
                  <a:gd name="T75" fmla="*/ 124 h 314"/>
                  <a:gd name="T76" fmla="*/ 495 w 524"/>
                  <a:gd name="T77" fmla="*/ 124 h 314"/>
                  <a:gd name="T78" fmla="*/ 500 w 524"/>
                  <a:gd name="T79" fmla="*/ 139 h 314"/>
                  <a:gd name="T80" fmla="*/ 502 w 524"/>
                  <a:gd name="T81" fmla="*/ 146 h 314"/>
                  <a:gd name="T82" fmla="*/ 502 w 524"/>
                  <a:gd name="T83" fmla="*/ 156 h 314"/>
                  <a:gd name="T84" fmla="*/ 502 w 524"/>
                  <a:gd name="T85" fmla="*/ 168 h 314"/>
                  <a:gd name="T86" fmla="*/ 505 w 524"/>
                  <a:gd name="T87" fmla="*/ 193 h 314"/>
                  <a:gd name="T88" fmla="*/ 505 w 524"/>
                  <a:gd name="T89" fmla="*/ 207 h 314"/>
                  <a:gd name="T90" fmla="*/ 505 w 524"/>
                  <a:gd name="T91" fmla="*/ 215 h 314"/>
                  <a:gd name="T92" fmla="*/ 510 w 524"/>
                  <a:gd name="T93" fmla="*/ 217 h 314"/>
                  <a:gd name="T94" fmla="*/ 507 w 524"/>
                  <a:gd name="T95" fmla="*/ 224 h 314"/>
                  <a:gd name="T96" fmla="*/ 507 w 524"/>
                  <a:gd name="T97" fmla="*/ 234 h 314"/>
                  <a:gd name="T98" fmla="*/ 510 w 524"/>
                  <a:gd name="T99" fmla="*/ 249 h 314"/>
                  <a:gd name="T100" fmla="*/ 512 w 524"/>
                  <a:gd name="T101" fmla="*/ 261 h 314"/>
                  <a:gd name="T102" fmla="*/ 514 w 524"/>
                  <a:gd name="T103" fmla="*/ 271 h 314"/>
                  <a:gd name="T104" fmla="*/ 519 w 524"/>
                  <a:gd name="T105" fmla="*/ 288 h 314"/>
                  <a:gd name="T106" fmla="*/ 522 w 524"/>
                  <a:gd name="T107" fmla="*/ 295 h 3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</a:cxnLst>
                <a:rect l="0" t="0" r="r" b="b"/>
                <a:pathLst>
                  <a:path w="524" h="314">
                    <a:moveTo>
                      <a:pt x="524" y="300"/>
                    </a:moveTo>
                    <a:lnTo>
                      <a:pt x="524" y="300"/>
                    </a:lnTo>
                    <a:lnTo>
                      <a:pt x="522" y="302"/>
                    </a:lnTo>
                    <a:lnTo>
                      <a:pt x="522" y="305"/>
                    </a:lnTo>
                    <a:lnTo>
                      <a:pt x="522" y="307"/>
                    </a:lnTo>
                    <a:lnTo>
                      <a:pt x="524" y="314"/>
                    </a:lnTo>
                    <a:lnTo>
                      <a:pt x="522" y="314"/>
                    </a:lnTo>
                    <a:lnTo>
                      <a:pt x="514" y="314"/>
                    </a:lnTo>
                    <a:lnTo>
                      <a:pt x="507" y="314"/>
                    </a:lnTo>
                    <a:lnTo>
                      <a:pt x="505" y="314"/>
                    </a:lnTo>
                    <a:lnTo>
                      <a:pt x="497" y="314"/>
                    </a:lnTo>
                    <a:lnTo>
                      <a:pt x="490" y="314"/>
                    </a:lnTo>
                    <a:lnTo>
                      <a:pt x="488" y="314"/>
                    </a:lnTo>
                    <a:lnTo>
                      <a:pt x="480" y="314"/>
                    </a:lnTo>
                    <a:lnTo>
                      <a:pt x="473" y="314"/>
                    </a:lnTo>
                    <a:lnTo>
                      <a:pt x="473" y="314"/>
                    </a:lnTo>
                    <a:lnTo>
                      <a:pt x="466" y="314"/>
                    </a:lnTo>
                    <a:lnTo>
                      <a:pt x="458" y="314"/>
                    </a:lnTo>
                    <a:lnTo>
                      <a:pt x="456" y="314"/>
                    </a:lnTo>
                    <a:lnTo>
                      <a:pt x="449" y="314"/>
                    </a:lnTo>
                    <a:lnTo>
                      <a:pt x="441" y="314"/>
                    </a:lnTo>
                    <a:lnTo>
                      <a:pt x="439" y="314"/>
                    </a:lnTo>
                    <a:lnTo>
                      <a:pt x="432" y="314"/>
                    </a:lnTo>
                    <a:lnTo>
                      <a:pt x="424" y="314"/>
                    </a:lnTo>
                    <a:lnTo>
                      <a:pt x="424" y="314"/>
                    </a:lnTo>
                    <a:lnTo>
                      <a:pt x="417" y="314"/>
                    </a:lnTo>
                    <a:lnTo>
                      <a:pt x="410" y="314"/>
                    </a:lnTo>
                    <a:lnTo>
                      <a:pt x="407" y="314"/>
                    </a:lnTo>
                    <a:lnTo>
                      <a:pt x="400" y="314"/>
                    </a:lnTo>
                    <a:lnTo>
                      <a:pt x="392" y="314"/>
                    </a:lnTo>
                    <a:lnTo>
                      <a:pt x="390" y="314"/>
                    </a:lnTo>
                    <a:lnTo>
                      <a:pt x="383" y="314"/>
                    </a:lnTo>
                    <a:lnTo>
                      <a:pt x="375" y="314"/>
                    </a:lnTo>
                    <a:lnTo>
                      <a:pt x="375" y="314"/>
                    </a:lnTo>
                    <a:lnTo>
                      <a:pt x="368" y="314"/>
                    </a:lnTo>
                    <a:lnTo>
                      <a:pt x="361" y="314"/>
                    </a:lnTo>
                    <a:lnTo>
                      <a:pt x="358" y="314"/>
                    </a:lnTo>
                    <a:lnTo>
                      <a:pt x="351" y="314"/>
                    </a:lnTo>
                    <a:lnTo>
                      <a:pt x="344" y="314"/>
                    </a:lnTo>
                    <a:lnTo>
                      <a:pt x="341" y="314"/>
                    </a:lnTo>
                    <a:lnTo>
                      <a:pt x="334" y="314"/>
                    </a:lnTo>
                    <a:lnTo>
                      <a:pt x="327" y="314"/>
                    </a:lnTo>
                    <a:lnTo>
                      <a:pt x="324" y="314"/>
                    </a:lnTo>
                    <a:lnTo>
                      <a:pt x="319" y="314"/>
                    </a:lnTo>
                    <a:lnTo>
                      <a:pt x="312" y="314"/>
                    </a:lnTo>
                    <a:lnTo>
                      <a:pt x="310" y="314"/>
                    </a:lnTo>
                    <a:lnTo>
                      <a:pt x="302" y="314"/>
                    </a:lnTo>
                    <a:lnTo>
                      <a:pt x="295" y="314"/>
                    </a:lnTo>
                    <a:lnTo>
                      <a:pt x="293" y="314"/>
                    </a:lnTo>
                    <a:lnTo>
                      <a:pt x="285" y="314"/>
                    </a:lnTo>
                    <a:lnTo>
                      <a:pt x="278" y="314"/>
                    </a:lnTo>
                    <a:lnTo>
                      <a:pt x="275" y="314"/>
                    </a:lnTo>
                    <a:lnTo>
                      <a:pt x="271" y="314"/>
                    </a:lnTo>
                    <a:lnTo>
                      <a:pt x="263" y="314"/>
                    </a:lnTo>
                    <a:lnTo>
                      <a:pt x="261" y="314"/>
                    </a:lnTo>
                    <a:lnTo>
                      <a:pt x="254" y="314"/>
                    </a:lnTo>
                    <a:lnTo>
                      <a:pt x="246" y="314"/>
                    </a:lnTo>
                    <a:lnTo>
                      <a:pt x="244" y="314"/>
                    </a:lnTo>
                    <a:lnTo>
                      <a:pt x="236" y="314"/>
                    </a:lnTo>
                    <a:lnTo>
                      <a:pt x="229" y="314"/>
                    </a:lnTo>
                    <a:lnTo>
                      <a:pt x="227" y="314"/>
                    </a:lnTo>
                    <a:lnTo>
                      <a:pt x="219" y="314"/>
                    </a:lnTo>
                    <a:lnTo>
                      <a:pt x="215" y="314"/>
                    </a:lnTo>
                    <a:lnTo>
                      <a:pt x="212" y="314"/>
                    </a:lnTo>
                    <a:lnTo>
                      <a:pt x="205" y="314"/>
                    </a:lnTo>
                    <a:lnTo>
                      <a:pt x="197" y="314"/>
                    </a:lnTo>
                    <a:lnTo>
                      <a:pt x="195" y="314"/>
                    </a:lnTo>
                    <a:lnTo>
                      <a:pt x="188" y="314"/>
                    </a:lnTo>
                    <a:lnTo>
                      <a:pt x="180" y="314"/>
                    </a:lnTo>
                    <a:lnTo>
                      <a:pt x="173" y="314"/>
                    </a:lnTo>
                    <a:lnTo>
                      <a:pt x="163" y="314"/>
                    </a:lnTo>
                    <a:lnTo>
                      <a:pt x="156" y="314"/>
                    </a:lnTo>
                    <a:lnTo>
                      <a:pt x="146" y="314"/>
                    </a:lnTo>
                    <a:lnTo>
                      <a:pt x="139" y="314"/>
                    </a:lnTo>
                    <a:lnTo>
                      <a:pt x="132" y="314"/>
                    </a:lnTo>
                    <a:lnTo>
                      <a:pt x="124" y="314"/>
                    </a:lnTo>
                    <a:lnTo>
                      <a:pt x="115" y="314"/>
                    </a:lnTo>
                    <a:lnTo>
                      <a:pt x="107" y="314"/>
                    </a:lnTo>
                    <a:lnTo>
                      <a:pt x="98" y="314"/>
                    </a:lnTo>
                    <a:lnTo>
                      <a:pt x="90" y="314"/>
                    </a:lnTo>
                    <a:lnTo>
                      <a:pt x="83" y="314"/>
                    </a:lnTo>
                    <a:lnTo>
                      <a:pt x="76" y="314"/>
                    </a:lnTo>
                    <a:lnTo>
                      <a:pt x="66" y="314"/>
                    </a:lnTo>
                    <a:lnTo>
                      <a:pt x="59" y="314"/>
                    </a:lnTo>
                    <a:lnTo>
                      <a:pt x="49" y="314"/>
                    </a:lnTo>
                    <a:lnTo>
                      <a:pt x="41" y="314"/>
                    </a:lnTo>
                    <a:lnTo>
                      <a:pt x="34" y="314"/>
                    </a:lnTo>
                    <a:lnTo>
                      <a:pt x="27" y="314"/>
                    </a:lnTo>
                    <a:lnTo>
                      <a:pt x="17" y="314"/>
                    </a:lnTo>
                    <a:lnTo>
                      <a:pt x="10" y="314"/>
                    </a:lnTo>
                    <a:lnTo>
                      <a:pt x="5" y="314"/>
                    </a:lnTo>
                    <a:lnTo>
                      <a:pt x="0" y="314"/>
                    </a:lnTo>
                    <a:lnTo>
                      <a:pt x="0" y="295"/>
                    </a:lnTo>
                    <a:lnTo>
                      <a:pt x="0" y="2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5" y="0"/>
                    </a:lnTo>
                    <a:lnTo>
                      <a:pt x="10" y="0"/>
                    </a:lnTo>
                    <a:lnTo>
                      <a:pt x="17" y="0"/>
                    </a:lnTo>
                    <a:lnTo>
                      <a:pt x="20" y="0"/>
                    </a:lnTo>
                    <a:lnTo>
                      <a:pt x="27" y="0"/>
                    </a:lnTo>
                    <a:lnTo>
                      <a:pt x="32" y="0"/>
                    </a:lnTo>
                    <a:lnTo>
                      <a:pt x="37" y="0"/>
                    </a:lnTo>
                    <a:lnTo>
                      <a:pt x="41" y="0"/>
                    </a:lnTo>
                    <a:lnTo>
                      <a:pt x="46" y="0"/>
                    </a:lnTo>
                    <a:lnTo>
                      <a:pt x="51" y="0"/>
                    </a:lnTo>
                    <a:lnTo>
                      <a:pt x="56" y="0"/>
                    </a:lnTo>
                    <a:lnTo>
                      <a:pt x="63" y="0"/>
                    </a:lnTo>
                    <a:lnTo>
                      <a:pt x="66" y="0"/>
                    </a:lnTo>
                    <a:lnTo>
                      <a:pt x="71" y="0"/>
                    </a:lnTo>
                    <a:lnTo>
                      <a:pt x="78" y="0"/>
                    </a:lnTo>
                    <a:lnTo>
                      <a:pt x="80" y="0"/>
                    </a:lnTo>
                    <a:lnTo>
                      <a:pt x="88" y="0"/>
                    </a:lnTo>
                    <a:lnTo>
                      <a:pt x="93" y="0"/>
                    </a:lnTo>
                    <a:lnTo>
                      <a:pt x="98" y="0"/>
                    </a:lnTo>
                    <a:lnTo>
                      <a:pt x="102" y="0"/>
                    </a:lnTo>
                    <a:lnTo>
                      <a:pt x="107" y="0"/>
                    </a:lnTo>
                    <a:lnTo>
                      <a:pt x="112" y="0"/>
                    </a:lnTo>
                    <a:lnTo>
                      <a:pt x="117" y="0"/>
                    </a:lnTo>
                    <a:lnTo>
                      <a:pt x="124" y="0"/>
                    </a:lnTo>
                    <a:lnTo>
                      <a:pt x="127" y="0"/>
                    </a:lnTo>
                    <a:lnTo>
                      <a:pt x="134" y="0"/>
                    </a:lnTo>
                    <a:lnTo>
                      <a:pt x="139" y="0"/>
                    </a:lnTo>
                    <a:lnTo>
                      <a:pt x="144" y="0"/>
                    </a:lnTo>
                    <a:lnTo>
                      <a:pt x="149" y="0"/>
                    </a:lnTo>
                    <a:lnTo>
                      <a:pt x="154" y="0"/>
                    </a:lnTo>
                    <a:lnTo>
                      <a:pt x="158" y="0"/>
                    </a:lnTo>
                    <a:lnTo>
                      <a:pt x="163" y="0"/>
                    </a:lnTo>
                    <a:lnTo>
                      <a:pt x="171" y="0"/>
                    </a:lnTo>
                    <a:lnTo>
                      <a:pt x="173" y="0"/>
                    </a:lnTo>
                    <a:lnTo>
                      <a:pt x="180" y="0"/>
                    </a:lnTo>
                    <a:lnTo>
                      <a:pt x="185" y="0"/>
                    </a:lnTo>
                    <a:lnTo>
                      <a:pt x="190" y="0"/>
                    </a:lnTo>
                    <a:lnTo>
                      <a:pt x="195" y="0"/>
                    </a:lnTo>
                    <a:lnTo>
                      <a:pt x="200" y="0"/>
                    </a:lnTo>
                    <a:lnTo>
                      <a:pt x="205" y="0"/>
                    </a:lnTo>
                    <a:lnTo>
                      <a:pt x="210" y="0"/>
                    </a:lnTo>
                    <a:lnTo>
                      <a:pt x="217" y="0"/>
                    </a:lnTo>
                    <a:lnTo>
                      <a:pt x="219" y="0"/>
                    </a:lnTo>
                    <a:lnTo>
                      <a:pt x="227" y="0"/>
                    </a:lnTo>
                    <a:lnTo>
                      <a:pt x="232" y="0"/>
                    </a:lnTo>
                    <a:lnTo>
                      <a:pt x="234" y="0"/>
                    </a:lnTo>
                    <a:lnTo>
                      <a:pt x="241" y="0"/>
                    </a:lnTo>
                    <a:lnTo>
                      <a:pt x="246" y="0"/>
                    </a:lnTo>
                    <a:lnTo>
                      <a:pt x="251" y="0"/>
                    </a:lnTo>
                    <a:lnTo>
                      <a:pt x="256" y="0"/>
                    </a:lnTo>
                    <a:lnTo>
                      <a:pt x="261" y="0"/>
                    </a:lnTo>
                    <a:lnTo>
                      <a:pt x="266" y="0"/>
                    </a:lnTo>
                    <a:lnTo>
                      <a:pt x="271" y="0"/>
                    </a:lnTo>
                    <a:lnTo>
                      <a:pt x="278" y="0"/>
                    </a:lnTo>
                    <a:lnTo>
                      <a:pt x="280" y="0"/>
                    </a:lnTo>
                    <a:lnTo>
                      <a:pt x="288" y="0"/>
                    </a:lnTo>
                    <a:lnTo>
                      <a:pt x="293" y="0"/>
                    </a:lnTo>
                    <a:lnTo>
                      <a:pt x="297" y="0"/>
                    </a:lnTo>
                    <a:lnTo>
                      <a:pt x="302" y="0"/>
                    </a:lnTo>
                    <a:lnTo>
                      <a:pt x="307" y="0"/>
                    </a:lnTo>
                    <a:lnTo>
                      <a:pt x="312" y="0"/>
                    </a:lnTo>
                    <a:lnTo>
                      <a:pt x="317" y="0"/>
                    </a:lnTo>
                    <a:lnTo>
                      <a:pt x="324" y="0"/>
                    </a:lnTo>
                    <a:lnTo>
                      <a:pt x="327" y="0"/>
                    </a:lnTo>
                    <a:lnTo>
                      <a:pt x="334" y="0"/>
                    </a:lnTo>
                    <a:lnTo>
                      <a:pt x="339" y="0"/>
                    </a:lnTo>
                    <a:lnTo>
                      <a:pt x="344" y="0"/>
                    </a:lnTo>
                    <a:lnTo>
                      <a:pt x="349" y="0"/>
                    </a:lnTo>
                    <a:lnTo>
                      <a:pt x="353" y="0"/>
                    </a:lnTo>
                    <a:lnTo>
                      <a:pt x="358" y="0"/>
                    </a:lnTo>
                    <a:lnTo>
                      <a:pt x="363" y="0"/>
                    </a:lnTo>
                    <a:lnTo>
                      <a:pt x="371" y="0"/>
                    </a:lnTo>
                    <a:lnTo>
                      <a:pt x="373" y="0"/>
                    </a:lnTo>
                    <a:lnTo>
                      <a:pt x="380" y="0"/>
                    </a:lnTo>
                    <a:lnTo>
                      <a:pt x="385" y="0"/>
                    </a:lnTo>
                    <a:lnTo>
                      <a:pt x="388" y="0"/>
                    </a:lnTo>
                    <a:lnTo>
                      <a:pt x="395" y="0"/>
                    </a:lnTo>
                    <a:lnTo>
                      <a:pt x="400" y="0"/>
                    </a:lnTo>
                    <a:lnTo>
                      <a:pt x="405" y="0"/>
                    </a:lnTo>
                    <a:lnTo>
                      <a:pt x="410" y="0"/>
                    </a:lnTo>
                    <a:lnTo>
                      <a:pt x="417" y="0"/>
                    </a:lnTo>
                    <a:lnTo>
                      <a:pt x="419" y="0"/>
                    </a:lnTo>
                    <a:lnTo>
                      <a:pt x="424" y="0"/>
                    </a:lnTo>
                    <a:lnTo>
                      <a:pt x="432" y="0"/>
                    </a:lnTo>
                    <a:lnTo>
                      <a:pt x="434" y="0"/>
                    </a:lnTo>
                    <a:lnTo>
                      <a:pt x="441" y="0"/>
                    </a:lnTo>
                    <a:lnTo>
                      <a:pt x="446" y="0"/>
                    </a:lnTo>
                    <a:lnTo>
                      <a:pt x="451" y="0"/>
                    </a:lnTo>
                    <a:lnTo>
                      <a:pt x="456" y="0"/>
                    </a:lnTo>
                    <a:lnTo>
                      <a:pt x="461" y="0"/>
                    </a:lnTo>
                    <a:lnTo>
                      <a:pt x="466" y="0"/>
                    </a:lnTo>
                    <a:lnTo>
                      <a:pt x="471" y="0"/>
                    </a:lnTo>
                    <a:lnTo>
                      <a:pt x="475" y="0"/>
                    </a:lnTo>
                    <a:lnTo>
                      <a:pt x="475" y="2"/>
                    </a:lnTo>
                    <a:lnTo>
                      <a:pt x="475" y="5"/>
                    </a:lnTo>
                    <a:lnTo>
                      <a:pt x="478" y="7"/>
                    </a:lnTo>
                    <a:lnTo>
                      <a:pt x="478" y="10"/>
                    </a:lnTo>
                    <a:lnTo>
                      <a:pt x="478" y="10"/>
                    </a:lnTo>
                    <a:lnTo>
                      <a:pt x="478" y="12"/>
                    </a:lnTo>
                    <a:lnTo>
                      <a:pt x="478" y="12"/>
                    </a:lnTo>
                    <a:lnTo>
                      <a:pt x="480" y="17"/>
                    </a:lnTo>
                    <a:lnTo>
                      <a:pt x="483" y="22"/>
                    </a:lnTo>
                    <a:lnTo>
                      <a:pt x="483" y="27"/>
                    </a:lnTo>
                    <a:lnTo>
                      <a:pt x="483" y="27"/>
                    </a:lnTo>
                    <a:lnTo>
                      <a:pt x="485" y="32"/>
                    </a:lnTo>
                    <a:lnTo>
                      <a:pt x="485" y="37"/>
                    </a:lnTo>
                    <a:lnTo>
                      <a:pt x="483" y="41"/>
                    </a:lnTo>
                    <a:lnTo>
                      <a:pt x="483" y="44"/>
                    </a:lnTo>
                    <a:lnTo>
                      <a:pt x="480" y="49"/>
                    </a:lnTo>
                    <a:lnTo>
                      <a:pt x="483" y="56"/>
                    </a:lnTo>
                    <a:lnTo>
                      <a:pt x="483" y="59"/>
                    </a:lnTo>
                    <a:lnTo>
                      <a:pt x="483" y="61"/>
                    </a:lnTo>
                    <a:lnTo>
                      <a:pt x="483" y="61"/>
                    </a:lnTo>
                    <a:lnTo>
                      <a:pt x="483" y="61"/>
                    </a:lnTo>
                    <a:lnTo>
                      <a:pt x="483" y="63"/>
                    </a:lnTo>
                    <a:lnTo>
                      <a:pt x="483" y="66"/>
                    </a:lnTo>
                    <a:lnTo>
                      <a:pt x="483" y="73"/>
                    </a:lnTo>
                    <a:lnTo>
                      <a:pt x="483" y="73"/>
                    </a:lnTo>
                    <a:lnTo>
                      <a:pt x="483" y="76"/>
                    </a:lnTo>
                    <a:lnTo>
                      <a:pt x="483" y="83"/>
                    </a:lnTo>
                    <a:lnTo>
                      <a:pt x="483" y="88"/>
                    </a:lnTo>
                    <a:lnTo>
                      <a:pt x="483" y="90"/>
                    </a:lnTo>
                    <a:lnTo>
                      <a:pt x="485" y="95"/>
                    </a:lnTo>
                    <a:lnTo>
                      <a:pt x="488" y="102"/>
                    </a:lnTo>
                    <a:lnTo>
                      <a:pt x="488" y="107"/>
                    </a:lnTo>
                    <a:lnTo>
                      <a:pt x="490" y="110"/>
                    </a:lnTo>
                    <a:lnTo>
                      <a:pt x="492" y="112"/>
                    </a:lnTo>
                    <a:lnTo>
                      <a:pt x="490" y="115"/>
                    </a:lnTo>
                    <a:lnTo>
                      <a:pt x="490" y="117"/>
                    </a:lnTo>
                    <a:lnTo>
                      <a:pt x="492" y="122"/>
                    </a:lnTo>
                    <a:lnTo>
                      <a:pt x="492" y="124"/>
                    </a:lnTo>
                    <a:lnTo>
                      <a:pt x="492" y="124"/>
                    </a:lnTo>
                    <a:lnTo>
                      <a:pt x="492" y="124"/>
                    </a:lnTo>
                    <a:lnTo>
                      <a:pt x="492" y="124"/>
                    </a:lnTo>
                    <a:lnTo>
                      <a:pt x="492" y="124"/>
                    </a:lnTo>
                    <a:lnTo>
                      <a:pt x="492" y="124"/>
                    </a:lnTo>
                    <a:lnTo>
                      <a:pt x="492" y="124"/>
                    </a:lnTo>
                    <a:lnTo>
                      <a:pt x="495" y="124"/>
                    </a:lnTo>
                    <a:lnTo>
                      <a:pt x="495" y="127"/>
                    </a:lnTo>
                    <a:lnTo>
                      <a:pt x="495" y="129"/>
                    </a:lnTo>
                    <a:lnTo>
                      <a:pt x="497" y="132"/>
                    </a:lnTo>
                    <a:lnTo>
                      <a:pt x="497" y="134"/>
                    </a:lnTo>
                    <a:lnTo>
                      <a:pt x="500" y="137"/>
                    </a:lnTo>
                    <a:lnTo>
                      <a:pt x="500" y="139"/>
                    </a:lnTo>
                    <a:lnTo>
                      <a:pt x="500" y="141"/>
                    </a:lnTo>
                    <a:lnTo>
                      <a:pt x="500" y="144"/>
                    </a:lnTo>
                    <a:lnTo>
                      <a:pt x="502" y="146"/>
                    </a:lnTo>
                    <a:lnTo>
                      <a:pt x="502" y="146"/>
                    </a:lnTo>
                    <a:lnTo>
                      <a:pt x="502" y="146"/>
                    </a:lnTo>
                    <a:lnTo>
                      <a:pt x="502" y="146"/>
                    </a:lnTo>
                    <a:lnTo>
                      <a:pt x="502" y="149"/>
                    </a:lnTo>
                    <a:lnTo>
                      <a:pt x="502" y="149"/>
                    </a:lnTo>
                    <a:lnTo>
                      <a:pt x="502" y="151"/>
                    </a:lnTo>
                    <a:lnTo>
                      <a:pt x="502" y="154"/>
                    </a:lnTo>
                    <a:lnTo>
                      <a:pt x="502" y="154"/>
                    </a:lnTo>
                    <a:lnTo>
                      <a:pt x="502" y="156"/>
                    </a:lnTo>
                    <a:lnTo>
                      <a:pt x="502" y="158"/>
                    </a:lnTo>
                    <a:lnTo>
                      <a:pt x="502" y="163"/>
                    </a:lnTo>
                    <a:lnTo>
                      <a:pt x="502" y="166"/>
                    </a:lnTo>
                    <a:lnTo>
                      <a:pt x="502" y="166"/>
                    </a:lnTo>
                    <a:lnTo>
                      <a:pt x="502" y="166"/>
                    </a:lnTo>
                    <a:lnTo>
                      <a:pt x="502" y="168"/>
                    </a:lnTo>
                    <a:lnTo>
                      <a:pt x="502" y="168"/>
                    </a:lnTo>
                    <a:lnTo>
                      <a:pt x="502" y="180"/>
                    </a:lnTo>
                    <a:lnTo>
                      <a:pt x="502" y="183"/>
                    </a:lnTo>
                    <a:lnTo>
                      <a:pt x="505" y="188"/>
                    </a:lnTo>
                    <a:lnTo>
                      <a:pt x="505" y="190"/>
                    </a:lnTo>
                    <a:lnTo>
                      <a:pt x="505" y="193"/>
                    </a:lnTo>
                    <a:lnTo>
                      <a:pt x="505" y="193"/>
                    </a:lnTo>
                    <a:lnTo>
                      <a:pt x="505" y="193"/>
                    </a:lnTo>
                    <a:lnTo>
                      <a:pt x="505" y="195"/>
                    </a:lnTo>
                    <a:lnTo>
                      <a:pt x="505" y="200"/>
                    </a:lnTo>
                    <a:lnTo>
                      <a:pt x="505" y="200"/>
                    </a:lnTo>
                    <a:lnTo>
                      <a:pt x="505" y="207"/>
                    </a:lnTo>
                    <a:lnTo>
                      <a:pt x="505" y="210"/>
                    </a:lnTo>
                    <a:lnTo>
                      <a:pt x="505" y="210"/>
                    </a:lnTo>
                    <a:lnTo>
                      <a:pt x="505" y="212"/>
                    </a:lnTo>
                    <a:lnTo>
                      <a:pt x="505" y="212"/>
                    </a:lnTo>
                    <a:lnTo>
                      <a:pt x="505" y="215"/>
                    </a:lnTo>
                    <a:lnTo>
                      <a:pt x="505" y="215"/>
                    </a:lnTo>
                    <a:lnTo>
                      <a:pt x="505" y="215"/>
                    </a:lnTo>
                    <a:lnTo>
                      <a:pt x="507" y="215"/>
                    </a:lnTo>
                    <a:lnTo>
                      <a:pt x="507" y="215"/>
                    </a:lnTo>
                    <a:lnTo>
                      <a:pt x="507" y="215"/>
                    </a:lnTo>
                    <a:lnTo>
                      <a:pt x="510" y="215"/>
                    </a:lnTo>
                    <a:lnTo>
                      <a:pt x="510" y="217"/>
                    </a:lnTo>
                    <a:lnTo>
                      <a:pt x="510" y="217"/>
                    </a:lnTo>
                    <a:lnTo>
                      <a:pt x="510" y="217"/>
                    </a:lnTo>
                    <a:lnTo>
                      <a:pt x="507" y="219"/>
                    </a:lnTo>
                    <a:lnTo>
                      <a:pt x="507" y="219"/>
                    </a:lnTo>
                    <a:lnTo>
                      <a:pt x="507" y="222"/>
                    </a:lnTo>
                    <a:lnTo>
                      <a:pt x="507" y="224"/>
                    </a:lnTo>
                    <a:lnTo>
                      <a:pt x="507" y="227"/>
                    </a:lnTo>
                    <a:lnTo>
                      <a:pt x="507" y="227"/>
                    </a:lnTo>
                    <a:lnTo>
                      <a:pt x="507" y="227"/>
                    </a:lnTo>
                    <a:lnTo>
                      <a:pt x="505" y="229"/>
                    </a:lnTo>
                    <a:lnTo>
                      <a:pt x="507" y="232"/>
                    </a:lnTo>
                    <a:lnTo>
                      <a:pt x="507" y="234"/>
                    </a:lnTo>
                    <a:lnTo>
                      <a:pt x="507" y="236"/>
                    </a:lnTo>
                    <a:lnTo>
                      <a:pt x="507" y="239"/>
                    </a:lnTo>
                    <a:lnTo>
                      <a:pt x="507" y="241"/>
                    </a:lnTo>
                    <a:lnTo>
                      <a:pt x="507" y="244"/>
                    </a:lnTo>
                    <a:lnTo>
                      <a:pt x="507" y="246"/>
                    </a:lnTo>
                    <a:lnTo>
                      <a:pt x="510" y="249"/>
                    </a:lnTo>
                    <a:lnTo>
                      <a:pt x="510" y="251"/>
                    </a:lnTo>
                    <a:lnTo>
                      <a:pt x="510" y="254"/>
                    </a:lnTo>
                    <a:lnTo>
                      <a:pt x="510" y="256"/>
                    </a:lnTo>
                    <a:lnTo>
                      <a:pt x="510" y="258"/>
                    </a:lnTo>
                    <a:lnTo>
                      <a:pt x="510" y="258"/>
                    </a:lnTo>
                    <a:lnTo>
                      <a:pt x="512" y="261"/>
                    </a:lnTo>
                    <a:lnTo>
                      <a:pt x="512" y="261"/>
                    </a:lnTo>
                    <a:lnTo>
                      <a:pt x="512" y="263"/>
                    </a:lnTo>
                    <a:lnTo>
                      <a:pt x="512" y="263"/>
                    </a:lnTo>
                    <a:lnTo>
                      <a:pt x="512" y="263"/>
                    </a:lnTo>
                    <a:lnTo>
                      <a:pt x="512" y="266"/>
                    </a:lnTo>
                    <a:lnTo>
                      <a:pt x="514" y="271"/>
                    </a:lnTo>
                    <a:lnTo>
                      <a:pt x="517" y="273"/>
                    </a:lnTo>
                    <a:lnTo>
                      <a:pt x="519" y="275"/>
                    </a:lnTo>
                    <a:lnTo>
                      <a:pt x="519" y="275"/>
                    </a:lnTo>
                    <a:lnTo>
                      <a:pt x="519" y="278"/>
                    </a:lnTo>
                    <a:lnTo>
                      <a:pt x="519" y="285"/>
                    </a:lnTo>
                    <a:lnTo>
                      <a:pt x="519" y="288"/>
                    </a:lnTo>
                    <a:lnTo>
                      <a:pt x="519" y="288"/>
                    </a:lnTo>
                    <a:lnTo>
                      <a:pt x="522" y="290"/>
                    </a:lnTo>
                    <a:lnTo>
                      <a:pt x="522" y="293"/>
                    </a:lnTo>
                    <a:lnTo>
                      <a:pt x="522" y="293"/>
                    </a:lnTo>
                    <a:lnTo>
                      <a:pt x="522" y="293"/>
                    </a:lnTo>
                    <a:lnTo>
                      <a:pt x="522" y="295"/>
                    </a:lnTo>
                    <a:lnTo>
                      <a:pt x="522" y="295"/>
                    </a:lnTo>
                    <a:lnTo>
                      <a:pt x="524" y="300"/>
                    </a:lnTo>
                    <a:close/>
                  </a:path>
                </a:pathLst>
              </a:custGeom>
              <a:solidFill>
                <a:srgbClr val="DAE2C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200" dirty="0"/>
              </a:p>
            </p:txBody>
          </p:sp>
          <p:sp>
            <p:nvSpPr>
              <p:cNvPr id="474" name="Freeform 199">
                <a:extLst>
                  <a:ext uri="{FF2B5EF4-FFF2-40B4-BE49-F238E27FC236}">
                    <a16:creationId xmlns:a16="http://schemas.microsoft.com/office/drawing/2014/main" id="{B847375B-F41C-4750-AA34-85739F71920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032" y="1941"/>
                <a:ext cx="490" cy="358"/>
              </a:xfrm>
              <a:custGeom>
                <a:avLst/>
                <a:gdLst>
                  <a:gd name="T0" fmla="*/ 473 w 490"/>
                  <a:gd name="T1" fmla="*/ 358 h 358"/>
                  <a:gd name="T2" fmla="*/ 439 w 490"/>
                  <a:gd name="T3" fmla="*/ 358 h 358"/>
                  <a:gd name="T4" fmla="*/ 414 w 490"/>
                  <a:gd name="T5" fmla="*/ 358 h 358"/>
                  <a:gd name="T6" fmla="*/ 397 w 490"/>
                  <a:gd name="T7" fmla="*/ 358 h 358"/>
                  <a:gd name="T8" fmla="*/ 375 w 490"/>
                  <a:gd name="T9" fmla="*/ 358 h 358"/>
                  <a:gd name="T10" fmla="*/ 351 w 490"/>
                  <a:gd name="T11" fmla="*/ 358 h 358"/>
                  <a:gd name="T12" fmla="*/ 327 w 490"/>
                  <a:gd name="T13" fmla="*/ 358 h 358"/>
                  <a:gd name="T14" fmla="*/ 310 w 490"/>
                  <a:gd name="T15" fmla="*/ 358 h 358"/>
                  <a:gd name="T16" fmla="*/ 288 w 490"/>
                  <a:gd name="T17" fmla="*/ 358 h 358"/>
                  <a:gd name="T18" fmla="*/ 266 w 490"/>
                  <a:gd name="T19" fmla="*/ 358 h 358"/>
                  <a:gd name="T20" fmla="*/ 239 w 490"/>
                  <a:gd name="T21" fmla="*/ 358 h 358"/>
                  <a:gd name="T22" fmla="*/ 217 w 490"/>
                  <a:gd name="T23" fmla="*/ 358 h 358"/>
                  <a:gd name="T24" fmla="*/ 200 w 490"/>
                  <a:gd name="T25" fmla="*/ 358 h 358"/>
                  <a:gd name="T26" fmla="*/ 178 w 490"/>
                  <a:gd name="T27" fmla="*/ 358 h 358"/>
                  <a:gd name="T28" fmla="*/ 154 w 490"/>
                  <a:gd name="T29" fmla="*/ 358 h 358"/>
                  <a:gd name="T30" fmla="*/ 129 w 490"/>
                  <a:gd name="T31" fmla="*/ 358 h 358"/>
                  <a:gd name="T32" fmla="*/ 112 w 490"/>
                  <a:gd name="T33" fmla="*/ 358 h 358"/>
                  <a:gd name="T34" fmla="*/ 93 w 490"/>
                  <a:gd name="T35" fmla="*/ 358 h 358"/>
                  <a:gd name="T36" fmla="*/ 73 w 490"/>
                  <a:gd name="T37" fmla="*/ 358 h 358"/>
                  <a:gd name="T38" fmla="*/ 46 w 490"/>
                  <a:gd name="T39" fmla="*/ 358 h 358"/>
                  <a:gd name="T40" fmla="*/ 27 w 490"/>
                  <a:gd name="T41" fmla="*/ 358 h 358"/>
                  <a:gd name="T42" fmla="*/ 5 w 490"/>
                  <a:gd name="T43" fmla="*/ 358 h 358"/>
                  <a:gd name="T44" fmla="*/ 0 w 490"/>
                  <a:gd name="T45" fmla="*/ 148 h 358"/>
                  <a:gd name="T46" fmla="*/ 0 w 490"/>
                  <a:gd name="T47" fmla="*/ 0 h 358"/>
                  <a:gd name="T48" fmla="*/ 22 w 490"/>
                  <a:gd name="T49" fmla="*/ 0 h 358"/>
                  <a:gd name="T50" fmla="*/ 44 w 490"/>
                  <a:gd name="T51" fmla="*/ 0 h 358"/>
                  <a:gd name="T52" fmla="*/ 66 w 490"/>
                  <a:gd name="T53" fmla="*/ 0 h 358"/>
                  <a:gd name="T54" fmla="*/ 88 w 490"/>
                  <a:gd name="T55" fmla="*/ 0 h 358"/>
                  <a:gd name="T56" fmla="*/ 110 w 490"/>
                  <a:gd name="T57" fmla="*/ 0 h 358"/>
                  <a:gd name="T58" fmla="*/ 132 w 490"/>
                  <a:gd name="T59" fmla="*/ 0 h 358"/>
                  <a:gd name="T60" fmla="*/ 154 w 490"/>
                  <a:gd name="T61" fmla="*/ 0 h 358"/>
                  <a:gd name="T62" fmla="*/ 176 w 490"/>
                  <a:gd name="T63" fmla="*/ 0 h 358"/>
                  <a:gd name="T64" fmla="*/ 197 w 490"/>
                  <a:gd name="T65" fmla="*/ 0 h 358"/>
                  <a:gd name="T66" fmla="*/ 219 w 490"/>
                  <a:gd name="T67" fmla="*/ 0 h 358"/>
                  <a:gd name="T68" fmla="*/ 241 w 490"/>
                  <a:gd name="T69" fmla="*/ 0 h 358"/>
                  <a:gd name="T70" fmla="*/ 263 w 490"/>
                  <a:gd name="T71" fmla="*/ 0 h 358"/>
                  <a:gd name="T72" fmla="*/ 285 w 490"/>
                  <a:gd name="T73" fmla="*/ 0 h 358"/>
                  <a:gd name="T74" fmla="*/ 307 w 490"/>
                  <a:gd name="T75" fmla="*/ 0 h 358"/>
                  <a:gd name="T76" fmla="*/ 329 w 490"/>
                  <a:gd name="T77" fmla="*/ 0 h 358"/>
                  <a:gd name="T78" fmla="*/ 356 w 490"/>
                  <a:gd name="T79" fmla="*/ 0 h 358"/>
                  <a:gd name="T80" fmla="*/ 385 w 490"/>
                  <a:gd name="T81" fmla="*/ 0 h 358"/>
                  <a:gd name="T82" fmla="*/ 419 w 490"/>
                  <a:gd name="T83" fmla="*/ 0 h 358"/>
                  <a:gd name="T84" fmla="*/ 453 w 490"/>
                  <a:gd name="T85" fmla="*/ 0 h 358"/>
                  <a:gd name="T86" fmla="*/ 490 w 490"/>
                  <a:gd name="T87" fmla="*/ 0 h 358"/>
                  <a:gd name="T88" fmla="*/ 490 w 490"/>
                  <a:gd name="T89" fmla="*/ 34 h 358"/>
                  <a:gd name="T90" fmla="*/ 490 w 490"/>
                  <a:gd name="T91" fmla="*/ 68 h 358"/>
                  <a:gd name="T92" fmla="*/ 490 w 490"/>
                  <a:gd name="T93" fmla="*/ 92 h 358"/>
                  <a:gd name="T94" fmla="*/ 490 w 490"/>
                  <a:gd name="T95" fmla="*/ 175 h 358"/>
                  <a:gd name="T96" fmla="*/ 490 w 490"/>
                  <a:gd name="T97" fmla="*/ 234 h 358"/>
                  <a:gd name="T98" fmla="*/ 490 w 490"/>
                  <a:gd name="T99" fmla="*/ 302 h 3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</a:cxnLst>
                <a:rect l="0" t="0" r="r" b="b"/>
                <a:pathLst>
                  <a:path w="490" h="358">
                    <a:moveTo>
                      <a:pt x="490" y="341"/>
                    </a:moveTo>
                    <a:lnTo>
                      <a:pt x="490" y="358"/>
                    </a:lnTo>
                    <a:lnTo>
                      <a:pt x="483" y="358"/>
                    </a:lnTo>
                    <a:lnTo>
                      <a:pt x="473" y="358"/>
                    </a:lnTo>
                    <a:lnTo>
                      <a:pt x="466" y="358"/>
                    </a:lnTo>
                    <a:lnTo>
                      <a:pt x="456" y="358"/>
                    </a:lnTo>
                    <a:lnTo>
                      <a:pt x="449" y="358"/>
                    </a:lnTo>
                    <a:lnTo>
                      <a:pt x="439" y="358"/>
                    </a:lnTo>
                    <a:lnTo>
                      <a:pt x="431" y="358"/>
                    </a:lnTo>
                    <a:lnTo>
                      <a:pt x="424" y="358"/>
                    </a:lnTo>
                    <a:lnTo>
                      <a:pt x="419" y="358"/>
                    </a:lnTo>
                    <a:lnTo>
                      <a:pt x="414" y="358"/>
                    </a:lnTo>
                    <a:lnTo>
                      <a:pt x="410" y="358"/>
                    </a:lnTo>
                    <a:lnTo>
                      <a:pt x="407" y="358"/>
                    </a:lnTo>
                    <a:lnTo>
                      <a:pt x="402" y="358"/>
                    </a:lnTo>
                    <a:lnTo>
                      <a:pt x="397" y="358"/>
                    </a:lnTo>
                    <a:lnTo>
                      <a:pt x="390" y="358"/>
                    </a:lnTo>
                    <a:lnTo>
                      <a:pt x="383" y="358"/>
                    </a:lnTo>
                    <a:lnTo>
                      <a:pt x="380" y="358"/>
                    </a:lnTo>
                    <a:lnTo>
                      <a:pt x="375" y="358"/>
                    </a:lnTo>
                    <a:lnTo>
                      <a:pt x="371" y="358"/>
                    </a:lnTo>
                    <a:lnTo>
                      <a:pt x="363" y="358"/>
                    </a:lnTo>
                    <a:lnTo>
                      <a:pt x="358" y="358"/>
                    </a:lnTo>
                    <a:lnTo>
                      <a:pt x="351" y="358"/>
                    </a:lnTo>
                    <a:lnTo>
                      <a:pt x="344" y="358"/>
                    </a:lnTo>
                    <a:lnTo>
                      <a:pt x="336" y="358"/>
                    </a:lnTo>
                    <a:lnTo>
                      <a:pt x="332" y="358"/>
                    </a:lnTo>
                    <a:lnTo>
                      <a:pt x="327" y="358"/>
                    </a:lnTo>
                    <a:lnTo>
                      <a:pt x="322" y="358"/>
                    </a:lnTo>
                    <a:lnTo>
                      <a:pt x="317" y="358"/>
                    </a:lnTo>
                    <a:lnTo>
                      <a:pt x="314" y="358"/>
                    </a:lnTo>
                    <a:lnTo>
                      <a:pt x="310" y="358"/>
                    </a:lnTo>
                    <a:lnTo>
                      <a:pt x="305" y="358"/>
                    </a:lnTo>
                    <a:lnTo>
                      <a:pt x="297" y="358"/>
                    </a:lnTo>
                    <a:lnTo>
                      <a:pt x="290" y="358"/>
                    </a:lnTo>
                    <a:lnTo>
                      <a:pt x="288" y="358"/>
                    </a:lnTo>
                    <a:lnTo>
                      <a:pt x="283" y="358"/>
                    </a:lnTo>
                    <a:lnTo>
                      <a:pt x="278" y="358"/>
                    </a:lnTo>
                    <a:lnTo>
                      <a:pt x="271" y="358"/>
                    </a:lnTo>
                    <a:lnTo>
                      <a:pt x="266" y="358"/>
                    </a:lnTo>
                    <a:lnTo>
                      <a:pt x="258" y="358"/>
                    </a:lnTo>
                    <a:lnTo>
                      <a:pt x="251" y="358"/>
                    </a:lnTo>
                    <a:lnTo>
                      <a:pt x="246" y="358"/>
                    </a:lnTo>
                    <a:lnTo>
                      <a:pt x="239" y="358"/>
                    </a:lnTo>
                    <a:lnTo>
                      <a:pt x="232" y="358"/>
                    </a:lnTo>
                    <a:lnTo>
                      <a:pt x="224" y="358"/>
                    </a:lnTo>
                    <a:lnTo>
                      <a:pt x="222" y="358"/>
                    </a:lnTo>
                    <a:lnTo>
                      <a:pt x="217" y="358"/>
                    </a:lnTo>
                    <a:lnTo>
                      <a:pt x="212" y="358"/>
                    </a:lnTo>
                    <a:lnTo>
                      <a:pt x="210" y="358"/>
                    </a:lnTo>
                    <a:lnTo>
                      <a:pt x="205" y="358"/>
                    </a:lnTo>
                    <a:lnTo>
                      <a:pt x="200" y="358"/>
                    </a:lnTo>
                    <a:lnTo>
                      <a:pt x="193" y="358"/>
                    </a:lnTo>
                    <a:lnTo>
                      <a:pt x="185" y="358"/>
                    </a:lnTo>
                    <a:lnTo>
                      <a:pt x="183" y="358"/>
                    </a:lnTo>
                    <a:lnTo>
                      <a:pt x="178" y="358"/>
                    </a:lnTo>
                    <a:lnTo>
                      <a:pt x="173" y="358"/>
                    </a:lnTo>
                    <a:lnTo>
                      <a:pt x="166" y="358"/>
                    </a:lnTo>
                    <a:lnTo>
                      <a:pt x="158" y="358"/>
                    </a:lnTo>
                    <a:lnTo>
                      <a:pt x="154" y="358"/>
                    </a:lnTo>
                    <a:lnTo>
                      <a:pt x="146" y="358"/>
                    </a:lnTo>
                    <a:lnTo>
                      <a:pt x="139" y="358"/>
                    </a:lnTo>
                    <a:lnTo>
                      <a:pt x="132" y="358"/>
                    </a:lnTo>
                    <a:lnTo>
                      <a:pt x="129" y="358"/>
                    </a:lnTo>
                    <a:lnTo>
                      <a:pt x="124" y="358"/>
                    </a:lnTo>
                    <a:lnTo>
                      <a:pt x="119" y="358"/>
                    </a:lnTo>
                    <a:lnTo>
                      <a:pt x="117" y="358"/>
                    </a:lnTo>
                    <a:lnTo>
                      <a:pt x="112" y="358"/>
                    </a:lnTo>
                    <a:lnTo>
                      <a:pt x="107" y="358"/>
                    </a:lnTo>
                    <a:lnTo>
                      <a:pt x="102" y="358"/>
                    </a:lnTo>
                    <a:lnTo>
                      <a:pt x="98" y="358"/>
                    </a:lnTo>
                    <a:lnTo>
                      <a:pt x="93" y="358"/>
                    </a:lnTo>
                    <a:lnTo>
                      <a:pt x="90" y="358"/>
                    </a:lnTo>
                    <a:lnTo>
                      <a:pt x="85" y="358"/>
                    </a:lnTo>
                    <a:lnTo>
                      <a:pt x="80" y="358"/>
                    </a:lnTo>
                    <a:lnTo>
                      <a:pt x="73" y="358"/>
                    </a:lnTo>
                    <a:lnTo>
                      <a:pt x="66" y="358"/>
                    </a:lnTo>
                    <a:lnTo>
                      <a:pt x="61" y="358"/>
                    </a:lnTo>
                    <a:lnTo>
                      <a:pt x="54" y="358"/>
                    </a:lnTo>
                    <a:lnTo>
                      <a:pt x="46" y="358"/>
                    </a:lnTo>
                    <a:lnTo>
                      <a:pt x="41" y="358"/>
                    </a:lnTo>
                    <a:lnTo>
                      <a:pt x="37" y="358"/>
                    </a:lnTo>
                    <a:lnTo>
                      <a:pt x="32" y="358"/>
                    </a:lnTo>
                    <a:lnTo>
                      <a:pt x="27" y="358"/>
                    </a:lnTo>
                    <a:lnTo>
                      <a:pt x="20" y="358"/>
                    </a:lnTo>
                    <a:lnTo>
                      <a:pt x="15" y="358"/>
                    </a:lnTo>
                    <a:lnTo>
                      <a:pt x="10" y="358"/>
                    </a:lnTo>
                    <a:lnTo>
                      <a:pt x="5" y="358"/>
                    </a:lnTo>
                    <a:lnTo>
                      <a:pt x="0" y="358"/>
                    </a:lnTo>
                    <a:lnTo>
                      <a:pt x="0" y="236"/>
                    </a:lnTo>
                    <a:lnTo>
                      <a:pt x="0" y="214"/>
                    </a:lnTo>
                    <a:lnTo>
                      <a:pt x="0" y="148"/>
                    </a:lnTo>
                    <a:lnTo>
                      <a:pt x="0" y="136"/>
                    </a:lnTo>
                    <a:lnTo>
                      <a:pt x="0" y="58"/>
                    </a:lnTo>
                    <a:lnTo>
                      <a:pt x="0" y="34"/>
                    </a:lnTo>
                    <a:lnTo>
                      <a:pt x="0" y="0"/>
                    </a:lnTo>
                    <a:lnTo>
                      <a:pt x="7" y="0"/>
                    </a:lnTo>
                    <a:lnTo>
                      <a:pt x="12" y="0"/>
                    </a:lnTo>
                    <a:lnTo>
                      <a:pt x="17" y="0"/>
                    </a:lnTo>
                    <a:lnTo>
                      <a:pt x="22" y="0"/>
                    </a:lnTo>
                    <a:lnTo>
                      <a:pt x="29" y="0"/>
                    </a:lnTo>
                    <a:lnTo>
                      <a:pt x="34" y="0"/>
                    </a:lnTo>
                    <a:lnTo>
                      <a:pt x="39" y="0"/>
                    </a:lnTo>
                    <a:lnTo>
                      <a:pt x="44" y="0"/>
                    </a:lnTo>
                    <a:lnTo>
                      <a:pt x="51" y="0"/>
                    </a:lnTo>
                    <a:lnTo>
                      <a:pt x="56" y="0"/>
                    </a:lnTo>
                    <a:lnTo>
                      <a:pt x="61" y="0"/>
                    </a:lnTo>
                    <a:lnTo>
                      <a:pt x="66" y="0"/>
                    </a:lnTo>
                    <a:lnTo>
                      <a:pt x="73" y="0"/>
                    </a:lnTo>
                    <a:lnTo>
                      <a:pt x="78" y="0"/>
                    </a:lnTo>
                    <a:lnTo>
                      <a:pt x="83" y="0"/>
                    </a:lnTo>
                    <a:lnTo>
                      <a:pt x="88" y="0"/>
                    </a:lnTo>
                    <a:lnTo>
                      <a:pt x="95" y="0"/>
                    </a:lnTo>
                    <a:lnTo>
                      <a:pt x="100" y="0"/>
                    </a:lnTo>
                    <a:lnTo>
                      <a:pt x="105" y="0"/>
                    </a:lnTo>
                    <a:lnTo>
                      <a:pt x="110" y="0"/>
                    </a:lnTo>
                    <a:lnTo>
                      <a:pt x="117" y="0"/>
                    </a:lnTo>
                    <a:lnTo>
                      <a:pt x="122" y="0"/>
                    </a:lnTo>
                    <a:lnTo>
                      <a:pt x="127" y="0"/>
                    </a:lnTo>
                    <a:lnTo>
                      <a:pt x="132" y="0"/>
                    </a:lnTo>
                    <a:lnTo>
                      <a:pt x="139" y="0"/>
                    </a:lnTo>
                    <a:lnTo>
                      <a:pt x="144" y="0"/>
                    </a:lnTo>
                    <a:lnTo>
                      <a:pt x="149" y="0"/>
                    </a:lnTo>
                    <a:lnTo>
                      <a:pt x="154" y="0"/>
                    </a:lnTo>
                    <a:lnTo>
                      <a:pt x="161" y="0"/>
                    </a:lnTo>
                    <a:lnTo>
                      <a:pt x="166" y="0"/>
                    </a:lnTo>
                    <a:lnTo>
                      <a:pt x="171" y="0"/>
                    </a:lnTo>
                    <a:lnTo>
                      <a:pt x="176" y="0"/>
                    </a:lnTo>
                    <a:lnTo>
                      <a:pt x="183" y="0"/>
                    </a:lnTo>
                    <a:lnTo>
                      <a:pt x="188" y="0"/>
                    </a:lnTo>
                    <a:lnTo>
                      <a:pt x="193" y="0"/>
                    </a:lnTo>
                    <a:lnTo>
                      <a:pt x="197" y="0"/>
                    </a:lnTo>
                    <a:lnTo>
                      <a:pt x="205" y="0"/>
                    </a:lnTo>
                    <a:lnTo>
                      <a:pt x="210" y="0"/>
                    </a:lnTo>
                    <a:lnTo>
                      <a:pt x="215" y="0"/>
                    </a:lnTo>
                    <a:lnTo>
                      <a:pt x="219" y="0"/>
                    </a:lnTo>
                    <a:lnTo>
                      <a:pt x="227" y="0"/>
                    </a:lnTo>
                    <a:lnTo>
                      <a:pt x="232" y="0"/>
                    </a:lnTo>
                    <a:lnTo>
                      <a:pt x="236" y="0"/>
                    </a:lnTo>
                    <a:lnTo>
                      <a:pt x="241" y="0"/>
                    </a:lnTo>
                    <a:lnTo>
                      <a:pt x="249" y="0"/>
                    </a:lnTo>
                    <a:lnTo>
                      <a:pt x="254" y="0"/>
                    </a:lnTo>
                    <a:lnTo>
                      <a:pt x="258" y="0"/>
                    </a:lnTo>
                    <a:lnTo>
                      <a:pt x="263" y="0"/>
                    </a:lnTo>
                    <a:lnTo>
                      <a:pt x="271" y="0"/>
                    </a:lnTo>
                    <a:lnTo>
                      <a:pt x="275" y="0"/>
                    </a:lnTo>
                    <a:lnTo>
                      <a:pt x="280" y="0"/>
                    </a:lnTo>
                    <a:lnTo>
                      <a:pt x="285" y="0"/>
                    </a:lnTo>
                    <a:lnTo>
                      <a:pt x="293" y="0"/>
                    </a:lnTo>
                    <a:lnTo>
                      <a:pt x="297" y="0"/>
                    </a:lnTo>
                    <a:lnTo>
                      <a:pt x="302" y="0"/>
                    </a:lnTo>
                    <a:lnTo>
                      <a:pt x="307" y="0"/>
                    </a:lnTo>
                    <a:lnTo>
                      <a:pt x="314" y="0"/>
                    </a:lnTo>
                    <a:lnTo>
                      <a:pt x="319" y="0"/>
                    </a:lnTo>
                    <a:lnTo>
                      <a:pt x="324" y="0"/>
                    </a:lnTo>
                    <a:lnTo>
                      <a:pt x="329" y="0"/>
                    </a:lnTo>
                    <a:lnTo>
                      <a:pt x="334" y="0"/>
                    </a:lnTo>
                    <a:lnTo>
                      <a:pt x="344" y="0"/>
                    </a:lnTo>
                    <a:lnTo>
                      <a:pt x="349" y="0"/>
                    </a:lnTo>
                    <a:lnTo>
                      <a:pt x="356" y="0"/>
                    </a:lnTo>
                    <a:lnTo>
                      <a:pt x="361" y="0"/>
                    </a:lnTo>
                    <a:lnTo>
                      <a:pt x="371" y="0"/>
                    </a:lnTo>
                    <a:lnTo>
                      <a:pt x="378" y="0"/>
                    </a:lnTo>
                    <a:lnTo>
                      <a:pt x="385" y="0"/>
                    </a:lnTo>
                    <a:lnTo>
                      <a:pt x="395" y="0"/>
                    </a:lnTo>
                    <a:lnTo>
                      <a:pt x="402" y="0"/>
                    </a:lnTo>
                    <a:lnTo>
                      <a:pt x="412" y="0"/>
                    </a:lnTo>
                    <a:lnTo>
                      <a:pt x="419" y="0"/>
                    </a:lnTo>
                    <a:lnTo>
                      <a:pt x="429" y="0"/>
                    </a:lnTo>
                    <a:lnTo>
                      <a:pt x="436" y="0"/>
                    </a:lnTo>
                    <a:lnTo>
                      <a:pt x="444" y="0"/>
                    </a:lnTo>
                    <a:lnTo>
                      <a:pt x="453" y="0"/>
                    </a:lnTo>
                    <a:lnTo>
                      <a:pt x="461" y="0"/>
                    </a:lnTo>
                    <a:lnTo>
                      <a:pt x="470" y="0"/>
                    </a:lnTo>
                    <a:lnTo>
                      <a:pt x="478" y="0"/>
                    </a:lnTo>
                    <a:lnTo>
                      <a:pt x="490" y="0"/>
                    </a:lnTo>
                    <a:lnTo>
                      <a:pt x="490" y="5"/>
                    </a:lnTo>
                    <a:lnTo>
                      <a:pt x="490" y="17"/>
                    </a:lnTo>
                    <a:lnTo>
                      <a:pt x="490" y="29"/>
                    </a:lnTo>
                    <a:lnTo>
                      <a:pt x="490" y="34"/>
                    </a:lnTo>
                    <a:lnTo>
                      <a:pt x="490" y="41"/>
                    </a:lnTo>
                    <a:lnTo>
                      <a:pt x="490" y="51"/>
                    </a:lnTo>
                    <a:lnTo>
                      <a:pt x="490" y="63"/>
                    </a:lnTo>
                    <a:lnTo>
                      <a:pt x="490" y="68"/>
                    </a:lnTo>
                    <a:lnTo>
                      <a:pt x="490" y="80"/>
                    </a:lnTo>
                    <a:lnTo>
                      <a:pt x="490" y="85"/>
                    </a:lnTo>
                    <a:lnTo>
                      <a:pt x="490" y="92"/>
                    </a:lnTo>
                    <a:lnTo>
                      <a:pt x="490" y="92"/>
                    </a:lnTo>
                    <a:lnTo>
                      <a:pt x="490" y="127"/>
                    </a:lnTo>
                    <a:lnTo>
                      <a:pt x="490" y="134"/>
                    </a:lnTo>
                    <a:lnTo>
                      <a:pt x="490" y="151"/>
                    </a:lnTo>
                    <a:lnTo>
                      <a:pt x="490" y="175"/>
                    </a:lnTo>
                    <a:lnTo>
                      <a:pt x="490" y="192"/>
                    </a:lnTo>
                    <a:lnTo>
                      <a:pt x="490" y="202"/>
                    </a:lnTo>
                    <a:lnTo>
                      <a:pt x="490" y="219"/>
                    </a:lnTo>
                    <a:lnTo>
                      <a:pt x="490" y="234"/>
                    </a:lnTo>
                    <a:lnTo>
                      <a:pt x="490" y="251"/>
                    </a:lnTo>
                    <a:lnTo>
                      <a:pt x="490" y="268"/>
                    </a:lnTo>
                    <a:lnTo>
                      <a:pt x="490" y="285"/>
                    </a:lnTo>
                    <a:lnTo>
                      <a:pt x="490" y="302"/>
                    </a:lnTo>
                    <a:lnTo>
                      <a:pt x="490" y="326"/>
                    </a:lnTo>
                    <a:lnTo>
                      <a:pt x="490" y="341"/>
                    </a:lnTo>
                    <a:close/>
                  </a:path>
                </a:pathLst>
              </a:custGeom>
              <a:solidFill>
                <a:srgbClr val="A58E9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200" dirty="0"/>
              </a:p>
            </p:txBody>
          </p:sp>
          <p:sp>
            <p:nvSpPr>
              <p:cNvPr id="475" name="Freeform 200">
                <a:extLst>
                  <a:ext uri="{FF2B5EF4-FFF2-40B4-BE49-F238E27FC236}">
                    <a16:creationId xmlns:a16="http://schemas.microsoft.com/office/drawing/2014/main" id="{36A2919A-1A30-43C4-B0D4-E7A5EE41F72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032" y="2299"/>
                <a:ext cx="424" cy="215"/>
              </a:xfrm>
              <a:custGeom>
                <a:avLst/>
                <a:gdLst>
                  <a:gd name="T0" fmla="*/ 424 w 424"/>
                  <a:gd name="T1" fmla="*/ 44 h 215"/>
                  <a:gd name="T2" fmla="*/ 422 w 424"/>
                  <a:gd name="T3" fmla="*/ 46 h 215"/>
                  <a:gd name="T4" fmla="*/ 419 w 424"/>
                  <a:gd name="T5" fmla="*/ 73 h 215"/>
                  <a:gd name="T6" fmla="*/ 419 w 424"/>
                  <a:gd name="T7" fmla="*/ 95 h 215"/>
                  <a:gd name="T8" fmla="*/ 414 w 424"/>
                  <a:gd name="T9" fmla="*/ 100 h 215"/>
                  <a:gd name="T10" fmla="*/ 385 w 424"/>
                  <a:gd name="T11" fmla="*/ 139 h 215"/>
                  <a:gd name="T12" fmla="*/ 371 w 424"/>
                  <a:gd name="T13" fmla="*/ 154 h 215"/>
                  <a:gd name="T14" fmla="*/ 246 w 424"/>
                  <a:gd name="T15" fmla="*/ 168 h 215"/>
                  <a:gd name="T16" fmla="*/ 178 w 424"/>
                  <a:gd name="T17" fmla="*/ 193 h 215"/>
                  <a:gd name="T18" fmla="*/ 0 w 424"/>
                  <a:gd name="T19" fmla="*/ 215 h 215"/>
                  <a:gd name="T20" fmla="*/ 0 w 424"/>
                  <a:gd name="T21" fmla="*/ 183 h 215"/>
                  <a:gd name="T22" fmla="*/ 0 w 424"/>
                  <a:gd name="T23" fmla="*/ 154 h 215"/>
                  <a:gd name="T24" fmla="*/ 0 w 424"/>
                  <a:gd name="T25" fmla="*/ 78 h 215"/>
                  <a:gd name="T26" fmla="*/ 0 w 424"/>
                  <a:gd name="T27" fmla="*/ 32 h 215"/>
                  <a:gd name="T28" fmla="*/ 5 w 424"/>
                  <a:gd name="T29" fmla="*/ 0 h 215"/>
                  <a:gd name="T30" fmla="*/ 15 w 424"/>
                  <a:gd name="T31" fmla="*/ 0 h 215"/>
                  <a:gd name="T32" fmla="*/ 27 w 424"/>
                  <a:gd name="T33" fmla="*/ 0 h 215"/>
                  <a:gd name="T34" fmla="*/ 37 w 424"/>
                  <a:gd name="T35" fmla="*/ 0 h 215"/>
                  <a:gd name="T36" fmla="*/ 46 w 424"/>
                  <a:gd name="T37" fmla="*/ 0 h 215"/>
                  <a:gd name="T38" fmla="*/ 61 w 424"/>
                  <a:gd name="T39" fmla="*/ 0 h 215"/>
                  <a:gd name="T40" fmla="*/ 73 w 424"/>
                  <a:gd name="T41" fmla="*/ 0 h 215"/>
                  <a:gd name="T42" fmla="*/ 85 w 424"/>
                  <a:gd name="T43" fmla="*/ 0 h 215"/>
                  <a:gd name="T44" fmla="*/ 93 w 424"/>
                  <a:gd name="T45" fmla="*/ 0 h 215"/>
                  <a:gd name="T46" fmla="*/ 102 w 424"/>
                  <a:gd name="T47" fmla="*/ 0 h 215"/>
                  <a:gd name="T48" fmla="*/ 112 w 424"/>
                  <a:gd name="T49" fmla="*/ 0 h 215"/>
                  <a:gd name="T50" fmla="*/ 119 w 424"/>
                  <a:gd name="T51" fmla="*/ 0 h 215"/>
                  <a:gd name="T52" fmla="*/ 129 w 424"/>
                  <a:gd name="T53" fmla="*/ 0 h 215"/>
                  <a:gd name="T54" fmla="*/ 139 w 424"/>
                  <a:gd name="T55" fmla="*/ 0 h 215"/>
                  <a:gd name="T56" fmla="*/ 154 w 424"/>
                  <a:gd name="T57" fmla="*/ 0 h 215"/>
                  <a:gd name="T58" fmla="*/ 166 w 424"/>
                  <a:gd name="T59" fmla="*/ 0 h 215"/>
                  <a:gd name="T60" fmla="*/ 178 w 424"/>
                  <a:gd name="T61" fmla="*/ 0 h 215"/>
                  <a:gd name="T62" fmla="*/ 185 w 424"/>
                  <a:gd name="T63" fmla="*/ 0 h 215"/>
                  <a:gd name="T64" fmla="*/ 200 w 424"/>
                  <a:gd name="T65" fmla="*/ 0 h 215"/>
                  <a:gd name="T66" fmla="*/ 210 w 424"/>
                  <a:gd name="T67" fmla="*/ 0 h 215"/>
                  <a:gd name="T68" fmla="*/ 217 w 424"/>
                  <a:gd name="T69" fmla="*/ 0 h 215"/>
                  <a:gd name="T70" fmla="*/ 224 w 424"/>
                  <a:gd name="T71" fmla="*/ 0 h 215"/>
                  <a:gd name="T72" fmla="*/ 239 w 424"/>
                  <a:gd name="T73" fmla="*/ 0 h 215"/>
                  <a:gd name="T74" fmla="*/ 251 w 424"/>
                  <a:gd name="T75" fmla="*/ 0 h 215"/>
                  <a:gd name="T76" fmla="*/ 266 w 424"/>
                  <a:gd name="T77" fmla="*/ 0 h 215"/>
                  <a:gd name="T78" fmla="*/ 278 w 424"/>
                  <a:gd name="T79" fmla="*/ 0 h 215"/>
                  <a:gd name="T80" fmla="*/ 288 w 424"/>
                  <a:gd name="T81" fmla="*/ 0 h 215"/>
                  <a:gd name="T82" fmla="*/ 297 w 424"/>
                  <a:gd name="T83" fmla="*/ 0 h 215"/>
                  <a:gd name="T84" fmla="*/ 310 w 424"/>
                  <a:gd name="T85" fmla="*/ 0 h 215"/>
                  <a:gd name="T86" fmla="*/ 317 w 424"/>
                  <a:gd name="T87" fmla="*/ 0 h 215"/>
                  <a:gd name="T88" fmla="*/ 327 w 424"/>
                  <a:gd name="T89" fmla="*/ 0 h 215"/>
                  <a:gd name="T90" fmla="*/ 336 w 424"/>
                  <a:gd name="T91" fmla="*/ 0 h 215"/>
                  <a:gd name="T92" fmla="*/ 351 w 424"/>
                  <a:gd name="T93" fmla="*/ 0 h 215"/>
                  <a:gd name="T94" fmla="*/ 363 w 424"/>
                  <a:gd name="T95" fmla="*/ 0 h 215"/>
                  <a:gd name="T96" fmla="*/ 375 w 424"/>
                  <a:gd name="T97" fmla="*/ 0 h 215"/>
                  <a:gd name="T98" fmla="*/ 383 w 424"/>
                  <a:gd name="T99" fmla="*/ 0 h 215"/>
                  <a:gd name="T100" fmla="*/ 397 w 424"/>
                  <a:gd name="T101" fmla="*/ 0 h 215"/>
                  <a:gd name="T102" fmla="*/ 407 w 424"/>
                  <a:gd name="T103" fmla="*/ 0 h 215"/>
                  <a:gd name="T104" fmla="*/ 414 w 424"/>
                  <a:gd name="T105" fmla="*/ 0 h 215"/>
                  <a:gd name="T106" fmla="*/ 424 w 424"/>
                  <a:gd name="T107" fmla="*/ 0 h 215"/>
                  <a:gd name="T108" fmla="*/ 424 w 424"/>
                  <a:gd name="T109" fmla="*/ 32 h 21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</a:cxnLst>
                <a:rect l="0" t="0" r="r" b="b"/>
                <a:pathLst>
                  <a:path w="424" h="215">
                    <a:moveTo>
                      <a:pt x="424" y="32"/>
                    </a:moveTo>
                    <a:lnTo>
                      <a:pt x="424" y="44"/>
                    </a:lnTo>
                    <a:lnTo>
                      <a:pt x="419" y="44"/>
                    </a:lnTo>
                    <a:lnTo>
                      <a:pt x="422" y="46"/>
                    </a:lnTo>
                    <a:lnTo>
                      <a:pt x="422" y="49"/>
                    </a:lnTo>
                    <a:lnTo>
                      <a:pt x="419" y="73"/>
                    </a:lnTo>
                    <a:lnTo>
                      <a:pt x="419" y="83"/>
                    </a:lnTo>
                    <a:lnTo>
                      <a:pt x="419" y="95"/>
                    </a:lnTo>
                    <a:lnTo>
                      <a:pt x="419" y="100"/>
                    </a:lnTo>
                    <a:lnTo>
                      <a:pt x="414" y="100"/>
                    </a:lnTo>
                    <a:lnTo>
                      <a:pt x="385" y="100"/>
                    </a:lnTo>
                    <a:lnTo>
                      <a:pt x="385" y="139"/>
                    </a:lnTo>
                    <a:lnTo>
                      <a:pt x="371" y="139"/>
                    </a:lnTo>
                    <a:lnTo>
                      <a:pt x="371" y="154"/>
                    </a:lnTo>
                    <a:lnTo>
                      <a:pt x="246" y="154"/>
                    </a:lnTo>
                    <a:lnTo>
                      <a:pt x="246" y="168"/>
                    </a:lnTo>
                    <a:lnTo>
                      <a:pt x="178" y="168"/>
                    </a:lnTo>
                    <a:lnTo>
                      <a:pt x="178" y="193"/>
                    </a:lnTo>
                    <a:lnTo>
                      <a:pt x="178" y="215"/>
                    </a:lnTo>
                    <a:lnTo>
                      <a:pt x="0" y="215"/>
                    </a:lnTo>
                    <a:lnTo>
                      <a:pt x="0" y="212"/>
                    </a:lnTo>
                    <a:lnTo>
                      <a:pt x="0" y="183"/>
                    </a:lnTo>
                    <a:lnTo>
                      <a:pt x="0" y="168"/>
                    </a:lnTo>
                    <a:lnTo>
                      <a:pt x="0" y="154"/>
                    </a:lnTo>
                    <a:lnTo>
                      <a:pt x="0" y="122"/>
                    </a:lnTo>
                    <a:lnTo>
                      <a:pt x="0" y="78"/>
                    </a:lnTo>
                    <a:lnTo>
                      <a:pt x="0" y="61"/>
                    </a:lnTo>
                    <a:lnTo>
                      <a:pt x="0" y="32"/>
                    </a:lnTo>
                    <a:lnTo>
                      <a:pt x="0" y="0"/>
                    </a:lnTo>
                    <a:lnTo>
                      <a:pt x="5" y="0"/>
                    </a:lnTo>
                    <a:lnTo>
                      <a:pt x="10" y="0"/>
                    </a:lnTo>
                    <a:lnTo>
                      <a:pt x="15" y="0"/>
                    </a:lnTo>
                    <a:lnTo>
                      <a:pt x="20" y="0"/>
                    </a:lnTo>
                    <a:lnTo>
                      <a:pt x="27" y="0"/>
                    </a:lnTo>
                    <a:lnTo>
                      <a:pt x="32" y="0"/>
                    </a:lnTo>
                    <a:lnTo>
                      <a:pt x="37" y="0"/>
                    </a:lnTo>
                    <a:lnTo>
                      <a:pt x="41" y="0"/>
                    </a:lnTo>
                    <a:lnTo>
                      <a:pt x="46" y="0"/>
                    </a:lnTo>
                    <a:lnTo>
                      <a:pt x="54" y="0"/>
                    </a:lnTo>
                    <a:lnTo>
                      <a:pt x="61" y="0"/>
                    </a:lnTo>
                    <a:lnTo>
                      <a:pt x="66" y="0"/>
                    </a:lnTo>
                    <a:lnTo>
                      <a:pt x="73" y="0"/>
                    </a:lnTo>
                    <a:lnTo>
                      <a:pt x="80" y="0"/>
                    </a:lnTo>
                    <a:lnTo>
                      <a:pt x="85" y="0"/>
                    </a:lnTo>
                    <a:lnTo>
                      <a:pt x="90" y="0"/>
                    </a:lnTo>
                    <a:lnTo>
                      <a:pt x="93" y="0"/>
                    </a:lnTo>
                    <a:lnTo>
                      <a:pt x="98" y="0"/>
                    </a:lnTo>
                    <a:lnTo>
                      <a:pt x="102" y="0"/>
                    </a:lnTo>
                    <a:lnTo>
                      <a:pt x="107" y="0"/>
                    </a:lnTo>
                    <a:lnTo>
                      <a:pt x="112" y="0"/>
                    </a:lnTo>
                    <a:lnTo>
                      <a:pt x="117" y="0"/>
                    </a:lnTo>
                    <a:lnTo>
                      <a:pt x="119" y="0"/>
                    </a:lnTo>
                    <a:lnTo>
                      <a:pt x="124" y="0"/>
                    </a:lnTo>
                    <a:lnTo>
                      <a:pt x="129" y="0"/>
                    </a:lnTo>
                    <a:lnTo>
                      <a:pt x="132" y="0"/>
                    </a:lnTo>
                    <a:lnTo>
                      <a:pt x="139" y="0"/>
                    </a:lnTo>
                    <a:lnTo>
                      <a:pt x="146" y="0"/>
                    </a:lnTo>
                    <a:lnTo>
                      <a:pt x="154" y="0"/>
                    </a:lnTo>
                    <a:lnTo>
                      <a:pt x="158" y="0"/>
                    </a:lnTo>
                    <a:lnTo>
                      <a:pt x="166" y="0"/>
                    </a:lnTo>
                    <a:lnTo>
                      <a:pt x="173" y="0"/>
                    </a:lnTo>
                    <a:lnTo>
                      <a:pt x="178" y="0"/>
                    </a:lnTo>
                    <a:lnTo>
                      <a:pt x="183" y="0"/>
                    </a:lnTo>
                    <a:lnTo>
                      <a:pt x="185" y="0"/>
                    </a:lnTo>
                    <a:lnTo>
                      <a:pt x="193" y="0"/>
                    </a:lnTo>
                    <a:lnTo>
                      <a:pt x="200" y="0"/>
                    </a:lnTo>
                    <a:lnTo>
                      <a:pt x="205" y="0"/>
                    </a:lnTo>
                    <a:lnTo>
                      <a:pt x="210" y="0"/>
                    </a:lnTo>
                    <a:lnTo>
                      <a:pt x="212" y="0"/>
                    </a:lnTo>
                    <a:lnTo>
                      <a:pt x="217" y="0"/>
                    </a:lnTo>
                    <a:lnTo>
                      <a:pt x="222" y="0"/>
                    </a:lnTo>
                    <a:lnTo>
                      <a:pt x="224" y="0"/>
                    </a:lnTo>
                    <a:lnTo>
                      <a:pt x="232" y="0"/>
                    </a:lnTo>
                    <a:lnTo>
                      <a:pt x="239" y="0"/>
                    </a:lnTo>
                    <a:lnTo>
                      <a:pt x="246" y="0"/>
                    </a:lnTo>
                    <a:lnTo>
                      <a:pt x="251" y="0"/>
                    </a:lnTo>
                    <a:lnTo>
                      <a:pt x="258" y="0"/>
                    </a:lnTo>
                    <a:lnTo>
                      <a:pt x="266" y="0"/>
                    </a:lnTo>
                    <a:lnTo>
                      <a:pt x="271" y="0"/>
                    </a:lnTo>
                    <a:lnTo>
                      <a:pt x="278" y="0"/>
                    </a:lnTo>
                    <a:lnTo>
                      <a:pt x="283" y="0"/>
                    </a:lnTo>
                    <a:lnTo>
                      <a:pt x="288" y="0"/>
                    </a:lnTo>
                    <a:lnTo>
                      <a:pt x="290" y="0"/>
                    </a:lnTo>
                    <a:lnTo>
                      <a:pt x="297" y="0"/>
                    </a:lnTo>
                    <a:lnTo>
                      <a:pt x="305" y="0"/>
                    </a:lnTo>
                    <a:lnTo>
                      <a:pt x="310" y="0"/>
                    </a:lnTo>
                    <a:lnTo>
                      <a:pt x="314" y="0"/>
                    </a:lnTo>
                    <a:lnTo>
                      <a:pt x="317" y="0"/>
                    </a:lnTo>
                    <a:lnTo>
                      <a:pt x="322" y="0"/>
                    </a:lnTo>
                    <a:lnTo>
                      <a:pt x="327" y="0"/>
                    </a:lnTo>
                    <a:lnTo>
                      <a:pt x="332" y="0"/>
                    </a:lnTo>
                    <a:lnTo>
                      <a:pt x="336" y="0"/>
                    </a:lnTo>
                    <a:lnTo>
                      <a:pt x="344" y="0"/>
                    </a:lnTo>
                    <a:lnTo>
                      <a:pt x="351" y="0"/>
                    </a:lnTo>
                    <a:lnTo>
                      <a:pt x="358" y="0"/>
                    </a:lnTo>
                    <a:lnTo>
                      <a:pt x="363" y="0"/>
                    </a:lnTo>
                    <a:lnTo>
                      <a:pt x="371" y="0"/>
                    </a:lnTo>
                    <a:lnTo>
                      <a:pt x="375" y="0"/>
                    </a:lnTo>
                    <a:lnTo>
                      <a:pt x="380" y="0"/>
                    </a:lnTo>
                    <a:lnTo>
                      <a:pt x="383" y="0"/>
                    </a:lnTo>
                    <a:lnTo>
                      <a:pt x="390" y="0"/>
                    </a:lnTo>
                    <a:lnTo>
                      <a:pt x="397" y="0"/>
                    </a:lnTo>
                    <a:lnTo>
                      <a:pt x="402" y="0"/>
                    </a:lnTo>
                    <a:lnTo>
                      <a:pt x="407" y="0"/>
                    </a:lnTo>
                    <a:lnTo>
                      <a:pt x="410" y="0"/>
                    </a:lnTo>
                    <a:lnTo>
                      <a:pt x="414" y="0"/>
                    </a:lnTo>
                    <a:lnTo>
                      <a:pt x="419" y="0"/>
                    </a:lnTo>
                    <a:lnTo>
                      <a:pt x="424" y="0"/>
                    </a:lnTo>
                    <a:lnTo>
                      <a:pt x="424" y="12"/>
                    </a:lnTo>
                    <a:lnTo>
                      <a:pt x="424" y="32"/>
                    </a:lnTo>
                    <a:close/>
                  </a:path>
                </a:pathLst>
              </a:custGeom>
              <a:solidFill>
                <a:srgbClr val="A58E9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200" dirty="0"/>
              </a:p>
            </p:txBody>
          </p:sp>
          <p:sp>
            <p:nvSpPr>
              <p:cNvPr id="476" name="Freeform 201">
                <a:extLst>
                  <a:ext uri="{FF2B5EF4-FFF2-40B4-BE49-F238E27FC236}">
                    <a16:creationId xmlns:a16="http://schemas.microsoft.com/office/drawing/2014/main" id="{FF255D92-5F1B-408E-A85C-37A14BEC03A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542" y="1151"/>
                <a:ext cx="841" cy="470"/>
              </a:xfrm>
              <a:custGeom>
                <a:avLst/>
                <a:gdLst>
                  <a:gd name="T0" fmla="*/ 748 w 841"/>
                  <a:gd name="T1" fmla="*/ 410 h 470"/>
                  <a:gd name="T2" fmla="*/ 627 w 841"/>
                  <a:gd name="T3" fmla="*/ 410 h 470"/>
                  <a:gd name="T4" fmla="*/ 527 w 841"/>
                  <a:gd name="T5" fmla="*/ 410 h 470"/>
                  <a:gd name="T6" fmla="*/ 405 w 841"/>
                  <a:gd name="T7" fmla="*/ 410 h 470"/>
                  <a:gd name="T8" fmla="*/ 351 w 841"/>
                  <a:gd name="T9" fmla="*/ 444 h 470"/>
                  <a:gd name="T10" fmla="*/ 339 w 841"/>
                  <a:gd name="T11" fmla="*/ 446 h 470"/>
                  <a:gd name="T12" fmla="*/ 327 w 841"/>
                  <a:gd name="T13" fmla="*/ 434 h 470"/>
                  <a:gd name="T14" fmla="*/ 322 w 841"/>
                  <a:gd name="T15" fmla="*/ 441 h 470"/>
                  <a:gd name="T16" fmla="*/ 319 w 841"/>
                  <a:gd name="T17" fmla="*/ 451 h 470"/>
                  <a:gd name="T18" fmla="*/ 307 w 841"/>
                  <a:gd name="T19" fmla="*/ 451 h 470"/>
                  <a:gd name="T20" fmla="*/ 293 w 841"/>
                  <a:gd name="T21" fmla="*/ 451 h 470"/>
                  <a:gd name="T22" fmla="*/ 271 w 841"/>
                  <a:gd name="T23" fmla="*/ 453 h 470"/>
                  <a:gd name="T24" fmla="*/ 258 w 841"/>
                  <a:gd name="T25" fmla="*/ 461 h 470"/>
                  <a:gd name="T26" fmla="*/ 246 w 841"/>
                  <a:gd name="T27" fmla="*/ 458 h 470"/>
                  <a:gd name="T28" fmla="*/ 227 w 841"/>
                  <a:gd name="T29" fmla="*/ 466 h 470"/>
                  <a:gd name="T30" fmla="*/ 215 w 841"/>
                  <a:gd name="T31" fmla="*/ 461 h 470"/>
                  <a:gd name="T32" fmla="*/ 212 w 841"/>
                  <a:gd name="T33" fmla="*/ 451 h 470"/>
                  <a:gd name="T34" fmla="*/ 210 w 841"/>
                  <a:gd name="T35" fmla="*/ 441 h 470"/>
                  <a:gd name="T36" fmla="*/ 205 w 841"/>
                  <a:gd name="T37" fmla="*/ 431 h 470"/>
                  <a:gd name="T38" fmla="*/ 190 w 841"/>
                  <a:gd name="T39" fmla="*/ 427 h 470"/>
                  <a:gd name="T40" fmla="*/ 183 w 841"/>
                  <a:gd name="T41" fmla="*/ 414 h 470"/>
                  <a:gd name="T42" fmla="*/ 178 w 841"/>
                  <a:gd name="T43" fmla="*/ 397 h 470"/>
                  <a:gd name="T44" fmla="*/ 171 w 841"/>
                  <a:gd name="T45" fmla="*/ 388 h 470"/>
                  <a:gd name="T46" fmla="*/ 163 w 841"/>
                  <a:gd name="T47" fmla="*/ 373 h 470"/>
                  <a:gd name="T48" fmla="*/ 161 w 841"/>
                  <a:gd name="T49" fmla="*/ 358 h 470"/>
                  <a:gd name="T50" fmla="*/ 159 w 841"/>
                  <a:gd name="T51" fmla="*/ 349 h 470"/>
                  <a:gd name="T52" fmla="*/ 144 w 841"/>
                  <a:gd name="T53" fmla="*/ 339 h 470"/>
                  <a:gd name="T54" fmla="*/ 139 w 841"/>
                  <a:gd name="T55" fmla="*/ 349 h 470"/>
                  <a:gd name="T56" fmla="*/ 129 w 841"/>
                  <a:gd name="T57" fmla="*/ 353 h 470"/>
                  <a:gd name="T58" fmla="*/ 119 w 841"/>
                  <a:gd name="T59" fmla="*/ 361 h 470"/>
                  <a:gd name="T60" fmla="*/ 107 w 841"/>
                  <a:gd name="T61" fmla="*/ 349 h 470"/>
                  <a:gd name="T62" fmla="*/ 110 w 841"/>
                  <a:gd name="T63" fmla="*/ 339 h 470"/>
                  <a:gd name="T64" fmla="*/ 107 w 841"/>
                  <a:gd name="T65" fmla="*/ 327 h 470"/>
                  <a:gd name="T66" fmla="*/ 115 w 841"/>
                  <a:gd name="T67" fmla="*/ 317 h 470"/>
                  <a:gd name="T68" fmla="*/ 112 w 841"/>
                  <a:gd name="T69" fmla="*/ 307 h 470"/>
                  <a:gd name="T70" fmla="*/ 110 w 841"/>
                  <a:gd name="T71" fmla="*/ 293 h 470"/>
                  <a:gd name="T72" fmla="*/ 115 w 841"/>
                  <a:gd name="T73" fmla="*/ 285 h 470"/>
                  <a:gd name="T74" fmla="*/ 117 w 841"/>
                  <a:gd name="T75" fmla="*/ 273 h 470"/>
                  <a:gd name="T76" fmla="*/ 117 w 841"/>
                  <a:gd name="T77" fmla="*/ 258 h 470"/>
                  <a:gd name="T78" fmla="*/ 119 w 841"/>
                  <a:gd name="T79" fmla="*/ 251 h 470"/>
                  <a:gd name="T80" fmla="*/ 119 w 841"/>
                  <a:gd name="T81" fmla="*/ 241 h 470"/>
                  <a:gd name="T82" fmla="*/ 105 w 841"/>
                  <a:gd name="T83" fmla="*/ 244 h 470"/>
                  <a:gd name="T84" fmla="*/ 98 w 841"/>
                  <a:gd name="T85" fmla="*/ 234 h 470"/>
                  <a:gd name="T86" fmla="*/ 90 w 841"/>
                  <a:gd name="T87" fmla="*/ 232 h 470"/>
                  <a:gd name="T88" fmla="*/ 80 w 841"/>
                  <a:gd name="T89" fmla="*/ 217 h 470"/>
                  <a:gd name="T90" fmla="*/ 71 w 841"/>
                  <a:gd name="T91" fmla="*/ 205 h 470"/>
                  <a:gd name="T92" fmla="*/ 54 w 841"/>
                  <a:gd name="T93" fmla="*/ 185 h 470"/>
                  <a:gd name="T94" fmla="*/ 37 w 841"/>
                  <a:gd name="T95" fmla="*/ 171 h 470"/>
                  <a:gd name="T96" fmla="*/ 29 w 841"/>
                  <a:gd name="T97" fmla="*/ 158 h 470"/>
                  <a:gd name="T98" fmla="*/ 24 w 841"/>
                  <a:gd name="T99" fmla="*/ 149 h 470"/>
                  <a:gd name="T100" fmla="*/ 20 w 841"/>
                  <a:gd name="T101" fmla="*/ 132 h 470"/>
                  <a:gd name="T102" fmla="*/ 10 w 841"/>
                  <a:gd name="T103" fmla="*/ 117 h 470"/>
                  <a:gd name="T104" fmla="*/ 12 w 841"/>
                  <a:gd name="T105" fmla="*/ 0 h 470"/>
                  <a:gd name="T106" fmla="*/ 93 w 841"/>
                  <a:gd name="T107" fmla="*/ 0 h 470"/>
                  <a:gd name="T108" fmla="*/ 176 w 841"/>
                  <a:gd name="T109" fmla="*/ 0 h 470"/>
                  <a:gd name="T110" fmla="*/ 258 w 841"/>
                  <a:gd name="T111" fmla="*/ 0 h 470"/>
                  <a:gd name="T112" fmla="*/ 339 w 841"/>
                  <a:gd name="T113" fmla="*/ 0 h 470"/>
                  <a:gd name="T114" fmla="*/ 422 w 841"/>
                  <a:gd name="T115" fmla="*/ 0 h 470"/>
                  <a:gd name="T116" fmla="*/ 505 w 841"/>
                  <a:gd name="T117" fmla="*/ 0 h 470"/>
                  <a:gd name="T118" fmla="*/ 585 w 841"/>
                  <a:gd name="T119" fmla="*/ 0 h 470"/>
                  <a:gd name="T120" fmla="*/ 668 w 841"/>
                  <a:gd name="T121" fmla="*/ 0 h 470"/>
                  <a:gd name="T122" fmla="*/ 748 w 841"/>
                  <a:gd name="T123" fmla="*/ 0 h 470"/>
                  <a:gd name="T124" fmla="*/ 831 w 841"/>
                  <a:gd name="T125" fmla="*/ 0 h 47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  <a:cxn ang="0">
                    <a:pos x="T124" y="T125"/>
                  </a:cxn>
                </a:cxnLst>
                <a:rect l="0" t="0" r="r" b="b"/>
                <a:pathLst>
                  <a:path w="841" h="470">
                    <a:moveTo>
                      <a:pt x="841" y="402"/>
                    </a:moveTo>
                    <a:lnTo>
                      <a:pt x="841" y="407"/>
                    </a:lnTo>
                    <a:lnTo>
                      <a:pt x="841" y="410"/>
                    </a:lnTo>
                    <a:lnTo>
                      <a:pt x="839" y="410"/>
                    </a:lnTo>
                    <a:lnTo>
                      <a:pt x="831" y="410"/>
                    </a:lnTo>
                    <a:lnTo>
                      <a:pt x="824" y="410"/>
                    </a:lnTo>
                    <a:lnTo>
                      <a:pt x="817" y="410"/>
                    </a:lnTo>
                    <a:lnTo>
                      <a:pt x="809" y="410"/>
                    </a:lnTo>
                    <a:lnTo>
                      <a:pt x="802" y="410"/>
                    </a:lnTo>
                    <a:lnTo>
                      <a:pt x="792" y="410"/>
                    </a:lnTo>
                    <a:lnTo>
                      <a:pt x="785" y="410"/>
                    </a:lnTo>
                    <a:lnTo>
                      <a:pt x="778" y="410"/>
                    </a:lnTo>
                    <a:lnTo>
                      <a:pt x="770" y="410"/>
                    </a:lnTo>
                    <a:lnTo>
                      <a:pt x="763" y="410"/>
                    </a:lnTo>
                    <a:lnTo>
                      <a:pt x="756" y="410"/>
                    </a:lnTo>
                    <a:lnTo>
                      <a:pt x="748" y="410"/>
                    </a:lnTo>
                    <a:lnTo>
                      <a:pt x="741" y="410"/>
                    </a:lnTo>
                    <a:lnTo>
                      <a:pt x="731" y="410"/>
                    </a:lnTo>
                    <a:lnTo>
                      <a:pt x="724" y="410"/>
                    </a:lnTo>
                    <a:lnTo>
                      <a:pt x="717" y="410"/>
                    </a:lnTo>
                    <a:lnTo>
                      <a:pt x="709" y="410"/>
                    </a:lnTo>
                    <a:lnTo>
                      <a:pt x="702" y="410"/>
                    </a:lnTo>
                    <a:lnTo>
                      <a:pt x="695" y="410"/>
                    </a:lnTo>
                    <a:lnTo>
                      <a:pt x="687" y="410"/>
                    </a:lnTo>
                    <a:lnTo>
                      <a:pt x="680" y="410"/>
                    </a:lnTo>
                    <a:lnTo>
                      <a:pt x="673" y="410"/>
                    </a:lnTo>
                    <a:lnTo>
                      <a:pt x="663" y="410"/>
                    </a:lnTo>
                    <a:lnTo>
                      <a:pt x="656" y="410"/>
                    </a:lnTo>
                    <a:lnTo>
                      <a:pt x="648" y="410"/>
                    </a:lnTo>
                    <a:lnTo>
                      <a:pt x="641" y="410"/>
                    </a:lnTo>
                    <a:lnTo>
                      <a:pt x="634" y="410"/>
                    </a:lnTo>
                    <a:lnTo>
                      <a:pt x="627" y="410"/>
                    </a:lnTo>
                    <a:lnTo>
                      <a:pt x="619" y="410"/>
                    </a:lnTo>
                    <a:lnTo>
                      <a:pt x="612" y="410"/>
                    </a:lnTo>
                    <a:lnTo>
                      <a:pt x="609" y="410"/>
                    </a:lnTo>
                    <a:lnTo>
                      <a:pt x="602" y="410"/>
                    </a:lnTo>
                    <a:lnTo>
                      <a:pt x="597" y="410"/>
                    </a:lnTo>
                    <a:lnTo>
                      <a:pt x="595" y="410"/>
                    </a:lnTo>
                    <a:lnTo>
                      <a:pt x="590" y="410"/>
                    </a:lnTo>
                    <a:lnTo>
                      <a:pt x="588" y="410"/>
                    </a:lnTo>
                    <a:lnTo>
                      <a:pt x="580" y="410"/>
                    </a:lnTo>
                    <a:lnTo>
                      <a:pt x="573" y="410"/>
                    </a:lnTo>
                    <a:lnTo>
                      <a:pt x="566" y="410"/>
                    </a:lnTo>
                    <a:lnTo>
                      <a:pt x="558" y="410"/>
                    </a:lnTo>
                    <a:lnTo>
                      <a:pt x="551" y="410"/>
                    </a:lnTo>
                    <a:lnTo>
                      <a:pt x="541" y="410"/>
                    </a:lnTo>
                    <a:lnTo>
                      <a:pt x="534" y="410"/>
                    </a:lnTo>
                    <a:lnTo>
                      <a:pt x="527" y="410"/>
                    </a:lnTo>
                    <a:lnTo>
                      <a:pt x="519" y="410"/>
                    </a:lnTo>
                    <a:lnTo>
                      <a:pt x="512" y="410"/>
                    </a:lnTo>
                    <a:lnTo>
                      <a:pt x="505" y="410"/>
                    </a:lnTo>
                    <a:lnTo>
                      <a:pt x="497" y="410"/>
                    </a:lnTo>
                    <a:lnTo>
                      <a:pt x="490" y="410"/>
                    </a:lnTo>
                    <a:lnTo>
                      <a:pt x="480" y="410"/>
                    </a:lnTo>
                    <a:lnTo>
                      <a:pt x="473" y="410"/>
                    </a:lnTo>
                    <a:lnTo>
                      <a:pt x="466" y="410"/>
                    </a:lnTo>
                    <a:lnTo>
                      <a:pt x="458" y="410"/>
                    </a:lnTo>
                    <a:lnTo>
                      <a:pt x="451" y="410"/>
                    </a:lnTo>
                    <a:lnTo>
                      <a:pt x="444" y="410"/>
                    </a:lnTo>
                    <a:lnTo>
                      <a:pt x="436" y="410"/>
                    </a:lnTo>
                    <a:lnTo>
                      <a:pt x="429" y="410"/>
                    </a:lnTo>
                    <a:lnTo>
                      <a:pt x="422" y="410"/>
                    </a:lnTo>
                    <a:lnTo>
                      <a:pt x="412" y="410"/>
                    </a:lnTo>
                    <a:lnTo>
                      <a:pt x="405" y="410"/>
                    </a:lnTo>
                    <a:lnTo>
                      <a:pt x="397" y="410"/>
                    </a:lnTo>
                    <a:lnTo>
                      <a:pt x="390" y="410"/>
                    </a:lnTo>
                    <a:lnTo>
                      <a:pt x="383" y="410"/>
                    </a:lnTo>
                    <a:lnTo>
                      <a:pt x="375" y="410"/>
                    </a:lnTo>
                    <a:lnTo>
                      <a:pt x="368" y="410"/>
                    </a:lnTo>
                    <a:lnTo>
                      <a:pt x="361" y="410"/>
                    </a:lnTo>
                    <a:lnTo>
                      <a:pt x="358" y="410"/>
                    </a:lnTo>
                    <a:lnTo>
                      <a:pt x="351" y="410"/>
                    </a:lnTo>
                    <a:lnTo>
                      <a:pt x="351" y="410"/>
                    </a:lnTo>
                    <a:lnTo>
                      <a:pt x="351" y="414"/>
                    </a:lnTo>
                    <a:lnTo>
                      <a:pt x="351" y="417"/>
                    </a:lnTo>
                    <a:lnTo>
                      <a:pt x="351" y="419"/>
                    </a:lnTo>
                    <a:lnTo>
                      <a:pt x="351" y="424"/>
                    </a:lnTo>
                    <a:lnTo>
                      <a:pt x="351" y="431"/>
                    </a:lnTo>
                    <a:lnTo>
                      <a:pt x="351" y="436"/>
                    </a:lnTo>
                    <a:lnTo>
                      <a:pt x="351" y="444"/>
                    </a:lnTo>
                    <a:lnTo>
                      <a:pt x="351" y="446"/>
                    </a:lnTo>
                    <a:lnTo>
                      <a:pt x="351" y="456"/>
                    </a:lnTo>
                    <a:lnTo>
                      <a:pt x="351" y="458"/>
                    </a:lnTo>
                    <a:lnTo>
                      <a:pt x="346" y="456"/>
                    </a:lnTo>
                    <a:lnTo>
                      <a:pt x="346" y="456"/>
                    </a:lnTo>
                    <a:lnTo>
                      <a:pt x="344" y="453"/>
                    </a:lnTo>
                    <a:lnTo>
                      <a:pt x="344" y="451"/>
                    </a:lnTo>
                    <a:lnTo>
                      <a:pt x="341" y="451"/>
                    </a:lnTo>
                    <a:lnTo>
                      <a:pt x="341" y="451"/>
                    </a:lnTo>
                    <a:lnTo>
                      <a:pt x="341" y="449"/>
                    </a:lnTo>
                    <a:lnTo>
                      <a:pt x="339" y="449"/>
                    </a:lnTo>
                    <a:lnTo>
                      <a:pt x="339" y="449"/>
                    </a:lnTo>
                    <a:lnTo>
                      <a:pt x="339" y="449"/>
                    </a:lnTo>
                    <a:lnTo>
                      <a:pt x="339" y="449"/>
                    </a:lnTo>
                    <a:lnTo>
                      <a:pt x="339" y="446"/>
                    </a:lnTo>
                    <a:lnTo>
                      <a:pt x="339" y="446"/>
                    </a:lnTo>
                    <a:lnTo>
                      <a:pt x="339" y="446"/>
                    </a:lnTo>
                    <a:lnTo>
                      <a:pt x="339" y="444"/>
                    </a:lnTo>
                    <a:lnTo>
                      <a:pt x="339" y="444"/>
                    </a:lnTo>
                    <a:lnTo>
                      <a:pt x="339" y="444"/>
                    </a:lnTo>
                    <a:lnTo>
                      <a:pt x="336" y="444"/>
                    </a:lnTo>
                    <a:lnTo>
                      <a:pt x="336" y="444"/>
                    </a:lnTo>
                    <a:lnTo>
                      <a:pt x="336" y="441"/>
                    </a:lnTo>
                    <a:lnTo>
                      <a:pt x="336" y="441"/>
                    </a:lnTo>
                    <a:lnTo>
                      <a:pt x="334" y="436"/>
                    </a:lnTo>
                    <a:lnTo>
                      <a:pt x="332" y="434"/>
                    </a:lnTo>
                    <a:lnTo>
                      <a:pt x="332" y="434"/>
                    </a:lnTo>
                    <a:lnTo>
                      <a:pt x="329" y="434"/>
                    </a:lnTo>
                    <a:lnTo>
                      <a:pt x="329" y="431"/>
                    </a:lnTo>
                    <a:lnTo>
                      <a:pt x="327" y="431"/>
                    </a:lnTo>
                    <a:lnTo>
                      <a:pt x="327" y="434"/>
                    </a:lnTo>
                    <a:lnTo>
                      <a:pt x="327" y="434"/>
                    </a:lnTo>
                    <a:lnTo>
                      <a:pt x="327" y="434"/>
                    </a:lnTo>
                    <a:lnTo>
                      <a:pt x="327" y="434"/>
                    </a:lnTo>
                    <a:lnTo>
                      <a:pt x="324" y="436"/>
                    </a:lnTo>
                    <a:lnTo>
                      <a:pt x="324" y="436"/>
                    </a:lnTo>
                    <a:lnTo>
                      <a:pt x="322" y="436"/>
                    </a:lnTo>
                    <a:lnTo>
                      <a:pt x="322" y="436"/>
                    </a:lnTo>
                    <a:lnTo>
                      <a:pt x="322" y="436"/>
                    </a:lnTo>
                    <a:lnTo>
                      <a:pt x="322" y="439"/>
                    </a:lnTo>
                    <a:lnTo>
                      <a:pt x="322" y="439"/>
                    </a:lnTo>
                    <a:lnTo>
                      <a:pt x="322" y="439"/>
                    </a:lnTo>
                    <a:lnTo>
                      <a:pt x="322" y="439"/>
                    </a:lnTo>
                    <a:lnTo>
                      <a:pt x="322" y="439"/>
                    </a:lnTo>
                    <a:lnTo>
                      <a:pt x="322" y="439"/>
                    </a:lnTo>
                    <a:lnTo>
                      <a:pt x="322" y="441"/>
                    </a:lnTo>
                    <a:lnTo>
                      <a:pt x="322" y="441"/>
                    </a:lnTo>
                    <a:lnTo>
                      <a:pt x="322" y="441"/>
                    </a:lnTo>
                    <a:lnTo>
                      <a:pt x="322" y="441"/>
                    </a:lnTo>
                    <a:lnTo>
                      <a:pt x="322" y="441"/>
                    </a:lnTo>
                    <a:lnTo>
                      <a:pt x="319" y="444"/>
                    </a:lnTo>
                    <a:lnTo>
                      <a:pt x="319" y="444"/>
                    </a:lnTo>
                    <a:lnTo>
                      <a:pt x="319" y="444"/>
                    </a:lnTo>
                    <a:lnTo>
                      <a:pt x="319" y="444"/>
                    </a:lnTo>
                    <a:lnTo>
                      <a:pt x="319" y="446"/>
                    </a:lnTo>
                    <a:lnTo>
                      <a:pt x="319" y="446"/>
                    </a:lnTo>
                    <a:lnTo>
                      <a:pt x="319" y="446"/>
                    </a:lnTo>
                    <a:lnTo>
                      <a:pt x="319" y="449"/>
                    </a:lnTo>
                    <a:lnTo>
                      <a:pt x="319" y="449"/>
                    </a:lnTo>
                    <a:lnTo>
                      <a:pt x="319" y="449"/>
                    </a:lnTo>
                    <a:lnTo>
                      <a:pt x="319" y="449"/>
                    </a:lnTo>
                    <a:lnTo>
                      <a:pt x="319" y="451"/>
                    </a:lnTo>
                    <a:lnTo>
                      <a:pt x="319" y="451"/>
                    </a:lnTo>
                    <a:lnTo>
                      <a:pt x="319" y="451"/>
                    </a:lnTo>
                    <a:lnTo>
                      <a:pt x="319" y="451"/>
                    </a:lnTo>
                    <a:lnTo>
                      <a:pt x="319" y="451"/>
                    </a:lnTo>
                    <a:lnTo>
                      <a:pt x="322" y="451"/>
                    </a:lnTo>
                    <a:lnTo>
                      <a:pt x="322" y="451"/>
                    </a:lnTo>
                    <a:lnTo>
                      <a:pt x="322" y="451"/>
                    </a:lnTo>
                    <a:lnTo>
                      <a:pt x="322" y="453"/>
                    </a:lnTo>
                    <a:lnTo>
                      <a:pt x="322" y="453"/>
                    </a:lnTo>
                    <a:lnTo>
                      <a:pt x="322" y="453"/>
                    </a:lnTo>
                    <a:lnTo>
                      <a:pt x="319" y="453"/>
                    </a:lnTo>
                    <a:lnTo>
                      <a:pt x="319" y="453"/>
                    </a:lnTo>
                    <a:lnTo>
                      <a:pt x="319" y="453"/>
                    </a:lnTo>
                    <a:lnTo>
                      <a:pt x="317" y="453"/>
                    </a:lnTo>
                    <a:lnTo>
                      <a:pt x="317" y="451"/>
                    </a:lnTo>
                    <a:lnTo>
                      <a:pt x="315" y="451"/>
                    </a:lnTo>
                    <a:lnTo>
                      <a:pt x="310" y="451"/>
                    </a:lnTo>
                    <a:lnTo>
                      <a:pt x="307" y="451"/>
                    </a:lnTo>
                    <a:lnTo>
                      <a:pt x="307" y="451"/>
                    </a:lnTo>
                    <a:lnTo>
                      <a:pt x="302" y="453"/>
                    </a:lnTo>
                    <a:lnTo>
                      <a:pt x="302" y="453"/>
                    </a:lnTo>
                    <a:lnTo>
                      <a:pt x="302" y="453"/>
                    </a:lnTo>
                    <a:lnTo>
                      <a:pt x="300" y="453"/>
                    </a:lnTo>
                    <a:lnTo>
                      <a:pt x="300" y="453"/>
                    </a:lnTo>
                    <a:lnTo>
                      <a:pt x="297" y="456"/>
                    </a:lnTo>
                    <a:lnTo>
                      <a:pt x="297" y="456"/>
                    </a:lnTo>
                    <a:lnTo>
                      <a:pt x="297" y="456"/>
                    </a:lnTo>
                    <a:lnTo>
                      <a:pt x="297" y="453"/>
                    </a:lnTo>
                    <a:lnTo>
                      <a:pt x="297" y="453"/>
                    </a:lnTo>
                    <a:lnTo>
                      <a:pt x="295" y="453"/>
                    </a:lnTo>
                    <a:lnTo>
                      <a:pt x="295" y="453"/>
                    </a:lnTo>
                    <a:lnTo>
                      <a:pt x="295" y="453"/>
                    </a:lnTo>
                    <a:lnTo>
                      <a:pt x="295" y="451"/>
                    </a:lnTo>
                    <a:lnTo>
                      <a:pt x="293" y="451"/>
                    </a:lnTo>
                    <a:lnTo>
                      <a:pt x="290" y="451"/>
                    </a:lnTo>
                    <a:lnTo>
                      <a:pt x="290" y="451"/>
                    </a:lnTo>
                    <a:lnTo>
                      <a:pt x="290" y="451"/>
                    </a:lnTo>
                    <a:lnTo>
                      <a:pt x="288" y="451"/>
                    </a:lnTo>
                    <a:lnTo>
                      <a:pt x="288" y="453"/>
                    </a:lnTo>
                    <a:lnTo>
                      <a:pt x="288" y="453"/>
                    </a:lnTo>
                    <a:lnTo>
                      <a:pt x="285" y="453"/>
                    </a:lnTo>
                    <a:lnTo>
                      <a:pt x="285" y="453"/>
                    </a:lnTo>
                    <a:lnTo>
                      <a:pt x="280" y="453"/>
                    </a:lnTo>
                    <a:lnTo>
                      <a:pt x="278" y="453"/>
                    </a:lnTo>
                    <a:lnTo>
                      <a:pt x="278" y="453"/>
                    </a:lnTo>
                    <a:lnTo>
                      <a:pt x="276" y="453"/>
                    </a:lnTo>
                    <a:lnTo>
                      <a:pt x="273" y="453"/>
                    </a:lnTo>
                    <a:lnTo>
                      <a:pt x="273" y="453"/>
                    </a:lnTo>
                    <a:lnTo>
                      <a:pt x="271" y="453"/>
                    </a:lnTo>
                    <a:lnTo>
                      <a:pt x="271" y="453"/>
                    </a:lnTo>
                    <a:lnTo>
                      <a:pt x="271" y="453"/>
                    </a:lnTo>
                    <a:lnTo>
                      <a:pt x="268" y="451"/>
                    </a:lnTo>
                    <a:lnTo>
                      <a:pt x="268" y="451"/>
                    </a:lnTo>
                    <a:lnTo>
                      <a:pt x="268" y="451"/>
                    </a:lnTo>
                    <a:lnTo>
                      <a:pt x="266" y="451"/>
                    </a:lnTo>
                    <a:lnTo>
                      <a:pt x="266" y="451"/>
                    </a:lnTo>
                    <a:lnTo>
                      <a:pt x="266" y="451"/>
                    </a:lnTo>
                    <a:lnTo>
                      <a:pt x="266" y="453"/>
                    </a:lnTo>
                    <a:lnTo>
                      <a:pt x="263" y="453"/>
                    </a:lnTo>
                    <a:lnTo>
                      <a:pt x="263" y="453"/>
                    </a:lnTo>
                    <a:lnTo>
                      <a:pt x="261" y="453"/>
                    </a:lnTo>
                    <a:lnTo>
                      <a:pt x="261" y="453"/>
                    </a:lnTo>
                    <a:lnTo>
                      <a:pt x="261" y="453"/>
                    </a:lnTo>
                    <a:lnTo>
                      <a:pt x="261" y="456"/>
                    </a:lnTo>
                    <a:lnTo>
                      <a:pt x="261" y="458"/>
                    </a:lnTo>
                    <a:lnTo>
                      <a:pt x="258" y="461"/>
                    </a:lnTo>
                    <a:lnTo>
                      <a:pt x="258" y="461"/>
                    </a:lnTo>
                    <a:lnTo>
                      <a:pt x="258" y="461"/>
                    </a:lnTo>
                    <a:lnTo>
                      <a:pt x="256" y="461"/>
                    </a:lnTo>
                    <a:lnTo>
                      <a:pt x="256" y="461"/>
                    </a:lnTo>
                    <a:lnTo>
                      <a:pt x="256" y="461"/>
                    </a:lnTo>
                    <a:lnTo>
                      <a:pt x="256" y="461"/>
                    </a:lnTo>
                    <a:lnTo>
                      <a:pt x="254" y="461"/>
                    </a:lnTo>
                    <a:lnTo>
                      <a:pt x="254" y="461"/>
                    </a:lnTo>
                    <a:lnTo>
                      <a:pt x="254" y="461"/>
                    </a:lnTo>
                    <a:lnTo>
                      <a:pt x="251" y="461"/>
                    </a:lnTo>
                    <a:lnTo>
                      <a:pt x="251" y="461"/>
                    </a:lnTo>
                    <a:lnTo>
                      <a:pt x="249" y="461"/>
                    </a:lnTo>
                    <a:lnTo>
                      <a:pt x="249" y="461"/>
                    </a:lnTo>
                    <a:lnTo>
                      <a:pt x="249" y="458"/>
                    </a:lnTo>
                    <a:lnTo>
                      <a:pt x="249" y="458"/>
                    </a:lnTo>
                    <a:lnTo>
                      <a:pt x="246" y="458"/>
                    </a:lnTo>
                    <a:lnTo>
                      <a:pt x="241" y="458"/>
                    </a:lnTo>
                    <a:lnTo>
                      <a:pt x="239" y="458"/>
                    </a:lnTo>
                    <a:lnTo>
                      <a:pt x="237" y="456"/>
                    </a:lnTo>
                    <a:lnTo>
                      <a:pt x="237" y="458"/>
                    </a:lnTo>
                    <a:lnTo>
                      <a:pt x="234" y="458"/>
                    </a:lnTo>
                    <a:lnTo>
                      <a:pt x="234" y="458"/>
                    </a:lnTo>
                    <a:lnTo>
                      <a:pt x="234" y="458"/>
                    </a:lnTo>
                    <a:lnTo>
                      <a:pt x="232" y="458"/>
                    </a:lnTo>
                    <a:lnTo>
                      <a:pt x="232" y="458"/>
                    </a:lnTo>
                    <a:lnTo>
                      <a:pt x="227" y="463"/>
                    </a:lnTo>
                    <a:lnTo>
                      <a:pt x="227" y="463"/>
                    </a:lnTo>
                    <a:lnTo>
                      <a:pt x="227" y="463"/>
                    </a:lnTo>
                    <a:lnTo>
                      <a:pt x="227" y="466"/>
                    </a:lnTo>
                    <a:lnTo>
                      <a:pt x="227" y="466"/>
                    </a:lnTo>
                    <a:lnTo>
                      <a:pt x="227" y="466"/>
                    </a:lnTo>
                    <a:lnTo>
                      <a:pt x="227" y="466"/>
                    </a:lnTo>
                    <a:lnTo>
                      <a:pt x="227" y="468"/>
                    </a:lnTo>
                    <a:lnTo>
                      <a:pt x="227" y="468"/>
                    </a:lnTo>
                    <a:lnTo>
                      <a:pt x="227" y="468"/>
                    </a:lnTo>
                    <a:lnTo>
                      <a:pt x="227" y="470"/>
                    </a:lnTo>
                    <a:lnTo>
                      <a:pt x="227" y="470"/>
                    </a:lnTo>
                    <a:lnTo>
                      <a:pt x="224" y="470"/>
                    </a:lnTo>
                    <a:lnTo>
                      <a:pt x="224" y="468"/>
                    </a:lnTo>
                    <a:lnTo>
                      <a:pt x="222" y="466"/>
                    </a:lnTo>
                    <a:lnTo>
                      <a:pt x="222" y="466"/>
                    </a:lnTo>
                    <a:lnTo>
                      <a:pt x="219" y="466"/>
                    </a:lnTo>
                    <a:lnTo>
                      <a:pt x="219" y="466"/>
                    </a:lnTo>
                    <a:lnTo>
                      <a:pt x="219" y="466"/>
                    </a:lnTo>
                    <a:lnTo>
                      <a:pt x="217" y="463"/>
                    </a:lnTo>
                    <a:lnTo>
                      <a:pt x="217" y="463"/>
                    </a:lnTo>
                    <a:lnTo>
                      <a:pt x="217" y="463"/>
                    </a:lnTo>
                    <a:lnTo>
                      <a:pt x="215" y="461"/>
                    </a:lnTo>
                    <a:lnTo>
                      <a:pt x="215" y="461"/>
                    </a:lnTo>
                    <a:lnTo>
                      <a:pt x="215" y="461"/>
                    </a:lnTo>
                    <a:lnTo>
                      <a:pt x="215" y="461"/>
                    </a:lnTo>
                    <a:lnTo>
                      <a:pt x="215" y="458"/>
                    </a:lnTo>
                    <a:lnTo>
                      <a:pt x="215" y="458"/>
                    </a:lnTo>
                    <a:lnTo>
                      <a:pt x="215" y="458"/>
                    </a:lnTo>
                    <a:lnTo>
                      <a:pt x="215" y="458"/>
                    </a:lnTo>
                    <a:lnTo>
                      <a:pt x="215" y="456"/>
                    </a:lnTo>
                    <a:lnTo>
                      <a:pt x="215" y="456"/>
                    </a:lnTo>
                    <a:lnTo>
                      <a:pt x="215" y="453"/>
                    </a:lnTo>
                    <a:lnTo>
                      <a:pt x="215" y="453"/>
                    </a:lnTo>
                    <a:lnTo>
                      <a:pt x="215" y="453"/>
                    </a:lnTo>
                    <a:lnTo>
                      <a:pt x="212" y="453"/>
                    </a:lnTo>
                    <a:lnTo>
                      <a:pt x="212" y="453"/>
                    </a:lnTo>
                    <a:lnTo>
                      <a:pt x="212" y="451"/>
                    </a:lnTo>
                    <a:lnTo>
                      <a:pt x="212" y="451"/>
                    </a:lnTo>
                    <a:lnTo>
                      <a:pt x="212" y="451"/>
                    </a:lnTo>
                    <a:lnTo>
                      <a:pt x="212" y="451"/>
                    </a:lnTo>
                    <a:lnTo>
                      <a:pt x="210" y="449"/>
                    </a:lnTo>
                    <a:lnTo>
                      <a:pt x="210" y="449"/>
                    </a:lnTo>
                    <a:lnTo>
                      <a:pt x="210" y="446"/>
                    </a:lnTo>
                    <a:lnTo>
                      <a:pt x="210" y="446"/>
                    </a:lnTo>
                    <a:lnTo>
                      <a:pt x="210" y="446"/>
                    </a:lnTo>
                    <a:lnTo>
                      <a:pt x="210" y="446"/>
                    </a:lnTo>
                    <a:lnTo>
                      <a:pt x="210" y="446"/>
                    </a:lnTo>
                    <a:lnTo>
                      <a:pt x="212" y="444"/>
                    </a:lnTo>
                    <a:lnTo>
                      <a:pt x="212" y="444"/>
                    </a:lnTo>
                    <a:lnTo>
                      <a:pt x="212" y="444"/>
                    </a:lnTo>
                    <a:lnTo>
                      <a:pt x="212" y="444"/>
                    </a:lnTo>
                    <a:lnTo>
                      <a:pt x="212" y="444"/>
                    </a:lnTo>
                    <a:lnTo>
                      <a:pt x="210" y="441"/>
                    </a:lnTo>
                    <a:lnTo>
                      <a:pt x="210" y="441"/>
                    </a:lnTo>
                    <a:lnTo>
                      <a:pt x="210" y="441"/>
                    </a:lnTo>
                    <a:lnTo>
                      <a:pt x="210" y="439"/>
                    </a:lnTo>
                    <a:lnTo>
                      <a:pt x="210" y="439"/>
                    </a:lnTo>
                    <a:lnTo>
                      <a:pt x="210" y="439"/>
                    </a:lnTo>
                    <a:lnTo>
                      <a:pt x="207" y="436"/>
                    </a:lnTo>
                    <a:lnTo>
                      <a:pt x="207" y="436"/>
                    </a:lnTo>
                    <a:lnTo>
                      <a:pt x="207" y="436"/>
                    </a:lnTo>
                    <a:lnTo>
                      <a:pt x="207" y="436"/>
                    </a:lnTo>
                    <a:lnTo>
                      <a:pt x="207" y="436"/>
                    </a:lnTo>
                    <a:lnTo>
                      <a:pt x="207" y="434"/>
                    </a:lnTo>
                    <a:lnTo>
                      <a:pt x="207" y="434"/>
                    </a:lnTo>
                    <a:lnTo>
                      <a:pt x="207" y="434"/>
                    </a:lnTo>
                    <a:lnTo>
                      <a:pt x="205" y="434"/>
                    </a:lnTo>
                    <a:lnTo>
                      <a:pt x="205" y="431"/>
                    </a:lnTo>
                    <a:lnTo>
                      <a:pt x="205" y="431"/>
                    </a:lnTo>
                    <a:lnTo>
                      <a:pt x="205" y="431"/>
                    </a:lnTo>
                    <a:lnTo>
                      <a:pt x="202" y="429"/>
                    </a:lnTo>
                    <a:lnTo>
                      <a:pt x="202" y="427"/>
                    </a:lnTo>
                    <a:lnTo>
                      <a:pt x="200" y="427"/>
                    </a:lnTo>
                    <a:lnTo>
                      <a:pt x="198" y="427"/>
                    </a:lnTo>
                    <a:lnTo>
                      <a:pt x="198" y="427"/>
                    </a:lnTo>
                    <a:lnTo>
                      <a:pt x="195" y="427"/>
                    </a:lnTo>
                    <a:lnTo>
                      <a:pt x="195" y="427"/>
                    </a:lnTo>
                    <a:lnTo>
                      <a:pt x="195" y="427"/>
                    </a:lnTo>
                    <a:lnTo>
                      <a:pt x="195" y="429"/>
                    </a:lnTo>
                    <a:lnTo>
                      <a:pt x="193" y="429"/>
                    </a:lnTo>
                    <a:lnTo>
                      <a:pt x="193" y="429"/>
                    </a:lnTo>
                    <a:lnTo>
                      <a:pt x="193" y="429"/>
                    </a:lnTo>
                    <a:lnTo>
                      <a:pt x="190" y="429"/>
                    </a:lnTo>
                    <a:lnTo>
                      <a:pt x="190" y="429"/>
                    </a:lnTo>
                    <a:lnTo>
                      <a:pt x="190" y="427"/>
                    </a:lnTo>
                    <a:lnTo>
                      <a:pt x="190" y="427"/>
                    </a:lnTo>
                    <a:lnTo>
                      <a:pt x="190" y="427"/>
                    </a:lnTo>
                    <a:lnTo>
                      <a:pt x="188" y="424"/>
                    </a:lnTo>
                    <a:lnTo>
                      <a:pt x="185" y="424"/>
                    </a:lnTo>
                    <a:lnTo>
                      <a:pt x="185" y="422"/>
                    </a:lnTo>
                    <a:lnTo>
                      <a:pt x="183" y="422"/>
                    </a:lnTo>
                    <a:lnTo>
                      <a:pt x="183" y="422"/>
                    </a:lnTo>
                    <a:lnTo>
                      <a:pt x="183" y="419"/>
                    </a:lnTo>
                    <a:lnTo>
                      <a:pt x="183" y="417"/>
                    </a:lnTo>
                    <a:lnTo>
                      <a:pt x="180" y="417"/>
                    </a:lnTo>
                    <a:lnTo>
                      <a:pt x="180" y="417"/>
                    </a:lnTo>
                    <a:lnTo>
                      <a:pt x="180" y="414"/>
                    </a:lnTo>
                    <a:lnTo>
                      <a:pt x="180" y="414"/>
                    </a:lnTo>
                    <a:lnTo>
                      <a:pt x="180" y="414"/>
                    </a:lnTo>
                    <a:lnTo>
                      <a:pt x="180" y="414"/>
                    </a:lnTo>
                    <a:lnTo>
                      <a:pt x="180" y="414"/>
                    </a:lnTo>
                    <a:lnTo>
                      <a:pt x="183" y="414"/>
                    </a:lnTo>
                    <a:lnTo>
                      <a:pt x="183" y="412"/>
                    </a:lnTo>
                    <a:lnTo>
                      <a:pt x="183" y="412"/>
                    </a:lnTo>
                    <a:lnTo>
                      <a:pt x="183" y="412"/>
                    </a:lnTo>
                    <a:lnTo>
                      <a:pt x="183" y="412"/>
                    </a:lnTo>
                    <a:lnTo>
                      <a:pt x="183" y="410"/>
                    </a:lnTo>
                    <a:lnTo>
                      <a:pt x="183" y="410"/>
                    </a:lnTo>
                    <a:lnTo>
                      <a:pt x="183" y="410"/>
                    </a:lnTo>
                    <a:lnTo>
                      <a:pt x="183" y="407"/>
                    </a:lnTo>
                    <a:lnTo>
                      <a:pt x="183" y="407"/>
                    </a:lnTo>
                    <a:lnTo>
                      <a:pt x="183" y="405"/>
                    </a:lnTo>
                    <a:lnTo>
                      <a:pt x="183" y="402"/>
                    </a:lnTo>
                    <a:lnTo>
                      <a:pt x="180" y="400"/>
                    </a:lnTo>
                    <a:lnTo>
                      <a:pt x="180" y="400"/>
                    </a:lnTo>
                    <a:lnTo>
                      <a:pt x="180" y="397"/>
                    </a:lnTo>
                    <a:lnTo>
                      <a:pt x="178" y="397"/>
                    </a:lnTo>
                    <a:lnTo>
                      <a:pt x="178" y="397"/>
                    </a:lnTo>
                    <a:lnTo>
                      <a:pt x="176" y="397"/>
                    </a:lnTo>
                    <a:lnTo>
                      <a:pt x="176" y="397"/>
                    </a:lnTo>
                    <a:lnTo>
                      <a:pt x="176" y="395"/>
                    </a:lnTo>
                    <a:lnTo>
                      <a:pt x="176" y="395"/>
                    </a:lnTo>
                    <a:lnTo>
                      <a:pt x="176" y="395"/>
                    </a:lnTo>
                    <a:lnTo>
                      <a:pt x="176" y="392"/>
                    </a:lnTo>
                    <a:lnTo>
                      <a:pt x="176" y="392"/>
                    </a:lnTo>
                    <a:lnTo>
                      <a:pt x="173" y="392"/>
                    </a:lnTo>
                    <a:lnTo>
                      <a:pt x="173" y="392"/>
                    </a:lnTo>
                    <a:lnTo>
                      <a:pt x="173" y="392"/>
                    </a:lnTo>
                    <a:lnTo>
                      <a:pt x="173" y="390"/>
                    </a:lnTo>
                    <a:lnTo>
                      <a:pt x="173" y="390"/>
                    </a:lnTo>
                    <a:lnTo>
                      <a:pt x="173" y="390"/>
                    </a:lnTo>
                    <a:lnTo>
                      <a:pt x="173" y="388"/>
                    </a:lnTo>
                    <a:lnTo>
                      <a:pt x="171" y="388"/>
                    </a:lnTo>
                    <a:lnTo>
                      <a:pt x="171" y="388"/>
                    </a:lnTo>
                    <a:lnTo>
                      <a:pt x="168" y="385"/>
                    </a:lnTo>
                    <a:lnTo>
                      <a:pt x="168" y="383"/>
                    </a:lnTo>
                    <a:lnTo>
                      <a:pt x="168" y="383"/>
                    </a:lnTo>
                    <a:lnTo>
                      <a:pt x="168" y="383"/>
                    </a:lnTo>
                    <a:lnTo>
                      <a:pt x="168" y="383"/>
                    </a:lnTo>
                    <a:lnTo>
                      <a:pt x="168" y="380"/>
                    </a:lnTo>
                    <a:lnTo>
                      <a:pt x="166" y="380"/>
                    </a:lnTo>
                    <a:lnTo>
                      <a:pt x="166" y="380"/>
                    </a:lnTo>
                    <a:lnTo>
                      <a:pt x="166" y="378"/>
                    </a:lnTo>
                    <a:lnTo>
                      <a:pt x="163" y="378"/>
                    </a:lnTo>
                    <a:lnTo>
                      <a:pt x="163" y="378"/>
                    </a:lnTo>
                    <a:lnTo>
                      <a:pt x="163" y="378"/>
                    </a:lnTo>
                    <a:lnTo>
                      <a:pt x="163" y="375"/>
                    </a:lnTo>
                    <a:lnTo>
                      <a:pt x="163" y="375"/>
                    </a:lnTo>
                    <a:lnTo>
                      <a:pt x="163" y="375"/>
                    </a:lnTo>
                    <a:lnTo>
                      <a:pt x="163" y="373"/>
                    </a:lnTo>
                    <a:lnTo>
                      <a:pt x="163" y="371"/>
                    </a:lnTo>
                    <a:lnTo>
                      <a:pt x="163" y="371"/>
                    </a:lnTo>
                    <a:lnTo>
                      <a:pt x="163" y="371"/>
                    </a:lnTo>
                    <a:lnTo>
                      <a:pt x="161" y="368"/>
                    </a:lnTo>
                    <a:lnTo>
                      <a:pt x="161" y="368"/>
                    </a:lnTo>
                    <a:lnTo>
                      <a:pt x="161" y="366"/>
                    </a:lnTo>
                    <a:lnTo>
                      <a:pt x="161" y="366"/>
                    </a:lnTo>
                    <a:lnTo>
                      <a:pt x="161" y="366"/>
                    </a:lnTo>
                    <a:lnTo>
                      <a:pt x="161" y="366"/>
                    </a:lnTo>
                    <a:lnTo>
                      <a:pt x="161" y="363"/>
                    </a:lnTo>
                    <a:lnTo>
                      <a:pt x="161" y="363"/>
                    </a:lnTo>
                    <a:lnTo>
                      <a:pt x="161" y="363"/>
                    </a:lnTo>
                    <a:lnTo>
                      <a:pt x="161" y="361"/>
                    </a:lnTo>
                    <a:lnTo>
                      <a:pt x="161" y="361"/>
                    </a:lnTo>
                    <a:lnTo>
                      <a:pt x="161" y="361"/>
                    </a:lnTo>
                    <a:lnTo>
                      <a:pt x="161" y="358"/>
                    </a:lnTo>
                    <a:lnTo>
                      <a:pt x="161" y="358"/>
                    </a:lnTo>
                    <a:lnTo>
                      <a:pt x="161" y="358"/>
                    </a:lnTo>
                    <a:lnTo>
                      <a:pt x="161" y="358"/>
                    </a:lnTo>
                    <a:lnTo>
                      <a:pt x="159" y="356"/>
                    </a:lnTo>
                    <a:lnTo>
                      <a:pt x="159" y="356"/>
                    </a:lnTo>
                    <a:lnTo>
                      <a:pt x="159" y="356"/>
                    </a:lnTo>
                    <a:lnTo>
                      <a:pt x="159" y="356"/>
                    </a:lnTo>
                    <a:lnTo>
                      <a:pt x="159" y="353"/>
                    </a:lnTo>
                    <a:lnTo>
                      <a:pt x="159" y="353"/>
                    </a:lnTo>
                    <a:lnTo>
                      <a:pt x="159" y="351"/>
                    </a:lnTo>
                    <a:lnTo>
                      <a:pt x="159" y="351"/>
                    </a:lnTo>
                    <a:lnTo>
                      <a:pt x="159" y="351"/>
                    </a:lnTo>
                    <a:lnTo>
                      <a:pt x="159" y="351"/>
                    </a:lnTo>
                    <a:lnTo>
                      <a:pt x="159" y="349"/>
                    </a:lnTo>
                    <a:lnTo>
                      <a:pt x="159" y="349"/>
                    </a:lnTo>
                    <a:lnTo>
                      <a:pt x="159" y="349"/>
                    </a:lnTo>
                    <a:lnTo>
                      <a:pt x="159" y="349"/>
                    </a:lnTo>
                    <a:lnTo>
                      <a:pt x="156" y="349"/>
                    </a:lnTo>
                    <a:lnTo>
                      <a:pt x="154" y="346"/>
                    </a:lnTo>
                    <a:lnTo>
                      <a:pt x="154" y="346"/>
                    </a:lnTo>
                    <a:lnTo>
                      <a:pt x="151" y="346"/>
                    </a:lnTo>
                    <a:lnTo>
                      <a:pt x="151" y="344"/>
                    </a:lnTo>
                    <a:lnTo>
                      <a:pt x="151" y="344"/>
                    </a:lnTo>
                    <a:lnTo>
                      <a:pt x="151" y="344"/>
                    </a:lnTo>
                    <a:lnTo>
                      <a:pt x="149" y="341"/>
                    </a:lnTo>
                    <a:lnTo>
                      <a:pt x="146" y="339"/>
                    </a:lnTo>
                    <a:lnTo>
                      <a:pt x="146" y="339"/>
                    </a:lnTo>
                    <a:lnTo>
                      <a:pt x="144" y="339"/>
                    </a:lnTo>
                    <a:lnTo>
                      <a:pt x="144" y="339"/>
                    </a:lnTo>
                    <a:lnTo>
                      <a:pt x="144" y="339"/>
                    </a:lnTo>
                    <a:lnTo>
                      <a:pt x="144" y="339"/>
                    </a:lnTo>
                    <a:lnTo>
                      <a:pt x="144" y="339"/>
                    </a:lnTo>
                    <a:lnTo>
                      <a:pt x="144" y="341"/>
                    </a:lnTo>
                    <a:lnTo>
                      <a:pt x="144" y="341"/>
                    </a:lnTo>
                    <a:lnTo>
                      <a:pt x="144" y="341"/>
                    </a:lnTo>
                    <a:lnTo>
                      <a:pt x="144" y="341"/>
                    </a:lnTo>
                    <a:lnTo>
                      <a:pt x="144" y="344"/>
                    </a:lnTo>
                    <a:lnTo>
                      <a:pt x="144" y="344"/>
                    </a:lnTo>
                    <a:lnTo>
                      <a:pt x="144" y="344"/>
                    </a:lnTo>
                    <a:lnTo>
                      <a:pt x="144" y="344"/>
                    </a:lnTo>
                    <a:lnTo>
                      <a:pt x="144" y="344"/>
                    </a:lnTo>
                    <a:lnTo>
                      <a:pt x="141" y="344"/>
                    </a:lnTo>
                    <a:lnTo>
                      <a:pt x="141" y="346"/>
                    </a:lnTo>
                    <a:lnTo>
                      <a:pt x="141" y="346"/>
                    </a:lnTo>
                    <a:lnTo>
                      <a:pt x="141" y="346"/>
                    </a:lnTo>
                    <a:lnTo>
                      <a:pt x="141" y="346"/>
                    </a:lnTo>
                    <a:lnTo>
                      <a:pt x="139" y="346"/>
                    </a:lnTo>
                    <a:lnTo>
                      <a:pt x="139" y="349"/>
                    </a:lnTo>
                    <a:lnTo>
                      <a:pt x="139" y="349"/>
                    </a:lnTo>
                    <a:lnTo>
                      <a:pt x="139" y="349"/>
                    </a:lnTo>
                    <a:lnTo>
                      <a:pt x="139" y="349"/>
                    </a:lnTo>
                    <a:lnTo>
                      <a:pt x="139" y="349"/>
                    </a:lnTo>
                    <a:lnTo>
                      <a:pt x="137" y="351"/>
                    </a:lnTo>
                    <a:lnTo>
                      <a:pt x="137" y="351"/>
                    </a:lnTo>
                    <a:lnTo>
                      <a:pt x="137" y="351"/>
                    </a:lnTo>
                    <a:lnTo>
                      <a:pt x="137" y="351"/>
                    </a:lnTo>
                    <a:lnTo>
                      <a:pt x="137" y="351"/>
                    </a:lnTo>
                    <a:lnTo>
                      <a:pt x="137" y="351"/>
                    </a:lnTo>
                    <a:lnTo>
                      <a:pt x="134" y="353"/>
                    </a:lnTo>
                    <a:lnTo>
                      <a:pt x="132" y="353"/>
                    </a:lnTo>
                    <a:lnTo>
                      <a:pt x="132" y="353"/>
                    </a:lnTo>
                    <a:lnTo>
                      <a:pt x="132" y="353"/>
                    </a:lnTo>
                    <a:lnTo>
                      <a:pt x="129" y="353"/>
                    </a:lnTo>
                    <a:lnTo>
                      <a:pt x="129" y="353"/>
                    </a:lnTo>
                    <a:lnTo>
                      <a:pt x="129" y="356"/>
                    </a:lnTo>
                    <a:lnTo>
                      <a:pt x="129" y="356"/>
                    </a:lnTo>
                    <a:lnTo>
                      <a:pt x="129" y="356"/>
                    </a:lnTo>
                    <a:lnTo>
                      <a:pt x="127" y="356"/>
                    </a:lnTo>
                    <a:lnTo>
                      <a:pt x="127" y="356"/>
                    </a:lnTo>
                    <a:lnTo>
                      <a:pt x="127" y="358"/>
                    </a:lnTo>
                    <a:lnTo>
                      <a:pt x="127" y="358"/>
                    </a:lnTo>
                    <a:lnTo>
                      <a:pt x="127" y="358"/>
                    </a:lnTo>
                    <a:lnTo>
                      <a:pt x="124" y="361"/>
                    </a:lnTo>
                    <a:lnTo>
                      <a:pt x="124" y="361"/>
                    </a:lnTo>
                    <a:lnTo>
                      <a:pt x="124" y="361"/>
                    </a:lnTo>
                    <a:lnTo>
                      <a:pt x="122" y="361"/>
                    </a:lnTo>
                    <a:lnTo>
                      <a:pt x="122" y="361"/>
                    </a:lnTo>
                    <a:lnTo>
                      <a:pt x="119" y="361"/>
                    </a:lnTo>
                    <a:lnTo>
                      <a:pt x="119" y="361"/>
                    </a:lnTo>
                    <a:lnTo>
                      <a:pt x="119" y="361"/>
                    </a:lnTo>
                    <a:lnTo>
                      <a:pt x="119" y="358"/>
                    </a:lnTo>
                    <a:lnTo>
                      <a:pt x="117" y="358"/>
                    </a:lnTo>
                    <a:lnTo>
                      <a:pt x="117" y="358"/>
                    </a:lnTo>
                    <a:lnTo>
                      <a:pt x="115" y="356"/>
                    </a:lnTo>
                    <a:lnTo>
                      <a:pt x="115" y="356"/>
                    </a:lnTo>
                    <a:lnTo>
                      <a:pt x="115" y="356"/>
                    </a:lnTo>
                    <a:lnTo>
                      <a:pt x="115" y="356"/>
                    </a:lnTo>
                    <a:lnTo>
                      <a:pt x="112" y="353"/>
                    </a:lnTo>
                    <a:lnTo>
                      <a:pt x="112" y="353"/>
                    </a:lnTo>
                    <a:lnTo>
                      <a:pt x="110" y="353"/>
                    </a:lnTo>
                    <a:lnTo>
                      <a:pt x="107" y="353"/>
                    </a:lnTo>
                    <a:lnTo>
                      <a:pt x="107" y="351"/>
                    </a:lnTo>
                    <a:lnTo>
                      <a:pt x="107" y="351"/>
                    </a:lnTo>
                    <a:lnTo>
                      <a:pt x="107" y="351"/>
                    </a:lnTo>
                    <a:lnTo>
                      <a:pt x="107" y="351"/>
                    </a:lnTo>
                    <a:lnTo>
                      <a:pt x="107" y="349"/>
                    </a:lnTo>
                    <a:lnTo>
                      <a:pt x="107" y="349"/>
                    </a:lnTo>
                    <a:lnTo>
                      <a:pt x="107" y="349"/>
                    </a:lnTo>
                    <a:lnTo>
                      <a:pt x="107" y="349"/>
                    </a:lnTo>
                    <a:lnTo>
                      <a:pt x="107" y="346"/>
                    </a:lnTo>
                    <a:lnTo>
                      <a:pt x="107" y="346"/>
                    </a:lnTo>
                    <a:lnTo>
                      <a:pt x="107" y="346"/>
                    </a:lnTo>
                    <a:lnTo>
                      <a:pt x="107" y="346"/>
                    </a:lnTo>
                    <a:lnTo>
                      <a:pt x="107" y="344"/>
                    </a:lnTo>
                    <a:lnTo>
                      <a:pt x="110" y="344"/>
                    </a:lnTo>
                    <a:lnTo>
                      <a:pt x="110" y="344"/>
                    </a:lnTo>
                    <a:lnTo>
                      <a:pt x="110" y="344"/>
                    </a:lnTo>
                    <a:lnTo>
                      <a:pt x="110" y="341"/>
                    </a:lnTo>
                    <a:lnTo>
                      <a:pt x="110" y="341"/>
                    </a:lnTo>
                    <a:lnTo>
                      <a:pt x="110" y="341"/>
                    </a:lnTo>
                    <a:lnTo>
                      <a:pt x="110" y="341"/>
                    </a:lnTo>
                    <a:lnTo>
                      <a:pt x="110" y="339"/>
                    </a:lnTo>
                    <a:lnTo>
                      <a:pt x="110" y="339"/>
                    </a:lnTo>
                    <a:lnTo>
                      <a:pt x="110" y="339"/>
                    </a:lnTo>
                    <a:lnTo>
                      <a:pt x="110" y="336"/>
                    </a:lnTo>
                    <a:lnTo>
                      <a:pt x="107" y="336"/>
                    </a:lnTo>
                    <a:lnTo>
                      <a:pt x="107" y="334"/>
                    </a:lnTo>
                    <a:lnTo>
                      <a:pt x="107" y="334"/>
                    </a:lnTo>
                    <a:lnTo>
                      <a:pt x="107" y="334"/>
                    </a:lnTo>
                    <a:lnTo>
                      <a:pt x="105" y="332"/>
                    </a:lnTo>
                    <a:lnTo>
                      <a:pt x="105" y="332"/>
                    </a:lnTo>
                    <a:lnTo>
                      <a:pt x="105" y="332"/>
                    </a:lnTo>
                    <a:lnTo>
                      <a:pt x="107" y="332"/>
                    </a:lnTo>
                    <a:lnTo>
                      <a:pt x="107" y="329"/>
                    </a:lnTo>
                    <a:lnTo>
                      <a:pt x="107" y="329"/>
                    </a:lnTo>
                    <a:lnTo>
                      <a:pt x="107" y="329"/>
                    </a:lnTo>
                    <a:lnTo>
                      <a:pt x="107" y="329"/>
                    </a:lnTo>
                    <a:lnTo>
                      <a:pt x="107" y="327"/>
                    </a:lnTo>
                    <a:lnTo>
                      <a:pt x="110" y="327"/>
                    </a:lnTo>
                    <a:lnTo>
                      <a:pt x="110" y="324"/>
                    </a:lnTo>
                    <a:lnTo>
                      <a:pt x="110" y="324"/>
                    </a:lnTo>
                    <a:lnTo>
                      <a:pt x="110" y="324"/>
                    </a:lnTo>
                    <a:lnTo>
                      <a:pt x="110" y="324"/>
                    </a:lnTo>
                    <a:lnTo>
                      <a:pt x="110" y="324"/>
                    </a:lnTo>
                    <a:lnTo>
                      <a:pt x="112" y="324"/>
                    </a:lnTo>
                    <a:lnTo>
                      <a:pt x="115" y="324"/>
                    </a:lnTo>
                    <a:lnTo>
                      <a:pt x="115" y="324"/>
                    </a:lnTo>
                    <a:lnTo>
                      <a:pt x="115" y="324"/>
                    </a:lnTo>
                    <a:lnTo>
                      <a:pt x="115" y="324"/>
                    </a:lnTo>
                    <a:lnTo>
                      <a:pt x="117" y="322"/>
                    </a:lnTo>
                    <a:lnTo>
                      <a:pt x="117" y="322"/>
                    </a:lnTo>
                    <a:lnTo>
                      <a:pt x="117" y="319"/>
                    </a:lnTo>
                    <a:lnTo>
                      <a:pt x="117" y="319"/>
                    </a:lnTo>
                    <a:lnTo>
                      <a:pt x="115" y="317"/>
                    </a:lnTo>
                    <a:lnTo>
                      <a:pt x="115" y="317"/>
                    </a:lnTo>
                    <a:lnTo>
                      <a:pt x="115" y="317"/>
                    </a:lnTo>
                    <a:lnTo>
                      <a:pt x="115" y="317"/>
                    </a:lnTo>
                    <a:lnTo>
                      <a:pt x="115" y="314"/>
                    </a:lnTo>
                    <a:lnTo>
                      <a:pt x="115" y="314"/>
                    </a:lnTo>
                    <a:lnTo>
                      <a:pt x="115" y="314"/>
                    </a:lnTo>
                    <a:lnTo>
                      <a:pt x="117" y="312"/>
                    </a:lnTo>
                    <a:lnTo>
                      <a:pt x="117" y="312"/>
                    </a:lnTo>
                    <a:lnTo>
                      <a:pt x="117" y="312"/>
                    </a:lnTo>
                    <a:lnTo>
                      <a:pt x="117" y="310"/>
                    </a:lnTo>
                    <a:lnTo>
                      <a:pt x="115" y="310"/>
                    </a:lnTo>
                    <a:lnTo>
                      <a:pt x="115" y="310"/>
                    </a:lnTo>
                    <a:lnTo>
                      <a:pt x="112" y="310"/>
                    </a:lnTo>
                    <a:lnTo>
                      <a:pt x="112" y="310"/>
                    </a:lnTo>
                    <a:lnTo>
                      <a:pt x="112" y="307"/>
                    </a:lnTo>
                    <a:lnTo>
                      <a:pt x="112" y="307"/>
                    </a:lnTo>
                    <a:lnTo>
                      <a:pt x="112" y="307"/>
                    </a:lnTo>
                    <a:lnTo>
                      <a:pt x="112" y="307"/>
                    </a:lnTo>
                    <a:lnTo>
                      <a:pt x="110" y="305"/>
                    </a:lnTo>
                    <a:lnTo>
                      <a:pt x="110" y="305"/>
                    </a:lnTo>
                    <a:lnTo>
                      <a:pt x="110" y="302"/>
                    </a:lnTo>
                    <a:lnTo>
                      <a:pt x="110" y="302"/>
                    </a:lnTo>
                    <a:lnTo>
                      <a:pt x="110" y="302"/>
                    </a:lnTo>
                    <a:lnTo>
                      <a:pt x="112" y="300"/>
                    </a:lnTo>
                    <a:lnTo>
                      <a:pt x="112" y="300"/>
                    </a:lnTo>
                    <a:lnTo>
                      <a:pt x="112" y="300"/>
                    </a:lnTo>
                    <a:lnTo>
                      <a:pt x="112" y="300"/>
                    </a:lnTo>
                    <a:lnTo>
                      <a:pt x="112" y="297"/>
                    </a:lnTo>
                    <a:lnTo>
                      <a:pt x="112" y="297"/>
                    </a:lnTo>
                    <a:lnTo>
                      <a:pt x="112" y="297"/>
                    </a:lnTo>
                    <a:lnTo>
                      <a:pt x="110" y="295"/>
                    </a:lnTo>
                    <a:lnTo>
                      <a:pt x="110" y="293"/>
                    </a:lnTo>
                    <a:lnTo>
                      <a:pt x="110" y="293"/>
                    </a:lnTo>
                    <a:lnTo>
                      <a:pt x="110" y="293"/>
                    </a:lnTo>
                    <a:lnTo>
                      <a:pt x="110" y="293"/>
                    </a:lnTo>
                    <a:lnTo>
                      <a:pt x="110" y="293"/>
                    </a:lnTo>
                    <a:lnTo>
                      <a:pt x="110" y="293"/>
                    </a:lnTo>
                    <a:lnTo>
                      <a:pt x="110" y="293"/>
                    </a:lnTo>
                    <a:lnTo>
                      <a:pt x="112" y="290"/>
                    </a:lnTo>
                    <a:lnTo>
                      <a:pt x="112" y="290"/>
                    </a:lnTo>
                    <a:lnTo>
                      <a:pt x="115" y="290"/>
                    </a:lnTo>
                    <a:lnTo>
                      <a:pt x="115" y="290"/>
                    </a:lnTo>
                    <a:lnTo>
                      <a:pt x="115" y="290"/>
                    </a:lnTo>
                    <a:lnTo>
                      <a:pt x="115" y="290"/>
                    </a:lnTo>
                    <a:lnTo>
                      <a:pt x="115" y="288"/>
                    </a:lnTo>
                    <a:lnTo>
                      <a:pt x="115" y="288"/>
                    </a:lnTo>
                    <a:lnTo>
                      <a:pt x="115" y="285"/>
                    </a:lnTo>
                    <a:lnTo>
                      <a:pt x="115" y="285"/>
                    </a:lnTo>
                    <a:lnTo>
                      <a:pt x="115" y="285"/>
                    </a:lnTo>
                    <a:lnTo>
                      <a:pt x="112" y="283"/>
                    </a:lnTo>
                    <a:lnTo>
                      <a:pt x="112" y="283"/>
                    </a:lnTo>
                    <a:lnTo>
                      <a:pt x="112" y="283"/>
                    </a:lnTo>
                    <a:lnTo>
                      <a:pt x="112" y="283"/>
                    </a:lnTo>
                    <a:lnTo>
                      <a:pt x="112" y="280"/>
                    </a:lnTo>
                    <a:lnTo>
                      <a:pt x="112" y="280"/>
                    </a:lnTo>
                    <a:lnTo>
                      <a:pt x="115" y="280"/>
                    </a:lnTo>
                    <a:lnTo>
                      <a:pt x="115" y="280"/>
                    </a:lnTo>
                    <a:lnTo>
                      <a:pt x="115" y="280"/>
                    </a:lnTo>
                    <a:lnTo>
                      <a:pt x="115" y="278"/>
                    </a:lnTo>
                    <a:lnTo>
                      <a:pt x="115" y="278"/>
                    </a:lnTo>
                    <a:lnTo>
                      <a:pt x="115" y="278"/>
                    </a:lnTo>
                    <a:lnTo>
                      <a:pt x="115" y="275"/>
                    </a:lnTo>
                    <a:lnTo>
                      <a:pt x="115" y="273"/>
                    </a:lnTo>
                    <a:lnTo>
                      <a:pt x="117" y="273"/>
                    </a:lnTo>
                    <a:lnTo>
                      <a:pt x="117" y="273"/>
                    </a:lnTo>
                    <a:lnTo>
                      <a:pt x="117" y="273"/>
                    </a:lnTo>
                    <a:lnTo>
                      <a:pt x="117" y="271"/>
                    </a:lnTo>
                    <a:lnTo>
                      <a:pt x="117" y="271"/>
                    </a:lnTo>
                    <a:lnTo>
                      <a:pt x="117" y="268"/>
                    </a:lnTo>
                    <a:lnTo>
                      <a:pt x="117" y="266"/>
                    </a:lnTo>
                    <a:lnTo>
                      <a:pt x="117" y="263"/>
                    </a:lnTo>
                    <a:lnTo>
                      <a:pt x="119" y="263"/>
                    </a:lnTo>
                    <a:lnTo>
                      <a:pt x="119" y="263"/>
                    </a:lnTo>
                    <a:lnTo>
                      <a:pt x="119" y="263"/>
                    </a:lnTo>
                    <a:lnTo>
                      <a:pt x="117" y="261"/>
                    </a:lnTo>
                    <a:lnTo>
                      <a:pt x="117" y="261"/>
                    </a:lnTo>
                    <a:lnTo>
                      <a:pt x="117" y="261"/>
                    </a:lnTo>
                    <a:lnTo>
                      <a:pt x="117" y="258"/>
                    </a:lnTo>
                    <a:lnTo>
                      <a:pt x="117" y="258"/>
                    </a:lnTo>
                    <a:lnTo>
                      <a:pt x="117" y="258"/>
                    </a:lnTo>
                    <a:lnTo>
                      <a:pt x="117" y="258"/>
                    </a:lnTo>
                    <a:lnTo>
                      <a:pt x="117" y="258"/>
                    </a:lnTo>
                    <a:lnTo>
                      <a:pt x="117" y="258"/>
                    </a:lnTo>
                    <a:lnTo>
                      <a:pt x="117" y="258"/>
                    </a:lnTo>
                    <a:lnTo>
                      <a:pt x="119" y="256"/>
                    </a:lnTo>
                    <a:lnTo>
                      <a:pt x="119" y="256"/>
                    </a:lnTo>
                    <a:lnTo>
                      <a:pt x="119" y="256"/>
                    </a:lnTo>
                    <a:lnTo>
                      <a:pt x="119" y="256"/>
                    </a:lnTo>
                    <a:lnTo>
                      <a:pt x="119" y="256"/>
                    </a:lnTo>
                    <a:lnTo>
                      <a:pt x="119" y="256"/>
                    </a:lnTo>
                    <a:lnTo>
                      <a:pt x="119" y="254"/>
                    </a:lnTo>
                    <a:lnTo>
                      <a:pt x="119" y="254"/>
                    </a:lnTo>
                    <a:lnTo>
                      <a:pt x="119" y="254"/>
                    </a:lnTo>
                    <a:lnTo>
                      <a:pt x="119" y="254"/>
                    </a:lnTo>
                    <a:lnTo>
                      <a:pt x="119" y="254"/>
                    </a:lnTo>
                    <a:lnTo>
                      <a:pt x="119" y="251"/>
                    </a:lnTo>
                    <a:lnTo>
                      <a:pt x="119" y="251"/>
                    </a:lnTo>
                    <a:lnTo>
                      <a:pt x="122" y="251"/>
                    </a:lnTo>
                    <a:lnTo>
                      <a:pt x="122" y="251"/>
                    </a:lnTo>
                    <a:lnTo>
                      <a:pt x="122" y="249"/>
                    </a:lnTo>
                    <a:lnTo>
                      <a:pt x="122" y="249"/>
                    </a:lnTo>
                    <a:lnTo>
                      <a:pt x="119" y="249"/>
                    </a:lnTo>
                    <a:lnTo>
                      <a:pt x="122" y="249"/>
                    </a:lnTo>
                    <a:lnTo>
                      <a:pt x="122" y="249"/>
                    </a:lnTo>
                    <a:lnTo>
                      <a:pt x="122" y="246"/>
                    </a:lnTo>
                    <a:lnTo>
                      <a:pt x="122" y="246"/>
                    </a:lnTo>
                    <a:lnTo>
                      <a:pt x="122" y="244"/>
                    </a:lnTo>
                    <a:lnTo>
                      <a:pt x="122" y="244"/>
                    </a:lnTo>
                    <a:lnTo>
                      <a:pt x="122" y="241"/>
                    </a:lnTo>
                    <a:lnTo>
                      <a:pt x="122" y="241"/>
                    </a:lnTo>
                    <a:lnTo>
                      <a:pt x="122" y="241"/>
                    </a:lnTo>
                    <a:lnTo>
                      <a:pt x="119" y="241"/>
                    </a:lnTo>
                    <a:lnTo>
                      <a:pt x="119" y="241"/>
                    </a:lnTo>
                    <a:lnTo>
                      <a:pt x="119" y="241"/>
                    </a:lnTo>
                    <a:lnTo>
                      <a:pt x="115" y="241"/>
                    </a:lnTo>
                    <a:lnTo>
                      <a:pt x="115" y="241"/>
                    </a:lnTo>
                    <a:lnTo>
                      <a:pt x="112" y="244"/>
                    </a:lnTo>
                    <a:lnTo>
                      <a:pt x="112" y="244"/>
                    </a:lnTo>
                    <a:lnTo>
                      <a:pt x="112" y="244"/>
                    </a:lnTo>
                    <a:lnTo>
                      <a:pt x="110" y="244"/>
                    </a:lnTo>
                    <a:lnTo>
                      <a:pt x="110" y="244"/>
                    </a:lnTo>
                    <a:lnTo>
                      <a:pt x="110" y="244"/>
                    </a:lnTo>
                    <a:lnTo>
                      <a:pt x="110" y="244"/>
                    </a:lnTo>
                    <a:lnTo>
                      <a:pt x="107" y="244"/>
                    </a:lnTo>
                    <a:lnTo>
                      <a:pt x="107" y="244"/>
                    </a:lnTo>
                    <a:lnTo>
                      <a:pt x="105" y="244"/>
                    </a:lnTo>
                    <a:lnTo>
                      <a:pt x="105" y="244"/>
                    </a:lnTo>
                    <a:lnTo>
                      <a:pt x="105" y="244"/>
                    </a:lnTo>
                    <a:lnTo>
                      <a:pt x="102" y="244"/>
                    </a:lnTo>
                    <a:lnTo>
                      <a:pt x="100" y="241"/>
                    </a:lnTo>
                    <a:lnTo>
                      <a:pt x="100" y="241"/>
                    </a:lnTo>
                    <a:lnTo>
                      <a:pt x="100" y="241"/>
                    </a:lnTo>
                    <a:lnTo>
                      <a:pt x="100" y="241"/>
                    </a:lnTo>
                    <a:lnTo>
                      <a:pt x="100" y="239"/>
                    </a:lnTo>
                    <a:lnTo>
                      <a:pt x="100" y="239"/>
                    </a:lnTo>
                    <a:lnTo>
                      <a:pt x="100" y="239"/>
                    </a:lnTo>
                    <a:lnTo>
                      <a:pt x="100" y="239"/>
                    </a:lnTo>
                    <a:lnTo>
                      <a:pt x="100" y="236"/>
                    </a:lnTo>
                    <a:lnTo>
                      <a:pt x="100" y="236"/>
                    </a:lnTo>
                    <a:lnTo>
                      <a:pt x="100" y="236"/>
                    </a:lnTo>
                    <a:lnTo>
                      <a:pt x="100" y="234"/>
                    </a:lnTo>
                    <a:lnTo>
                      <a:pt x="98" y="234"/>
                    </a:lnTo>
                    <a:lnTo>
                      <a:pt x="98" y="234"/>
                    </a:lnTo>
                    <a:lnTo>
                      <a:pt x="98" y="234"/>
                    </a:lnTo>
                    <a:lnTo>
                      <a:pt x="95" y="234"/>
                    </a:lnTo>
                    <a:lnTo>
                      <a:pt x="95" y="234"/>
                    </a:lnTo>
                    <a:lnTo>
                      <a:pt x="95" y="234"/>
                    </a:lnTo>
                    <a:lnTo>
                      <a:pt x="95" y="234"/>
                    </a:lnTo>
                    <a:lnTo>
                      <a:pt x="93" y="236"/>
                    </a:lnTo>
                    <a:lnTo>
                      <a:pt x="93" y="236"/>
                    </a:lnTo>
                    <a:lnTo>
                      <a:pt x="93" y="236"/>
                    </a:lnTo>
                    <a:lnTo>
                      <a:pt x="90" y="236"/>
                    </a:lnTo>
                    <a:lnTo>
                      <a:pt x="90" y="236"/>
                    </a:lnTo>
                    <a:lnTo>
                      <a:pt x="90" y="236"/>
                    </a:lnTo>
                    <a:lnTo>
                      <a:pt x="90" y="236"/>
                    </a:lnTo>
                    <a:lnTo>
                      <a:pt x="90" y="234"/>
                    </a:lnTo>
                    <a:lnTo>
                      <a:pt x="90" y="232"/>
                    </a:lnTo>
                    <a:lnTo>
                      <a:pt x="90" y="232"/>
                    </a:lnTo>
                    <a:lnTo>
                      <a:pt x="90" y="232"/>
                    </a:lnTo>
                    <a:lnTo>
                      <a:pt x="90" y="232"/>
                    </a:lnTo>
                    <a:lnTo>
                      <a:pt x="90" y="229"/>
                    </a:lnTo>
                    <a:lnTo>
                      <a:pt x="88" y="229"/>
                    </a:lnTo>
                    <a:lnTo>
                      <a:pt x="88" y="229"/>
                    </a:lnTo>
                    <a:lnTo>
                      <a:pt x="85" y="229"/>
                    </a:lnTo>
                    <a:lnTo>
                      <a:pt x="85" y="227"/>
                    </a:lnTo>
                    <a:lnTo>
                      <a:pt x="85" y="227"/>
                    </a:lnTo>
                    <a:lnTo>
                      <a:pt x="83" y="224"/>
                    </a:lnTo>
                    <a:lnTo>
                      <a:pt x="80" y="224"/>
                    </a:lnTo>
                    <a:lnTo>
                      <a:pt x="80" y="224"/>
                    </a:lnTo>
                    <a:lnTo>
                      <a:pt x="80" y="222"/>
                    </a:lnTo>
                    <a:lnTo>
                      <a:pt x="80" y="222"/>
                    </a:lnTo>
                    <a:lnTo>
                      <a:pt x="80" y="219"/>
                    </a:lnTo>
                    <a:lnTo>
                      <a:pt x="80" y="219"/>
                    </a:lnTo>
                    <a:lnTo>
                      <a:pt x="80" y="217"/>
                    </a:lnTo>
                    <a:lnTo>
                      <a:pt x="80" y="217"/>
                    </a:lnTo>
                    <a:lnTo>
                      <a:pt x="80" y="217"/>
                    </a:lnTo>
                    <a:lnTo>
                      <a:pt x="80" y="217"/>
                    </a:lnTo>
                    <a:lnTo>
                      <a:pt x="80" y="217"/>
                    </a:lnTo>
                    <a:lnTo>
                      <a:pt x="80" y="215"/>
                    </a:lnTo>
                    <a:lnTo>
                      <a:pt x="78" y="215"/>
                    </a:lnTo>
                    <a:lnTo>
                      <a:pt x="78" y="215"/>
                    </a:lnTo>
                    <a:lnTo>
                      <a:pt x="78" y="215"/>
                    </a:lnTo>
                    <a:lnTo>
                      <a:pt x="76" y="210"/>
                    </a:lnTo>
                    <a:lnTo>
                      <a:pt x="76" y="210"/>
                    </a:lnTo>
                    <a:lnTo>
                      <a:pt x="73" y="210"/>
                    </a:lnTo>
                    <a:lnTo>
                      <a:pt x="73" y="210"/>
                    </a:lnTo>
                    <a:lnTo>
                      <a:pt x="71" y="210"/>
                    </a:lnTo>
                    <a:lnTo>
                      <a:pt x="71" y="210"/>
                    </a:lnTo>
                    <a:lnTo>
                      <a:pt x="71" y="207"/>
                    </a:lnTo>
                    <a:lnTo>
                      <a:pt x="71" y="207"/>
                    </a:lnTo>
                    <a:lnTo>
                      <a:pt x="71" y="207"/>
                    </a:lnTo>
                    <a:lnTo>
                      <a:pt x="71" y="205"/>
                    </a:lnTo>
                    <a:lnTo>
                      <a:pt x="71" y="205"/>
                    </a:lnTo>
                    <a:lnTo>
                      <a:pt x="66" y="200"/>
                    </a:lnTo>
                    <a:lnTo>
                      <a:pt x="63" y="197"/>
                    </a:lnTo>
                    <a:lnTo>
                      <a:pt x="63" y="195"/>
                    </a:lnTo>
                    <a:lnTo>
                      <a:pt x="61" y="193"/>
                    </a:lnTo>
                    <a:lnTo>
                      <a:pt x="61" y="193"/>
                    </a:lnTo>
                    <a:lnTo>
                      <a:pt x="59" y="190"/>
                    </a:lnTo>
                    <a:lnTo>
                      <a:pt x="59" y="190"/>
                    </a:lnTo>
                    <a:lnTo>
                      <a:pt x="56" y="190"/>
                    </a:lnTo>
                    <a:lnTo>
                      <a:pt x="56" y="190"/>
                    </a:lnTo>
                    <a:lnTo>
                      <a:pt x="56" y="188"/>
                    </a:lnTo>
                    <a:lnTo>
                      <a:pt x="56" y="188"/>
                    </a:lnTo>
                    <a:lnTo>
                      <a:pt x="54" y="188"/>
                    </a:lnTo>
                    <a:lnTo>
                      <a:pt x="54" y="188"/>
                    </a:lnTo>
                    <a:lnTo>
                      <a:pt x="54" y="185"/>
                    </a:lnTo>
                    <a:lnTo>
                      <a:pt x="54" y="185"/>
                    </a:lnTo>
                    <a:lnTo>
                      <a:pt x="54" y="185"/>
                    </a:lnTo>
                    <a:lnTo>
                      <a:pt x="54" y="185"/>
                    </a:lnTo>
                    <a:lnTo>
                      <a:pt x="54" y="185"/>
                    </a:lnTo>
                    <a:lnTo>
                      <a:pt x="51" y="183"/>
                    </a:lnTo>
                    <a:lnTo>
                      <a:pt x="51" y="180"/>
                    </a:lnTo>
                    <a:lnTo>
                      <a:pt x="51" y="180"/>
                    </a:lnTo>
                    <a:lnTo>
                      <a:pt x="51" y="180"/>
                    </a:lnTo>
                    <a:lnTo>
                      <a:pt x="46" y="178"/>
                    </a:lnTo>
                    <a:lnTo>
                      <a:pt x="44" y="178"/>
                    </a:lnTo>
                    <a:lnTo>
                      <a:pt x="41" y="178"/>
                    </a:lnTo>
                    <a:lnTo>
                      <a:pt x="39" y="176"/>
                    </a:lnTo>
                    <a:lnTo>
                      <a:pt x="39" y="176"/>
                    </a:lnTo>
                    <a:lnTo>
                      <a:pt x="39" y="176"/>
                    </a:lnTo>
                    <a:lnTo>
                      <a:pt x="39" y="176"/>
                    </a:lnTo>
                    <a:lnTo>
                      <a:pt x="37" y="173"/>
                    </a:lnTo>
                    <a:lnTo>
                      <a:pt x="37" y="171"/>
                    </a:lnTo>
                    <a:lnTo>
                      <a:pt x="34" y="168"/>
                    </a:lnTo>
                    <a:lnTo>
                      <a:pt x="34" y="168"/>
                    </a:lnTo>
                    <a:lnTo>
                      <a:pt x="29" y="163"/>
                    </a:lnTo>
                    <a:lnTo>
                      <a:pt x="24" y="163"/>
                    </a:lnTo>
                    <a:lnTo>
                      <a:pt x="24" y="163"/>
                    </a:lnTo>
                    <a:lnTo>
                      <a:pt x="24" y="163"/>
                    </a:lnTo>
                    <a:lnTo>
                      <a:pt x="24" y="161"/>
                    </a:lnTo>
                    <a:lnTo>
                      <a:pt x="24" y="161"/>
                    </a:lnTo>
                    <a:lnTo>
                      <a:pt x="24" y="161"/>
                    </a:lnTo>
                    <a:lnTo>
                      <a:pt x="24" y="161"/>
                    </a:lnTo>
                    <a:lnTo>
                      <a:pt x="24" y="161"/>
                    </a:lnTo>
                    <a:lnTo>
                      <a:pt x="24" y="161"/>
                    </a:lnTo>
                    <a:lnTo>
                      <a:pt x="27" y="161"/>
                    </a:lnTo>
                    <a:lnTo>
                      <a:pt x="29" y="161"/>
                    </a:lnTo>
                    <a:lnTo>
                      <a:pt x="29" y="161"/>
                    </a:lnTo>
                    <a:lnTo>
                      <a:pt x="29" y="158"/>
                    </a:lnTo>
                    <a:lnTo>
                      <a:pt x="29" y="158"/>
                    </a:lnTo>
                    <a:lnTo>
                      <a:pt x="29" y="158"/>
                    </a:lnTo>
                    <a:lnTo>
                      <a:pt x="29" y="158"/>
                    </a:lnTo>
                    <a:lnTo>
                      <a:pt x="29" y="158"/>
                    </a:lnTo>
                    <a:lnTo>
                      <a:pt x="27" y="156"/>
                    </a:lnTo>
                    <a:lnTo>
                      <a:pt x="27" y="156"/>
                    </a:lnTo>
                    <a:lnTo>
                      <a:pt x="27" y="156"/>
                    </a:lnTo>
                    <a:lnTo>
                      <a:pt x="27" y="154"/>
                    </a:lnTo>
                    <a:lnTo>
                      <a:pt x="27" y="154"/>
                    </a:lnTo>
                    <a:lnTo>
                      <a:pt x="24" y="154"/>
                    </a:lnTo>
                    <a:lnTo>
                      <a:pt x="24" y="151"/>
                    </a:lnTo>
                    <a:lnTo>
                      <a:pt x="22" y="151"/>
                    </a:lnTo>
                    <a:lnTo>
                      <a:pt x="22" y="151"/>
                    </a:lnTo>
                    <a:lnTo>
                      <a:pt x="24" y="151"/>
                    </a:lnTo>
                    <a:lnTo>
                      <a:pt x="24" y="149"/>
                    </a:lnTo>
                    <a:lnTo>
                      <a:pt x="24" y="149"/>
                    </a:lnTo>
                    <a:lnTo>
                      <a:pt x="27" y="149"/>
                    </a:lnTo>
                    <a:lnTo>
                      <a:pt x="27" y="149"/>
                    </a:lnTo>
                    <a:lnTo>
                      <a:pt x="27" y="146"/>
                    </a:lnTo>
                    <a:lnTo>
                      <a:pt x="27" y="146"/>
                    </a:lnTo>
                    <a:lnTo>
                      <a:pt x="27" y="146"/>
                    </a:lnTo>
                    <a:lnTo>
                      <a:pt x="27" y="144"/>
                    </a:lnTo>
                    <a:lnTo>
                      <a:pt x="27" y="144"/>
                    </a:lnTo>
                    <a:lnTo>
                      <a:pt x="24" y="141"/>
                    </a:lnTo>
                    <a:lnTo>
                      <a:pt x="24" y="139"/>
                    </a:lnTo>
                    <a:lnTo>
                      <a:pt x="24" y="137"/>
                    </a:lnTo>
                    <a:lnTo>
                      <a:pt x="24" y="137"/>
                    </a:lnTo>
                    <a:lnTo>
                      <a:pt x="24" y="137"/>
                    </a:lnTo>
                    <a:lnTo>
                      <a:pt x="24" y="134"/>
                    </a:lnTo>
                    <a:lnTo>
                      <a:pt x="22" y="134"/>
                    </a:lnTo>
                    <a:lnTo>
                      <a:pt x="22" y="134"/>
                    </a:lnTo>
                    <a:lnTo>
                      <a:pt x="20" y="132"/>
                    </a:lnTo>
                    <a:lnTo>
                      <a:pt x="20" y="132"/>
                    </a:lnTo>
                    <a:lnTo>
                      <a:pt x="20" y="132"/>
                    </a:lnTo>
                    <a:lnTo>
                      <a:pt x="20" y="129"/>
                    </a:lnTo>
                    <a:lnTo>
                      <a:pt x="20" y="129"/>
                    </a:lnTo>
                    <a:lnTo>
                      <a:pt x="17" y="129"/>
                    </a:lnTo>
                    <a:lnTo>
                      <a:pt x="17" y="129"/>
                    </a:lnTo>
                    <a:lnTo>
                      <a:pt x="17" y="127"/>
                    </a:lnTo>
                    <a:lnTo>
                      <a:pt x="15" y="122"/>
                    </a:lnTo>
                    <a:lnTo>
                      <a:pt x="15" y="122"/>
                    </a:lnTo>
                    <a:lnTo>
                      <a:pt x="15" y="122"/>
                    </a:lnTo>
                    <a:lnTo>
                      <a:pt x="15" y="119"/>
                    </a:lnTo>
                    <a:lnTo>
                      <a:pt x="12" y="119"/>
                    </a:lnTo>
                    <a:lnTo>
                      <a:pt x="12" y="119"/>
                    </a:lnTo>
                    <a:lnTo>
                      <a:pt x="10" y="117"/>
                    </a:lnTo>
                    <a:lnTo>
                      <a:pt x="10" y="117"/>
                    </a:lnTo>
                    <a:lnTo>
                      <a:pt x="10" y="117"/>
                    </a:lnTo>
                    <a:lnTo>
                      <a:pt x="10" y="115"/>
                    </a:lnTo>
                    <a:lnTo>
                      <a:pt x="7" y="115"/>
                    </a:lnTo>
                    <a:lnTo>
                      <a:pt x="7" y="115"/>
                    </a:lnTo>
                    <a:lnTo>
                      <a:pt x="7" y="112"/>
                    </a:lnTo>
                    <a:lnTo>
                      <a:pt x="5" y="110"/>
                    </a:lnTo>
                    <a:lnTo>
                      <a:pt x="2" y="107"/>
                    </a:lnTo>
                    <a:lnTo>
                      <a:pt x="2" y="105"/>
                    </a:lnTo>
                    <a:lnTo>
                      <a:pt x="0" y="105"/>
                    </a:lnTo>
                    <a:lnTo>
                      <a:pt x="0" y="105"/>
                    </a:lnTo>
                    <a:lnTo>
                      <a:pt x="0" y="100"/>
                    </a:lnTo>
                    <a:lnTo>
                      <a:pt x="0" y="76"/>
                    </a:lnTo>
                    <a:lnTo>
                      <a:pt x="0" y="49"/>
                    </a:lnTo>
                    <a:lnTo>
                      <a:pt x="0" y="37"/>
                    </a:lnTo>
                    <a:lnTo>
                      <a:pt x="0" y="0"/>
                    </a:lnTo>
                    <a:lnTo>
                      <a:pt x="5" y="0"/>
                    </a:lnTo>
                    <a:lnTo>
                      <a:pt x="12" y="0"/>
                    </a:lnTo>
                    <a:lnTo>
                      <a:pt x="15" y="0"/>
                    </a:lnTo>
                    <a:lnTo>
                      <a:pt x="22" y="0"/>
                    </a:lnTo>
                    <a:lnTo>
                      <a:pt x="27" y="0"/>
                    </a:lnTo>
                    <a:lnTo>
                      <a:pt x="32" y="0"/>
                    </a:lnTo>
                    <a:lnTo>
                      <a:pt x="37" y="0"/>
                    </a:lnTo>
                    <a:lnTo>
                      <a:pt x="41" y="0"/>
                    </a:lnTo>
                    <a:lnTo>
                      <a:pt x="46" y="0"/>
                    </a:lnTo>
                    <a:lnTo>
                      <a:pt x="51" y="0"/>
                    </a:lnTo>
                    <a:lnTo>
                      <a:pt x="59" y="0"/>
                    </a:lnTo>
                    <a:lnTo>
                      <a:pt x="61" y="0"/>
                    </a:lnTo>
                    <a:lnTo>
                      <a:pt x="68" y="0"/>
                    </a:lnTo>
                    <a:lnTo>
                      <a:pt x="73" y="0"/>
                    </a:lnTo>
                    <a:lnTo>
                      <a:pt x="78" y="0"/>
                    </a:lnTo>
                    <a:lnTo>
                      <a:pt x="83" y="0"/>
                    </a:lnTo>
                    <a:lnTo>
                      <a:pt x="88" y="0"/>
                    </a:lnTo>
                    <a:lnTo>
                      <a:pt x="93" y="0"/>
                    </a:lnTo>
                    <a:lnTo>
                      <a:pt x="98" y="0"/>
                    </a:lnTo>
                    <a:lnTo>
                      <a:pt x="105" y="0"/>
                    </a:lnTo>
                    <a:lnTo>
                      <a:pt x="107" y="0"/>
                    </a:lnTo>
                    <a:lnTo>
                      <a:pt x="115" y="0"/>
                    </a:lnTo>
                    <a:lnTo>
                      <a:pt x="119" y="0"/>
                    </a:lnTo>
                    <a:lnTo>
                      <a:pt x="124" y="0"/>
                    </a:lnTo>
                    <a:lnTo>
                      <a:pt x="129" y="0"/>
                    </a:lnTo>
                    <a:lnTo>
                      <a:pt x="134" y="0"/>
                    </a:lnTo>
                    <a:lnTo>
                      <a:pt x="139" y="0"/>
                    </a:lnTo>
                    <a:lnTo>
                      <a:pt x="144" y="0"/>
                    </a:lnTo>
                    <a:lnTo>
                      <a:pt x="151" y="0"/>
                    </a:lnTo>
                    <a:lnTo>
                      <a:pt x="154" y="0"/>
                    </a:lnTo>
                    <a:lnTo>
                      <a:pt x="161" y="0"/>
                    </a:lnTo>
                    <a:lnTo>
                      <a:pt x="166" y="0"/>
                    </a:lnTo>
                    <a:lnTo>
                      <a:pt x="168" y="0"/>
                    </a:lnTo>
                    <a:lnTo>
                      <a:pt x="176" y="0"/>
                    </a:lnTo>
                    <a:lnTo>
                      <a:pt x="180" y="0"/>
                    </a:lnTo>
                    <a:lnTo>
                      <a:pt x="185" y="0"/>
                    </a:lnTo>
                    <a:lnTo>
                      <a:pt x="190" y="0"/>
                    </a:lnTo>
                    <a:lnTo>
                      <a:pt x="195" y="0"/>
                    </a:lnTo>
                    <a:lnTo>
                      <a:pt x="200" y="0"/>
                    </a:lnTo>
                    <a:lnTo>
                      <a:pt x="205" y="0"/>
                    </a:lnTo>
                    <a:lnTo>
                      <a:pt x="212" y="0"/>
                    </a:lnTo>
                    <a:lnTo>
                      <a:pt x="215" y="0"/>
                    </a:lnTo>
                    <a:lnTo>
                      <a:pt x="222" y="0"/>
                    </a:lnTo>
                    <a:lnTo>
                      <a:pt x="227" y="0"/>
                    </a:lnTo>
                    <a:lnTo>
                      <a:pt x="232" y="0"/>
                    </a:lnTo>
                    <a:lnTo>
                      <a:pt x="237" y="0"/>
                    </a:lnTo>
                    <a:lnTo>
                      <a:pt x="241" y="0"/>
                    </a:lnTo>
                    <a:lnTo>
                      <a:pt x="246" y="0"/>
                    </a:lnTo>
                    <a:lnTo>
                      <a:pt x="251" y="0"/>
                    </a:lnTo>
                    <a:lnTo>
                      <a:pt x="258" y="0"/>
                    </a:lnTo>
                    <a:lnTo>
                      <a:pt x="261" y="0"/>
                    </a:lnTo>
                    <a:lnTo>
                      <a:pt x="268" y="0"/>
                    </a:lnTo>
                    <a:lnTo>
                      <a:pt x="273" y="0"/>
                    </a:lnTo>
                    <a:lnTo>
                      <a:pt x="278" y="0"/>
                    </a:lnTo>
                    <a:lnTo>
                      <a:pt x="283" y="0"/>
                    </a:lnTo>
                    <a:lnTo>
                      <a:pt x="288" y="0"/>
                    </a:lnTo>
                    <a:lnTo>
                      <a:pt x="293" y="0"/>
                    </a:lnTo>
                    <a:lnTo>
                      <a:pt x="297" y="0"/>
                    </a:lnTo>
                    <a:lnTo>
                      <a:pt x="305" y="0"/>
                    </a:lnTo>
                    <a:lnTo>
                      <a:pt x="307" y="0"/>
                    </a:lnTo>
                    <a:lnTo>
                      <a:pt x="315" y="0"/>
                    </a:lnTo>
                    <a:lnTo>
                      <a:pt x="319" y="0"/>
                    </a:lnTo>
                    <a:lnTo>
                      <a:pt x="324" y="0"/>
                    </a:lnTo>
                    <a:lnTo>
                      <a:pt x="329" y="0"/>
                    </a:lnTo>
                    <a:lnTo>
                      <a:pt x="334" y="0"/>
                    </a:lnTo>
                    <a:lnTo>
                      <a:pt x="339" y="0"/>
                    </a:lnTo>
                    <a:lnTo>
                      <a:pt x="344" y="0"/>
                    </a:lnTo>
                    <a:lnTo>
                      <a:pt x="351" y="0"/>
                    </a:lnTo>
                    <a:lnTo>
                      <a:pt x="354" y="0"/>
                    </a:lnTo>
                    <a:lnTo>
                      <a:pt x="358" y="0"/>
                    </a:lnTo>
                    <a:lnTo>
                      <a:pt x="366" y="0"/>
                    </a:lnTo>
                    <a:lnTo>
                      <a:pt x="368" y="0"/>
                    </a:lnTo>
                    <a:lnTo>
                      <a:pt x="375" y="0"/>
                    </a:lnTo>
                    <a:lnTo>
                      <a:pt x="380" y="0"/>
                    </a:lnTo>
                    <a:lnTo>
                      <a:pt x="385" y="0"/>
                    </a:lnTo>
                    <a:lnTo>
                      <a:pt x="390" y="0"/>
                    </a:lnTo>
                    <a:lnTo>
                      <a:pt x="395" y="0"/>
                    </a:lnTo>
                    <a:lnTo>
                      <a:pt x="400" y="0"/>
                    </a:lnTo>
                    <a:lnTo>
                      <a:pt x="405" y="0"/>
                    </a:lnTo>
                    <a:lnTo>
                      <a:pt x="412" y="0"/>
                    </a:lnTo>
                    <a:lnTo>
                      <a:pt x="414" y="0"/>
                    </a:lnTo>
                    <a:lnTo>
                      <a:pt x="422" y="0"/>
                    </a:lnTo>
                    <a:lnTo>
                      <a:pt x="427" y="0"/>
                    </a:lnTo>
                    <a:lnTo>
                      <a:pt x="432" y="0"/>
                    </a:lnTo>
                    <a:lnTo>
                      <a:pt x="436" y="0"/>
                    </a:lnTo>
                    <a:lnTo>
                      <a:pt x="441" y="0"/>
                    </a:lnTo>
                    <a:lnTo>
                      <a:pt x="446" y="0"/>
                    </a:lnTo>
                    <a:lnTo>
                      <a:pt x="451" y="0"/>
                    </a:lnTo>
                    <a:lnTo>
                      <a:pt x="458" y="0"/>
                    </a:lnTo>
                    <a:lnTo>
                      <a:pt x="461" y="0"/>
                    </a:lnTo>
                    <a:lnTo>
                      <a:pt x="468" y="0"/>
                    </a:lnTo>
                    <a:lnTo>
                      <a:pt x="473" y="0"/>
                    </a:lnTo>
                    <a:lnTo>
                      <a:pt x="478" y="0"/>
                    </a:lnTo>
                    <a:lnTo>
                      <a:pt x="483" y="0"/>
                    </a:lnTo>
                    <a:lnTo>
                      <a:pt x="488" y="0"/>
                    </a:lnTo>
                    <a:lnTo>
                      <a:pt x="492" y="0"/>
                    </a:lnTo>
                    <a:lnTo>
                      <a:pt x="497" y="0"/>
                    </a:lnTo>
                    <a:lnTo>
                      <a:pt x="505" y="0"/>
                    </a:lnTo>
                    <a:lnTo>
                      <a:pt x="507" y="0"/>
                    </a:lnTo>
                    <a:lnTo>
                      <a:pt x="514" y="0"/>
                    </a:lnTo>
                    <a:lnTo>
                      <a:pt x="519" y="0"/>
                    </a:lnTo>
                    <a:lnTo>
                      <a:pt x="522" y="0"/>
                    </a:lnTo>
                    <a:lnTo>
                      <a:pt x="529" y="0"/>
                    </a:lnTo>
                    <a:lnTo>
                      <a:pt x="534" y="0"/>
                    </a:lnTo>
                    <a:lnTo>
                      <a:pt x="539" y="0"/>
                    </a:lnTo>
                    <a:lnTo>
                      <a:pt x="544" y="0"/>
                    </a:lnTo>
                    <a:lnTo>
                      <a:pt x="549" y="0"/>
                    </a:lnTo>
                    <a:lnTo>
                      <a:pt x="553" y="0"/>
                    </a:lnTo>
                    <a:lnTo>
                      <a:pt x="558" y="0"/>
                    </a:lnTo>
                    <a:lnTo>
                      <a:pt x="566" y="0"/>
                    </a:lnTo>
                    <a:lnTo>
                      <a:pt x="568" y="0"/>
                    </a:lnTo>
                    <a:lnTo>
                      <a:pt x="575" y="0"/>
                    </a:lnTo>
                    <a:lnTo>
                      <a:pt x="580" y="0"/>
                    </a:lnTo>
                    <a:lnTo>
                      <a:pt x="585" y="0"/>
                    </a:lnTo>
                    <a:lnTo>
                      <a:pt x="590" y="0"/>
                    </a:lnTo>
                    <a:lnTo>
                      <a:pt x="595" y="0"/>
                    </a:lnTo>
                    <a:lnTo>
                      <a:pt x="600" y="0"/>
                    </a:lnTo>
                    <a:lnTo>
                      <a:pt x="605" y="0"/>
                    </a:lnTo>
                    <a:lnTo>
                      <a:pt x="612" y="0"/>
                    </a:lnTo>
                    <a:lnTo>
                      <a:pt x="614" y="0"/>
                    </a:lnTo>
                    <a:lnTo>
                      <a:pt x="622" y="0"/>
                    </a:lnTo>
                    <a:lnTo>
                      <a:pt x="627" y="0"/>
                    </a:lnTo>
                    <a:lnTo>
                      <a:pt x="631" y="0"/>
                    </a:lnTo>
                    <a:lnTo>
                      <a:pt x="636" y="0"/>
                    </a:lnTo>
                    <a:lnTo>
                      <a:pt x="641" y="0"/>
                    </a:lnTo>
                    <a:lnTo>
                      <a:pt x="646" y="0"/>
                    </a:lnTo>
                    <a:lnTo>
                      <a:pt x="651" y="0"/>
                    </a:lnTo>
                    <a:lnTo>
                      <a:pt x="658" y="0"/>
                    </a:lnTo>
                    <a:lnTo>
                      <a:pt x="661" y="0"/>
                    </a:lnTo>
                    <a:lnTo>
                      <a:pt x="668" y="0"/>
                    </a:lnTo>
                    <a:lnTo>
                      <a:pt x="673" y="0"/>
                    </a:lnTo>
                    <a:lnTo>
                      <a:pt x="678" y="0"/>
                    </a:lnTo>
                    <a:lnTo>
                      <a:pt x="683" y="0"/>
                    </a:lnTo>
                    <a:lnTo>
                      <a:pt x="687" y="0"/>
                    </a:lnTo>
                    <a:lnTo>
                      <a:pt x="692" y="0"/>
                    </a:lnTo>
                    <a:lnTo>
                      <a:pt x="697" y="0"/>
                    </a:lnTo>
                    <a:lnTo>
                      <a:pt x="705" y="0"/>
                    </a:lnTo>
                    <a:lnTo>
                      <a:pt x="707" y="0"/>
                    </a:lnTo>
                    <a:lnTo>
                      <a:pt x="712" y="0"/>
                    </a:lnTo>
                    <a:lnTo>
                      <a:pt x="719" y="0"/>
                    </a:lnTo>
                    <a:lnTo>
                      <a:pt x="722" y="0"/>
                    </a:lnTo>
                    <a:lnTo>
                      <a:pt x="729" y="0"/>
                    </a:lnTo>
                    <a:lnTo>
                      <a:pt x="734" y="0"/>
                    </a:lnTo>
                    <a:lnTo>
                      <a:pt x="739" y="0"/>
                    </a:lnTo>
                    <a:lnTo>
                      <a:pt x="744" y="0"/>
                    </a:lnTo>
                    <a:lnTo>
                      <a:pt x="748" y="0"/>
                    </a:lnTo>
                    <a:lnTo>
                      <a:pt x="753" y="0"/>
                    </a:lnTo>
                    <a:lnTo>
                      <a:pt x="758" y="0"/>
                    </a:lnTo>
                    <a:lnTo>
                      <a:pt x="765" y="0"/>
                    </a:lnTo>
                    <a:lnTo>
                      <a:pt x="768" y="0"/>
                    </a:lnTo>
                    <a:lnTo>
                      <a:pt x="775" y="0"/>
                    </a:lnTo>
                    <a:lnTo>
                      <a:pt x="780" y="0"/>
                    </a:lnTo>
                    <a:lnTo>
                      <a:pt x="785" y="0"/>
                    </a:lnTo>
                    <a:lnTo>
                      <a:pt x="790" y="0"/>
                    </a:lnTo>
                    <a:lnTo>
                      <a:pt x="795" y="0"/>
                    </a:lnTo>
                    <a:lnTo>
                      <a:pt x="800" y="0"/>
                    </a:lnTo>
                    <a:lnTo>
                      <a:pt x="804" y="0"/>
                    </a:lnTo>
                    <a:lnTo>
                      <a:pt x="812" y="0"/>
                    </a:lnTo>
                    <a:lnTo>
                      <a:pt x="814" y="0"/>
                    </a:lnTo>
                    <a:lnTo>
                      <a:pt x="822" y="0"/>
                    </a:lnTo>
                    <a:lnTo>
                      <a:pt x="826" y="0"/>
                    </a:lnTo>
                    <a:lnTo>
                      <a:pt x="831" y="0"/>
                    </a:lnTo>
                    <a:lnTo>
                      <a:pt x="836" y="0"/>
                    </a:lnTo>
                    <a:lnTo>
                      <a:pt x="841" y="0"/>
                    </a:lnTo>
                    <a:lnTo>
                      <a:pt x="841" y="20"/>
                    </a:lnTo>
                    <a:lnTo>
                      <a:pt x="841" y="39"/>
                    </a:lnTo>
                    <a:lnTo>
                      <a:pt x="841" y="295"/>
                    </a:lnTo>
                    <a:lnTo>
                      <a:pt x="841" y="314"/>
                    </a:lnTo>
                    <a:lnTo>
                      <a:pt x="841" y="327"/>
                    </a:lnTo>
                    <a:lnTo>
                      <a:pt x="841" y="336"/>
                    </a:lnTo>
                    <a:lnTo>
                      <a:pt x="841" y="380"/>
                    </a:lnTo>
                    <a:lnTo>
                      <a:pt x="841" y="390"/>
                    </a:lnTo>
                    <a:lnTo>
                      <a:pt x="841" y="402"/>
                    </a:lnTo>
                    <a:close/>
                  </a:path>
                </a:pathLst>
              </a:custGeom>
              <a:solidFill>
                <a:srgbClr val="DAE2C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200" dirty="0"/>
              </a:p>
            </p:txBody>
          </p:sp>
          <p:sp>
            <p:nvSpPr>
              <p:cNvPr id="477" name="Freeform 202">
                <a:extLst>
                  <a:ext uri="{FF2B5EF4-FFF2-40B4-BE49-F238E27FC236}">
                    <a16:creationId xmlns:a16="http://schemas.microsoft.com/office/drawing/2014/main" id="{616D21D7-2F3F-44D7-9EA2-77DADBEDE74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893" y="1561"/>
                <a:ext cx="488" cy="380"/>
              </a:xfrm>
              <a:custGeom>
                <a:avLst/>
                <a:gdLst>
                  <a:gd name="T0" fmla="*/ 483 w 488"/>
                  <a:gd name="T1" fmla="*/ 380 h 380"/>
                  <a:gd name="T2" fmla="*/ 458 w 488"/>
                  <a:gd name="T3" fmla="*/ 380 h 380"/>
                  <a:gd name="T4" fmla="*/ 436 w 488"/>
                  <a:gd name="T5" fmla="*/ 380 h 380"/>
                  <a:gd name="T6" fmla="*/ 414 w 488"/>
                  <a:gd name="T7" fmla="*/ 380 h 380"/>
                  <a:gd name="T8" fmla="*/ 393 w 488"/>
                  <a:gd name="T9" fmla="*/ 380 h 380"/>
                  <a:gd name="T10" fmla="*/ 371 w 488"/>
                  <a:gd name="T11" fmla="*/ 380 h 380"/>
                  <a:gd name="T12" fmla="*/ 349 w 488"/>
                  <a:gd name="T13" fmla="*/ 380 h 380"/>
                  <a:gd name="T14" fmla="*/ 327 w 488"/>
                  <a:gd name="T15" fmla="*/ 380 h 380"/>
                  <a:gd name="T16" fmla="*/ 305 w 488"/>
                  <a:gd name="T17" fmla="*/ 380 h 380"/>
                  <a:gd name="T18" fmla="*/ 283 w 488"/>
                  <a:gd name="T19" fmla="*/ 380 h 380"/>
                  <a:gd name="T20" fmla="*/ 261 w 488"/>
                  <a:gd name="T21" fmla="*/ 380 h 380"/>
                  <a:gd name="T22" fmla="*/ 239 w 488"/>
                  <a:gd name="T23" fmla="*/ 380 h 380"/>
                  <a:gd name="T24" fmla="*/ 217 w 488"/>
                  <a:gd name="T25" fmla="*/ 380 h 380"/>
                  <a:gd name="T26" fmla="*/ 195 w 488"/>
                  <a:gd name="T27" fmla="*/ 380 h 380"/>
                  <a:gd name="T28" fmla="*/ 173 w 488"/>
                  <a:gd name="T29" fmla="*/ 380 h 380"/>
                  <a:gd name="T30" fmla="*/ 151 w 488"/>
                  <a:gd name="T31" fmla="*/ 380 h 380"/>
                  <a:gd name="T32" fmla="*/ 124 w 488"/>
                  <a:gd name="T33" fmla="*/ 380 h 380"/>
                  <a:gd name="T34" fmla="*/ 90 w 488"/>
                  <a:gd name="T35" fmla="*/ 380 h 380"/>
                  <a:gd name="T36" fmla="*/ 54 w 488"/>
                  <a:gd name="T37" fmla="*/ 380 h 380"/>
                  <a:gd name="T38" fmla="*/ 20 w 488"/>
                  <a:gd name="T39" fmla="*/ 380 h 380"/>
                  <a:gd name="T40" fmla="*/ 0 w 488"/>
                  <a:gd name="T41" fmla="*/ 351 h 380"/>
                  <a:gd name="T42" fmla="*/ 0 w 488"/>
                  <a:gd name="T43" fmla="*/ 304 h 380"/>
                  <a:gd name="T44" fmla="*/ 0 w 488"/>
                  <a:gd name="T45" fmla="*/ 243 h 380"/>
                  <a:gd name="T46" fmla="*/ 0 w 488"/>
                  <a:gd name="T47" fmla="*/ 63 h 380"/>
                  <a:gd name="T48" fmla="*/ 0 w 488"/>
                  <a:gd name="T49" fmla="*/ 34 h 380"/>
                  <a:gd name="T50" fmla="*/ 0 w 488"/>
                  <a:gd name="T51" fmla="*/ 9 h 380"/>
                  <a:gd name="T52" fmla="*/ 0 w 488"/>
                  <a:gd name="T53" fmla="*/ 0 h 380"/>
                  <a:gd name="T54" fmla="*/ 24 w 488"/>
                  <a:gd name="T55" fmla="*/ 0 h 380"/>
                  <a:gd name="T56" fmla="*/ 54 w 488"/>
                  <a:gd name="T57" fmla="*/ 0 h 380"/>
                  <a:gd name="T58" fmla="*/ 85 w 488"/>
                  <a:gd name="T59" fmla="*/ 0 h 380"/>
                  <a:gd name="T60" fmla="*/ 115 w 488"/>
                  <a:gd name="T61" fmla="*/ 0 h 380"/>
                  <a:gd name="T62" fmla="*/ 146 w 488"/>
                  <a:gd name="T63" fmla="*/ 0 h 380"/>
                  <a:gd name="T64" fmla="*/ 176 w 488"/>
                  <a:gd name="T65" fmla="*/ 0 h 380"/>
                  <a:gd name="T66" fmla="*/ 207 w 488"/>
                  <a:gd name="T67" fmla="*/ 0 h 380"/>
                  <a:gd name="T68" fmla="*/ 237 w 488"/>
                  <a:gd name="T69" fmla="*/ 0 h 380"/>
                  <a:gd name="T70" fmla="*/ 251 w 488"/>
                  <a:gd name="T71" fmla="*/ 0 h 380"/>
                  <a:gd name="T72" fmla="*/ 276 w 488"/>
                  <a:gd name="T73" fmla="*/ 0 h 380"/>
                  <a:gd name="T74" fmla="*/ 305 w 488"/>
                  <a:gd name="T75" fmla="*/ 0 h 380"/>
                  <a:gd name="T76" fmla="*/ 336 w 488"/>
                  <a:gd name="T77" fmla="*/ 0 h 380"/>
                  <a:gd name="T78" fmla="*/ 366 w 488"/>
                  <a:gd name="T79" fmla="*/ 0 h 380"/>
                  <a:gd name="T80" fmla="*/ 397 w 488"/>
                  <a:gd name="T81" fmla="*/ 0 h 380"/>
                  <a:gd name="T82" fmla="*/ 427 w 488"/>
                  <a:gd name="T83" fmla="*/ 0 h 380"/>
                  <a:gd name="T84" fmla="*/ 458 w 488"/>
                  <a:gd name="T85" fmla="*/ 0 h 380"/>
                  <a:gd name="T86" fmla="*/ 488 w 488"/>
                  <a:gd name="T87" fmla="*/ 0 h 380"/>
                  <a:gd name="T88" fmla="*/ 488 w 488"/>
                  <a:gd name="T89" fmla="*/ 48 h 380"/>
                  <a:gd name="T90" fmla="*/ 488 w 488"/>
                  <a:gd name="T91" fmla="*/ 109 h 380"/>
                  <a:gd name="T92" fmla="*/ 488 w 488"/>
                  <a:gd name="T93" fmla="*/ 180 h 380"/>
                  <a:gd name="T94" fmla="*/ 488 w 488"/>
                  <a:gd name="T95" fmla="*/ 241 h 380"/>
                  <a:gd name="T96" fmla="*/ 488 w 488"/>
                  <a:gd name="T97" fmla="*/ 287 h 380"/>
                  <a:gd name="T98" fmla="*/ 488 w 488"/>
                  <a:gd name="T99" fmla="*/ 333 h 3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</a:cxnLst>
                <a:rect l="0" t="0" r="r" b="b"/>
                <a:pathLst>
                  <a:path w="488" h="380">
                    <a:moveTo>
                      <a:pt x="488" y="358"/>
                    </a:moveTo>
                    <a:lnTo>
                      <a:pt x="488" y="368"/>
                    </a:lnTo>
                    <a:lnTo>
                      <a:pt x="488" y="380"/>
                    </a:lnTo>
                    <a:lnTo>
                      <a:pt x="483" y="380"/>
                    </a:lnTo>
                    <a:lnTo>
                      <a:pt x="473" y="380"/>
                    </a:lnTo>
                    <a:lnTo>
                      <a:pt x="468" y="380"/>
                    </a:lnTo>
                    <a:lnTo>
                      <a:pt x="463" y="380"/>
                    </a:lnTo>
                    <a:lnTo>
                      <a:pt x="458" y="380"/>
                    </a:lnTo>
                    <a:lnTo>
                      <a:pt x="453" y="380"/>
                    </a:lnTo>
                    <a:lnTo>
                      <a:pt x="446" y="380"/>
                    </a:lnTo>
                    <a:lnTo>
                      <a:pt x="441" y="380"/>
                    </a:lnTo>
                    <a:lnTo>
                      <a:pt x="436" y="380"/>
                    </a:lnTo>
                    <a:lnTo>
                      <a:pt x="432" y="380"/>
                    </a:lnTo>
                    <a:lnTo>
                      <a:pt x="424" y="380"/>
                    </a:lnTo>
                    <a:lnTo>
                      <a:pt x="419" y="380"/>
                    </a:lnTo>
                    <a:lnTo>
                      <a:pt x="414" y="380"/>
                    </a:lnTo>
                    <a:lnTo>
                      <a:pt x="410" y="380"/>
                    </a:lnTo>
                    <a:lnTo>
                      <a:pt x="402" y="380"/>
                    </a:lnTo>
                    <a:lnTo>
                      <a:pt x="397" y="380"/>
                    </a:lnTo>
                    <a:lnTo>
                      <a:pt x="393" y="380"/>
                    </a:lnTo>
                    <a:lnTo>
                      <a:pt x="388" y="380"/>
                    </a:lnTo>
                    <a:lnTo>
                      <a:pt x="380" y="380"/>
                    </a:lnTo>
                    <a:lnTo>
                      <a:pt x="375" y="380"/>
                    </a:lnTo>
                    <a:lnTo>
                      <a:pt x="371" y="380"/>
                    </a:lnTo>
                    <a:lnTo>
                      <a:pt x="366" y="380"/>
                    </a:lnTo>
                    <a:lnTo>
                      <a:pt x="358" y="380"/>
                    </a:lnTo>
                    <a:lnTo>
                      <a:pt x="354" y="380"/>
                    </a:lnTo>
                    <a:lnTo>
                      <a:pt x="349" y="380"/>
                    </a:lnTo>
                    <a:lnTo>
                      <a:pt x="344" y="380"/>
                    </a:lnTo>
                    <a:lnTo>
                      <a:pt x="336" y="380"/>
                    </a:lnTo>
                    <a:lnTo>
                      <a:pt x="332" y="380"/>
                    </a:lnTo>
                    <a:lnTo>
                      <a:pt x="327" y="380"/>
                    </a:lnTo>
                    <a:lnTo>
                      <a:pt x="322" y="380"/>
                    </a:lnTo>
                    <a:lnTo>
                      <a:pt x="315" y="380"/>
                    </a:lnTo>
                    <a:lnTo>
                      <a:pt x="310" y="380"/>
                    </a:lnTo>
                    <a:lnTo>
                      <a:pt x="305" y="380"/>
                    </a:lnTo>
                    <a:lnTo>
                      <a:pt x="300" y="380"/>
                    </a:lnTo>
                    <a:lnTo>
                      <a:pt x="293" y="380"/>
                    </a:lnTo>
                    <a:lnTo>
                      <a:pt x="288" y="380"/>
                    </a:lnTo>
                    <a:lnTo>
                      <a:pt x="283" y="380"/>
                    </a:lnTo>
                    <a:lnTo>
                      <a:pt x="278" y="380"/>
                    </a:lnTo>
                    <a:lnTo>
                      <a:pt x="271" y="380"/>
                    </a:lnTo>
                    <a:lnTo>
                      <a:pt x="266" y="380"/>
                    </a:lnTo>
                    <a:lnTo>
                      <a:pt x="261" y="380"/>
                    </a:lnTo>
                    <a:lnTo>
                      <a:pt x="256" y="380"/>
                    </a:lnTo>
                    <a:lnTo>
                      <a:pt x="249" y="380"/>
                    </a:lnTo>
                    <a:lnTo>
                      <a:pt x="244" y="380"/>
                    </a:lnTo>
                    <a:lnTo>
                      <a:pt x="239" y="380"/>
                    </a:lnTo>
                    <a:lnTo>
                      <a:pt x="234" y="380"/>
                    </a:lnTo>
                    <a:lnTo>
                      <a:pt x="227" y="380"/>
                    </a:lnTo>
                    <a:lnTo>
                      <a:pt x="222" y="380"/>
                    </a:lnTo>
                    <a:lnTo>
                      <a:pt x="217" y="380"/>
                    </a:lnTo>
                    <a:lnTo>
                      <a:pt x="212" y="380"/>
                    </a:lnTo>
                    <a:lnTo>
                      <a:pt x="205" y="380"/>
                    </a:lnTo>
                    <a:lnTo>
                      <a:pt x="200" y="380"/>
                    </a:lnTo>
                    <a:lnTo>
                      <a:pt x="195" y="380"/>
                    </a:lnTo>
                    <a:lnTo>
                      <a:pt x="190" y="380"/>
                    </a:lnTo>
                    <a:lnTo>
                      <a:pt x="183" y="380"/>
                    </a:lnTo>
                    <a:lnTo>
                      <a:pt x="178" y="380"/>
                    </a:lnTo>
                    <a:lnTo>
                      <a:pt x="173" y="380"/>
                    </a:lnTo>
                    <a:lnTo>
                      <a:pt x="168" y="380"/>
                    </a:lnTo>
                    <a:lnTo>
                      <a:pt x="161" y="380"/>
                    </a:lnTo>
                    <a:lnTo>
                      <a:pt x="156" y="380"/>
                    </a:lnTo>
                    <a:lnTo>
                      <a:pt x="151" y="380"/>
                    </a:lnTo>
                    <a:lnTo>
                      <a:pt x="146" y="380"/>
                    </a:lnTo>
                    <a:lnTo>
                      <a:pt x="139" y="380"/>
                    </a:lnTo>
                    <a:lnTo>
                      <a:pt x="134" y="380"/>
                    </a:lnTo>
                    <a:lnTo>
                      <a:pt x="124" y="380"/>
                    </a:lnTo>
                    <a:lnTo>
                      <a:pt x="115" y="380"/>
                    </a:lnTo>
                    <a:lnTo>
                      <a:pt x="107" y="380"/>
                    </a:lnTo>
                    <a:lnTo>
                      <a:pt x="98" y="380"/>
                    </a:lnTo>
                    <a:lnTo>
                      <a:pt x="90" y="380"/>
                    </a:lnTo>
                    <a:lnTo>
                      <a:pt x="81" y="380"/>
                    </a:lnTo>
                    <a:lnTo>
                      <a:pt x="71" y="380"/>
                    </a:lnTo>
                    <a:lnTo>
                      <a:pt x="63" y="380"/>
                    </a:lnTo>
                    <a:lnTo>
                      <a:pt x="54" y="380"/>
                    </a:lnTo>
                    <a:lnTo>
                      <a:pt x="46" y="380"/>
                    </a:lnTo>
                    <a:lnTo>
                      <a:pt x="37" y="380"/>
                    </a:lnTo>
                    <a:lnTo>
                      <a:pt x="27" y="380"/>
                    </a:lnTo>
                    <a:lnTo>
                      <a:pt x="20" y="380"/>
                    </a:lnTo>
                    <a:lnTo>
                      <a:pt x="10" y="380"/>
                    </a:lnTo>
                    <a:lnTo>
                      <a:pt x="3" y="380"/>
                    </a:lnTo>
                    <a:lnTo>
                      <a:pt x="0" y="380"/>
                    </a:lnTo>
                    <a:lnTo>
                      <a:pt x="0" y="351"/>
                    </a:lnTo>
                    <a:lnTo>
                      <a:pt x="0" y="338"/>
                    </a:lnTo>
                    <a:lnTo>
                      <a:pt x="0" y="329"/>
                    </a:lnTo>
                    <a:lnTo>
                      <a:pt x="0" y="316"/>
                    </a:lnTo>
                    <a:lnTo>
                      <a:pt x="0" y="304"/>
                    </a:lnTo>
                    <a:lnTo>
                      <a:pt x="0" y="292"/>
                    </a:lnTo>
                    <a:lnTo>
                      <a:pt x="0" y="287"/>
                    </a:lnTo>
                    <a:lnTo>
                      <a:pt x="0" y="273"/>
                    </a:lnTo>
                    <a:lnTo>
                      <a:pt x="0" y="243"/>
                    </a:lnTo>
                    <a:lnTo>
                      <a:pt x="0" y="214"/>
                    </a:lnTo>
                    <a:lnTo>
                      <a:pt x="0" y="182"/>
                    </a:lnTo>
                    <a:lnTo>
                      <a:pt x="0" y="78"/>
                    </a:lnTo>
                    <a:lnTo>
                      <a:pt x="0" y="63"/>
                    </a:lnTo>
                    <a:lnTo>
                      <a:pt x="0" y="48"/>
                    </a:lnTo>
                    <a:lnTo>
                      <a:pt x="0" y="46"/>
                    </a:lnTo>
                    <a:lnTo>
                      <a:pt x="0" y="36"/>
                    </a:lnTo>
                    <a:lnTo>
                      <a:pt x="0" y="34"/>
                    </a:lnTo>
                    <a:lnTo>
                      <a:pt x="0" y="26"/>
                    </a:lnTo>
                    <a:lnTo>
                      <a:pt x="0" y="21"/>
                    </a:lnTo>
                    <a:lnTo>
                      <a:pt x="0" y="14"/>
                    </a:lnTo>
                    <a:lnTo>
                      <a:pt x="0" y="9"/>
                    </a:lnTo>
                    <a:lnTo>
                      <a:pt x="0" y="7"/>
                    </a:lnTo>
                    <a:lnTo>
                      <a:pt x="0" y="4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7" y="0"/>
                    </a:lnTo>
                    <a:lnTo>
                      <a:pt x="10" y="0"/>
                    </a:lnTo>
                    <a:lnTo>
                      <a:pt x="17" y="0"/>
                    </a:lnTo>
                    <a:lnTo>
                      <a:pt x="24" y="0"/>
                    </a:lnTo>
                    <a:lnTo>
                      <a:pt x="32" y="0"/>
                    </a:lnTo>
                    <a:lnTo>
                      <a:pt x="39" y="0"/>
                    </a:lnTo>
                    <a:lnTo>
                      <a:pt x="46" y="0"/>
                    </a:lnTo>
                    <a:lnTo>
                      <a:pt x="54" y="0"/>
                    </a:lnTo>
                    <a:lnTo>
                      <a:pt x="61" y="0"/>
                    </a:lnTo>
                    <a:lnTo>
                      <a:pt x="71" y="0"/>
                    </a:lnTo>
                    <a:lnTo>
                      <a:pt x="78" y="0"/>
                    </a:lnTo>
                    <a:lnTo>
                      <a:pt x="85" y="0"/>
                    </a:lnTo>
                    <a:lnTo>
                      <a:pt x="93" y="0"/>
                    </a:lnTo>
                    <a:lnTo>
                      <a:pt x="100" y="0"/>
                    </a:lnTo>
                    <a:lnTo>
                      <a:pt x="107" y="0"/>
                    </a:lnTo>
                    <a:lnTo>
                      <a:pt x="115" y="0"/>
                    </a:lnTo>
                    <a:lnTo>
                      <a:pt x="122" y="0"/>
                    </a:lnTo>
                    <a:lnTo>
                      <a:pt x="129" y="0"/>
                    </a:lnTo>
                    <a:lnTo>
                      <a:pt x="139" y="0"/>
                    </a:lnTo>
                    <a:lnTo>
                      <a:pt x="146" y="0"/>
                    </a:lnTo>
                    <a:lnTo>
                      <a:pt x="154" y="0"/>
                    </a:lnTo>
                    <a:lnTo>
                      <a:pt x="161" y="0"/>
                    </a:lnTo>
                    <a:lnTo>
                      <a:pt x="168" y="0"/>
                    </a:lnTo>
                    <a:lnTo>
                      <a:pt x="176" y="0"/>
                    </a:lnTo>
                    <a:lnTo>
                      <a:pt x="183" y="0"/>
                    </a:lnTo>
                    <a:lnTo>
                      <a:pt x="190" y="0"/>
                    </a:lnTo>
                    <a:lnTo>
                      <a:pt x="200" y="0"/>
                    </a:lnTo>
                    <a:lnTo>
                      <a:pt x="207" y="0"/>
                    </a:lnTo>
                    <a:lnTo>
                      <a:pt x="215" y="0"/>
                    </a:lnTo>
                    <a:lnTo>
                      <a:pt x="222" y="0"/>
                    </a:lnTo>
                    <a:lnTo>
                      <a:pt x="229" y="0"/>
                    </a:lnTo>
                    <a:lnTo>
                      <a:pt x="237" y="0"/>
                    </a:lnTo>
                    <a:lnTo>
                      <a:pt x="239" y="0"/>
                    </a:lnTo>
                    <a:lnTo>
                      <a:pt x="244" y="0"/>
                    </a:lnTo>
                    <a:lnTo>
                      <a:pt x="246" y="0"/>
                    </a:lnTo>
                    <a:lnTo>
                      <a:pt x="251" y="0"/>
                    </a:lnTo>
                    <a:lnTo>
                      <a:pt x="258" y="0"/>
                    </a:lnTo>
                    <a:lnTo>
                      <a:pt x="261" y="0"/>
                    </a:lnTo>
                    <a:lnTo>
                      <a:pt x="268" y="0"/>
                    </a:lnTo>
                    <a:lnTo>
                      <a:pt x="276" y="0"/>
                    </a:lnTo>
                    <a:lnTo>
                      <a:pt x="283" y="0"/>
                    </a:lnTo>
                    <a:lnTo>
                      <a:pt x="290" y="0"/>
                    </a:lnTo>
                    <a:lnTo>
                      <a:pt x="297" y="0"/>
                    </a:lnTo>
                    <a:lnTo>
                      <a:pt x="305" y="0"/>
                    </a:lnTo>
                    <a:lnTo>
                      <a:pt x="312" y="0"/>
                    </a:lnTo>
                    <a:lnTo>
                      <a:pt x="322" y="0"/>
                    </a:lnTo>
                    <a:lnTo>
                      <a:pt x="329" y="0"/>
                    </a:lnTo>
                    <a:lnTo>
                      <a:pt x="336" y="0"/>
                    </a:lnTo>
                    <a:lnTo>
                      <a:pt x="344" y="0"/>
                    </a:lnTo>
                    <a:lnTo>
                      <a:pt x="351" y="0"/>
                    </a:lnTo>
                    <a:lnTo>
                      <a:pt x="358" y="0"/>
                    </a:lnTo>
                    <a:lnTo>
                      <a:pt x="366" y="0"/>
                    </a:lnTo>
                    <a:lnTo>
                      <a:pt x="373" y="0"/>
                    </a:lnTo>
                    <a:lnTo>
                      <a:pt x="380" y="0"/>
                    </a:lnTo>
                    <a:lnTo>
                      <a:pt x="390" y="0"/>
                    </a:lnTo>
                    <a:lnTo>
                      <a:pt x="397" y="0"/>
                    </a:lnTo>
                    <a:lnTo>
                      <a:pt x="405" y="0"/>
                    </a:lnTo>
                    <a:lnTo>
                      <a:pt x="412" y="0"/>
                    </a:lnTo>
                    <a:lnTo>
                      <a:pt x="419" y="0"/>
                    </a:lnTo>
                    <a:lnTo>
                      <a:pt x="427" y="0"/>
                    </a:lnTo>
                    <a:lnTo>
                      <a:pt x="434" y="0"/>
                    </a:lnTo>
                    <a:lnTo>
                      <a:pt x="441" y="0"/>
                    </a:lnTo>
                    <a:lnTo>
                      <a:pt x="451" y="0"/>
                    </a:lnTo>
                    <a:lnTo>
                      <a:pt x="458" y="0"/>
                    </a:lnTo>
                    <a:lnTo>
                      <a:pt x="466" y="0"/>
                    </a:lnTo>
                    <a:lnTo>
                      <a:pt x="473" y="0"/>
                    </a:lnTo>
                    <a:lnTo>
                      <a:pt x="480" y="0"/>
                    </a:lnTo>
                    <a:lnTo>
                      <a:pt x="488" y="0"/>
                    </a:lnTo>
                    <a:lnTo>
                      <a:pt x="488" y="12"/>
                    </a:lnTo>
                    <a:lnTo>
                      <a:pt x="488" y="24"/>
                    </a:lnTo>
                    <a:lnTo>
                      <a:pt x="488" y="36"/>
                    </a:lnTo>
                    <a:lnTo>
                      <a:pt x="488" y="48"/>
                    </a:lnTo>
                    <a:lnTo>
                      <a:pt x="488" y="73"/>
                    </a:lnTo>
                    <a:lnTo>
                      <a:pt x="488" y="85"/>
                    </a:lnTo>
                    <a:lnTo>
                      <a:pt x="488" y="97"/>
                    </a:lnTo>
                    <a:lnTo>
                      <a:pt x="488" y="109"/>
                    </a:lnTo>
                    <a:lnTo>
                      <a:pt x="488" y="134"/>
                    </a:lnTo>
                    <a:lnTo>
                      <a:pt x="488" y="156"/>
                    </a:lnTo>
                    <a:lnTo>
                      <a:pt x="488" y="168"/>
                    </a:lnTo>
                    <a:lnTo>
                      <a:pt x="488" y="180"/>
                    </a:lnTo>
                    <a:lnTo>
                      <a:pt x="488" y="192"/>
                    </a:lnTo>
                    <a:lnTo>
                      <a:pt x="488" y="204"/>
                    </a:lnTo>
                    <a:lnTo>
                      <a:pt x="488" y="229"/>
                    </a:lnTo>
                    <a:lnTo>
                      <a:pt x="488" y="241"/>
                    </a:lnTo>
                    <a:lnTo>
                      <a:pt x="488" y="251"/>
                    </a:lnTo>
                    <a:lnTo>
                      <a:pt x="488" y="263"/>
                    </a:lnTo>
                    <a:lnTo>
                      <a:pt x="488" y="275"/>
                    </a:lnTo>
                    <a:lnTo>
                      <a:pt x="488" y="287"/>
                    </a:lnTo>
                    <a:lnTo>
                      <a:pt x="488" y="299"/>
                    </a:lnTo>
                    <a:lnTo>
                      <a:pt x="488" y="309"/>
                    </a:lnTo>
                    <a:lnTo>
                      <a:pt x="488" y="321"/>
                    </a:lnTo>
                    <a:lnTo>
                      <a:pt x="488" y="333"/>
                    </a:lnTo>
                    <a:lnTo>
                      <a:pt x="488" y="346"/>
                    </a:lnTo>
                    <a:lnTo>
                      <a:pt x="488" y="358"/>
                    </a:lnTo>
                    <a:close/>
                  </a:path>
                </a:pathLst>
              </a:custGeom>
              <a:solidFill>
                <a:srgbClr val="A58E9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200" dirty="0"/>
              </a:p>
            </p:txBody>
          </p:sp>
          <p:sp>
            <p:nvSpPr>
              <p:cNvPr id="478" name="Freeform 203">
                <a:extLst>
                  <a:ext uri="{FF2B5EF4-FFF2-40B4-BE49-F238E27FC236}">
                    <a16:creationId xmlns:a16="http://schemas.microsoft.com/office/drawing/2014/main" id="{AB03CB46-786D-4B62-8E30-19872684E8F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504" y="1892"/>
                <a:ext cx="39" cy="49"/>
              </a:xfrm>
              <a:custGeom>
                <a:avLst/>
                <a:gdLst>
                  <a:gd name="T0" fmla="*/ 7 w 39"/>
                  <a:gd name="T1" fmla="*/ 32 h 49"/>
                  <a:gd name="T2" fmla="*/ 7 w 39"/>
                  <a:gd name="T3" fmla="*/ 32 h 49"/>
                  <a:gd name="T4" fmla="*/ 12 w 39"/>
                  <a:gd name="T5" fmla="*/ 27 h 49"/>
                  <a:gd name="T6" fmla="*/ 12 w 39"/>
                  <a:gd name="T7" fmla="*/ 22 h 49"/>
                  <a:gd name="T8" fmla="*/ 12 w 39"/>
                  <a:gd name="T9" fmla="*/ 10 h 49"/>
                  <a:gd name="T10" fmla="*/ 12 w 39"/>
                  <a:gd name="T11" fmla="*/ 10 h 49"/>
                  <a:gd name="T12" fmla="*/ 10 w 39"/>
                  <a:gd name="T13" fmla="*/ 7 h 49"/>
                  <a:gd name="T14" fmla="*/ 12 w 39"/>
                  <a:gd name="T15" fmla="*/ 2 h 49"/>
                  <a:gd name="T16" fmla="*/ 12 w 39"/>
                  <a:gd name="T17" fmla="*/ 2 h 49"/>
                  <a:gd name="T18" fmla="*/ 14 w 39"/>
                  <a:gd name="T19" fmla="*/ 0 h 49"/>
                  <a:gd name="T20" fmla="*/ 17 w 39"/>
                  <a:gd name="T21" fmla="*/ 0 h 49"/>
                  <a:gd name="T22" fmla="*/ 17 w 39"/>
                  <a:gd name="T23" fmla="*/ 0 h 49"/>
                  <a:gd name="T24" fmla="*/ 24 w 39"/>
                  <a:gd name="T25" fmla="*/ 0 h 49"/>
                  <a:gd name="T26" fmla="*/ 29 w 39"/>
                  <a:gd name="T27" fmla="*/ 5 h 49"/>
                  <a:gd name="T28" fmla="*/ 29 w 39"/>
                  <a:gd name="T29" fmla="*/ 5 h 49"/>
                  <a:gd name="T30" fmla="*/ 31 w 39"/>
                  <a:gd name="T31" fmla="*/ 7 h 49"/>
                  <a:gd name="T32" fmla="*/ 31 w 39"/>
                  <a:gd name="T33" fmla="*/ 7 h 49"/>
                  <a:gd name="T34" fmla="*/ 36 w 39"/>
                  <a:gd name="T35" fmla="*/ 10 h 49"/>
                  <a:gd name="T36" fmla="*/ 36 w 39"/>
                  <a:gd name="T37" fmla="*/ 10 h 49"/>
                  <a:gd name="T38" fmla="*/ 39 w 39"/>
                  <a:gd name="T39" fmla="*/ 17 h 49"/>
                  <a:gd name="T40" fmla="*/ 39 w 39"/>
                  <a:gd name="T41" fmla="*/ 24 h 49"/>
                  <a:gd name="T42" fmla="*/ 39 w 39"/>
                  <a:gd name="T43" fmla="*/ 24 h 49"/>
                  <a:gd name="T44" fmla="*/ 36 w 39"/>
                  <a:gd name="T45" fmla="*/ 29 h 49"/>
                  <a:gd name="T46" fmla="*/ 36 w 39"/>
                  <a:gd name="T47" fmla="*/ 32 h 49"/>
                  <a:gd name="T48" fmla="*/ 34 w 39"/>
                  <a:gd name="T49" fmla="*/ 34 h 49"/>
                  <a:gd name="T50" fmla="*/ 34 w 39"/>
                  <a:gd name="T51" fmla="*/ 34 h 49"/>
                  <a:gd name="T52" fmla="*/ 29 w 39"/>
                  <a:gd name="T53" fmla="*/ 37 h 49"/>
                  <a:gd name="T54" fmla="*/ 29 w 39"/>
                  <a:gd name="T55" fmla="*/ 37 h 49"/>
                  <a:gd name="T56" fmla="*/ 24 w 39"/>
                  <a:gd name="T57" fmla="*/ 39 h 49"/>
                  <a:gd name="T58" fmla="*/ 24 w 39"/>
                  <a:gd name="T59" fmla="*/ 39 h 49"/>
                  <a:gd name="T60" fmla="*/ 22 w 39"/>
                  <a:gd name="T61" fmla="*/ 39 h 49"/>
                  <a:gd name="T62" fmla="*/ 22 w 39"/>
                  <a:gd name="T63" fmla="*/ 39 h 49"/>
                  <a:gd name="T64" fmla="*/ 19 w 39"/>
                  <a:gd name="T65" fmla="*/ 39 h 49"/>
                  <a:gd name="T66" fmla="*/ 14 w 39"/>
                  <a:gd name="T67" fmla="*/ 41 h 49"/>
                  <a:gd name="T68" fmla="*/ 14 w 39"/>
                  <a:gd name="T69" fmla="*/ 41 h 49"/>
                  <a:gd name="T70" fmla="*/ 12 w 39"/>
                  <a:gd name="T71" fmla="*/ 44 h 49"/>
                  <a:gd name="T72" fmla="*/ 12 w 39"/>
                  <a:gd name="T73" fmla="*/ 44 h 49"/>
                  <a:gd name="T74" fmla="*/ 10 w 39"/>
                  <a:gd name="T75" fmla="*/ 46 h 49"/>
                  <a:gd name="T76" fmla="*/ 10 w 39"/>
                  <a:gd name="T77" fmla="*/ 46 h 49"/>
                  <a:gd name="T78" fmla="*/ 7 w 39"/>
                  <a:gd name="T79" fmla="*/ 49 h 49"/>
                  <a:gd name="T80" fmla="*/ 5 w 39"/>
                  <a:gd name="T81" fmla="*/ 46 h 49"/>
                  <a:gd name="T82" fmla="*/ 5 w 39"/>
                  <a:gd name="T83" fmla="*/ 46 h 49"/>
                  <a:gd name="T84" fmla="*/ 0 w 39"/>
                  <a:gd name="T85" fmla="*/ 41 h 49"/>
                  <a:gd name="T86" fmla="*/ 0 w 39"/>
                  <a:gd name="T87" fmla="*/ 41 h 49"/>
                  <a:gd name="T88" fmla="*/ 0 w 39"/>
                  <a:gd name="T89" fmla="*/ 39 h 49"/>
                  <a:gd name="T90" fmla="*/ 2 w 39"/>
                  <a:gd name="T91" fmla="*/ 37 h 49"/>
                  <a:gd name="T92" fmla="*/ 2 w 39"/>
                  <a:gd name="T93" fmla="*/ 37 h 49"/>
                  <a:gd name="T94" fmla="*/ 7 w 39"/>
                  <a:gd name="T95" fmla="*/ 32 h 49"/>
                  <a:gd name="T96" fmla="*/ 7 w 39"/>
                  <a:gd name="T97" fmla="*/ 32 h 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</a:cxnLst>
                <a:rect l="0" t="0" r="r" b="b"/>
                <a:pathLst>
                  <a:path w="39" h="49">
                    <a:moveTo>
                      <a:pt x="7" y="32"/>
                    </a:moveTo>
                    <a:lnTo>
                      <a:pt x="7" y="32"/>
                    </a:lnTo>
                    <a:lnTo>
                      <a:pt x="12" y="27"/>
                    </a:lnTo>
                    <a:lnTo>
                      <a:pt x="12" y="22"/>
                    </a:lnTo>
                    <a:lnTo>
                      <a:pt x="12" y="10"/>
                    </a:lnTo>
                    <a:lnTo>
                      <a:pt x="12" y="10"/>
                    </a:lnTo>
                    <a:lnTo>
                      <a:pt x="10" y="7"/>
                    </a:lnTo>
                    <a:lnTo>
                      <a:pt x="12" y="2"/>
                    </a:lnTo>
                    <a:lnTo>
                      <a:pt x="12" y="2"/>
                    </a:lnTo>
                    <a:lnTo>
                      <a:pt x="14" y="0"/>
                    </a:lnTo>
                    <a:lnTo>
                      <a:pt x="17" y="0"/>
                    </a:lnTo>
                    <a:lnTo>
                      <a:pt x="17" y="0"/>
                    </a:lnTo>
                    <a:lnTo>
                      <a:pt x="24" y="0"/>
                    </a:lnTo>
                    <a:lnTo>
                      <a:pt x="29" y="5"/>
                    </a:lnTo>
                    <a:lnTo>
                      <a:pt x="29" y="5"/>
                    </a:lnTo>
                    <a:lnTo>
                      <a:pt x="31" y="7"/>
                    </a:lnTo>
                    <a:lnTo>
                      <a:pt x="31" y="7"/>
                    </a:lnTo>
                    <a:lnTo>
                      <a:pt x="36" y="10"/>
                    </a:lnTo>
                    <a:lnTo>
                      <a:pt x="36" y="10"/>
                    </a:lnTo>
                    <a:lnTo>
                      <a:pt x="39" y="17"/>
                    </a:lnTo>
                    <a:lnTo>
                      <a:pt x="39" y="24"/>
                    </a:lnTo>
                    <a:lnTo>
                      <a:pt x="39" y="24"/>
                    </a:lnTo>
                    <a:lnTo>
                      <a:pt x="36" y="29"/>
                    </a:lnTo>
                    <a:lnTo>
                      <a:pt x="36" y="32"/>
                    </a:lnTo>
                    <a:lnTo>
                      <a:pt x="34" y="34"/>
                    </a:lnTo>
                    <a:lnTo>
                      <a:pt x="34" y="34"/>
                    </a:lnTo>
                    <a:lnTo>
                      <a:pt x="29" y="37"/>
                    </a:lnTo>
                    <a:lnTo>
                      <a:pt x="29" y="37"/>
                    </a:lnTo>
                    <a:lnTo>
                      <a:pt x="24" y="39"/>
                    </a:lnTo>
                    <a:lnTo>
                      <a:pt x="24" y="39"/>
                    </a:lnTo>
                    <a:lnTo>
                      <a:pt x="22" y="39"/>
                    </a:lnTo>
                    <a:lnTo>
                      <a:pt x="22" y="39"/>
                    </a:lnTo>
                    <a:lnTo>
                      <a:pt x="19" y="39"/>
                    </a:lnTo>
                    <a:lnTo>
                      <a:pt x="14" y="41"/>
                    </a:lnTo>
                    <a:lnTo>
                      <a:pt x="14" y="41"/>
                    </a:lnTo>
                    <a:lnTo>
                      <a:pt x="12" y="44"/>
                    </a:lnTo>
                    <a:lnTo>
                      <a:pt x="12" y="44"/>
                    </a:lnTo>
                    <a:lnTo>
                      <a:pt x="10" y="46"/>
                    </a:lnTo>
                    <a:lnTo>
                      <a:pt x="10" y="46"/>
                    </a:lnTo>
                    <a:lnTo>
                      <a:pt x="7" y="49"/>
                    </a:lnTo>
                    <a:lnTo>
                      <a:pt x="5" y="46"/>
                    </a:lnTo>
                    <a:lnTo>
                      <a:pt x="5" y="46"/>
                    </a:lnTo>
                    <a:lnTo>
                      <a:pt x="0" y="41"/>
                    </a:lnTo>
                    <a:lnTo>
                      <a:pt x="0" y="41"/>
                    </a:lnTo>
                    <a:lnTo>
                      <a:pt x="0" y="39"/>
                    </a:lnTo>
                    <a:lnTo>
                      <a:pt x="2" y="37"/>
                    </a:lnTo>
                    <a:lnTo>
                      <a:pt x="2" y="37"/>
                    </a:lnTo>
                    <a:lnTo>
                      <a:pt x="7" y="32"/>
                    </a:lnTo>
                    <a:lnTo>
                      <a:pt x="7" y="32"/>
                    </a:lnTo>
                    <a:close/>
                  </a:path>
                </a:pathLst>
              </a:custGeom>
              <a:solidFill>
                <a:srgbClr val="AEC07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200" dirty="0"/>
              </a:p>
            </p:txBody>
          </p:sp>
          <p:sp>
            <p:nvSpPr>
              <p:cNvPr id="479" name="Freeform 204">
                <a:extLst>
                  <a:ext uri="{FF2B5EF4-FFF2-40B4-BE49-F238E27FC236}">
                    <a16:creationId xmlns:a16="http://schemas.microsoft.com/office/drawing/2014/main" id="{D2B768A1-553A-4ACF-A3BB-A831E72EF6F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992" y="1972"/>
                <a:ext cx="46" cy="120"/>
              </a:xfrm>
              <a:custGeom>
                <a:avLst/>
                <a:gdLst>
                  <a:gd name="T0" fmla="*/ 29 w 46"/>
                  <a:gd name="T1" fmla="*/ 25 h 120"/>
                  <a:gd name="T2" fmla="*/ 29 w 46"/>
                  <a:gd name="T3" fmla="*/ 27 h 120"/>
                  <a:gd name="T4" fmla="*/ 29 w 46"/>
                  <a:gd name="T5" fmla="*/ 30 h 120"/>
                  <a:gd name="T6" fmla="*/ 27 w 46"/>
                  <a:gd name="T7" fmla="*/ 35 h 120"/>
                  <a:gd name="T8" fmla="*/ 22 w 46"/>
                  <a:gd name="T9" fmla="*/ 52 h 120"/>
                  <a:gd name="T10" fmla="*/ 19 w 46"/>
                  <a:gd name="T11" fmla="*/ 59 h 120"/>
                  <a:gd name="T12" fmla="*/ 19 w 46"/>
                  <a:gd name="T13" fmla="*/ 61 h 120"/>
                  <a:gd name="T14" fmla="*/ 19 w 46"/>
                  <a:gd name="T15" fmla="*/ 66 h 120"/>
                  <a:gd name="T16" fmla="*/ 15 w 46"/>
                  <a:gd name="T17" fmla="*/ 71 h 120"/>
                  <a:gd name="T18" fmla="*/ 15 w 46"/>
                  <a:gd name="T19" fmla="*/ 74 h 120"/>
                  <a:gd name="T20" fmla="*/ 12 w 46"/>
                  <a:gd name="T21" fmla="*/ 78 h 120"/>
                  <a:gd name="T22" fmla="*/ 12 w 46"/>
                  <a:gd name="T23" fmla="*/ 83 h 120"/>
                  <a:gd name="T24" fmla="*/ 12 w 46"/>
                  <a:gd name="T25" fmla="*/ 91 h 120"/>
                  <a:gd name="T26" fmla="*/ 5 w 46"/>
                  <a:gd name="T27" fmla="*/ 96 h 120"/>
                  <a:gd name="T28" fmla="*/ 2 w 46"/>
                  <a:gd name="T29" fmla="*/ 98 h 120"/>
                  <a:gd name="T30" fmla="*/ 2 w 46"/>
                  <a:gd name="T31" fmla="*/ 98 h 120"/>
                  <a:gd name="T32" fmla="*/ 0 w 46"/>
                  <a:gd name="T33" fmla="*/ 103 h 120"/>
                  <a:gd name="T34" fmla="*/ 0 w 46"/>
                  <a:gd name="T35" fmla="*/ 108 h 120"/>
                  <a:gd name="T36" fmla="*/ 2 w 46"/>
                  <a:gd name="T37" fmla="*/ 113 h 120"/>
                  <a:gd name="T38" fmla="*/ 2 w 46"/>
                  <a:gd name="T39" fmla="*/ 115 h 120"/>
                  <a:gd name="T40" fmla="*/ 7 w 46"/>
                  <a:gd name="T41" fmla="*/ 115 h 120"/>
                  <a:gd name="T42" fmla="*/ 7 w 46"/>
                  <a:gd name="T43" fmla="*/ 120 h 120"/>
                  <a:gd name="T44" fmla="*/ 15 w 46"/>
                  <a:gd name="T45" fmla="*/ 120 h 120"/>
                  <a:gd name="T46" fmla="*/ 19 w 46"/>
                  <a:gd name="T47" fmla="*/ 115 h 120"/>
                  <a:gd name="T48" fmla="*/ 22 w 46"/>
                  <a:gd name="T49" fmla="*/ 113 h 120"/>
                  <a:gd name="T50" fmla="*/ 32 w 46"/>
                  <a:gd name="T51" fmla="*/ 113 h 120"/>
                  <a:gd name="T52" fmla="*/ 41 w 46"/>
                  <a:gd name="T53" fmla="*/ 108 h 120"/>
                  <a:gd name="T54" fmla="*/ 41 w 46"/>
                  <a:gd name="T55" fmla="*/ 103 h 120"/>
                  <a:gd name="T56" fmla="*/ 41 w 46"/>
                  <a:gd name="T57" fmla="*/ 98 h 120"/>
                  <a:gd name="T58" fmla="*/ 46 w 46"/>
                  <a:gd name="T59" fmla="*/ 91 h 120"/>
                  <a:gd name="T60" fmla="*/ 46 w 46"/>
                  <a:gd name="T61" fmla="*/ 86 h 120"/>
                  <a:gd name="T62" fmla="*/ 41 w 46"/>
                  <a:gd name="T63" fmla="*/ 86 h 120"/>
                  <a:gd name="T64" fmla="*/ 39 w 46"/>
                  <a:gd name="T65" fmla="*/ 86 h 120"/>
                  <a:gd name="T66" fmla="*/ 36 w 46"/>
                  <a:gd name="T67" fmla="*/ 83 h 120"/>
                  <a:gd name="T68" fmla="*/ 34 w 46"/>
                  <a:gd name="T69" fmla="*/ 74 h 120"/>
                  <a:gd name="T70" fmla="*/ 36 w 46"/>
                  <a:gd name="T71" fmla="*/ 61 h 120"/>
                  <a:gd name="T72" fmla="*/ 36 w 46"/>
                  <a:gd name="T73" fmla="*/ 42 h 120"/>
                  <a:gd name="T74" fmla="*/ 36 w 46"/>
                  <a:gd name="T75" fmla="*/ 25 h 120"/>
                  <a:gd name="T76" fmla="*/ 36 w 46"/>
                  <a:gd name="T77" fmla="*/ 8 h 120"/>
                  <a:gd name="T78" fmla="*/ 32 w 46"/>
                  <a:gd name="T79" fmla="*/ 0 h 120"/>
                  <a:gd name="T80" fmla="*/ 27 w 46"/>
                  <a:gd name="T81" fmla="*/ 3 h 120"/>
                  <a:gd name="T82" fmla="*/ 24 w 46"/>
                  <a:gd name="T83" fmla="*/ 5 h 120"/>
                  <a:gd name="T84" fmla="*/ 27 w 46"/>
                  <a:gd name="T85" fmla="*/ 8 h 120"/>
                  <a:gd name="T86" fmla="*/ 27 w 46"/>
                  <a:gd name="T87" fmla="*/ 13 h 120"/>
                  <a:gd name="T88" fmla="*/ 29 w 46"/>
                  <a:gd name="T89" fmla="*/ 20 h 120"/>
                  <a:gd name="T90" fmla="*/ 29 w 46"/>
                  <a:gd name="T91" fmla="*/ 25 h 12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</a:cxnLst>
                <a:rect l="0" t="0" r="r" b="b"/>
                <a:pathLst>
                  <a:path w="46" h="120">
                    <a:moveTo>
                      <a:pt x="29" y="25"/>
                    </a:moveTo>
                    <a:lnTo>
                      <a:pt x="29" y="25"/>
                    </a:lnTo>
                    <a:lnTo>
                      <a:pt x="29" y="27"/>
                    </a:lnTo>
                    <a:lnTo>
                      <a:pt x="29" y="27"/>
                    </a:lnTo>
                    <a:lnTo>
                      <a:pt x="29" y="30"/>
                    </a:lnTo>
                    <a:lnTo>
                      <a:pt x="29" y="30"/>
                    </a:lnTo>
                    <a:lnTo>
                      <a:pt x="27" y="35"/>
                    </a:lnTo>
                    <a:lnTo>
                      <a:pt x="27" y="35"/>
                    </a:lnTo>
                    <a:lnTo>
                      <a:pt x="24" y="42"/>
                    </a:lnTo>
                    <a:lnTo>
                      <a:pt x="22" y="52"/>
                    </a:lnTo>
                    <a:lnTo>
                      <a:pt x="22" y="52"/>
                    </a:lnTo>
                    <a:lnTo>
                      <a:pt x="19" y="59"/>
                    </a:lnTo>
                    <a:lnTo>
                      <a:pt x="19" y="59"/>
                    </a:lnTo>
                    <a:lnTo>
                      <a:pt x="19" y="61"/>
                    </a:lnTo>
                    <a:lnTo>
                      <a:pt x="19" y="61"/>
                    </a:lnTo>
                    <a:lnTo>
                      <a:pt x="19" y="66"/>
                    </a:lnTo>
                    <a:lnTo>
                      <a:pt x="19" y="66"/>
                    </a:lnTo>
                    <a:lnTo>
                      <a:pt x="15" y="71"/>
                    </a:lnTo>
                    <a:lnTo>
                      <a:pt x="15" y="71"/>
                    </a:lnTo>
                    <a:lnTo>
                      <a:pt x="15" y="74"/>
                    </a:lnTo>
                    <a:lnTo>
                      <a:pt x="15" y="74"/>
                    </a:lnTo>
                    <a:lnTo>
                      <a:pt x="12" y="78"/>
                    </a:lnTo>
                    <a:lnTo>
                      <a:pt x="12" y="83"/>
                    </a:lnTo>
                    <a:lnTo>
                      <a:pt x="12" y="83"/>
                    </a:lnTo>
                    <a:lnTo>
                      <a:pt x="12" y="91"/>
                    </a:lnTo>
                    <a:lnTo>
                      <a:pt x="12" y="91"/>
                    </a:lnTo>
                    <a:lnTo>
                      <a:pt x="7" y="93"/>
                    </a:lnTo>
                    <a:lnTo>
                      <a:pt x="5" y="96"/>
                    </a:lnTo>
                    <a:lnTo>
                      <a:pt x="5" y="96"/>
                    </a:lnTo>
                    <a:lnTo>
                      <a:pt x="2" y="98"/>
                    </a:lnTo>
                    <a:lnTo>
                      <a:pt x="2" y="98"/>
                    </a:lnTo>
                    <a:lnTo>
                      <a:pt x="2" y="98"/>
                    </a:lnTo>
                    <a:lnTo>
                      <a:pt x="2" y="98"/>
                    </a:lnTo>
                    <a:lnTo>
                      <a:pt x="0" y="103"/>
                    </a:lnTo>
                    <a:lnTo>
                      <a:pt x="0" y="103"/>
                    </a:lnTo>
                    <a:lnTo>
                      <a:pt x="0" y="108"/>
                    </a:lnTo>
                    <a:lnTo>
                      <a:pt x="2" y="113"/>
                    </a:lnTo>
                    <a:lnTo>
                      <a:pt x="2" y="113"/>
                    </a:lnTo>
                    <a:lnTo>
                      <a:pt x="2" y="115"/>
                    </a:lnTo>
                    <a:lnTo>
                      <a:pt x="2" y="115"/>
                    </a:lnTo>
                    <a:lnTo>
                      <a:pt x="7" y="115"/>
                    </a:lnTo>
                    <a:lnTo>
                      <a:pt x="7" y="115"/>
                    </a:lnTo>
                    <a:lnTo>
                      <a:pt x="7" y="120"/>
                    </a:lnTo>
                    <a:lnTo>
                      <a:pt x="7" y="120"/>
                    </a:lnTo>
                    <a:lnTo>
                      <a:pt x="12" y="120"/>
                    </a:lnTo>
                    <a:lnTo>
                      <a:pt x="15" y="120"/>
                    </a:lnTo>
                    <a:lnTo>
                      <a:pt x="15" y="120"/>
                    </a:lnTo>
                    <a:lnTo>
                      <a:pt x="19" y="115"/>
                    </a:lnTo>
                    <a:lnTo>
                      <a:pt x="19" y="113"/>
                    </a:lnTo>
                    <a:lnTo>
                      <a:pt x="22" y="113"/>
                    </a:lnTo>
                    <a:lnTo>
                      <a:pt x="22" y="113"/>
                    </a:lnTo>
                    <a:lnTo>
                      <a:pt x="32" y="113"/>
                    </a:lnTo>
                    <a:lnTo>
                      <a:pt x="36" y="113"/>
                    </a:lnTo>
                    <a:lnTo>
                      <a:pt x="41" y="108"/>
                    </a:lnTo>
                    <a:lnTo>
                      <a:pt x="41" y="108"/>
                    </a:lnTo>
                    <a:lnTo>
                      <a:pt x="41" y="103"/>
                    </a:lnTo>
                    <a:lnTo>
                      <a:pt x="41" y="98"/>
                    </a:lnTo>
                    <a:lnTo>
                      <a:pt x="41" y="98"/>
                    </a:lnTo>
                    <a:lnTo>
                      <a:pt x="46" y="91"/>
                    </a:lnTo>
                    <a:lnTo>
                      <a:pt x="46" y="91"/>
                    </a:lnTo>
                    <a:lnTo>
                      <a:pt x="46" y="86"/>
                    </a:lnTo>
                    <a:lnTo>
                      <a:pt x="46" y="86"/>
                    </a:lnTo>
                    <a:lnTo>
                      <a:pt x="41" y="86"/>
                    </a:lnTo>
                    <a:lnTo>
                      <a:pt x="41" y="86"/>
                    </a:lnTo>
                    <a:lnTo>
                      <a:pt x="39" y="86"/>
                    </a:lnTo>
                    <a:lnTo>
                      <a:pt x="39" y="86"/>
                    </a:lnTo>
                    <a:lnTo>
                      <a:pt x="36" y="83"/>
                    </a:lnTo>
                    <a:lnTo>
                      <a:pt x="36" y="83"/>
                    </a:lnTo>
                    <a:lnTo>
                      <a:pt x="34" y="78"/>
                    </a:lnTo>
                    <a:lnTo>
                      <a:pt x="34" y="74"/>
                    </a:lnTo>
                    <a:lnTo>
                      <a:pt x="34" y="74"/>
                    </a:lnTo>
                    <a:lnTo>
                      <a:pt x="36" y="61"/>
                    </a:lnTo>
                    <a:lnTo>
                      <a:pt x="36" y="61"/>
                    </a:lnTo>
                    <a:lnTo>
                      <a:pt x="36" y="42"/>
                    </a:lnTo>
                    <a:lnTo>
                      <a:pt x="36" y="42"/>
                    </a:lnTo>
                    <a:lnTo>
                      <a:pt x="36" y="25"/>
                    </a:lnTo>
                    <a:lnTo>
                      <a:pt x="36" y="8"/>
                    </a:lnTo>
                    <a:lnTo>
                      <a:pt x="36" y="8"/>
                    </a:lnTo>
                    <a:lnTo>
                      <a:pt x="34" y="3"/>
                    </a:lnTo>
                    <a:lnTo>
                      <a:pt x="32" y="0"/>
                    </a:lnTo>
                    <a:lnTo>
                      <a:pt x="32" y="0"/>
                    </a:lnTo>
                    <a:lnTo>
                      <a:pt x="27" y="3"/>
                    </a:lnTo>
                    <a:lnTo>
                      <a:pt x="24" y="5"/>
                    </a:lnTo>
                    <a:lnTo>
                      <a:pt x="24" y="5"/>
                    </a:lnTo>
                    <a:lnTo>
                      <a:pt x="27" y="8"/>
                    </a:lnTo>
                    <a:lnTo>
                      <a:pt x="27" y="8"/>
                    </a:lnTo>
                    <a:lnTo>
                      <a:pt x="27" y="13"/>
                    </a:lnTo>
                    <a:lnTo>
                      <a:pt x="27" y="13"/>
                    </a:lnTo>
                    <a:lnTo>
                      <a:pt x="29" y="20"/>
                    </a:lnTo>
                    <a:lnTo>
                      <a:pt x="29" y="20"/>
                    </a:lnTo>
                    <a:lnTo>
                      <a:pt x="29" y="25"/>
                    </a:lnTo>
                    <a:lnTo>
                      <a:pt x="29" y="25"/>
                    </a:lnTo>
                    <a:close/>
                  </a:path>
                </a:pathLst>
              </a:custGeom>
              <a:solidFill>
                <a:srgbClr val="FAA85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200" dirty="0"/>
              </a:p>
            </p:txBody>
          </p:sp>
        </p:grpSp>
        <p:grpSp>
          <p:nvGrpSpPr>
            <p:cNvPr id="15" name="Group 406">
              <a:extLst>
                <a:ext uri="{FF2B5EF4-FFF2-40B4-BE49-F238E27FC236}">
                  <a16:creationId xmlns:a16="http://schemas.microsoft.com/office/drawing/2014/main" id="{1413F8C9-240B-4B81-8313-B28B3FB0DA48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041348" y="2728968"/>
              <a:ext cx="6902075" cy="3819973"/>
              <a:chOff x="611" y="1112"/>
              <a:chExt cx="4349" cy="2145"/>
            </a:xfrm>
          </p:grpSpPr>
          <p:sp>
            <p:nvSpPr>
              <p:cNvPr id="80" name="Freeform 206">
                <a:extLst>
                  <a:ext uri="{FF2B5EF4-FFF2-40B4-BE49-F238E27FC236}">
                    <a16:creationId xmlns:a16="http://schemas.microsoft.com/office/drawing/2014/main" id="{FB1ED2B5-1DDC-4485-AE3D-DF898365290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61" y="1977"/>
                <a:ext cx="234" cy="366"/>
              </a:xfrm>
              <a:custGeom>
                <a:avLst/>
                <a:gdLst>
                  <a:gd name="T0" fmla="*/ 205 w 234"/>
                  <a:gd name="T1" fmla="*/ 3 h 366"/>
                  <a:gd name="T2" fmla="*/ 187 w 234"/>
                  <a:gd name="T3" fmla="*/ 3 h 366"/>
                  <a:gd name="T4" fmla="*/ 161 w 234"/>
                  <a:gd name="T5" fmla="*/ 3 h 366"/>
                  <a:gd name="T6" fmla="*/ 144 w 234"/>
                  <a:gd name="T7" fmla="*/ 3 h 366"/>
                  <a:gd name="T8" fmla="*/ 122 w 234"/>
                  <a:gd name="T9" fmla="*/ 3 h 366"/>
                  <a:gd name="T10" fmla="*/ 102 w 234"/>
                  <a:gd name="T11" fmla="*/ 3 h 366"/>
                  <a:gd name="T12" fmla="*/ 80 w 234"/>
                  <a:gd name="T13" fmla="*/ 3 h 366"/>
                  <a:gd name="T14" fmla="*/ 58 w 234"/>
                  <a:gd name="T15" fmla="*/ 3 h 366"/>
                  <a:gd name="T16" fmla="*/ 34 w 234"/>
                  <a:gd name="T17" fmla="*/ 0 h 366"/>
                  <a:gd name="T18" fmla="*/ 12 w 234"/>
                  <a:gd name="T19" fmla="*/ 0 h 366"/>
                  <a:gd name="T20" fmla="*/ 0 w 234"/>
                  <a:gd name="T21" fmla="*/ 3 h 366"/>
                  <a:gd name="T22" fmla="*/ 5 w 234"/>
                  <a:gd name="T23" fmla="*/ 8 h 366"/>
                  <a:gd name="T24" fmla="*/ 5 w 234"/>
                  <a:gd name="T25" fmla="*/ 13 h 366"/>
                  <a:gd name="T26" fmla="*/ 7 w 234"/>
                  <a:gd name="T27" fmla="*/ 17 h 366"/>
                  <a:gd name="T28" fmla="*/ 10 w 234"/>
                  <a:gd name="T29" fmla="*/ 20 h 366"/>
                  <a:gd name="T30" fmla="*/ 10 w 234"/>
                  <a:gd name="T31" fmla="*/ 25 h 366"/>
                  <a:gd name="T32" fmla="*/ 12 w 234"/>
                  <a:gd name="T33" fmla="*/ 27 h 366"/>
                  <a:gd name="T34" fmla="*/ 14 w 234"/>
                  <a:gd name="T35" fmla="*/ 30 h 366"/>
                  <a:gd name="T36" fmla="*/ 19 w 234"/>
                  <a:gd name="T37" fmla="*/ 32 h 366"/>
                  <a:gd name="T38" fmla="*/ 22 w 234"/>
                  <a:gd name="T39" fmla="*/ 39 h 366"/>
                  <a:gd name="T40" fmla="*/ 27 w 234"/>
                  <a:gd name="T41" fmla="*/ 44 h 366"/>
                  <a:gd name="T42" fmla="*/ 24 w 234"/>
                  <a:gd name="T43" fmla="*/ 52 h 366"/>
                  <a:gd name="T44" fmla="*/ 31 w 234"/>
                  <a:gd name="T45" fmla="*/ 56 h 366"/>
                  <a:gd name="T46" fmla="*/ 39 w 234"/>
                  <a:gd name="T47" fmla="*/ 61 h 366"/>
                  <a:gd name="T48" fmla="*/ 39 w 234"/>
                  <a:gd name="T49" fmla="*/ 64 h 366"/>
                  <a:gd name="T50" fmla="*/ 44 w 234"/>
                  <a:gd name="T51" fmla="*/ 64 h 366"/>
                  <a:gd name="T52" fmla="*/ 49 w 234"/>
                  <a:gd name="T53" fmla="*/ 69 h 366"/>
                  <a:gd name="T54" fmla="*/ 56 w 234"/>
                  <a:gd name="T55" fmla="*/ 64 h 366"/>
                  <a:gd name="T56" fmla="*/ 58 w 234"/>
                  <a:gd name="T57" fmla="*/ 66 h 366"/>
                  <a:gd name="T58" fmla="*/ 63 w 234"/>
                  <a:gd name="T59" fmla="*/ 71 h 366"/>
                  <a:gd name="T60" fmla="*/ 61 w 234"/>
                  <a:gd name="T61" fmla="*/ 76 h 366"/>
                  <a:gd name="T62" fmla="*/ 61 w 234"/>
                  <a:gd name="T63" fmla="*/ 81 h 366"/>
                  <a:gd name="T64" fmla="*/ 56 w 234"/>
                  <a:gd name="T65" fmla="*/ 81 h 366"/>
                  <a:gd name="T66" fmla="*/ 53 w 234"/>
                  <a:gd name="T67" fmla="*/ 83 h 366"/>
                  <a:gd name="T68" fmla="*/ 49 w 234"/>
                  <a:gd name="T69" fmla="*/ 91 h 366"/>
                  <a:gd name="T70" fmla="*/ 49 w 234"/>
                  <a:gd name="T71" fmla="*/ 93 h 366"/>
                  <a:gd name="T72" fmla="*/ 46 w 234"/>
                  <a:gd name="T73" fmla="*/ 98 h 366"/>
                  <a:gd name="T74" fmla="*/ 51 w 234"/>
                  <a:gd name="T75" fmla="*/ 103 h 366"/>
                  <a:gd name="T76" fmla="*/ 56 w 234"/>
                  <a:gd name="T77" fmla="*/ 108 h 366"/>
                  <a:gd name="T78" fmla="*/ 61 w 234"/>
                  <a:gd name="T79" fmla="*/ 110 h 366"/>
                  <a:gd name="T80" fmla="*/ 66 w 234"/>
                  <a:gd name="T81" fmla="*/ 122 h 366"/>
                  <a:gd name="T82" fmla="*/ 68 w 234"/>
                  <a:gd name="T83" fmla="*/ 127 h 366"/>
                  <a:gd name="T84" fmla="*/ 75 w 234"/>
                  <a:gd name="T85" fmla="*/ 130 h 366"/>
                  <a:gd name="T86" fmla="*/ 78 w 234"/>
                  <a:gd name="T87" fmla="*/ 130 h 366"/>
                  <a:gd name="T88" fmla="*/ 80 w 234"/>
                  <a:gd name="T89" fmla="*/ 132 h 366"/>
                  <a:gd name="T90" fmla="*/ 80 w 234"/>
                  <a:gd name="T91" fmla="*/ 134 h 366"/>
                  <a:gd name="T92" fmla="*/ 80 w 234"/>
                  <a:gd name="T93" fmla="*/ 176 h 366"/>
                  <a:gd name="T94" fmla="*/ 80 w 234"/>
                  <a:gd name="T95" fmla="*/ 266 h 366"/>
                  <a:gd name="T96" fmla="*/ 80 w 234"/>
                  <a:gd name="T97" fmla="*/ 344 h 366"/>
                  <a:gd name="T98" fmla="*/ 92 w 234"/>
                  <a:gd name="T99" fmla="*/ 366 h 366"/>
                  <a:gd name="T100" fmla="*/ 119 w 234"/>
                  <a:gd name="T101" fmla="*/ 366 h 366"/>
                  <a:gd name="T102" fmla="*/ 151 w 234"/>
                  <a:gd name="T103" fmla="*/ 264 h 366"/>
                  <a:gd name="T104" fmla="*/ 190 w 234"/>
                  <a:gd name="T105" fmla="*/ 234 h 366"/>
                  <a:gd name="T106" fmla="*/ 205 w 234"/>
                  <a:gd name="T107" fmla="*/ 176 h 366"/>
                  <a:gd name="T108" fmla="*/ 226 w 234"/>
                  <a:gd name="T109" fmla="*/ 142 h 366"/>
                  <a:gd name="T110" fmla="*/ 205 w 234"/>
                  <a:gd name="T111" fmla="*/ 81 h 366"/>
                  <a:gd name="T112" fmla="*/ 212 w 234"/>
                  <a:gd name="T113" fmla="*/ 32 h 366"/>
                  <a:gd name="T114" fmla="*/ 217 w 234"/>
                  <a:gd name="T115" fmla="*/ 17 h 3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</a:cxnLst>
                <a:rect l="0" t="0" r="r" b="b"/>
                <a:pathLst>
                  <a:path w="234" h="366">
                    <a:moveTo>
                      <a:pt x="219" y="0"/>
                    </a:moveTo>
                    <a:lnTo>
                      <a:pt x="214" y="0"/>
                    </a:lnTo>
                    <a:lnTo>
                      <a:pt x="209" y="0"/>
                    </a:lnTo>
                    <a:lnTo>
                      <a:pt x="205" y="3"/>
                    </a:lnTo>
                    <a:lnTo>
                      <a:pt x="200" y="3"/>
                    </a:lnTo>
                    <a:lnTo>
                      <a:pt x="197" y="3"/>
                    </a:lnTo>
                    <a:lnTo>
                      <a:pt x="192" y="3"/>
                    </a:lnTo>
                    <a:lnTo>
                      <a:pt x="187" y="3"/>
                    </a:lnTo>
                    <a:lnTo>
                      <a:pt x="185" y="3"/>
                    </a:lnTo>
                    <a:lnTo>
                      <a:pt x="178" y="3"/>
                    </a:lnTo>
                    <a:lnTo>
                      <a:pt x="170" y="3"/>
                    </a:lnTo>
                    <a:lnTo>
                      <a:pt x="161" y="3"/>
                    </a:lnTo>
                    <a:lnTo>
                      <a:pt x="153" y="3"/>
                    </a:lnTo>
                    <a:lnTo>
                      <a:pt x="153" y="3"/>
                    </a:lnTo>
                    <a:lnTo>
                      <a:pt x="146" y="3"/>
                    </a:lnTo>
                    <a:lnTo>
                      <a:pt x="144" y="3"/>
                    </a:lnTo>
                    <a:lnTo>
                      <a:pt x="136" y="3"/>
                    </a:lnTo>
                    <a:lnTo>
                      <a:pt x="129" y="3"/>
                    </a:lnTo>
                    <a:lnTo>
                      <a:pt x="122" y="3"/>
                    </a:lnTo>
                    <a:lnTo>
                      <a:pt x="122" y="3"/>
                    </a:lnTo>
                    <a:lnTo>
                      <a:pt x="114" y="3"/>
                    </a:lnTo>
                    <a:lnTo>
                      <a:pt x="105" y="3"/>
                    </a:lnTo>
                    <a:lnTo>
                      <a:pt x="105" y="3"/>
                    </a:lnTo>
                    <a:lnTo>
                      <a:pt x="102" y="3"/>
                    </a:lnTo>
                    <a:lnTo>
                      <a:pt x="97" y="3"/>
                    </a:lnTo>
                    <a:lnTo>
                      <a:pt x="90" y="3"/>
                    </a:lnTo>
                    <a:lnTo>
                      <a:pt x="88" y="3"/>
                    </a:lnTo>
                    <a:lnTo>
                      <a:pt x="80" y="3"/>
                    </a:lnTo>
                    <a:lnTo>
                      <a:pt x="73" y="3"/>
                    </a:lnTo>
                    <a:lnTo>
                      <a:pt x="68" y="3"/>
                    </a:lnTo>
                    <a:lnTo>
                      <a:pt x="66" y="3"/>
                    </a:lnTo>
                    <a:lnTo>
                      <a:pt x="58" y="3"/>
                    </a:lnTo>
                    <a:lnTo>
                      <a:pt x="58" y="3"/>
                    </a:lnTo>
                    <a:lnTo>
                      <a:pt x="49" y="3"/>
                    </a:lnTo>
                    <a:lnTo>
                      <a:pt x="41" y="3"/>
                    </a:lnTo>
                    <a:lnTo>
                      <a:pt x="34" y="0"/>
                    </a:lnTo>
                    <a:lnTo>
                      <a:pt x="27" y="0"/>
                    </a:lnTo>
                    <a:lnTo>
                      <a:pt x="27" y="0"/>
                    </a:lnTo>
                    <a:lnTo>
                      <a:pt x="19" y="0"/>
                    </a:lnTo>
                    <a:lnTo>
                      <a:pt x="12" y="0"/>
                    </a:lnTo>
                    <a:lnTo>
                      <a:pt x="5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3"/>
                    </a:lnTo>
                    <a:lnTo>
                      <a:pt x="0" y="5"/>
                    </a:lnTo>
                    <a:lnTo>
                      <a:pt x="2" y="5"/>
                    </a:lnTo>
                    <a:lnTo>
                      <a:pt x="2" y="5"/>
                    </a:lnTo>
                    <a:lnTo>
                      <a:pt x="5" y="8"/>
                    </a:lnTo>
                    <a:lnTo>
                      <a:pt x="5" y="8"/>
                    </a:lnTo>
                    <a:lnTo>
                      <a:pt x="5" y="10"/>
                    </a:lnTo>
                    <a:lnTo>
                      <a:pt x="5" y="10"/>
                    </a:lnTo>
                    <a:lnTo>
                      <a:pt x="5" y="13"/>
                    </a:lnTo>
                    <a:lnTo>
                      <a:pt x="5" y="13"/>
                    </a:lnTo>
                    <a:lnTo>
                      <a:pt x="7" y="15"/>
                    </a:lnTo>
                    <a:lnTo>
                      <a:pt x="7" y="15"/>
                    </a:lnTo>
                    <a:lnTo>
                      <a:pt x="7" y="17"/>
                    </a:lnTo>
                    <a:lnTo>
                      <a:pt x="7" y="17"/>
                    </a:lnTo>
                    <a:lnTo>
                      <a:pt x="7" y="17"/>
                    </a:lnTo>
                    <a:lnTo>
                      <a:pt x="7" y="20"/>
                    </a:lnTo>
                    <a:lnTo>
                      <a:pt x="10" y="20"/>
                    </a:lnTo>
                    <a:lnTo>
                      <a:pt x="10" y="25"/>
                    </a:lnTo>
                    <a:lnTo>
                      <a:pt x="10" y="25"/>
                    </a:lnTo>
                    <a:lnTo>
                      <a:pt x="10" y="25"/>
                    </a:lnTo>
                    <a:lnTo>
                      <a:pt x="10" y="25"/>
                    </a:lnTo>
                    <a:lnTo>
                      <a:pt x="7" y="25"/>
                    </a:lnTo>
                    <a:lnTo>
                      <a:pt x="10" y="27"/>
                    </a:lnTo>
                    <a:lnTo>
                      <a:pt x="10" y="27"/>
                    </a:lnTo>
                    <a:lnTo>
                      <a:pt x="12" y="27"/>
                    </a:lnTo>
                    <a:lnTo>
                      <a:pt x="12" y="27"/>
                    </a:lnTo>
                    <a:lnTo>
                      <a:pt x="14" y="27"/>
                    </a:lnTo>
                    <a:lnTo>
                      <a:pt x="14" y="30"/>
                    </a:lnTo>
                    <a:lnTo>
                      <a:pt x="14" y="30"/>
                    </a:lnTo>
                    <a:lnTo>
                      <a:pt x="14" y="32"/>
                    </a:lnTo>
                    <a:lnTo>
                      <a:pt x="17" y="32"/>
                    </a:lnTo>
                    <a:lnTo>
                      <a:pt x="19" y="32"/>
                    </a:lnTo>
                    <a:lnTo>
                      <a:pt x="19" y="32"/>
                    </a:lnTo>
                    <a:lnTo>
                      <a:pt x="22" y="34"/>
                    </a:lnTo>
                    <a:lnTo>
                      <a:pt x="22" y="34"/>
                    </a:lnTo>
                    <a:lnTo>
                      <a:pt x="19" y="37"/>
                    </a:lnTo>
                    <a:lnTo>
                      <a:pt x="22" y="39"/>
                    </a:lnTo>
                    <a:lnTo>
                      <a:pt x="22" y="42"/>
                    </a:lnTo>
                    <a:lnTo>
                      <a:pt x="24" y="42"/>
                    </a:lnTo>
                    <a:lnTo>
                      <a:pt x="24" y="44"/>
                    </a:lnTo>
                    <a:lnTo>
                      <a:pt x="27" y="44"/>
                    </a:lnTo>
                    <a:lnTo>
                      <a:pt x="24" y="47"/>
                    </a:lnTo>
                    <a:lnTo>
                      <a:pt x="24" y="47"/>
                    </a:lnTo>
                    <a:lnTo>
                      <a:pt x="24" y="49"/>
                    </a:lnTo>
                    <a:lnTo>
                      <a:pt x="24" y="52"/>
                    </a:lnTo>
                    <a:lnTo>
                      <a:pt x="24" y="52"/>
                    </a:lnTo>
                    <a:lnTo>
                      <a:pt x="29" y="54"/>
                    </a:lnTo>
                    <a:lnTo>
                      <a:pt x="29" y="54"/>
                    </a:lnTo>
                    <a:lnTo>
                      <a:pt x="31" y="56"/>
                    </a:lnTo>
                    <a:lnTo>
                      <a:pt x="36" y="59"/>
                    </a:lnTo>
                    <a:lnTo>
                      <a:pt x="36" y="61"/>
                    </a:lnTo>
                    <a:lnTo>
                      <a:pt x="36" y="61"/>
                    </a:lnTo>
                    <a:lnTo>
                      <a:pt x="39" y="61"/>
                    </a:lnTo>
                    <a:lnTo>
                      <a:pt x="39" y="61"/>
                    </a:lnTo>
                    <a:lnTo>
                      <a:pt x="39" y="61"/>
                    </a:lnTo>
                    <a:lnTo>
                      <a:pt x="39" y="64"/>
                    </a:lnTo>
                    <a:lnTo>
                      <a:pt x="39" y="64"/>
                    </a:lnTo>
                    <a:lnTo>
                      <a:pt x="41" y="64"/>
                    </a:lnTo>
                    <a:lnTo>
                      <a:pt x="41" y="64"/>
                    </a:lnTo>
                    <a:lnTo>
                      <a:pt x="44" y="64"/>
                    </a:lnTo>
                    <a:lnTo>
                      <a:pt x="44" y="64"/>
                    </a:lnTo>
                    <a:lnTo>
                      <a:pt x="44" y="66"/>
                    </a:lnTo>
                    <a:lnTo>
                      <a:pt x="46" y="66"/>
                    </a:lnTo>
                    <a:lnTo>
                      <a:pt x="49" y="69"/>
                    </a:lnTo>
                    <a:lnTo>
                      <a:pt x="49" y="69"/>
                    </a:lnTo>
                    <a:lnTo>
                      <a:pt x="51" y="66"/>
                    </a:lnTo>
                    <a:lnTo>
                      <a:pt x="53" y="64"/>
                    </a:lnTo>
                    <a:lnTo>
                      <a:pt x="53" y="64"/>
                    </a:lnTo>
                    <a:lnTo>
                      <a:pt x="56" y="64"/>
                    </a:lnTo>
                    <a:lnTo>
                      <a:pt x="56" y="64"/>
                    </a:lnTo>
                    <a:lnTo>
                      <a:pt x="58" y="64"/>
                    </a:lnTo>
                    <a:lnTo>
                      <a:pt x="58" y="66"/>
                    </a:lnTo>
                    <a:lnTo>
                      <a:pt x="58" y="66"/>
                    </a:lnTo>
                    <a:lnTo>
                      <a:pt x="58" y="69"/>
                    </a:lnTo>
                    <a:lnTo>
                      <a:pt x="58" y="69"/>
                    </a:lnTo>
                    <a:lnTo>
                      <a:pt x="61" y="71"/>
                    </a:lnTo>
                    <a:lnTo>
                      <a:pt x="63" y="71"/>
                    </a:lnTo>
                    <a:lnTo>
                      <a:pt x="61" y="73"/>
                    </a:lnTo>
                    <a:lnTo>
                      <a:pt x="61" y="73"/>
                    </a:lnTo>
                    <a:lnTo>
                      <a:pt x="61" y="76"/>
                    </a:lnTo>
                    <a:lnTo>
                      <a:pt x="61" y="76"/>
                    </a:lnTo>
                    <a:lnTo>
                      <a:pt x="63" y="78"/>
                    </a:lnTo>
                    <a:lnTo>
                      <a:pt x="63" y="78"/>
                    </a:lnTo>
                    <a:lnTo>
                      <a:pt x="63" y="78"/>
                    </a:lnTo>
                    <a:lnTo>
                      <a:pt x="61" y="81"/>
                    </a:lnTo>
                    <a:lnTo>
                      <a:pt x="61" y="81"/>
                    </a:lnTo>
                    <a:lnTo>
                      <a:pt x="56" y="78"/>
                    </a:lnTo>
                    <a:lnTo>
                      <a:pt x="56" y="78"/>
                    </a:lnTo>
                    <a:lnTo>
                      <a:pt x="56" y="81"/>
                    </a:lnTo>
                    <a:lnTo>
                      <a:pt x="56" y="81"/>
                    </a:lnTo>
                    <a:lnTo>
                      <a:pt x="56" y="83"/>
                    </a:lnTo>
                    <a:lnTo>
                      <a:pt x="56" y="83"/>
                    </a:lnTo>
                    <a:lnTo>
                      <a:pt x="53" y="83"/>
                    </a:lnTo>
                    <a:lnTo>
                      <a:pt x="53" y="83"/>
                    </a:lnTo>
                    <a:lnTo>
                      <a:pt x="51" y="86"/>
                    </a:lnTo>
                    <a:lnTo>
                      <a:pt x="51" y="88"/>
                    </a:lnTo>
                    <a:lnTo>
                      <a:pt x="49" y="91"/>
                    </a:lnTo>
                    <a:lnTo>
                      <a:pt x="49" y="91"/>
                    </a:lnTo>
                    <a:lnTo>
                      <a:pt x="49" y="93"/>
                    </a:lnTo>
                    <a:lnTo>
                      <a:pt x="49" y="93"/>
                    </a:lnTo>
                    <a:lnTo>
                      <a:pt x="49" y="93"/>
                    </a:lnTo>
                    <a:lnTo>
                      <a:pt x="46" y="93"/>
                    </a:lnTo>
                    <a:lnTo>
                      <a:pt x="46" y="95"/>
                    </a:lnTo>
                    <a:lnTo>
                      <a:pt x="46" y="95"/>
                    </a:lnTo>
                    <a:lnTo>
                      <a:pt x="46" y="98"/>
                    </a:lnTo>
                    <a:lnTo>
                      <a:pt x="49" y="100"/>
                    </a:lnTo>
                    <a:lnTo>
                      <a:pt x="49" y="100"/>
                    </a:lnTo>
                    <a:lnTo>
                      <a:pt x="49" y="100"/>
                    </a:lnTo>
                    <a:lnTo>
                      <a:pt x="51" y="103"/>
                    </a:lnTo>
                    <a:lnTo>
                      <a:pt x="51" y="105"/>
                    </a:lnTo>
                    <a:lnTo>
                      <a:pt x="53" y="105"/>
                    </a:lnTo>
                    <a:lnTo>
                      <a:pt x="53" y="105"/>
                    </a:lnTo>
                    <a:lnTo>
                      <a:pt x="56" y="108"/>
                    </a:lnTo>
                    <a:lnTo>
                      <a:pt x="58" y="108"/>
                    </a:lnTo>
                    <a:lnTo>
                      <a:pt x="58" y="110"/>
                    </a:lnTo>
                    <a:lnTo>
                      <a:pt x="58" y="110"/>
                    </a:lnTo>
                    <a:lnTo>
                      <a:pt x="61" y="110"/>
                    </a:lnTo>
                    <a:lnTo>
                      <a:pt x="61" y="112"/>
                    </a:lnTo>
                    <a:lnTo>
                      <a:pt x="61" y="117"/>
                    </a:lnTo>
                    <a:lnTo>
                      <a:pt x="63" y="120"/>
                    </a:lnTo>
                    <a:lnTo>
                      <a:pt x="66" y="122"/>
                    </a:lnTo>
                    <a:lnTo>
                      <a:pt x="66" y="122"/>
                    </a:lnTo>
                    <a:lnTo>
                      <a:pt x="66" y="125"/>
                    </a:lnTo>
                    <a:lnTo>
                      <a:pt x="66" y="127"/>
                    </a:lnTo>
                    <a:lnTo>
                      <a:pt x="68" y="127"/>
                    </a:lnTo>
                    <a:lnTo>
                      <a:pt x="68" y="127"/>
                    </a:lnTo>
                    <a:lnTo>
                      <a:pt x="70" y="130"/>
                    </a:lnTo>
                    <a:lnTo>
                      <a:pt x="73" y="130"/>
                    </a:lnTo>
                    <a:lnTo>
                      <a:pt x="75" y="130"/>
                    </a:lnTo>
                    <a:lnTo>
                      <a:pt x="75" y="130"/>
                    </a:lnTo>
                    <a:lnTo>
                      <a:pt x="78" y="130"/>
                    </a:lnTo>
                    <a:lnTo>
                      <a:pt x="78" y="130"/>
                    </a:lnTo>
                    <a:lnTo>
                      <a:pt x="78" y="130"/>
                    </a:lnTo>
                    <a:lnTo>
                      <a:pt x="78" y="132"/>
                    </a:lnTo>
                    <a:lnTo>
                      <a:pt x="78" y="132"/>
                    </a:lnTo>
                    <a:lnTo>
                      <a:pt x="80" y="132"/>
                    </a:lnTo>
                    <a:lnTo>
                      <a:pt x="80" y="132"/>
                    </a:lnTo>
                    <a:lnTo>
                      <a:pt x="80" y="132"/>
                    </a:lnTo>
                    <a:lnTo>
                      <a:pt x="80" y="134"/>
                    </a:lnTo>
                    <a:lnTo>
                      <a:pt x="80" y="134"/>
                    </a:lnTo>
                    <a:lnTo>
                      <a:pt x="80" y="134"/>
                    </a:lnTo>
                    <a:lnTo>
                      <a:pt x="80" y="134"/>
                    </a:lnTo>
                    <a:lnTo>
                      <a:pt x="80" y="134"/>
                    </a:lnTo>
                    <a:lnTo>
                      <a:pt x="80" y="154"/>
                    </a:lnTo>
                    <a:lnTo>
                      <a:pt x="80" y="176"/>
                    </a:lnTo>
                    <a:lnTo>
                      <a:pt x="80" y="198"/>
                    </a:lnTo>
                    <a:lnTo>
                      <a:pt x="80" y="222"/>
                    </a:lnTo>
                    <a:lnTo>
                      <a:pt x="80" y="244"/>
                    </a:lnTo>
                    <a:lnTo>
                      <a:pt x="80" y="266"/>
                    </a:lnTo>
                    <a:lnTo>
                      <a:pt x="80" y="312"/>
                    </a:lnTo>
                    <a:lnTo>
                      <a:pt x="80" y="322"/>
                    </a:lnTo>
                    <a:lnTo>
                      <a:pt x="80" y="334"/>
                    </a:lnTo>
                    <a:lnTo>
                      <a:pt x="80" y="344"/>
                    </a:lnTo>
                    <a:lnTo>
                      <a:pt x="80" y="356"/>
                    </a:lnTo>
                    <a:lnTo>
                      <a:pt x="80" y="366"/>
                    </a:lnTo>
                    <a:lnTo>
                      <a:pt x="85" y="366"/>
                    </a:lnTo>
                    <a:lnTo>
                      <a:pt x="92" y="366"/>
                    </a:lnTo>
                    <a:lnTo>
                      <a:pt x="100" y="366"/>
                    </a:lnTo>
                    <a:lnTo>
                      <a:pt x="105" y="366"/>
                    </a:lnTo>
                    <a:lnTo>
                      <a:pt x="112" y="366"/>
                    </a:lnTo>
                    <a:lnTo>
                      <a:pt x="119" y="366"/>
                    </a:lnTo>
                    <a:lnTo>
                      <a:pt x="119" y="293"/>
                    </a:lnTo>
                    <a:lnTo>
                      <a:pt x="112" y="293"/>
                    </a:lnTo>
                    <a:lnTo>
                      <a:pt x="112" y="264"/>
                    </a:lnTo>
                    <a:lnTo>
                      <a:pt x="151" y="264"/>
                    </a:lnTo>
                    <a:lnTo>
                      <a:pt x="151" y="242"/>
                    </a:lnTo>
                    <a:lnTo>
                      <a:pt x="180" y="242"/>
                    </a:lnTo>
                    <a:lnTo>
                      <a:pt x="180" y="234"/>
                    </a:lnTo>
                    <a:lnTo>
                      <a:pt x="190" y="234"/>
                    </a:lnTo>
                    <a:lnTo>
                      <a:pt x="190" y="208"/>
                    </a:lnTo>
                    <a:lnTo>
                      <a:pt x="214" y="208"/>
                    </a:lnTo>
                    <a:lnTo>
                      <a:pt x="214" y="186"/>
                    </a:lnTo>
                    <a:lnTo>
                      <a:pt x="205" y="176"/>
                    </a:lnTo>
                    <a:lnTo>
                      <a:pt x="205" y="169"/>
                    </a:lnTo>
                    <a:lnTo>
                      <a:pt x="222" y="169"/>
                    </a:lnTo>
                    <a:lnTo>
                      <a:pt x="229" y="149"/>
                    </a:lnTo>
                    <a:lnTo>
                      <a:pt x="226" y="142"/>
                    </a:lnTo>
                    <a:lnTo>
                      <a:pt x="234" y="120"/>
                    </a:lnTo>
                    <a:lnTo>
                      <a:pt x="214" y="112"/>
                    </a:lnTo>
                    <a:lnTo>
                      <a:pt x="214" y="81"/>
                    </a:lnTo>
                    <a:lnTo>
                      <a:pt x="205" y="81"/>
                    </a:lnTo>
                    <a:lnTo>
                      <a:pt x="205" y="27"/>
                    </a:lnTo>
                    <a:lnTo>
                      <a:pt x="205" y="27"/>
                    </a:lnTo>
                    <a:lnTo>
                      <a:pt x="207" y="32"/>
                    </a:lnTo>
                    <a:lnTo>
                      <a:pt x="212" y="32"/>
                    </a:lnTo>
                    <a:lnTo>
                      <a:pt x="212" y="27"/>
                    </a:lnTo>
                    <a:lnTo>
                      <a:pt x="212" y="27"/>
                    </a:lnTo>
                    <a:lnTo>
                      <a:pt x="212" y="20"/>
                    </a:lnTo>
                    <a:lnTo>
                      <a:pt x="217" y="17"/>
                    </a:lnTo>
                    <a:lnTo>
                      <a:pt x="219" y="0"/>
                    </a:lnTo>
                    <a:close/>
                  </a:path>
                </a:pathLst>
              </a:custGeom>
              <a:solidFill>
                <a:srgbClr val="A58E9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200" dirty="0"/>
              </a:p>
            </p:txBody>
          </p:sp>
          <p:sp>
            <p:nvSpPr>
              <p:cNvPr id="81" name="Freeform 207">
                <a:extLst>
                  <a:ext uri="{FF2B5EF4-FFF2-40B4-BE49-F238E27FC236}">
                    <a16:creationId xmlns:a16="http://schemas.microsoft.com/office/drawing/2014/main" id="{A3337C35-E2EC-45A9-AF39-17826921DF4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11" y="2855"/>
                <a:ext cx="12" cy="14"/>
              </a:xfrm>
              <a:custGeom>
                <a:avLst/>
                <a:gdLst>
                  <a:gd name="T0" fmla="*/ 12 w 12"/>
                  <a:gd name="T1" fmla="*/ 0 h 14"/>
                  <a:gd name="T2" fmla="*/ 12 w 12"/>
                  <a:gd name="T3" fmla="*/ 0 h 14"/>
                  <a:gd name="T4" fmla="*/ 12 w 12"/>
                  <a:gd name="T5" fmla="*/ 0 h 14"/>
                  <a:gd name="T6" fmla="*/ 12 w 12"/>
                  <a:gd name="T7" fmla="*/ 2 h 14"/>
                  <a:gd name="T8" fmla="*/ 12 w 12"/>
                  <a:gd name="T9" fmla="*/ 2 h 14"/>
                  <a:gd name="T10" fmla="*/ 12 w 12"/>
                  <a:gd name="T11" fmla="*/ 2 h 14"/>
                  <a:gd name="T12" fmla="*/ 12 w 12"/>
                  <a:gd name="T13" fmla="*/ 5 h 14"/>
                  <a:gd name="T14" fmla="*/ 12 w 12"/>
                  <a:gd name="T15" fmla="*/ 5 h 14"/>
                  <a:gd name="T16" fmla="*/ 10 w 12"/>
                  <a:gd name="T17" fmla="*/ 10 h 14"/>
                  <a:gd name="T18" fmla="*/ 10 w 12"/>
                  <a:gd name="T19" fmla="*/ 10 h 14"/>
                  <a:gd name="T20" fmla="*/ 10 w 12"/>
                  <a:gd name="T21" fmla="*/ 10 h 14"/>
                  <a:gd name="T22" fmla="*/ 7 w 12"/>
                  <a:gd name="T23" fmla="*/ 10 h 14"/>
                  <a:gd name="T24" fmla="*/ 7 w 12"/>
                  <a:gd name="T25" fmla="*/ 10 h 14"/>
                  <a:gd name="T26" fmla="*/ 2 w 12"/>
                  <a:gd name="T27" fmla="*/ 14 h 14"/>
                  <a:gd name="T28" fmla="*/ 2 w 12"/>
                  <a:gd name="T29" fmla="*/ 14 h 14"/>
                  <a:gd name="T30" fmla="*/ 2 w 12"/>
                  <a:gd name="T31" fmla="*/ 14 h 14"/>
                  <a:gd name="T32" fmla="*/ 0 w 12"/>
                  <a:gd name="T33" fmla="*/ 14 h 14"/>
                  <a:gd name="T34" fmla="*/ 0 w 12"/>
                  <a:gd name="T35" fmla="*/ 14 h 14"/>
                  <a:gd name="T36" fmla="*/ 0 w 12"/>
                  <a:gd name="T37" fmla="*/ 10 h 14"/>
                  <a:gd name="T38" fmla="*/ 2 w 12"/>
                  <a:gd name="T39" fmla="*/ 7 h 14"/>
                  <a:gd name="T40" fmla="*/ 2 w 12"/>
                  <a:gd name="T41" fmla="*/ 7 h 14"/>
                  <a:gd name="T42" fmla="*/ 7 w 12"/>
                  <a:gd name="T43" fmla="*/ 5 h 14"/>
                  <a:gd name="T44" fmla="*/ 7 w 12"/>
                  <a:gd name="T45" fmla="*/ 5 h 14"/>
                  <a:gd name="T46" fmla="*/ 12 w 12"/>
                  <a:gd name="T47" fmla="*/ 0 h 14"/>
                  <a:gd name="T48" fmla="*/ 12 w 12"/>
                  <a:gd name="T49" fmla="*/ 0 h 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12" h="14">
                    <a:moveTo>
                      <a:pt x="12" y="0"/>
                    </a:moveTo>
                    <a:lnTo>
                      <a:pt x="12" y="0"/>
                    </a:lnTo>
                    <a:lnTo>
                      <a:pt x="12" y="0"/>
                    </a:lnTo>
                    <a:lnTo>
                      <a:pt x="12" y="2"/>
                    </a:lnTo>
                    <a:lnTo>
                      <a:pt x="12" y="2"/>
                    </a:lnTo>
                    <a:lnTo>
                      <a:pt x="12" y="2"/>
                    </a:lnTo>
                    <a:lnTo>
                      <a:pt x="12" y="5"/>
                    </a:lnTo>
                    <a:lnTo>
                      <a:pt x="12" y="5"/>
                    </a:lnTo>
                    <a:lnTo>
                      <a:pt x="10" y="10"/>
                    </a:lnTo>
                    <a:lnTo>
                      <a:pt x="10" y="10"/>
                    </a:lnTo>
                    <a:lnTo>
                      <a:pt x="10" y="10"/>
                    </a:lnTo>
                    <a:lnTo>
                      <a:pt x="7" y="10"/>
                    </a:lnTo>
                    <a:lnTo>
                      <a:pt x="7" y="10"/>
                    </a:lnTo>
                    <a:lnTo>
                      <a:pt x="2" y="14"/>
                    </a:lnTo>
                    <a:lnTo>
                      <a:pt x="2" y="14"/>
                    </a:lnTo>
                    <a:lnTo>
                      <a:pt x="2" y="14"/>
                    </a:lnTo>
                    <a:lnTo>
                      <a:pt x="0" y="14"/>
                    </a:lnTo>
                    <a:lnTo>
                      <a:pt x="0" y="14"/>
                    </a:lnTo>
                    <a:lnTo>
                      <a:pt x="0" y="10"/>
                    </a:lnTo>
                    <a:lnTo>
                      <a:pt x="2" y="7"/>
                    </a:lnTo>
                    <a:lnTo>
                      <a:pt x="2" y="7"/>
                    </a:lnTo>
                    <a:lnTo>
                      <a:pt x="7" y="5"/>
                    </a:lnTo>
                    <a:lnTo>
                      <a:pt x="7" y="5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solidFill>
                <a:srgbClr val="EAB08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200" dirty="0"/>
              </a:p>
            </p:txBody>
          </p:sp>
          <p:sp>
            <p:nvSpPr>
              <p:cNvPr id="82" name="Freeform 208">
                <a:extLst>
                  <a:ext uri="{FF2B5EF4-FFF2-40B4-BE49-F238E27FC236}">
                    <a16:creationId xmlns:a16="http://schemas.microsoft.com/office/drawing/2014/main" id="{D105DE94-71A3-4AAC-A434-9B71E38ABA0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43" y="2840"/>
                <a:ext cx="34" cy="25"/>
              </a:xfrm>
              <a:custGeom>
                <a:avLst/>
                <a:gdLst>
                  <a:gd name="T0" fmla="*/ 9 w 34"/>
                  <a:gd name="T1" fmla="*/ 3 h 25"/>
                  <a:gd name="T2" fmla="*/ 9 w 34"/>
                  <a:gd name="T3" fmla="*/ 3 h 25"/>
                  <a:gd name="T4" fmla="*/ 12 w 34"/>
                  <a:gd name="T5" fmla="*/ 0 h 25"/>
                  <a:gd name="T6" fmla="*/ 17 w 34"/>
                  <a:gd name="T7" fmla="*/ 0 h 25"/>
                  <a:gd name="T8" fmla="*/ 17 w 34"/>
                  <a:gd name="T9" fmla="*/ 0 h 25"/>
                  <a:gd name="T10" fmla="*/ 19 w 34"/>
                  <a:gd name="T11" fmla="*/ 0 h 25"/>
                  <a:gd name="T12" fmla="*/ 19 w 34"/>
                  <a:gd name="T13" fmla="*/ 0 h 25"/>
                  <a:gd name="T14" fmla="*/ 19 w 34"/>
                  <a:gd name="T15" fmla="*/ 0 h 25"/>
                  <a:gd name="T16" fmla="*/ 22 w 34"/>
                  <a:gd name="T17" fmla="*/ 0 h 25"/>
                  <a:gd name="T18" fmla="*/ 22 w 34"/>
                  <a:gd name="T19" fmla="*/ 0 h 25"/>
                  <a:gd name="T20" fmla="*/ 22 w 34"/>
                  <a:gd name="T21" fmla="*/ 0 h 25"/>
                  <a:gd name="T22" fmla="*/ 26 w 34"/>
                  <a:gd name="T23" fmla="*/ 0 h 25"/>
                  <a:gd name="T24" fmla="*/ 26 w 34"/>
                  <a:gd name="T25" fmla="*/ 0 h 25"/>
                  <a:gd name="T26" fmla="*/ 29 w 34"/>
                  <a:gd name="T27" fmla="*/ 0 h 25"/>
                  <a:gd name="T28" fmla="*/ 31 w 34"/>
                  <a:gd name="T29" fmla="*/ 3 h 25"/>
                  <a:gd name="T30" fmla="*/ 31 w 34"/>
                  <a:gd name="T31" fmla="*/ 3 h 25"/>
                  <a:gd name="T32" fmla="*/ 34 w 34"/>
                  <a:gd name="T33" fmla="*/ 5 h 25"/>
                  <a:gd name="T34" fmla="*/ 34 w 34"/>
                  <a:gd name="T35" fmla="*/ 8 h 25"/>
                  <a:gd name="T36" fmla="*/ 34 w 34"/>
                  <a:gd name="T37" fmla="*/ 8 h 25"/>
                  <a:gd name="T38" fmla="*/ 31 w 34"/>
                  <a:gd name="T39" fmla="*/ 12 h 25"/>
                  <a:gd name="T40" fmla="*/ 31 w 34"/>
                  <a:gd name="T41" fmla="*/ 12 h 25"/>
                  <a:gd name="T42" fmla="*/ 29 w 34"/>
                  <a:gd name="T43" fmla="*/ 20 h 25"/>
                  <a:gd name="T44" fmla="*/ 29 w 34"/>
                  <a:gd name="T45" fmla="*/ 20 h 25"/>
                  <a:gd name="T46" fmla="*/ 26 w 34"/>
                  <a:gd name="T47" fmla="*/ 22 h 25"/>
                  <a:gd name="T48" fmla="*/ 24 w 34"/>
                  <a:gd name="T49" fmla="*/ 25 h 25"/>
                  <a:gd name="T50" fmla="*/ 24 w 34"/>
                  <a:gd name="T51" fmla="*/ 25 h 25"/>
                  <a:gd name="T52" fmla="*/ 17 w 34"/>
                  <a:gd name="T53" fmla="*/ 25 h 25"/>
                  <a:gd name="T54" fmla="*/ 17 w 34"/>
                  <a:gd name="T55" fmla="*/ 25 h 25"/>
                  <a:gd name="T56" fmla="*/ 14 w 34"/>
                  <a:gd name="T57" fmla="*/ 22 h 25"/>
                  <a:gd name="T58" fmla="*/ 14 w 34"/>
                  <a:gd name="T59" fmla="*/ 22 h 25"/>
                  <a:gd name="T60" fmla="*/ 12 w 34"/>
                  <a:gd name="T61" fmla="*/ 22 h 25"/>
                  <a:gd name="T62" fmla="*/ 12 w 34"/>
                  <a:gd name="T63" fmla="*/ 22 h 25"/>
                  <a:gd name="T64" fmla="*/ 12 w 34"/>
                  <a:gd name="T65" fmla="*/ 22 h 25"/>
                  <a:gd name="T66" fmla="*/ 7 w 34"/>
                  <a:gd name="T67" fmla="*/ 20 h 25"/>
                  <a:gd name="T68" fmla="*/ 7 w 34"/>
                  <a:gd name="T69" fmla="*/ 20 h 25"/>
                  <a:gd name="T70" fmla="*/ 2 w 34"/>
                  <a:gd name="T71" fmla="*/ 15 h 25"/>
                  <a:gd name="T72" fmla="*/ 2 w 34"/>
                  <a:gd name="T73" fmla="*/ 15 h 25"/>
                  <a:gd name="T74" fmla="*/ 0 w 34"/>
                  <a:gd name="T75" fmla="*/ 15 h 25"/>
                  <a:gd name="T76" fmla="*/ 0 w 34"/>
                  <a:gd name="T77" fmla="*/ 12 h 25"/>
                  <a:gd name="T78" fmla="*/ 0 w 34"/>
                  <a:gd name="T79" fmla="*/ 12 h 25"/>
                  <a:gd name="T80" fmla="*/ 2 w 34"/>
                  <a:gd name="T81" fmla="*/ 8 h 25"/>
                  <a:gd name="T82" fmla="*/ 2 w 34"/>
                  <a:gd name="T83" fmla="*/ 8 h 25"/>
                  <a:gd name="T84" fmla="*/ 4 w 34"/>
                  <a:gd name="T85" fmla="*/ 8 h 25"/>
                  <a:gd name="T86" fmla="*/ 4 w 34"/>
                  <a:gd name="T87" fmla="*/ 5 h 25"/>
                  <a:gd name="T88" fmla="*/ 4 w 34"/>
                  <a:gd name="T89" fmla="*/ 5 h 25"/>
                  <a:gd name="T90" fmla="*/ 9 w 34"/>
                  <a:gd name="T91" fmla="*/ 3 h 25"/>
                  <a:gd name="T92" fmla="*/ 9 w 34"/>
                  <a:gd name="T93" fmla="*/ 3 h 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</a:cxnLst>
                <a:rect l="0" t="0" r="r" b="b"/>
                <a:pathLst>
                  <a:path w="34" h="25">
                    <a:moveTo>
                      <a:pt x="9" y="3"/>
                    </a:moveTo>
                    <a:lnTo>
                      <a:pt x="9" y="3"/>
                    </a:lnTo>
                    <a:lnTo>
                      <a:pt x="12" y="0"/>
                    </a:lnTo>
                    <a:lnTo>
                      <a:pt x="17" y="0"/>
                    </a:lnTo>
                    <a:lnTo>
                      <a:pt x="17" y="0"/>
                    </a:lnTo>
                    <a:lnTo>
                      <a:pt x="19" y="0"/>
                    </a:lnTo>
                    <a:lnTo>
                      <a:pt x="19" y="0"/>
                    </a:lnTo>
                    <a:lnTo>
                      <a:pt x="19" y="0"/>
                    </a:lnTo>
                    <a:lnTo>
                      <a:pt x="22" y="0"/>
                    </a:lnTo>
                    <a:lnTo>
                      <a:pt x="22" y="0"/>
                    </a:lnTo>
                    <a:lnTo>
                      <a:pt x="22" y="0"/>
                    </a:lnTo>
                    <a:lnTo>
                      <a:pt x="26" y="0"/>
                    </a:lnTo>
                    <a:lnTo>
                      <a:pt x="26" y="0"/>
                    </a:lnTo>
                    <a:lnTo>
                      <a:pt x="29" y="0"/>
                    </a:lnTo>
                    <a:lnTo>
                      <a:pt x="31" y="3"/>
                    </a:lnTo>
                    <a:lnTo>
                      <a:pt x="31" y="3"/>
                    </a:lnTo>
                    <a:lnTo>
                      <a:pt x="34" y="5"/>
                    </a:lnTo>
                    <a:lnTo>
                      <a:pt x="34" y="8"/>
                    </a:lnTo>
                    <a:lnTo>
                      <a:pt x="34" y="8"/>
                    </a:lnTo>
                    <a:lnTo>
                      <a:pt x="31" y="12"/>
                    </a:lnTo>
                    <a:lnTo>
                      <a:pt x="31" y="12"/>
                    </a:lnTo>
                    <a:lnTo>
                      <a:pt x="29" y="20"/>
                    </a:lnTo>
                    <a:lnTo>
                      <a:pt x="29" y="20"/>
                    </a:lnTo>
                    <a:lnTo>
                      <a:pt x="26" y="22"/>
                    </a:lnTo>
                    <a:lnTo>
                      <a:pt x="24" y="25"/>
                    </a:lnTo>
                    <a:lnTo>
                      <a:pt x="24" y="25"/>
                    </a:lnTo>
                    <a:lnTo>
                      <a:pt x="17" y="25"/>
                    </a:lnTo>
                    <a:lnTo>
                      <a:pt x="17" y="25"/>
                    </a:lnTo>
                    <a:lnTo>
                      <a:pt x="14" y="22"/>
                    </a:lnTo>
                    <a:lnTo>
                      <a:pt x="14" y="22"/>
                    </a:lnTo>
                    <a:lnTo>
                      <a:pt x="12" y="22"/>
                    </a:lnTo>
                    <a:lnTo>
                      <a:pt x="12" y="22"/>
                    </a:lnTo>
                    <a:lnTo>
                      <a:pt x="12" y="22"/>
                    </a:lnTo>
                    <a:lnTo>
                      <a:pt x="7" y="20"/>
                    </a:lnTo>
                    <a:lnTo>
                      <a:pt x="7" y="20"/>
                    </a:lnTo>
                    <a:lnTo>
                      <a:pt x="2" y="15"/>
                    </a:lnTo>
                    <a:lnTo>
                      <a:pt x="2" y="15"/>
                    </a:lnTo>
                    <a:lnTo>
                      <a:pt x="0" y="15"/>
                    </a:lnTo>
                    <a:lnTo>
                      <a:pt x="0" y="12"/>
                    </a:lnTo>
                    <a:lnTo>
                      <a:pt x="0" y="12"/>
                    </a:lnTo>
                    <a:lnTo>
                      <a:pt x="2" y="8"/>
                    </a:lnTo>
                    <a:lnTo>
                      <a:pt x="2" y="8"/>
                    </a:lnTo>
                    <a:lnTo>
                      <a:pt x="4" y="8"/>
                    </a:lnTo>
                    <a:lnTo>
                      <a:pt x="4" y="5"/>
                    </a:lnTo>
                    <a:lnTo>
                      <a:pt x="4" y="5"/>
                    </a:lnTo>
                    <a:lnTo>
                      <a:pt x="9" y="3"/>
                    </a:lnTo>
                    <a:lnTo>
                      <a:pt x="9" y="3"/>
                    </a:lnTo>
                    <a:close/>
                  </a:path>
                </a:pathLst>
              </a:custGeom>
              <a:solidFill>
                <a:srgbClr val="EAB08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200" dirty="0"/>
              </a:p>
            </p:txBody>
          </p:sp>
          <p:sp>
            <p:nvSpPr>
              <p:cNvPr id="83" name="Freeform 209">
                <a:extLst>
                  <a:ext uri="{FF2B5EF4-FFF2-40B4-BE49-F238E27FC236}">
                    <a16:creationId xmlns:a16="http://schemas.microsoft.com/office/drawing/2014/main" id="{30FBAAD6-00C8-42C3-93A6-0C17E6F5CD0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47" y="2877"/>
                <a:ext cx="42" cy="31"/>
              </a:xfrm>
              <a:custGeom>
                <a:avLst/>
                <a:gdLst>
                  <a:gd name="T0" fmla="*/ 0 w 42"/>
                  <a:gd name="T1" fmla="*/ 10 h 31"/>
                  <a:gd name="T2" fmla="*/ 0 w 42"/>
                  <a:gd name="T3" fmla="*/ 10 h 31"/>
                  <a:gd name="T4" fmla="*/ 5 w 42"/>
                  <a:gd name="T5" fmla="*/ 10 h 31"/>
                  <a:gd name="T6" fmla="*/ 10 w 42"/>
                  <a:gd name="T7" fmla="*/ 10 h 31"/>
                  <a:gd name="T8" fmla="*/ 10 w 42"/>
                  <a:gd name="T9" fmla="*/ 10 h 31"/>
                  <a:gd name="T10" fmla="*/ 15 w 42"/>
                  <a:gd name="T11" fmla="*/ 5 h 31"/>
                  <a:gd name="T12" fmla="*/ 20 w 42"/>
                  <a:gd name="T13" fmla="*/ 0 h 31"/>
                  <a:gd name="T14" fmla="*/ 20 w 42"/>
                  <a:gd name="T15" fmla="*/ 0 h 31"/>
                  <a:gd name="T16" fmla="*/ 22 w 42"/>
                  <a:gd name="T17" fmla="*/ 2 h 31"/>
                  <a:gd name="T18" fmla="*/ 25 w 42"/>
                  <a:gd name="T19" fmla="*/ 5 h 31"/>
                  <a:gd name="T20" fmla="*/ 25 w 42"/>
                  <a:gd name="T21" fmla="*/ 5 h 31"/>
                  <a:gd name="T22" fmla="*/ 25 w 42"/>
                  <a:gd name="T23" fmla="*/ 7 h 31"/>
                  <a:gd name="T24" fmla="*/ 27 w 42"/>
                  <a:gd name="T25" fmla="*/ 10 h 31"/>
                  <a:gd name="T26" fmla="*/ 27 w 42"/>
                  <a:gd name="T27" fmla="*/ 10 h 31"/>
                  <a:gd name="T28" fmla="*/ 27 w 42"/>
                  <a:gd name="T29" fmla="*/ 12 h 31"/>
                  <a:gd name="T30" fmla="*/ 30 w 42"/>
                  <a:gd name="T31" fmla="*/ 14 h 31"/>
                  <a:gd name="T32" fmla="*/ 30 w 42"/>
                  <a:gd name="T33" fmla="*/ 14 h 31"/>
                  <a:gd name="T34" fmla="*/ 27 w 42"/>
                  <a:gd name="T35" fmla="*/ 14 h 31"/>
                  <a:gd name="T36" fmla="*/ 30 w 42"/>
                  <a:gd name="T37" fmla="*/ 17 h 31"/>
                  <a:gd name="T38" fmla="*/ 30 w 42"/>
                  <a:gd name="T39" fmla="*/ 17 h 31"/>
                  <a:gd name="T40" fmla="*/ 30 w 42"/>
                  <a:gd name="T41" fmla="*/ 22 h 31"/>
                  <a:gd name="T42" fmla="*/ 32 w 42"/>
                  <a:gd name="T43" fmla="*/ 22 h 31"/>
                  <a:gd name="T44" fmla="*/ 32 w 42"/>
                  <a:gd name="T45" fmla="*/ 22 h 31"/>
                  <a:gd name="T46" fmla="*/ 37 w 42"/>
                  <a:gd name="T47" fmla="*/ 19 h 31"/>
                  <a:gd name="T48" fmla="*/ 37 w 42"/>
                  <a:gd name="T49" fmla="*/ 19 h 31"/>
                  <a:gd name="T50" fmla="*/ 37 w 42"/>
                  <a:gd name="T51" fmla="*/ 24 h 31"/>
                  <a:gd name="T52" fmla="*/ 37 w 42"/>
                  <a:gd name="T53" fmla="*/ 24 h 31"/>
                  <a:gd name="T54" fmla="*/ 39 w 42"/>
                  <a:gd name="T55" fmla="*/ 27 h 31"/>
                  <a:gd name="T56" fmla="*/ 42 w 42"/>
                  <a:gd name="T57" fmla="*/ 29 h 31"/>
                  <a:gd name="T58" fmla="*/ 42 w 42"/>
                  <a:gd name="T59" fmla="*/ 29 h 31"/>
                  <a:gd name="T60" fmla="*/ 35 w 42"/>
                  <a:gd name="T61" fmla="*/ 31 h 31"/>
                  <a:gd name="T62" fmla="*/ 35 w 42"/>
                  <a:gd name="T63" fmla="*/ 31 h 31"/>
                  <a:gd name="T64" fmla="*/ 30 w 42"/>
                  <a:gd name="T65" fmla="*/ 31 h 31"/>
                  <a:gd name="T66" fmla="*/ 27 w 42"/>
                  <a:gd name="T67" fmla="*/ 31 h 31"/>
                  <a:gd name="T68" fmla="*/ 27 w 42"/>
                  <a:gd name="T69" fmla="*/ 31 h 31"/>
                  <a:gd name="T70" fmla="*/ 22 w 42"/>
                  <a:gd name="T71" fmla="*/ 29 h 31"/>
                  <a:gd name="T72" fmla="*/ 22 w 42"/>
                  <a:gd name="T73" fmla="*/ 29 h 31"/>
                  <a:gd name="T74" fmla="*/ 20 w 42"/>
                  <a:gd name="T75" fmla="*/ 24 h 31"/>
                  <a:gd name="T76" fmla="*/ 20 w 42"/>
                  <a:gd name="T77" fmla="*/ 24 h 31"/>
                  <a:gd name="T78" fmla="*/ 17 w 42"/>
                  <a:gd name="T79" fmla="*/ 24 h 31"/>
                  <a:gd name="T80" fmla="*/ 17 w 42"/>
                  <a:gd name="T81" fmla="*/ 27 h 31"/>
                  <a:gd name="T82" fmla="*/ 17 w 42"/>
                  <a:gd name="T83" fmla="*/ 27 h 31"/>
                  <a:gd name="T84" fmla="*/ 17 w 42"/>
                  <a:gd name="T85" fmla="*/ 29 h 31"/>
                  <a:gd name="T86" fmla="*/ 17 w 42"/>
                  <a:gd name="T87" fmla="*/ 29 h 31"/>
                  <a:gd name="T88" fmla="*/ 17 w 42"/>
                  <a:gd name="T89" fmla="*/ 29 h 31"/>
                  <a:gd name="T90" fmla="*/ 13 w 42"/>
                  <a:gd name="T91" fmla="*/ 29 h 31"/>
                  <a:gd name="T92" fmla="*/ 10 w 42"/>
                  <a:gd name="T93" fmla="*/ 29 h 31"/>
                  <a:gd name="T94" fmla="*/ 10 w 42"/>
                  <a:gd name="T95" fmla="*/ 29 h 31"/>
                  <a:gd name="T96" fmla="*/ 5 w 42"/>
                  <a:gd name="T97" fmla="*/ 22 h 31"/>
                  <a:gd name="T98" fmla="*/ 5 w 42"/>
                  <a:gd name="T99" fmla="*/ 22 h 31"/>
                  <a:gd name="T100" fmla="*/ 3 w 42"/>
                  <a:gd name="T101" fmla="*/ 17 h 31"/>
                  <a:gd name="T102" fmla="*/ 3 w 42"/>
                  <a:gd name="T103" fmla="*/ 17 h 31"/>
                  <a:gd name="T104" fmla="*/ 3 w 42"/>
                  <a:gd name="T105" fmla="*/ 12 h 31"/>
                  <a:gd name="T106" fmla="*/ 3 w 42"/>
                  <a:gd name="T107" fmla="*/ 12 h 31"/>
                  <a:gd name="T108" fmla="*/ 0 w 42"/>
                  <a:gd name="T109" fmla="*/ 10 h 31"/>
                  <a:gd name="T110" fmla="*/ 0 w 42"/>
                  <a:gd name="T111" fmla="*/ 10 h 3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</a:cxnLst>
                <a:rect l="0" t="0" r="r" b="b"/>
                <a:pathLst>
                  <a:path w="42" h="31">
                    <a:moveTo>
                      <a:pt x="0" y="10"/>
                    </a:moveTo>
                    <a:lnTo>
                      <a:pt x="0" y="10"/>
                    </a:lnTo>
                    <a:lnTo>
                      <a:pt x="5" y="10"/>
                    </a:lnTo>
                    <a:lnTo>
                      <a:pt x="10" y="10"/>
                    </a:lnTo>
                    <a:lnTo>
                      <a:pt x="10" y="10"/>
                    </a:lnTo>
                    <a:lnTo>
                      <a:pt x="15" y="5"/>
                    </a:lnTo>
                    <a:lnTo>
                      <a:pt x="20" y="0"/>
                    </a:lnTo>
                    <a:lnTo>
                      <a:pt x="20" y="0"/>
                    </a:lnTo>
                    <a:lnTo>
                      <a:pt x="22" y="2"/>
                    </a:lnTo>
                    <a:lnTo>
                      <a:pt x="25" y="5"/>
                    </a:lnTo>
                    <a:lnTo>
                      <a:pt x="25" y="5"/>
                    </a:lnTo>
                    <a:lnTo>
                      <a:pt x="25" y="7"/>
                    </a:lnTo>
                    <a:lnTo>
                      <a:pt x="27" y="10"/>
                    </a:lnTo>
                    <a:lnTo>
                      <a:pt x="27" y="10"/>
                    </a:lnTo>
                    <a:lnTo>
                      <a:pt x="27" y="12"/>
                    </a:lnTo>
                    <a:lnTo>
                      <a:pt x="30" y="14"/>
                    </a:lnTo>
                    <a:lnTo>
                      <a:pt x="30" y="14"/>
                    </a:lnTo>
                    <a:lnTo>
                      <a:pt x="27" y="14"/>
                    </a:lnTo>
                    <a:lnTo>
                      <a:pt x="30" y="17"/>
                    </a:lnTo>
                    <a:lnTo>
                      <a:pt x="30" y="17"/>
                    </a:lnTo>
                    <a:lnTo>
                      <a:pt x="30" y="22"/>
                    </a:lnTo>
                    <a:lnTo>
                      <a:pt x="32" y="22"/>
                    </a:lnTo>
                    <a:lnTo>
                      <a:pt x="32" y="22"/>
                    </a:lnTo>
                    <a:lnTo>
                      <a:pt x="37" y="19"/>
                    </a:lnTo>
                    <a:lnTo>
                      <a:pt x="37" y="19"/>
                    </a:lnTo>
                    <a:lnTo>
                      <a:pt x="37" y="24"/>
                    </a:lnTo>
                    <a:lnTo>
                      <a:pt x="37" y="24"/>
                    </a:lnTo>
                    <a:lnTo>
                      <a:pt x="39" y="27"/>
                    </a:lnTo>
                    <a:lnTo>
                      <a:pt x="42" y="29"/>
                    </a:lnTo>
                    <a:lnTo>
                      <a:pt x="42" y="29"/>
                    </a:lnTo>
                    <a:lnTo>
                      <a:pt x="35" y="31"/>
                    </a:lnTo>
                    <a:lnTo>
                      <a:pt x="35" y="31"/>
                    </a:lnTo>
                    <a:lnTo>
                      <a:pt x="30" y="31"/>
                    </a:lnTo>
                    <a:lnTo>
                      <a:pt x="27" y="31"/>
                    </a:lnTo>
                    <a:lnTo>
                      <a:pt x="27" y="31"/>
                    </a:lnTo>
                    <a:lnTo>
                      <a:pt x="22" y="29"/>
                    </a:lnTo>
                    <a:lnTo>
                      <a:pt x="22" y="29"/>
                    </a:lnTo>
                    <a:lnTo>
                      <a:pt x="20" y="24"/>
                    </a:lnTo>
                    <a:lnTo>
                      <a:pt x="20" y="24"/>
                    </a:lnTo>
                    <a:lnTo>
                      <a:pt x="17" y="24"/>
                    </a:lnTo>
                    <a:lnTo>
                      <a:pt x="17" y="27"/>
                    </a:lnTo>
                    <a:lnTo>
                      <a:pt x="17" y="27"/>
                    </a:lnTo>
                    <a:lnTo>
                      <a:pt x="17" y="29"/>
                    </a:lnTo>
                    <a:lnTo>
                      <a:pt x="17" y="29"/>
                    </a:lnTo>
                    <a:lnTo>
                      <a:pt x="17" y="29"/>
                    </a:lnTo>
                    <a:lnTo>
                      <a:pt x="13" y="29"/>
                    </a:lnTo>
                    <a:lnTo>
                      <a:pt x="10" y="29"/>
                    </a:lnTo>
                    <a:lnTo>
                      <a:pt x="10" y="29"/>
                    </a:lnTo>
                    <a:lnTo>
                      <a:pt x="5" y="22"/>
                    </a:lnTo>
                    <a:lnTo>
                      <a:pt x="5" y="22"/>
                    </a:lnTo>
                    <a:lnTo>
                      <a:pt x="3" y="17"/>
                    </a:lnTo>
                    <a:lnTo>
                      <a:pt x="3" y="17"/>
                    </a:lnTo>
                    <a:lnTo>
                      <a:pt x="3" y="12"/>
                    </a:lnTo>
                    <a:lnTo>
                      <a:pt x="3" y="12"/>
                    </a:lnTo>
                    <a:lnTo>
                      <a:pt x="0" y="10"/>
                    </a:lnTo>
                    <a:lnTo>
                      <a:pt x="0" y="10"/>
                    </a:lnTo>
                    <a:close/>
                  </a:path>
                </a:pathLst>
              </a:custGeom>
              <a:solidFill>
                <a:srgbClr val="EAB08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200" dirty="0"/>
              </a:p>
            </p:txBody>
          </p:sp>
          <p:sp>
            <p:nvSpPr>
              <p:cNvPr id="84" name="Freeform 210">
                <a:extLst>
                  <a:ext uri="{FF2B5EF4-FFF2-40B4-BE49-F238E27FC236}">
                    <a16:creationId xmlns:a16="http://schemas.microsoft.com/office/drawing/2014/main" id="{50086BE5-5A22-4F49-A0BC-CCFDA3C87C6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13" y="2913"/>
                <a:ext cx="39" cy="13"/>
              </a:xfrm>
              <a:custGeom>
                <a:avLst/>
                <a:gdLst>
                  <a:gd name="T0" fmla="*/ 8 w 39"/>
                  <a:gd name="T1" fmla="*/ 8 h 13"/>
                  <a:gd name="T2" fmla="*/ 8 w 39"/>
                  <a:gd name="T3" fmla="*/ 8 h 13"/>
                  <a:gd name="T4" fmla="*/ 3 w 39"/>
                  <a:gd name="T5" fmla="*/ 10 h 13"/>
                  <a:gd name="T6" fmla="*/ 3 w 39"/>
                  <a:gd name="T7" fmla="*/ 10 h 13"/>
                  <a:gd name="T8" fmla="*/ 0 w 39"/>
                  <a:gd name="T9" fmla="*/ 10 h 13"/>
                  <a:gd name="T10" fmla="*/ 0 w 39"/>
                  <a:gd name="T11" fmla="*/ 8 h 13"/>
                  <a:gd name="T12" fmla="*/ 0 w 39"/>
                  <a:gd name="T13" fmla="*/ 8 h 13"/>
                  <a:gd name="T14" fmla="*/ 0 w 39"/>
                  <a:gd name="T15" fmla="*/ 5 h 13"/>
                  <a:gd name="T16" fmla="*/ 0 w 39"/>
                  <a:gd name="T17" fmla="*/ 5 h 13"/>
                  <a:gd name="T18" fmla="*/ 0 w 39"/>
                  <a:gd name="T19" fmla="*/ 5 h 13"/>
                  <a:gd name="T20" fmla="*/ 3 w 39"/>
                  <a:gd name="T21" fmla="*/ 0 h 13"/>
                  <a:gd name="T22" fmla="*/ 3 w 39"/>
                  <a:gd name="T23" fmla="*/ 0 h 13"/>
                  <a:gd name="T24" fmla="*/ 3 w 39"/>
                  <a:gd name="T25" fmla="*/ 0 h 13"/>
                  <a:gd name="T26" fmla="*/ 5 w 39"/>
                  <a:gd name="T27" fmla="*/ 0 h 13"/>
                  <a:gd name="T28" fmla="*/ 5 w 39"/>
                  <a:gd name="T29" fmla="*/ 0 h 13"/>
                  <a:gd name="T30" fmla="*/ 12 w 39"/>
                  <a:gd name="T31" fmla="*/ 3 h 13"/>
                  <a:gd name="T32" fmla="*/ 12 w 39"/>
                  <a:gd name="T33" fmla="*/ 3 h 13"/>
                  <a:gd name="T34" fmla="*/ 17 w 39"/>
                  <a:gd name="T35" fmla="*/ 3 h 13"/>
                  <a:gd name="T36" fmla="*/ 17 w 39"/>
                  <a:gd name="T37" fmla="*/ 3 h 13"/>
                  <a:gd name="T38" fmla="*/ 20 w 39"/>
                  <a:gd name="T39" fmla="*/ 3 h 13"/>
                  <a:gd name="T40" fmla="*/ 22 w 39"/>
                  <a:gd name="T41" fmla="*/ 0 h 13"/>
                  <a:gd name="T42" fmla="*/ 22 w 39"/>
                  <a:gd name="T43" fmla="*/ 0 h 13"/>
                  <a:gd name="T44" fmla="*/ 25 w 39"/>
                  <a:gd name="T45" fmla="*/ 3 h 13"/>
                  <a:gd name="T46" fmla="*/ 25 w 39"/>
                  <a:gd name="T47" fmla="*/ 3 h 13"/>
                  <a:gd name="T48" fmla="*/ 29 w 39"/>
                  <a:gd name="T49" fmla="*/ 5 h 13"/>
                  <a:gd name="T50" fmla="*/ 32 w 39"/>
                  <a:gd name="T51" fmla="*/ 5 h 13"/>
                  <a:gd name="T52" fmla="*/ 32 w 39"/>
                  <a:gd name="T53" fmla="*/ 5 h 13"/>
                  <a:gd name="T54" fmla="*/ 34 w 39"/>
                  <a:gd name="T55" fmla="*/ 3 h 13"/>
                  <a:gd name="T56" fmla="*/ 39 w 39"/>
                  <a:gd name="T57" fmla="*/ 3 h 13"/>
                  <a:gd name="T58" fmla="*/ 39 w 39"/>
                  <a:gd name="T59" fmla="*/ 3 h 13"/>
                  <a:gd name="T60" fmla="*/ 39 w 39"/>
                  <a:gd name="T61" fmla="*/ 5 h 13"/>
                  <a:gd name="T62" fmla="*/ 37 w 39"/>
                  <a:gd name="T63" fmla="*/ 8 h 13"/>
                  <a:gd name="T64" fmla="*/ 37 w 39"/>
                  <a:gd name="T65" fmla="*/ 8 h 13"/>
                  <a:gd name="T66" fmla="*/ 27 w 39"/>
                  <a:gd name="T67" fmla="*/ 13 h 13"/>
                  <a:gd name="T68" fmla="*/ 27 w 39"/>
                  <a:gd name="T69" fmla="*/ 13 h 13"/>
                  <a:gd name="T70" fmla="*/ 20 w 39"/>
                  <a:gd name="T71" fmla="*/ 10 h 13"/>
                  <a:gd name="T72" fmla="*/ 20 w 39"/>
                  <a:gd name="T73" fmla="*/ 10 h 13"/>
                  <a:gd name="T74" fmla="*/ 12 w 39"/>
                  <a:gd name="T75" fmla="*/ 8 h 13"/>
                  <a:gd name="T76" fmla="*/ 12 w 39"/>
                  <a:gd name="T77" fmla="*/ 8 h 13"/>
                  <a:gd name="T78" fmla="*/ 8 w 39"/>
                  <a:gd name="T79" fmla="*/ 8 h 13"/>
                  <a:gd name="T80" fmla="*/ 8 w 39"/>
                  <a:gd name="T81" fmla="*/ 8 h 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</a:cxnLst>
                <a:rect l="0" t="0" r="r" b="b"/>
                <a:pathLst>
                  <a:path w="39" h="13">
                    <a:moveTo>
                      <a:pt x="8" y="8"/>
                    </a:moveTo>
                    <a:lnTo>
                      <a:pt x="8" y="8"/>
                    </a:lnTo>
                    <a:lnTo>
                      <a:pt x="3" y="10"/>
                    </a:lnTo>
                    <a:lnTo>
                      <a:pt x="3" y="10"/>
                    </a:lnTo>
                    <a:lnTo>
                      <a:pt x="0" y="10"/>
                    </a:lnTo>
                    <a:lnTo>
                      <a:pt x="0" y="8"/>
                    </a:lnTo>
                    <a:lnTo>
                      <a:pt x="0" y="8"/>
                    </a:lnTo>
                    <a:lnTo>
                      <a:pt x="0" y="5"/>
                    </a:lnTo>
                    <a:lnTo>
                      <a:pt x="0" y="5"/>
                    </a:lnTo>
                    <a:lnTo>
                      <a:pt x="0" y="5"/>
                    </a:lnTo>
                    <a:lnTo>
                      <a:pt x="3" y="0"/>
                    </a:lnTo>
                    <a:lnTo>
                      <a:pt x="3" y="0"/>
                    </a:lnTo>
                    <a:lnTo>
                      <a:pt x="3" y="0"/>
                    </a:lnTo>
                    <a:lnTo>
                      <a:pt x="5" y="0"/>
                    </a:lnTo>
                    <a:lnTo>
                      <a:pt x="5" y="0"/>
                    </a:lnTo>
                    <a:lnTo>
                      <a:pt x="12" y="3"/>
                    </a:lnTo>
                    <a:lnTo>
                      <a:pt x="12" y="3"/>
                    </a:lnTo>
                    <a:lnTo>
                      <a:pt x="17" y="3"/>
                    </a:lnTo>
                    <a:lnTo>
                      <a:pt x="17" y="3"/>
                    </a:lnTo>
                    <a:lnTo>
                      <a:pt x="20" y="3"/>
                    </a:lnTo>
                    <a:lnTo>
                      <a:pt x="22" y="0"/>
                    </a:lnTo>
                    <a:lnTo>
                      <a:pt x="22" y="0"/>
                    </a:lnTo>
                    <a:lnTo>
                      <a:pt x="25" y="3"/>
                    </a:lnTo>
                    <a:lnTo>
                      <a:pt x="25" y="3"/>
                    </a:lnTo>
                    <a:lnTo>
                      <a:pt x="29" y="5"/>
                    </a:lnTo>
                    <a:lnTo>
                      <a:pt x="32" y="5"/>
                    </a:lnTo>
                    <a:lnTo>
                      <a:pt x="32" y="5"/>
                    </a:lnTo>
                    <a:lnTo>
                      <a:pt x="34" y="3"/>
                    </a:lnTo>
                    <a:lnTo>
                      <a:pt x="39" y="3"/>
                    </a:lnTo>
                    <a:lnTo>
                      <a:pt x="39" y="3"/>
                    </a:lnTo>
                    <a:lnTo>
                      <a:pt x="39" y="5"/>
                    </a:lnTo>
                    <a:lnTo>
                      <a:pt x="37" y="8"/>
                    </a:lnTo>
                    <a:lnTo>
                      <a:pt x="37" y="8"/>
                    </a:lnTo>
                    <a:lnTo>
                      <a:pt x="27" y="13"/>
                    </a:lnTo>
                    <a:lnTo>
                      <a:pt x="27" y="13"/>
                    </a:lnTo>
                    <a:lnTo>
                      <a:pt x="20" y="10"/>
                    </a:lnTo>
                    <a:lnTo>
                      <a:pt x="20" y="10"/>
                    </a:lnTo>
                    <a:lnTo>
                      <a:pt x="12" y="8"/>
                    </a:lnTo>
                    <a:lnTo>
                      <a:pt x="12" y="8"/>
                    </a:lnTo>
                    <a:lnTo>
                      <a:pt x="8" y="8"/>
                    </a:lnTo>
                    <a:lnTo>
                      <a:pt x="8" y="8"/>
                    </a:lnTo>
                    <a:close/>
                  </a:path>
                </a:pathLst>
              </a:custGeom>
              <a:solidFill>
                <a:srgbClr val="EAB08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200" dirty="0"/>
              </a:p>
            </p:txBody>
          </p:sp>
          <p:sp>
            <p:nvSpPr>
              <p:cNvPr id="85" name="Freeform 211">
                <a:extLst>
                  <a:ext uri="{FF2B5EF4-FFF2-40B4-BE49-F238E27FC236}">
                    <a16:creationId xmlns:a16="http://schemas.microsoft.com/office/drawing/2014/main" id="{FC5DAFC2-5A2A-4C3A-B94A-ED0396AF807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30" y="2933"/>
                <a:ext cx="15" cy="14"/>
              </a:xfrm>
              <a:custGeom>
                <a:avLst/>
                <a:gdLst>
                  <a:gd name="T0" fmla="*/ 0 w 15"/>
                  <a:gd name="T1" fmla="*/ 2 h 14"/>
                  <a:gd name="T2" fmla="*/ 0 w 15"/>
                  <a:gd name="T3" fmla="*/ 2 h 14"/>
                  <a:gd name="T4" fmla="*/ 5 w 15"/>
                  <a:gd name="T5" fmla="*/ 0 h 14"/>
                  <a:gd name="T6" fmla="*/ 5 w 15"/>
                  <a:gd name="T7" fmla="*/ 0 h 14"/>
                  <a:gd name="T8" fmla="*/ 8 w 15"/>
                  <a:gd name="T9" fmla="*/ 0 h 14"/>
                  <a:gd name="T10" fmla="*/ 12 w 15"/>
                  <a:gd name="T11" fmla="*/ 2 h 14"/>
                  <a:gd name="T12" fmla="*/ 12 w 15"/>
                  <a:gd name="T13" fmla="*/ 2 h 14"/>
                  <a:gd name="T14" fmla="*/ 15 w 15"/>
                  <a:gd name="T15" fmla="*/ 7 h 14"/>
                  <a:gd name="T16" fmla="*/ 15 w 15"/>
                  <a:gd name="T17" fmla="*/ 7 h 14"/>
                  <a:gd name="T18" fmla="*/ 15 w 15"/>
                  <a:gd name="T19" fmla="*/ 7 h 14"/>
                  <a:gd name="T20" fmla="*/ 15 w 15"/>
                  <a:gd name="T21" fmla="*/ 12 h 14"/>
                  <a:gd name="T22" fmla="*/ 15 w 15"/>
                  <a:gd name="T23" fmla="*/ 12 h 14"/>
                  <a:gd name="T24" fmla="*/ 12 w 15"/>
                  <a:gd name="T25" fmla="*/ 14 h 14"/>
                  <a:gd name="T26" fmla="*/ 10 w 15"/>
                  <a:gd name="T27" fmla="*/ 14 h 14"/>
                  <a:gd name="T28" fmla="*/ 10 w 15"/>
                  <a:gd name="T29" fmla="*/ 14 h 14"/>
                  <a:gd name="T30" fmla="*/ 8 w 15"/>
                  <a:gd name="T31" fmla="*/ 14 h 14"/>
                  <a:gd name="T32" fmla="*/ 8 w 15"/>
                  <a:gd name="T33" fmla="*/ 12 h 14"/>
                  <a:gd name="T34" fmla="*/ 8 w 15"/>
                  <a:gd name="T35" fmla="*/ 12 h 14"/>
                  <a:gd name="T36" fmla="*/ 5 w 15"/>
                  <a:gd name="T37" fmla="*/ 10 h 14"/>
                  <a:gd name="T38" fmla="*/ 5 w 15"/>
                  <a:gd name="T39" fmla="*/ 7 h 14"/>
                  <a:gd name="T40" fmla="*/ 5 w 15"/>
                  <a:gd name="T41" fmla="*/ 7 h 14"/>
                  <a:gd name="T42" fmla="*/ 0 w 15"/>
                  <a:gd name="T43" fmla="*/ 2 h 14"/>
                  <a:gd name="T44" fmla="*/ 0 w 15"/>
                  <a:gd name="T45" fmla="*/ 2 h 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</a:cxnLst>
                <a:rect l="0" t="0" r="r" b="b"/>
                <a:pathLst>
                  <a:path w="15" h="14">
                    <a:moveTo>
                      <a:pt x="0" y="2"/>
                    </a:moveTo>
                    <a:lnTo>
                      <a:pt x="0" y="2"/>
                    </a:lnTo>
                    <a:lnTo>
                      <a:pt x="5" y="0"/>
                    </a:lnTo>
                    <a:lnTo>
                      <a:pt x="5" y="0"/>
                    </a:lnTo>
                    <a:lnTo>
                      <a:pt x="8" y="0"/>
                    </a:lnTo>
                    <a:lnTo>
                      <a:pt x="12" y="2"/>
                    </a:lnTo>
                    <a:lnTo>
                      <a:pt x="12" y="2"/>
                    </a:lnTo>
                    <a:lnTo>
                      <a:pt x="15" y="7"/>
                    </a:lnTo>
                    <a:lnTo>
                      <a:pt x="15" y="7"/>
                    </a:lnTo>
                    <a:lnTo>
                      <a:pt x="15" y="7"/>
                    </a:lnTo>
                    <a:lnTo>
                      <a:pt x="15" y="12"/>
                    </a:lnTo>
                    <a:lnTo>
                      <a:pt x="15" y="12"/>
                    </a:lnTo>
                    <a:lnTo>
                      <a:pt x="12" y="14"/>
                    </a:lnTo>
                    <a:lnTo>
                      <a:pt x="10" y="14"/>
                    </a:lnTo>
                    <a:lnTo>
                      <a:pt x="10" y="14"/>
                    </a:lnTo>
                    <a:lnTo>
                      <a:pt x="8" y="14"/>
                    </a:lnTo>
                    <a:lnTo>
                      <a:pt x="8" y="12"/>
                    </a:lnTo>
                    <a:lnTo>
                      <a:pt x="8" y="12"/>
                    </a:lnTo>
                    <a:lnTo>
                      <a:pt x="5" y="10"/>
                    </a:lnTo>
                    <a:lnTo>
                      <a:pt x="5" y="7"/>
                    </a:lnTo>
                    <a:lnTo>
                      <a:pt x="5" y="7"/>
                    </a:lnTo>
                    <a:lnTo>
                      <a:pt x="0" y="2"/>
                    </a:lnTo>
                    <a:lnTo>
                      <a:pt x="0" y="2"/>
                    </a:lnTo>
                    <a:close/>
                  </a:path>
                </a:pathLst>
              </a:custGeom>
              <a:solidFill>
                <a:srgbClr val="EAB08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200" dirty="0"/>
              </a:p>
            </p:txBody>
          </p:sp>
          <p:sp>
            <p:nvSpPr>
              <p:cNvPr id="86" name="Freeform 212">
                <a:extLst>
                  <a:ext uri="{FF2B5EF4-FFF2-40B4-BE49-F238E27FC236}">
                    <a16:creationId xmlns:a16="http://schemas.microsoft.com/office/drawing/2014/main" id="{DE939DCC-F40E-4191-B085-4EEBDD3750F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55" y="2957"/>
                <a:ext cx="9" cy="8"/>
              </a:xfrm>
              <a:custGeom>
                <a:avLst/>
                <a:gdLst>
                  <a:gd name="T0" fmla="*/ 9 w 9"/>
                  <a:gd name="T1" fmla="*/ 3 h 8"/>
                  <a:gd name="T2" fmla="*/ 9 w 9"/>
                  <a:gd name="T3" fmla="*/ 3 h 8"/>
                  <a:gd name="T4" fmla="*/ 9 w 9"/>
                  <a:gd name="T5" fmla="*/ 3 h 8"/>
                  <a:gd name="T6" fmla="*/ 7 w 9"/>
                  <a:gd name="T7" fmla="*/ 5 h 8"/>
                  <a:gd name="T8" fmla="*/ 7 w 9"/>
                  <a:gd name="T9" fmla="*/ 5 h 8"/>
                  <a:gd name="T10" fmla="*/ 2 w 9"/>
                  <a:gd name="T11" fmla="*/ 8 h 8"/>
                  <a:gd name="T12" fmla="*/ 0 w 9"/>
                  <a:gd name="T13" fmla="*/ 5 h 8"/>
                  <a:gd name="T14" fmla="*/ 0 w 9"/>
                  <a:gd name="T15" fmla="*/ 5 h 8"/>
                  <a:gd name="T16" fmla="*/ 0 w 9"/>
                  <a:gd name="T17" fmla="*/ 5 h 8"/>
                  <a:gd name="T18" fmla="*/ 7 w 9"/>
                  <a:gd name="T19" fmla="*/ 0 h 8"/>
                  <a:gd name="T20" fmla="*/ 9 w 9"/>
                  <a:gd name="T21" fmla="*/ 3 h 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9" h="8">
                    <a:moveTo>
                      <a:pt x="9" y="3"/>
                    </a:moveTo>
                    <a:lnTo>
                      <a:pt x="9" y="3"/>
                    </a:lnTo>
                    <a:lnTo>
                      <a:pt x="9" y="3"/>
                    </a:lnTo>
                    <a:lnTo>
                      <a:pt x="7" y="5"/>
                    </a:lnTo>
                    <a:lnTo>
                      <a:pt x="7" y="5"/>
                    </a:lnTo>
                    <a:lnTo>
                      <a:pt x="2" y="8"/>
                    </a:lnTo>
                    <a:lnTo>
                      <a:pt x="0" y="5"/>
                    </a:lnTo>
                    <a:lnTo>
                      <a:pt x="0" y="5"/>
                    </a:lnTo>
                    <a:lnTo>
                      <a:pt x="0" y="5"/>
                    </a:lnTo>
                    <a:lnTo>
                      <a:pt x="7" y="0"/>
                    </a:lnTo>
                    <a:lnTo>
                      <a:pt x="9" y="3"/>
                    </a:lnTo>
                    <a:close/>
                  </a:path>
                </a:pathLst>
              </a:custGeom>
              <a:solidFill>
                <a:srgbClr val="EAB08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200" dirty="0"/>
              </a:p>
            </p:txBody>
          </p:sp>
          <p:sp>
            <p:nvSpPr>
              <p:cNvPr id="87" name="Freeform 213">
                <a:extLst>
                  <a:ext uri="{FF2B5EF4-FFF2-40B4-BE49-F238E27FC236}">
                    <a16:creationId xmlns:a16="http://schemas.microsoft.com/office/drawing/2014/main" id="{E4CED184-48B2-4CFE-A1FE-32078941C9D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55" y="2926"/>
                <a:ext cx="46" cy="31"/>
              </a:xfrm>
              <a:custGeom>
                <a:avLst/>
                <a:gdLst>
                  <a:gd name="T0" fmla="*/ 9 w 46"/>
                  <a:gd name="T1" fmla="*/ 4 h 31"/>
                  <a:gd name="T2" fmla="*/ 9 w 46"/>
                  <a:gd name="T3" fmla="*/ 4 h 31"/>
                  <a:gd name="T4" fmla="*/ 12 w 46"/>
                  <a:gd name="T5" fmla="*/ 7 h 31"/>
                  <a:gd name="T6" fmla="*/ 14 w 46"/>
                  <a:gd name="T7" fmla="*/ 9 h 31"/>
                  <a:gd name="T8" fmla="*/ 14 w 46"/>
                  <a:gd name="T9" fmla="*/ 9 h 31"/>
                  <a:gd name="T10" fmla="*/ 22 w 46"/>
                  <a:gd name="T11" fmla="*/ 7 h 31"/>
                  <a:gd name="T12" fmla="*/ 29 w 46"/>
                  <a:gd name="T13" fmla="*/ 7 h 31"/>
                  <a:gd name="T14" fmla="*/ 29 w 46"/>
                  <a:gd name="T15" fmla="*/ 7 h 31"/>
                  <a:gd name="T16" fmla="*/ 36 w 46"/>
                  <a:gd name="T17" fmla="*/ 12 h 31"/>
                  <a:gd name="T18" fmla="*/ 36 w 46"/>
                  <a:gd name="T19" fmla="*/ 12 h 31"/>
                  <a:gd name="T20" fmla="*/ 41 w 46"/>
                  <a:gd name="T21" fmla="*/ 14 h 31"/>
                  <a:gd name="T22" fmla="*/ 41 w 46"/>
                  <a:gd name="T23" fmla="*/ 14 h 31"/>
                  <a:gd name="T24" fmla="*/ 44 w 46"/>
                  <a:gd name="T25" fmla="*/ 17 h 31"/>
                  <a:gd name="T26" fmla="*/ 46 w 46"/>
                  <a:gd name="T27" fmla="*/ 19 h 31"/>
                  <a:gd name="T28" fmla="*/ 46 w 46"/>
                  <a:gd name="T29" fmla="*/ 19 h 31"/>
                  <a:gd name="T30" fmla="*/ 46 w 46"/>
                  <a:gd name="T31" fmla="*/ 24 h 31"/>
                  <a:gd name="T32" fmla="*/ 44 w 46"/>
                  <a:gd name="T33" fmla="*/ 26 h 31"/>
                  <a:gd name="T34" fmla="*/ 44 w 46"/>
                  <a:gd name="T35" fmla="*/ 26 h 31"/>
                  <a:gd name="T36" fmla="*/ 31 w 46"/>
                  <a:gd name="T37" fmla="*/ 31 h 31"/>
                  <a:gd name="T38" fmla="*/ 31 w 46"/>
                  <a:gd name="T39" fmla="*/ 31 h 31"/>
                  <a:gd name="T40" fmla="*/ 26 w 46"/>
                  <a:gd name="T41" fmla="*/ 31 h 31"/>
                  <a:gd name="T42" fmla="*/ 26 w 46"/>
                  <a:gd name="T43" fmla="*/ 31 h 31"/>
                  <a:gd name="T44" fmla="*/ 22 w 46"/>
                  <a:gd name="T45" fmla="*/ 31 h 31"/>
                  <a:gd name="T46" fmla="*/ 22 w 46"/>
                  <a:gd name="T47" fmla="*/ 31 h 31"/>
                  <a:gd name="T48" fmla="*/ 19 w 46"/>
                  <a:gd name="T49" fmla="*/ 31 h 31"/>
                  <a:gd name="T50" fmla="*/ 17 w 46"/>
                  <a:gd name="T51" fmla="*/ 31 h 31"/>
                  <a:gd name="T52" fmla="*/ 17 w 46"/>
                  <a:gd name="T53" fmla="*/ 31 h 31"/>
                  <a:gd name="T54" fmla="*/ 17 w 46"/>
                  <a:gd name="T55" fmla="*/ 24 h 31"/>
                  <a:gd name="T56" fmla="*/ 17 w 46"/>
                  <a:gd name="T57" fmla="*/ 24 h 31"/>
                  <a:gd name="T58" fmla="*/ 14 w 46"/>
                  <a:gd name="T59" fmla="*/ 19 h 31"/>
                  <a:gd name="T60" fmla="*/ 14 w 46"/>
                  <a:gd name="T61" fmla="*/ 19 h 31"/>
                  <a:gd name="T62" fmla="*/ 14 w 46"/>
                  <a:gd name="T63" fmla="*/ 19 h 31"/>
                  <a:gd name="T64" fmla="*/ 9 w 46"/>
                  <a:gd name="T65" fmla="*/ 17 h 31"/>
                  <a:gd name="T66" fmla="*/ 5 w 46"/>
                  <a:gd name="T67" fmla="*/ 17 h 31"/>
                  <a:gd name="T68" fmla="*/ 5 w 46"/>
                  <a:gd name="T69" fmla="*/ 17 h 31"/>
                  <a:gd name="T70" fmla="*/ 0 w 46"/>
                  <a:gd name="T71" fmla="*/ 12 h 31"/>
                  <a:gd name="T72" fmla="*/ 0 w 46"/>
                  <a:gd name="T73" fmla="*/ 7 h 31"/>
                  <a:gd name="T74" fmla="*/ 0 w 46"/>
                  <a:gd name="T75" fmla="*/ 7 h 31"/>
                  <a:gd name="T76" fmla="*/ 2 w 46"/>
                  <a:gd name="T77" fmla="*/ 2 h 31"/>
                  <a:gd name="T78" fmla="*/ 5 w 46"/>
                  <a:gd name="T79" fmla="*/ 0 h 31"/>
                  <a:gd name="T80" fmla="*/ 5 w 46"/>
                  <a:gd name="T81" fmla="*/ 0 h 31"/>
                  <a:gd name="T82" fmla="*/ 7 w 46"/>
                  <a:gd name="T83" fmla="*/ 2 h 31"/>
                  <a:gd name="T84" fmla="*/ 9 w 46"/>
                  <a:gd name="T85" fmla="*/ 4 h 31"/>
                  <a:gd name="T86" fmla="*/ 9 w 46"/>
                  <a:gd name="T87" fmla="*/ 4 h 3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</a:cxnLst>
                <a:rect l="0" t="0" r="r" b="b"/>
                <a:pathLst>
                  <a:path w="46" h="31">
                    <a:moveTo>
                      <a:pt x="9" y="4"/>
                    </a:moveTo>
                    <a:lnTo>
                      <a:pt x="9" y="4"/>
                    </a:lnTo>
                    <a:lnTo>
                      <a:pt x="12" y="7"/>
                    </a:lnTo>
                    <a:lnTo>
                      <a:pt x="14" y="9"/>
                    </a:lnTo>
                    <a:lnTo>
                      <a:pt x="14" y="9"/>
                    </a:lnTo>
                    <a:lnTo>
                      <a:pt x="22" y="7"/>
                    </a:lnTo>
                    <a:lnTo>
                      <a:pt x="29" y="7"/>
                    </a:lnTo>
                    <a:lnTo>
                      <a:pt x="29" y="7"/>
                    </a:lnTo>
                    <a:lnTo>
                      <a:pt x="36" y="12"/>
                    </a:lnTo>
                    <a:lnTo>
                      <a:pt x="36" y="12"/>
                    </a:lnTo>
                    <a:lnTo>
                      <a:pt x="41" y="14"/>
                    </a:lnTo>
                    <a:lnTo>
                      <a:pt x="41" y="14"/>
                    </a:lnTo>
                    <a:lnTo>
                      <a:pt x="44" y="17"/>
                    </a:lnTo>
                    <a:lnTo>
                      <a:pt x="46" y="19"/>
                    </a:lnTo>
                    <a:lnTo>
                      <a:pt x="46" y="19"/>
                    </a:lnTo>
                    <a:lnTo>
                      <a:pt x="46" y="24"/>
                    </a:lnTo>
                    <a:lnTo>
                      <a:pt x="44" y="26"/>
                    </a:lnTo>
                    <a:lnTo>
                      <a:pt x="44" y="26"/>
                    </a:lnTo>
                    <a:lnTo>
                      <a:pt x="31" y="31"/>
                    </a:lnTo>
                    <a:lnTo>
                      <a:pt x="31" y="31"/>
                    </a:lnTo>
                    <a:lnTo>
                      <a:pt x="26" y="31"/>
                    </a:lnTo>
                    <a:lnTo>
                      <a:pt x="26" y="31"/>
                    </a:lnTo>
                    <a:lnTo>
                      <a:pt x="22" y="31"/>
                    </a:lnTo>
                    <a:lnTo>
                      <a:pt x="22" y="31"/>
                    </a:lnTo>
                    <a:lnTo>
                      <a:pt x="19" y="31"/>
                    </a:lnTo>
                    <a:lnTo>
                      <a:pt x="17" y="31"/>
                    </a:lnTo>
                    <a:lnTo>
                      <a:pt x="17" y="31"/>
                    </a:lnTo>
                    <a:lnTo>
                      <a:pt x="17" y="24"/>
                    </a:lnTo>
                    <a:lnTo>
                      <a:pt x="17" y="24"/>
                    </a:lnTo>
                    <a:lnTo>
                      <a:pt x="14" y="19"/>
                    </a:lnTo>
                    <a:lnTo>
                      <a:pt x="14" y="19"/>
                    </a:lnTo>
                    <a:lnTo>
                      <a:pt x="14" y="19"/>
                    </a:lnTo>
                    <a:lnTo>
                      <a:pt x="9" y="17"/>
                    </a:lnTo>
                    <a:lnTo>
                      <a:pt x="5" y="17"/>
                    </a:lnTo>
                    <a:lnTo>
                      <a:pt x="5" y="17"/>
                    </a:lnTo>
                    <a:lnTo>
                      <a:pt x="0" y="12"/>
                    </a:lnTo>
                    <a:lnTo>
                      <a:pt x="0" y="7"/>
                    </a:lnTo>
                    <a:lnTo>
                      <a:pt x="0" y="7"/>
                    </a:lnTo>
                    <a:lnTo>
                      <a:pt x="2" y="2"/>
                    </a:lnTo>
                    <a:lnTo>
                      <a:pt x="5" y="0"/>
                    </a:lnTo>
                    <a:lnTo>
                      <a:pt x="5" y="0"/>
                    </a:lnTo>
                    <a:lnTo>
                      <a:pt x="7" y="2"/>
                    </a:lnTo>
                    <a:lnTo>
                      <a:pt x="9" y="4"/>
                    </a:lnTo>
                    <a:lnTo>
                      <a:pt x="9" y="4"/>
                    </a:lnTo>
                    <a:close/>
                  </a:path>
                </a:pathLst>
              </a:custGeom>
              <a:solidFill>
                <a:srgbClr val="EAB08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200" dirty="0"/>
              </a:p>
            </p:txBody>
          </p:sp>
          <p:sp>
            <p:nvSpPr>
              <p:cNvPr id="88" name="Freeform 214">
                <a:extLst>
                  <a:ext uri="{FF2B5EF4-FFF2-40B4-BE49-F238E27FC236}">
                    <a16:creationId xmlns:a16="http://schemas.microsoft.com/office/drawing/2014/main" id="{C315AA39-1652-4157-A3DD-2A2CA967337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99" y="2984"/>
                <a:ext cx="85" cy="93"/>
              </a:xfrm>
              <a:custGeom>
                <a:avLst/>
                <a:gdLst>
                  <a:gd name="T0" fmla="*/ 43 w 85"/>
                  <a:gd name="T1" fmla="*/ 10 h 93"/>
                  <a:gd name="T2" fmla="*/ 36 w 85"/>
                  <a:gd name="T3" fmla="*/ 7 h 93"/>
                  <a:gd name="T4" fmla="*/ 29 w 85"/>
                  <a:gd name="T5" fmla="*/ 7 h 93"/>
                  <a:gd name="T6" fmla="*/ 24 w 85"/>
                  <a:gd name="T7" fmla="*/ 2 h 93"/>
                  <a:gd name="T8" fmla="*/ 19 w 85"/>
                  <a:gd name="T9" fmla="*/ 0 h 93"/>
                  <a:gd name="T10" fmla="*/ 12 w 85"/>
                  <a:gd name="T11" fmla="*/ 0 h 93"/>
                  <a:gd name="T12" fmla="*/ 9 w 85"/>
                  <a:gd name="T13" fmla="*/ 5 h 93"/>
                  <a:gd name="T14" fmla="*/ 12 w 85"/>
                  <a:gd name="T15" fmla="*/ 10 h 93"/>
                  <a:gd name="T16" fmla="*/ 14 w 85"/>
                  <a:gd name="T17" fmla="*/ 12 h 93"/>
                  <a:gd name="T18" fmla="*/ 14 w 85"/>
                  <a:gd name="T19" fmla="*/ 20 h 93"/>
                  <a:gd name="T20" fmla="*/ 9 w 85"/>
                  <a:gd name="T21" fmla="*/ 24 h 93"/>
                  <a:gd name="T22" fmla="*/ 7 w 85"/>
                  <a:gd name="T23" fmla="*/ 27 h 93"/>
                  <a:gd name="T24" fmla="*/ 2 w 85"/>
                  <a:gd name="T25" fmla="*/ 29 h 93"/>
                  <a:gd name="T26" fmla="*/ 0 w 85"/>
                  <a:gd name="T27" fmla="*/ 34 h 93"/>
                  <a:gd name="T28" fmla="*/ 2 w 85"/>
                  <a:gd name="T29" fmla="*/ 44 h 93"/>
                  <a:gd name="T30" fmla="*/ 7 w 85"/>
                  <a:gd name="T31" fmla="*/ 49 h 93"/>
                  <a:gd name="T32" fmla="*/ 9 w 85"/>
                  <a:gd name="T33" fmla="*/ 54 h 93"/>
                  <a:gd name="T34" fmla="*/ 9 w 85"/>
                  <a:gd name="T35" fmla="*/ 61 h 93"/>
                  <a:gd name="T36" fmla="*/ 12 w 85"/>
                  <a:gd name="T37" fmla="*/ 71 h 93"/>
                  <a:gd name="T38" fmla="*/ 9 w 85"/>
                  <a:gd name="T39" fmla="*/ 80 h 93"/>
                  <a:gd name="T40" fmla="*/ 12 w 85"/>
                  <a:gd name="T41" fmla="*/ 83 h 93"/>
                  <a:gd name="T42" fmla="*/ 14 w 85"/>
                  <a:gd name="T43" fmla="*/ 85 h 93"/>
                  <a:gd name="T44" fmla="*/ 21 w 85"/>
                  <a:gd name="T45" fmla="*/ 90 h 93"/>
                  <a:gd name="T46" fmla="*/ 26 w 85"/>
                  <a:gd name="T47" fmla="*/ 93 h 93"/>
                  <a:gd name="T48" fmla="*/ 26 w 85"/>
                  <a:gd name="T49" fmla="*/ 93 h 93"/>
                  <a:gd name="T50" fmla="*/ 31 w 85"/>
                  <a:gd name="T51" fmla="*/ 88 h 93"/>
                  <a:gd name="T52" fmla="*/ 34 w 85"/>
                  <a:gd name="T53" fmla="*/ 83 h 93"/>
                  <a:gd name="T54" fmla="*/ 36 w 85"/>
                  <a:gd name="T55" fmla="*/ 80 h 93"/>
                  <a:gd name="T56" fmla="*/ 41 w 85"/>
                  <a:gd name="T57" fmla="*/ 76 h 93"/>
                  <a:gd name="T58" fmla="*/ 46 w 85"/>
                  <a:gd name="T59" fmla="*/ 73 h 93"/>
                  <a:gd name="T60" fmla="*/ 51 w 85"/>
                  <a:gd name="T61" fmla="*/ 71 h 93"/>
                  <a:gd name="T62" fmla="*/ 56 w 85"/>
                  <a:gd name="T63" fmla="*/ 68 h 93"/>
                  <a:gd name="T64" fmla="*/ 60 w 85"/>
                  <a:gd name="T65" fmla="*/ 68 h 93"/>
                  <a:gd name="T66" fmla="*/ 65 w 85"/>
                  <a:gd name="T67" fmla="*/ 66 h 93"/>
                  <a:gd name="T68" fmla="*/ 70 w 85"/>
                  <a:gd name="T69" fmla="*/ 63 h 93"/>
                  <a:gd name="T70" fmla="*/ 75 w 85"/>
                  <a:gd name="T71" fmla="*/ 61 h 93"/>
                  <a:gd name="T72" fmla="*/ 82 w 85"/>
                  <a:gd name="T73" fmla="*/ 59 h 93"/>
                  <a:gd name="T74" fmla="*/ 85 w 85"/>
                  <a:gd name="T75" fmla="*/ 51 h 93"/>
                  <a:gd name="T76" fmla="*/ 85 w 85"/>
                  <a:gd name="T77" fmla="*/ 49 h 93"/>
                  <a:gd name="T78" fmla="*/ 80 w 85"/>
                  <a:gd name="T79" fmla="*/ 49 h 93"/>
                  <a:gd name="T80" fmla="*/ 75 w 85"/>
                  <a:gd name="T81" fmla="*/ 44 h 93"/>
                  <a:gd name="T82" fmla="*/ 73 w 85"/>
                  <a:gd name="T83" fmla="*/ 37 h 93"/>
                  <a:gd name="T84" fmla="*/ 70 w 85"/>
                  <a:gd name="T85" fmla="*/ 34 h 93"/>
                  <a:gd name="T86" fmla="*/ 65 w 85"/>
                  <a:gd name="T87" fmla="*/ 34 h 93"/>
                  <a:gd name="T88" fmla="*/ 65 w 85"/>
                  <a:gd name="T89" fmla="*/ 27 h 93"/>
                  <a:gd name="T90" fmla="*/ 65 w 85"/>
                  <a:gd name="T91" fmla="*/ 24 h 93"/>
                  <a:gd name="T92" fmla="*/ 58 w 85"/>
                  <a:gd name="T93" fmla="*/ 17 h 93"/>
                  <a:gd name="T94" fmla="*/ 43 w 85"/>
                  <a:gd name="T95" fmla="*/ 10 h 9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</a:cxnLst>
                <a:rect l="0" t="0" r="r" b="b"/>
                <a:pathLst>
                  <a:path w="85" h="93">
                    <a:moveTo>
                      <a:pt x="43" y="10"/>
                    </a:moveTo>
                    <a:lnTo>
                      <a:pt x="43" y="10"/>
                    </a:lnTo>
                    <a:lnTo>
                      <a:pt x="36" y="7"/>
                    </a:lnTo>
                    <a:lnTo>
                      <a:pt x="36" y="7"/>
                    </a:lnTo>
                    <a:lnTo>
                      <a:pt x="29" y="7"/>
                    </a:lnTo>
                    <a:lnTo>
                      <a:pt x="29" y="7"/>
                    </a:lnTo>
                    <a:lnTo>
                      <a:pt x="24" y="2"/>
                    </a:lnTo>
                    <a:lnTo>
                      <a:pt x="24" y="2"/>
                    </a:lnTo>
                    <a:lnTo>
                      <a:pt x="19" y="0"/>
                    </a:lnTo>
                    <a:lnTo>
                      <a:pt x="19" y="0"/>
                    </a:lnTo>
                    <a:lnTo>
                      <a:pt x="12" y="0"/>
                    </a:lnTo>
                    <a:lnTo>
                      <a:pt x="12" y="0"/>
                    </a:lnTo>
                    <a:lnTo>
                      <a:pt x="9" y="2"/>
                    </a:lnTo>
                    <a:lnTo>
                      <a:pt x="9" y="5"/>
                    </a:lnTo>
                    <a:lnTo>
                      <a:pt x="9" y="5"/>
                    </a:lnTo>
                    <a:lnTo>
                      <a:pt x="12" y="10"/>
                    </a:lnTo>
                    <a:lnTo>
                      <a:pt x="14" y="12"/>
                    </a:lnTo>
                    <a:lnTo>
                      <a:pt x="14" y="12"/>
                    </a:lnTo>
                    <a:lnTo>
                      <a:pt x="14" y="15"/>
                    </a:lnTo>
                    <a:lnTo>
                      <a:pt x="14" y="20"/>
                    </a:lnTo>
                    <a:lnTo>
                      <a:pt x="14" y="20"/>
                    </a:lnTo>
                    <a:lnTo>
                      <a:pt x="9" y="24"/>
                    </a:lnTo>
                    <a:lnTo>
                      <a:pt x="9" y="24"/>
                    </a:lnTo>
                    <a:lnTo>
                      <a:pt x="7" y="27"/>
                    </a:lnTo>
                    <a:lnTo>
                      <a:pt x="2" y="29"/>
                    </a:lnTo>
                    <a:lnTo>
                      <a:pt x="2" y="29"/>
                    </a:lnTo>
                    <a:lnTo>
                      <a:pt x="2" y="32"/>
                    </a:lnTo>
                    <a:lnTo>
                      <a:pt x="0" y="34"/>
                    </a:lnTo>
                    <a:lnTo>
                      <a:pt x="0" y="34"/>
                    </a:lnTo>
                    <a:lnTo>
                      <a:pt x="2" y="44"/>
                    </a:lnTo>
                    <a:lnTo>
                      <a:pt x="2" y="44"/>
                    </a:lnTo>
                    <a:lnTo>
                      <a:pt x="7" y="49"/>
                    </a:lnTo>
                    <a:lnTo>
                      <a:pt x="7" y="49"/>
                    </a:lnTo>
                    <a:lnTo>
                      <a:pt x="9" y="54"/>
                    </a:lnTo>
                    <a:lnTo>
                      <a:pt x="9" y="54"/>
                    </a:lnTo>
                    <a:lnTo>
                      <a:pt x="9" y="61"/>
                    </a:lnTo>
                    <a:lnTo>
                      <a:pt x="9" y="61"/>
                    </a:lnTo>
                    <a:lnTo>
                      <a:pt x="12" y="71"/>
                    </a:lnTo>
                    <a:lnTo>
                      <a:pt x="12" y="71"/>
                    </a:lnTo>
                    <a:lnTo>
                      <a:pt x="9" y="80"/>
                    </a:lnTo>
                    <a:lnTo>
                      <a:pt x="9" y="80"/>
                    </a:lnTo>
                    <a:lnTo>
                      <a:pt x="12" y="83"/>
                    </a:lnTo>
                    <a:lnTo>
                      <a:pt x="14" y="85"/>
                    </a:lnTo>
                    <a:lnTo>
                      <a:pt x="14" y="85"/>
                    </a:lnTo>
                    <a:lnTo>
                      <a:pt x="21" y="90"/>
                    </a:lnTo>
                    <a:lnTo>
                      <a:pt x="21" y="90"/>
                    </a:lnTo>
                    <a:lnTo>
                      <a:pt x="24" y="90"/>
                    </a:lnTo>
                    <a:lnTo>
                      <a:pt x="26" y="93"/>
                    </a:lnTo>
                    <a:lnTo>
                      <a:pt x="26" y="93"/>
                    </a:lnTo>
                    <a:lnTo>
                      <a:pt x="26" y="93"/>
                    </a:lnTo>
                    <a:lnTo>
                      <a:pt x="29" y="93"/>
                    </a:lnTo>
                    <a:lnTo>
                      <a:pt x="31" y="88"/>
                    </a:lnTo>
                    <a:lnTo>
                      <a:pt x="31" y="88"/>
                    </a:lnTo>
                    <a:lnTo>
                      <a:pt x="34" y="83"/>
                    </a:lnTo>
                    <a:lnTo>
                      <a:pt x="36" y="80"/>
                    </a:lnTo>
                    <a:lnTo>
                      <a:pt x="36" y="80"/>
                    </a:lnTo>
                    <a:lnTo>
                      <a:pt x="39" y="78"/>
                    </a:lnTo>
                    <a:lnTo>
                      <a:pt x="41" y="76"/>
                    </a:lnTo>
                    <a:lnTo>
                      <a:pt x="41" y="76"/>
                    </a:lnTo>
                    <a:lnTo>
                      <a:pt x="46" y="73"/>
                    </a:lnTo>
                    <a:lnTo>
                      <a:pt x="46" y="73"/>
                    </a:lnTo>
                    <a:lnTo>
                      <a:pt x="51" y="71"/>
                    </a:lnTo>
                    <a:lnTo>
                      <a:pt x="51" y="71"/>
                    </a:lnTo>
                    <a:lnTo>
                      <a:pt x="56" y="68"/>
                    </a:lnTo>
                    <a:lnTo>
                      <a:pt x="56" y="68"/>
                    </a:lnTo>
                    <a:lnTo>
                      <a:pt x="60" y="68"/>
                    </a:lnTo>
                    <a:lnTo>
                      <a:pt x="60" y="68"/>
                    </a:lnTo>
                    <a:lnTo>
                      <a:pt x="65" y="66"/>
                    </a:lnTo>
                    <a:lnTo>
                      <a:pt x="65" y="66"/>
                    </a:lnTo>
                    <a:lnTo>
                      <a:pt x="70" y="63"/>
                    </a:lnTo>
                    <a:lnTo>
                      <a:pt x="70" y="63"/>
                    </a:lnTo>
                    <a:lnTo>
                      <a:pt x="75" y="61"/>
                    </a:lnTo>
                    <a:lnTo>
                      <a:pt x="75" y="61"/>
                    </a:lnTo>
                    <a:lnTo>
                      <a:pt x="82" y="59"/>
                    </a:lnTo>
                    <a:lnTo>
                      <a:pt x="82" y="59"/>
                    </a:lnTo>
                    <a:lnTo>
                      <a:pt x="85" y="51"/>
                    </a:lnTo>
                    <a:lnTo>
                      <a:pt x="85" y="51"/>
                    </a:lnTo>
                    <a:lnTo>
                      <a:pt x="85" y="49"/>
                    </a:lnTo>
                    <a:lnTo>
                      <a:pt x="80" y="49"/>
                    </a:lnTo>
                    <a:lnTo>
                      <a:pt x="80" y="49"/>
                    </a:lnTo>
                    <a:lnTo>
                      <a:pt x="75" y="44"/>
                    </a:lnTo>
                    <a:lnTo>
                      <a:pt x="75" y="44"/>
                    </a:lnTo>
                    <a:lnTo>
                      <a:pt x="75" y="41"/>
                    </a:lnTo>
                    <a:lnTo>
                      <a:pt x="73" y="37"/>
                    </a:lnTo>
                    <a:lnTo>
                      <a:pt x="73" y="37"/>
                    </a:lnTo>
                    <a:lnTo>
                      <a:pt x="70" y="34"/>
                    </a:lnTo>
                    <a:lnTo>
                      <a:pt x="65" y="34"/>
                    </a:lnTo>
                    <a:lnTo>
                      <a:pt x="65" y="34"/>
                    </a:lnTo>
                    <a:lnTo>
                      <a:pt x="65" y="32"/>
                    </a:lnTo>
                    <a:lnTo>
                      <a:pt x="65" y="27"/>
                    </a:lnTo>
                    <a:lnTo>
                      <a:pt x="65" y="27"/>
                    </a:lnTo>
                    <a:lnTo>
                      <a:pt x="65" y="24"/>
                    </a:lnTo>
                    <a:lnTo>
                      <a:pt x="65" y="24"/>
                    </a:lnTo>
                    <a:lnTo>
                      <a:pt x="58" y="17"/>
                    </a:lnTo>
                    <a:lnTo>
                      <a:pt x="58" y="17"/>
                    </a:lnTo>
                    <a:lnTo>
                      <a:pt x="43" y="10"/>
                    </a:lnTo>
                    <a:lnTo>
                      <a:pt x="43" y="10"/>
                    </a:lnTo>
                    <a:close/>
                  </a:path>
                </a:pathLst>
              </a:custGeom>
              <a:solidFill>
                <a:srgbClr val="EAB08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200" dirty="0"/>
              </a:p>
            </p:txBody>
          </p:sp>
          <p:sp>
            <p:nvSpPr>
              <p:cNvPr id="89" name="Freeform 215">
                <a:extLst>
                  <a:ext uri="{FF2B5EF4-FFF2-40B4-BE49-F238E27FC236}">
                    <a16:creationId xmlns:a16="http://schemas.microsoft.com/office/drawing/2014/main" id="{63A09208-4ECB-429B-8A33-3094B06EA20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167" y="2918"/>
                <a:ext cx="39" cy="32"/>
              </a:xfrm>
              <a:custGeom>
                <a:avLst/>
                <a:gdLst>
                  <a:gd name="T0" fmla="*/ 22 w 39"/>
                  <a:gd name="T1" fmla="*/ 32 h 32"/>
                  <a:gd name="T2" fmla="*/ 22 w 39"/>
                  <a:gd name="T3" fmla="*/ 29 h 32"/>
                  <a:gd name="T4" fmla="*/ 19 w 39"/>
                  <a:gd name="T5" fmla="*/ 27 h 32"/>
                  <a:gd name="T6" fmla="*/ 17 w 39"/>
                  <a:gd name="T7" fmla="*/ 22 h 32"/>
                  <a:gd name="T8" fmla="*/ 14 w 39"/>
                  <a:gd name="T9" fmla="*/ 20 h 32"/>
                  <a:gd name="T10" fmla="*/ 12 w 39"/>
                  <a:gd name="T11" fmla="*/ 17 h 32"/>
                  <a:gd name="T12" fmla="*/ 7 w 39"/>
                  <a:gd name="T13" fmla="*/ 15 h 32"/>
                  <a:gd name="T14" fmla="*/ 2 w 39"/>
                  <a:gd name="T15" fmla="*/ 15 h 32"/>
                  <a:gd name="T16" fmla="*/ 0 w 39"/>
                  <a:gd name="T17" fmla="*/ 12 h 32"/>
                  <a:gd name="T18" fmla="*/ 0 w 39"/>
                  <a:gd name="T19" fmla="*/ 10 h 32"/>
                  <a:gd name="T20" fmla="*/ 0 w 39"/>
                  <a:gd name="T21" fmla="*/ 8 h 32"/>
                  <a:gd name="T22" fmla="*/ 5 w 39"/>
                  <a:gd name="T23" fmla="*/ 3 h 32"/>
                  <a:gd name="T24" fmla="*/ 5 w 39"/>
                  <a:gd name="T25" fmla="*/ 3 h 32"/>
                  <a:gd name="T26" fmla="*/ 7 w 39"/>
                  <a:gd name="T27" fmla="*/ 5 h 32"/>
                  <a:gd name="T28" fmla="*/ 12 w 39"/>
                  <a:gd name="T29" fmla="*/ 10 h 32"/>
                  <a:gd name="T30" fmla="*/ 14 w 39"/>
                  <a:gd name="T31" fmla="*/ 10 h 32"/>
                  <a:gd name="T32" fmla="*/ 17 w 39"/>
                  <a:gd name="T33" fmla="*/ 10 h 32"/>
                  <a:gd name="T34" fmla="*/ 19 w 39"/>
                  <a:gd name="T35" fmla="*/ 10 h 32"/>
                  <a:gd name="T36" fmla="*/ 22 w 39"/>
                  <a:gd name="T37" fmla="*/ 10 h 32"/>
                  <a:gd name="T38" fmla="*/ 24 w 39"/>
                  <a:gd name="T39" fmla="*/ 12 h 32"/>
                  <a:gd name="T40" fmla="*/ 24 w 39"/>
                  <a:gd name="T41" fmla="*/ 17 h 32"/>
                  <a:gd name="T42" fmla="*/ 24 w 39"/>
                  <a:gd name="T43" fmla="*/ 17 h 32"/>
                  <a:gd name="T44" fmla="*/ 26 w 39"/>
                  <a:gd name="T45" fmla="*/ 20 h 32"/>
                  <a:gd name="T46" fmla="*/ 29 w 39"/>
                  <a:gd name="T47" fmla="*/ 25 h 32"/>
                  <a:gd name="T48" fmla="*/ 31 w 39"/>
                  <a:gd name="T49" fmla="*/ 25 h 32"/>
                  <a:gd name="T50" fmla="*/ 31 w 39"/>
                  <a:gd name="T51" fmla="*/ 27 h 32"/>
                  <a:gd name="T52" fmla="*/ 34 w 39"/>
                  <a:gd name="T53" fmla="*/ 27 h 32"/>
                  <a:gd name="T54" fmla="*/ 36 w 39"/>
                  <a:gd name="T55" fmla="*/ 27 h 32"/>
                  <a:gd name="T56" fmla="*/ 39 w 39"/>
                  <a:gd name="T57" fmla="*/ 29 h 32"/>
                  <a:gd name="T58" fmla="*/ 39 w 39"/>
                  <a:gd name="T59" fmla="*/ 32 h 32"/>
                  <a:gd name="T60" fmla="*/ 36 w 39"/>
                  <a:gd name="T61" fmla="*/ 32 h 32"/>
                  <a:gd name="T62" fmla="*/ 31 w 39"/>
                  <a:gd name="T63" fmla="*/ 29 h 32"/>
                  <a:gd name="T64" fmla="*/ 29 w 39"/>
                  <a:gd name="T65" fmla="*/ 29 h 32"/>
                  <a:gd name="T66" fmla="*/ 26 w 39"/>
                  <a:gd name="T67" fmla="*/ 32 h 32"/>
                  <a:gd name="T68" fmla="*/ 22 w 39"/>
                  <a:gd name="T69" fmla="*/ 32 h 3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</a:cxnLst>
                <a:rect l="0" t="0" r="r" b="b"/>
                <a:pathLst>
                  <a:path w="39" h="32">
                    <a:moveTo>
                      <a:pt x="22" y="32"/>
                    </a:moveTo>
                    <a:lnTo>
                      <a:pt x="22" y="32"/>
                    </a:lnTo>
                    <a:lnTo>
                      <a:pt x="24" y="29"/>
                    </a:lnTo>
                    <a:lnTo>
                      <a:pt x="22" y="29"/>
                    </a:lnTo>
                    <a:lnTo>
                      <a:pt x="22" y="27"/>
                    </a:lnTo>
                    <a:lnTo>
                      <a:pt x="19" y="27"/>
                    </a:lnTo>
                    <a:lnTo>
                      <a:pt x="17" y="25"/>
                    </a:lnTo>
                    <a:lnTo>
                      <a:pt x="17" y="22"/>
                    </a:lnTo>
                    <a:lnTo>
                      <a:pt x="14" y="20"/>
                    </a:lnTo>
                    <a:lnTo>
                      <a:pt x="14" y="20"/>
                    </a:lnTo>
                    <a:lnTo>
                      <a:pt x="12" y="17"/>
                    </a:lnTo>
                    <a:lnTo>
                      <a:pt x="12" y="17"/>
                    </a:lnTo>
                    <a:lnTo>
                      <a:pt x="9" y="15"/>
                    </a:lnTo>
                    <a:lnTo>
                      <a:pt x="7" y="15"/>
                    </a:lnTo>
                    <a:lnTo>
                      <a:pt x="5" y="15"/>
                    </a:lnTo>
                    <a:lnTo>
                      <a:pt x="2" y="15"/>
                    </a:lnTo>
                    <a:lnTo>
                      <a:pt x="2" y="15"/>
                    </a:lnTo>
                    <a:lnTo>
                      <a:pt x="0" y="12"/>
                    </a:lnTo>
                    <a:lnTo>
                      <a:pt x="0" y="10"/>
                    </a:lnTo>
                    <a:lnTo>
                      <a:pt x="0" y="10"/>
                    </a:lnTo>
                    <a:lnTo>
                      <a:pt x="0" y="8"/>
                    </a:lnTo>
                    <a:lnTo>
                      <a:pt x="0" y="8"/>
                    </a:lnTo>
                    <a:lnTo>
                      <a:pt x="2" y="5"/>
                    </a:lnTo>
                    <a:lnTo>
                      <a:pt x="5" y="3"/>
                    </a:lnTo>
                    <a:lnTo>
                      <a:pt x="5" y="0"/>
                    </a:lnTo>
                    <a:lnTo>
                      <a:pt x="5" y="3"/>
                    </a:lnTo>
                    <a:lnTo>
                      <a:pt x="5" y="3"/>
                    </a:lnTo>
                    <a:lnTo>
                      <a:pt x="7" y="5"/>
                    </a:lnTo>
                    <a:lnTo>
                      <a:pt x="12" y="8"/>
                    </a:lnTo>
                    <a:lnTo>
                      <a:pt x="12" y="10"/>
                    </a:lnTo>
                    <a:lnTo>
                      <a:pt x="12" y="10"/>
                    </a:lnTo>
                    <a:lnTo>
                      <a:pt x="14" y="10"/>
                    </a:lnTo>
                    <a:lnTo>
                      <a:pt x="17" y="10"/>
                    </a:lnTo>
                    <a:lnTo>
                      <a:pt x="17" y="10"/>
                    </a:lnTo>
                    <a:lnTo>
                      <a:pt x="19" y="10"/>
                    </a:lnTo>
                    <a:lnTo>
                      <a:pt x="19" y="10"/>
                    </a:lnTo>
                    <a:lnTo>
                      <a:pt x="22" y="10"/>
                    </a:lnTo>
                    <a:lnTo>
                      <a:pt x="22" y="10"/>
                    </a:lnTo>
                    <a:lnTo>
                      <a:pt x="24" y="12"/>
                    </a:lnTo>
                    <a:lnTo>
                      <a:pt x="24" y="12"/>
                    </a:lnTo>
                    <a:lnTo>
                      <a:pt x="24" y="15"/>
                    </a:lnTo>
                    <a:lnTo>
                      <a:pt x="24" y="17"/>
                    </a:lnTo>
                    <a:lnTo>
                      <a:pt x="24" y="17"/>
                    </a:lnTo>
                    <a:lnTo>
                      <a:pt x="24" y="17"/>
                    </a:lnTo>
                    <a:lnTo>
                      <a:pt x="26" y="20"/>
                    </a:lnTo>
                    <a:lnTo>
                      <a:pt x="26" y="20"/>
                    </a:lnTo>
                    <a:lnTo>
                      <a:pt x="29" y="22"/>
                    </a:lnTo>
                    <a:lnTo>
                      <a:pt x="29" y="25"/>
                    </a:lnTo>
                    <a:lnTo>
                      <a:pt x="29" y="25"/>
                    </a:lnTo>
                    <a:lnTo>
                      <a:pt x="31" y="25"/>
                    </a:lnTo>
                    <a:lnTo>
                      <a:pt x="31" y="25"/>
                    </a:lnTo>
                    <a:lnTo>
                      <a:pt x="31" y="27"/>
                    </a:lnTo>
                    <a:lnTo>
                      <a:pt x="34" y="27"/>
                    </a:lnTo>
                    <a:lnTo>
                      <a:pt x="34" y="27"/>
                    </a:lnTo>
                    <a:lnTo>
                      <a:pt x="36" y="27"/>
                    </a:lnTo>
                    <a:lnTo>
                      <a:pt x="36" y="27"/>
                    </a:lnTo>
                    <a:lnTo>
                      <a:pt x="39" y="29"/>
                    </a:lnTo>
                    <a:lnTo>
                      <a:pt x="39" y="29"/>
                    </a:lnTo>
                    <a:lnTo>
                      <a:pt x="39" y="29"/>
                    </a:lnTo>
                    <a:lnTo>
                      <a:pt x="39" y="32"/>
                    </a:lnTo>
                    <a:lnTo>
                      <a:pt x="36" y="32"/>
                    </a:lnTo>
                    <a:lnTo>
                      <a:pt x="36" y="32"/>
                    </a:lnTo>
                    <a:lnTo>
                      <a:pt x="34" y="32"/>
                    </a:lnTo>
                    <a:lnTo>
                      <a:pt x="31" y="29"/>
                    </a:lnTo>
                    <a:lnTo>
                      <a:pt x="31" y="29"/>
                    </a:lnTo>
                    <a:lnTo>
                      <a:pt x="29" y="29"/>
                    </a:lnTo>
                    <a:lnTo>
                      <a:pt x="29" y="32"/>
                    </a:lnTo>
                    <a:lnTo>
                      <a:pt x="26" y="32"/>
                    </a:lnTo>
                    <a:lnTo>
                      <a:pt x="26" y="32"/>
                    </a:lnTo>
                    <a:lnTo>
                      <a:pt x="22" y="32"/>
                    </a:lnTo>
                    <a:lnTo>
                      <a:pt x="22" y="32"/>
                    </a:lnTo>
                    <a:close/>
                  </a:path>
                </a:pathLst>
              </a:custGeom>
              <a:solidFill>
                <a:srgbClr val="EAB08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200" dirty="0"/>
              </a:p>
            </p:txBody>
          </p:sp>
          <p:sp>
            <p:nvSpPr>
              <p:cNvPr id="90" name="Freeform 216">
                <a:extLst>
                  <a:ext uri="{FF2B5EF4-FFF2-40B4-BE49-F238E27FC236}">
                    <a16:creationId xmlns:a16="http://schemas.microsoft.com/office/drawing/2014/main" id="{C459E87D-66DE-483F-83D3-28894B80518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196" y="3043"/>
                <a:ext cx="27" cy="19"/>
              </a:xfrm>
              <a:custGeom>
                <a:avLst/>
                <a:gdLst>
                  <a:gd name="T0" fmla="*/ 0 w 27"/>
                  <a:gd name="T1" fmla="*/ 0 h 19"/>
                  <a:gd name="T2" fmla="*/ 0 w 27"/>
                  <a:gd name="T3" fmla="*/ 0 h 19"/>
                  <a:gd name="T4" fmla="*/ 2 w 27"/>
                  <a:gd name="T5" fmla="*/ 0 h 19"/>
                  <a:gd name="T6" fmla="*/ 5 w 27"/>
                  <a:gd name="T7" fmla="*/ 2 h 19"/>
                  <a:gd name="T8" fmla="*/ 7 w 27"/>
                  <a:gd name="T9" fmla="*/ 2 h 19"/>
                  <a:gd name="T10" fmla="*/ 10 w 27"/>
                  <a:gd name="T11" fmla="*/ 2 h 19"/>
                  <a:gd name="T12" fmla="*/ 12 w 27"/>
                  <a:gd name="T13" fmla="*/ 2 h 19"/>
                  <a:gd name="T14" fmla="*/ 15 w 27"/>
                  <a:gd name="T15" fmla="*/ 2 h 19"/>
                  <a:gd name="T16" fmla="*/ 17 w 27"/>
                  <a:gd name="T17" fmla="*/ 0 h 19"/>
                  <a:gd name="T18" fmla="*/ 17 w 27"/>
                  <a:gd name="T19" fmla="*/ 0 h 19"/>
                  <a:gd name="T20" fmla="*/ 19 w 27"/>
                  <a:gd name="T21" fmla="*/ 2 h 19"/>
                  <a:gd name="T22" fmla="*/ 19 w 27"/>
                  <a:gd name="T23" fmla="*/ 2 h 19"/>
                  <a:gd name="T24" fmla="*/ 24 w 27"/>
                  <a:gd name="T25" fmla="*/ 4 h 19"/>
                  <a:gd name="T26" fmla="*/ 24 w 27"/>
                  <a:gd name="T27" fmla="*/ 4 h 19"/>
                  <a:gd name="T28" fmla="*/ 27 w 27"/>
                  <a:gd name="T29" fmla="*/ 4 h 19"/>
                  <a:gd name="T30" fmla="*/ 27 w 27"/>
                  <a:gd name="T31" fmla="*/ 7 h 19"/>
                  <a:gd name="T32" fmla="*/ 27 w 27"/>
                  <a:gd name="T33" fmla="*/ 9 h 19"/>
                  <a:gd name="T34" fmla="*/ 24 w 27"/>
                  <a:gd name="T35" fmla="*/ 12 h 19"/>
                  <a:gd name="T36" fmla="*/ 27 w 27"/>
                  <a:gd name="T37" fmla="*/ 12 h 19"/>
                  <a:gd name="T38" fmla="*/ 27 w 27"/>
                  <a:gd name="T39" fmla="*/ 14 h 19"/>
                  <a:gd name="T40" fmla="*/ 24 w 27"/>
                  <a:gd name="T41" fmla="*/ 17 h 19"/>
                  <a:gd name="T42" fmla="*/ 24 w 27"/>
                  <a:gd name="T43" fmla="*/ 17 h 19"/>
                  <a:gd name="T44" fmla="*/ 22 w 27"/>
                  <a:gd name="T45" fmla="*/ 14 h 19"/>
                  <a:gd name="T46" fmla="*/ 19 w 27"/>
                  <a:gd name="T47" fmla="*/ 17 h 19"/>
                  <a:gd name="T48" fmla="*/ 19 w 27"/>
                  <a:gd name="T49" fmla="*/ 17 h 19"/>
                  <a:gd name="T50" fmla="*/ 17 w 27"/>
                  <a:gd name="T51" fmla="*/ 17 h 19"/>
                  <a:gd name="T52" fmla="*/ 17 w 27"/>
                  <a:gd name="T53" fmla="*/ 17 h 19"/>
                  <a:gd name="T54" fmla="*/ 15 w 27"/>
                  <a:gd name="T55" fmla="*/ 19 h 19"/>
                  <a:gd name="T56" fmla="*/ 12 w 27"/>
                  <a:gd name="T57" fmla="*/ 17 h 19"/>
                  <a:gd name="T58" fmla="*/ 10 w 27"/>
                  <a:gd name="T59" fmla="*/ 17 h 19"/>
                  <a:gd name="T60" fmla="*/ 7 w 27"/>
                  <a:gd name="T61" fmla="*/ 14 h 19"/>
                  <a:gd name="T62" fmla="*/ 7 w 27"/>
                  <a:gd name="T63" fmla="*/ 12 h 19"/>
                  <a:gd name="T64" fmla="*/ 5 w 27"/>
                  <a:gd name="T65" fmla="*/ 12 h 19"/>
                  <a:gd name="T66" fmla="*/ 2 w 27"/>
                  <a:gd name="T67" fmla="*/ 9 h 19"/>
                  <a:gd name="T68" fmla="*/ 2 w 27"/>
                  <a:gd name="T69" fmla="*/ 9 h 19"/>
                  <a:gd name="T70" fmla="*/ 0 w 27"/>
                  <a:gd name="T71" fmla="*/ 7 h 19"/>
                  <a:gd name="T72" fmla="*/ 0 w 27"/>
                  <a:gd name="T73" fmla="*/ 7 h 19"/>
                  <a:gd name="T74" fmla="*/ 0 w 27"/>
                  <a:gd name="T75" fmla="*/ 4 h 19"/>
                  <a:gd name="T76" fmla="*/ 0 w 27"/>
                  <a:gd name="T77" fmla="*/ 2 h 19"/>
                  <a:gd name="T78" fmla="*/ 0 w 27"/>
                  <a:gd name="T79" fmla="*/ 2 h 19"/>
                  <a:gd name="T80" fmla="*/ 0 w 27"/>
                  <a:gd name="T81" fmla="*/ 0 h 19"/>
                  <a:gd name="T82" fmla="*/ 0 w 27"/>
                  <a:gd name="T83" fmla="*/ 0 h 1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</a:cxnLst>
                <a:rect l="0" t="0" r="r" b="b"/>
                <a:pathLst>
                  <a:path w="27" h="19">
                    <a:moveTo>
                      <a:pt x="0" y="0"/>
                    </a:moveTo>
                    <a:lnTo>
                      <a:pt x="0" y="0"/>
                    </a:lnTo>
                    <a:lnTo>
                      <a:pt x="2" y="0"/>
                    </a:lnTo>
                    <a:lnTo>
                      <a:pt x="5" y="2"/>
                    </a:lnTo>
                    <a:lnTo>
                      <a:pt x="7" y="2"/>
                    </a:lnTo>
                    <a:lnTo>
                      <a:pt x="10" y="2"/>
                    </a:lnTo>
                    <a:lnTo>
                      <a:pt x="12" y="2"/>
                    </a:lnTo>
                    <a:lnTo>
                      <a:pt x="15" y="2"/>
                    </a:lnTo>
                    <a:lnTo>
                      <a:pt x="17" y="0"/>
                    </a:lnTo>
                    <a:lnTo>
                      <a:pt x="17" y="0"/>
                    </a:lnTo>
                    <a:lnTo>
                      <a:pt x="19" y="2"/>
                    </a:lnTo>
                    <a:lnTo>
                      <a:pt x="19" y="2"/>
                    </a:lnTo>
                    <a:lnTo>
                      <a:pt x="24" y="4"/>
                    </a:lnTo>
                    <a:lnTo>
                      <a:pt x="24" y="4"/>
                    </a:lnTo>
                    <a:lnTo>
                      <a:pt x="27" y="4"/>
                    </a:lnTo>
                    <a:lnTo>
                      <a:pt x="27" y="7"/>
                    </a:lnTo>
                    <a:lnTo>
                      <a:pt x="27" y="9"/>
                    </a:lnTo>
                    <a:lnTo>
                      <a:pt x="24" y="12"/>
                    </a:lnTo>
                    <a:lnTo>
                      <a:pt x="27" y="12"/>
                    </a:lnTo>
                    <a:lnTo>
                      <a:pt x="27" y="14"/>
                    </a:lnTo>
                    <a:lnTo>
                      <a:pt x="24" y="17"/>
                    </a:lnTo>
                    <a:lnTo>
                      <a:pt x="24" y="17"/>
                    </a:lnTo>
                    <a:lnTo>
                      <a:pt x="22" y="14"/>
                    </a:lnTo>
                    <a:lnTo>
                      <a:pt x="19" y="17"/>
                    </a:lnTo>
                    <a:lnTo>
                      <a:pt x="19" y="17"/>
                    </a:lnTo>
                    <a:lnTo>
                      <a:pt x="17" y="17"/>
                    </a:lnTo>
                    <a:lnTo>
                      <a:pt x="17" y="17"/>
                    </a:lnTo>
                    <a:lnTo>
                      <a:pt x="15" y="19"/>
                    </a:lnTo>
                    <a:lnTo>
                      <a:pt x="12" y="17"/>
                    </a:lnTo>
                    <a:lnTo>
                      <a:pt x="10" y="17"/>
                    </a:lnTo>
                    <a:lnTo>
                      <a:pt x="7" y="14"/>
                    </a:lnTo>
                    <a:lnTo>
                      <a:pt x="7" y="12"/>
                    </a:lnTo>
                    <a:lnTo>
                      <a:pt x="5" y="12"/>
                    </a:lnTo>
                    <a:lnTo>
                      <a:pt x="2" y="9"/>
                    </a:lnTo>
                    <a:lnTo>
                      <a:pt x="2" y="9"/>
                    </a:lnTo>
                    <a:lnTo>
                      <a:pt x="0" y="7"/>
                    </a:lnTo>
                    <a:lnTo>
                      <a:pt x="0" y="7"/>
                    </a:lnTo>
                    <a:lnTo>
                      <a:pt x="0" y="4"/>
                    </a:lnTo>
                    <a:lnTo>
                      <a:pt x="0" y="2"/>
                    </a:lnTo>
                    <a:lnTo>
                      <a:pt x="0" y="2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EAB08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200" dirty="0"/>
              </a:p>
            </p:txBody>
          </p:sp>
          <p:sp>
            <p:nvSpPr>
              <p:cNvPr id="91" name="Freeform 217">
                <a:extLst>
                  <a:ext uri="{FF2B5EF4-FFF2-40B4-BE49-F238E27FC236}">
                    <a16:creationId xmlns:a16="http://schemas.microsoft.com/office/drawing/2014/main" id="{04C76822-F7B5-43EB-9BE0-D5D02009D80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118" y="3008"/>
                <a:ext cx="5" cy="8"/>
              </a:xfrm>
              <a:custGeom>
                <a:avLst/>
                <a:gdLst>
                  <a:gd name="T0" fmla="*/ 2 w 5"/>
                  <a:gd name="T1" fmla="*/ 0 h 8"/>
                  <a:gd name="T2" fmla="*/ 2 w 5"/>
                  <a:gd name="T3" fmla="*/ 0 h 8"/>
                  <a:gd name="T4" fmla="*/ 2 w 5"/>
                  <a:gd name="T5" fmla="*/ 0 h 8"/>
                  <a:gd name="T6" fmla="*/ 2 w 5"/>
                  <a:gd name="T7" fmla="*/ 0 h 8"/>
                  <a:gd name="T8" fmla="*/ 2 w 5"/>
                  <a:gd name="T9" fmla="*/ 3 h 8"/>
                  <a:gd name="T10" fmla="*/ 2 w 5"/>
                  <a:gd name="T11" fmla="*/ 3 h 8"/>
                  <a:gd name="T12" fmla="*/ 5 w 5"/>
                  <a:gd name="T13" fmla="*/ 5 h 8"/>
                  <a:gd name="T14" fmla="*/ 5 w 5"/>
                  <a:gd name="T15" fmla="*/ 5 h 8"/>
                  <a:gd name="T16" fmla="*/ 5 w 5"/>
                  <a:gd name="T17" fmla="*/ 8 h 8"/>
                  <a:gd name="T18" fmla="*/ 5 w 5"/>
                  <a:gd name="T19" fmla="*/ 8 h 8"/>
                  <a:gd name="T20" fmla="*/ 2 w 5"/>
                  <a:gd name="T21" fmla="*/ 5 h 8"/>
                  <a:gd name="T22" fmla="*/ 2 w 5"/>
                  <a:gd name="T23" fmla="*/ 5 h 8"/>
                  <a:gd name="T24" fmla="*/ 2 w 5"/>
                  <a:gd name="T25" fmla="*/ 3 h 8"/>
                  <a:gd name="T26" fmla="*/ 0 w 5"/>
                  <a:gd name="T27" fmla="*/ 0 h 8"/>
                  <a:gd name="T28" fmla="*/ 0 w 5"/>
                  <a:gd name="T29" fmla="*/ 0 h 8"/>
                  <a:gd name="T30" fmla="*/ 0 w 5"/>
                  <a:gd name="T31" fmla="*/ 0 h 8"/>
                  <a:gd name="T32" fmla="*/ 2 w 5"/>
                  <a:gd name="T33" fmla="*/ 0 h 8"/>
                  <a:gd name="T34" fmla="*/ 2 w 5"/>
                  <a:gd name="T35" fmla="*/ 0 h 8"/>
                  <a:gd name="T36" fmla="*/ 2 w 5"/>
                  <a:gd name="T37" fmla="*/ 0 h 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5" h="8">
                    <a:moveTo>
                      <a:pt x="2" y="0"/>
                    </a:moveTo>
                    <a:lnTo>
                      <a:pt x="2" y="0"/>
                    </a:lnTo>
                    <a:lnTo>
                      <a:pt x="2" y="0"/>
                    </a:lnTo>
                    <a:lnTo>
                      <a:pt x="2" y="0"/>
                    </a:lnTo>
                    <a:lnTo>
                      <a:pt x="2" y="3"/>
                    </a:lnTo>
                    <a:lnTo>
                      <a:pt x="2" y="3"/>
                    </a:lnTo>
                    <a:lnTo>
                      <a:pt x="5" y="5"/>
                    </a:lnTo>
                    <a:lnTo>
                      <a:pt x="5" y="5"/>
                    </a:lnTo>
                    <a:lnTo>
                      <a:pt x="5" y="8"/>
                    </a:lnTo>
                    <a:lnTo>
                      <a:pt x="5" y="8"/>
                    </a:lnTo>
                    <a:lnTo>
                      <a:pt x="2" y="5"/>
                    </a:lnTo>
                    <a:lnTo>
                      <a:pt x="2" y="5"/>
                    </a:lnTo>
                    <a:lnTo>
                      <a:pt x="2" y="3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2" y="0"/>
                    </a:lnTo>
                    <a:lnTo>
                      <a:pt x="2" y="0"/>
                    </a:lnTo>
                    <a:lnTo>
                      <a:pt x="2" y="0"/>
                    </a:lnTo>
                    <a:close/>
                  </a:path>
                </a:pathLst>
              </a:custGeom>
              <a:solidFill>
                <a:srgbClr val="EAB08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200" dirty="0"/>
              </a:p>
            </p:txBody>
          </p:sp>
          <p:sp>
            <p:nvSpPr>
              <p:cNvPr id="92" name="Freeform 218">
                <a:extLst>
                  <a:ext uri="{FF2B5EF4-FFF2-40B4-BE49-F238E27FC236}">
                    <a16:creationId xmlns:a16="http://schemas.microsoft.com/office/drawing/2014/main" id="{CD66CEAA-BD3C-45D2-88EA-1496323E7CE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708" y="3128"/>
                <a:ext cx="19" cy="34"/>
              </a:xfrm>
              <a:custGeom>
                <a:avLst/>
                <a:gdLst>
                  <a:gd name="T0" fmla="*/ 7 w 19"/>
                  <a:gd name="T1" fmla="*/ 17 h 34"/>
                  <a:gd name="T2" fmla="*/ 5 w 19"/>
                  <a:gd name="T3" fmla="*/ 14 h 34"/>
                  <a:gd name="T4" fmla="*/ 2 w 19"/>
                  <a:gd name="T5" fmla="*/ 12 h 34"/>
                  <a:gd name="T6" fmla="*/ 2 w 19"/>
                  <a:gd name="T7" fmla="*/ 7 h 34"/>
                  <a:gd name="T8" fmla="*/ 0 w 19"/>
                  <a:gd name="T9" fmla="*/ 5 h 34"/>
                  <a:gd name="T10" fmla="*/ 2 w 19"/>
                  <a:gd name="T11" fmla="*/ 0 h 34"/>
                  <a:gd name="T12" fmla="*/ 5 w 19"/>
                  <a:gd name="T13" fmla="*/ 0 h 34"/>
                  <a:gd name="T14" fmla="*/ 7 w 19"/>
                  <a:gd name="T15" fmla="*/ 0 h 34"/>
                  <a:gd name="T16" fmla="*/ 10 w 19"/>
                  <a:gd name="T17" fmla="*/ 2 h 34"/>
                  <a:gd name="T18" fmla="*/ 14 w 19"/>
                  <a:gd name="T19" fmla="*/ 5 h 34"/>
                  <a:gd name="T20" fmla="*/ 17 w 19"/>
                  <a:gd name="T21" fmla="*/ 10 h 34"/>
                  <a:gd name="T22" fmla="*/ 19 w 19"/>
                  <a:gd name="T23" fmla="*/ 12 h 34"/>
                  <a:gd name="T24" fmla="*/ 19 w 19"/>
                  <a:gd name="T25" fmla="*/ 17 h 34"/>
                  <a:gd name="T26" fmla="*/ 19 w 19"/>
                  <a:gd name="T27" fmla="*/ 14 h 34"/>
                  <a:gd name="T28" fmla="*/ 17 w 19"/>
                  <a:gd name="T29" fmla="*/ 12 h 34"/>
                  <a:gd name="T30" fmla="*/ 14 w 19"/>
                  <a:gd name="T31" fmla="*/ 10 h 34"/>
                  <a:gd name="T32" fmla="*/ 12 w 19"/>
                  <a:gd name="T33" fmla="*/ 5 h 34"/>
                  <a:gd name="T34" fmla="*/ 10 w 19"/>
                  <a:gd name="T35" fmla="*/ 2 h 34"/>
                  <a:gd name="T36" fmla="*/ 10 w 19"/>
                  <a:gd name="T37" fmla="*/ 5 h 34"/>
                  <a:gd name="T38" fmla="*/ 10 w 19"/>
                  <a:gd name="T39" fmla="*/ 7 h 34"/>
                  <a:gd name="T40" fmla="*/ 12 w 19"/>
                  <a:gd name="T41" fmla="*/ 12 h 34"/>
                  <a:gd name="T42" fmla="*/ 14 w 19"/>
                  <a:gd name="T43" fmla="*/ 12 h 34"/>
                  <a:gd name="T44" fmla="*/ 17 w 19"/>
                  <a:gd name="T45" fmla="*/ 14 h 34"/>
                  <a:gd name="T46" fmla="*/ 19 w 19"/>
                  <a:gd name="T47" fmla="*/ 17 h 34"/>
                  <a:gd name="T48" fmla="*/ 17 w 19"/>
                  <a:gd name="T49" fmla="*/ 19 h 34"/>
                  <a:gd name="T50" fmla="*/ 17 w 19"/>
                  <a:gd name="T51" fmla="*/ 19 h 34"/>
                  <a:gd name="T52" fmla="*/ 19 w 19"/>
                  <a:gd name="T53" fmla="*/ 22 h 34"/>
                  <a:gd name="T54" fmla="*/ 17 w 19"/>
                  <a:gd name="T55" fmla="*/ 24 h 34"/>
                  <a:gd name="T56" fmla="*/ 17 w 19"/>
                  <a:gd name="T57" fmla="*/ 24 h 34"/>
                  <a:gd name="T58" fmla="*/ 17 w 19"/>
                  <a:gd name="T59" fmla="*/ 29 h 34"/>
                  <a:gd name="T60" fmla="*/ 14 w 19"/>
                  <a:gd name="T61" fmla="*/ 29 h 34"/>
                  <a:gd name="T62" fmla="*/ 14 w 19"/>
                  <a:gd name="T63" fmla="*/ 32 h 34"/>
                  <a:gd name="T64" fmla="*/ 12 w 19"/>
                  <a:gd name="T65" fmla="*/ 34 h 34"/>
                  <a:gd name="T66" fmla="*/ 10 w 19"/>
                  <a:gd name="T67" fmla="*/ 32 h 34"/>
                  <a:gd name="T68" fmla="*/ 10 w 19"/>
                  <a:gd name="T69" fmla="*/ 29 h 34"/>
                  <a:gd name="T70" fmla="*/ 10 w 19"/>
                  <a:gd name="T71" fmla="*/ 27 h 34"/>
                  <a:gd name="T72" fmla="*/ 10 w 19"/>
                  <a:gd name="T73" fmla="*/ 24 h 34"/>
                  <a:gd name="T74" fmla="*/ 12 w 19"/>
                  <a:gd name="T75" fmla="*/ 24 h 34"/>
                  <a:gd name="T76" fmla="*/ 12 w 19"/>
                  <a:gd name="T77" fmla="*/ 22 h 34"/>
                  <a:gd name="T78" fmla="*/ 10 w 19"/>
                  <a:gd name="T79" fmla="*/ 22 h 34"/>
                  <a:gd name="T80" fmla="*/ 10 w 19"/>
                  <a:gd name="T81" fmla="*/ 19 h 34"/>
                  <a:gd name="T82" fmla="*/ 10 w 19"/>
                  <a:gd name="T83" fmla="*/ 17 h 34"/>
                  <a:gd name="T84" fmla="*/ 7 w 19"/>
                  <a:gd name="T85" fmla="*/ 19 h 34"/>
                  <a:gd name="T86" fmla="*/ 7 w 19"/>
                  <a:gd name="T87" fmla="*/ 17 h 3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</a:cxnLst>
                <a:rect l="0" t="0" r="r" b="b"/>
                <a:pathLst>
                  <a:path w="19" h="34">
                    <a:moveTo>
                      <a:pt x="7" y="17"/>
                    </a:moveTo>
                    <a:lnTo>
                      <a:pt x="7" y="17"/>
                    </a:lnTo>
                    <a:lnTo>
                      <a:pt x="7" y="17"/>
                    </a:lnTo>
                    <a:lnTo>
                      <a:pt x="5" y="14"/>
                    </a:lnTo>
                    <a:lnTo>
                      <a:pt x="5" y="14"/>
                    </a:lnTo>
                    <a:lnTo>
                      <a:pt x="2" y="12"/>
                    </a:lnTo>
                    <a:lnTo>
                      <a:pt x="2" y="10"/>
                    </a:lnTo>
                    <a:lnTo>
                      <a:pt x="2" y="7"/>
                    </a:lnTo>
                    <a:lnTo>
                      <a:pt x="2" y="7"/>
                    </a:lnTo>
                    <a:lnTo>
                      <a:pt x="0" y="5"/>
                    </a:lnTo>
                    <a:lnTo>
                      <a:pt x="0" y="2"/>
                    </a:lnTo>
                    <a:lnTo>
                      <a:pt x="2" y="0"/>
                    </a:lnTo>
                    <a:lnTo>
                      <a:pt x="2" y="0"/>
                    </a:lnTo>
                    <a:lnTo>
                      <a:pt x="5" y="0"/>
                    </a:lnTo>
                    <a:lnTo>
                      <a:pt x="7" y="0"/>
                    </a:lnTo>
                    <a:lnTo>
                      <a:pt x="7" y="0"/>
                    </a:lnTo>
                    <a:lnTo>
                      <a:pt x="10" y="0"/>
                    </a:lnTo>
                    <a:lnTo>
                      <a:pt x="10" y="2"/>
                    </a:lnTo>
                    <a:lnTo>
                      <a:pt x="12" y="5"/>
                    </a:lnTo>
                    <a:lnTo>
                      <a:pt x="14" y="5"/>
                    </a:lnTo>
                    <a:lnTo>
                      <a:pt x="14" y="7"/>
                    </a:lnTo>
                    <a:lnTo>
                      <a:pt x="17" y="10"/>
                    </a:lnTo>
                    <a:lnTo>
                      <a:pt x="17" y="12"/>
                    </a:lnTo>
                    <a:lnTo>
                      <a:pt x="19" y="12"/>
                    </a:lnTo>
                    <a:lnTo>
                      <a:pt x="19" y="14"/>
                    </a:lnTo>
                    <a:lnTo>
                      <a:pt x="19" y="17"/>
                    </a:lnTo>
                    <a:lnTo>
                      <a:pt x="19" y="14"/>
                    </a:lnTo>
                    <a:lnTo>
                      <a:pt x="19" y="14"/>
                    </a:lnTo>
                    <a:lnTo>
                      <a:pt x="17" y="12"/>
                    </a:lnTo>
                    <a:lnTo>
                      <a:pt x="17" y="12"/>
                    </a:lnTo>
                    <a:lnTo>
                      <a:pt x="14" y="10"/>
                    </a:lnTo>
                    <a:lnTo>
                      <a:pt x="14" y="10"/>
                    </a:lnTo>
                    <a:lnTo>
                      <a:pt x="12" y="7"/>
                    </a:lnTo>
                    <a:lnTo>
                      <a:pt x="12" y="5"/>
                    </a:lnTo>
                    <a:lnTo>
                      <a:pt x="12" y="5"/>
                    </a:lnTo>
                    <a:lnTo>
                      <a:pt x="10" y="2"/>
                    </a:lnTo>
                    <a:lnTo>
                      <a:pt x="10" y="2"/>
                    </a:lnTo>
                    <a:lnTo>
                      <a:pt x="10" y="5"/>
                    </a:lnTo>
                    <a:lnTo>
                      <a:pt x="10" y="5"/>
                    </a:lnTo>
                    <a:lnTo>
                      <a:pt x="10" y="7"/>
                    </a:lnTo>
                    <a:lnTo>
                      <a:pt x="10" y="10"/>
                    </a:lnTo>
                    <a:lnTo>
                      <a:pt x="12" y="12"/>
                    </a:lnTo>
                    <a:lnTo>
                      <a:pt x="14" y="12"/>
                    </a:lnTo>
                    <a:lnTo>
                      <a:pt x="14" y="12"/>
                    </a:lnTo>
                    <a:lnTo>
                      <a:pt x="14" y="14"/>
                    </a:lnTo>
                    <a:lnTo>
                      <a:pt x="17" y="14"/>
                    </a:lnTo>
                    <a:lnTo>
                      <a:pt x="17" y="17"/>
                    </a:lnTo>
                    <a:lnTo>
                      <a:pt x="19" y="17"/>
                    </a:lnTo>
                    <a:lnTo>
                      <a:pt x="17" y="17"/>
                    </a:lnTo>
                    <a:lnTo>
                      <a:pt x="17" y="19"/>
                    </a:lnTo>
                    <a:lnTo>
                      <a:pt x="17" y="19"/>
                    </a:lnTo>
                    <a:lnTo>
                      <a:pt x="17" y="19"/>
                    </a:lnTo>
                    <a:lnTo>
                      <a:pt x="19" y="22"/>
                    </a:lnTo>
                    <a:lnTo>
                      <a:pt x="19" y="22"/>
                    </a:lnTo>
                    <a:lnTo>
                      <a:pt x="17" y="24"/>
                    </a:lnTo>
                    <a:lnTo>
                      <a:pt x="17" y="24"/>
                    </a:lnTo>
                    <a:lnTo>
                      <a:pt x="14" y="22"/>
                    </a:lnTo>
                    <a:lnTo>
                      <a:pt x="17" y="24"/>
                    </a:lnTo>
                    <a:lnTo>
                      <a:pt x="17" y="27"/>
                    </a:lnTo>
                    <a:lnTo>
                      <a:pt x="17" y="29"/>
                    </a:lnTo>
                    <a:lnTo>
                      <a:pt x="14" y="27"/>
                    </a:lnTo>
                    <a:lnTo>
                      <a:pt x="14" y="29"/>
                    </a:lnTo>
                    <a:lnTo>
                      <a:pt x="14" y="29"/>
                    </a:lnTo>
                    <a:lnTo>
                      <a:pt x="14" y="32"/>
                    </a:lnTo>
                    <a:lnTo>
                      <a:pt x="12" y="34"/>
                    </a:lnTo>
                    <a:lnTo>
                      <a:pt x="12" y="34"/>
                    </a:lnTo>
                    <a:lnTo>
                      <a:pt x="10" y="34"/>
                    </a:lnTo>
                    <a:lnTo>
                      <a:pt x="10" y="32"/>
                    </a:lnTo>
                    <a:lnTo>
                      <a:pt x="10" y="32"/>
                    </a:lnTo>
                    <a:lnTo>
                      <a:pt x="10" y="29"/>
                    </a:lnTo>
                    <a:lnTo>
                      <a:pt x="10" y="29"/>
                    </a:lnTo>
                    <a:lnTo>
                      <a:pt x="10" y="27"/>
                    </a:lnTo>
                    <a:lnTo>
                      <a:pt x="10" y="27"/>
                    </a:lnTo>
                    <a:lnTo>
                      <a:pt x="10" y="24"/>
                    </a:lnTo>
                    <a:lnTo>
                      <a:pt x="10" y="24"/>
                    </a:lnTo>
                    <a:lnTo>
                      <a:pt x="12" y="24"/>
                    </a:lnTo>
                    <a:lnTo>
                      <a:pt x="12" y="24"/>
                    </a:lnTo>
                    <a:lnTo>
                      <a:pt x="12" y="22"/>
                    </a:lnTo>
                    <a:lnTo>
                      <a:pt x="10" y="22"/>
                    </a:lnTo>
                    <a:lnTo>
                      <a:pt x="10" y="22"/>
                    </a:lnTo>
                    <a:lnTo>
                      <a:pt x="10" y="19"/>
                    </a:lnTo>
                    <a:lnTo>
                      <a:pt x="10" y="19"/>
                    </a:lnTo>
                    <a:lnTo>
                      <a:pt x="12" y="17"/>
                    </a:lnTo>
                    <a:lnTo>
                      <a:pt x="10" y="17"/>
                    </a:lnTo>
                    <a:lnTo>
                      <a:pt x="10" y="19"/>
                    </a:lnTo>
                    <a:lnTo>
                      <a:pt x="7" y="19"/>
                    </a:lnTo>
                    <a:lnTo>
                      <a:pt x="7" y="17"/>
                    </a:lnTo>
                    <a:lnTo>
                      <a:pt x="7" y="17"/>
                    </a:lnTo>
                    <a:close/>
                  </a:path>
                </a:pathLst>
              </a:custGeom>
              <a:solidFill>
                <a:srgbClr val="EAB08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200" dirty="0"/>
              </a:p>
            </p:txBody>
          </p:sp>
          <p:sp>
            <p:nvSpPr>
              <p:cNvPr id="93" name="Freeform 219">
                <a:extLst>
                  <a:ext uri="{FF2B5EF4-FFF2-40B4-BE49-F238E27FC236}">
                    <a16:creationId xmlns:a16="http://schemas.microsoft.com/office/drawing/2014/main" id="{BC5E0114-8C7C-4CD8-A48F-B4BB638F7CD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727" y="3160"/>
                <a:ext cx="20" cy="17"/>
              </a:xfrm>
              <a:custGeom>
                <a:avLst/>
                <a:gdLst>
                  <a:gd name="T0" fmla="*/ 5 w 20"/>
                  <a:gd name="T1" fmla="*/ 4 h 17"/>
                  <a:gd name="T2" fmla="*/ 5 w 20"/>
                  <a:gd name="T3" fmla="*/ 2 h 17"/>
                  <a:gd name="T4" fmla="*/ 5 w 20"/>
                  <a:gd name="T5" fmla="*/ 2 h 17"/>
                  <a:gd name="T6" fmla="*/ 5 w 20"/>
                  <a:gd name="T7" fmla="*/ 2 h 17"/>
                  <a:gd name="T8" fmla="*/ 3 w 20"/>
                  <a:gd name="T9" fmla="*/ 2 h 17"/>
                  <a:gd name="T10" fmla="*/ 0 w 20"/>
                  <a:gd name="T11" fmla="*/ 0 h 17"/>
                  <a:gd name="T12" fmla="*/ 0 w 20"/>
                  <a:gd name="T13" fmla="*/ 0 h 17"/>
                  <a:gd name="T14" fmla="*/ 3 w 20"/>
                  <a:gd name="T15" fmla="*/ 0 h 17"/>
                  <a:gd name="T16" fmla="*/ 5 w 20"/>
                  <a:gd name="T17" fmla="*/ 0 h 17"/>
                  <a:gd name="T18" fmla="*/ 8 w 20"/>
                  <a:gd name="T19" fmla="*/ 0 h 17"/>
                  <a:gd name="T20" fmla="*/ 10 w 20"/>
                  <a:gd name="T21" fmla="*/ 0 h 17"/>
                  <a:gd name="T22" fmla="*/ 13 w 20"/>
                  <a:gd name="T23" fmla="*/ 0 h 17"/>
                  <a:gd name="T24" fmla="*/ 13 w 20"/>
                  <a:gd name="T25" fmla="*/ 0 h 17"/>
                  <a:gd name="T26" fmla="*/ 15 w 20"/>
                  <a:gd name="T27" fmla="*/ 0 h 17"/>
                  <a:gd name="T28" fmla="*/ 17 w 20"/>
                  <a:gd name="T29" fmla="*/ 0 h 17"/>
                  <a:gd name="T30" fmla="*/ 17 w 20"/>
                  <a:gd name="T31" fmla="*/ 0 h 17"/>
                  <a:gd name="T32" fmla="*/ 20 w 20"/>
                  <a:gd name="T33" fmla="*/ 2 h 17"/>
                  <a:gd name="T34" fmla="*/ 20 w 20"/>
                  <a:gd name="T35" fmla="*/ 2 h 17"/>
                  <a:gd name="T36" fmla="*/ 20 w 20"/>
                  <a:gd name="T37" fmla="*/ 4 h 17"/>
                  <a:gd name="T38" fmla="*/ 20 w 20"/>
                  <a:gd name="T39" fmla="*/ 7 h 17"/>
                  <a:gd name="T40" fmla="*/ 20 w 20"/>
                  <a:gd name="T41" fmla="*/ 7 h 17"/>
                  <a:gd name="T42" fmla="*/ 20 w 20"/>
                  <a:gd name="T43" fmla="*/ 9 h 17"/>
                  <a:gd name="T44" fmla="*/ 20 w 20"/>
                  <a:gd name="T45" fmla="*/ 9 h 17"/>
                  <a:gd name="T46" fmla="*/ 20 w 20"/>
                  <a:gd name="T47" fmla="*/ 7 h 17"/>
                  <a:gd name="T48" fmla="*/ 17 w 20"/>
                  <a:gd name="T49" fmla="*/ 7 h 17"/>
                  <a:gd name="T50" fmla="*/ 15 w 20"/>
                  <a:gd name="T51" fmla="*/ 4 h 17"/>
                  <a:gd name="T52" fmla="*/ 15 w 20"/>
                  <a:gd name="T53" fmla="*/ 4 h 17"/>
                  <a:gd name="T54" fmla="*/ 13 w 20"/>
                  <a:gd name="T55" fmla="*/ 4 h 17"/>
                  <a:gd name="T56" fmla="*/ 15 w 20"/>
                  <a:gd name="T57" fmla="*/ 7 h 17"/>
                  <a:gd name="T58" fmla="*/ 15 w 20"/>
                  <a:gd name="T59" fmla="*/ 7 h 17"/>
                  <a:gd name="T60" fmla="*/ 17 w 20"/>
                  <a:gd name="T61" fmla="*/ 9 h 17"/>
                  <a:gd name="T62" fmla="*/ 17 w 20"/>
                  <a:gd name="T63" fmla="*/ 9 h 17"/>
                  <a:gd name="T64" fmla="*/ 17 w 20"/>
                  <a:gd name="T65" fmla="*/ 12 h 17"/>
                  <a:gd name="T66" fmla="*/ 20 w 20"/>
                  <a:gd name="T67" fmla="*/ 12 h 17"/>
                  <a:gd name="T68" fmla="*/ 20 w 20"/>
                  <a:gd name="T69" fmla="*/ 14 h 17"/>
                  <a:gd name="T70" fmla="*/ 17 w 20"/>
                  <a:gd name="T71" fmla="*/ 14 h 17"/>
                  <a:gd name="T72" fmla="*/ 17 w 20"/>
                  <a:gd name="T73" fmla="*/ 14 h 17"/>
                  <a:gd name="T74" fmla="*/ 15 w 20"/>
                  <a:gd name="T75" fmla="*/ 17 h 17"/>
                  <a:gd name="T76" fmla="*/ 13 w 20"/>
                  <a:gd name="T77" fmla="*/ 17 h 17"/>
                  <a:gd name="T78" fmla="*/ 10 w 20"/>
                  <a:gd name="T79" fmla="*/ 14 h 17"/>
                  <a:gd name="T80" fmla="*/ 10 w 20"/>
                  <a:gd name="T81" fmla="*/ 9 h 17"/>
                  <a:gd name="T82" fmla="*/ 8 w 20"/>
                  <a:gd name="T83" fmla="*/ 7 h 17"/>
                  <a:gd name="T84" fmla="*/ 8 w 20"/>
                  <a:gd name="T85" fmla="*/ 7 h 17"/>
                  <a:gd name="T86" fmla="*/ 8 w 20"/>
                  <a:gd name="T87" fmla="*/ 4 h 17"/>
                  <a:gd name="T88" fmla="*/ 8 w 20"/>
                  <a:gd name="T89" fmla="*/ 4 h 17"/>
                  <a:gd name="T90" fmla="*/ 8 w 20"/>
                  <a:gd name="T91" fmla="*/ 4 h 17"/>
                  <a:gd name="T92" fmla="*/ 8 w 20"/>
                  <a:gd name="T93" fmla="*/ 4 h 17"/>
                  <a:gd name="T94" fmla="*/ 5 w 20"/>
                  <a:gd name="T95" fmla="*/ 4 h 17"/>
                  <a:gd name="T96" fmla="*/ 5 w 20"/>
                  <a:gd name="T97" fmla="*/ 4 h 17"/>
                  <a:gd name="T98" fmla="*/ 5 w 20"/>
                  <a:gd name="T99" fmla="*/ 4 h 17"/>
                  <a:gd name="T100" fmla="*/ 5 w 20"/>
                  <a:gd name="T101" fmla="*/ 4 h 17"/>
                  <a:gd name="T102" fmla="*/ 5 w 20"/>
                  <a:gd name="T103" fmla="*/ 4 h 17"/>
                  <a:gd name="T104" fmla="*/ 5 w 20"/>
                  <a:gd name="T105" fmla="*/ 4 h 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</a:cxnLst>
                <a:rect l="0" t="0" r="r" b="b"/>
                <a:pathLst>
                  <a:path w="20" h="17">
                    <a:moveTo>
                      <a:pt x="5" y="4"/>
                    </a:moveTo>
                    <a:lnTo>
                      <a:pt x="5" y="2"/>
                    </a:lnTo>
                    <a:lnTo>
                      <a:pt x="5" y="2"/>
                    </a:lnTo>
                    <a:lnTo>
                      <a:pt x="5" y="2"/>
                    </a:lnTo>
                    <a:lnTo>
                      <a:pt x="3" y="2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3" y="0"/>
                    </a:lnTo>
                    <a:lnTo>
                      <a:pt x="5" y="0"/>
                    </a:lnTo>
                    <a:lnTo>
                      <a:pt x="8" y="0"/>
                    </a:lnTo>
                    <a:lnTo>
                      <a:pt x="10" y="0"/>
                    </a:lnTo>
                    <a:lnTo>
                      <a:pt x="13" y="0"/>
                    </a:lnTo>
                    <a:lnTo>
                      <a:pt x="13" y="0"/>
                    </a:lnTo>
                    <a:lnTo>
                      <a:pt x="15" y="0"/>
                    </a:lnTo>
                    <a:lnTo>
                      <a:pt x="17" y="0"/>
                    </a:lnTo>
                    <a:lnTo>
                      <a:pt x="17" y="0"/>
                    </a:lnTo>
                    <a:lnTo>
                      <a:pt x="20" y="2"/>
                    </a:lnTo>
                    <a:lnTo>
                      <a:pt x="20" y="2"/>
                    </a:lnTo>
                    <a:lnTo>
                      <a:pt x="20" y="4"/>
                    </a:lnTo>
                    <a:lnTo>
                      <a:pt x="20" y="7"/>
                    </a:lnTo>
                    <a:lnTo>
                      <a:pt x="20" y="7"/>
                    </a:lnTo>
                    <a:lnTo>
                      <a:pt x="20" y="9"/>
                    </a:lnTo>
                    <a:lnTo>
                      <a:pt x="20" y="9"/>
                    </a:lnTo>
                    <a:lnTo>
                      <a:pt x="20" y="7"/>
                    </a:lnTo>
                    <a:lnTo>
                      <a:pt x="17" y="7"/>
                    </a:lnTo>
                    <a:lnTo>
                      <a:pt x="15" y="4"/>
                    </a:lnTo>
                    <a:lnTo>
                      <a:pt x="15" y="4"/>
                    </a:lnTo>
                    <a:lnTo>
                      <a:pt x="13" y="4"/>
                    </a:lnTo>
                    <a:lnTo>
                      <a:pt x="15" y="7"/>
                    </a:lnTo>
                    <a:lnTo>
                      <a:pt x="15" y="7"/>
                    </a:lnTo>
                    <a:lnTo>
                      <a:pt x="17" y="9"/>
                    </a:lnTo>
                    <a:lnTo>
                      <a:pt x="17" y="9"/>
                    </a:lnTo>
                    <a:lnTo>
                      <a:pt x="17" y="12"/>
                    </a:lnTo>
                    <a:lnTo>
                      <a:pt x="20" y="12"/>
                    </a:lnTo>
                    <a:lnTo>
                      <a:pt x="20" y="14"/>
                    </a:lnTo>
                    <a:lnTo>
                      <a:pt x="17" y="14"/>
                    </a:lnTo>
                    <a:lnTo>
                      <a:pt x="17" y="14"/>
                    </a:lnTo>
                    <a:lnTo>
                      <a:pt x="15" y="17"/>
                    </a:lnTo>
                    <a:lnTo>
                      <a:pt x="13" y="17"/>
                    </a:lnTo>
                    <a:lnTo>
                      <a:pt x="10" y="14"/>
                    </a:lnTo>
                    <a:lnTo>
                      <a:pt x="10" y="9"/>
                    </a:lnTo>
                    <a:lnTo>
                      <a:pt x="8" y="7"/>
                    </a:lnTo>
                    <a:lnTo>
                      <a:pt x="8" y="7"/>
                    </a:lnTo>
                    <a:lnTo>
                      <a:pt x="8" y="4"/>
                    </a:lnTo>
                    <a:lnTo>
                      <a:pt x="8" y="4"/>
                    </a:lnTo>
                    <a:lnTo>
                      <a:pt x="8" y="4"/>
                    </a:lnTo>
                    <a:lnTo>
                      <a:pt x="8" y="4"/>
                    </a:lnTo>
                    <a:lnTo>
                      <a:pt x="5" y="4"/>
                    </a:lnTo>
                    <a:lnTo>
                      <a:pt x="5" y="4"/>
                    </a:lnTo>
                    <a:lnTo>
                      <a:pt x="5" y="4"/>
                    </a:lnTo>
                    <a:lnTo>
                      <a:pt x="5" y="4"/>
                    </a:lnTo>
                    <a:lnTo>
                      <a:pt x="5" y="4"/>
                    </a:lnTo>
                    <a:lnTo>
                      <a:pt x="5" y="4"/>
                    </a:lnTo>
                    <a:close/>
                  </a:path>
                </a:pathLst>
              </a:custGeom>
              <a:solidFill>
                <a:srgbClr val="EAB08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200" dirty="0"/>
              </a:p>
            </p:txBody>
          </p:sp>
          <p:sp>
            <p:nvSpPr>
              <p:cNvPr id="94" name="Freeform 220">
                <a:extLst>
                  <a:ext uri="{FF2B5EF4-FFF2-40B4-BE49-F238E27FC236}">
                    <a16:creationId xmlns:a16="http://schemas.microsoft.com/office/drawing/2014/main" id="{40EF1803-E09B-46B9-9564-6F36D9E1FE3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683" y="3128"/>
                <a:ext cx="27" cy="27"/>
              </a:xfrm>
              <a:custGeom>
                <a:avLst/>
                <a:gdLst>
                  <a:gd name="T0" fmla="*/ 22 w 27"/>
                  <a:gd name="T1" fmla="*/ 5 h 27"/>
                  <a:gd name="T2" fmla="*/ 22 w 27"/>
                  <a:gd name="T3" fmla="*/ 5 h 27"/>
                  <a:gd name="T4" fmla="*/ 22 w 27"/>
                  <a:gd name="T5" fmla="*/ 10 h 27"/>
                  <a:gd name="T6" fmla="*/ 20 w 27"/>
                  <a:gd name="T7" fmla="*/ 10 h 27"/>
                  <a:gd name="T8" fmla="*/ 22 w 27"/>
                  <a:gd name="T9" fmla="*/ 10 h 27"/>
                  <a:gd name="T10" fmla="*/ 22 w 27"/>
                  <a:gd name="T11" fmla="*/ 14 h 27"/>
                  <a:gd name="T12" fmla="*/ 15 w 27"/>
                  <a:gd name="T13" fmla="*/ 12 h 27"/>
                  <a:gd name="T14" fmla="*/ 13 w 27"/>
                  <a:gd name="T15" fmla="*/ 12 h 27"/>
                  <a:gd name="T16" fmla="*/ 13 w 27"/>
                  <a:gd name="T17" fmla="*/ 14 h 27"/>
                  <a:gd name="T18" fmla="*/ 15 w 27"/>
                  <a:gd name="T19" fmla="*/ 14 h 27"/>
                  <a:gd name="T20" fmla="*/ 20 w 27"/>
                  <a:gd name="T21" fmla="*/ 14 h 27"/>
                  <a:gd name="T22" fmla="*/ 20 w 27"/>
                  <a:gd name="T23" fmla="*/ 14 h 27"/>
                  <a:gd name="T24" fmla="*/ 22 w 27"/>
                  <a:gd name="T25" fmla="*/ 14 h 27"/>
                  <a:gd name="T26" fmla="*/ 25 w 27"/>
                  <a:gd name="T27" fmla="*/ 19 h 27"/>
                  <a:gd name="T28" fmla="*/ 25 w 27"/>
                  <a:gd name="T29" fmla="*/ 22 h 27"/>
                  <a:gd name="T30" fmla="*/ 25 w 27"/>
                  <a:gd name="T31" fmla="*/ 22 h 27"/>
                  <a:gd name="T32" fmla="*/ 20 w 27"/>
                  <a:gd name="T33" fmla="*/ 22 h 27"/>
                  <a:gd name="T34" fmla="*/ 15 w 27"/>
                  <a:gd name="T35" fmla="*/ 19 h 27"/>
                  <a:gd name="T36" fmla="*/ 13 w 27"/>
                  <a:gd name="T37" fmla="*/ 17 h 27"/>
                  <a:gd name="T38" fmla="*/ 13 w 27"/>
                  <a:gd name="T39" fmla="*/ 19 h 27"/>
                  <a:gd name="T40" fmla="*/ 15 w 27"/>
                  <a:gd name="T41" fmla="*/ 22 h 27"/>
                  <a:gd name="T42" fmla="*/ 15 w 27"/>
                  <a:gd name="T43" fmla="*/ 24 h 27"/>
                  <a:gd name="T44" fmla="*/ 13 w 27"/>
                  <a:gd name="T45" fmla="*/ 27 h 27"/>
                  <a:gd name="T46" fmla="*/ 10 w 27"/>
                  <a:gd name="T47" fmla="*/ 27 h 27"/>
                  <a:gd name="T48" fmla="*/ 10 w 27"/>
                  <a:gd name="T49" fmla="*/ 24 h 27"/>
                  <a:gd name="T50" fmla="*/ 8 w 27"/>
                  <a:gd name="T51" fmla="*/ 22 h 27"/>
                  <a:gd name="T52" fmla="*/ 5 w 27"/>
                  <a:gd name="T53" fmla="*/ 19 h 27"/>
                  <a:gd name="T54" fmla="*/ 3 w 27"/>
                  <a:gd name="T55" fmla="*/ 17 h 27"/>
                  <a:gd name="T56" fmla="*/ 0 w 27"/>
                  <a:gd name="T57" fmla="*/ 12 h 27"/>
                  <a:gd name="T58" fmla="*/ 3 w 27"/>
                  <a:gd name="T59" fmla="*/ 12 h 27"/>
                  <a:gd name="T60" fmla="*/ 0 w 27"/>
                  <a:gd name="T61" fmla="*/ 7 h 27"/>
                  <a:gd name="T62" fmla="*/ 0 w 27"/>
                  <a:gd name="T63" fmla="*/ 5 h 27"/>
                  <a:gd name="T64" fmla="*/ 0 w 27"/>
                  <a:gd name="T65" fmla="*/ 7 h 27"/>
                  <a:gd name="T66" fmla="*/ 3 w 27"/>
                  <a:gd name="T67" fmla="*/ 5 h 27"/>
                  <a:gd name="T68" fmla="*/ 5 w 27"/>
                  <a:gd name="T69" fmla="*/ 2 h 27"/>
                  <a:gd name="T70" fmla="*/ 8 w 27"/>
                  <a:gd name="T71" fmla="*/ 2 h 27"/>
                  <a:gd name="T72" fmla="*/ 13 w 27"/>
                  <a:gd name="T73" fmla="*/ 2 h 27"/>
                  <a:gd name="T74" fmla="*/ 15 w 27"/>
                  <a:gd name="T75" fmla="*/ 5 h 27"/>
                  <a:gd name="T76" fmla="*/ 18 w 27"/>
                  <a:gd name="T77" fmla="*/ 5 h 27"/>
                  <a:gd name="T78" fmla="*/ 20 w 27"/>
                  <a:gd name="T79" fmla="*/ 5 h 27"/>
                  <a:gd name="T80" fmla="*/ 20 w 27"/>
                  <a:gd name="T81" fmla="*/ 5 h 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</a:cxnLst>
                <a:rect l="0" t="0" r="r" b="b"/>
                <a:pathLst>
                  <a:path w="27" h="27">
                    <a:moveTo>
                      <a:pt x="20" y="5"/>
                    </a:moveTo>
                    <a:lnTo>
                      <a:pt x="22" y="5"/>
                    </a:lnTo>
                    <a:lnTo>
                      <a:pt x="22" y="5"/>
                    </a:lnTo>
                    <a:lnTo>
                      <a:pt x="22" y="5"/>
                    </a:lnTo>
                    <a:lnTo>
                      <a:pt x="22" y="7"/>
                    </a:lnTo>
                    <a:lnTo>
                      <a:pt x="22" y="10"/>
                    </a:lnTo>
                    <a:lnTo>
                      <a:pt x="22" y="10"/>
                    </a:lnTo>
                    <a:lnTo>
                      <a:pt x="20" y="10"/>
                    </a:lnTo>
                    <a:lnTo>
                      <a:pt x="20" y="10"/>
                    </a:lnTo>
                    <a:lnTo>
                      <a:pt x="22" y="10"/>
                    </a:lnTo>
                    <a:lnTo>
                      <a:pt x="22" y="12"/>
                    </a:lnTo>
                    <a:lnTo>
                      <a:pt x="22" y="14"/>
                    </a:lnTo>
                    <a:lnTo>
                      <a:pt x="18" y="12"/>
                    </a:lnTo>
                    <a:lnTo>
                      <a:pt x="15" y="12"/>
                    </a:lnTo>
                    <a:lnTo>
                      <a:pt x="13" y="12"/>
                    </a:lnTo>
                    <a:lnTo>
                      <a:pt x="13" y="12"/>
                    </a:lnTo>
                    <a:lnTo>
                      <a:pt x="13" y="12"/>
                    </a:lnTo>
                    <a:lnTo>
                      <a:pt x="13" y="14"/>
                    </a:lnTo>
                    <a:lnTo>
                      <a:pt x="15" y="14"/>
                    </a:lnTo>
                    <a:lnTo>
                      <a:pt x="15" y="14"/>
                    </a:lnTo>
                    <a:lnTo>
                      <a:pt x="18" y="14"/>
                    </a:lnTo>
                    <a:lnTo>
                      <a:pt x="20" y="14"/>
                    </a:lnTo>
                    <a:lnTo>
                      <a:pt x="20" y="14"/>
                    </a:lnTo>
                    <a:lnTo>
                      <a:pt x="20" y="14"/>
                    </a:lnTo>
                    <a:lnTo>
                      <a:pt x="22" y="14"/>
                    </a:lnTo>
                    <a:lnTo>
                      <a:pt x="22" y="14"/>
                    </a:lnTo>
                    <a:lnTo>
                      <a:pt x="25" y="14"/>
                    </a:lnTo>
                    <a:lnTo>
                      <a:pt x="25" y="19"/>
                    </a:lnTo>
                    <a:lnTo>
                      <a:pt x="27" y="22"/>
                    </a:lnTo>
                    <a:lnTo>
                      <a:pt x="25" y="22"/>
                    </a:lnTo>
                    <a:lnTo>
                      <a:pt x="27" y="24"/>
                    </a:lnTo>
                    <a:lnTo>
                      <a:pt x="25" y="22"/>
                    </a:lnTo>
                    <a:lnTo>
                      <a:pt x="22" y="22"/>
                    </a:lnTo>
                    <a:lnTo>
                      <a:pt x="20" y="22"/>
                    </a:lnTo>
                    <a:lnTo>
                      <a:pt x="18" y="19"/>
                    </a:lnTo>
                    <a:lnTo>
                      <a:pt x="15" y="19"/>
                    </a:lnTo>
                    <a:lnTo>
                      <a:pt x="13" y="17"/>
                    </a:lnTo>
                    <a:lnTo>
                      <a:pt x="13" y="17"/>
                    </a:lnTo>
                    <a:lnTo>
                      <a:pt x="13" y="19"/>
                    </a:lnTo>
                    <a:lnTo>
                      <a:pt x="13" y="19"/>
                    </a:lnTo>
                    <a:lnTo>
                      <a:pt x="13" y="22"/>
                    </a:lnTo>
                    <a:lnTo>
                      <a:pt x="15" y="22"/>
                    </a:lnTo>
                    <a:lnTo>
                      <a:pt x="15" y="24"/>
                    </a:lnTo>
                    <a:lnTo>
                      <a:pt x="15" y="24"/>
                    </a:lnTo>
                    <a:lnTo>
                      <a:pt x="15" y="27"/>
                    </a:lnTo>
                    <a:lnTo>
                      <a:pt x="13" y="27"/>
                    </a:lnTo>
                    <a:lnTo>
                      <a:pt x="13" y="27"/>
                    </a:lnTo>
                    <a:lnTo>
                      <a:pt x="10" y="27"/>
                    </a:lnTo>
                    <a:lnTo>
                      <a:pt x="10" y="24"/>
                    </a:lnTo>
                    <a:lnTo>
                      <a:pt x="10" y="24"/>
                    </a:lnTo>
                    <a:lnTo>
                      <a:pt x="10" y="22"/>
                    </a:lnTo>
                    <a:lnTo>
                      <a:pt x="8" y="22"/>
                    </a:lnTo>
                    <a:lnTo>
                      <a:pt x="8" y="19"/>
                    </a:lnTo>
                    <a:lnTo>
                      <a:pt x="5" y="19"/>
                    </a:lnTo>
                    <a:lnTo>
                      <a:pt x="5" y="17"/>
                    </a:lnTo>
                    <a:lnTo>
                      <a:pt x="3" y="17"/>
                    </a:lnTo>
                    <a:lnTo>
                      <a:pt x="0" y="14"/>
                    </a:lnTo>
                    <a:lnTo>
                      <a:pt x="0" y="12"/>
                    </a:lnTo>
                    <a:lnTo>
                      <a:pt x="3" y="14"/>
                    </a:lnTo>
                    <a:lnTo>
                      <a:pt x="3" y="12"/>
                    </a:lnTo>
                    <a:lnTo>
                      <a:pt x="3" y="10"/>
                    </a:lnTo>
                    <a:lnTo>
                      <a:pt x="0" y="7"/>
                    </a:lnTo>
                    <a:lnTo>
                      <a:pt x="0" y="7"/>
                    </a:lnTo>
                    <a:lnTo>
                      <a:pt x="0" y="5"/>
                    </a:lnTo>
                    <a:lnTo>
                      <a:pt x="0" y="5"/>
                    </a:lnTo>
                    <a:lnTo>
                      <a:pt x="0" y="7"/>
                    </a:lnTo>
                    <a:lnTo>
                      <a:pt x="3" y="7"/>
                    </a:lnTo>
                    <a:lnTo>
                      <a:pt x="3" y="5"/>
                    </a:lnTo>
                    <a:lnTo>
                      <a:pt x="5" y="2"/>
                    </a:lnTo>
                    <a:lnTo>
                      <a:pt x="5" y="2"/>
                    </a:lnTo>
                    <a:lnTo>
                      <a:pt x="5" y="0"/>
                    </a:lnTo>
                    <a:lnTo>
                      <a:pt x="8" y="2"/>
                    </a:lnTo>
                    <a:lnTo>
                      <a:pt x="10" y="2"/>
                    </a:lnTo>
                    <a:lnTo>
                      <a:pt x="13" y="2"/>
                    </a:lnTo>
                    <a:lnTo>
                      <a:pt x="13" y="5"/>
                    </a:lnTo>
                    <a:lnTo>
                      <a:pt x="15" y="5"/>
                    </a:lnTo>
                    <a:lnTo>
                      <a:pt x="15" y="5"/>
                    </a:lnTo>
                    <a:lnTo>
                      <a:pt x="18" y="5"/>
                    </a:lnTo>
                    <a:lnTo>
                      <a:pt x="20" y="5"/>
                    </a:lnTo>
                    <a:lnTo>
                      <a:pt x="20" y="5"/>
                    </a:lnTo>
                    <a:lnTo>
                      <a:pt x="20" y="5"/>
                    </a:lnTo>
                    <a:lnTo>
                      <a:pt x="20" y="5"/>
                    </a:lnTo>
                    <a:lnTo>
                      <a:pt x="20" y="5"/>
                    </a:lnTo>
                    <a:close/>
                  </a:path>
                </a:pathLst>
              </a:custGeom>
              <a:solidFill>
                <a:srgbClr val="EAB08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200" dirty="0"/>
              </a:p>
            </p:txBody>
          </p:sp>
          <p:sp>
            <p:nvSpPr>
              <p:cNvPr id="95" name="Freeform 221">
                <a:extLst>
                  <a:ext uri="{FF2B5EF4-FFF2-40B4-BE49-F238E27FC236}">
                    <a16:creationId xmlns:a16="http://schemas.microsoft.com/office/drawing/2014/main" id="{724DF786-448D-40E2-A928-E69DBDB2D57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740" y="3179"/>
                <a:ext cx="39" cy="46"/>
              </a:xfrm>
              <a:custGeom>
                <a:avLst/>
                <a:gdLst>
                  <a:gd name="T0" fmla="*/ 9 w 39"/>
                  <a:gd name="T1" fmla="*/ 20 h 46"/>
                  <a:gd name="T2" fmla="*/ 9 w 39"/>
                  <a:gd name="T3" fmla="*/ 15 h 46"/>
                  <a:gd name="T4" fmla="*/ 7 w 39"/>
                  <a:gd name="T5" fmla="*/ 7 h 46"/>
                  <a:gd name="T6" fmla="*/ 7 w 39"/>
                  <a:gd name="T7" fmla="*/ 5 h 46"/>
                  <a:gd name="T8" fmla="*/ 7 w 39"/>
                  <a:gd name="T9" fmla="*/ 10 h 46"/>
                  <a:gd name="T10" fmla="*/ 4 w 39"/>
                  <a:gd name="T11" fmla="*/ 10 h 46"/>
                  <a:gd name="T12" fmla="*/ 2 w 39"/>
                  <a:gd name="T13" fmla="*/ 15 h 46"/>
                  <a:gd name="T14" fmla="*/ 0 w 39"/>
                  <a:gd name="T15" fmla="*/ 12 h 46"/>
                  <a:gd name="T16" fmla="*/ 2 w 39"/>
                  <a:gd name="T17" fmla="*/ 7 h 46"/>
                  <a:gd name="T18" fmla="*/ 0 w 39"/>
                  <a:gd name="T19" fmla="*/ 5 h 46"/>
                  <a:gd name="T20" fmla="*/ 0 w 39"/>
                  <a:gd name="T21" fmla="*/ 2 h 46"/>
                  <a:gd name="T22" fmla="*/ 2 w 39"/>
                  <a:gd name="T23" fmla="*/ 0 h 46"/>
                  <a:gd name="T24" fmla="*/ 4 w 39"/>
                  <a:gd name="T25" fmla="*/ 2 h 46"/>
                  <a:gd name="T26" fmla="*/ 7 w 39"/>
                  <a:gd name="T27" fmla="*/ 0 h 46"/>
                  <a:gd name="T28" fmla="*/ 9 w 39"/>
                  <a:gd name="T29" fmla="*/ 5 h 46"/>
                  <a:gd name="T30" fmla="*/ 9 w 39"/>
                  <a:gd name="T31" fmla="*/ 7 h 46"/>
                  <a:gd name="T32" fmla="*/ 12 w 39"/>
                  <a:gd name="T33" fmla="*/ 7 h 46"/>
                  <a:gd name="T34" fmla="*/ 14 w 39"/>
                  <a:gd name="T35" fmla="*/ 7 h 46"/>
                  <a:gd name="T36" fmla="*/ 17 w 39"/>
                  <a:gd name="T37" fmla="*/ 7 h 46"/>
                  <a:gd name="T38" fmla="*/ 17 w 39"/>
                  <a:gd name="T39" fmla="*/ 10 h 46"/>
                  <a:gd name="T40" fmla="*/ 21 w 39"/>
                  <a:gd name="T41" fmla="*/ 12 h 46"/>
                  <a:gd name="T42" fmla="*/ 24 w 39"/>
                  <a:gd name="T43" fmla="*/ 17 h 46"/>
                  <a:gd name="T44" fmla="*/ 21 w 39"/>
                  <a:gd name="T45" fmla="*/ 17 h 46"/>
                  <a:gd name="T46" fmla="*/ 24 w 39"/>
                  <a:gd name="T47" fmla="*/ 17 h 46"/>
                  <a:gd name="T48" fmla="*/ 29 w 39"/>
                  <a:gd name="T49" fmla="*/ 22 h 46"/>
                  <a:gd name="T50" fmla="*/ 29 w 39"/>
                  <a:gd name="T51" fmla="*/ 22 h 46"/>
                  <a:gd name="T52" fmla="*/ 24 w 39"/>
                  <a:gd name="T53" fmla="*/ 20 h 46"/>
                  <a:gd name="T54" fmla="*/ 24 w 39"/>
                  <a:gd name="T55" fmla="*/ 22 h 46"/>
                  <a:gd name="T56" fmla="*/ 26 w 39"/>
                  <a:gd name="T57" fmla="*/ 24 h 46"/>
                  <a:gd name="T58" fmla="*/ 29 w 39"/>
                  <a:gd name="T59" fmla="*/ 27 h 46"/>
                  <a:gd name="T60" fmla="*/ 31 w 39"/>
                  <a:gd name="T61" fmla="*/ 27 h 46"/>
                  <a:gd name="T62" fmla="*/ 31 w 39"/>
                  <a:gd name="T63" fmla="*/ 29 h 46"/>
                  <a:gd name="T64" fmla="*/ 34 w 39"/>
                  <a:gd name="T65" fmla="*/ 29 h 46"/>
                  <a:gd name="T66" fmla="*/ 36 w 39"/>
                  <a:gd name="T67" fmla="*/ 32 h 46"/>
                  <a:gd name="T68" fmla="*/ 34 w 39"/>
                  <a:gd name="T69" fmla="*/ 34 h 46"/>
                  <a:gd name="T70" fmla="*/ 36 w 39"/>
                  <a:gd name="T71" fmla="*/ 37 h 46"/>
                  <a:gd name="T72" fmla="*/ 39 w 39"/>
                  <a:gd name="T73" fmla="*/ 39 h 46"/>
                  <a:gd name="T74" fmla="*/ 39 w 39"/>
                  <a:gd name="T75" fmla="*/ 41 h 46"/>
                  <a:gd name="T76" fmla="*/ 39 w 39"/>
                  <a:gd name="T77" fmla="*/ 44 h 46"/>
                  <a:gd name="T78" fmla="*/ 36 w 39"/>
                  <a:gd name="T79" fmla="*/ 44 h 46"/>
                  <a:gd name="T80" fmla="*/ 34 w 39"/>
                  <a:gd name="T81" fmla="*/ 41 h 46"/>
                  <a:gd name="T82" fmla="*/ 31 w 39"/>
                  <a:gd name="T83" fmla="*/ 39 h 46"/>
                  <a:gd name="T84" fmla="*/ 31 w 39"/>
                  <a:gd name="T85" fmla="*/ 39 h 46"/>
                  <a:gd name="T86" fmla="*/ 29 w 39"/>
                  <a:gd name="T87" fmla="*/ 39 h 46"/>
                  <a:gd name="T88" fmla="*/ 26 w 39"/>
                  <a:gd name="T89" fmla="*/ 34 h 46"/>
                  <a:gd name="T90" fmla="*/ 24 w 39"/>
                  <a:gd name="T91" fmla="*/ 32 h 46"/>
                  <a:gd name="T92" fmla="*/ 19 w 39"/>
                  <a:gd name="T93" fmla="*/ 32 h 46"/>
                  <a:gd name="T94" fmla="*/ 17 w 39"/>
                  <a:gd name="T95" fmla="*/ 32 h 46"/>
                  <a:gd name="T96" fmla="*/ 14 w 39"/>
                  <a:gd name="T97" fmla="*/ 29 h 46"/>
                  <a:gd name="T98" fmla="*/ 17 w 39"/>
                  <a:gd name="T99" fmla="*/ 27 h 46"/>
                  <a:gd name="T100" fmla="*/ 14 w 39"/>
                  <a:gd name="T101" fmla="*/ 24 h 46"/>
                  <a:gd name="T102" fmla="*/ 17 w 39"/>
                  <a:gd name="T103" fmla="*/ 22 h 46"/>
                  <a:gd name="T104" fmla="*/ 14 w 39"/>
                  <a:gd name="T105" fmla="*/ 20 h 46"/>
                  <a:gd name="T106" fmla="*/ 12 w 39"/>
                  <a:gd name="T107" fmla="*/ 22 h 4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</a:cxnLst>
                <a:rect l="0" t="0" r="r" b="b"/>
                <a:pathLst>
                  <a:path w="39" h="46">
                    <a:moveTo>
                      <a:pt x="9" y="22"/>
                    </a:moveTo>
                    <a:lnTo>
                      <a:pt x="9" y="20"/>
                    </a:lnTo>
                    <a:lnTo>
                      <a:pt x="9" y="17"/>
                    </a:lnTo>
                    <a:lnTo>
                      <a:pt x="9" y="15"/>
                    </a:lnTo>
                    <a:lnTo>
                      <a:pt x="7" y="10"/>
                    </a:lnTo>
                    <a:lnTo>
                      <a:pt x="7" y="7"/>
                    </a:lnTo>
                    <a:lnTo>
                      <a:pt x="7" y="7"/>
                    </a:lnTo>
                    <a:lnTo>
                      <a:pt x="7" y="5"/>
                    </a:lnTo>
                    <a:lnTo>
                      <a:pt x="7" y="10"/>
                    </a:lnTo>
                    <a:lnTo>
                      <a:pt x="7" y="10"/>
                    </a:lnTo>
                    <a:lnTo>
                      <a:pt x="7" y="10"/>
                    </a:lnTo>
                    <a:lnTo>
                      <a:pt x="4" y="10"/>
                    </a:lnTo>
                    <a:lnTo>
                      <a:pt x="4" y="12"/>
                    </a:lnTo>
                    <a:lnTo>
                      <a:pt x="2" y="15"/>
                    </a:lnTo>
                    <a:lnTo>
                      <a:pt x="0" y="15"/>
                    </a:lnTo>
                    <a:lnTo>
                      <a:pt x="0" y="12"/>
                    </a:lnTo>
                    <a:lnTo>
                      <a:pt x="2" y="10"/>
                    </a:lnTo>
                    <a:lnTo>
                      <a:pt x="2" y="7"/>
                    </a:lnTo>
                    <a:lnTo>
                      <a:pt x="2" y="5"/>
                    </a:lnTo>
                    <a:lnTo>
                      <a:pt x="0" y="5"/>
                    </a:lnTo>
                    <a:lnTo>
                      <a:pt x="0" y="2"/>
                    </a:lnTo>
                    <a:lnTo>
                      <a:pt x="0" y="2"/>
                    </a:lnTo>
                    <a:lnTo>
                      <a:pt x="0" y="0"/>
                    </a:lnTo>
                    <a:lnTo>
                      <a:pt x="2" y="0"/>
                    </a:lnTo>
                    <a:lnTo>
                      <a:pt x="4" y="2"/>
                    </a:lnTo>
                    <a:lnTo>
                      <a:pt x="4" y="2"/>
                    </a:lnTo>
                    <a:lnTo>
                      <a:pt x="4" y="0"/>
                    </a:lnTo>
                    <a:lnTo>
                      <a:pt x="7" y="0"/>
                    </a:lnTo>
                    <a:lnTo>
                      <a:pt x="9" y="2"/>
                    </a:lnTo>
                    <a:lnTo>
                      <a:pt x="9" y="5"/>
                    </a:lnTo>
                    <a:lnTo>
                      <a:pt x="9" y="5"/>
                    </a:lnTo>
                    <a:lnTo>
                      <a:pt x="9" y="7"/>
                    </a:lnTo>
                    <a:lnTo>
                      <a:pt x="12" y="7"/>
                    </a:lnTo>
                    <a:lnTo>
                      <a:pt x="12" y="7"/>
                    </a:lnTo>
                    <a:lnTo>
                      <a:pt x="14" y="7"/>
                    </a:lnTo>
                    <a:lnTo>
                      <a:pt x="14" y="7"/>
                    </a:lnTo>
                    <a:lnTo>
                      <a:pt x="17" y="7"/>
                    </a:lnTo>
                    <a:lnTo>
                      <a:pt x="17" y="7"/>
                    </a:lnTo>
                    <a:lnTo>
                      <a:pt x="17" y="7"/>
                    </a:lnTo>
                    <a:lnTo>
                      <a:pt x="17" y="10"/>
                    </a:lnTo>
                    <a:lnTo>
                      <a:pt x="19" y="12"/>
                    </a:lnTo>
                    <a:lnTo>
                      <a:pt x="21" y="12"/>
                    </a:lnTo>
                    <a:lnTo>
                      <a:pt x="24" y="15"/>
                    </a:lnTo>
                    <a:lnTo>
                      <a:pt x="24" y="17"/>
                    </a:lnTo>
                    <a:lnTo>
                      <a:pt x="21" y="17"/>
                    </a:lnTo>
                    <a:lnTo>
                      <a:pt x="21" y="17"/>
                    </a:lnTo>
                    <a:lnTo>
                      <a:pt x="24" y="17"/>
                    </a:lnTo>
                    <a:lnTo>
                      <a:pt x="24" y="17"/>
                    </a:lnTo>
                    <a:lnTo>
                      <a:pt x="26" y="20"/>
                    </a:lnTo>
                    <a:lnTo>
                      <a:pt x="29" y="22"/>
                    </a:lnTo>
                    <a:lnTo>
                      <a:pt x="31" y="22"/>
                    </a:lnTo>
                    <a:lnTo>
                      <a:pt x="29" y="22"/>
                    </a:lnTo>
                    <a:lnTo>
                      <a:pt x="26" y="22"/>
                    </a:lnTo>
                    <a:lnTo>
                      <a:pt x="24" y="20"/>
                    </a:lnTo>
                    <a:lnTo>
                      <a:pt x="24" y="20"/>
                    </a:lnTo>
                    <a:lnTo>
                      <a:pt x="24" y="22"/>
                    </a:lnTo>
                    <a:lnTo>
                      <a:pt x="26" y="22"/>
                    </a:lnTo>
                    <a:lnTo>
                      <a:pt x="26" y="24"/>
                    </a:lnTo>
                    <a:lnTo>
                      <a:pt x="26" y="24"/>
                    </a:lnTo>
                    <a:lnTo>
                      <a:pt x="29" y="27"/>
                    </a:lnTo>
                    <a:lnTo>
                      <a:pt x="29" y="24"/>
                    </a:lnTo>
                    <a:lnTo>
                      <a:pt x="31" y="27"/>
                    </a:lnTo>
                    <a:lnTo>
                      <a:pt x="31" y="27"/>
                    </a:lnTo>
                    <a:lnTo>
                      <a:pt x="31" y="29"/>
                    </a:lnTo>
                    <a:lnTo>
                      <a:pt x="34" y="29"/>
                    </a:lnTo>
                    <a:lnTo>
                      <a:pt x="34" y="29"/>
                    </a:lnTo>
                    <a:lnTo>
                      <a:pt x="36" y="29"/>
                    </a:lnTo>
                    <a:lnTo>
                      <a:pt x="36" y="32"/>
                    </a:lnTo>
                    <a:lnTo>
                      <a:pt x="36" y="34"/>
                    </a:lnTo>
                    <a:lnTo>
                      <a:pt x="34" y="34"/>
                    </a:lnTo>
                    <a:lnTo>
                      <a:pt x="34" y="37"/>
                    </a:lnTo>
                    <a:lnTo>
                      <a:pt x="36" y="37"/>
                    </a:lnTo>
                    <a:lnTo>
                      <a:pt x="36" y="37"/>
                    </a:lnTo>
                    <a:lnTo>
                      <a:pt x="39" y="39"/>
                    </a:lnTo>
                    <a:lnTo>
                      <a:pt x="36" y="39"/>
                    </a:lnTo>
                    <a:lnTo>
                      <a:pt x="39" y="41"/>
                    </a:lnTo>
                    <a:lnTo>
                      <a:pt x="39" y="44"/>
                    </a:lnTo>
                    <a:lnTo>
                      <a:pt x="39" y="44"/>
                    </a:lnTo>
                    <a:lnTo>
                      <a:pt x="36" y="44"/>
                    </a:lnTo>
                    <a:lnTo>
                      <a:pt x="36" y="44"/>
                    </a:lnTo>
                    <a:lnTo>
                      <a:pt x="34" y="46"/>
                    </a:lnTo>
                    <a:lnTo>
                      <a:pt x="34" y="41"/>
                    </a:lnTo>
                    <a:lnTo>
                      <a:pt x="34" y="41"/>
                    </a:lnTo>
                    <a:lnTo>
                      <a:pt x="31" y="39"/>
                    </a:lnTo>
                    <a:lnTo>
                      <a:pt x="31" y="37"/>
                    </a:lnTo>
                    <a:lnTo>
                      <a:pt x="31" y="39"/>
                    </a:lnTo>
                    <a:lnTo>
                      <a:pt x="29" y="39"/>
                    </a:lnTo>
                    <a:lnTo>
                      <a:pt x="29" y="39"/>
                    </a:lnTo>
                    <a:lnTo>
                      <a:pt x="26" y="37"/>
                    </a:lnTo>
                    <a:lnTo>
                      <a:pt x="26" y="34"/>
                    </a:lnTo>
                    <a:lnTo>
                      <a:pt x="26" y="34"/>
                    </a:lnTo>
                    <a:lnTo>
                      <a:pt x="24" y="32"/>
                    </a:lnTo>
                    <a:lnTo>
                      <a:pt x="21" y="32"/>
                    </a:lnTo>
                    <a:lnTo>
                      <a:pt x="19" y="32"/>
                    </a:lnTo>
                    <a:lnTo>
                      <a:pt x="19" y="32"/>
                    </a:lnTo>
                    <a:lnTo>
                      <a:pt x="17" y="32"/>
                    </a:lnTo>
                    <a:lnTo>
                      <a:pt x="14" y="32"/>
                    </a:lnTo>
                    <a:lnTo>
                      <a:pt x="14" y="29"/>
                    </a:lnTo>
                    <a:lnTo>
                      <a:pt x="17" y="29"/>
                    </a:lnTo>
                    <a:lnTo>
                      <a:pt x="17" y="27"/>
                    </a:lnTo>
                    <a:lnTo>
                      <a:pt x="17" y="27"/>
                    </a:lnTo>
                    <a:lnTo>
                      <a:pt x="14" y="24"/>
                    </a:lnTo>
                    <a:lnTo>
                      <a:pt x="17" y="24"/>
                    </a:lnTo>
                    <a:lnTo>
                      <a:pt x="17" y="22"/>
                    </a:lnTo>
                    <a:lnTo>
                      <a:pt x="17" y="22"/>
                    </a:lnTo>
                    <a:lnTo>
                      <a:pt x="14" y="20"/>
                    </a:lnTo>
                    <a:lnTo>
                      <a:pt x="14" y="22"/>
                    </a:lnTo>
                    <a:lnTo>
                      <a:pt x="12" y="22"/>
                    </a:lnTo>
                    <a:lnTo>
                      <a:pt x="9" y="22"/>
                    </a:lnTo>
                    <a:close/>
                  </a:path>
                </a:pathLst>
              </a:custGeom>
              <a:solidFill>
                <a:srgbClr val="EAB08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200" dirty="0"/>
              </a:p>
            </p:txBody>
          </p:sp>
          <p:sp>
            <p:nvSpPr>
              <p:cNvPr id="96" name="Freeform 222">
                <a:extLst>
                  <a:ext uri="{FF2B5EF4-FFF2-40B4-BE49-F238E27FC236}">
                    <a16:creationId xmlns:a16="http://schemas.microsoft.com/office/drawing/2014/main" id="{4F7ACF61-61DB-4B0B-9217-37D90980F59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376" y="3196"/>
                <a:ext cx="5" cy="5"/>
              </a:xfrm>
              <a:custGeom>
                <a:avLst/>
                <a:gdLst>
                  <a:gd name="T0" fmla="*/ 0 w 5"/>
                  <a:gd name="T1" fmla="*/ 0 h 5"/>
                  <a:gd name="T2" fmla="*/ 3 w 5"/>
                  <a:gd name="T3" fmla="*/ 0 h 5"/>
                  <a:gd name="T4" fmla="*/ 3 w 5"/>
                  <a:gd name="T5" fmla="*/ 0 h 5"/>
                  <a:gd name="T6" fmla="*/ 3 w 5"/>
                  <a:gd name="T7" fmla="*/ 0 h 5"/>
                  <a:gd name="T8" fmla="*/ 3 w 5"/>
                  <a:gd name="T9" fmla="*/ 0 h 5"/>
                  <a:gd name="T10" fmla="*/ 3 w 5"/>
                  <a:gd name="T11" fmla="*/ 0 h 5"/>
                  <a:gd name="T12" fmla="*/ 5 w 5"/>
                  <a:gd name="T13" fmla="*/ 0 h 5"/>
                  <a:gd name="T14" fmla="*/ 5 w 5"/>
                  <a:gd name="T15" fmla="*/ 3 h 5"/>
                  <a:gd name="T16" fmla="*/ 3 w 5"/>
                  <a:gd name="T17" fmla="*/ 3 h 5"/>
                  <a:gd name="T18" fmla="*/ 3 w 5"/>
                  <a:gd name="T19" fmla="*/ 5 h 5"/>
                  <a:gd name="T20" fmla="*/ 0 w 5"/>
                  <a:gd name="T21" fmla="*/ 5 h 5"/>
                  <a:gd name="T22" fmla="*/ 0 w 5"/>
                  <a:gd name="T23" fmla="*/ 3 h 5"/>
                  <a:gd name="T24" fmla="*/ 0 w 5"/>
                  <a:gd name="T25" fmla="*/ 0 h 5"/>
                  <a:gd name="T26" fmla="*/ 0 w 5"/>
                  <a:gd name="T27" fmla="*/ 0 h 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5" h="5">
                    <a:moveTo>
                      <a:pt x="0" y="0"/>
                    </a:moveTo>
                    <a:lnTo>
                      <a:pt x="3" y="0"/>
                    </a:lnTo>
                    <a:lnTo>
                      <a:pt x="3" y="0"/>
                    </a:lnTo>
                    <a:lnTo>
                      <a:pt x="3" y="0"/>
                    </a:lnTo>
                    <a:lnTo>
                      <a:pt x="3" y="0"/>
                    </a:lnTo>
                    <a:lnTo>
                      <a:pt x="3" y="0"/>
                    </a:lnTo>
                    <a:lnTo>
                      <a:pt x="5" y="0"/>
                    </a:lnTo>
                    <a:lnTo>
                      <a:pt x="5" y="3"/>
                    </a:lnTo>
                    <a:lnTo>
                      <a:pt x="3" y="3"/>
                    </a:lnTo>
                    <a:lnTo>
                      <a:pt x="3" y="5"/>
                    </a:lnTo>
                    <a:lnTo>
                      <a:pt x="0" y="5"/>
                    </a:lnTo>
                    <a:lnTo>
                      <a:pt x="0" y="3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EAB08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200" dirty="0"/>
              </a:p>
            </p:txBody>
          </p:sp>
          <p:sp>
            <p:nvSpPr>
              <p:cNvPr id="97" name="Freeform 223">
                <a:extLst>
                  <a:ext uri="{FF2B5EF4-FFF2-40B4-BE49-F238E27FC236}">
                    <a16:creationId xmlns:a16="http://schemas.microsoft.com/office/drawing/2014/main" id="{6E8DBEF8-30C8-4413-8F31-FA26274E779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401" y="3177"/>
                <a:ext cx="9" cy="7"/>
              </a:xfrm>
              <a:custGeom>
                <a:avLst/>
                <a:gdLst>
                  <a:gd name="T0" fmla="*/ 5 w 9"/>
                  <a:gd name="T1" fmla="*/ 4 h 7"/>
                  <a:gd name="T2" fmla="*/ 5 w 9"/>
                  <a:gd name="T3" fmla="*/ 4 h 7"/>
                  <a:gd name="T4" fmla="*/ 5 w 9"/>
                  <a:gd name="T5" fmla="*/ 4 h 7"/>
                  <a:gd name="T6" fmla="*/ 5 w 9"/>
                  <a:gd name="T7" fmla="*/ 4 h 7"/>
                  <a:gd name="T8" fmla="*/ 2 w 9"/>
                  <a:gd name="T9" fmla="*/ 7 h 7"/>
                  <a:gd name="T10" fmla="*/ 2 w 9"/>
                  <a:gd name="T11" fmla="*/ 4 h 7"/>
                  <a:gd name="T12" fmla="*/ 0 w 9"/>
                  <a:gd name="T13" fmla="*/ 4 h 7"/>
                  <a:gd name="T14" fmla="*/ 2 w 9"/>
                  <a:gd name="T15" fmla="*/ 2 h 7"/>
                  <a:gd name="T16" fmla="*/ 5 w 9"/>
                  <a:gd name="T17" fmla="*/ 0 h 7"/>
                  <a:gd name="T18" fmla="*/ 5 w 9"/>
                  <a:gd name="T19" fmla="*/ 2 h 7"/>
                  <a:gd name="T20" fmla="*/ 7 w 9"/>
                  <a:gd name="T21" fmla="*/ 2 h 7"/>
                  <a:gd name="T22" fmla="*/ 9 w 9"/>
                  <a:gd name="T23" fmla="*/ 2 h 7"/>
                  <a:gd name="T24" fmla="*/ 9 w 9"/>
                  <a:gd name="T25" fmla="*/ 2 h 7"/>
                  <a:gd name="T26" fmla="*/ 7 w 9"/>
                  <a:gd name="T27" fmla="*/ 4 h 7"/>
                  <a:gd name="T28" fmla="*/ 5 w 9"/>
                  <a:gd name="T29" fmla="*/ 4 h 7"/>
                  <a:gd name="T30" fmla="*/ 5 w 9"/>
                  <a:gd name="T31" fmla="*/ 4 h 7"/>
                  <a:gd name="T32" fmla="*/ 5 w 9"/>
                  <a:gd name="T33" fmla="*/ 4 h 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9" h="7">
                    <a:moveTo>
                      <a:pt x="5" y="4"/>
                    </a:moveTo>
                    <a:lnTo>
                      <a:pt x="5" y="4"/>
                    </a:lnTo>
                    <a:lnTo>
                      <a:pt x="5" y="4"/>
                    </a:lnTo>
                    <a:lnTo>
                      <a:pt x="5" y="4"/>
                    </a:lnTo>
                    <a:lnTo>
                      <a:pt x="2" y="7"/>
                    </a:lnTo>
                    <a:lnTo>
                      <a:pt x="2" y="4"/>
                    </a:lnTo>
                    <a:lnTo>
                      <a:pt x="0" y="4"/>
                    </a:lnTo>
                    <a:lnTo>
                      <a:pt x="2" y="2"/>
                    </a:lnTo>
                    <a:lnTo>
                      <a:pt x="5" y="0"/>
                    </a:lnTo>
                    <a:lnTo>
                      <a:pt x="5" y="2"/>
                    </a:lnTo>
                    <a:lnTo>
                      <a:pt x="7" y="2"/>
                    </a:lnTo>
                    <a:lnTo>
                      <a:pt x="9" y="2"/>
                    </a:lnTo>
                    <a:lnTo>
                      <a:pt x="9" y="2"/>
                    </a:lnTo>
                    <a:lnTo>
                      <a:pt x="7" y="4"/>
                    </a:lnTo>
                    <a:lnTo>
                      <a:pt x="5" y="4"/>
                    </a:lnTo>
                    <a:lnTo>
                      <a:pt x="5" y="4"/>
                    </a:lnTo>
                    <a:lnTo>
                      <a:pt x="5" y="4"/>
                    </a:lnTo>
                    <a:close/>
                  </a:path>
                </a:pathLst>
              </a:custGeom>
              <a:solidFill>
                <a:srgbClr val="EAB08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200" dirty="0"/>
              </a:p>
            </p:txBody>
          </p:sp>
          <p:sp>
            <p:nvSpPr>
              <p:cNvPr id="98" name="Freeform 224">
                <a:extLst>
                  <a:ext uri="{FF2B5EF4-FFF2-40B4-BE49-F238E27FC236}">
                    <a16:creationId xmlns:a16="http://schemas.microsoft.com/office/drawing/2014/main" id="{6FABB142-3F90-4CF2-A14B-02D4A589209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379" y="3155"/>
                <a:ext cx="44" cy="36"/>
              </a:xfrm>
              <a:custGeom>
                <a:avLst/>
                <a:gdLst>
                  <a:gd name="T0" fmla="*/ 0 w 44"/>
                  <a:gd name="T1" fmla="*/ 17 h 36"/>
                  <a:gd name="T2" fmla="*/ 0 w 44"/>
                  <a:gd name="T3" fmla="*/ 14 h 36"/>
                  <a:gd name="T4" fmla="*/ 2 w 44"/>
                  <a:gd name="T5" fmla="*/ 12 h 36"/>
                  <a:gd name="T6" fmla="*/ 5 w 44"/>
                  <a:gd name="T7" fmla="*/ 9 h 36"/>
                  <a:gd name="T8" fmla="*/ 9 w 44"/>
                  <a:gd name="T9" fmla="*/ 7 h 36"/>
                  <a:gd name="T10" fmla="*/ 14 w 44"/>
                  <a:gd name="T11" fmla="*/ 7 h 36"/>
                  <a:gd name="T12" fmla="*/ 12 w 44"/>
                  <a:gd name="T13" fmla="*/ 9 h 36"/>
                  <a:gd name="T14" fmla="*/ 14 w 44"/>
                  <a:gd name="T15" fmla="*/ 12 h 36"/>
                  <a:gd name="T16" fmla="*/ 14 w 44"/>
                  <a:gd name="T17" fmla="*/ 17 h 36"/>
                  <a:gd name="T18" fmla="*/ 17 w 44"/>
                  <a:gd name="T19" fmla="*/ 14 h 36"/>
                  <a:gd name="T20" fmla="*/ 17 w 44"/>
                  <a:gd name="T21" fmla="*/ 12 h 36"/>
                  <a:gd name="T22" fmla="*/ 19 w 44"/>
                  <a:gd name="T23" fmla="*/ 9 h 36"/>
                  <a:gd name="T24" fmla="*/ 14 w 44"/>
                  <a:gd name="T25" fmla="*/ 5 h 36"/>
                  <a:gd name="T26" fmla="*/ 17 w 44"/>
                  <a:gd name="T27" fmla="*/ 0 h 36"/>
                  <a:gd name="T28" fmla="*/ 19 w 44"/>
                  <a:gd name="T29" fmla="*/ 5 h 36"/>
                  <a:gd name="T30" fmla="*/ 22 w 44"/>
                  <a:gd name="T31" fmla="*/ 7 h 36"/>
                  <a:gd name="T32" fmla="*/ 24 w 44"/>
                  <a:gd name="T33" fmla="*/ 5 h 36"/>
                  <a:gd name="T34" fmla="*/ 27 w 44"/>
                  <a:gd name="T35" fmla="*/ 5 h 36"/>
                  <a:gd name="T36" fmla="*/ 29 w 44"/>
                  <a:gd name="T37" fmla="*/ 2 h 36"/>
                  <a:gd name="T38" fmla="*/ 29 w 44"/>
                  <a:gd name="T39" fmla="*/ 0 h 36"/>
                  <a:gd name="T40" fmla="*/ 31 w 44"/>
                  <a:gd name="T41" fmla="*/ 2 h 36"/>
                  <a:gd name="T42" fmla="*/ 34 w 44"/>
                  <a:gd name="T43" fmla="*/ 7 h 36"/>
                  <a:gd name="T44" fmla="*/ 36 w 44"/>
                  <a:gd name="T45" fmla="*/ 2 h 36"/>
                  <a:gd name="T46" fmla="*/ 39 w 44"/>
                  <a:gd name="T47" fmla="*/ 2 h 36"/>
                  <a:gd name="T48" fmla="*/ 39 w 44"/>
                  <a:gd name="T49" fmla="*/ 7 h 36"/>
                  <a:gd name="T50" fmla="*/ 39 w 44"/>
                  <a:gd name="T51" fmla="*/ 9 h 36"/>
                  <a:gd name="T52" fmla="*/ 39 w 44"/>
                  <a:gd name="T53" fmla="*/ 12 h 36"/>
                  <a:gd name="T54" fmla="*/ 44 w 44"/>
                  <a:gd name="T55" fmla="*/ 12 h 36"/>
                  <a:gd name="T56" fmla="*/ 41 w 44"/>
                  <a:gd name="T57" fmla="*/ 14 h 36"/>
                  <a:gd name="T58" fmla="*/ 39 w 44"/>
                  <a:gd name="T59" fmla="*/ 17 h 36"/>
                  <a:gd name="T60" fmla="*/ 34 w 44"/>
                  <a:gd name="T61" fmla="*/ 14 h 36"/>
                  <a:gd name="T62" fmla="*/ 31 w 44"/>
                  <a:gd name="T63" fmla="*/ 12 h 36"/>
                  <a:gd name="T64" fmla="*/ 31 w 44"/>
                  <a:gd name="T65" fmla="*/ 17 h 36"/>
                  <a:gd name="T66" fmla="*/ 34 w 44"/>
                  <a:gd name="T67" fmla="*/ 17 h 36"/>
                  <a:gd name="T68" fmla="*/ 36 w 44"/>
                  <a:gd name="T69" fmla="*/ 19 h 36"/>
                  <a:gd name="T70" fmla="*/ 34 w 44"/>
                  <a:gd name="T71" fmla="*/ 22 h 36"/>
                  <a:gd name="T72" fmla="*/ 34 w 44"/>
                  <a:gd name="T73" fmla="*/ 17 h 36"/>
                  <a:gd name="T74" fmla="*/ 29 w 44"/>
                  <a:gd name="T75" fmla="*/ 19 h 36"/>
                  <a:gd name="T76" fmla="*/ 27 w 44"/>
                  <a:gd name="T77" fmla="*/ 19 h 36"/>
                  <a:gd name="T78" fmla="*/ 27 w 44"/>
                  <a:gd name="T79" fmla="*/ 22 h 36"/>
                  <a:gd name="T80" fmla="*/ 22 w 44"/>
                  <a:gd name="T81" fmla="*/ 24 h 36"/>
                  <a:gd name="T82" fmla="*/ 19 w 44"/>
                  <a:gd name="T83" fmla="*/ 26 h 36"/>
                  <a:gd name="T84" fmla="*/ 19 w 44"/>
                  <a:gd name="T85" fmla="*/ 29 h 36"/>
                  <a:gd name="T86" fmla="*/ 17 w 44"/>
                  <a:gd name="T87" fmla="*/ 34 h 36"/>
                  <a:gd name="T88" fmla="*/ 12 w 44"/>
                  <a:gd name="T89" fmla="*/ 34 h 36"/>
                  <a:gd name="T90" fmla="*/ 12 w 44"/>
                  <a:gd name="T91" fmla="*/ 31 h 36"/>
                  <a:gd name="T92" fmla="*/ 14 w 44"/>
                  <a:gd name="T93" fmla="*/ 29 h 36"/>
                  <a:gd name="T94" fmla="*/ 12 w 44"/>
                  <a:gd name="T95" fmla="*/ 26 h 36"/>
                  <a:gd name="T96" fmla="*/ 12 w 44"/>
                  <a:gd name="T97" fmla="*/ 24 h 36"/>
                  <a:gd name="T98" fmla="*/ 7 w 44"/>
                  <a:gd name="T99" fmla="*/ 22 h 36"/>
                  <a:gd name="T100" fmla="*/ 7 w 44"/>
                  <a:gd name="T101" fmla="*/ 24 h 36"/>
                  <a:gd name="T102" fmla="*/ 9 w 44"/>
                  <a:gd name="T103" fmla="*/ 26 h 36"/>
                  <a:gd name="T104" fmla="*/ 7 w 44"/>
                  <a:gd name="T105" fmla="*/ 31 h 36"/>
                  <a:gd name="T106" fmla="*/ 2 w 44"/>
                  <a:gd name="T107" fmla="*/ 26 h 36"/>
                  <a:gd name="T108" fmla="*/ 2 w 44"/>
                  <a:gd name="T109" fmla="*/ 19 h 36"/>
                  <a:gd name="T110" fmla="*/ 0 w 44"/>
                  <a:gd name="T111" fmla="*/ 17 h 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</a:cxnLst>
                <a:rect l="0" t="0" r="r" b="b"/>
                <a:pathLst>
                  <a:path w="44" h="36">
                    <a:moveTo>
                      <a:pt x="0" y="17"/>
                    </a:moveTo>
                    <a:lnTo>
                      <a:pt x="0" y="17"/>
                    </a:lnTo>
                    <a:lnTo>
                      <a:pt x="0" y="14"/>
                    </a:lnTo>
                    <a:lnTo>
                      <a:pt x="0" y="14"/>
                    </a:lnTo>
                    <a:lnTo>
                      <a:pt x="2" y="14"/>
                    </a:lnTo>
                    <a:lnTo>
                      <a:pt x="2" y="12"/>
                    </a:lnTo>
                    <a:lnTo>
                      <a:pt x="2" y="9"/>
                    </a:lnTo>
                    <a:lnTo>
                      <a:pt x="5" y="9"/>
                    </a:lnTo>
                    <a:lnTo>
                      <a:pt x="7" y="9"/>
                    </a:lnTo>
                    <a:lnTo>
                      <a:pt x="9" y="7"/>
                    </a:lnTo>
                    <a:lnTo>
                      <a:pt x="12" y="7"/>
                    </a:lnTo>
                    <a:lnTo>
                      <a:pt x="14" y="7"/>
                    </a:lnTo>
                    <a:lnTo>
                      <a:pt x="12" y="9"/>
                    </a:lnTo>
                    <a:lnTo>
                      <a:pt x="12" y="9"/>
                    </a:lnTo>
                    <a:lnTo>
                      <a:pt x="12" y="12"/>
                    </a:lnTo>
                    <a:lnTo>
                      <a:pt x="14" y="12"/>
                    </a:lnTo>
                    <a:lnTo>
                      <a:pt x="14" y="14"/>
                    </a:lnTo>
                    <a:lnTo>
                      <a:pt x="14" y="17"/>
                    </a:lnTo>
                    <a:lnTo>
                      <a:pt x="17" y="17"/>
                    </a:lnTo>
                    <a:lnTo>
                      <a:pt x="17" y="14"/>
                    </a:lnTo>
                    <a:lnTo>
                      <a:pt x="17" y="12"/>
                    </a:lnTo>
                    <a:lnTo>
                      <a:pt x="17" y="12"/>
                    </a:lnTo>
                    <a:lnTo>
                      <a:pt x="17" y="9"/>
                    </a:lnTo>
                    <a:lnTo>
                      <a:pt x="19" y="9"/>
                    </a:lnTo>
                    <a:lnTo>
                      <a:pt x="17" y="7"/>
                    </a:lnTo>
                    <a:lnTo>
                      <a:pt x="14" y="5"/>
                    </a:lnTo>
                    <a:lnTo>
                      <a:pt x="14" y="2"/>
                    </a:lnTo>
                    <a:lnTo>
                      <a:pt x="17" y="0"/>
                    </a:lnTo>
                    <a:lnTo>
                      <a:pt x="19" y="0"/>
                    </a:lnTo>
                    <a:lnTo>
                      <a:pt x="19" y="5"/>
                    </a:lnTo>
                    <a:lnTo>
                      <a:pt x="19" y="7"/>
                    </a:lnTo>
                    <a:lnTo>
                      <a:pt x="22" y="7"/>
                    </a:lnTo>
                    <a:lnTo>
                      <a:pt x="22" y="5"/>
                    </a:lnTo>
                    <a:lnTo>
                      <a:pt x="24" y="5"/>
                    </a:lnTo>
                    <a:lnTo>
                      <a:pt x="27" y="5"/>
                    </a:lnTo>
                    <a:lnTo>
                      <a:pt x="27" y="5"/>
                    </a:lnTo>
                    <a:lnTo>
                      <a:pt x="29" y="2"/>
                    </a:lnTo>
                    <a:lnTo>
                      <a:pt x="29" y="2"/>
                    </a:lnTo>
                    <a:lnTo>
                      <a:pt x="27" y="0"/>
                    </a:lnTo>
                    <a:lnTo>
                      <a:pt x="29" y="0"/>
                    </a:lnTo>
                    <a:lnTo>
                      <a:pt x="31" y="0"/>
                    </a:lnTo>
                    <a:lnTo>
                      <a:pt x="31" y="2"/>
                    </a:lnTo>
                    <a:lnTo>
                      <a:pt x="31" y="5"/>
                    </a:lnTo>
                    <a:lnTo>
                      <a:pt x="34" y="7"/>
                    </a:lnTo>
                    <a:lnTo>
                      <a:pt x="34" y="5"/>
                    </a:lnTo>
                    <a:lnTo>
                      <a:pt x="36" y="2"/>
                    </a:lnTo>
                    <a:lnTo>
                      <a:pt x="39" y="2"/>
                    </a:lnTo>
                    <a:lnTo>
                      <a:pt x="39" y="2"/>
                    </a:lnTo>
                    <a:lnTo>
                      <a:pt x="39" y="7"/>
                    </a:lnTo>
                    <a:lnTo>
                      <a:pt x="39" y="7"/>
                    </a:lnTo>
                    <a:lnTo>
                      <a:pt x="36" y="9"/>
                    </a:lnTo>
                    <a:lnTo>
                      <a:pt x="39" y="9"/>
                    </a:lnTo>
                    <a:lnTo>
                      <a:pt x="39" y="12"/>
                    </a:lnTo>
                    <a:lnTo>
                      <a:pt x="39" y="12"/>
                    </a:lnTo>
                    <a:lnTo>
                      <a:pt x="41" y="12"/>
                    </a:lnTo>
                    <a:lnTo>
                      <a:pt x="44" y="12"/>
                    </a:lnTo>
                    <a:lnTo>
                      <a:pt x="44" y="12"/>
                    </a:lnTo>
                    <a:lnTo>
                      <a:pt x="41" y="14"/>
                    </a:lnTo>
                    <a:lnTo>
                      <a:pt x="41" y="17"/>
                    </a:lnTo>
                    <a:lnTo>
                      <a:pt x="39" y="17"/>
                    </a:lnTo>
                    <a:lnTo>
                      <a:pt x="36" y="14"/>
                    </a:lnTo>
                    <a:lnTo>
                      <a:pt x="34" y="14"/>
                    </a:lnTo>
                    <a:lnTo>
                      <a:pt x="34" y="12"/>
                    </a:lnTo>
                    <a:lnTo>
                      <a:pt x="31" y="12"/>
                    </a:lnTo>
                    <a:lnTo>
                      <a:pt x="29" y="14"/>
                    </a:lnTo>
                    <a:lnTo>
                      <a:pt x="31" y="17"/>
                    </a:lnTo>
                    <a:lnTo>
                      <a:pt x="34" y="17"/>
                    </a:lnTo>
                    <a:lnTo>
                      <a:pt x="34" y="17"/>
                    </a:lnTo>
                    <a:lnTo>
                      <a:pt x="36" y="19"/>
                    </a:lnTo>
                    <a:lnTo>
                      <a:pt x="36" y="19"/>
                    </a:lnTo>
                    <a:lnTo>
                      <a:pt x="36" y="22"/>
                    </a:lnTo>
                    <a:lnTo>
                      <a:pt x="34" y="22"/>
                    </a:lnTo>
                    <a:lnTo>
                      <a:pt x="34" y="19"/>
                    </a:lnTo>
                    <a:lnTo>
                      <a:pt x="34" y="17"/>
                    </a:lnTo>
                    <a:lnTo>
                      <a:pt x="31" y="17"/>
                    </a:lnTo>
                    <a:lnTo>
                      <a:pt x="29" y="19"/>
                    </a:lnTo>
                    <a:lnTo>
                      <a:pt x="27" y="19"/>
                    </a:lnTo>
                    <a:lnTo>
                      <a:pt x="27" y="19"/>
                    </a:lnTo>
                    <a:lnTo>
                      <a:pt x="29" y="22"/>
                    </a:lnTo>
                    <a:lnTo>
                      <a:pt x="27" y="22"/>
                    </a:lnTo>
                    <a:lnTo>
                      <a:pt x="24" y="22"/>
                    </a:lnTo>
                    <a:lnTo>
                      <a:pt x="22" y="24"/>
                    </a:lnTo>
                    <a:lnTo>
                      <a:pt x="22" y="26"/>
                    </a:lnTo>
                    <a:lnTo>
                      <a:pt x="19" y="26"/>
                    </a:lnTo>
                    <a:lnTo>
                      <a:pt x="17" y="26"/>
                    </a:lnTo>
                    <a:lnTo>
                      <a:pt x="19" y="29"/>
                    </a:lnTo>
                    <a:lnTo>
                      <a:pt x="19" y="31"/>
                    </a:lnTo>
                    <a:lnTo>
                      <a:pt x="17" y="34"/>
                    </a:lnTo>
                    <a:lnTo>
                      <a:pt x="14" y="34"/>
                    </a:lnTo>
                    <a:lnTo>
                      <a:pt x="12" y="34"/>
                    </a:lnTo>
                    <a:lnTo>
                      <a:pt x="9" y="36"/>
                    </a:lnTo>
                    <a:lnTo>
                      <a:pt x="12" y="31"/>
                    </a:lnTo>
                    <a:lnTo>
                      <a:pt x="14" y="29"/>
                    </a:lnTo>
                    <a:lnTo>
                      <a:pt x="14" y="29"/>
                    </a:lnTo>
                    <a:lnTo>
                      <a:pt x="12" y="29"/>
                    </a:lnTo>
                    <a:lnTo>
                      <a:pt x="12" y="26"/>
                    </a:lnTo>
                    <a:lnTo>
                      <a:pt x="12" y="26"/>
                    </a:lnTo>
                    <a:lnTo>
                      <a:pt x="12" y="24"/>
                    </a:lnTo>
                    <a:lnTo>
                      <a:pt x="9" y="24"/>
                    </a:lnTo>
                    <a:lnTo>
                      <a:pt x="7" y="22"/>
                    </a:lnTo>
                    <a:lnTo>
                      <a:pt x="7" y="24"/>
                    </a:lnTo>
                    <a:lnTo>
                      <a:pt x="7" y="24"/>
                    </a:lnTo>
                    <a:lnTo>
                      <a:pt x="9" y="24"/>
                    </a:lnTo>
                    <a:lnTo>
                      <a:pt x="9" y="26"/>
                    </a:lnTo>
                    <a:lnTo>
                      <a:pt x="9" y="29"/>
                    </a:lnTo>
                    <a:lnTo>
                      <a:pt x="7" y="31"/>
                    </a:lnTo>
                    <a:lnTo>
                      <a:pt x="5" y="29"/>
                    </a:lnTo>
                    <a:lnTo>
                      <a:pt x="2" y="26"/>
                    </a:lnTo>
                    <a:lnTo>
                      <a:pt x="2" y="22"/>
                    </a:lnTo>
                    <a:lnTo>
                      <a:pt x="2" y="19"/>
                    </a:lnTo>
                    <a:lnTo>
                      <a:pt x="0" y="19"/>
                    </a:lnTo>
                    <a:lnTo>
                      <a:pt x="0" y="17"/>
                    </a:lnTo>
                    <a:lnTo>
                      <a:pt x="0" y="17"/>
                    </a:lnTo>
                    <a:close/>
                  </a:path>
                </a:pathLst>
              </a:custGeom>
              <a:solidFill>
                <a:srgbClr val="EAB08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200" dirty="0"/>
              </a:p>
            </p:txBody>
          </p:sp>
          <p:sp>
            <p:nvSpPr>
              <p:cNvPr id="99" name="Freeform 225">
                <a:extLst>
                  <a:ext uri="{FF2B5EF4-FFF2-40B4-BE49-F238E27FC236}">
                    <a16:creationId xmlns:a16="http://schemas.microsoft.com/office/drawing/2014/main" id="{0E0F93C9-98EB-4C00-BE4B-C09AF531438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403" y="3150"/>
                <a:ext cx="5" cy="2"/>
              </a:xfrm>
              <a:custGeom>
                <a:avLst/>
                <a:gdLst>
                  <a:gd name="T0" fmla="*/ 0 w 5"/>
                  <a:gd name="T1" fmla="*/ 0 h 2"/>
                  <a:gd name="T2" fmla="*/ 0 w 5"/>
                  <a:gd name="T3" fmla="*/ 0 h 2"/>
                  <a:gd name="T4" fmla="*/ 0 w 5"/>
                  <a:gd name="T5" fmla="*/ 0 h 2"/>
                  <a:gd name="T6" fmla="*/ 0 w 5"/>
                  <a:gd name="T7" fmla="*/ 0 h 2"/>
                  <a:gd name="T8" fmla="*/ 3 w 5"/>
                  <a:gd name="T9" fmla="*/ 0 h 2"/>
                  <a:gd name="T10" fmla="*/ 3 w 5"/>
                  <a:gd name="T11" fmla="*/ 0 h 2"/>
                  <a:gd name="T12" fmla="*/ 5 w 5"/>
                  <a:gd name="T13" fmla="*/ 0 h 2"/>
                  <a:gd name="T14" fmla="*/ 5 w 5"/>
                  <a:gd name="T15" fmla="*/ 2 h 2"/>
                  <a:gd name="T16" fmla="*/ 5 w 5"/>
                  <a:gd name="T17" fmla="*/ 2 h 2"/>
                  <a:gd name="T18" fmla="*/ 5 w 5"/>
                  <a:gd name="T19" fmla="*/ 2 h 2"/>
                  <a:gd name="T20" fmla="*/ 3 w 5"/>
                  <a:gd name="T21" fmla="*/ 0 h 2"/>
                  <a:gd name="T22" fmla="*/ 3 w 5"/>
                  <a:gd name="T23" fmla="*/ 0 h 2"/>
                  <a:gd name="T24" fmla="*/ 0 w 5"/>
                  <a:gd name="T25" fmla="*/ 0 h 2"/>
                  <a:gd name="T26" fmla="*/ 0 w 5"/>
                  <a:gd name="T27" fmla="*/ 0 h 2"/>
                  <a:gd name="T28" fmla="*/ 0 w 5"/>
                  <a:gd name="T29" fmla="*/ 0 h 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5" h="2">
                    <a:moveTo>
                      <a:pt x="0" y="0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3" y="0"/>
                    </a:lnTo>
                    <a:lnTo>
                      <a:pt x="3" y="0"/>
                    </a:lnTo>
                    <a:lnTo>
                      <a:pt x="5" y="0"/>
                    </a:lnTo>
                    <a:lnTo>
                      <a:pt x="5" y="2"/>
                    </a:lnTo>
                    <a:lnTo>
                      <a:pt x="5" y="2"/>
                    </a:lnTo>
                    <a:lnTo>
                      <a:pt x="5" y="2"/>
                    </a:lnTo>
                    <a:lnTo>
                      <a:pt x="3" y="0"/>
                    </a:lnTo>
                    <a:lnTo>
                      <a:pt x="3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EAB08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200" dirty="0"/>
              </a:p>
            </p:txBody>
          </p:sp>
          <p:sp>
            <p:nvSpPr>
              <p:cNvPr id="100" name="Freeform 226">
                <a:extLst>
                  <a:ext uri="{FF2B5EF4-FFF2-40B4-BE49-F238E27FC236}">
                    <a16:creationId xmlns:a16="http://schemas.microsoft.com/office/drawing/2014/main" id="{BB35B9AD-C488-4998-BBE6-43838AA425A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408" y="3140"/>
                <a:ext cx="17" cy="12"/>
              </a:xfrm>
              <a:custGeom>
                <a:avLst/>
                <a:gdLst>
                  <a:gd name="T0" fmla="*/ 7 w 17"/>
                  <a:gd name="T1" fmla="*/ 5 h 12"/>
                  <a:gd name="T2" fmla="*/ 7 w 17"/>
                  <a:gd name="T3" fmla="*/ 5 h 12"/>
                  <a:gd name="T4" fmla="*/ 7 w 17"/>
                  <a:gd name="T5" fmla="*/ 5 h 12"/>
                  <a:gd name="T6" fmla="*/ 5 w 17"/>
                  <a:gd name="T7" fmla="*/ 5 h 12"/>
                  <a:gd name="T8" fmla="*/ 5 w 17"/>
                  <a:gd name="T9" fmla="*/ 2 h 12"/>
                  <a:gd name="T10" fmla="*/ 5 w 17"/>
                  <a:gd name="T11" fmla="*/ 2 h 12"/>
                  <a:gd name="T12" fmla="*/ 5 w 17"/>
                  <a:gd name="T13" fmla="*/ 2 h 12"/>
                  <a:gd name="T14" fmla="*/ 7 w 17"/>
                  <a:gd name="T15" fmla="*/ 0 h 12"/>
                  <a:gd name="T16" fmla="*/ 7 w 17"/>
                  <a:gd name="T17" fmla="*/ 0 h 12"/>
                  <a:gd name="T18" fmla="*/ 10 w 17"/>
                  <a:gd name="T19" fmla="*/ 0 h 12"/>
                  <a:gd name="T20" fmla="*/ 10 w 17"/>
                  <a:gd name="T21" fmla="*/ 0 h 12"/>
                  <a:gd name="T22" fmla="*/ 12 w 17"/>
                  <a:gd name="T23" fmla="*/ 0 h 12"/>
                  <a:gd name="T24" fmla="*/ 15 w 17"/>
                  <a:gd name="T25" fmla="*/ 0 h 12"/>
                  <a:gd name="T26" fmla="*/ 15 w 17"/>
                  <a:gd name="T27" fmla="*/ 2 h 12"/>
                  <a:gd name="T28" fmla="*/ 12 w 17"/>
                  <a:gd name="T29" fmla="*/ 2 h 12"/>
                  <a:gd name="T30" fmla="*/ 12 w 17"/>
                  <a:gd name="T31" fmla="*/ 2 h 12"/>
                  <a:gd name="T32" fmla="*/ 15 w 17"/>
                  <a:gd name="T33" fmla="*/ 2 h 12"/>
                  <a:gd name="T34" fmla="*/ 17 w 17"/>
                  <a:gd name="T35" fmla="*/ 2 h 12"/>
                  <a:gd name="T36" fmla="*/ 17 w 17"/>
                  <a:gd name="T37" fmla="*/ 5 h 12"/>
                  <a:gd name="T38" fmla="*/ 17 w 17"/>
                  <a:gd name="T39" fmla="*/ 5 h 12"/>
                  <a:gd name="T40" fmla="*/ 17 w 17"/>
                  <a:gd name="T41" fmla="*/ 5 h 12"/>
                  <a:gd name="T42" fmla="*/ 17 w 17"/>
                  <a:gd name="T43" fmla="*/ 7 h 12"/>
                  <a:gd name="T44" fmla="*/ 15 w 17"/>
                  <a:gd name="T45" fmla="*/ 7 h 12"/>
                  <a:gd name="T46" fmla="*/ 12 w 17"/>
                  <a:gd name="T47" fmla="*/ 10 h 12"/>
                  <a:gd name="T48" fmla="*/ 10 w 17"/>
                  <a:gd name="T49" fmla="*/ 10 h 12"/>
                  <a:gd name="T50" fmla="*/ 10 w 17"/>
                  <a:gd name="T51" fmla="*/ 10 h 12"/>
                  <a:gd name="T52" fmla="*/ 7 w 17"/>
                  <a:gd name="T53" fmla="*/ 10 h 12"/>
                  <a:gd name="T54" fmla="*/ 5 w 17"/>
                  <a:gd name="T55" fmla="*/ 12 h 12"/>
                  <a:gd name="T56" fmla="*/ 5 w 17"/>
                  <a:gd name="T57" fmla="*/ 12 h 12"/>
                  <a:gd name="T58" fmla="*/ 5 w 17"/>
                  <a:gd name="T59" fmla="*/ 12 h 12"/>
                  <a:gd name="T60" fmla="*/ 2 w 17"/>
                  <a:gd name="T61" fmla="*/ 12 h 12"/>
                  <a:gd name="T62" fmla="*/ 2 w 17"/>
                  <a:gd name="T63" fmla="*/ 10 h 12"/>
                  <a:gd name="T64" fmla="*/ 2 w 17"/>
                  <a:gd name="T65" fmla="*/ 10 h 12"/>
                  <a:gd name="T66" fmla="*/ 2 w 17"/>
                  <a:gd name="T67" fmla="*/ 7 h 12"/>
                  <a:gd name="T68" fmla="*/ 0 w 17"/>
                  <a:gd name="T69" fmla="*/ 7 h 12"/>
                  <a:gd name="T70" fmla="*/ 0 w 17"/>
                  <a:gd name="T71" fmla="*/ 7 h 12"/>
                  <a:gd name="T72" fmla="*/ 0 w 17"/>
                  <a:gd name="T73" fmla="*/ 7 h 12"/>
                  <a:gd name="T74" fmla="*/ 2 w 17"/>
                  <a:gd name="T75" fmla="*/ 5 h 12"/>
                  <a:gd name="T76" fmla="*/ 2 w 17"/>
                  <a:gd name="T77" fmla="*/ 5 h 12"/>
                  <a:gd name="T78" fmla="*/ 5 w 17"/>
                  <a:gd name="T79" fmla="*/ 5 h 12"/>
                  <a:gd name="T80" fmla="*/ 5 w 17"/>
                  <a:gd name="T81" fmla="*/ 5 h 12"/>
                  <a:gd name="T82" fmla="*/ 7 w 17"/>
                  <a:gd name="T83" fmla="*/ 5 h 12"/>
                  <a:gd name="T84" fmla="*/ 7 w 17"/>
                  <a:gd name="T85" fmla="*/ 5 h 12"/>
                  <a:gd name="T86" fmla="*/ 7 w 17"/>
                  <a:gd name="T87" fmla="*/ 5 h 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</a:cxnLst>
                <a:rect l="0" t="0" r="r" b="b"/>
                <a:pathLst>
                  <a:path w="17" h="12">
                    <a:moveTo>
                      <a:pt x="7" y="5"/>
                    </a:moveTo>
                    <a:lnTo>
                      <a:pt x="7" y="5"/>
                    </a:lnTo>
                    <a:lnTo>
                      <a:pt x="7" y="5"/>
                    </a:lnTo>
                    <a:lnTo>
                      <a:pt x="5" y="5"/>
                    </a:lnTo>
                    <a:lnTo>
                      <a:pt x="5" y="2"/>
                    </a:lnTo>
                    <a:lnTo>
                      <a:pt x="5" y="2"/>
                    </a:lnTo>
                    <a:lnTo>
                      <a:pt x="5" y="2"/>
                    </a:lnTo>
                    <a:lnTo>
                      <a:pt x="7" y="0"/>
                    </a:lnTo>
                    <a:lnTo>
                      <a:pt x="7" y="0"/>
                    </a:lnTo>
                    <a:lnTo>
                      <a:pt x="10" y="0"/>
                    </a:lnTo>
                    <a:lnTo>
                      <a:pt x="10" y="0"/>
                    </a:lnTo>
                    <a:lnTo>
                      <a:pt x="12" y="0"/>
                    </a:lnTo>
                    <a:lnTo>
                      <a:pt x="15" y="0"/>
                    </a:lnTo>
                    <a:lnTo>
                      <a:pt x="15" y="2"/>
                    </a:lnTo>
                    <a:lnTo>
                      <a:pt x="12" y="2"/>
                    </a:lnTo>
                    <a:lnTo>
                      <a:pt x="12" y="2"/>
                    </a:lnTo>
                    <a:lnTo>
                      <a:pt x="15" y="2"/>
                    </a:lnTo>
                    <a:lnTo>
                      <a:pt x="17" y="2"/>
                    </a:lnTo>
                    <a:lnTo>
                      <a:pt x="17" y="5"/>
                    </a:lnTo>
                    <a:lnTo>
                      <a:pt x="17" y="5"/>
                    </a:lnTo>
                    <a:lnTo>
                      <a:pt x="17" y="5"/>
                    </a:lnTo>
                    <a:lnTo>
                      <a:pt x="17" y="7"/>
                    </a:lnTo>
                    <a:lnTo>
                      <a:pt x="15" y="7"/>
                    </a:lnTo>
                    <a:lnTo>
                      <a:pt x="12" y="10"/>
                    </a:lnTo>
                    <a:lnTo>
                      <a:pt x="10" y="10"/>
                    </a:lnTo>
                    <a:lnTo>
                      <a:pt x="10" y="10"/>
                    </a:lnTo>
                    <a:lnTo>
                      <a:pt x="7" y="10"/>
                    </a:lnTo>
                    <a:lnTo>
                      <a:pt x="5" y="12"/>
                    </a:lnTo>
                    <a:lnTo>
                      <a:pt x="5" y="12"/>
                    </a:lnTo>
                    <a:lnTo>
                      <a:pt x="5" y="12"/>
                    </a:lnTo>
                    <a:lnTo>
                      <a:pt x="2" y="12"/>
                    </a:lnTo>
                    <a:lnTo>
                      <a:pt x="2" y="10"/>
                    </a:lnTo>
                    <a:lnTo>
                      <a:pt x="2" y="10"/>
                    </a:lnTo>
                    <a:lnTo>
                      <a:pt x="2" y="7"/>
                    </a:lnTo>
                    <a:lnTo>
                      <a:pt x="0" y="7"/>
                    </a:lnTo>
                    <a:lnTo>
                      <a:pt x="0" y="7"/>
                    </a:lnTo>
                    <a:lnTo>
                      <a:pt x="0" y="7"/>
                    </a:lnTo>
                    <a:lnTo>
                      <a:pt x="2" y="5"/>
                    </a:lnTo>
                    <a:lnTo>
                      <a:pt x="2" y="5"/>
                    </a:lnTo>
                    <a:lnTo>
                      <a:pt x="5" y="5"/>
                    </a:lnTo>
                    <a:lnTo>
                      <a:pt x="5" y="5"/>
                    </a:lnTo>
                    <a:lnTo>
                      <a:pt x="7" y="5"/>
                    </a:lnTo>
                    <a:lnTo>
                      <a:pt x="7" y="5"/>
                    </a:lnTo>
                    <a:lnTo>
                      <a:pt x="7" y="5"/>
                    </a:lnTo>
                    <a:close/>
                  </a:path>
                </a:pathLst>
              </a:custGeom>
              <a:solidFill>
                <a:srgbClr val="EAB08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200" dirty="0"/>
              </a:p>
            </p:txBody>
          </p:sp>
          <p:sp>
            <p:nvSpPr>
              <p:cNvPr id="101" name="Freeform 227">
                <a:extLst>
                  <a:ext uri="{FF2B5EF4-FFF2-40B4-BE49-F238E27FC236}">
                    <a16:creationId xmlns:a16="http://schemas.microsoft.com/office/drawing/2014/main" id="{68C552C7-8C25-4D43-B699-DDC0F64C31D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418" y="3135"/>
                <a:ext cx="2" cy="3"/>
              </a:xfrm>
              <a:custGeom>
                <a:avLst/>
                <a:gdLst>
                  <a:gd name="T0" fmla="*/ 0 w 2"/>
                  <a:gd name="T1" fmla="*/ 0 h 3"/>
                  <a:gd name="T2" fmla="*/ 0 w 2"/>
                  <a:gd name="T3" fmla="*/ 0 h 3"/>
                  <a:gd name="T4" fmla="*/ 0 w 2"/>
                  <a:gd name="T5" fmla="*/ 0 h 3"/>
                  <a:gd name="T6" fmla="*/ 0 w 2"/>
                  <a:gd name="T7" fmla="*/ 0 h 3"/>
                  <a:gd name="T8" fmla="*/ 0 w 2"/>
                  <a:gd name="T9" fmla="*/ 0 h 3"/>
                  <a:gd name="T10" fmla="*/ 2 w 2"/>
                  <a:gd name="T11" fmla="*/ 0 h 3"/>
                  <a:gd name="T12" fmla="*/ 2 w 2"/>
                  <a:gd name="T13" fmla="*/ 0 h 3"/>
                  <a:gd name="T14" fmla="*/ 2 w 2"/>
                  <a:gd name="T15" fmla="*/ 0 h 3"/>
                  <a:gd name="T16" fmla="*/ 2 w 2"/>
                  <a:gd name="T17" fmla="*/ 3 h 3"/>
                  <a:gd name="T18" fmla="*/ 2 w 2"/>
                  <a:gd name="T19" fmla="*/ 3 h 3"/>
                  <a:gd name="T20" fmla="*/ 0 w 2"/>
                  <a:gd name="T21" fmla="*/ 3 h 3"/>
                  <a:gd name="T22" fmla="*/ 0 w 2"/>
                  <a:gd name="T23" fmla="*/ 3 h 3"/>
                  <a:gd name="T24" fmla="*/ 0 w 2"/>
                  <a:gd name="T25" fmla="*/ 0 h 3"/>
                  <a:gd name="T26" fmla="*/ 0 w 2"/>
                  <a:gd name="T27" fmla="*/ 0 h 3"/>
                  <a:gd name="T28" fmla="*/ 0 w 2"/>
                  <a:gd name="T29" fmla="*/ 0 h 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2" h="3">
                    <a:moveTo>
                      <a:pt x="0" y="0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2" y="0"/>
                    </a:lnTo>
                    <a:lnTo>
                      <a:pt x="2" y="0"/>
                    </a:lnTo>
                    <a:lnTo>
                      <a:pt x="2" y="0"/>
                    </a:lnTo>
                    <a:lnTo>
                      <a:pt x="2" y="3"/>
                    </a:lnTo>
                    <a:lnTo>
                      <a:pt x="2" y="3"/>
                    </a:lnTo>
                    <a:lnTo>
                      <a:pt x="0" y="3"/>
                    </a:lnTo>
                    <a:lnTo>
                      <a:pt x="0" y="3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EAB08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200" dirty="0"/>
              </a:p>
            </p:txBody>
          </p:sp>
          <p:sp>
            <p:nvSpPr>
              <p:cNvPr id="102" name="Freeform 228">
                <a:extLst>
                  <a:ext uri="{FF2B5EF4-FFF2-40B4-BE49-F238E27FC236}">
                    <a16:creationId xmlns:a16="http://schemas.microsoft.com/office/drawing/2014/main" id="{4B58A647-A482-4E99-86E1-24830657969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493" y="3082"/>
                <a:ext cx="15" cy="19"/>
              </a:xfrm>
              <a:custGeom>
                <a:avLst/>
                <a:gdLst>
                  <a:gd name="T0" fmla="*/ 3 w 15"/>
                  <a:gd name="T1" fmla="*/ 12 h 19"/>
                  <a:gd name="T2" fmla="*/ 3 w 15"/>
                  <a:gd name="T3" fmla="*/ 12 h 19"/>
                  <a:gd name="T4" fmla="*/ 3 w 15"/>
                  <a:gd name="T5" fmla="*/ 9 h 19"/>
                  <a:gd name="T6" fmla="*/ 5 w 15"/>
                  <a:gd name="T7" fmla="*/ 9 h 19"/>
                  <a:gd name="T8" fmla="*/ 8 w 15"/>
                  <a:gd name="T9" fmla="*/ 7 h 19"/>
                  <a:gd name="T10" fmla="*/ 8 w 15"/>
                  <a:gd name="T11" fmla="*/ 7 h 19"/>
                  <a:gd name="T12" fmla="*/ 10 w 15"/>
                  <a:gd name="T13" fmla="*/ 4 h 19"/>
                  <a:gd name="T14" fmla="*/ 10 w 15"/>
                  <a:gd name="T15" fmla="*/ 2 h 19"/>
                  <a:gd name="T16" fmla="*/ 10 w 15"/>
                  <a:gd name="T17" fmla="*/ 2 h 19"/>
                  <a:gd name="T18" fmla="*/ 12 w 15"/>
                  <a:gd name="T19" fmla="*/ 0 h 19"/>
                  <a:gd name="T20" fmla="*/ 12 w 15"/>
                  <a:gd name="T21" fmla="*/ 0 h 19"/>
                  <a:gd name="T22" fmla="*/ 12 w 15"/>
                  <a:gd name="T23" fmla="*/ 2 h 19"/>
                  <a:gd name="T24" fmla="*/ 12 w 15"/>
                  <a:gd name="T25" fmla="*/ 2 h 19"/>
                  <a:gd name="T26" fmla="*/ 15 w 15"/>
                  <a:gd name="T27" fmla="*/ 2 h 19"/>
                  <a:gd name="T28" fmla="*/ 15 w 15"/>
                  <a:gd name="T29" fmla="*/ 2 h 19"/>
                  <a:gd name="T30" fmla="*/ 12 w 15"/>
                  <a:gd name="T31" fmla="*/ 4 h 19"/>
                  <a:gd name="T32" fmla="*/ 10 w 15"/>
                  <a:gd name="T33" fmla="*/ 7 h 19"/>
                  <a:gd name="T34" fmla="*/ 8 w 15"/>
                  <a:gd name="T35" fmla="*/ 9 h 19"/>
                  <a:gd name="T36" fmla="*/ 8 w 15"/>
                  <a:gd name="T37" fmla="*/ 12 h 19"/>
                  <a:gd name="T38" fmla="*/ 8 w 15"/>
                  <a:gd name="T39" fmla="*/ 14 h 19"/>
                  <a:gd name="T40" fmla="*/ 8 w 15"/>
                  <a:gd name="T41" fmla="*/ 14 h 19"/>
                  <a:gd name="T42" fmla="*/ 5 w 15"/>
                  <a:gd name="T43" fmla="*/ 17 h 19"/>
                  <a:gd name="T44" fmla="*/ 5 w 15"/>
                  <a:gd name="T45" fmla="*/ 17 h 19"/>
                  <a:gd name="T46" fmla="*/ 5 w 15"/>
                  <a:gd name="T47" fmla="*/ 17 h 19"/>
                  <a:gd name="T48" fmla="*/ 0 w 15"/>
                  <a:gd name="T49" fmla="*/ 19 h 19"/>
                  <a:gd name="T50" fmla="*/ 0 w 15"/>
                  <a:gd name="T51" fmla="*/ 19 h 19"/>
                  <a:gd name="T52" fmla="*/ 0 w 15"/>
                  <a:gd name="T53" fmla="*/ 14 h 19"/>
                  <a:gd name="T54" fmla="*/ 0 w 15"/>
                  <a:gd name="T55" fmla="*/ 14 h 19"/>
                  <a:gd name="T56" fmla="*/ 3 w 15"/>
                  <a:gd name="T57" fmla="*/ 12 h 19"/>
                  <a:gd name="T58" fmla="*/ 3 w 15"/>
                  <a:gd name="T59" fmla="*/ 12 h 19"/>
                  <a:gd name="T60" fmla="*/ 3 w 15"/>
                  <a:gd name="T61" fmla="*/ 12 h 19"/>
                  <a:gd name="T62" fmla="*/ 3 w 15"/>
                  <a:gd name="T63" fmla="*/ 12 h 1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</a:cxnLst>
                <a:rect l="0" t="0" r="r" b="b"/>
                <a:pathLst>
                  <a:path w="15" h="19">
                    <a:moveTo>
                      <a:pt x="3" y="12"/>
                    </a:moveTo>
                    <a:lnTo>
                      <a:pt x="3" y="12"/>
                    </a:lnTo>
                    <a:lnTo>
                      <a:pt x="3" y="9"/>
                    </a:lnTo>
                    <a:lnTo>
                      <a:pt x="5" y="9"/>
                    </a:lnTo>
                    <a:lnTo>
                      <a:pt x="8" y="7"/>
                    </a:lnTo>
                    <a:lnTo>
                      <a:pt x="8" y="7"/>
                    </a:lnTo>
                    <a:lnTo>
                      <a:pt x="10" y="4"/>
                    </a:lnTo>
                    <a:lnTo>
                      <a:pt x="10" y="2"/>
                    </a:lnTo>
                    <a:lnTo>
                      <a:pt x="10" y="2"/>
                    </a:lnTo>
                    <a:lnTo>
                      <a:pt x="12" y="0"/>
                    </a:lnTo>
                    <a:lnTo>
                      <a:pt x="12" y="0"/>
                    </a:lnTo>
                    <a:lnTo>
                      <a:pt x="12" y="2"/>
                    </a:lnTo>
                    <a:lnTo>
                      <a:pt x="12" y="2"/>
                    </a:lnTo>
                    <a:lnTo>
                      <a:pt x="15" y="2"/>
                    </a:lnTo>
                    <a:lnTo>
                      <a:pt x="15" y="2"/>
                    </a:lnTo>
                    <a:lnTo>
                      <a:pt x="12" y="4"/>
                    </a:lnTo>
                    <a:lnTo>
                      <a:pt x="10" y="7"/>
                    </a:lnTo>
                    <a:lnTo>
                      <a:pt x="8" y="9"/>
                    </a:lnTo>
                    <a:lnTo>
                      <a:pt x="8" y="12"/>
                    </a:lnTo>
                    <a:lnTo>
                      <a:pt x="8" y="14"/>
                    </a:lnTo>
                    <a:lnTo>
                      <a:pt x="8" y="14"/>
                    </a:lnTo>
                    <a:lnTo>
                      <a:pt x="5" y="17"/>
                    </a:lnTo>
                    <a:lnTo>
                      <a:pt x="5" y="17"/>
                    </a:lnTo>
                    <a:lnTo>
                      <a:pt x="5" y="17"/>
                    </a:lnTo>
                    <a:lnTo>
                      <a:pt x="0" y="19"/>
                    </a:lnTo>
                    <a:lnTo>
                      <a:pt x="0" y="19"/>
                    </a:lnTo>
                    <a:lnTo>
                      <a:pt x="0" y="14"/>
                    </a:lnTo>
                    <a:lnTo>
                      <a:pt x="0" y="14"/>
                    </a:lnTo>
                    <a:lnTo>
                      <a:pt x="3" y="12"/>
                    </a:lnTo>
                    <a:lnTo>
                      <a:pt x="3" y="12"/>
                    </a:lnTo>
                    <a:lnTo>
                      <a:pt x="3" y="12"/>
                    </a:lnTo>
                    <a:lnTo>
                      <a:pt x="3" y="12"/>
                    </a:lnTo>
                    <a:close/>
                  </a:path>
                </a:pathLst>
              </a:custGeom>
              <a:solidFill>
                <a:srgbClr val="EAB08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200" dirty="0"/>
              </a:p>
            </p:txBody>
          </p:sp>
          <p:sp>
            <p:nvSpPr>
              <p:cNvPr id="103" name="Freeform 229">
                <a:extLst>
                  <a:ext uri="{FF2B5EF4-FFF2-40B4-BE49-F238E27FC236}">
                    <a16:creationId xmlns:a16="http://schemas.microsoft.com/office/drawing/2014/main" id="{99E7747C-5043-4BA9-A238-60DED259E4B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510" y="3077"/>
                <a:ext cx="10" cy="7"/>
              </a:xfrm>
              <a:custGeom>
                <a:avLst/>
                <a:gdLst>
                  <a:gd name="T0" fmla="*/ 0 w 10"/>
                  <a:gd name="T1" fmla="*/ 5 h 7"/>
                  <a:gd name="T2" fmla="*/ 0 w 10"/>
                  <a:gd name="T3" fmla="*/ 5 h 7"/>
                  <a:gd name="T4" fmla="*/ 0 w 10"/>
                  <a:gd name="T5" fmla="*/ 5 h 7"/>
                  <a:gd name="T6" fmla="*/ 0 w 10"/>
                  <a:gd name="T7" fmla="*/ 2 h 7"/>
                  <a:gd name="T8" fmla="*/ 3 w 10"/>
                  <a:gd name="T9" fmla="*/ 2 h 7"/>
                  <a:gd name="T10" fmla="*/ 3 w 10"/>
                  <a:gd name="T11" fmla="*/ 0 h 7"/>
                  <a:gd name="T12" fmla="*/ 5 w 10"/>
                  <a:gd name="T13" fmla="*/ 2 h 7"/>
                  <a:gd name="T14" fmla="*/ 5 w 10"/>
                  <a:gd name="T15" fmla="*/ 2 h 7"/>
                  <a:gd name="T16" fmla="*/ 5 w 10"/>
                  <a:gd name="T17" fmla="*/ 2 h 7"/>
                  <a:gd name="T18" fmla="*/ 8 w 10"/>
                  <a:gd name="T19" fmla="*/ 2 h 7"/>
                  <a:gd name="T20" fmla="*/ 10 w 10"/>
                  <a:gd name="T21" fmla="*/ 2 h 7"/>
                  <a:gd name="T22" fmla="*/ 10 w 10"/>
                  <a:gd name="T23" fmla="*/ 5 h 7"/>
                  <a:gd name="T24" fmla="*/ 10 w 10"/>
                  <a:gd name="T25" fmla="*/ 5 h 7"/>
                  <a:gd name="T26" fmla="*/ 8 w 10"/>
                  <a:gd name="T27" fmla="*/ 7 h 7"/>
                  <a:gd name="T28" fmla="*/ 5 w 10"/>
                  <a:gd name="T29" fmla="*/ 7 h 7"/>
                  <a:gd name="T30" fmla="*/ 3 w 10"/>
                  <a:gd name="T31" fmla="*/ 7 h 7"/>
                  <a:gd name="T32" fmla="*/ 3 w 10"/>
                  <a:gd name="T33" fmla="*/ 5 h 7"/>
                  <a:gd name="T34" fmla="*/ 3 w 10"/>
                  <a:gd name="T35" fmla="*/ 5 h 7"/>
                  <a:gd name="T36" fmla="*/ 3 w 10"/>
                  <a:gd name="T37" fmla="*/ 5 h 7"/>
                  <a:gd name="T38" fmla="*/ 0 w 10"/>
                  <a:gd name="T39" fmla="*/ 5 h 7"/>
                  <a:gd name="T40" fmla="*/ 0 w 10"/>
                  <a:gd name="T41" fmla="*/ 5 h 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</a:cxnLst>
                <a:rect l="0" t="0" r="r" b="b"/>
                <a:pathLst>
                  <a:path w="10" h="7">
                    <a:moveTo>
                      <a:pt x="0" y="5"/>
                    </a:moveTo>
                    <a:lnTo>
                      <a:pt x="0" y="5"/>
                    </a:lnTo>
                    <a:lnTo>
                      <a:pt x="0" y="5"/>
                    </a:lnTo>
                    <a:lnTo>
                      <a:pt x="0" y="2"/>
                    </a:lnTo>
                    <a:lnTo>
                      <a:pt x="3" y="2"/>
                    </a:lnTo>
                    <a:lnTo>
                      <a:pt x="3" y="0"/>
                    </a:lnTo>
                    <a:lnTo>
                      <a:pt x="5" y="2"/>
                    </a:lnTo>
                    <a:lnTo>
                      <a:pt x="5" y="2"/>
                    </a:lnTo>
                    <a:lnTo>
                      <a:pt x="5" y="2"/>
                    </a:lnTo>
                    <a:lnTo>
                      <a:pt x="8" y="2"/>
                    </a:lnTo>
                    <a:lnTo>
                      <a:pt x="10" y="2"/>
                    </a:lnTo>
                    <a:lnTo>
                      <a:pt x="10" y="5"/>
                    </a:lnTo>
                    <a:lnTo>
                      <a:pt x="10" y="5"/>
                    </a:lnTo>
                    <a:lnTo>
                      <a:pt x="8" y="7"/>
                    </a:lnTo>
                    <a:lnTo>
                      <a:pt x="5" y="7"/>
                    </a:lnTo>
                    <a:lnTo>
                      <a:pt x="3" y="7"/>
                    </a:lnTo>
                    <a:lnTo>
                      <a:pt x="3" y="5"/>
                    </a:lnTo>
                    <a:lnTo>
                      <a:pt x="3" y="5"/>
                    </a:lnTo>
                    <a:lnTo>
                      <a:pt x="3" y="5"/>
                    </a:lnTo>
                    <a:lnTo>
                      <a:pt x="0" y="5"/>
                    </a:lnTo>
                    <a:lnTo>
                      <a:pt x="0" y="5"/>
                    </a:lnTo>
                    <a:close/>
                  </a:path>
                </a:pathLst>
              </a:custGeom>
              <a:solidFill>
                <a:srgbClr val="EAB08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200" dirty="0"/>
              </a:p>
            </p:txBody>
          </p:sp>
          <p:sp>
            <p:nvSpPr>
              <p:cNvPr id="104" name="Freeform 230">
                <a:extLst>
                  <a:ext uri="{FF2B5EF4-FFF2-40B4-BE49-F238E27FC236}">
                    <a16:creationId xmlns:a16="http://schemas.microsoft.com/office/drawing/2014/main" id="{3EA92DE2-7DA0-45B6-B72F-8B6DF9862D9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384" y="3196"/>
                <a:ext cx="4" cy="3"/>
              </a:xfrm>
              <a:custGeom>
                <a:avLst/>
                <a:gdLst>
                  <a:gd name="T0" fmla="*/ 2 w 4"/>
                  <a:gd name="T1" fmla="*/ 3 h 3"/>
                  <a:gd name="T2" fmla="*/ 2 w 4"/>
                  <a:gd name="T3" fmla="*/ 3 h 3"/>
                  <a:gd name="T4" fmla="*/ 0 w 4"/>
                  <a:gd name="T5" fmla="*/ 3 h 3"/>
                  <a:gd name="T6" fmla="*/ 0 w 4"/>
                  <a:gd name="T7" fmla="*/ 0 h 3"/>
                  <a:gd name="T8" fmla="*/ 0 w 4"/>
                  <a:gd name="T9" fmla="*/ 0 h 3"/>
                  <a:gd name="T10" fmla="*/ 2 w 4"/>
                  <a:gd name="T11" fmla="*/ 0 h 3"/>
                  <a:gd name="T12" fmla="*/ 2 w 4"/>
                  <a:gd name="T13" fmla="*/ 0 h 3"/>
                  <a:gd name="T14" fmla="*/ 4 w 4"/>
                  <a:gd name="T15" fmla="*/ 0 h 3"/>
                  <a:gd name="T16" fmla="*/ 4 w 4"/>
                  <a:gd name="T17" fmla="*/ 0 h 3"/>
                  <a:gd name="T18" fmla="*/ 4 w 4"/>
                  <a:gd name="T19" fmla="*/ 0 h 3"/>
                  <a:gd name="T20" fmla="*/ 2 w 4"/>
                  <a:gd name="T21" fmla="*/ 3 h 3"/>
                  <a:gd name="T22" fmla="*/ 2 w 4"/>
                  <a:gd name="T23" fmla="*/ 3 h 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4" h="3">
                    <a:moveTo>
                      <a:pt x="2" y="3"/>
                    </a:moveTo>
                    <a:lnTo>
                      <a:pt x="2" y="3"/>
                    </a:lnTo>
                    <a:lnTo>
                      <a:pt x="0" y="3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2" y="0"/>
                    </a:lnTo>
                    <a:lnTo>
                      <a:pt x="2" y="0"/>
                    </a:lnTo>
                    <a:lnTo>
                      <a:pt x="4" y="0"/>
                    </a:lnTo>
                    <a:lnTo>
                      <a:pt x="4" y="0"/>
                    </a:lnTo>
                    <a:lnTo>
                      <a:pt x="4" y="0"/>
                    </a:lnTo>
                    <a:lnTo>
                      <a:pt x="2" y="3"/>
                    </a:lnTo>
                    <a:lnTo>
                      <a:pt x="2" y="3"/>
                    </a:lnTo>
                    <a:close/>
                  </a:path>
                </a:pathLst>
              </a:custGeom>
              <a:solidFill>
                <a:srgbClr val="EAB08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200" dirty="0"/>
              </a:p>
            </p:txBody>
          </p:sp>
          <p:sp>
            <p:nvSpPr>
              <p:cNvPr id="105" name="Freeform 231">
                <a:extLst>
                  <a:ext uri="{FF2B5EF4-FFF2-40B4-BE49-F238E27FC236}">
                    <a16:creationId xmlns:a16="http://schemas.microsoft.com/office/drawing/2014/main" id="{1680E732-E6DA-4483-8F1B-09684046639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120" y="3118"/>
                <a:ext cx="3" cy="3"/>
              </a:xfrm>
              <a:custGeom>
                <a:avLst/>
                <a:gdLst>
                  <a:gd name="T0" fmla="*/ 0 w 3"/>
                  <a:gd name="T1" fmla="*/ 0 h 3"/>
                  <a:gd name="T2" fmla="*/ 0 w 3"/>
                  <a:gd name="T3" fmla="*/ 0 h 3"/>
                  <a:gd name="T4" fmla="*/ 0 w 3"/>
                  <a:gd name="T5" fmla="*/ 0 h 3"/>
                  <a:gd name="T6" fmla="*/ 0 w 3"/>
                  <a:gd name="T7" fmla="*/ 0 h 3"/>
                  <a:gd name="T8" fmla="*/ 3 w 3"/>
                  <a:gd name="T9" fmla="*/ 3 h 3"/>
                  <a:gd name="T10" fmla="*/ 0 w 3"/>
                  <a:gd name="T11" fmla="*/ 3 h 3"/>
                  <a:gd name="T12" fmla="*/ 0 w 3"/>
                  <a:gd name="T13" fmla="*/ 3 h 3"/>
                  <a:gd name="T14" fmla="*/ 0 w 3"/>
                  <a:gd name="T15" fmla="*/ 0 h 3"/>
                  <a:gd name="T16" fmla="*/ 0 w 3"/>
                  <a:gd name="T17" fmla="*/ 0 h 3"/>
                  <a:gd name="T18" fmla="*/ 0 w 3"/>
                  <a:gd name="T19" fmla="*/ 0 h 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3" h="3">
                    <a:moveTo>
                      <a:pt x="0" y="0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3" y="3"/>
                    </a:lnTo>
                    <a:lnTo>
                      <a:pt x="0" y="3"/>
                    </a:lnTo>
                    <a:lnTo>
                      <a:pt x="0" y="3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EAB08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200" dirty="0"/>
              </a:p>
            </p:txBody>
          </p:sp>
          <p:sp>
            <p:nvSpPr>
              <p:cNvPr id="106" name="Freeform 232">
                <a:extLst>
                  <a:ext uri="{FF2B5EF4-FFF2-40B4-BE49-F238E27FC236}">
                    <a16:creationId xmlns:a16="http://schemas.microsoft.com/office/drawing/2014/main" id="{1BC18A5F-9798-4035-BDA5-82DFEA29650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125" y="3140"/>
                <a:ext cx="3" cy="2"/>
              </a:xfrm>
              <a:custGeom>
                <a:avLst/>
                <a:gdLst>
                  <a:gd name="T0" fmla="*/ 0 w 3"/>
                  <a:gd name="T1" fmla="*/ 0 h 2"/>
                  <a:gd name="T2" fmla="*/ 0 w 3"/>
                  <a:gd name="T3" fmla="*/ 0 h 2"/>
                  <a:gd name="T4" fmla="*/ 0 w 3"/>
                  <a:gd name="T5" fmla="*/ 0 h 2"/>
                  <a:gd name="T6" fmla="*/ 0 w 3"/>
                  <a:gd name="T7" fmla="*/ 0 h 2"/>
                  <a:gd name="T8" fmla="*/ 0 w 3"/>
                  <a:gd name="T9" fmla="*/ 0 h 2"/>
                  <a:gd name="T10" fmla="*/ 0 w 3"/>
                  <a:gd name="T11" fmla="*/ 0 h 2"/>
                  <a:gd name="T12" fmla="*/ 3 w 3"/>
                  <a:gd name="T13" fmla="*/ 0 h 2"/>
                  <a:gd name="T14" fmla="*/ 3 w 3"/>
                  <a:gd name="T15" fmla="*/ 0 h 2"/>
                  <a:gd name="T16" fmla="*/ 3 w 3"/>
                  <a:gd name="T17" fmla="*/ 2 h 2"/>
                  <a:gd name="T18" fmla="*/ 0 w 3"/>
                  <a:gd name="T19" fmla="*/ 2 h 2"/>
                  <a:gd name="T20" fmla="*/ 0 w 3"/>
                  <a:gd name="T21" fmla="*/ 0 h 2"/>
                  <a:gd name="T22" fmla="*/ 0 w 3"/>
                  <a:gd name="T23" fmla="*/ 0 h 2"/>
                  <a:gd name="T24" fmla="*/ 0 w 3"/>
                  <a:gd name="T25" fmla="*/ 2 h 2"/>
                  <a:gd name="T26" fmla="*/ 0 w 3"/>
                  <a:gd name="T27" fmla="*/ 0 h 2"/>
                  <a:gd name="T28" fmla="*/ 0 w 3"/>
                  <a:gd name="T29" fmla="*/ 0 h 2"/>
                  <a:gd name="T30" fmla="*/ 0 w 3"/>
                  <a:gd name="T31" fmla="*/ 0 h 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3" h="2">
                    <a:moveTo>
                      <a:pt x="0" y="0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3" y="0"/>
                    </a:lnTo>
                    <a:lnTo>
                      <a:pt x="3" y="0"/>
                    </a:lnTo>
                    <a:lnTo>
                      <a:pt x="3" y="2"/>
                    </a:lnTo>
                    <a:lnTo>
                      <a:pt x="0" y="2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2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EAB08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200" dirty="0"/>
              </a:p>
            </p:txBody>
          </p:sp>
          <p:sp>
            <p:nvSpPr>
              <p:cNvPr id="107" name="Freeform 233">
                <a:extLst>
                  <a:ext uri="{FF2B5EF4-FFF2-40B4-BE49-F238E27FC236}">
                    <a16:creationId xmlns:a16="http://schemas.microsoft.com/office/drawing/2014/main" id="{413968D9-60FE-44AB-A48D-1F46F02C2A4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30" y="3035"/>
                <a:ext cx="17" cy="15"/>
              </a:xfrm>
              <a:custGeom>
                <a:avLst/>
                <a:gdLst>
                  <a:gd name="T0" fmla="*/ 0 w 17"/>
                  <a:gd name="T1" fmla="*/ 5 h 15"/>
                  <a:gd name="T2" fmla="*/ 2 w 17"/>
                  <a:gd name="T3" fmla="*/ 3 h 15"/>
                  <a:gd name="T4" fmla="*/ 2 w 17"/>
                  <a:gd name="T5" fmla="*/ 3 h 15"/>
                  <a:gd name="T6" fmla="*/ 5 w 17"/>
                  <a:gd name="T7" fmla="*/ 3 h 15"/>
                  <a:gd name="T8" fmla="*/ 7 w 17"/>
                  <a:gd name="T9" fmla="*/ 3 h 15"/>
                  <a:gd name="T10" fmla="*/ 7 w 17"/>
                  <a:gd name="T11" fmla="*/ 0 h 15"/>
                  <a:gd name="T12" fmla="*/ 10 w 17"/>
                  <a:gd name="T13" fmla="*/ 3 h 15"/>
                  <a:gd name="T14" fmla="*/ 12 w 17"/>
                  <a:gd name="T15" fmla="*/ 3 h 15"/>
                  <a:gd name="T16" fmla="*/ 17 w 17"/>
                  <a:gd name="T17" fmla="*/ 5 h 15"/>
                  <a:gd name="T18" fmla="*/ 17 w 17"/>
                  <a:gd name="T19" fmla="*/ 8 h 15"/>
                  <a:gd name="T20" fmla="*/ 17 w 17"/>
                  <a:gd name="T21" fmla="*/ 10 h 15"/>
                  <a:gd name="T22" fmla="*/ 15 w 17"/>
                  <a:gd name="T23" fmla="*/ 12 h 15"/>
                  <a:gd name="T24" fmla="*/ 10 w 17"/>
                  <a:gd name="T25" fmla="*/ 15 h 15"/>
                  <a:gd name="T26" fmla="*/ 7 w 17"/>
                  <a:gd name="T27" fmla="*/ 15 h 15"/>
                  <a:gd name="T28" fmla="*/ 7 w 17"/>
                  <a:gd name="T29" fmla="*/ 12 h 15"/>
                  <a:gd name="T30" fmla="*/ 7 w 17"/>
                  <a:gd name="T31" fmla="*/ 8 h 15"/>
                  <a:gd name="T32" fmla="*/ 5 w 17"/>
                  <a:gd name="T33" fmla="*/ 8 h 15"/>
                  <a:gd name="T34" fmla="*/ 2 w 17"/>
                  <a:gd name="T35" fmla="*/ 5 h 15"/>
                  <a:gd name="T36" fmla="*/ 2 w 17"/>
                  <a:gd name="T37" fmla="*/ 5 h 15"/>
                  <a:gd name="T38" fmla="*/ 0 w 17"/>
                  <a:gd name="T39" fmla="*/ 5 h 15"/>
                  <a:gd name="T40" fmla="*/ 0 w 17"/>
                  <a:gd name="T41" fmla="*/ 5 h 1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</a:cxnLst>
                <a:rect l="0" t="0" r="r" b="b"/>
                <a:pathLst>
                  <a:path w="17" h="15">
                    <a:moveTo>
                      <a:pt x="0" y="5"/>
                    </a:moveTo>
                    <a:lnTo>
                      <a:pt x="2" y="3"/>
                    </a:lnTo>
                    <a:lnTo>
                      <a:pt x="2" y="3"/>
                    </a:lnTo>
                    <a:lnTo>
                      <a:pt x="5" y="3"/>
                    </a:lnTo>
                    <a:lnTo>
                      <a:pt x="7" y="3"/>
                    </a:lnTo>
                    <a:lnTo>
                      <a:pt x="7" y="0"/>
                    </a:lnTo>
                    <a:lnTo>
                      <a:pt x="10" y="3"/>
                    </a:lnTo>
                    <a:lnTo>
                      <a:pt x="12" y="3"/>
                    </a:lnTo>
                    <a:lnTo>
                      <a:pt x="17" y="5"/>
                    </a:lnTo>
                    <a:lnTo>
                      <a:pt x="17" y="8"/>
                    </a:lnTo>
                    <a:lnTo>
                      <a:pt x="17" y="10"/>
                    </a:lnTo>
                    <a:lnTo>
                      <a:pt x="15" y="12"/>
                    </a:lnTo>
                    <a:lnTo>
                      <a:pt x="10" y="15"/>
                    </a:lnTo>
                    <a:lnTo>
                      <a:pt x="7" y="15"/>
                    </a:lnTo>
                    <a:lnTo>
                      <a:pt x="7" y="12"/>
                    </a:lnTo>
                    <a:lnTo>
                      <a:pt x="7" y="8"/>
                    </a:lnTo>
                    <a:lnTo>
                      <a:pt x="5" y="8"/>
                    </a:lnTo>
                    <a:lnTo>
                      <a:pt x="2" y="5"/>
                    </a:lnTo>
                    <a:lnTo>
                      <a:pt x="2" y="5"/>
                    </a:lnTo>
                    <a:lnTo>
                      <a:pt x="0" y="5"/>
                    </a:lnTo>
                    <a:lnTo>
                      <a:pt x="0" y="5"/>
                    </a:lnTo>
                    <a:close/>
                  </a:path>
                </a:pathLst>
              </a:custGeom>
              <a:solidFill>
                <a:srgbClr val="EAB08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200" dirty="0"/>
              </a:p>
            </p:txBody>
          </p:sp>
          <p:sp>
            <p:nvSpPr>
              <p:cNvPr id="108" name="Freeform 234">
                <a:extLst>
                  <a:ext uri="{FF2B5EF4-FFF2-40B4-BE49-F238E27FC236}">
                    <a16:creationId xmlns:a16="http://schemas.microsoft.com/office/drawing/2014/main" id="{2AE95E58-DBF6-451C-B1A5-9B6F7888166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315" y="2857"/>
                <a:ext cx="5" cy="10"/>
              </a:xfrm>
              <a:custGeom>
                <a:avLst/>
                <a:gdLst>
                  <a:gd name="T0" fmla="*/ 0 w 5"/>
                  <a:gd name="T1" fmla="*/ 3 h 10"/>
                  <a:gd name="T2" fmla="*/ 0 w 5"/>
                  <a:gd name="T3" fmla="*/ 3 h 10"/>
                  <a:gd name="T4" fmla="*/ 3 w 5"/>
                  <a:gd name="T5" fmla="*/ 3 h 10"/>
                  <a:gd name="T6" fmla="*/ 3 w 5"/>
                  <a:gd name="T7" fmla="*/ 0 h 10"/>
                  <a:gd name="T8" fmla="*/ 3 w 5"/>
                  <a:gd name="T9" fmla="*/ 0 h 10"/>
                  <a:gd name="T10" fmla="*/ 3 w 5"/>
                  <a:gd name="T11" fmla="*/ 3 h 10"/>
                  <a:gd name="T12" fmla="*/ 3 w 5"/>
                  <a:gd name="T13" fmla="*/ 5 h 10"/>
                  <a:gd name="T14" fmla="*/ 5 w 5"/>
                  <a:gd name="T15" fmla="*/ 8 h 10"/>
                  <a:gd name="T16" fmla="*/ 5 w 5"/>
                  <a:gd name="T17" fmla="*/ 8 h 10"/>
                  <a:gd name="T18" fmla="*/ 5 w 5"/>
                  <a:gd name="T19" fmla="*/ 10 h 10"/>
                  <a:gd name="T20" fmla="*/ 3 w 5"/>
                  <a:gd name="T21" fmla="*/ 8 h 10"/>
                  <a:gd name="T22" fmla="*/ 0 w 5"/>
                  <a:gd name="T23" fmla="*/ 8 h 10"/>
                  <a:gd name="T24" fmla="*/ 0 w 5"/>
                  <a:gd name="T25" fmla="*/ 8 h 10"/>
                  <a:gd name="T26" fmla="*/ 0 w 5"/>
                  <a:gd name="T27" fmla="*/ 5 h 10"/>
                  <a:gd name="T28" fmla="*/ 0 w 5"/>
                  <a:gd name="T29" fmla="*/ 3 h 10"/>
                  <a:gd name="T30" fmla="*/ 0 w 5"/>
                  <a:gd name="T31" fmla="*/ 3 h 10"/>
                  <a:gd name="T32" fmla="*/ 0 w 5"/>
                  <a:gd name="T33" fmla="*/ 3 h 10"/>
                  <a:gd name="T34" fmla="*/ 0 w 5"/>
                  <a:gd name="T35" fmla="*/ 3 h 10"/>
                  <a:gd name="T36" fmla="*/ 0 w 5"/>
                  <a:gd name="T37" fmla="*/ 3 h 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5" h="10">
                    <a:moveTo>
                      <a:pt x="0" y="3"/>
                    </a:moveTo>
                    <a:lnTo>
                      <a:pt x="0" y="3"/>
                    </a:lnTo>
                    <a:lnTo>
                      <a:pt x="3" y="3"/>
                    </a:lnTo>
                    <a:lnTo>
                      <a:pt x="3" y="0"/>
                    </a:lnTo>
                    <a:lnTo>
                      <a:pt x="3" y="0"/>
                    </a:lnTo>
                    <a:lnTo>
                      <a:pt x="3" y="3"/>
                    </a:lnTo>
                    <a:lnTo>
                      <a:pt x="3" y="5"/>
                    </a:lnTo>
                    <a:lnTo>
                      <a:pt x="5" y="8"/>
                    </a:lnTo>
                    <a:lnTo>
                      <a:pt x="5" y="8"/>
                    </a:lnTo>
                    <a:lnTo>
                      <a:pt x="5" y="10"/>
                    </a:lnTo>
                    <a:lnTo>
                      <a:pt x="3" y="8"/>
                    </a:lnTo>
                    <a:lnTo>
                      <a:pt x="0" y="8"/>
                    </a:lnTo>
                    <a:lnTo>
                      <a:pt x="0" y="8"/>
                    </a:lnTo>
                    <a:lnTo>
                      <a:pt x="0" y="5"/>
                    </a:lnTo>
                    <a:lnTo>
                      <a:pt x="0" y="3"/>
                    </a:lnTo>
                    <a:lnTo>
                      <a:pt x="0" y="3"/>
                    </a:lnTo>
                    <a:lnTo>
                      <a:pt x="0" y="3"/>
                    </a:lnTo>
                    <a:lnTo>
                      <a:pt x="0" y="3"/>
                    </a:lnTo>
                    <a:lnTo>
                      <a:pt x="0" y="3"/>
                    </a:lnTo>
                    <a:close/>
                  </a:path>
                </a:pathLst>
              </a:custGeom>
              <a:solidFill>
                <a:srgbClr val="EAB08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200" dirty="0"/>
              </a:p>
            </p:txBody>
          </p:sp>
          <p:sp>
            <p:nvSpPr>
              <p:cNvPr id="109" name="Freeform 235">
                <a:extLst>
                  <a:ext uri="{FF2B5EF4-FFF2-40B4-BE49-F238E27FC236}">
                    <a16:creationId xmlns:a16="http://schemas.microsoft.com/office/drawing/2014/main" id="{2783EF8A-17A3-4264-B69D-8F476EA0593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25" y="3238"/>
                <a:ext cx="3" cy="2"/>
              </a:xfrm>
              <a:custGeom>
                <a:avLst/>
                <a:gdLst>
                  <a:gd name="T0" fmla="*/ 0 w 3"/>
                  <a:gd name="T1" fmla="*/ 0 h 2"/>
                  <a:gd name="T2" fmla="*/ 0 w 3"/>
                  <a:gd name="T3" fmla="*/ 0 h 2"/>
                  <a:gd name="T4" fmla="*/ 0 w 3"/>
                  <a:gd name="T5" fmla="*/ 0 h 2"/>
                  <a:gd name="T6" fmla="*/ 3 w 3"/>
                  <a:gd name="T7" fmla="*/ 0 h 2"/>
                  <a:gd name="T8" fmla="*/ 3 w 3"/>
                  <a:gd name="T9" fmla="*/ 0 h 2"/>
                  <a:gd name="T10" fmla="*/ 3 w 3"/>
                  <a:gd name="T11" fmla="*/ 2 h 2"/>
                  <a:gd name="T12" fmla="*/ 3 w 3"/>
                  <a:gd name="T13" fmla="*/ 2 h 2"/>
                  <a:gd name="T14" fmla="*/ 0 w 3"/>
                  <a:gd name="T15" fmla="*/ 2 h 2"/>
                  <a:gd name="T16" fmla="*/ 0 w 3"/>
                  <a:gd name="T17" fmla="*/ 0 h 2"/>
                  <a:gd name="T18" fmla="*/ 0 w 3"/>
                  <a:gd name="T19" fmla="*/ 0 h 2"/>
                  <a:gd name="T20" fmla="*/ 0 w 3"/>
                  <a:gd name="T21" fmla="*/ 0 h 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3" h="2">
                    <a:moveTo>
                      <a:pt x="0" y="0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3" y="0"/>
                    </a:lnTo>
                    <a:lnTo>
                      <a:pt x="3" y="0"/>
                    </a:lnTo>
                    <a:lnTo>
                      <a:pt x="3" y="2"/>
                    </a:lnTo>
                    <a:lnTo>
                      <a:pt x="3" y="2"/>
                    </a:lnTo>
                    <a:lnTo>
                      <a:pt x="0" y="2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EAB08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200" dirty="0"/>
              </a:p>
            </p:txBody>
          </p:sp>
          <p:sp>
            <p:nvSpPr>
              <p:cNvPr id="110" name="Freeform 236">
                <a:extLst>
                  <a:ext uri="{FF2B5EF4-FFF2-40B4-BE49-F238E27FC236}">
                    <a16:creationId xmlns:a16="http://schemas.microsoft.com/office/drawing/2014/main" id="{6480180E-EB2B-4433-B372-A3FACA67BD7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67" y="3216"/>
                <a:ext cx="4" cy="7"/>
              </a:xfrm>
              <a:custGeom>
                <a:avLst/>
                <a:gdLst>
                  <a:gd name="T0" fmla="*/ 2 w 4"/>
                  <a:gd name="T1" fmla="*/ 2 h 7"/>
                  <a:gd name="T2" fmla="*/ 2 w 4"/>
                  <a:gd name="T3" fmla="*/ 0 h 7"/>
                  <a:gd name="T4" fmla="*/ 2 w 4"/>
                  <a:gd name="T5" fmla="*/ 0 h 7"/>
                  <a:gd name="T6" fmla="*/ 2 w 4"/>
                  <a:gd name="T7" fmla="*/ 2 h 7"/>
                  <a:gd name="T8" fmla="*/ 2 w 4"/>
                  <a:gd name="T9" fmla="*/ 2 h 7"/>
                  <a:gd name="T10" fmla="*/ 2 w 4"/>
                  <a:gd name="T11" fmla="*/ 2 h 7"/>
                  <a:gd name="T12" fmla="*/ 2 w 4"/>
                  <a:gd name="T13" fmla="*/ 0 h 7"/>
                  <a:gd name="T14" fmla="*/ 4 w 4"/>
                  <a:gd name="T15" fmla="*/ 0 h 7"/>
                  <a:gd name="T16" fmla="*/ 4 w 4"/>
                  <a:gd name="T17" fmla="*/ 2 h 7"/>
                  <a:gd name="T18" fmla="*/ 4 w 4"/>
                  <a:gd name="T19" fmla="*/ 2 h 7"/>
                  <a:gd name="T20" fmla="*/ 2 w 4"/>
                  <a:gd name="T21" fmla="*/ 4 h 7"/>
                  <a:gd name="T22" fmla="*/ 4 w 4"/>
                  <a:gd name="T23" fmla="*/ 4 h 7"/>
                  <a:gd name="T24" fmla="*/ 4 w 4"/>
                  <a:gd name="T25" fmla="*/ 4 h 7"/>
                  <a:gd name="T26" fmla="*/ 4 w 4"/>
                  <a:gd name="T27" fmla="*/ 7 h 7"/>
                  <a:gd name="T28" fmla="*/ 2 w 4"/>
                  <a:gd name="T29" fmla="*/ 7 h 7"/>
                  <a:gd name="T30" fmla="*/ 2 w 4"/>
                  <a:gd name="T31" fmla="*/ 7 h 7"/>
                  <a:gd name="T32" fmla="*/ 0 w 4"/>
                  <a:gd name="T33" fmla="*/ 7 h 7"/>
                  <a:gd name="T34" fmla="*/ 0 w 4"/>
                  <a:gd name="T35" fmla="*/ 7 h 7"/>
                  <a:gd name="T36" fmla="*/ 0 w 4"/>
                  <a:gd name="T37" fmla="*/ 4 h 7"/>
                  <a:gd name="T38" fmla="*/ 0 w 4"/>
                  <a:gd name="T39" fmla="*/ 0 h 7"/>
                  <a:gd name="T40" fmla="*/ 0 w 4"/>
                  <a:gd name="T41" fmla="*/ 0 h 7"/>
                  <a:gd name="T42" fmla="*/ 0 w 4"/>
                  <a:gd name="T43" fmla="*/ 2 h 7"/>
                  <a:gd name="T44" fmla="*/ 2 w 4"/>
                  <a:gd name="T45" fmla="*/ 2 h 7"/>
                  <a:gd name="T46" fmla="*/ 2 w 4"/>
                  <a:gd name="T47" fmla="*/ 2 h 7"/>
                  <a:gd name="T48" fmla="*/ 2 w 4"/>
                  <a:gd name="T49" fmla="*/ 2 h 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4" h="7">
                    <a:moveTo>
                      <a:pt x="2" y="2"/>
                    </a:moveTo>
                    <a:lnTo>
                      <a:pt x="2" y="0"/>
                    </a:lnTo>
                    <a:lnTo>
                      <a:pt x="2" y="0"/>
                    </a:lnTo>
                    <a:lnTo>
                      <a:pt x="2" y="2"/>
                    </a:lnTo>
                    <a:lnTo>
                      <a:pt x="2" y="2"/>
                    </a:lnTo>
                    <a:lnTo>
                      <a:pt x="2" y="2"/>
                    </a:lnTo>
                    <a:lnTo>
                      <a:pt x="2" y="0"/>
                    </a:lnTo>
                    <a:lnTo>
                      <a:pt x="4" y="0"/>
                    </a:lnTo>
                    <a:lnTo>
                      <a:pt x="4" y="2"/>
                    </a:lnTo>
                    <a:lnTo>
                      <a:pt x="4" y="2"/>
                    </a:lnTo>
                    <a:lnTo>
                      <a:pt x="2" y="4"/>
                    </a:lnTo>
                    <a:lnTo>
                      <a:pt x="4" y="4"/>
                    </a:lnTo>
                    <a:lnTo>
                      <a:pt x="4" y="4"/>
                    </a:lnTo>
                    <a:lnTo>
                      <a:pt x="4" y="7"/>
                    </a:lnTo>
                    <a:lnTo>
                      <a:pt x="2" y="7"/>
                    </a:lnTo>
                    <a:lnTo>
                      <a:pt x="2" y="7"/>
                    </a:lnTo>
                    <a:lnTo>
                      <a:pt x="0" y="7"/>
                    </a:lnTo>
                    <a:lnTo>
                      <a:pt x="0" y="7"/>
                    </a:lnTo>
                    <a:lnTo>
                      <a:pt x="0" y="4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2"/>
                    </a:lnTo>
                    <a:lnTo>
                      <a:pt x="2" y="2"/>
                    </a:lnTo>
                    <a:lnTo>
                      <a:pt x="2" y="2"/>
                    </a:lnTo>
                    <a:lnTo>
                      <a:pt x="2" y="2"/>
                    </a:lnTo>
                    <a:close/>
                  </a:path>
                </a:pathLst>
              </a:custGeom>
              <a:solidFill>
                <a:srgbClr val="EAB08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200" dirty="0"/>
              </a:p>
            </p:txBody>
          </p:sp>
          <p:sp>
            <p:nvSpPr>
              <p:cNvPr id="111" name="Freeform 237">
                <a:extLst>
                  <a:ext uri="{FF2B5EF4-FFF2-40B4-BE49-F238E27FC236}">
                    <a16:creationId xmlns:a16="http://schemas.microsoft.com/office/drawing/2014/main" id="{8A1CCF52-36CA-48CF-8024-5E821C56418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310" y="3194"/>
                <a:ext cx="5" cy="9"/>
              </a:xfrm>
              <a:custGeom>
                <a:avLst/>
                <a:gdLst>
                  <a:gd name="T0" fmla="*/ 0 w 5"/>
                  <a:gd name="T1" fmla="*/ 0 h 9"/>
                  <a:gd name="T2" fmla="*/ 0 w 5"/>
                  <a:gd name="T3" fmla="*/ 2 h 9"/>
                  <a:gd name="T4" fmla="*/ 0 w 5"/>
                  <a:gd name="T5" fmla="*/ 0 h 9"/>
                  <a:gd name="T6" fmla="*/ 0 w 5"/>
                  <a:gd name="T7" fmla="*/ 0 h 9"/>
                  <a:gd name="T8" fmla="*/ 3 w 5"/>
                  <a:gd name="T9" fmla="*/ 0 h 9"/>
                  <a:gd name="T10" fmla="*/ 3 w 5"/>
                  <a:gd name="T11" fmla="*/ 2 h 9"/>
                  <a:gd name="T12" fmla="*/ 5 w 5"/>
                  <a:gd name="T13" fmla="*/ 2 h 9"/>
                  <a:gd name="T14" fmla="*/ 3 w 5"/>
                  <a:gd name="T15" fmla="*/ 2 h 9"/>
                  <a:gd name="T16" fmla="*/ 3 w 5"/>
                  <a:gd name="T17" fmla="*/ 5 h 9"/>
                  <a:gd name="T18" fmla="*/ 3 w 5"/>
                  <a:gd name="T19" fmla="*/ 7 h 9"/>
                  <a:gd name="T20" fmla="*/ 0 w 5"/>
                  <a:gd name="T21" fmla="*/ 9 h 9"/>
                  <a:gd name="T22" fmla="*/ 0 w 5"/>
                  <a:gd name="T23" fmla="*/ 9 h 9"/>
                  <a:gd name="T24" fmla="*/ 0 w 5"/>
                  <a:gd name="T25" fmla="*/ 9 h 9"/>
                  <a:gd name="T26" fmla="*/ 0 w 5"/>
                  <a:gd name="T27" fmla="*/ 7 h 9"/>
                  <a:gd name="T28" fmla="*/ 0 w 5"/>
                  <a:gd name="T29" fmla="*/ 5 h 9"/>
                  <a:gd name="T30" fmla="*/ 0 w 5"/>
                  <a:gd name="T31" fmla="*/ 2 h 9"/>
                  <a:gd name="T32" fmla="*/ 0 w 5"/>
                  <a:gd name="T33" fmla="*/ 2 h 9"/>
                  <a:gd name="T34" fmla="*/ 0 w 5"/>
                  <a:gd name="T35" fmla="*/ 0 h 9"/>
                  <a:gd name="T36" fmla="*/ 0 w 5"/>
                  <a:gd name="T37" fmla="*/ 0 h 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5" h="9">
                    <a:moveTo>
                      <a:pt x="0" y="0"/>
                    </a:moveTo>
                    <a:lnTo>
                      <a:pt x="0" y="2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3" y="0"/>
                    </a:lnTo>
                    <a:lnTo>
                      <a:pt x="3" y="2"/>
                    </a:lnTo>
                    <a:lnTo>
                      <a:pt x="5" y="2"/>
                    </a:lnTo>
                    <a:lnTo>
                      <a:pt x="3" y="2"/>
                    </a:lnTo>
                    <a:lnTo>
                      <a:pt x="3" y="5"/>
                    </a:lnTo>
                    <a:lnTo>
                      <a:pt x="3" y="7"/>
                    </a:lnTo>
                    <a:lnTo>
                      <a:pt x="0" y="9"/>
                    </a:lnTo>
                    <a:lnTo>
                      <a:pt x="0" y="9"/>
                    </a:lnTo>
                    <a:lnTo>
                      <a:pt x="0" y="9"/>
                    </a:lnTo>
                    <a:lnTo>
                      <a:pt x="0" y="7"/>
                    </a:lnTo>
                    <a:lnTo>
                      <a:pt x="0" y="5"/>
                    </a:lnTo>
                    <a:lnTo>
                      <a:pt x="0" y="2"/>
                    </a:lnTo>
                    <a:lnTo>
                      <a:pt x="0" y="2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EAB08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200" dirty="0"/>
              </a:p>
            </p:txBody>
          </p:sp>
          <p:sp>
            <p:nvSpPr>
              <p:cNvPr id="112" name="Freeform 238">
                <a:extLst>
                  <a:ext uri="{FF2B5EF4-FFF2-40B4-BE49-F238E27FC236}">
                    <a16:creationId xmlns:a16="http://schemas.microsoft.com/office/drawing/2014/main" id="{C5208837-E922-42B7-905E-23B821CD9E9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81" y="3111"/>
                <a:ext cx="8" cy="7"/>
              </a:xfrm>
              <a:custGeom>
                <a:avLst/>
                <a:gdLst>
                  <a:gd name="T0" fmla="*/ 8 w 8"/>
                  <a:gd name="T1" fmla="*/ 0 h 7"/>
                  <a:gd name="T2" fmla="*/ 8 w 8"/>
                  <a:gd name="T3" fmla="*/ 0 h 7"/>
                  <a:gd name="T4" fmla="*/ 5 w 8"/>
                  <a:gd name="T5" fmla="*/ 2 h 7"/>
                  <a:gd name="T6" fmla="*/ 5 w 8"/>
                  <a:gd name="T7" fmla="*/ 5 h 7"/>
                  <a:gd name="T8" fmla="*/ 3 w 8"/>
                  <a:gd name="T9" fmla="*/ 7 h 7"/>
                  <a:gd name="T10" fmla="*/ 0 w 8"/>
                  <a:gd name="T11" fmla="*/ 7 h 7"/>
                  <a:gd name="T12" fmla="*/ 0 w 8"/>
                  <a:gd name="T13" fmla="*/ 7 h 7"/>
                  <a:gd name="T14" fmla="*/ 0 w 8"/>
                  <a:gd name="T15" fmla="*/ 5 h 7"/>
                  <a:gd name="T16" fmla="*/ 0 w 8"/>
                  <a:gd name="T17" fmla="*/ 2 h 7"/>
                  <a:gd name="T18" fmla="*/ 3 w 8"/>
                  <a:gd name="T19" fmla="*/ 2 h 7"/>
                  <a:gd name="T20" fmla="*/ 5 w 8"/>
                  <a:gd name="T21" fmla="*/ 0 h 7"/>
                  <a:gd name="T22" fmla="*/ 5 w 8"/>
                  <a:gd name="T23" fmla="*/ 0 h 7"/>
                  <a:gd name="T24" fmla="*/ 8 w 8"/>
                  <a:gd name="T25" fmla="*/ 0 h 7"/>
                  <a:gd name="T26" fmla="*/ 8 w 8"/>
                  <a:gd name="T27" fmla="*/ 0 h 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8" h="7">
                    <a:moveTo>
                      <a:pt x="8" y="0"/>
                    </a:moveTo>
                    <a:lnTo>
                      <a:pt x="8" y="0"/>
                    </a:lnTo>
                    <a:lnTo>
                      <a:pt x="5" y="2"/>
                    </a:lnTo>
                    <a:lnTo>
                      <a:pt x="5" y="5"/>
                    </a:lnTo>
                    <a:lnTo>
                      <a:pt x="3" y="7"/>
                    </a:lnTo>
                    <a:lnTo>
                      <a:pt x="0" y="7"/>
                    </a:lnTo>
                    <a:lnTo>
                      <a:pt x="0" y="7"/>
                    </a:lnTo>
                    <a:lnTo>
                      <a:pt x="0" y="5"/>
                    </a:lnTo>
                    <a:lnTo>
                      <a:pt x="0" y="2"/>
                    </a:lnTo>
                    <a:lnTo>
                      <a:pt x="3" y="2"/>
                    </a:lnTo>
                    <a:lnTo>
                      <a:pt x="5" y="0"/>
                    </a:lnTo>
                    <a:lnTo>
                      <a:pt x="5" y="0"/>
                    </a:lnTo>
                    <a:lnTo>
                      <a:pt x="8" y="0"/>
                    </a:lnTo>
                    <a:lnTo>
                      <a:pt x="8" y="0"/>
                    </a:lnTo>
                    <a:close/>
                  </a:path>
                </a:pathLst>
              </a:custGeom>
              <a:solidFill>
                <a:srgbClr val="EAB08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200" dirty="0"/>
              </a:p>
            </p:txBody>
          </p:sp>
          <p:sp>
            <p:nvSpPr>
              <p:cNvPr id="113" name="Freeform 239">
                <a:extLst>
                  <a:ext uri="{FF2B5EF4-FFF2-40B4-BE49-F238E27FC236}">
                    <a16:creationId xmlns:a16="http://schemas.microsoft.com/office/drawing/2014/main" id="{AD24538B-CE4F-4C21-8EE3-DB6EB7B91E3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50" y="3208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EAB08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200" dirty="0"/>
              </a:p>
            </p:txBody>
          </p:sp>
          <p:sp>
            <p:nvSpPr>
              <p:cNvPr id="114" name="Freeform 240">
                <a:extLst>
                  <a:ext uri="{FF2B5EF4-FFF2-40B4-BE49-F238E27FC236}">
                    <a16:creationId xmlns:a16="http://schemas.microsoft.com/office/drawing/2014/main" id="{5B869B08-D62D-409F-9E86-2DC68D368F9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50" y="3208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lnTo>
                      <a:pt x="0" y="0"/>
                    </a:lnTo>
                    <a:lnTo>
                      <a:pt x="0" y="0"/>
                    </a:lnTo>
                  </a:path>
                </a:pathLst>
              </a:cu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200" dirty="0"/>
              </a:p>
            </p:txBody>
          </p:sp>
          <p:sp>
            <p:nvSpPr>
              <p:cNvPr id="115" name="Freeform 241">
                <a:extLst>
                  <a:ext uri="{FF2B5EF4-FFF2-40B4-BE49-F238E27FC236}">
                    <a16:creationId xmlns:a16="http://schemas.microsoft.com/office/drawing/2014/main" id="{152787AB-539F-438C-819C-89CD1FE4D65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47" y="3213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EAB08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200" dirty="0"/>
              </a:p>
            </p:txBody>
          </p:sp>
          <p:sp>
            <p:nvSpPr>
              <p:cNvPr id="116" name="Freeform 242">
                <a:extLst>
                  <a:ext uri="{FF2B5EF4-FFF2-40B4-BE49-F238E27FC236}">
                    <a16:creationId xmlns:a16="http://schemas.microsoft.com/office/drawing/2014/main" id="{6B505862-F234-497A-94D1-827E1C74821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47" y="3213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lnTo>
                      <a:pt x="0" y="0"/>
                    </a:lnTo>
                    <a:lnTo>
                      <a:pt x="0" y="0"/>
                    </a:lnTo>
                  </a:path>
                </a:pathLst>
              </a:cu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200" dirty="0"/>
              </a:p>
            </p:txBody>
          </p:sp>
          <p:sp>
            <p:nvSpPr>
              <p:cNvPr id="117" name="Freeform 243">
                <a:extLst>
                  <a:ext uri="{FF2B5EF4-FFF2-40B4-BE49-F238E27FC236}">
                    <a16:creationId xmlns:a16="http://schemas.microsoft.com/office/drawing/2014/main" id="{22C45BA9-6E96-42AD-8CC6-1978803C6C2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710" y="3084"/>
                <a:ext cx="8" cy="22"/>
              </a:xfrm>
              <a:custGeom>
                <a:avLst/>
                <a:gdLst>
                  <a:gd name="T0" fmla="*/ 0 w 8"/>
                  <a:gd name="T1" fmla="*/ 0 h 22"/>
                  <a:gd name="T2" fmla="*/ 0 w 8"/>
                  <a:gd name="T3" fmla="*/ 0 h 22"/>
                  <a:gd name="T4" fmla="*/ 0 w 8"/>
                  <a:gd name="T5" fmla="*/ 0 h 22"/>
                  <a:gd name="T6" fmla="*/ 0 w 8"/>
                  <a:gd name="T7" fmla="*/ 5 h 22"/>
                  <a:gd name="T8" fmla="*/ 0 w 8"/>
                  <a:gd name="T9" fmla="*/ 5 h 22"/>
                  <a:gd name="T10" fmla="*/ 3 w 8"/>
                  <a:gd name="T11" fmla="*/ 12 h 22"/>
                  <a:gd name="T12" fmla="*/ 3 w 8"/>
                  <a:gd name="T13" fmla="*/ 12 h 22"/>
                  <a:gd name="T14" fmla="*/ 5 w 8"/>
                  <a:gd name="T15" fmla="*/ 15 h 22"/>
                  <a:gd name="T16" fmla="*/ 5 w 8"/>
                  <a:gd name="T17" fmla="*/ 17 h 22"/>
                  <a:gd name="T18" fmla="*/ 5 w 8"/>
                  <a:gd name="T19" fmla="*/ 17 h 22"/>
                  <a:gd name="T20" fmla="*/ 3 w 8"/>
                  <a:gd name="T21" fmla="*/ 19 h 22"/>
                  <a:gd name="T22" fmla="*/ 5 w 8"/>
                  <a:gd name="T23" fmla="*/ 22 h 22"/>
                  <a:gd name="T24" fmla="*/ 5 w 8"/>
                  <a:gd name="T25" fmla="*/ 22 h 22"/>
                  <a:gd name="T26" fmla="*/ 5 w 8"/>
                  <a:gd name="T27" fmla="*/ 22 h 22"/>
                  <a:gd name="T28" fmla="*/ 8 w 8"/>
                  <a:gd name="T29" fmla="*/ 19 h 22"/>
                  <a:gd name="T30" fmla="*/ 8 w 8"/>
                  <a:gd name="T31" fmla="*/ 19 h 22"/>
                  <a:gd name="T32" fmla="*/ 8 w 8"/>
                  <a:gd name="T33" fmla="*/ 17 h 22"/>
                  <a:gd name="T34" fmla="*/ 5 w 8"/>
                  <a:gd name="T35" fmla="*/ 12 h 22"/>
                  <a:gd name="T36" fmla="*/ 5 w 8"/>
                  <a:gd name="T37" fmla="*/ 12 h 22"/>
                  <a:gd name="T38" fmla="*/ 3 w 8"/>
                  <a:gd name="T39" fmla="*/ 5 h 22"/>
                  <a:gd name="T40" fmla="*/ 3 w 8"/>
                  <a:gd name="T41" fmla="*/ 5 h 22"/>
                  <a:gd name="T42" fmla="*/ 0 w 8"/>
                  <a:gd name="T43" fmla="*/ 0 h 22"/>
                  <a:gd name="T44" fmla="*/ 0 w 8"/>
                  <a:gd name="T45" fmla="*/ 0 h 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</a:cxnLst>
                <a:rect l="0" t="0" r="r" b="b"/>
                <a:pathLst>
                  <a:path w="8" h="22">
                    <a:moveTo>
                      <a:pt x="0" y="0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0" y="5"/>
                    </a:lnTo>
                    <a:lnTo>
                      <a:pt x="0" y="5"/>
                    </a:lnTo>
                    <a:lnTo>
                      <a:pt x="3" y="12"/>
                    </a:lnTo>
                    <a:lnTo>
                      <a:pt x="3" y="12"/>
                    </a:lnTo>
                    <a:lnTo>
                      <a:pt x="5" y="15"/>
                    </a:lnTo>
                    <a:lnTo>
                      <a:pt x="5" y="17"/>
                    </a:lnTo>
                    <a:lnTo>
                      <a:pt x="5" y="17"/>
                    </a:lnTo>
                    <a:lnTo>
                      <a:pt x="3" y="19"/>
                    </a:lnTo>
                    <a:lnTo>
                      <a:pt x="5" y="22"/>
                    </a:lnTo>
                    <a:lnTo>
                      <a:pt x="5" y="22"/>
                    </a:lnTo>
                    <a:lnTo>
                      <a:pt x="5" y="22"/>
                    </a:lnTo>
                    <a:lnTo>
                      <a:pt x="8" y="19"/>
                    </a:lnTo>
                    <a:lnTo>
                      <a:pt x="8" y="19"/>
                    </a:lnTo>
                    <a:lnTo>
                      <a:pt x="8" y="17"/>
                    </a:lnTo>
                    <a:lnTo>
                      <a:pt x="5" y="12"/>
                    </a:lnTo>
                    <a:lnTo>
                      <a:pt x="5" y="12"/>
                    </a:lnTo>
                    <a:lnTo>
                      <a:pt x="3" y="5"/>
                    </a:lnTo>
                    <a:lnTo>
                      <a:pt x="3" y="5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EAB08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200" dirty="0"/>
              </a:p>
            </p:txBody>
          </p:sp>
          <p:sp>
            <p:nvSpPr>
              <p:cNvPr id="118" name="Freeform 244">
                <a:extLst>
                  <a:ext uri="{FF2B5EF4-FFF2-40B4-BE49-F238E27FC236}">
                    <a16:creationId xmlns:a16="http://schemas.microsoft.com/office/drawing/2014/main" id="{65F5D9A6-5086-4FD7-AAB8-8FD6593D9F7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18" y="2735"/>
                <a:ext cx="592" cy="488"/>
              </a:xfrm>
              <a:custGeom>
                <a:avLst/>
                <a:gdLst>
                  <a:gd name="T0" fmla="*/ 580 w 592"/>
                  <a:gd name="T1" fmla="*/ 464 h 488"/>
                  <a:gd name="T2" fmla="*/ 556 w 592"/>
                  <a:gd name="T3" fmla="*/ 461 h 488"/>
                  <a:gd name="T4" fmla="*/ 541 w 592"/>
                  <a:gd name="T5" fmla="*/ 429 h 488"/>
                  <a:gd name="T6" fmla="*/ 519 w 592"/>
                  <a:gd name="T7" fmla="*/ 415 h 488"/>
                  <a:gd name="T8" fmla="*/ 514 w 592"/>
                  <a:gd name="T9" fmla="*/ 403 h 488"/>
                  <a:gd name="T10" fmla="*/ 502 w 592"/>
                  <a:gd name="T11" fmla="*/ 390 h 488"/>
                  <a:gd name="T12" fmla="*/ 480 w 592"/>
                  <a:gd name="T13" fmla="*/ 381 h 488"/>
                  <a:gd name="T14" fmla="*/ 451 w 592"/>
                  <a:gd name="T15" fmla="*/ 373 h 488"/>
                  <a:gd name="T16" fmla="*/ 448 w 592"/>
                  <a:gd name="T17" fmla="*/ 393 h 488"/>
                  <a:gd name="T18" fmla="*/ 426 w 592"/>
                  <a:gd name="T19" fmla="*/ 366 h 488"/>
                  <a:gd name="T20" fmla="*/ 407 w 592"/>
                  <a:gd name="T21" fmla="*/ 351 h 488"/>
                  <a:gd name="T22" fmla="*/ 375 w 592"/>
                  <a:gd name="T23" fmla="*/ 356 h 488"/>
                  <a:gd name="T24" fmla="*/ 326 w 592"/>
                  <a:gd name="T25" fmla="*/ 351 h 488"/>
                  <a:gd name="T26" fmla="*/ 300 w 592"/>
                  <a:gd name="T27" fmla="*/ 337 h 488"/>
                  <a:gd name="T28" fmla="*/ 278 w 592"/>
                  <a:gd name="T29" fmla="*/ 329 h 488"/>
                  <a:gd name="T30" fmla="*/ 273 w 592"/>
                  <a:gd name="T31" fmla="*/ 342 h 488"/>
                  <a:gd name="T32" fmla="*/ 244 w 592"/>
                  <a:gd name="T33" fmla="*/ 368 h 488"/>
                  <a:gd name="T34" fmla="*/ 222 w 592"/>
                  <a:gd name="T35" fmla="*/ 376 h 488"/>
                  <a:gd name="T36" fmla="*/ 244 w 592"/>
                  <a:gd name="T37" fmla="*/ 329 h 488"/>
                  <a:gd name="T38" fmla="*/ 241 w 592"/>
                  <a:gd name="T39" fmla="*/ 293 h 488"/>
                  <a:gd name="T40" fmla="*/ 195 w 592"/>
                  <a:gd name="T41" fmla="*/ 347 h 488"/>
                  <a:gd name="T42" fmla="*/ 185 w 592"/>
                  <a:gd name="T43" fmla="*/ 388 h 488"/>
                  <a:gd name="T44" fmla="*/ 153 w 592"/>
                  <a:gd name="T45" fmla="*/ 420 h 488"/>
                  <a:gd name="T46" fmla="*/ 119 w 592"/>
                  <a:gd name="T47" fmla="*/ 446 h 488"/>
                  <a:gd name="T48" fmla="*/ 88 w 592"/>
                  <a:gd name="T49" fmla="*/ 468 h 488"/>
                  <a:gd name="T50" fmla="*/ 53 w 592"/>
                  <a:gd name="T51" fmla="*/ 476 h 488"/>
                  <a:gd name="T52" fmla="*/ 17 w 592"/>
                  <a:gd name="T53" fmla="*/ 478 h 488"/>
                  <a:gd name="T54" fmla="*/ 17 w 592"/>
                  <a:gd name="T55" fmla="*/ 473 h 488"/>
                  <a:gd name="T56" fmla="*/ 61 w 592"/>
                  <a:gd name="T57" fmla="*/ 468 h 488"/>
                  <a:gd name="T58" fmla="*/ 105 w 592"/>
                  <a:gd name="T59" fmla="*/ 429 h 488"/>
                  <a:gd name="T60" fmla="*/ 117 w 592"/>
                  <a:gd name="T61" fmla="*/ 388 h 488"/>
                  <a:gd name="T62" fmla="*/ 88 w 592"/>
                  <a:gd name="T63" fmla="*/ 376 h 488"/>
                  <a:gd name="T64" fmla="*/ 51 w 592"/>
                  <a:gd name="T65" fmla="*/ 376 h 488"/>
                  <a:gd name="T66" fmla="*/ 68 w 592"/>
                  <a:gd name="T67" fmla="*/ 312 h 488"/>
                  <a:gd name="T68" fmla="*/ 24 w 592"/>
                  <a:gd name="T69" fmla="*/ 332 h 488"/>
                  <a:gd name="T70" fmla="*/ 27 w 592"/>
                  <a:gd name="T71" fmla="*/ 298 h 488"/>
                  <a:gd name="T72" fmla="*/ 12 w 592"/>
                  <a:gd name="T73" fmla="*/ 276 h 488"/>
                  <a:gd name="T74" fmla="*/ 29 w 592"/>
                  <a:gd name="T75" fmla="*/ 249 h 488"/>
                  <a:gd name="T76" fmla="*/ 83 w 592"/>
                  <a:gd name="T77" fmla="*/ 232 h 488"/>
                  <a:gd name="T78" fmla="*/ 102 w 592"/>
                  <a:gd name="T79" fmla="*/ 191 h 488"/>
                  <a:gd name="T80" fmla="*/ 61 w 592"/>
                  <a:gd name="T81" fmla="*/ 191 h 488"/>
                  <a:gd name="T82" fmla="*/ 32 w 592"/>
                  <a:gd name="T83" fmla="*/ 159 h 488"/>
                  <a:gd name="T84" fmla="*/ 53 w 592"/>
                  <a:gd name="T85" fmla="*/ 139 h 488"/>
                  <a:gd name="T86" fmla="*/ 83 w 592"/>
                  <a:gd name="T87" fmla="*/ 147 h 488"/>
                  <a:gd name="T88" fmla="*/ 102 w 592"/>
                  <a:gd name="T89" fmla="*/ 144 h 488"/>
                  <a:gd name="T90" fmla="*/ 124 w 592"/>
                  <a:gd name="T91" fmla="*/ 139 h 488"/>
                  <a:gd name="T92" fmla="*/ 107 w 592"/>
                  <a:gd name="T93" fmla="*/ 122 h 488"/>
                  <a:gd name="T94" fmla="*/ 83 w 592"/>
                  <a:gd name="T95" fmla="*/ 98 h 488"/>
                  <a:gd name="T96" fmla="*/ 68 w 592"/>
                  <a:gd name="T97" fmla="*/ 56 h 488"/>
                  <a:gd name="T98" fmla="*/ 112 w 592"/>
                  <a:gd name="T99" fmla="*/ 42 h 488"/>
                  <a:gd name="T100" fmla="*/ 124 w 592"/>
                  <a:gd name="T101" fmla="*/ 27 h 488"/>
                  <a:gd name="T102" fmla="*/ 149 w 592"/>
                  <a:gd name="T103" fmla="*/ 20 h 488"/>
                  <a:gd name="T104" fmla="*/ 175 w 592"/>
                  <a:gd name="T105" fmla="*/ 10 h 488"/>
                  <a:gd name="T106" fmla="*/ 192 w 592"/>
                  <a:gd name="T107" fmla="*/ 13 h 488"/>
                  <a:gd name="T108" fmla="*/ 209 w 592"/>
                  <a:gd name="T109" fmla="*/ 20 h 488"/>
                  <a:gd name="T110" fmla="*/ 234 w 592"/>
                  <a:gd name="T111" fmla="*/ 32 h 488"/>
                  <a:gd name="T112" fmla="*/ 287 w 592"/>
                  <a:gd name="T113" fmla="*/ 42 h 488"/>
                  <a:gd name="T114" fmla="*/ 329 w 592"/>
                  <a:gd name="T115" fmla="*/ 42 h 488"/>
                  <a:gd name="T116" fmla="*/ 368 w 592"/>
                  <a:gd name="T117" fmla="*/ 200 h 488"/>
                  <a:gd name="T118" fmla="*/ 392 w 592"/>
                  <a:gd name="T119" fmla="*/ 344 h 488"/>
                  <a:gd name="T120" fmla="*/ 465 w 592"/>
                  <a:gd name="T121" fmla="*/ 351 h 488"/>
                  <a:gd name="T122" fmla="*/ 543 w 592"/>
                  <a:gd name="T123" fmla="*/ 425 h 4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</a:cxnLst>
                <a:rect l="0" t="0" r="r" b="b"/>
                <a:pathLst>
                  <a:path w="592" h="488">
                    <a:moveTo>
                      <a:pt x="592" y="471"/>
                    </a:moveTo>
                    <a:lnTo>
                      <a:pt x="592" y="468"/>
                    </a:lnTo>
                    <a:lnTo>
                      <a:pt x="592" y="471"/>
                    </a:lnTo>
                    <a:lnTo>
                      <a:pt x="590" y="471"/>
                    </a:lnTo>
                    <a:lnTo>
                      <a:pt x="590" y="471"/>
                    </a:lnTo>
                    <a:lnTo>
                      <a:pt x="590" y="471"/>
                    </a:lnTo>
                    <a:lnTo>
                      <a:pt x="590" y="471"/>
                    </a:lnTo>
                    <a:lnTo>
                      <a:pt x="590" y="468"/>
                    </a:lnTo>
                    <a:lnTo>
                      <a:pt x="590" y="471"/>
                    </a:lnTo>
                    <a:lnTo>
                      <a:pt x="587" y="473"/>
                    </a:lnTo>
                    <a:lnTo>
                      <a:pt x="587" y="473"/>
                    </a:lnTo>
                    <a:lnTo>
                      <a:pt x="587" y="473"/>
                    </a:lnTo>
                    <a:lnTo>
                      <a:pt x="587" y="476"/>
                    </a:lnTo>
                    <a:lnTo>
                      <a:pt x="585" y="478"/>
                    </a:lnTo>
                    <a:lnTo>
                      <a:pt x="585" y="478"/>
                    </a:lnTo>
                    <a:lnTo>
                      <a:pt x="582" y="478"/>
                    </a:lnTo>
                    <a:lnTo>
                      <a:pt x="582" y="481"/>
                    </a:lnTo>
                    <a:lnTo>
                      <a:pt x="580" y="478"/>
                    </a:lnTo>
                    <a:lnTo>
                      <a:pt x="580" y="478"/>
                    </a:lnTo>
                    <a:lnTo>
                      <a:pt x="580" y="481"/>
                    </a:lnTo>
                    <a:lnTo>
                      <a:pt x="580" y="481"/>
                    </a:lnTo>
                    <a:lnTo>
                      <a:pt x="578" y="478"/>
                    </a:lnTo>
                    <a:lnTo>
                      <a:pt x="578" y="476"/>
                    </a:lnTo>
                    <a:lnTo>
                      <a:pt x="578" y="473"/>
                    </a:lnTo>
                    <a:lnTo>
                      <a:pt x="580" y="473"/>
                    </a:lnTo>
                    <a:lnTo>
                      <a:pt x="580" y="473"/>
                    </a:lnTo>
                    <a:lnTo>
                      <a:pt x="582" y="471"/>
                    </a:lnTo>
                    <a:lnTo>
                      <a:pt x="582" y="473"/>
                    </a:lnTo>
                    <a:lnTo>
                      <a:pt x="582" y="471"/>
                    </a:lnTo>
                    <a:lnTo>
                      <a:pt x="582" y="468"/>
                    </a:lnTo>
                    <a:lnTo>
                      <a:pt x="582" y="468"/>
                    </a:lnTo>
                    <a:lnTo>
                      <a:pt x="580" y="464"/>
                    </a:lnTo>
                    <a:lnTo>
                      <a:pt x="580" y="464"/>
                    </a:lnTo>
                    <a:lnTo>
                      <a:pt x="578" y="466"/>
                    </a:lnTo>
                    <a:lnTo>
                      <a:pt x="578" y="466"/>
                    </a:lnTo>
                    <a:lnTo>
                      <a:pt x="575" y="466"/>
                    </a:lnTo>
                    <a:lnTo>
                      <a:pt x="575" y="464"/>
                    </a:lnTo>
                    <a:lnTo>
                      <a:pt x="575" y="464"/>
                    </a:lnTo>
                    <a:lnTo>
                      <a:pt x="575" y="461"/>
                    </a:lnTo>
                    <a:lnTo>
                      <a:pt x="575" y="459"/>
                    </a:lnTo>
                    <a:lnTo>
                      <a:pt x="573" y="456"/>
                    </a:lnTo>
                    <a:lnTo>
                      <a:pt x="573" y="454"/>
                    </a:lnTo>
                    <a:lnTo>
                      <a:pt x="570" y="451"/>
                    </a:lnTo>
                    <a:lnTo>
                      <a:pt x="570" y="451"/>
                    </a:lnTo>
                    <a:lnTo>
                      <a:pt x="568" y="449"/>
                    </a:lnTo>
                    <a:lnTo>
                      <a:pt x="568" y="446"/>
                    </a:lnTo>
                    <a:lnTo>
                      <a:pt x="565" y="449"/>
                    </a:lnTo>
                    <a:lnTo>
                      <a:pt x="565" y="446"/>
                    </a:lnTo>
                    <a:lnTo>
                      <a:pt x="568" y="444"/>
                    </a:lnTo>
                    <a:lnTo>
                      <a:pt x="565" y="442"/>
                    </a:lnTo>
                    <a:lnTo>
                      <a:pt x="565" y="444"/>
                    </a:lnTo>
                    <a:lnTo>
                      <a:pt x="563" y="444"/>
                    </a:lnTo>
                    <a:lnTo>
                      <a:pt x="563" y="446"/>
                    </a:lnTo>
                    <a:lnTo>
                      <a:pt x="561" y="446"/>
                    </a:lnTo>
                    <a:lnTo>
                      <a:pt x="561" y="449"/>
                    </a:lnTo>
                    <a:lnTo>
                      <a:pt x="561" y="449"/>
                    </a:lnTo>
                    <a:lnTo>
                      <a:pt x="558" y="449"/>
                    </a:lnTo>
                    <a:lnTo>
                      <a:pt x="558" y="451"/>
                    </a:lnTo>
                    <a:lnTo>
                      <a:pt x="556" y="451"/>
                    </a:lnTo>
                    <a:lnTo>
                      <a:pt x="556" y="451"/>
                    </a:lnTo>
                    <a:lnTo>
                      <a:pt x="556" y="454"/>
                    </a:lnTo>
                    <a:lnTo>
                      <a:pt x="556" y="456"/>
                    </a:lnTo>
                    <a:lnTo>
                      <a:pt x="556" y="456"/>
                    </a:lnTo>
                    <a:lnTo>
                      <a:pt x="556" y="459"/>
                    </a:lnTo>
                    <a:lnTo>
                      <a:pt x="556" y="461"/>
                    </a:lnTo>
                    <a:lnTo>
                      <a:pt x="556" y="461"/>
                    </a:lnTo>
                    <a:lnTo>
                      <a:pt x="556" y="464"/>
                    </a:lnTo>
                    <a:lnTo>
                      <a:pt x="553" y="464"/>
                    </a:lnTo>
                    <a:lnTo>
                      <a:pt x="553" y="464"/>
                    </a:lnTo>
                    <a:lnTo>
                      <a:pt x="551" y="461"/>
                    </a:lnTo>
                    <a:lnTo>
                      <a:pt x="548" y="459"/>
                    </a:lnTo>
                    <a:lnTo>
                      <a:pt x="548" y="459"/>
                    </a:lnTo>
                    <a:lnTo>
                      <a:pt x="551" y="456"/>
                    </a:lnTo>
                    <a:lnTo>
                      <a:pt x="551" y="456"/>
                    </a:lnTo>
                    <a:lnTo>
                      <a:pt x="551" y="454"/>
                    </a:lnTo>
                    <a:lnTo>
                      <a:pt x="551" y="454"/>
                    </a:lnTo>
                    <a:lnTo>
                      <a:pt x="553" y="454"/>
                    </a:lnTo>
                    <a:lnTo>
                      <a:pt x="553" y="451"/>
                    </a:lnTo>
                    <a:lnTo>
                      <a:pt x="553" y="449"/>
                    </a:lnTo>
                    <a:lnTo>
                      <a:pt x="551" y="446"/>
                    </a:lnTo>
                    <a:lnTo>
                      <a:pt x="551" y="444"/>
                    </a:lnTo>
                    <a:lnTo>
                      <a:pt x="553" y="444"/>
                    </a:lnTo>
                    <a:lnTo>
                      <a:pt x="553" y="442"/>
                    </a:lnTo>
                    <a:lnTo>
                      <a:pt x="558" y="442"/>
                    </a:lnTo>
                    <a:lnTo>
                      <a:pt x="558" y="442"/>
                    </a:lnTo>
                    <a:lnTo>
                      <a:pt x="556" y="442"/>
                    </a:lnTo>
                    <a:lnTo>
                      <a:pt x="553" y="442"/>
                    </a:lnTo>
                    <a:lnTo>
                      <a:pt x="553" y="442"/>
                    </a:lnTo>
                    <a:lnTo>
                      <a:pt x="551" y="439"/>
                    </a:lnTo>
                    <a:lnTo>
                      <a:pt x="551" y="439"/>
                    </a:lnTo>
                    <a:lnTo>
                      <a:pt x="548" y="439"/>
                    </a:lnTo>
                    <a:lnTo>
                      <a:pt x="548" y="439"/>
                    </a:lnTo>
                    <a:lnTo>
                      <a:pt x="546" y="437"/>
                    </a:lnTo>
                    <a:lnTo>
                      <a:pt x="543" y="437"/>
                    </a:lnTo>
                    <a:lnTo>
                      <a:pt x="543" y="434"/>
                    </a:lnTo>
                    <a:lnTo>
                      <a:pt x="541" y="434"/>
                    </a:lnTo>
                    <a:lnTo>
                      <a:pt x="541" y="432"/>
                    </a:lnTo>
                    <a:lnTo>
                      <a:pt x="541" y="429"/>
                    </a:lnTo>
                    <a:lnTo>
                      <a:pt x="541" y="429"/>
                    </a:lnTo>
                    <a:lnTo>
                      <a:pt x="541" y="429"/>
                    </a:lnTo>
                    <a:lnTo>
                      <a:pt x="541" y="429"/>
                    </a:lnTo>
                    <a:lnTo>
                      <a:pt x="539" y="429"/>
                    </a:lnTo>
                    <a:lnTo>
                      <a:pt x="539" y="429"/>
                    </a:lnTo>
                    <a:lnTo>
                      <a:pt x="536" y="427"/>
                    </a:lnTo>
                    <a:lnTo>
                      <a:pt x="536" y="427"/>
                    </a:lnTo>
                    <a:lnTo>
                      <a:pt x="534" y="427"/>
                    </a:lnTo>
                    <a:lnTo>
                      <a:pt x="531" y="427"/>
                    </a:lnTo>
                    <a:lnTo>
                      <a:pt x="531" y="427"/>
                    </a:lnTo>
                    <a:lnTo>
                      <a:pt x="531" y="427"/>
                    </a:lnTo>
                    <a:lnTo>
                      <a:pt x="531" y="425"/>
                    </a:lnTo>
                    <a:lnTo>
                      <a:pt x="529" y="425"/>
                    </a:lnTo>
                    <a:lnTo>
                      <a:pt x="529" y="425"/>
                    </a:lnTo>
                    <a:lnTo>
                      <a:pt x="526" y="422"/>
                    </a:lnTo>
                    <a:lnTo>
                      <a:pt x="526" y="422"/>
                    </a:lnTo>
                    <a:lnTo>
                      <a:pt x="531" y="425"/>
                    </a:lnTo>
                    <a:lnTo>
                      <a:pt x="531" y="425"/>
                    </a:lnTo>
                    <a:lnTo>
                      <a:pt x="531" y="425"/>
                    </a:lnTo>
                    <a:lnTo>
                      <a:pt x="531" y="422"/>
                    </a:lnTo>
                    <a:lnTo>
                      <a:pt x="529" y="420"/>
                    </a:lnTo>
                    <a:lnTo>
                      <a:pt x="529" y="420"/>
                    </a:lnTo>
                    <a:lnTo>
                      <a:pt x="526" y="422"/>
                    </a:lnTo>
                    <a:lnTo>
                      <a:pt x="526" y="422"/>
                    </a:lnTo>
                    <a:lnTo>
                      <a:pt x="524" y="420"/>
                    </a:lnTo>
                    <a:lnTo>
                      <a:pt x="524" y="420"/>
                    </a:lnTo>
                    <a:lnTo>
                      <a:pt x="524" y="420"/>
                    </a:lnTo>
                    <a:lnTo>
                      <a:pt x="522" y="420"/>
                    </a:lnTo>
                    <a:lnTo>
                      <a:pt x="522" y="420"/>
                    </a:lnTo>
                    <a:lnTo>
                      <a:pt x="522" y="422"/>
                    </a:lnTo>
                    <a:lnTo>
                      <a:pt x="519" y="420"/>
                    </a:lnTo>
                    <a:lnTo>
                      <a:pt x="517" y="417"/>
                    </a:lnTo>
                    <a:lnTo>
                      <a:pt x="517" y="417"/>
                    </a:lnTo>
                    <a:lnTo>
                      <a:pt x="519" y="415"/>
                    </a:lnTo>
                    <a:lnTo>
                      <a:pt x="522" y="415"/>
                    </a:lnTo>
                    <a:lnTo>
                      <a:pt x="522" y="412"/>
                    </a:lnTo>
                    <a:lnTo>
                      <a:pt x="522" y="412"/>
                    </a:lnTo>
                    <a:lnTo>
                      <a:pt x="519" y="415"/>
                    </a:lnTo>
                    <a:lnTo>
                      <a:pt x="517" y="415"/>
                    </a:lnTo>
                    <a:lnTo>
                      <a:pt x="517" y="412"/>
                    </a:lnTo>
                    <a:lnTo>
                      <a:pt x="519" y="412"/>
                    </a:lnTo>
                    <a:lnTo>
                      <a:pt x="517" y="412"/>
                    </a:lnTo>
                    <a:lnTo>
                      <a:pt x="517" y="412"/>
                    </a:lnTo>
                    <a:lnTo>
                      <a:pt x="514" y="410"/>
                    </a:lnTo>
                    <a:lnTo>
                      <a:pt x="517" y="407"/>
                    </a:lnTo>
                    <a:lnTo>
                      <a:pt x="517" y="407"/>
                    </a:lnTo>
                    <a:lnTo>
                      <a:pt x="514" y="407"/>
                    </a:lnTo>
                    <a:lnTo>
                      <a:pt x="514" y="407"/>
                    </a:lnTo>
                    <a:lnTo>
                      <a:pt x="512" y="407"/>
                    </a:lnTo>
                    <a:lnTo>
                      <a:pt x="512" y="405"/>
                    </a:lnTo>
                    <a:lnTo>
                      <a:pt x="512" y="405"/>
                    </a:lnTo>
                    <a:lnTo>
                      <a:pt x="514" y="405"/>
                    </a:lnTo>
                    <a:lnTo>
                      <a:pt x="517" y="405"/>
                    </a:lnTo>
                    <a:lnTo>
                      <a:pt x="519" y="405"/>
                    </a:lnTo>
                    <a:lnTo>
                      <a:pt x="519" y="405"/>
                    </a:lnTo>
                    <a:lnTo>
                      <a:pt x="522" y="407"/>
                    </a:lnTo>
                    <a:lnTo>
                      <a:pt x="522" y="407"/>
                    </a:lnTo>
                    <a:lnTo>
                      <a:pt x="524" y="407"/>
                    </a:lnTo>
                    <a:lnTo>
                      <a:pt x="524" y="407"/>
                    </a:lnTo>
                    <a:lnTo>
                      <a:pt x="524" y="407"/>
                    </a:lnTo>
                    <a:lnTo>
                      <a:pt x="522" y="407"/>
                    </a:lnTo>
                    <a:lnTo>
                      <a:pt x="522" y="407"/>
                    </a:lnTo>
                    <a:lnTo>
                      <a:pt x="519" y="403"/>
                    </a:lnTo>
                    <a:lnTo>
                      <a:pt x="519" y="403"/>
                    </a:lnTo>
                    <a:lnTo>
                      <a:pt x="519" y="405"/>
                    </a:lnTo>
                    <a:lnTo>
                      <a:pt x="517" y="403"/>
                    </a:lnTo>
                    <a:lnTo>
                      <a:pt x="514" y="403"/>
                    </a:lnTo>
                    <a:lnTo>
                      <a:pt x="514" y="400"/>
                    </a:lnTo>
                    <a:lnTo>
                      <a:pt x="512" y="400"/>
                    </a:lnTo>
                    <a:lnTo>
                      <a:pt x="514" y="398"/>
                    </a:lnTo>
                    <a:lnTo>
                      <a:pt x="517" y="398"/>
                    </a:lnTo>
                    <a:lnTo>
                      <a:pt x="517" y="398"/>
                    </a:lnTo>
                    <a:lnTo>
                      <a:pt x="517" y="398"/>
                    </a:lnTo>
                    <a:lnTo>
                      <a:pt x="514" y="398"/>
                    </a:lnTo>
                    <a:lnTo>
                      <a:pt x="512" y="398"/>
                    </a:lnTo>
                    <a:lnTo>
                      <a:pt x="509" y="398"/>
                    </a:lnTo>
                    <a:lnTo>
                      <a:pt x="509" y="398"/>
                    </a:lnTo>
                    <a:lnTo>
                      <a:pt x="512" y="400"/>
                    </a:lnTo>
                    <a:lnTo>
                      <a:pt x="509" y="403"/>
                    </a:lnTo>
                    <a:lnTo>
                      <a:pt x="509" y="400"/>
                    </a:lnTo>
                    <a:lnTo>
                      <a:pt x="507" y="398"/>
                    </a:lnTo>
                    <a:lnTo>
                      <a:pt x="507" y="398"/>
                    </a:lnTo>
                    <a:lnTo>
                      <a:pt x="509" y="395"/>
                    </a:lnTo>
                    <a:lnTo>
                      <a:pt x="509" y="395"/>
                    </a:lnTo>
                    <a:lnTo>
                      <a:pt x="512" y="393"/>
                    </a:lnTo>
                    <a:lnTo>
                      <a:pt x="512" y="393"/>
                    </a:lnTo>
                    <a:lnTo>
                      <a:pt x="509" y="393"/>
                    </a:lnTo>
                    <a:lnTo>
                      <a:pt x="509" y="395"/>
                    </a:lnTo>
                    <a:lnTo>
                      <a:pt x="507" y="393"/>
                    </a:lnTo>
                    <a:lnTo>
                      <a:pt x="509" y="390"/>
                    </a:lnTo>
                    <a:lnTo>
                      <a:pt x="509" y="390"/>
                    </a:lnTo>
                    <a:lnTo>
                      <a:pt x="507" y="390"/>
                    </a:lnTo>
                    <a:lnTo>
                      <a:pt x="507" y="390"/>
                    </a:lnTo>
                    <a:lnTo>
                      <a:pt x="507" y="393"/>
                    </a:lnTo>
                    <a:lnTo>
                      <a:pt x="504" y="395"/>
                    </a:lnTo>
                    <a:lnTo>
                      <a:pt x="504" y="395"/>
                    </a:lnTo>
                    <a:lnTo>
                      <a:pt x="502" y="395"/>
                    </a:lnTo>
                    <a:lnTo>
                      <a:pt x="502" y="393"/>
                    </a:lnTo>
                    <a:lnTo>
                      <a:pt x="502" y="393"/>
                    </a:lnTo>
                    <a:lnTo>
                      <a:pt x="502" y="390"/>
                    </a:lnTo>
                    <a:lnTo>
                      <a:pt x="500" y="390"/>
                    </a:lnTo>
                    <a:lnTo>
                      <a:pt x="500" y="390"/>
                    </a:lnTo>
                    <a:lnTo>
                      <a:pt x="497" y="390"/>
                    </a:lnTo>
                    <a:lnTo>
                      <a:pt x="497" y="390"/>
                    </a:lnTo>
                    <a:lnTo>
                      <a:pt x="495" y="388"/>
                    </a:lnTo>
                    <a:lnTo>
                      <a:pt x="495" y="388"/>
                    </a:lnTo>
                    <a:lnTo>
                      <a:pt x="492" y="388"/>
                    </a:lnTo>
                    <a:lnTo>
                      <a:pt x="490" y="388"/>
                    </a:lnTo>
                    <a:lnTo>
                      <a:pt x="487" y="388"/>
                    </a:lnTo>
                    <a:lnTo>
                      <a:pt x="487" y="386"/>
                    </a:lnTo>
                    <a:lnTo>
                      <a:pt x="485" y="383"/>
                    </a:lnTo>
                    <a:lnTo>
                      <a:pt x="483" y="381"/>
                    </a:lnTo>
                    <a:lnTo>
                      <a:pt x="485" y="378"/>
                    </a:lnTo>
                    <a:lnTo>
                      <a:pt x="483" y="376"/>
                    </a:lnTo>
                    <a:lnTo>
                      <a:pt x="483" y="376"/>
                    </a:lnTo>
                    <a:lnTo>
                      <a:pt x="480" y="376"/>
                    </a:lnTo>
                    <a:lnTo>
                      <a:pt x="480" y="373"/>
                    </a:lnTo>
                    <a:lnTo>
                      <a:pt x="478" y="371"/>
                    </a:lnTo>
                    <a:lnTo>
                      <a:pt x="475" y="366"/>
                    </a:lnTo>
                    <a:lnTo>
                      <a:pt x="473" y="361"/>
                    </a:lnTo>
                    <a:lnTo>
                      <a:pt x="473" y="359"/>
                    </a:lnTo>
                    <a:lnTo>
                      <a:pt x="473" y="359"/>
                    </a:lnTo>
                    <a:lnTo>
                      <a:pt x="470" y="361"/>
                    </a:lnTo>
                    <a:lnTo>
                      <a:pt x="473" y="361"/>
                    </a:lnTo>
                    <a:lnTo>
                      <a:pt x="473" y="366"/>
                    </a:lnTo>
                    <a:lnTo>
                      <a:pt x="473" y="366"/>
                    </a:lnTo>
                    <a:lnTo>
                      <a:pt x="473" y="366"/>
                    </a:lnTo>
                    <a:lnTo>
                      <a:pt x="473" y="368"/>
                    </a:lnTo>
                    <a:lnTo>
                      <a:pt x="475" y="371"/>
                    </a:lnTo>
                    <a:lnTo>
                      <a:pt x="475" y="371"/>
                    </a:lnTo>
                    <a:lnTo>
                      <a:pt x="475" y="373"/>
                    </a:lnTo>
                    <a:lnTo>
                      <a:pt x="478" y="376"/>
                    </a:lnTo>
                    <a:lnTo>
                      <a:pt x="480" y="381"/>
                    </a:lnTo>
                    <a:lnTo>
                      <a:pt x="480" y="383"/>
                    </a:lnTo>
                    <a:lnTo>
                      <a:pt x="480" y="383"/>
                    </a:lnTo>
                    <a:lnTo>
                      <a:pt x="483" y="388"/>
                    </a:lnTo>
                    <a:lnTo>
                      <a:pt x="483" y="388"/>
                    </a:lnTo>
                    <a:lnTo>
                      <a:pt x="483" y="393"/>
                    </a:lnTo>
                    <a:lnTo>
                      <a:pt x="483" y="393"/>
                    </a:lnTo>
                    <a:lnTo>
                      <a:pt x="480" y="393"/>
                    </a:lnTo>
                    <a:lnTo>
                      <a:pt x="478" y="390"/>
                    </a:lnTo>
                    <a:lnTo>
                      <a:pt x="478" y="388"/>
                    </a:lnTo>
                    <a:lnTo>
                      <a:pt x="475" y="386"/>
                    </a:lnTo>
                    <a:lnTo>
                      <a:pt x="475" y="390"/>
                    </a:lnTo>
                    <a:lnTo>
                      <a:pt x="475" y="390"/>
                    </a:lnTo>
                    <a:lnTo>
                      <a:pt x="473" y="390"/>
                    </a:lnTo>
                    <a:lnTo>
                      <a:pt x="470" y="390"/>
                    </a:lnTo>
                    <a:lnTo>
                      <a:pt x="470" y="388"/>
                    </a:lnTo>
                    <a:lnTo>
                      <a:pt x="470" y="386"/>
                    </a:lnTo>
                    <a:lnTo>
                      <a:pt x="470" y="386"/>
                    </a:lnTo>
                    <a:lnTo>
                      <a:pt x="468" y="383"/>
                    </a:lnTo>
                    <a:lnTo>
                      <a:pt x="465" y="381"/>
                    </a:lnTo>
                    <a:lnTo>
                      <a:pt x="465" y="378"/>
                    </a:lnTo>
                    <a:lnTo>
                      <a:pt x="465" y="376"/>
                    </a:lnTo>
                    <a:lnTo>
                      <a:pt x="463" y="376"/>
                    </a:lnTo>
                    <a:lnTo>
                      <a:pt x="463" y="376"/>
                    </a:lnTo>
                    <a:lnTo>
                      <a:pt x="463" y="378"/>
                    </a:lnTo>
                    <a:lnTo>
                      <a:pt x="463" y="381"/>
                    </a:lnTo>
                    <a:lnTo>
                      <a:pt x="458" y="378"/>
                    </a:lnTo>
                    <a:lnTo>
                      <a:pt x="458" y="376"/>
                    </a:lnTo>
                    <a:lnTo>
                      <a:pt x="456" y="376"/>
                    </a:lnTo>
                    <a:lnTo>
                      <a:pt x="456" y="376"/>
                    </a:lnTo>
                    <a:lnTo>
                      <a:pt x="456" y="376"/>
                    </a:lnTo>
                    <a:lnTo>
                      <a:pt x="456" y="378"/>
                    </a:lnTo>
                    <a:lnTo>
                      <a:pt x="453" y="376"/>
                    </a:lnTo>
                    <a:lnTo>
                      <a:pt x="451" y="373"/>
                    </a:lnTo>
                    <a:lnTo>
                      <a:pt x="451" y="376"/>
                    </a:lnTo>
                    <a:lnTo>
                      <a:pt x="451" y="378"/>
                    </a:lnTo>
                    <a:lnTo>
                      <a:pt x="451" y="378"/>
                    </a:lnTo>
                    <a:lnTo>
                      <a:pt x="451" y="378"/>
                    </a:lnTo>
                    <a:lnTo>
                      <a:pt x="451" y="378"/>
                    </a:lnTo>
                    <a:lnTo>
                      <a:pt x="451" y="378"/>
                    </a:lnTo>
                    <a:lnTo>
                      <a:pt x="453" y="378"/>
                    </a:lnTo>
                    <a:lnTo>
                      <a:pt x="456" y="378"/>
                    </a:lnTo>
                    <a:lnTo>
                      <a:pt x="456" y="381"/>
                    </a:lnTo>
                    <a:lnTo>
                      <a:pt x="456" y="381"/>
                    </a:lnTo>
                    <a:lnTo>
                      <a:pt x="458" y="383"/>
                    </a:lnTo>
                    <a:lnTo>
                      <a:pt x="461" y="383"/>
                    </a:lnTo>
                    <a:lnTo>
                      <a:pt x="461" y="386"/>
                    </a:lnTo>
                    <a:lnTo>
                      <a:pt x="461" y="386"/>
                    </a:lnTo>
                    <a:lnTo>
                      <a:pt x="463" y="386"/>
                    </a:lnTo>
                    <a:lnTo>
                      <a:pt x="463" y="383"/>
                    </a:lnTo>
                    <a:lnTo>
                      <a:pt x="465" y="386"/>
                    </a:lnTo>
                    <a:lnTo>
                      <a:pt x="465" y="388"/>
                    </a:lnTo>
                    <a:lnTo>
                      <a:pt x="468" y="390"/>
                    </a:lnTo>
                    <a:lnTo>
                      <a:pt x="468" y="393"/>
                    </a:lnTo>
                    <a:lnTo>
                      <a:pt x="465" y="393"/>
                    </a:lnTo>
                    <a:lnTo>
                      <a:pt x="463" y="395"/>
                    </a:lnTo>
                    <a:lnTo>
                      <a:pt x="463" y="395"/>
                    </a:lnTo>
                    <a:lnTo>
                      <a:pt x="461" y="393"/>
                    </a:lnTo>
                    <a:lnTo>
                      <a:pt x="461" y="393"/>
                    </a:lnTo>
                    <a:lnTo>
                      <a:pt x="463" y="395"/>
                    </a:lnTo>
                    <a:lnTo>
                      <a:pt x="461" y="398"/>
                    </a:lnTo>
                    <a:lnTo>
                      <a:pt x="458" y="398"/>
                    </a:lnTo>
                    <a:lnTo>
                      <a:pt x="458" y="398"/>
                    </a:lnTo>
                    <a:lnTo>
                      <a:pt x="456" y="395"/>
                    </a:lnTo>
                    <a:lnTo>
                      <a:pt x="453" y="393"/>
                    </a:lnTo>
                    <a:lnTo>
                      <a:pt x="451" y="393"/>
                    </a:lnTo>
                    <a:lnTo>
                      <a:pt x="448" y="393"/>
                    </a:lnTo>
                    <a:lnTo>
                      <a:pt x="446" y="390"/>
                    </a:lnTo>
                    <a:lnTo>
                      <a:pt x="443" y="390"/>
                    </a:lnTo>
                    <a:lnTo>
                      <a:pt x="441" y="390"/>
                    </a:lnTo>
                    <a:lnTo>
                      <a:pt x="443" y="388"/>
                    </a:lnTo>
                    <a:lnTo>
                      <a:pt x="443" y="386"/>
                    </a:lnTo>
                    <a:lnTo>
                      <a:pt x="441" y="386"/>
                    </a:lnTo>
                    <a:lnTo>
                      <a:pt x="439" y="388"/>
                    </a:lnTo>
                    <a:lnTo>
                      <a:pt x="439" y="386"/>
                    </a:lnTo>
                    <a:lnTo>
                      <a:pt x="439" y="386"/>
                    </a:lnTo>
                    <a:lnTo>
                      <a:pt x="436" y="383"/>
                    </a:lnTo>
                    <a:lnTo>
                      <a:pt x="434" y="381"/>
                    </a:lnTo>
                    <a:lnTo>
                      <a:pt x="431" y="381"/>
                    </a:lnTo>
                    <a:lnTo>
                      <a:pt x="431" y="378"/>
                    </a:lnTo>
                    <a:lnTo>
                      <a:pt x="429" y="376"/>
                    </a:lnTo>
                    <a:lnTo>
                      <a:pt x="429" y="373"/>
                    </a:lnTo>
                    <a:lnTo>
                      <a:pt x="429" y="371"/>
                    </a:lnTo>
                    <a:lnTo>
                      <a:pt x="429" y="368"/>
                    </a:lnTo>
                    <a:lnTo>
                      <a:pt x="431" y="366"/>
                    </a:lnTo>
                    <a:lnTo>
                      <a:pt x="434" y="364"/>
                    </a:lnTo>
                    <a:lnTo>
                      <a:pt x="436" y="361"/>
                    </a:lnTo>
                    <a:lnTo>
                      <a:pt x="434" y="361"/>
                    </a:lnTo>
                    <a:lnTo>
                      <a:pt x="434" y="359"/>
                    </a:lnTo>
                    <a:lnTo>
                      <a:pt x="431" y="359"/>
                    </a:lnTo>
                    <a:lnTo>
                      <a:pt x="429" y="359"/>
                    </a:lnTo>
                    <a:lnTo>
                      <a:pt x="431" y="361"/>
                    </a:lnTo>
                    <a:lnTo>
                      <a:pt x="434" y="361"/>
                    </a:lnTo>
                    <a:lnTo>
                      <a:pt x="434" y="364"/>
                    </a:lnTo>
                    <a:lnTo>
                      <a:pt x="431" y="364"/>
                    </a:lnTo>
                    <a:lnTo>
                      <a:pt x="429" y="364"/>
                    </a:lnTo>
                    <a:lnTo>
                      <a:pt x="429" y="364"/>
                    </a:lnTo>
                    <a:lnTo>
                      <a:pt x="429" y="366"/>
                    </a:lnTo>
                    <a:lnTo>
                      <a:pt x="426" y="366"/>
                    </a:lnTo>
                    <a:lnTo>
                      <a:pt x="426" y="366"/>
                    </a:lnTo>
                    <a:lnTo>
                      <a:pt x="426" y="368"/>
                    </a:lnTo>
                    <a:lnTo>
                      <a:pt x="426" y="371"/>
                    </a:lnTo>
                    <a:lnTo>
                      <a:pt x="426" y="373"/>
                    </a:lnTo>
                    <a:lnTo>
                      <a:pt x="426" y="373"/>
                    </a:lnTo>
                    <a:lnTo>
                      <a:pt x="424" y="373"/>
                    </a:lnTo>
                    <a:lnTo>
                      <a:pt x="422" y="373"/>
                    </a:lnTo>
                    <a:lnTo>
                      <a:pt x="424" y="376"/>
                    </a:lnTo>
                    <a:lnTo>
                      <a:pt x="422" y="373"/>
                    </a:lnTo>
                    <a:lnTo>
                      <a:pt x="419" y="373"/>
                    </a:lnTo>
                    <a:lnTo>
                      <a:pt x="419" y="371"/>
                    </a:lnTo>
                    <a:lnTo>
                      <a:pt x="417" y="371"/>
                    </a:lnTo>
                    <a:lnTo>
                      <a:pt x="412" y="371"/>
                    </a:lnTo>
                    <a:lnTo>
                      <a:pt x="412" y="368"/>
                    </a:lnTo>
                    <a:lnTo>
                      <a:pt x="412" y="368"/>
                    </a:lnTo>
                    <a:lnTo>
                      <a:pt x="409" y="368"/>
                    </a:lnTo>
                    <a:lnTo>
                      <a:pt x="409" y="368"/>
                    </a:lnTo>
                    <a:lnTo>
                      <a:pt x="409" y="368"/>
                    </a:lnTo>
                    <a:lnTo>
                      <a:pt x="407" y="368"/>
                    </a:lnTo>
                    <a:lnTo>
                      <a:pt x="407" y="366"/>
                    </a:lnTo>
                    <a:lnTo>
                      <a:pt x="404" y="366"/>
                    </a:lnTo>
                    <a:lnTo>
                      <a:pt x="402" y="366"/>
                    </a:lnTo>
                    <a:lnTo>
                      <a:pt x="404" y="364"/>
                    </a:lnTo>
                    <a:lnTo>
                      <a:pt x="404" y="364"/>
                    </a:lnTo>
                    <a:lnTo>
                      <a:pt x="407" y="364"/>
                    </a:lnTo>
                    <a:lnTo>
                      <a:pt x="407" y="361"/>
                    </a:lnTo>
                    <a:lnTo>
                      <a:pt x="407" y="361"/>
                    </a:lnTo>
                    <a:lnTo>
                      <a:pt x="407" y="359"/>
                    </a:lnTo>
                    <a:lnTo>
                      <a:pt x="404" y="359"/>
                    </a:lnTo>
                    <a:lnTo>
                      <a:pt x="404" y="356"/>
                    </a:lnTo>
                    <a:lnTo>
                      <a:pt x="404" y="354"/>
                    </a:lnTo>
                    <a:lnTo>
                      <a:pt x="404" y="351"/>
                    </a:lnTo>
                    <a:lnTo>
                      <a:pt x="407" y="351"/>
                    </a:lnTo>
                    <a:lnTo>
                      <a:pt x="407" y="351"/>
                    </a:lnTo>
                    <a:lnTo>
                      <a:pt x="409" y="354"/>
                    </a:lnTo>
                    <a:lnTo>
                      <a:pt x="409" y="354"/>
                    </a:lnTo>
                    <a:lnTo>
                      <a:pt x="409" y="356"/>
                    </a:lnTo>
                    <a:lnTo>
                      <a:pt x="409" y="359"/>
                    </a:lnTo>
                    <a:lnTo>
                      <a:pt x="409" y="361"/>
                    </a:lnTo>
                    <a:lnTo>
                      <a:pt x="412" y="364"/>
                    </a:lnTo>
                    <a:lnTo>
                      <a:pt x="412" y="361"/>
                    </a:lnTo>
                    <a:lnTo>
                      <a:pt x="412" y="359"/>
                    </a:lnTo>
                    <a:lnTo>
                      <a:pt x="412" y="359"/>
                    </a:lnTo>
                    <a:lnTo>
                      <a:pt x="409" y="356"/>
                    </a:lnTo>
                    <a:lnTo>
                      <a:pt x="412" y="356"/>
                    </a:lnTo>
                    <a:lnTo>
                      <a:pt x="412" y="354"/>
                    </a:lnTo>
                    <a:lnTo>
                      <a:pt x="414" y="354"/>
                    </a:lnTo>
                    <a:lnTo>
                      <a:pt x="412" y="354"/>
                    </a:lnTo>
                    <a:lnTo>
                      <a:pt x="409" y="354"/>
                    </a:lnTo>
                    <a:lnTo>
                      <a:pt x="409" y="351"/>
                    </a:lnTo>
                    <a:lnTo>
                      <a:pt x="407" y="349"/>
                    </a:lnTo>
                    <a:lnTo>
                      <a:pt x="404" y="349"/>
                    </a:lnTo>
                    <a:lnTo>
                      <a:pt x="404" y="349"/>
                    </a:lnTo>
                    <a:lnTo>
                      <a:pt x="402" y="351"/>
                    </a:lnTo>
                    <a:lnTo>
                      <a:pt x="402" y="354"/>
                    </a:lnTo>
                    <a:lnTo>
                      <a:pt x="400" y="356"/>
                    </a:lnTo>
                    <a:lnTo>
                      <a:pt x="400" y="356"/>
                    </a:lnTo>
                    <a:lnTo>
                      <a:pt x="397" y="359"/>
                    </a:lnTo>
                    <a:lnTo>
                      <a:pt x="395" y="361"/>
                    </a:lnTo>
                    <a:lnTo>
                      <a:pt x="392" y="361"/>
                    </a:lnTo>
                    <a:lnTo>
                      <a:pt x="390" y="361"/>
                    </a:lnTo>
                    <a:lnTo>
                      <a:pt x="385" y="359"/>
                    </a:lnTo>
                    <a:lnTo>
                      <a:pt x="383" y="359"/>
                    </a:lnTo>
                    <a:lnTo>
                      <a:pt x="380" y="359"/>
                    </a:lnTo>
                    <a:lnTo>
                      <a:pt x="378" y="356"/>
                    </a:lnTo>
                    <a:lnTo>
                      <a:pt x="375" y="356"/>
                    </a:lnTo>
                    <a:lnTo>
                      <a:pt x="375" y="356"/>
                    </a:lnTo>
                    <a:lnTo>
                      <a:pt x="378" y="354"/>
                    </a:lnTo>
                    <a:lnTo>
                      <a:pt x="378" y="354"/>
                    </a:lnTo>
                    <a:lnTo>
                      <a:pt x="375" y="354"/>
                    </a:lnTo>
                    <a:lnTo>
                      <a:pt x="373" y="354"/>
                    </a:lnTo>
                    <a:lnTo>
                      <a:pt x="373" y="356"/>
                    </a:lnTo>
                    <a:lnTo>
                      <a:pt x="370" y="356"/>
                    </a:lnTo>
                    <a:lnTo>
                      <a:pt x="368" y="356"/>
                    </a:lnTo>
                    <a:lnTo>
                      <a:pt x="365" y="354"/>
                    </a:lnTo>
                    <a:lnTo>
                      <a:pt x="363" y="354"/>
                    </a:lnTo>
                    <a:lnTo>
                      <a:pt x="361" y="354"/>
                    </a:lnTo>
                    <a:lnTo>
                      <a:pt x="358" y="354"/>
                    </a:lnTo>
                    <a:lnTo>
                      <a:pt x="356" y="351"/>
                    </a:lnTo>
                    <a:lnTo>
                      <a:pt x="356" y="351"/>
                    </a:lnTo>
                    <a:lnTo>
                      <a:pt x="353" y="354"/>
                    </a:lnTo>
                    <a:lnTo>
                      <a:pt x="353" y="351"/>
                    </a:lnTo>
                    <a:lnTo>
                      <a:pt x="351" y="351"/>
                    </a:lnTo>
                    <a:lnTo>
                      <a:pt x="351" y="354"/>
                    </a:lnTo>
                    <a:lnTo>
                      <a:pt x="348" y="354"/>
                    </a:lnTo>
                    <a:lnTo>
                      <a:pt x="346" y="356"/>
                    </a:lnTo>
                    <a:lnTo>
                      <a:pt x="344" y="356"/>
                    </a:lnTo>
                    <a:lnTo>
                      <a:pt x="341" y="356"/>
                    </a:lnTo>
                    <a:lnTo>
                      <a:pt x="339" y="356"/>
                    </a:lnTo>
                    <a:lnTo>
                      <a:pt x="339" y="356"/>
                    </a:lnTo>
                    <a:lnTo>
                      <a:pt x="336" y="356"/>
                    </a:lnTo>
                    <a:lnTo>
                      <a:pt x="336" y="356"/>
                    </a:lnTo>
                    <a:lnTo>
                      <a:pt x="334" y="356"/>
                    </a:lnTo>
                    <a:lnTo>
                      <a:pt x="334" y="356"/>
                    </a:lnTo>
                    <a:lnTo>
                      <a:pt x="334" y="354"/>
                    </a:lnTo>
                    <a:lnTo>
                      <a:pt x="331" y="351"/>
                    </a:lnTo>
                    <a:lnTo>
                      <a:pt x="331" y="351"/>
                    </a:lnTo>
                    <a:lnTo>
                      <a:pt x="329" y="351"/>
                    </a:lnTo>
                    <a:lnTo>
                      <a:pt x="329" y="351"/>
                    </a:lnTo>
                    <a:lnTo>
                      <a:pt x="326" y="351"/>
                    </a:lnTo>
                    <a:lnTo>
                      <a:pt x="326" y="351"/>
                    </a:lnTo>
                    <a:lnTo>
                      <a:pt x="326" y="351"/>
                    </a:lnTo>
                    <a:lnTo>
                      <a:pt x="324" y="349"/>
                    </a:lnTo>
                    <a:lnTo>
                      <a:pt x="322" y="349"/>
                    </a:lnTo>
                    <a:lnTo>
                      <a:pt x="322" y="349"/>
                    </a:lnTo>
                    <a:lnTo>
                      <a:pt x="322" y="347"/>
                    </a:lnTo>
                    <a:lnTo>
                      <a:pt x="322" y="344"/>
                    </a:lnTo>
                    <a:lnTo>
                      <a:pt x="319" y="342"/>
                    </a:lnTo>
                    <a:lnTo>
                      <a:pt x="319" y="342"/>
                    </a:lnTo>
                    <a:lnTo>
                      <a:pt x="319" y="342"/>
                    </a:lnTo>
                    <a:lnTo>
                      <a:pt x="317" y="344"/>
                    </a:lnTo>
                    <a:lnTo>
                      <a:pt x="317" y="344"/>
                    </a:lnTo>
                    <a:lnTo>
                      <a:pt x="317" y="347"/>
                    </a:lnTo>
                    <a:lnTo>
                      <a:pt x="317" y="347"/>
                    </a:lnTo>
                    <a:lnTo>
                      <a:pt x="314" y="347"/>
                    </a:lnTo>
                    <a:lnTo>
                      <a:pt x="312" y="347"/>
                    </a:lnTo>
                    <a:lnTo>
                      <a:pt x="312" y="344"/>
                    </a:lnTo>
                    <a:lnTo>
                      <a:pt x="309" y="344"/>
                    </a:lnTo>
                    <a:lnTo>
                      <a:pt x="309" y="342"/>
                    </a:lnTo>
                    <a:lnTo>
                      <a:pt x="307" y="342"/>
                    </a:lnTo>
                    <a:lnTo>
                      <a:pt x="307" y="342"/>
                    </a:lnTo>
                    <a:lnTo>
                      <a:pt x="307" y="342"/>
                    </a:lnTo>
                    <a:lnTo>
                      <a:pt x="307" y="342"/>
                    </a:lnTo>
                    <a:lnTo>
                      <a:pt x="307" y="339"/>
                    </a:lnTo>
                    <a:lnTo>
                      <a:pt x="309" y="337"/>
                    </a:lnTo>
                    <a:lnTo>
                      <a:pt x="307" y="337"/>
                    </a:lnTo>
                    <a:lnTo>
                      <a:pt x="307" y="337"/>
                    </a:lnTo>
                    <a:lnTo>
                      <a:pt x="305" y="337"/>
                    </a:lnTo>
                    <a:lnTo>
                      <a:pt x="305" y="337"/>
                    </a:lnTo>
                    <a:lnTo>
                      <a:pt x="305" y="337"/>
                    </a:lnTo>
                    <a:lnTo>
                      <a:pt x="302" y="337"/>
                    </a:lnTo>
                    <a:lnTo>
                      <a:pt x="300" y="339"/>
                    </a:lnTo>
                    <a:lnTo>
                      <a:pt x="300" y="337"/>
                    </a:lnTo>
                    <a:lnTo>
                      <a:pt x="302" y="332"/>
                    </a:lnTo>
                    <a:lnTo>
                      <a:pt x="302" y="332"/>
                    </a:lnTo>
                    <a:lnTo>
                      <a:pt x="300" y="334"/>
                    </a:lnTo>
                    <a:lnTo>
                      <a:pt x="297" y="337"/>
                    </a:lnTo>
                    <a:lnTo>
                      <a:pt x="295" y="337"/>
                    </a:lnTo>
                    <a:lnTo>
                      <a:pt x="292" y="337"/>
                    </a:lnTo>
                    <a:lnTo>
                      <a:pt x="292" y="337"/>
                    </a:lnTo>
                    <a:lnTo>
                      <a:pt x="297" y="334"/>
                    </a:lnTo>
                    <a:lnTo>
                      <a:pt x="297" y="334"/>
                    </a:lnTo>
                    <a:lnTo>
                      <a:pt x="300" y="332"/>
                    </a:lnTo>
                    <a:lnTo>
                      <a:pt x="300" y="329"/>
                    </a:lnTo>
                    <a:lnTo>
                      <a:pt x="297" y="332"/>
                    </a:lnTo>
                    <a:lnTo>
                      <a:pt x="295" y="332"/>
                    </a:lnTo>
                    <a:lnTo>
                      <a:pt x="292" y="332"/>
                    </a:lnTo>
                    <a:lnTo>
                      <a:pt x="292" y="329"/>
                    </a:lnTo>
                    <a:lnTo>
                      <a:pt x="292" y="329"/>
                    </a:lnTo>
                    <a:lnTo>
                      <a:pt x="295" y="327"/>
                    </a:lnTo>
                    <a:lnTo>
                      <a:pt x="295" y="325"/>
                    </a:lnTo>
                    <a:lnTo>
                      <a:pt x="297" y="325"/>
                    </a:lnTo>
                    <a:lnTo>
                      <a:pt x="300" y="322"/>
                    </a:lnTo>
                    <a:lnTo>
                      <a:pt x="295" y="322"/>
                    </a:lnTo>
                    <a:lnTo>
                      <a:pt x="292" y="325"/>
                    </a:lnTo>
                    <a:lnTo>
                      <a:pt x="290" y="327"/>
                    </a:lnTo>
                    <a:lnTo>
                      <a:pt x="287" y="329"/>
                    </a:lnTo>
                    <a:lnTo>
                      <a:pt x="285" y="327"/>
                    </a:lnTo>
                    <a:lnTo>
                      <a:pt x="285" y="329"/>
                    </a:lnTo>
                    <a:lnTo>
                      <a:pt x="283" y="329"/>
                    </a:lnTo>
                    <a:lnTo>
                      <a:pt x="283" y="329"/>
                    </a:lnTo>
                    <a:lnTo>
                      <a:pt x="280" y="329"/>
                    </a:lnTo>
                    <a:lnTo>
                      <a:pt x="280" y="327"/>
                    </a:lnTo>
                    <a:lnTo>
                      <a:pt x="278" y="322"/>
                    </a:lnTo>
                    <a:lnTo>
                      <a:pt x="278" y="325"/>
                    </a:lnTo>
                    <a:lnTo>
                      <a:pt x="278" y="329"/>
                    </a:lnTo>
                    <a:lnTo>
                      <a:pt x="278" y="332"/>
                    </a:lnTo>
                    <a:lnTo>
                      <a:pt x="275" y="332"/>
                    </a:lnTo>
                    <a:lnTo>
                      <a:pt x="273" y="329"/>
                    </a:lnTo>
                    <a:lnTo>
                      <a:pt x="273" y="327"/>
                    </a:lnTo>
                    <a:lnTo>
                      <a:pt x="275" y="322"/>
                    </a:lnTo>
                    <a:lnTo>
                      <a:pt x="275" y="320"/>
                    </a:lnTo>
                    <a:lnTo>
                      <a:pt x="273" y="322"/>
                    </a:lnTo>
                    <a:lnTo>
                      <a:pt x="273" y="325"/>
                    </a:lnTo>
                    <a:lnTo>
                      <a:pt x="270" y="327"/>
                    </a:lnTo>
                    <a:lnTo>
                      <a:pt x="270" y="325"/>
                    </a:lnTo>
                    <a:lnTo>
                      <a:pt x="270" y="325"/>
                    </a:lnTo>
                    <a:lnTo>
                      <a:pt x="270" y="325"/>
                    </a:lnTo>
                    <a:lnTo>
                      <a:pt x="268" y="325"/>
                    </a:lnTo>
                    <a:lnTo>
                      <a:pt x="266" y="327"/>
                    </a:lnTo>
                    <a:lnTo>
                      <a:pt x="268" y="327"/>
                    </a:lnTo>
                    <a:lnTo>
                      <a:pt x="270" y="327"/>
                    </a:lnTo>
                    <a:lnTo>
                      <a:pt x="268" y="332"/>
                    </a:lnTo>
                    <a:lnTo>
                      <a:pt x="266" y="332"/>
                    </a:lnTo>
                    <a:lnTo>
                      <a:pt x="263" y="334"/>
                    </a:lnTo>
                    <a:lnTo>
                      <a:pt x="266" y="334"/>
                    </a:lnTo>
                    <a:lnTo>
                      <a:pt x="266" y="337"/>
                    </a:lnTo>
                    <a:lnTo>
                      <a:pt x="268" y="337"/>
                    </a:lnTo>
                    <a:lnTo>
                      <a:pt x="268" y="337"/>
                    </a:lnTo>
                    <a:lnTo>
                      <a:pt x="268" y="337"/>
                    </a:lnTo>
                    <a:lnTo>
                      <a:pt x="270" y="337"/>
                    </a:lnTo>
                    <a:lnTo>
                      <a:pt x="268" y="339"/>
                    </a:lnTo>
                    <a:lnTo>
                      <a:pt x="266" y="342"/>
                    </a:lnTo>
                    <a:lnTo>
                      <a:pt x="263" y="342"/>
                    </a:lnTo>
                    <a:lnTo>
                      <a:pt x="263" y="344"/>
                    </a:lnTo>
                    <a:lnTo>
                      <a:pt x="268" y="344"/>
                    </a:lnTo>
                    <a:lnTo>
                      <a:pt x="268" y="344"/>
                    </a:lnTo>
                    <a:lnTo>
                      <a:pt x="270" y="339"/>
                    </a:lnTo>
                    <a:lnTo>
                      <a:pt x="273" y="342"/>
                    </a:lnTo>
                    <a:lnTo>
                      <a:pt x="273" y="344"/>
                    </a:lnTo>
                    <a:lnTo>
                      <a:pt x="273" y="344"/>
                    </a:lnTo>
                    <a:lnTo>
                      <a:pt x="270" y="344"/>
                    </a:lnTo>
                    <a:lnTo>
                      <a:pt x="270" y="347"/>
                    </a:lnTo>
                    <a:lnTo>
                      <a:pt x="268" y="349"/>
                    </a:lnTo>
                    <a:lnTo>
                      <a:pt x="268" y="351"/>
                    </a:lnTo>
                    <a:lnTo>
                      <a:pt x="268" y="351"/>
                    </a:lnTo>
                    <a:lnTo>
                      <a:pt x="268" y="351"/>
                    </a:lnTo>
                    <a:lnTo>
                      <a:pt x="270" y="351"/>
                    </a:lnTo>
                    <a:lnTo>
                      <a:pt x="270" y="351"/>
                    </a:lnTo>
                    <a:lnTo>
                      <a:pt x="270" y="354"/>
                    </a:lnTo>
                    <a:lnTo>
                      <a:pt x="268" y="354"/>
                    </a:lnTo>
                    <a:lnTo>
                      <a:pt x="266" y="354"/>
                    </a:lnTo>
                    <a:lnTo>
                      <a:pt x="266" y="356"/>
                    </a:lnTo>
                    <a:lnTo>
                      <a:pt x="266" y="359"/>
                    </a:lnTo>
                    <a:lnTo>
                      <a:pt x="263" y="359"/>
                    </a:lnTo>
                    <a:lnTo>
                      <a:pt x="261" y="361"/>
                    </a:lnTo>
                    <a:lnTo>
                      <a:pt x="258" y="359"/>
                    </a:lnTo>
                    <a:lnTo>
                      <a:pt x="256" y="359"/>
                    </a:lnTo>
                    <a:lnTo>
                      <a:pt x="256" y="359"/>
                    </a:lnTo>
                    <a:lnTo>
                      <a:pt x="253" y="359"/>
                    </a:lnTo>
                    <a:lnTo>
                      <a:pt x="253" y="359"/>
                    </a:lnTo>
                    <a:lnTo>
                      <a:pt x="251" y="356"/>
                    </a:lnTo>
                    <a:lnTo>
                      <a:pt x="251" y="359"/>
                    </a:lnTo>
                    <a:lnTo>
                      <a:pt x="248" y="361"/>
                    </a:lnTo>
                    <a:lnTo>
                      <a:pt x="248" y="364"/>
                    </a:lnTo>
                    <a:lnTo>
                      <a:pt x="248" y="368"/>
                    </a:lnTo>
                    <a:lnTo>
                      <a:pt x="248" y="364"/>
                    </a:lnTo>
                    <a:lnTo>
                      <a:pt x="246" y="361"/>
                    </a:lnTo>
                    <a:lnTo>
                      <a:pt x="246" y="361"/>
                    </a:lnTo>
                    <a:lnTo>
                      <a:pt x="246" y="364"/>
                    </a:lnTo>
                    <a:lnTo>
                      <a:pt x="246" y="366"/>
                    </a:lnTo>
                    <a:lnTo>
                      <a:pt x="244" y="368"/>
                    </a:lnTo>
                    <a:lnTo>
                      <a:pt x="244" y="366"/>
                    </a:lnTo>
                    <a:lnTo>
                      <a:pt x="241" y="368"/>
                    </a:lnTo>
                    <a:lnTo>
                      <a:pt x="239" y="368"/>
                    </a:lnTo>
                    <a:lnTo>
                      <a:pt x="239" y="373"/>
                    </a:lnTo>
                    <a:lnTo>
                      <a:pt x="236" y="376"/>
                    </a:lnTo>
                    <a:lnTo>
                      <a:pt x="236" y="378"/>
                    </a:lnTo>
                    <a:lnTo>
                      <a:pt x="236" y="376"/>
                    </a:lnTo>
                    <a:lnTo>
                      <a:pt x="236" y="371"/>
                    </a:lnTo>
                    <a:lnTo>
                      <a:pt x="234" y="373"/>
                    </a:lnTo>
                    <a:lnTo>
                      <a:pt x="234" y="373"/>
                    </a:lnTo>
                    <a:lnTo>
                      <a:pt x="231" y="373"/>
                    </a:lnTo>
                    <a:lnTo>
                      <a:pt x="231" y="376"/>
                    </a:lnTo>
                    <a:lnTo>
                      <a:pt x="229" y="378"/>
                    </a:lnTo>
                    <a:lnTo>
                      <a:pt x="227" y="381"/>
                    </a:lnTo>
                    <a:lnTo>
                      <a:pt x="227" y="378"/>
                    </a:lnTo>
                    <a:lnTo>
                      <a:pt x="224" y="378"/>
                    </a:lnTo>
                    <a:lnTo>
                      <a:pt x="222" y="378"/>
                    </a:lnTo>
                    <a:lnTo>
                      <a:pt x="222" y="381"/>
                    </a:lnTo>
                    <a:lnTo>
                      <a:pt x="219" y="381"/>
                    </a:lnTo>
                    <a:lnTo>
                      <a:pt x="217" y="381"/>
                    </a:lnTo>
                    <a:lnTo>
                      <a:pt x="214" y="383"/>
                    </a:lnTo>
                    <a:lnTo>
                      <a:pt x="214" y="381"/>
                    </a:lnTo>
                    <a:lnTo>
                      <a:pt x="212" y="381"/>
                    </a:lnTo>
                    <a:lnTo>
                      <a:pt x="212" y="378"/>
                    </a:lnTo>
                    <a:lnTo>
                      <a:pt x="212" y="378"/>
                    </a:lnTo>
                    <a:lnTo>
                      <a:pt x="212" y="376"/>
                    </a:lnTo>
                    <a:lnTo>
                      <a:pt x="214" y="373"/>
                    </a:lnTo>
                    <a:lnTo>
                      <a:pt x="214" y="376"/>
                    </a:lnTo>
                    <a:lnTo>
                      <a:pt x="217" y="373"/>
                    </a:lnTo>
                    <a:lnTo>
                      <a:pt x="217" y="373"/>
                    </a:lnTo>
                    <a:lnTo>
                      <a:pt x="217" y="373"/>
                    </a:lnTo>
                    <a:lnTo>
                      <a:pt x="219" y="373"/>
                    </a:lnTo>
                    <a:lnTo>
                      <a:pt x="222" y="376"/>
                    </a:lnTo>
                    <a:lnTo>
                      <a:pt x="219" y="373"/>
                    </a:lnTo>
                    <a:lnTo>
                      <a:pt x="219" y="373"/>
                    </a:lnTo>
                    <a:lnTo>
                      <a:pt x="222" y="373"/>
                    </a:lnTo>
                    <a:lnTo>
                      <a:pt x="224" y="371"/>
                    </a:lnTo>
                    <a:lnTo>
                      <a:pt x="227" y="368"/>
                    </a:lnTo>
                    <a:lnTo>
                      <a:pt x="227" y="366"/>
                    </a:lnTo>
                    <a:lnTo>
                      <a:pt x="227" y="364"/>
                    </a:lnTo>
                    <a:lnTo>
                      <a:pt x="222" y="366"/>
                    </a:lnTo>
                    <a:lnTo>
                      <a:pt x="219" y="368"/>
                    </a:lnTo>
                    <a:lnTo>
                      <a:pt x="217" y="368"/>
                    </a:lnTo>
                    <a:lnTo>
                      <a:pt x="217" y="368"/>
                    </a:lnTo>
                    <a:lnTo>
                      <a:pt x="214" y="366"/>
                    </a:lnTo>
                    <a:lnTo>
                      <a:pt x="214" y="366"/>
                    </a:lnTo>
                    <a:lnTo>
                      <a:pt x="214" y="361"/>
                    </a:lnTo>
                    <a:lnTo>
                      <a:pt x="217" y="359"/>
                    </a:lnTo>
                    <a:lnTo>
                      <a:pt x="217" y="356"/>
                    </a:lnTo>
                    <a:lnTo>
                      <a:pt x="219" y="354"/>
                    </a:lnTo>
                    <a:lnTo>
                      <a:pt x="219" y="351"/>
                    </a:lnTo>
                    <a:lnTo>
                      <a:pt x="222" y="349"/>
                    </a:lnTo>
                    <a:lnTo>
                      <a:pt x="222" y="344"/>
                    </a:lnTo>
                    <a:lnTo>
                      <a:pt x="222" y="339"/>
                    </a:lnTo>
                    <a:lnTo>
                      <a:pt x="222" y="337"/>
                    </a:lnTo>
                    <a:lnTo>
                      <a:pt x="224" y="334"/>
                    </a:lnTo>
                    <a:lnTo>
                      <a:pt x="224" y="334"/>
                    </a:lnTo>
                    <a:lnTo>
                      <a:pt x="227" y="332"/>
                    </a:lnTo>
                    <a:lnTo>
                      <a:pt x="229" y="332"/>
                    </a:lnTo>
                    <a:lnTo>
                      <a:pt x="231" y="329"/>
                    </a:lnTo>
                    <a:lnTo>
                      <a:pt x="234" y="329"/>
                    </a:lnTo>
                    <a:lnTo>
                      <a:pt x="236" y="327"/>
                    </a:lnTo>
                    <a:lnTo>
                      <a:pt x="239" y="327"/>
                    </a:lnTo>
                    <a:lnTo>
                      <a:pt x="239" y="329"/>
                    </a:lnTo>
                    <a:lnTo>
                      <a:pt x="241" y="329"/>
                    </a:lnTo>
                    <a:lnTo>
                      <a:pt x="244" y="329"/>
                    </a:lnTo>
                    <a:lnTo>
                      <a:pt x="246" y="329"/>
                    </a:lnTo>
                    <a:lnTo>
                      <a:pt x="248" y="329"/>
                    </a:lnTo>
                    <a:lnTo>
                      <a:pt x="253" y="329"/>
                    </a:lnTo>
                    <a:lnTo>
                      <a:pt x="256" y="332"/>
                    </a:lnTo>
                    <a:lnTo>
                      <a:pt x="258" y="332"/>
                    </a:lnTo>
                    <a:lnTo>
                      <a:pt x="256" y="329"/>
                    </a:lnTo>
                    <a:lnTo>
                      <a:pt x="253" y="329"/>
                    </a:lnTo>
                    <a:lnTo>
                      <a:pt x="253" y="327"/>
                    </a:lnTo>
                    <a:lnTo>
                      <a:pt x="248" y="327"/>
                    </a:lnTo>
                    <a:lnTo>
                      <a:pt x="246" y="327"/>
                    </a:lnTo>
                    <a:lnTo>
                      <a:pt x="246" y="327"/>
                    </a:lnTo>
                    <a:lnTo>
                      <a:pt x="244" y="325"/>
                    </a:lnTo>
                    <a:lnTo>
                      <a:pt x="244" y="322"/>
                    </a:lnTo>
                    <a:lnTo>
                      <a:pt x="244" y="320"/>
                    </a:lnTo>
                    <a:lnTo>
                      <a:pt x="246" y="320"/>
                    </a:lnTo>
                    <a:lnTo>
                      <a:pt x="246" y="317"/>
                    </a:lnTo>
                    <a:lnTo>
                      <a:pt x="248" y="315"/>
                    </a:lnTo>
                    <a:lnTo>
                      <a:pt x="251" y="315"/>
                    </a:lnTo>
                    <a:lnTo>
                      <a:pt x="253" y="312"/>
                    </a:lnTo>
                    <a:lnTo>
                      <a:pt x="251" y="312"/>
                    </a:lnTo>
                    <a:lnTo>
                      <a:pt x="248" y="312"/>
                    </a:lnTo>
                    <a:lnTo>
                      <a:pt x="244" y="315"/>
                    </a:lnTo>
                    <a:lnTo>
                      <a:pt x="241" y="320"/>
                    </a:lnTo>
                    <a:lnTo>
                      <a:pt x="239" y="320"/>
                    </a:lnTo>
                    <a:lnTo>
                      <a:pt x="236" y="320"/>
                    </a:lnTo>
                    <a:lnTo>
                      <a:pt x="234" y="317"/>
                    </a:lnTo>
                    <a:lnTo>
                      <a:pt x="236" y="315"/>
                    </a:lnTo>
                    <a:lnTo>
                      <a:pt x="236" y="310"/>
                    </a:lnTo>
                    <a:lnTo>
                      <a:pt x="239" y="308"/>
                    </a:lnTo>
                    <a:lnTo>
                      <a:pt x="239" y="305"/>
                    </a:lnTo>
                    <a:lnTo>
                      <a:pt x="241" y="300"/>
                    </a:lnTo>
                    <a:lnTo>
                      <a:pt x="241" y="298"/>
                    </a:lnTo>
                    <a:lnTo>
                      <a:pt x="241" y="293"/>
                    </a:lnTo>
                    <a:lnTo>
                      <a:pt x="244" y="290"/>
                    </a:lnTo>
                    <a:lnTo>
                      <a:pt x="244" y="288"/>
                    </a:lnTo>
                    <a:lnTo>
                      <a:pt x="241" y="288"/>
                    </a:lnTo>
                    <a:lnTo>
                      <a:pt x="241" y="290"/>
                    </a:lnTo>
                    <a:lnTo>
                      <a:pt x="241" y="293"/>
                    </a:lnTo>
                    <a:lnTo>
                      <a:pt x="239" y="295"/>
                    </a:lnTo>
                    <a:lnTo>
                      <a:pt x="239" y="298"/>
                    </a:lnTo>
                    <a:lnTo>
                      <a:pt x="236" y="303"/>
                    </a:lnTo>
                    <a:lnTo>
                      <a:pt x="236" y="305"/>
                    </a:lnTo>
                    <a:lnTo>
                      <a:pt x="234" y="308"/>
                    </a:lnTo>
                    <a:lnTo>
                      <a:pt x="234" y="310"/>
                    </a:lnTo>
                    <a:lnTo>
                      <a:pt x="231" y="312"/>
                    </a:lnTo>
                    <a:lnTo>
                      <a:pt x="234" y="315"/>
                    </a:lnTo>
                    <a:lnTo>
                      <a:pt x="234" y="317"/>
                    </a:lnTo>
                    <a:lnTo>
                      <a:pt x="229" y="320"/>
                    </a:lnTo>
                    <a:lnTo>
                      <a:pt x="229" y="322"/>
                    </a:lnTo>
                    <a:lnTo>
                      <a:pt x="227" y="325"/>
                    </a:lnTo>
                    <a:lnTo>
                      <a:pt x="222" y="325"/>
                    </a:lnTo>
                    <a:lnTo>
                      <a:pt x="219" y="327"/>
                    </a:lnTo>
                    <a:lnTo>
                      <a:pt x="217" y="329"/>
                    </a:lnTo>
                    <a:lnTo>
                      <a:pt x="217" y="332"/>
                    </a:lnTo>
                    <a:lnTo>
                      <a:pt x="214" y="334"/>
                    </a:lnTo>
                    <a:lnTo>
                      <a:pt x="212" y="337"/>
                    </a:lnTo>
                    <a:lnTo>
                      <a:pt x="209" y="339"/>
                    </a:lnTo>
                    <a:lnTo>
                      <a:pt x="209" y="339"/>
                    </a:lnTo>
                    <a:lnTo>
                      <a:pt x="207" y="344"/>
                    </a:lnTo>
                    <a:lnTo>
                      <a:pt x="207" y="347"/>
                    </a:lnTo>
                    <a:lnTo>
                      <a:pt x="205" y="347"/>
                    </a:lnTo>
                    <a:lnTo>
                      <a:pt x="202" y="349"/>
                    </a:lnTo>
                    <a:lnTo>
                      <a:pt x="202" y="349"/>
                    </a:lnTo>
                    <a:lnTo>
                      <a:pt x="200" y="349"/>
                    </a:lnTo>
                    <a:lnTo>
                      <a:pt x="197" y="347"/>
                    </a:lnTo>
                    <a:lnTo>
                      <a:pt x="195" y="347"/>
                    </a:lnTo>
                    <a:lnTo>
                      <a:pt x="197" y="349"/>
                    </a:lnTo>
                    <a:lnTo>
                      <a:pt x="200" y="351"/>
                    </a:lnTo>
                    <a:lnTo>
                      <a:pt x="200" y="351"/>
                    </a:lnTo>
                    <a:lnTo>
                      <a:pt x="202" y="354"/>
                    </a:lnTo>
                    <a:lnTo>
                      <a:pt x="202" y="356"/>
                    </a:lnTo>
                    <a:lnTo>
                      <a:pt x="200" y="359"/>
                    </a:lnTo>
                    <a:lnTo>
                      <a:pt x="197" y="359"/>
                    </a:lnTo>
                    <a:lnTo>
                      <a:pt x="195" y="359"/>
                    </a:lnTo>
                    <a:lnTo>
                      <a:pt x="195" y="359"/>
                    </a:lnTo>
                    <a:lnTo>
                      <a:pt x="192" y="361"/>
                    </a:lnTo>
                    <a:lnTo>
                      <a:pt x="195" y="361"/>
                    </a:lnTo>
                    <a:lnTo>
                      <a:pt x="195" y="364"/>
                    </a:lnTo>
                    <a:lnTo>
                      <a:pt x="192" y="366"/>
                    </a:lnTo>
                    <a:lnTo>
                      <a:pt x="190" y="366"/>
                    </a:lnTo>
                    <a:lnTo>
                      <a:pt x="190" y="364"/>
                    </a:lnTo>
                    <a:lnTo>
                      <a:pt x="188" y="364"/>
                    </a:lnTo>
                    <a:lnTo>
                      <a:pt x="188" y="366"/>
                    </a:lnTo>
                    <a:lnTo>
                      <a:pt x="185" y="364"/>
                    </a:lnTo>
                    <a:lnTo>
                      <a:pt x="185" y="366"/>
                    </a:lnTo>
                    <a:lnTo>
                      <a:pt x="185" y="368"/>
                    </a:lnTo>
                    <a:lnTo>
                      <a:pt x="183" y="371"/>
                    </a:lnTo>
                    <a:lnTo>
                      <a:pt x="183" y="371"/>
                    </a:lnTo>
                    <a:lnTo>
                      <a:pt x="180" y="373"/>
                    </a:lnTo>
                    <a:lnTo>
                      <a:pt x="178" y="373"/>
                    </a:lnTo>
                    <a:lnTo>
                      <a:pt x="178" y="376"/>
                    </a:lnTo>
                    <a:lnTo>
                      <a:pt x="175" y="378"/>
                    </a:lnTo>
                    <a:lnTo>
                      <a:pt x="175" y="383"/>
                    </a:lnTo>
                    <a:lnTo>
                      <a:pt x="173" y="383"/>
                    </a:lnTo>
                    <a:lnTo>
                      <a:pt x="175" y="386"/>
                    </a:lnTo>
                    <a:lnTo>
                      <a:pt x="180" y="383"/>
                    </a:lnTo>
                    <a:lnTo>
                      <a:pt x="183" y="386"/>
                    </a:lnTo>
                    <a:lnTo>
                      <a:pt x="183" y="386"/>
                    </a:lnTo>
                    <a:lnTo>
                      <a:pt x="185" y="388"/>
                    </a:lnTo>
                    <a:lnTo>
                      <a:pt x="185" y="388"/>
                    </a:lnTo>
                    <a:lnTo>
                      <a:pt x="188" y="388"/>
                    </a:lnTo>
                    <a:lnTo>
                      <a:pt x="188" y="390"/>
                    </a:lnTo>
                    <a:lnTo>
                      <a:pt x="188" y="393"/>
                    </a:lnTo>
                    <a:lnTo>
                      <a:pt x="188" y="395"/>
                    </a:lnTo>
                    <a:lnTo>
                      <a:pt x="185" y="395"/>
                    </a:lnTo>
                    <a:lnTo>
                      <a:pt x="185" y="398"/>
                    </a:lnTo>
                    <a:lnTo>
                      <a:pt x="183" y="398"/>
                    </a:lnTo>
                    <a:lnTo>
                      <a:pt x="183" y="398"/>
                    </a:lnTo>
                    <a:lnTo>
                      <a:pt x="180" y="398"/>
                    </a:lnTo>
                    <a:lnTo>
                      <a:pt x="178" y="400"/>
                    </a:lnTo>
                    <a:lnTo>
                      <a:pt x="178" y="400"/>
                    </a:lnTo>
                    <a:lnTo>
                      <a:pt x="175" y="400"/>
                    </a:lnTo>
                    <a:lnTo>
                      <a:pt x="175" y="403"/>
                    </a:lnTo>
                    <a:lnTo>
                      <a:pt x="175" y="405"/>
                    </a:lnTo>
                    <a:lnTo>
                      <a:pt x="175" y="405"/>
                    </a:lnTo>
                    <a:lnTo>
                      <a:pt x="173" y="407"/>
                    </a:lnTo>
                    <a:lnTo>
                      <a:pt x="173" y="407"/>
                    </a:lnTo>
                    <a:lnTo>
                      <a:pt x="173" y="407"/>
                    </a:lnTo>
                    <a:lnTo>
                      <a:pt x="173" y="410"/>
                    </a:lnTo>
                    <a:lnTo>
                      <a:pt x="173" y="410"/>
                    </a:lnTo>
                    <a:lnTo>
                      <a:pt x="170" y="412"/>
                    </a:lnTo>
                    <a:lnTo>
                      <a:pt x="168" y="412"/>
                    </a:lnTo>
                    <a:lnTo>
                      <a:pt x="166" y="412"/>
                    </a:lnTo>
                    <a:lnTo>
                      <a:pt x="166" y="415"/>
                    </a:lnTo>
                    <a:lnTo>
                      <a:pt x="163" y="415"/>
                    </a:lnTo>
                    <a:lnTo>
                      <a:pt x="163" y="415"/>
                    </a:lnTo>
                    <a:lnTo>
                      <a:pt x="161" y="415"/>
                    </a:lnTo>
                    <a:lnTo>
                      <a:pt x="158" y="415"/>
                    </a:lnTo>
                    <a:lnTo>
                      <a:pt x="158" y="417"/>
                    </a:lnTo>
                    <a:lnTo>
                      <a:pt x="156" y="417"/>
                    </a:lnTo>
                    <a:lnTo>
                      <a:pt x="156" y="420"/>
                    </a:lnTo>
                    <a:lnTo>
                      <a:pt x="153" y="420"/>
                    </a:lnTo>
                    <a:lnTo>
                      <a:pt x="153" y="420"/>
                    </a:lnTo>
                    <a:lnTo>
                      <a:pt x="151" y="420"/>
                    </a:lnTo>
                    <a:lnTo>
                      <a:pt x="151" y="422"/>
                    </a:lnTo>
                    <a:lnTo>
                      <a:pt x="151" y="422"/>
                    </a:lnTo>
                    <a:lnTo>
                      <a:pt x="151" y="422"/>
                    </a:lnTo>
                    <a:lnTo>
                      <a:pt x="149" y="422"/>
                    </a:lnTo>
                    <a:lnTo>
                      <a:pt x="149" y="422"/>
                    </a:lnTo>
                    <a:lnTo>
                      <a:pt x="146" y="422"/>
                    </a:lnTo>
                    <a:lnTo>
                      <a:pt x="146" y="425"/>
                    </a:lnTo>
                    <a:lnTo>
                      <a:pt x="144" y="425"/>
                    </a:lnTo>
                    <a:lnTo>
                      <a:pt x="144" y="427"/>
                    </a:lnTo>
                    <a:lnTo>
                      <a:pt x="141" y="427"/>
                    </a:lnTo>
                    <a:lnTo>
                      <a:pt x="141" y="427"/>
                    </a:lnTo>
                    <a:lnTo>
                      <a:pt x="139" y="429"/>
                    </a:lnTo>
                    <a:lnTo>
                      <a:pt x="139" y="429"/>
                    </a:lnTo>
                    <a:lnTo>
                      <a:pt x="136" y="429"/>
                    </a:lnTo>
                    <a:lnTo>
                      <a:pt x="134" y="432"/>
                    </a:lnTo>
                    <a:lnTo>
                      <a:pt x="131" y="432"/>
                    </a:lnTo>
                    <a:lnTo>
                      <a:pt x="131" y="434"/>
                    </a:lnTo>
                    <a:lnTo>
                      <a:pt x="131" y="434"/>
                    </a:lnTo>
                    <a:lnTo>
                      <a:pt x="134" y="434"/>
                    </a:lnTo>
                    <a:lnTo>
                      <a:pt x="131" y="437"/>
                    </a:lnTo>
                    <a:lnTo>
                      <a:pt x="131" y="439"/>
                    </a:lnTo>
                    <a:lnTo>
                      <a:pt x="131" y="442"/>
                    </a:lnTo>
                    <a:lnTo>
                      <a:pt x="129" y="442"/>
                    </a:lnTo>
                    <a:lnTo>
                      <a:pt x="127" y="444"/>
                    </a:lnTo>
                    <a:lnTo>
                      <a:pt x="127" y="442"/>
                    </a:lnTo>
                    <a:lnTo>
                      <a:pt x="127" y="444"/>
                    </a:lnTo>
                    <a:lnTo>
                      <a:pt x="124" y="444"/>
                    </a:lnTo>
                    <a:lnTo>
                      <a:pt x="124" y="444"/>
                    </a:lnTo>
                    <a:lnTo>
                      <a:pt x="122" y="444"/>
                    </a:lnTo>
                    <a:lnTo>
                      <a:pt x="122" y="446"/>
                    </a:lnTo>
                    <a:lnTo>
                      <a:pt x="119" y="446"/>
                    </a:lnTo>
                    <a:lnTo>
                      <a:pt x="117" y="449"/>
                    </a:lnTo>
                    <a:lnTo>
                      <a:pt x="117" y="446"/>
                    </a:lnTo>
                    <a:lnTo>
                      <a:pt x="114" y="446"/>
                    </a:lnTo>
                    <a:lnTo>
                      <a:pt x="112" y="446"/>
                    </a:lnTo>
                    <a:lnTo>
                      <a:pt x="112" y="449"/>
                    </a:lnTo>
                    <a:lnTo>
                      <a:pt x="112" y="451"/>
                    </a:lnTo>
                    <a:lnTo>
                      <a:pt x="112" y="451"/>
                    </a:lnTo>
                    <a:lnTo>
                      <a:pt x="110" y="451"/>
                    </a:lnTo>
                    <a:lnTo>
                      <a:pt x="107" y="451"/>
                    </a:lnTo>
                    <a:lnTo>
                      <a:pt x="107" y="451"/>
                    </a:lnTo>
                    <a:lnTo>
                      <a:pt x="102" y="451"/>
                    </a:lnTo>
                    <a:lnTo>
                      <a:pt x="102" y="454"/>
                    </a:lnTo>
                    <a:lnTo>
                      <a:pt x="105" y="454"/>
                    </a:lnTo>
                    <a:lnTo>
                      <a:pt x="105" y="454"/>
                    </a:lnTo>
                    <a:lnTo>
                      <a:pt x="105" y="456"/>
                    </a:lnTo>
                    <a:lnTo>
                      <a:pt x="102" y="456"/>
                    </a:lnTo>
                    <a:lnTo>
                      <a:pt x="100" y="456"/>
                    </a:lnTo>
                    <a:lnTo>
                      <a:pt x="100" y="456"/>
                    </a:lnTo>
                    <a:lnTo>
                      <a:pt x="95" y="456"/>
                    </a:lnTo>
                    <a:lnTo>
                      <a:pt x="92" y="459"/>
                    </a:lnTo>
                    <a:lnTo>
                      <a:pt x="90" y="459"/>
                    </a:lnTo>
                    <a:lnTo>
                      <a:pt x="88" y="459"/>
                    </a:lnTo>
                    <a:lnTo>
                      <a:pt x="85" y="456"/>
                    </a:lnTo>
                    <a:lnTo>
                      <a:pt x="85" y="454"/>
                    </a:lnTo>
                    <a:lnTo>
                      <a:pt x="83" y="451"/>
                    </a:lnTo>
                    <a:lnTo>
                      <a:pt x="85" y="456"/>
                    </a:lnTo>
                    <a:lnTo>
                      <a:pt x="85" y="459"/>
                    </a:lnTo>
                    <a:lnTo>
                      <a:pt x="88" y="461"/>
                    </a:lnTo>
                    <a:lnTo>
                      <a:pt x="90" y="461"/>
                    </a:lnTo>
                    <a:lnTo>
                      <a:pt x="90" y="464"/>
                    </a:lnTo>
                    <a:lnTo>
                      <a:pt x="90" y="466"/>
                    </a:lnTo>
                    <a:lnTo>
                      <a:pt x="88" y="468"/>
                    </a:lnTo>
                    <a:lnTo>
                      <a:pt x="88" y="468"/>
                    </a:lnTo>
                    <a:lnTo>
                      <a:pt x="88" y="468"/>
                    </a:lnTo>
                    <a:lnTo>
                      <a:pt x="85" y="468"/>
                    </a:lnTo>
                    <a:lnTo>
                      <a:pt x="83" y="471"/>
                    </a:lnTo>
                    <a:lnTo>
                      <a:pt x="83" y="471"/>
                    </a:lnTo>
                    <a:lnTo>
                      <a:pt x="80" y="471"/>
                    </a:lnTo>
                    <a:lnTo>
                      <a:pt x="80" y="471"/>
                    </a:lnTo>
                    <a:lnTo>
                      <a:pt x="78" y="471"/>
                    </a:lnTo>
                    <a:lnTo>
                      <a:pt x="75" y="471"/>
                    </a:lnTo>
                    <a:lnTo>
                      <a:pt x="75" y="471"/>
                    </a:lnTo>
                    <a:lnTo>
                      <a:pt x="75" y="468"/>
                    </a:lnTo>
                    <a:lnTo>
                      <a:pt x="75" y="471"/>
                    </a:lnTo>
                    <a:lnTo>
                      <a:pt x="73" y="471"/>
                    </a:lnTo>
                    <a:lnTo>
                      <a:pt x="73" y="473"/>
                    </a:lnTo>
                    <a:lnTo>
                      <a:pt x="71" y="476"/>
                    </a:lnTo>
                    <a:lnTo>
                      <a:pt x="71" y="478"/>
                    </a:lnTo>
                    <a:lnTo>
                      <a:pt x="71" y="478"/>
                    </a:lnTo>
                    <a:lnTo>
                      <a:pt x="68" y="478"/>
                    </a:lnTo>
                    <a:lnTo>
                      <a:pt x="71" y="476"/>
                    </a:lnTo>
                    <a:lnTo>
                      <a:pt x="71" y="476"/>
                    </a:lnTo>
                    <a:lnTo>
                      <a:pt x="71" y="473"/>
                    </a:lnTo>
                    <a:lnTo>
                      <a:pt x="71" y="471"/>
                    </a:lnTo>
                    <a:lnTo>
                      <a:pt x="68" y="471"/>
                    </a:lnTo>
                    <a:lnTo>
                      <a:pt x="66" y="471"/>
                    </a:lnTo>
                    <a:lnTo>
                      <a:pt x="66" y="471"/>
                    </a:lnTo>
                    <a:lnTo>
                      <a:pt x="63" y="471"/>
                    </a:lnTo>
                    <a:lnTo>
                      <a:pt x="61" y="473"/>
                    </a:lnTo>
                    <a:lnTo>
                      <a:pt x="61" y="473"/>
                    </a:lnTo>
                    <a:lnTo>
                      <a:pt x="58" y="473"/>
                    </a:lnTo>
                    <a:lnTo>
                      <a:pt x="56" y="473"/>
                    </a:lnTo>
                    <a:lnTo>
                      <a:pt x="56" y="476"/>
                    </a:lnTo>
                    <a:lnTo>
                      <a:pt x="53" y="478"/>
                    </a:lnTo>
                    <a:lnTo>
                      <a:pt x="53" y="476"/>
                    </a:lnTo>
                    <a:lnTo>
                      <a:pt x="53" y="476"/>
                    </a:lnTo>
                    <a:lnTo>
                      <a:pt x="51" y="476"/>
                    </a:lnTo>
                    <a:lnTo>
                      <a:pt x="51" y="476"/>
                    </a:lnTo>
                    <a:lnTo>
                      <a:pt x="51" y="478"/>
                    </a:lnTo>
                    <a:lnTo>
                      <a:pt x="51" y="478"/>
                    </a:lnTo>
                    <a:lnTo>
                      <a:pt x="49" y="478"/>
                    </a:lnTo>
                    <a:lnTo>
                      <a:pt x="46" y="476"/>
                    </a:lnTo>
                    <a:lnTo>
                      <a:pt x="44" y="478"/>
                    </a:lnTo>
                    <a:lnTo>
                      <a:pt x="41" y="478"/>
                    </a:lnTo>
                    <a:lnTo>
                      <a:pt x="39" y="478"/>
                    </a:lnTo>
                    <a:lnTo>
                      <a:pt x="36" y="478"/>
                    </a:lnTo>
                    <a:lnTo>
                      <a:pt x="36" y="478"/>
                    </a:lnTo>
                    <a:lnTo>
                      <a:pt x="39" y="476"/>
                    </a:lnTo>
                    <a:lnTo>
                      <a:pt x="39" y="471"/>
                    </a:lnTo>
                    <a:lnTo>
                      <a:pt x="36" y="471"/>
                    </a:lnTo>
                    <a:lnTo>
                      <a:pt x="34" y="473"/>
                    </a:lnTo>
                    <a:lnTo>
                      <a:pt x="34" y="473"/>
                    </a:lnTo>
                    <a:lnTo>
                      <a:pt x="32" y="476"/>
                    </a:lnTo>
                    <a:lnTo>
                      <a:pt x="32" y="478"/>
                    </a:lnTo>
                    <a:lnTo>
                      <a:pt x="29" y="481"/>
                    </a:lnTo>
                    <a:lnTo>
                      <a:pt x="27" y="481"/>
                    </a:lnTo>
                    <a:lnTo>
                      <a:pt x="27" y="483"/>
                    </a:lnTo>
                    <a:lnTo>
                      <a:pt x="24" y="485"/>
                    </a:lnTo>
                    <a:lnTo>
                      <a:pt x="24" y="483"/>
                    </a:lnTo>
                    <a:lnTo>
                      <a:pt x="22" y="485"/>
                    </a:lnTo>
                    <a:lnTo>
                      <a:pt x="19" y="485"/>
                    </a:lnTo>
                    <a:lnTo>
                      <a:pt x="19" y="485"/>
                    </a:lnTo>
                    <a:lnTo>
                      <a:pt x="19" y="485"/>
                    </a:lnTo>
                    <a:lnTo>
                      <a:pt x="17" y="483"/>
                    </a:lnTo>
                    <a:lnTo>
                      <a:pt x="17" y="483"/>
                    </a:lnTo>
                    <a:lnTo>
                      <a:pt x="19" y="483"/>
                    </a:lnTo>
                    <a:lnTo>
                      <a:pt x="17" y="481"/>
                    </a:lnTo>
                    <a:lnTo>
                      <a:pt x="17" y="481"/>
                    </a:lnTo>
                    <a:lnTo>
                      <a:pt x="17" y="478"/>
                    </a:lnTo>
                    <a:lnTo>
                      <a:pt x="17" y="478"/>
                    </a:lnTo>
                    <a:lnTo>
                      <a:pt x="17" y="481"/>
                    </a:lnTo>
                    <a:lnTo>
                      <a:pt x="14" y="483"/>
                    </a:lnTo>
                    <a:lnTo>
                      <a:pt x="14" y="485"/>
                    </a:lnTo>
                    <a:lnTo>
                      <a:pt x="14" y="485"/>
                    </a:lnTo>
                    <a:lnTo>
                      <a:pt x="12" y="485"/>
                    </a:lnTo>
                    <a:lnTo>
                      <a:pt x="10" y="485"/>
                    </a:lnTo>
                    <a:lnTo>
                      <a:pt x="7" y="483"/>
                    </a:lnTo>
                    <a:lnTo>
                      <a:pt x="7" y="481"/>
                    </a:lnTo>
                    <a:lnTo>
                      <a:pt x="7" y="481"/>
                    </a:lnTo>
                    <a:lnTo>
                      <a:pt x="7" y="483"/>
                    </a:lnTo>
                    <a:lnTo>
                      <a:pt x="5" y="485"/>
                    </a:lnTo>
                    <a:lnTo>
                      <a:pt x="5" y="488"/>
                    </a:lnTo>
                    <a:lnTo>
                      <a:pt x="2" y="488"/>
                    </a:lnTo>
                    <a:lnTo>
                      <a:pt x="2" y="488"/>
                    </a:lnTo>
                    <a:lnTo>
                      <a:pt x="2" y="485"/>
                    </a:lnTo>
                    <a:lnTo>
                      <a:pt x="2" y="483"/>
                    </a:lnTo>
                    <a:lnTo>
                      <a:pt x="2" y="481"/>
                    </a:lnTo>
                    <a:lnTo>
                      <a:pt x="2" y="481"/>
                    </a:lnTo>
                    <a:lnTo>
                      <a:pt x="0" y="481"/>
                    </a:lnTo>
                    <a:lnTo>
                      <a:pt x="0" y="481"/>
                    </a:lnTo>
                    <a:lnTo>
                      <a:pt x="2" y="478"/>
                    </a:lnTo>
                    <a:lnTo>
                      <a:pt x="5" y="478"/>
                    </a:lnTo>
                    <a:lnTo>
                      <a:pt x="5" y="478"/>
                    </a:lnTo>
                    <a:lnTo>
                      <a:pt x="7" y="478"/>
                    </a:lnTo>
                    <a:lnTo>
                      <a:pt x="7" y="478"/>
                    </a:lnTo>
                    <a:lnTo>
                      <a:pt x="10" y="478"/>
                    </a:lnTo>
                    <a:lnTo>
                      <a:pt x="10" y="478"/>
                    </a:lnTo>
                    <a:lnTo>
                      <a:pt x="12" y="478"/>
                    </a:lnTo>
                    <a:lnTo>
                      <a:pt x="12" y="476"/>
                    </a:lnTo>
                    <a:lnTo>
                      <a:pt x="14" y="476"/>
                    </a:lnTo>
                    <a:lnTo>
                      <a:pt x="17" y="476"/>
                    </a:lnTo>
                    <a:lnTo>
                      <a:pt x="17" y="473"/>
                    </a:lnTo>
                    <a:lnTo>
                      <a:pt x="17" y="473"/>
                    </a:lnTo>
                    <a:lnTo>
                      <a:pt x="19" y="471"/>
                    </a:lnTo>
                    <a:lnTo>
                      <a:pt x="19" y="471"/>
                    </a:lnTo>
                    <a:lnTo>
                      <a:pt x="22" y="468"/>
                    </a:lnTo>
                    <a:lnTo>
                      <a:pt x="24" y="466"/>
                    </a:lnTo>
                    <a:lnTo>
                      <a:pt x="27" y="466"/>
                    </a:lnTo>
                    <a:lnTo>
                      <a:pt x="29" y="464"/>
                    </a:lnTo>
                    <a:lnTo>
                      <a:pt x="32" y="464"/>
                    </a:lnTo>
                    <a:lnTo>
                      <a:pt x="34" y="464"/>
                    </a:lnTo>
                    <a:lnTo>
                      <a:pt x="36" y="461"/>
                    </a:lnTo>
                    <a:lnTo>
                      <a:pt x="39" y="461"/>
                    </a:lnTo>
                    <a:lnTo>
                      <a:pt x="41" y="461"/>
                    </a:lnTo>
                    <a:lnTo>
                      <a:pt x="41" y="461"/>
                    </a:lnTo>
                    <a:lnTo>
                      <a:pt x="44" y="461"/>
                    </a:lnTo>
                    <a:lnTo>
                      <a:pt x="44" y="459"/>
                    </a:lnTo>
                    <a:lnTo>
                      <a:pt x="46" y="459"/>
                    </a:lnTo>
                    <a:lnTo>
                      <a:pt x="46" y="461"/>
                    </a:lnTo>
                    <a:lnTo>
                      <a:pt x="49" y="461"/>
                    </a:lnTo>
                    <a:lnTo>
                      <a:pt x="51" y="461"/>
                    </a:lnTo>
                    <a:lnTo>
                      <a:pt x="51" y="461"/>
                    </a:lnTo>
                    <a:lnTo>
                      <a:pt x="51" y="464"/>
                    </a:lnTo>
                    <a:lnTo>
                      <a:pt x="49" y="464"/>
                    </a:lnTo>
                    <a:lnTo>
                      <a:pt x="51" y="466"/>
                    </a:lnTo>
                    <a:lnTo>
                      <a:pt x="51" y="468"/>
                    </a:lnTo>
                    <a:lnTo>
                      <a:pt x="53" y="466"/>
                    </a:lnTo>
                    <a:lnTo>
                      <a:pt x="53" y="466"/>
                    </a:lnTo>
                    <a:lnTo>
                      <a:pt x="53" y="466"/>
                    </a:lnTo>
                    <a:lnTo>
                      <a:pt x="56" y="466"/>
                    </a:lnTo>
                    <a:lnTo>
                      <a:pt x="58" y="468"/>
                    </a:lnTo>
                    <a:lnTo>
                      <a:pt x="58" y="468"/>
                    </a:lnTo>
                    <a:lnTo>
                      <a:pt x="61" y="471"/>
                    </a:lnTo>
                    <a:lnTo>
                      <a:pt x="61" y="468"/>
                    </a:lnTo>
                    <a:lnTo>
                      <a:pt x="61" y="468"/>
                    </a:lnTo>
                    <a:lnTo>
                      <a:pt x="61" y="468"/>
                    </a:lnTo>
                    <a:lnTo>
                      <a:pt x="58" y="466"/>
                    </a:lnTo>
                    <a:lnTo>
                      <a:pt x="56" y="466"/>
                    </a:lnTo>
                    <a:lnTo>
                      <a:pt x="56" y="466"/>
                    </a:lnTo>
                    <a:lnTo>
                      <a:pt x="58" y="464"/>
                    </a:lnTo>
                    <a:lnTo>
                      <a:pt x="58" y="461"/>
                    </a:lnTo>
                    <a:lnTo>
                      <a:pt x="58" y="459"/>
                    </a:lnTo>
                    <a:lnTo>
                      <a:pt x="61" y="456"/>
                    </a:lnTo>
                    <a:lnTo>
                      <a:pt x="66" y="454"/>
                    </a:lnTo>
                    <a:lnTo>
                      <a:pt x="66" y="451"/>
                    </a:lnTo>
                    <a:lnTo>
                      <a:pt x="71" y="449"/>
                    </a:lnTo>
                    <a:lnTo>
                      <a:pt x="73" y="449"/>
                    </a:lnTo>
                    <a:lnTo>
                      <a:pt x="73" y="449"/>
                    </a:lnTo>
                    <a:lnTo>
                      <a:pt x="73" y="449"/>
                    </a:lnTo>
                    <a:lnTo>
                      <a:pt x="75" y="446"/>
                    </a:lnTo>
                    <a:lnTo>
                      <a:pt x="78" y="446"/>
                    </a:lnTo>
                    <a:lnTo>
                      <a:pt x="80" y="446"/>
                    </a:lnTo>
                    <a:lnTo>
                      <a:pt x="83" y="446"/>
                    </a:lnTo>
                    <a:lnTo>
                      <a:pt x="85" y="444"/>
                    </a:lnTo>
                    <a:lnTo>
                      <a:pt x="88" y="442"/>
                    </a:lnTo>
                    <a:lnTo>
                      <a:pt x="90" y="444"/>
                    </a:lnTo>
                    <a:lnTo>
                      <a:pt x="90" y="442"/>
                    </a:lnTo>
                    <a:lnTo>
                      <a:pt x="92" y="444"/>
                    </a:lnTo>
                    <a:lnTo>
                      <a:pt x="92" y="442"/>
                    </a:lnTo>
                    <a:lnTo>
                      <a:pt x="95" y="439"/>
                    </a:lnTo>
                    <a:lnTo>
                      <a:pt x="97" y="434"/>
                    </a:lnTo>
                    <a:lnTo>
                      <a:pt x="97" y="434"/>
                    </a:lnTo>
                    <a:lnTo>
                      <a:pt x="100" y="434"/>
                    </a:lnTo>
                    <a:lnTo>
                      <a:pt x="100" y="432"/>
                    </a:lnTo>
                    <a:lnTo>
                      <a:pt x="102" y="429"/>
                    </a:lnTo>
                    <a:lnTo>
                      <a:pt x="102" y="429"/>
                    </a:lnTo>
                    <a:lnTo>
                      <a:pt x="105" y="429"/>
                    </a:lnTo>
                    <a:lnTo>
                      <a:pt x="105" y="429"/>
                    </a:lnTo>
                    <a:lnTo>
                      <a:pt x="110" y="425"/>
                    </a:lnTo>
                    <a:lnTo>
                      <a:pt x="112" y="422"/>
                    </a:lnTo>
                    <a:lnTo>
                      <a:pt x="112" y="422"/>
                    </a:lnTo>
                    <a:lnTo>
                      <a:pt x="114" y="420"/>
                    </a:lnTo>
                    <a:lnTo>
                      <a:pt x="114" y="415"/>
                    </a:lnTo>
                    <a:lnTo>
                      <a:pt x="117" y="410"/>
                    </a:lnTo>
                    <a:lnTo>
                      <a:pt x="117" y="407"/>
                    </a:lnTo>
                    <a:lnTo>
                      <a:pt x="117" y="405"/>
                    </a:lnTo>
                    <a:lnTo>
                      <a:pt x="122" y="403"/>
                    </a:lnTo>
                    <a:lnTo>
                      <a:pt x="122" y="400"/>
                    </a:lnTo>
                    <a:lnTo>
                      <a:pt x="122" y="400"/>
                    </a:lnTo>
                    <a:lnTo>
                      <a:pt x="119" y="400"/>
                    </a:lnTo>
                    <a:lnTo>
                      <a:pt x="119" y="400"/>
                    </a:lnTo>
                    <a:lnTo>
                      <a:pt x="119" y="395"/>
                    </a:lnTo>
                    <a:lnTo>
                      <a:pt x="122" y="393"/>
                    </a:lnTo>
                    <a:lnTo>
                      <a:pt x="124" y="390"/>
                    </a:lnTo>
                    <a:lnTo>
                      <a:pt x="129" y="388"/>
                    </a:lnTo>
                    <a:lnTo>
                      <a:pt x="129" y="388"/>
                    </a:lnTo>
                    <a:lnTo>
                      <a:pt x="127" y="386"/>
                    </a:lnTo>
                    <a:lnTo>
                      <a:pt x="129" y="386"/>
                    </a:lnTo>
                    <a:lnTo>
                      <a:pt x="131" y="383"/>
                    </a:lnTo>
                    <a:lnTo>
                      <a:pt x="134" y="381"/>
                    </a:lnTo>
                    <a:lnTo>
                      <a:pt x="134" y="378"/>
                    </a:lnTo>
                    <a:lnTo>
                      <a:pt x="134" y="378"/>
                    </a:lnTo>
                    <a:lnTo>
                      <a:pt x="131" y="378"/>
                    </a:lnTo>
                    <a:lnTo>
                      <a:pt x="131" y="378"/>
                    </a:lnTo>
                    <a:lnTo>
                      <a:pt x="127" y="381"/>
                    </a:lnTo>
                    <a:lnTo>
                      <a:pt x="127" y="383"/>
                    </a:lnTo>
                    <a:lnTo>
                      <a:pt x="124" y="383"/>
                    </a:lnTo>
                    <a:lnTo>
                      <a:pt x="124" y="386"/>
                    </a:lnTo>
                    <a:lnTo>
                      <a:pt x="122" y="386"/>
                    </a:lnTo>
                    <a:lnTo>
                      <a:pt x="119" y="386"/>
                    </a:lnTo>
                    <a:lnTo>
                      <a:pt x="117" y="388"/>
                    </a:lnTo>
                    <a:lnTo>
                      <a:pt x="117" y="388"/>
                    </a:lnTo>
                    <a:lnTo>
                      <a:pt x="114" y="388"/>
                    </a:lnTo>
                    <a:lnTo>
                      <a:pt x="112" y="388"/>
                    </a:lnTo>
                    <a:lnTo>
                      <a:pt x="110" y="388"/>
                    </a:lnTo>
                    <a:lnTo>
                      <a:pt x="110" y="388"/>
                    </a:lnTo>
                    <a:lnTo>
                      <a:pt x="107" y="386"/>
                    </a:lnTo>
                    <a:lnTo>
                      <a:pt x="107" y="386"/>
                    </a:lnTo>
                    <a:lnTo>
                      <a:pt x="105" y="383"/>
                    </a:lnTo>
                    <a:lnTo>
                      <a:pt x="105" y="383"/>
                    </a:lnTo>
                    <a:lnTo>
                      <a:pt x="107" y="381"/>
                    </a:lnTo>
                    <a:lnTo>
                      <a:pt x="107" y="378"/>
                    </a:lnTo>
                    <a:lnTo>
                      <a:pt x="107" y="376"/>
                    </a:lnTo>
                    <a:lnTo>
                      <a:pt x="105" y="376"/>
                    </a:lnTo>
                    <a:lnTo>
                      <a:pt x="105" y="378"/>
                    </a:lnTo>
                    <a:lnTo>
                      <a:pt x="102" y="378"/>
                    </a:lnTo>
                    <a:lnTo>
                      <a:pt x="102" y="381"/>
                    </a:lnTo>
                    <a:lnTo>
                      <a:pt x="100" y="383"/>
                    </a:lnTo>
                    <a:lnTo>
                      <a:pt x="100" y="383"/>
                    </a:lnTo>
                    <a:lnTo>
                      <a:pt x="100" y="383"/>
                    </a:lnTo>
                    <a:lnTo>
                      <a:pt x="100" y="388"/>
                    </a:lnTo>
                    <a:lnTo>
                      <a:pt x="100" y="390"/>
                    </a:lnTo>
                    <a:lnTo>
                      <a:pt x="100" y="393"/>
                    </a:lnTo>
                    <a:lnTo>
                      <a:pt x="97" y="393"/>
                    </a:lnTo>
                    <a:lnTo>
                      <a:pt x="95" y="393"/>
                    </a:lnTo>
                    <a:lnTo>
                      <a:pt x="95" y="395"/>
                    </a:lnTo>
                    <a:lnTo>
                      <a:pt x="95" y="393"/>
                    </a:lnTo>
                    <a:lnTo>
                      <a:pt x="92" y="390"/>
                    </a:lnTo>
                    <a:lnTo>
                      <a:pt x="92" y="386"/>
                    </a:lnTo>
                    <a:lnTo>
                      <a:pt x="90" y="383"/>
                    </a:lnTo>
                    <a:lnTo>
                      <a:pt x="90" y="381"/>
                    </a:lnTo>
                    <a:lnTo>
                      <a:pt x="88" y="378"/>
                    </a:lnTo>
                    <a:lnTo>
                      <a:pt x="90" y="378"/>
                    </a:lnTo>
                    <a:lnTo>
                      <a:pt x="88" y="376"/>
                    </a:lnTo>
                    <a:lnTo>
                      <a:pt x="88" y="376"/>
                    </a:lnTo>
                    <a:lnTo>
                      <a:pt x="85" y="378"/>
                    </a:lnTo>
                    <a:lnTo>
                      <a:pt x="85" y="378"/>
                    </a:lnTo>
                    <a:lnTo>
                      <a:pt x="83" y="378"/>
                    </a:lnTo>
                    <a:lnTo>
                      <a:pt x="80" y="378"/>
                    </a:lnTo>
                    <a:lnTo>
                      <a:pt x="80" y="376"/>
                    </a:lnTo>
                    <a:lnTo>
                      <a:pt x="78" y="376"/>
                    </a:lnTo>
                    <a:lnTo>
                      <a:pt x="78" y="376"/>
                    </a:lnTo>
                    <a:lnTo>
                      <a:pt x="78" y="373"/>
                    </a:lnTo>
                    <a:lnTo>
                      <a:pt x="78" y="373"/>
                    </a:lnTo>
                    <a:lnTo>
                      <a:pt x="78" y="371"/>
                    </a:lnTo>
                    <a:lnTo>
                      <a:pt x="80" y="368"/>
                    </a:lnTo>
                    <a:lnTo>
                      <a:pt x="80" y="366"/>
                    </a:lnTo>
                    <a:lnTo>
                      <a:pt x="80" y="364"/>
                    </a:lnTo>
                    <a:lnTo>
                      <a:pt x="78" y="366"/>
                    </a:lnTo>
                    <a:lnTo>
                      <a:pt x="75" y="368"/>
                    </a:lnTo>
                    <a:lnTo>
                      <a:pt x="75" y="371"/>
                    </a:lnTo>
                    <a:lnTo>
                      <a:pt x="73" y="371"/>
                    </a:lnTo>
                    <a:lnTo>
                      <a:pt x="71" y="373"/>
                    </a:lnTo>
                    <a:lnTo>
                      <a:pt x="68" y="373"/>
                    </a:lnTo>
                    <a:lnTo>
                      <a:pt x="66" y="373"/>
                    </a:lnTo>
                    <a:lnTo>
                      <a:pt x="63" y="373"/>
                    </a:lnTo>
                    <a:lnTo>
                      <a:pt x="61" y="376"/>
                    </a:lnTo>
                    <a:lnTo>
                      <a:pt x="58" y="376"/>
                    </a:lnTo>
                    <a:lnTo>
                      <a:pt x="58" y="376"/>
                    </a:lnTo>
                    <a:lnTo>
                      <a:pt x="58" y="378"/>
                    </a:lnTo>
                    <a:lnTo>
                      <a:pt x="56" y="378"/>
                    </a:lnTo>
                    <a:lnTo>
                      <a:pt x="56" y="378"/>
                    </a:lnTo>
                    <a:lnTo>
                      <a:pt x="53" y="381"/>
                    </a:lnTo>
                    <a:lnTo>
                      <a:pt x="49" y="378"/>
                    </a:lnTo>
                    <a:lnTo>
                      <a:pt x="46" y="378"/>
                    </a:lnTo>
                    <a:lnTo>
                      <a:pt x="49" y="376"/>
                    </a:lnTo>
                    <a:lnTo>
                      <a:pt x="51" y="376"/>
                    </a:lnTo>
                    <a:lnTo>
                      <a:pt x="56" y="373"/>
                    </a:lnTo>
                    <a:lnTo>
                      <a:pt x="56" y="373"/>
                    </a:lnTo>
                    <a:lnTo>
                      <a:pt x="56" y="373"/>
                    </a:lnTo>
                    <a:lnTo>
                      <a:pt x="53" y="373"/>
                    </a:lnTo>
                    <a:lnTo>
                      <a:pt x="56" y="368"/>
                    </a:lnTo>
                    <a:lnTo>
                      <a:pt x="56" y="366"/>
                    </a:lnTo>
                    <a:lnTo>
                      <a:pt x="58" y="366"/>
                    </a:lnTo>
                    <a:lnTo>
                      <a:pt x="58" y="364"/>
                    </a:lnTo>
                    <a:lnTo>
                      <a:pt x="56" y="364"/>
                    </a:lnTo>
                    <a:lnTo>
                      <a:pt x="53" y="364"/>
                    </a:lnTo>
                    <a:lnTo>
                      <a:pt x="53" y="359"/>
                    </a:lnTo>
                    <a:lnTo>
                      <a:pt x="53" y="359"/>
                    </a:lnTo>
                    <a:lnTo>
                      <a:pt x="53" y="359"/>
                    </a:lnTo>
                    <a:lnTo>
                      <a:pt x="56" y="356"/>
                    </a:lnTo>
                    <a:lnTo>
                      <a:pt x="58" y="354"/>
                    </a:lnTo>
                    <a:lnTo>
                      <a:pt x="58" y="354"/>
                    </a:lnTo>
                    <a:lnTo>
                      <a:pt x="58" y="351"/>
                    </a:lnTo>
                    <a:lnTo>
                      <a:pt x="58" y="349"/>
                    </a:lnTo>
                    <a:lnTo>
                      <a:pt x="58" y="347"/>
                    </a:lnTo>
                    <a:lnTo>
                      <a:pt x="58" y="344"/>
                    </a:lnTo>
                    <a:lnTo>
                      <a:pt x="58" y="339"/>
                    </a:lnTo>
                    <a:lnTo>
                      <a:pt x="56" y="337"/>
                    </a:lnTo>
                    <a:lnTo>
                      <a:pt x="56" y="334"/>
                    </a:lnTo>
                    <a:lnTo>
                      <a:pt x="56" y="332"/>
                    </a:lnTo>
                    <a:lnTo>
                      <a:pt x="56" y="329"/>
                    </a:lnTo>
                    <a:lnTo>
                      <a:pt x="53" y="327"/>
                    </a:lnTo>
                    <a:lnTo>
                      <a:pt x="53" y="325"/>
                    </a:lnTo>
                    <a:lnTo>
                      <a:pt x="53" y="325"/>
                    </a:lnTo>
                    <a:lnTo>
                      <a:pt x="56" y="322"/>
                    </a:lnTo>
                    <a:lnTo>
                      <a:pt x="61" y="320"/>
                    </a:lnTo>
                    <a:lnTo>
                      <a:pt x="63" y="317"/>
                    </a:lnTo>
                    <a:lnTo>
                      <a:pt x="66" y="315"/>
                    </a:lnTo>
                    <a:lnTo>
                      <a:pt x="68" y="312"/>
                    </a:lnTo>
                    <a:lnTo>
                      <a:pt x="71" y="312"/>
                    </a:lnTo>
                    <a:lnTo>
                      <a:pt x="71" y="312"/>
                    </a:lnTo>
                    <a:lnTo>
                      <a:pt x="71" y="312"/>
                    </a:lnTo>
                    <a:lnTo>
                      <a:pt x="71" y="312"/>
                    </a:lnTo>
                    <a:lnTo>
                      <a:pt x="68" y="312"/>
                    </a:lnTo>
                    <a:lnTo>
                      <a:pt x="66" y="312"/>
                    </a:lnTo>
                    <a:lnTo>
                      <a:pt x="63" y="315"/>
                    </a:lnTo>
                    <a:lnTo>
                      <a:pt x="58" y="317"/>
                    </a:lnTo>
                    <a:lnTo>
                      <a:pt x="58" y="317"/>
                    </a:lnTo>
                    <a:lnTo>
                      <a:pt x="56" y="320"/>
                    </a:lnTo>
                    <a:lnTo>
                      <a:pt x="53" y="322"/>
                    </a:lnTo>
                    <a:lnTo>
                      <a:pt x="51" y="325"/>
                    </a:lnTo>
                    <a:lnTo>
                      <a:pt x="51" y="327"/>
                    </a:lnTo>
                    <a:lnTo>
                      <a:pt x="53" y="329"/>
                    </a:lnTo>
                    <a:lnTo>
                      <a:pt x="53" y="329"/>
                    </a:lnTo>
                    <a:lnTo>
                      <a:pt x="51" y="332"/>
                    </a:lnTo>
                    <a:lnTo>
                      <a:pt x="51" y="332"/>
                    </a:lnTo>
                    <a:lnTo>
                      <a:pt x="49" y="334"/>
                    </a:lnTo>
                    <a:lnTo>
                      <a:pt x="46" y="337"/>
                    </a:lnTo>
                    <a:lnTo>
                      <a:pt x="44" y="339"/>
                    </a:lnTo>
                    <a:lnTo>
                      <a:pt x="44" y="342"/>
                    </a:lnTo>
                    <a:lnTo>
                      <a:pt x="41" y="342"/>
                    </a:lnTo>
                    <a:lnTo>
                      <a:pt x="39" y="344"/>
                    </a:lnTo>
                    <a:lnTo>
                      <a:pt x="39" y="344"/>
                    </a:lnTo>
                    <a:lnTo>
                      <a:pt x="36" y="342"/>
                    </a:lnTo>
                    <a:lnTo>
                      <a:pt x="34" y="342"/>
                    </a:lnTo>
                    <a:lnTo>
                      <a:pt x="32" y="339"/>
                    </a:lnTo>
                    <a:lnTo>
                      <a:pt x="32" y="339"/>
                    </a:lnTo>
                    <a:lnTo>
                      <a:pt x="29" y="339"/>
                    </a:lnTo>
                    <a:lnTo>
                      <a:pt x="29" y="339"/>
                    </a:lnTo>
                    <a:lnTo>
                      <a:pt x="27" y="337"/>
                    </a:lnTo>
                    <a:lnTo>
                      <a:pt x="24" y="334"/>
                    </a:lnTo>
                    <a:lnTo>
                      <a:pt x="24" y="332"/>
                    </a:lnTo>
                    <a:lnTo>
                      <a:pt x="27" y="332"/>
                    </a:lnTo>
                    <a:lnTo>
                      <a:pt x="29" y="332"/>
                    </a:lnTo>
                    <a:lnTo>
                      <a:pt x="32" y="332"/>
                    </a:lnTo>
                    <a:lnTo>
                      <a:pt x="29" y="332"/>
                    </a:lnTo>
                    <a:lnTo>
                      <a:pt x="27" y="329"/>
                    </a:lnTo>
                    <a:lnTo>
                      <a:pt x="27" y="329"/>
                    </a:lnTo>
                    <a:lnTo>
                      <a:pt x="29" y="329"/>
                    </a:lnTo>
                    <a:lnTo>
                      <a:pt x="29" y="327"/>
                    </a:lnTo>
                    <a:lnTo>
                      <a:pt x="27" y="327"/>
                    </a:lnTo>
                    <a:lnTo>
                      <a:pt x="24" y="329"/>
                    </a:lnTo>
                    <a:lnTo>
                      <a:pt x="22" y="327"/>
                    </a:lnTo>
                    <a:lnTo>
                      <a:pt x="22" y="325"/>
                    </a:lnTo>
                    <a:lnTo>
                      <a:pt x="22" y="322"/>
                    </a:lnTo>
                    <a:lnTo>
                      <a:pt x="22" y="320"/>
                    </a:lnTo>
                    <a:lnTo>
                      <a:pt x="22" y="317"/>
                    </a:lnTo>
                    <a:lnTo>
                      <a:pt x="24" y="315"/>
                    </a:lnTo>
                    <a:lnTo>
                      <a:pt x="27" y="315"/>
                    </a:lnTo>
                    <a:lnTo>
                      <a:pt x="29" y="312"/>
                    </a:lnTo>
                    <a:lnTo>
                      <a:pt x="32" y="310"/>
                    </a:lnTo>
                    <a:lnTo>
                      <a:pt x="32" y="310"/>
                    </a:lnTo>
                    <a:lnTo>
                      <a:pt x="34" y="310"/>
                    </a:lnTo>
                    <a:lnTo>
                      <a:pt x="36" y="310"/>
                    </a:lnTo>
                    <a:lnTo>
                      <a:pt x="39" y="308"/>
                    </a:lnTo>
                    <a:lnTo>
                      <a:pt x="39" y="305"/>
                    </a:lnTo>
                    <a:lnTo>
                      <a:pt x="36" y="305"/>
                    </a:lnTo>
                    <a:lnTo>
                      <a:pt x="34" y="305"/>
                    </a:lnTo>
                    <a:lnTo>
                      <a:pt x="32" y="305"/>
                    </a:lnTo>
                    <a:lnTo>
                      <a:pt x="29" y="305"/>
                    </a:lnTo>
                    <a:lnTo>
                      <a:pt x="29" y="303"/>
                    </a:lnTo>
                    <a:lnTo>
                      <a:pt x="27" y="303"/>
                    </a:lnTo>
                    <a:lnTo>
                      <a:pt x="24" y="300"/>
                    </a:lnTo>
                    <a:lnTo>
                      <a:pt x="24" y="300"/>
                    </a:lnTo>
                    <a:lnTo>
                      <a:pt x="27" y="298"/>
                    </a:lnTo>
                    <a:lnTo>
                      <a:pt x="27" y="295"/>
                    </a:lnTo>
                    <a:lnTo>
                      <a:pt x="24" y="295"/>
                    </a:lnTo>
                    <a:lnTo>
                      <a:pt x="24" y="295"/>
                    </a:lnTo>
                    <a:lnTo>
                      <a:pt x="22" y="295"/>
                    </a:lnTo>
                    <a:lnTo>
                      <a:pt x="22" y="293"/>
                    </a:lnTo>
                    <a:lnTo>
                      <a:pt x="22" y="295"/>
                    </a:lnTo>
                    <a:lnTo>
                      <a:pt x="19" y="295"/>
                    </a:lnTo>
                    <a:lnTo>
                      <a:pt x="17" y="295"/>
                    </a:lnTo>
                    <a:lnTo>
                      <a:pt x="17" y="295"/>
                    </a:lnTo>
                    <a:lnTo>
                      <a:pt x="17" y="293"/>
                    </a:lnTo>
                    <a:lnTo>
                      <a:pt x="17" y="290"/>
                    </a:lnTo>
                    <a:lnTo>
                      <a:pt x="17" y="288"/>
                    </a:lnTo>
                    <a:lnTo>
                      <a:pt x="17" y="288"/>
                    </a:lnTo>
                    <a:lnTo>
                      <a:pt x="17" y="286"/>
                    </a:lnTo>
                    <a:lnTo>
                      <a:pt x="17" y="283"/>
                    </a:lnTo>
                    <a:lnTo>
                      <a:pt x="19" y="283"/>
                    </a:lnTo>
                    <a:lnTo>
                      <a:pt x="17" y="281"/>
                    </a:lnTo>
                    <a:lnTo>
                      <a:pt x="14" y="283"/>
                    </a:lnTo>
                    <a:lnTo>
                      <a:pt x="12" y="283"/>
                    </a:lnTo>
                    <a:lnTo>
                      <a:pt x="12" y="283"/>
                    </a:lnTo>
                    <a:lnTo>
                      <a:pt x="10" y="281"/>
                    </a:lnTo>
                    <a:lnTo>
                      <a:pt x="10" y="278"/>
                    </a:lnTo>
                    <a:lnTo>
                      <a:pt x="12" y="278"/>
                    </a:lnTo>
                    <a:lnTo>
                      <a:pt x="14" y="276"/>
                    </a:lnTo>
                    <a:lnTo>
                      <a:pt x="19" y="278"/>
                    </a:lnTo>
                    <a:lnTo>
                      <a:pt x="22" y="278"/>
                    </a:lnTo>
                    <a:lnTo>
                      <a:pt x="19" y="276"/>
                    </a:lnTo>
                    <a:lnTo>
                      <a:pt x="22" y="276"/>
                    </a:lnTo>
                    <a:lnTo>
                      <a:pt x="22" y="276"/>
                    </a:lnTo>
                    <a:lnTo>
                      <a:pt x="19" y="273"/>
                    </a:lnTo>
                    <a:lnTo>
                      <a:pt x="17" y="273"/>
                    </a:lnTo>
                    <a:lnTo>
                      <a:pt x="14" y="276"/>
                    </a:lnTo>
                    <a:lnTo>
                      <a:pt x="12" y="276"/>
                    </a:lnTo>
                    <a:lnTo>
                      <a:pt x="12" y="276"/>
                    </a:lnTo>
                    <a:lnTo>
                      <a:pt x="10" y="276"/>
                    </a:lnTo>
                    <a:lnTo>
                      <a:pt x="7" y="276"/>
                    </a:lnTo>
                    <a:lnTo>
                      <a:pt x="7" y="276"/>
                    </a:lnTo>
                    <a:lnTo>
                      <a:pt x="7" y="273"/>
                    </a:lnTo>
                    <a:lnTo>
                      <a:pt x="7" y="271"/>
                    </a:lnTo>
                    <a:lnTo>
                      <a:pt x="10" y="271"/>
                    </a:lnTo>
                    <a:lnTo>
                      <a:pt x="12" y="271"/>
                    </a:lnTo>
                    <a:lnTo>
                      <a:pt x="12" y="271"/>
                    </a:lnTo>
                    <a:lnTo>
                      <a:pt x="12" y="271"/>
                    </a:lnTo>
                    <a:lnTo>
                      <a:pt x="10" y="269"/>
                    </a:lnTo>
                    <a:lnTo>
                      <a:pt x="10" y="269"/>
                    </a:lnTo>
                    <a:lnTo>
                      <a:pt x="10" y="266"/>
                    </a:lnTo>
                    <a:lnTo>
                      <a:pt x="12" y="266"/>
                    </a:lnTo>
                    <a:lnTo>
                      <a:pt x="12" y="266"/>
                    </a:lnTo>
                    <a:lnTo>
                      <a:pt x="14" y="266"/>
                    </a:lnTo>
                    <a:lnTo>
                      <a:pt x="14" y="266"/>
                    </a:lnTo>
                    <a:lnTo>
                      <a:pt x="17" y="266"/>
                    </a:lnTo>
                    <a:lnTo>
                      <a:pt x="17" y="266"/>
                    </a:lnTo>
                    <a:lnTo>
                      <a:pt x="17" y="264"/>
                    </a:lnTo>
                    <a:lnTo>
                      <a:pt x="17" y="261"/>
                    </a:lnTo>
                    <a:lnTo>
                      <a:pt x="19" y="261"/>
                    </a:lnTo>
                    <a:lnTo>
                      <a:pt x="19" y="259"/>
                    </a:lnTo>
                    <a:lnTo>
                      <a:pt x="19" y="259"/>
                    </a:lnTo>
                    <a:lnTo>
                      <a:pt x="22" y="256"/>
                    </a:lnTo>
                    <a:lnTo>
                      <a:pt x="22" y="256"/>
                    </a:lnTo>
                    <a:lnTo>
                      <a:pt x="22" y="254"/>
                    </a:lnTo>
                    <a:lnTo>
                      <a:pt x="24" y="251"/>
                    </a:lnTo>
                    <a:lnTo>
                      <a:pt x="24" y="251"/>
                    </a:lnTo>
                    <a:lnTo>
                      <a:pt x="24" y="251"/>
                    </a:lnTo>
                    <a:lnTo>
                      <a:pt x="27" y="251"/>
                    </a:lnTo>
                    <a:lnTo>
                      <a:pt x="27" y="249"/>
                    </a:lnTo>
                    <a:lnTo>
                      <a:pt x="29" y="249"/>
                    </a:lnTo>
                    <a:lnTo>
                      <a:pt x="32" y="249"/>
                    </a:lnTo>
                    <a:lnTo>
                      <a:pt x="32" y="249"/>
                    </a:lnTo>
                    <a:lnTo>
                      <a:pt x="34" y="249"/>
                    </a:lnTo>
                    <a:lnTo>
                      <a:pt x="34" y="249"/>
                    </a:lnTo>
                    <a:lnTo>
                      <a:pt x="34" y="249"/>
                    </a:lnTo>
                    <a:lnTo>
                      <a:pt x="34" y="244"/>
                    </a:lnTo>
                    <a:lnTo>
                      <a:pt x="34" y="244"/>
                    </a:lnTo>
                    <a:lnTo>
                      <a:pt x="39" y="237"/>
                    </a:lnTo>
                    <a:lnTo>
                      <a:pt x="41" y="234"/>
                    </a:lnTo>
                    <a:lnTo>
                      <a:pt x="41" y="234"/>
                    </a:lnTo>
                    <a:lnTo>
                      <a:pt x="46" y="232"/>
                    </a:lnTo>
                    <a:lnTo>
                      <a:pt x="46" y="232"/>
                    </a:lnTo>
                    <a:lnTo>
                      <a:pt x="49" y="230"/>
                    </a:lnTo>
                    <a:lnTo>
                      <a:pt x="51" y="232"/>
                    </a:lnTo>
                    <a:lnTo>
                      <a:pt x="51" y="232"/>
                    </a:lnTo>
                    <a:lnTo>
                      <a:pt x="56" y="234"/>
                    </a:lnTo>
                    <a:lnTo>
                      <a:pt x="58" y="237"/>
                    </a:lnTo>
                    <a:lnTo>
                      <a:pt x="58" y="239"/>
                    </a:lnTo>
                    <a:lnTo>
                      <a:pt x="61" y="239"/>
                    </a:lnTo>
                    <a:lnTo>
                      <a:pt x="63" y="239"/>
                    </a:lnTo>
                    <a:lnTo>
                      <a:pt x="66" y="239"/>
                    </a:lnTo>
                    <a:lnTo>
                      <a:pt x="68" y="237"/>
                    </a:lnTo>
                    <a:lnTo>
                      <a:pt x="71" y="234"/>
                    </a:lnTo>
                    <a:lnTo>
                      <a:pt x="73" y="232"/>
                    </a:lnTo>
                    <a:lnTo>
                      <a:pt x="75" y="230"/>
                    </a:lnTo>
                    <a:lnTo>
                      <a:pt x="78" y="230"/>
                    </a:lnTo>
                    <a:lnTo>
                      <a:pt x="80" y="230"/>
                    </a:lnTo>
                    <a:lnTo>
                      <a:pt x="80" y="230"/>
                    </a:lnTo>
                    <a:lnTo>
                      <a:pt x="78" y="232"/>
                    </a:lnTo>
                    <a:lnTo>
                      <a:pt x="78" y="232"/>
                    </a:lnTo>
                    <a:lnTo>
                      <a:pt x="78" y="232"/>
                    </a:lnTo>
                    <a:lnTo>
                      <a:pt x="80" y="232"/>
                    </a:lnTo>
                    <a:lnTo>
                      <a:pt x="83" y="232"/>
                    </a:lnTo>
                    <a:lnTo>
                      <a:pt x="85" y="232"/>
                    </a:lnTo>
                    <a:lnTo>
                      <a:pt x="88" y="232"/>
                    </a:lnTo>
                    <a:lnTo>
                      <a:pt x="90" y="232"/>
                    </a:lnTo>
                    <a:lnTo>
                      <a:pt x="92" y="232"/>
                    </a:lnTo>
                    <a:lnTo>
                      <a:pt x="95" y="232"/>
                    </a:lnTo>
                    <a:lnTo>
                      <a:pt x="97" y="230"/>
                    </a:lnTo>
                    <a:lnTo>
                      <a:pt x="97" y="227"/>
                    </a:lnTo>
                    <a:lnTo>
                      <a:pt x="100" y="225"/>
                    </a:lnTo>
                    <a:lnTo>
                      <a:pt x="100" y="225"/>
                    </a:lnTo>
                    <a:lnTo>
                      <a:pt x="100" y="222"/>
                    </a:lnTo>
                    <a:lnTo>
                      <a:pt x="100" y="220"/>
                    </a:lnTo>
                    <a:lnTo>
                      <a:pt x="100" y="217"/>
                    </a:lnTo>
                    <a:lnTo>
                      <a:pt x="100" y="217"/>
                    </a:lnTo>
                    <a:lnTo>
                      <a:pt x="100" y="215"/>
                    </a:lnTo>
                    <a:lnTo>
                      <a:pt x="100" y="212"/>
                    </a:lnTo>
                    <a:lnTo>
                      <a:pt x="100" y="212"/>
                    </a:lnTo>
                    <a:lnTo>
                      <a:pt x="97" y="208"/>
                    </a:lnTo>
                    <a:lnTo>
                      <a:pt x="97" y="205"/>
                    </a:lnTo>
                    <a:lnTo>
                      <a:pt x="95" y="203"/>
                    </a:lnTo>
                    <a:lnTo>
                      <a:pt x="95" y="205"/>
                    </a:lnTo>
                    <a:lnTo>
                      <a:pt x="95" y="203"/>
                    </a:lnTo>
                    <a:lnTo>
                      <a:pt x="95" y="200"/>
                    </a:lnTo>
                    <a:lnTo>
                      <a:pt x="97" y="200"/>
                    </a:lnTo>
                    <a:lnTo>
                      <a:pt x="100" y="203"/>
                    </a:lnTo>
                    <a:lnTo>
                      <a:pt x="100" y="203"/>
                    </a:lnTo>
                    <a:lnTo>
                      <a:pt x="102" y="203"/>
                    </a:lnTo>
                    <a:lnTo>
                      <a:pt x="105" y="200"/>
                    </a:lnTo>
                    <a:lnTo>
                      <a:pt x="105" y="198"/>
                    </a:lnTo>
                    <a:lnTo>
                      <a:pt x="105" y="193"/>
                    </a:lnTo>
                    <a:lnTo>
                      <a:pt x="105" y="193"/>
                    </a:lnTo>
                    <a:lnTo>
                      <a:pt x="105" y="191"/>
                    </a:lnTo>
                    <a:lnTo>
                      <a:pt x="102" y="191"/>
                    </a:lnTo>
                    <a:lnTo>
                      <a:pt x="102" y="191"/>
                    </a:lnTo>
                    <a:lnTo>
                      <a:pt x="100" y="191"/>
                    </a:lnTo>
                    <a:lnTo>
                      <a:pt x="97" y="193"/>
                    </a:lnTo>
                    <a:lnTo>
                      <a:pt x="97" y="193"/>
                    </a:lnTo>
                    <a:lnTo>
                      <a:pt x="95" y="191"/>
                    </a:lnTo>
                    <a:lnTo>
                      <a:pt x="92" y="191"/>
                    </a:lnTo>
                    <a:lnTo>
                      <a:pt x="92" y="193"/>
                    </a:lnTo>
                    <a:lnTo>
                      <a:pt x="90" y="193"/>
                    </a:lnTo>
                    <a:lnTo>
                      <a:pt x="88" y="193"/>
                    </a:lnTo>
                    <a:lnTo>
                      <a:pt x="85" y="195"/>
                    </a:lnTo>
                    <a:lnTo>
                      <a:pt x="83" y="198"/>
                    </a:lnTo>
                    <a:lnTo>
                      <a:pt x="80" y="200"/>
                    </a:lnTo>
                    <a:lnTo>
                      <a:pt x="78" y="203"/>
                    </a:lnTo>
                    <a:lnTo>
                      <a:pt x="75" y="203"/>
                    </a:lnTo>
                    <a:lnTo>
                      <a:pt x="75" y="200"/>
                    </a:lnTo>
                    <a:lnTo>
                      <a:pt x="75" y="195"/>
                    </a:lnTo>
                    <a:lnTo>
                      <a:pt x="75" y="195"/>
                    </a:lnTo>
                    <a:lnTo>
                      <a:pt x="73" y="193"/>
                    </a:lnTo>
                    <a:lnTo>
                      <a:pt x="73" y="191"/>
                    </a:lnTo>
                    <a:lnTo>
                      <a:pt x="71" y="191"/>
                    </a:lnTo>
                    <a:lnTo>
                      <a:pt x="71" y="193"/>
                    </a:lnTo>
                    <a:lnTo>
                      <a:pt x="73" y="195"/>
                    </a:lnTo>
                    <a:lnTo>
                      <a:pt x="73" y="195"/>
                    </a:lnTo>
                    <a:lnTo>
                      <a:pt x="73" y="198"/>
                    </a:lnTo>
                    <a:lnTo>
                      <a:pt x="73" y="198"/>
                    </a:lnTo>
                    <a:lnTo>
                      <a:pt x="71" y="198"/>
                    </a:lnTo>
                    <a:lnTo>
                      <a:pt x="71" y="195"/>
                    </a:lnTo>
                    <a:lnTo>
                      <a:pt x="68" y="193"/>
                    </a:lnTo>
                    <a:lnTo>
                      <a:pt x="66" y="193"/>
                    </a:lnTo>
                    <a:lnTo>
                      <a:pt x="66" y="193"/>
                    </a:lnTo>
                    <a:lnTo>
                      <a:pt x="63" y="193"/>
                    </a:lnTo>
                    <a:lnTo>
                      <a:pt x="63" y="193"/>
                    </a:lnTo>
                    <a:lnTo>
                      <a:pt x="63" y="193"/>
                    </a:lnTo>
                    <a:lnTo>
                      <a:pt x="61" y="191"/>
                    </a:lnTo>
                    <a:lnTo>
                      <a:pt x="58" y="191"/>
                    </a:lnTo>
                    <a:lnTo>
                      <a:pt x="56" y="191"/>
                    </a:lnTo>
                    <a:lnTo>
                      <a:pt x="53" y="191"/>
                    </a:lnTo>
                    <a:lnTo>
                      <a:pt x="49" y="193"/>
                    </a:lnTo>
                    <a:lnTo>
                      <a:pt x="49" y="191"/>
                    </a:lnTo>
                    <a:lnTo>
                      <a:pt x="46" y="188"/>
                    </a:lnTo>
                    <a:lnTo>
                      <a:pt x="44" y="188"/>
                    </a:lnTo>
                    <a:lnTo>
                      <a:pt x="41" y="188"/>
                    </a:lnTo>
                    <a:lnTo>
                      <a:pt x="36" y="186"/>
                    </a:lnTo>
                    <a:lnTo>
                      <a:pt x="36" y="183"/>
                    </a:lnTo>
                    <a:lnTo>
                      <a:pt x="34" y="183"/>
                    </a:lnTo>
                    <a:lnTo>
                      <a:pt x="34" y="183"/>
                    </a:lnTo>
                    <a:lnTo>
                      <a:pt x="34" y="183"/>
                    </a:lnTo>
                    <a:lnTo>
                      <a:pt x="32" y="181"/>
                    </a:lnTo>
                    <a:lnTo>
                      <a:pt x="32" y="178"/>
                    </a:lnTo>
                    <a:lnTo>
                      <a:pt x="32" y="178"/>
                    </a:lnTo>
                    <a:lnTo>
                      <a:pt x="32" y="176"/>
                    </a:lnTo>
                    <a:lnTo>
                      <a:pt x="32" y="171"/>
                    </a:lnTo>
                    <a:lnTo>
                      <a:pt x="32" y="169"/>
                    </a:lnTo>
                    <a:lnTo>
                      <a:pt x="32" y="166"/>
                    </a:lnTo>
                    <a:lnTo>
                      <a:pt x="29" y="161"/>
                    </a:lnTo>
                    <a:lnTo>
                      <a:pt x="32" y="161"/>
                    </a:lnTo>
                    <a:lnTo>
                      <a:pt x="32" y="161"/>
                    </a:lnTo>
                    <a:lnTo>
                      <a:pt x="32" y="164"/>
                    </a:lnTo>
                    <a:lnTo>
                      <a:pt x="32" y="164"/>
                    </a:lnTo>
                    <a:lnTo>
                      <a:pt x="36" y="161"/>
                    </a:lnTo>
                    <a:lnTo>
                      <a:pt x="36" y="161"/>
                    </a:lnTo>
                    <a:lnTo>
                      <a:pt x="39" y="161"/>
                    </a:lnTo>
                    <a:lnTo>
                      <a:pt x="36" y="161"/>
                    </a:lnTo>
                    <a:lnTo>
                      <a:pt x="34" y="159"/>
                    </a:lnTo>
                    <a:lnTo>
                      <a:pt x="32" y="156"/>
                    </a:lnTo>
                    <a:lnTo>
                      <a:pt x="32" y="159"/>
                    </a:lnTo>
                    <a:lnTo>
                      <a:pt x="32" y="159"/>
                    </a:lnTo>
                    <a:lnTo>
                      <a:pt x="29" y="156"/>
                    </a:lnTo>
                    <a:lnTo>
                      <a:pt x="27" y="154"/>
                    </a:lnTo>
                    <a:lnTo>
                      <a:pt x="24" y="152"/>
                    </a:lnTo>
                    <a:lnTo>
                      <a:pt x="22" y="149"/>
                    </a:lnTo>
                    <a:lnTo>
                      <a:pt x="19" y="147"/>
                    </a:lnTo>
                    <a:lnTo>
                      <a:pt x="19" y="144"/>
                    </a:lnTo>
                    <a:lnTo>
                      <a:pt x="19" y="142"/>
                    </a:lnTo>
                    <a:lnTo>
                      <a:pt x="19" y="142"/>
                    </a:lnTo>
                    <a:lnTo>
                      <a:pt x="22" y="142"/>
                    </a:lnTo>
                    <a:lnTo>
                      <a:pt x="22" y="144"/>
                    </a:lnTo>
                    <a:lnTo>
                      <a:pt x="19" y="144"/>
                    </a:lnTo>
                    <a:lnTo>
                      <a:pt x="22" y="144"/>
                    </a:lnTo>
                    <a:lnTo>
                      <a:pt x="22" y="144"/>
                    </a:lnTo>
                    <a:lnTo>
                      <a:pt x="24" y="144"/>
                    </a:lnTo>
                    <a:lnTo>
                      <a:pt x="27" y="144"/>
                    </a:lnTo>
                    <a:lnTo>
                      <a:pt x="27" y="142"/>
                    </a:lnTo>
                    <a:lnTo>
                      <a:pt x="27" y="142"/>
                    </a:lnTo>
                    <a:lnTo>
                      <a:pt x="29" y="139"/>
                    </a:lnTo>
                    <a:lnTo>
                      <a:pt x="32" y="139"/>
                    </a:lnTo>
                    <a:lnTo>
                      <a:pt x="32" y="142"/>
                    </a:lnTo>
                    <a:lnTo>
                      <a:pt x="34" y="142"/>
                    </a:lnTo>
                    <a:lnTo>
                      <a:pt x="36" y="139"/>
                    </a:lnTo>
                    <a:lnTo>
                      <a:pt x="36" y="137"/>
                    </a:lnTo>
                    <a:lnTo>
                      <a:pt x="36" y="139"/>
                    </a:lnTo>
                    <a:lnTo>
                      <a:pt x="39" y="137"/>
                    </a:lnTo>
                    <a:lnTo>
                      <a:pt x="41" y="137"/>
                    </a:lnTo>
                    <a:lnTo>
                      <a:pt x="46" y="134"/>
                    </a:lnTo>
                    <a:lnTo>
                      <a:pt x="49" y="134"/>
                    </a:lnTo>
                    <a:lnTo>
                      <a:pt x="49" y="137"/>
                    </a:lnTo>
                    <a:lnTo>
                      <a:pt x="49" y="137"/>
                    </a:lnTo>
                    <a:lnTo>
                      <a:pt x="51" y="139"/>
                    </a:lnTo>
                    <a:lnTo>
                      <a:pt x="53" y="139"/>
                    </a:lnTo>
                    <a:lnTo>
                      <a:pt x="53" y="139"/>
                    </a:lnTo>
                    <a:lnTo>
                      <a:pt x="53" y="137"/>
                    </a:lnTo>
                    <a:lnTo>
                      <a:pt x="51" y="134"/>
                    </a:lnTo>
                    <a:lnTo>
                      <a:pt x="56" y="132"/>
                    </a:lnTo>
                    <a:lnTo>
                      <a:pt x="58" y="132"/>
                    </a:lnTo>
                    <a:lnTo>
                      <a:pt x="58" y="130"/>
                    </a:lnTo>
                    <a:lnTo>
                      <a:pt x="58" y="132"/>
                    </a:lnTo>
                    <a:lnTo>
                      <a:pt x="61" y="130"/>
                    </a:lnTo>
                    <a:lnTo>
                      <a:pt x="63" y="132"/>
                    </a:lnTo>
                    <a:lnTo>
                      <a:pt x="63" y="132"/>
                    </a:lnTo>
                    <a:lnTo>
                      <a:pt x="66" y="130"/>
                    </a:lnTo>
                    <a:lnTo>
                      <a:pt x="68" y="127"/>
                    </a:lnTo>
                    <a:lnTo>
                      <a:pt x="71" y="127"/>
                    </a:lnTo>
                    <a:lnTo>
                      <a:pt x="73" y="130"/>
                    </a:lnTo>
                    <a:lnTo>
                      <a:pt x="75" y="130"/>
                    </a:lnTo>
                    <a:lnTo>
                      <a:pt x="78" y="130"/>
                    </a:lnTo>
                    <a:lnTo>
                      <a:pt x="80" y="130"/>
                    </a:lnTo>
                    <a:lnTo>
                      <a:pt x="80" y="130"/>
                    </a:lnTo>
                    <a:lnTo>
                      <a:pt x="80" y="130"/>
                    </a:lnTo>
                    <a:lnTo>
                      <a:pt x="78" y="130"/>
                    </a:lnTo>
                    <a:lnTo>
                      <a:pt x="78" y="130"/>
                    </a:lnTo>
                    <a:lnTo>
                      <a:pt x="78" y="132"/>
                    </a:lnTo>
                    <a:lnTo>
                      <a:pt x="78" y="134"/>
                    </a:lnTo>
                    <a:lnTo>
                      <a:pt x="78" y="137"/>
                    </a:lnTo>
                    <a:lnTo>
                      <a:pt x="78" y="139"/>
                    </a:lnTo>
                    <a:lnTo>
                      <a:pt x="75" y="139"/>
                    </a:lnTo>
                    <a:lnTo>
                      <a:pt x="73" y="142"/>
                    </a:lnTo>
                    <a:lnTo>
                      <a:pt x="73" y="142"/>
                    </a:lnTo>
                    <a:lnTo>
                      <a:pt x="75" y="142"/>
                    </a:lnTo>
                    <a:lnTo>
                      <a:pt x="75" y="142"/>
                    </a:lnTo>
                    <a:lnTo>
                      <a:pt x="75" y="144"/>
                    </a:lnTo>
                    <a:lnTo>
                      <a:pt x="78" y="147"/>
                    </a:lnTo>
                    <a:lnTo>
                      <a:pt x="80" y="147"/>
                    </a:lnTo>
                    <a:lnTo>
                      <a:pt x="83" y="147"/>
                    </a:lnTo>
                    <a:lnTo>
                      <a:pt x="85" y="149"/>
                    </a:lnTo>
                    <a:lnTo>
                      <a:pt x="85" y="149"/>
                    </a:lnTo>
                    <a:lnTo>
                      <a:pt x="88" y="149"/>
                    </a:lnTo>
                    <a:lnTo>
                      <a:pt x="90" y="149"/>
                    </a:lnTo>
                    <a:lnTo>
                      <a:pt x="88" y="149"/>
                    </a:lnTo>
                    <a:lnTo>
                      <a:pt x="90" y="149"/>
                    </a:lnTo>
                    <a:lnTo>
                      <a:pt x="90" y="149"/>
                    </a:lnTo>
                    <a:lnTo>
                      <a:pt x="92" y="149"/>
                    </a:lnTo>
                    <a:lnTo>
                      <a:pt x="92" y="149"/>
                    </a:lnTo>
                    <a:lnTo>
                      <a:pt x="95" y="152"/>
                    </a:lnTo>
                    <a:lnTo>
                      <a:pt x="95" y="152"/>
                    </a:lnTo>
                    <a:lnTo>
                      <a:pt x="97" y="152"/>
                    </a:lnTo>
                    <a:lnTo>
                      <a:pt x="97" y="152"/>
                    </a:lnTo>
                    <a:lnTo>
                      <a:pt x="97" y="154"/>
                    </a:lnTo>
                    <a:lnTo>
                      <a:pt x="100" y="154"/>
                    </a:lnTo>
                    <a:lnTo>
                      <a:pt x="100" y="154"/>
                    </a:lnTo>
                    <a:lnTo>
                      <a:pt x="100" y="152"/>
                    </a:lnTo>
                    <a:lnTo>
                      <a:pt x="102" y="152"/>
                    </a:lnTo>
                    <a:lnTo>
                      <a:pt x="105" y="149"/>
                    </a:lnTo>
                    <a:lnTo>
                      <a:pt x="105" y="147"/>
                    </a:lnTo>
                    <a:lnTo>
                      <a:pt x="107" y="147"/>
                    </a:lnTo>
                    <a:lnTo>
                      <a:pt x="107" y="147"/>
                    </a:lnTo>
                    <a:lnTo>
                      <a:pt x="110" y="149"/>
                    </a:lnTo>
                    <a:lnTo>
                      <a:pt x="110" y="149"/>
                    </a:lnTo>
                    <a:lnTo>
                      <a:pt x="110" y="149"/>
                    </a:lnTo>
                    <a:lnTo>
                      <a:pt x="110" y="152"/>
                    </a:lnTo>
                    <a:lnTo>
                      <a:pt x="112" y="149"/>
                    </a:lnTo>
                    <a:lnTo>
                      <a:pt x="112" y="147"/>
                    </a:lnTo>
                    <a:lnTo>
                      <a:pt x="112" y="147"/>
                    </a:lnTo>
                    <a:lnTo>
                      <a:pt x="110" y="144"/>
                    </a:lnTo>
                    <a:lnTo>
                      <a:pt x="105" y="142"/>
                    </a:lnTo>
                    <a:lnTo>
                      <a:pt x="102" y="142"/>
                    </a:lnTo>
                    <a:lnTo>
                      <a:pt x="102" y="144"/>
                    </a:lnTo>
                    <a:lnTo>
                      <a:pt x="102" y="144"/>
                    </a:lnTo>
                    <a:lnTo>
                      <a:pt x="100" y="144"/>
                    </a:lnTo>
                    <a:lnTo>
                      <a:pt x="100" y="142"/>
                    </a:lnTo>
                    <a:lnTo>
                      <a:pt x="102" y="139"/>
                    </a:lnTo>
                    <a:lnTo>
                      <a:pt x="102" y="137"/>
                    </a:lnTo>
                    <a:lnTo>
                      <a:pt x="100" y="132"/>
                    </a:lnTo>
                    <a:lnTo>
                      <a:pt x="102" y="134"/>
                    </a:lnTo>
                    <a:lnTo>
                      <a:pt x="102" y="137"/>
                    </a:lnTo>
                    <a:lnTo>
                      <a:pt x="105" y="139"/>
                    </a:lnTo>
                    <a:lnTo>
                      <a:pt x="105" y="139"/>
                    </a:lnTo>
                    <a:lnTo>
                      <a:pt x="107" y="139"/>
                    </a:lnTo>
                    <a:lnTo>
                      <a:pt x="110" y="139"/>
                    </a:lnTo>
                    <a:lnTo>
                      <a:pt x="110" y="139"/>
                    </a:lnTo>
                    <a:lnTo>
                      <a:pt x="110" y="139"/>
                    </a:lnTo>
                    <a:lnTo>
                      <a:pt x="112" y="142"/>
                    </a:lnTo>
                    <a:lnTo>
                      <a:pt x="112" y="142"/>
                    </a:lnTo>
                    <a:lnTo>
                      <a:pt x="114" y="144"/>
                    </a:lnTo>
                    <a:lnTo>
                      <a:pt x="114" y="144"/>
                    </a:lnTo>
                    <a:lnTo>
                      <a:pt x="117" y="147"/>
                    </a:lnTo>
                    <a:lnTo>
                      <a:pt x="119" y="147"/>
                    </a:lnTo>
                    <a:lnTo>
                      <a:pt x="122" y="147"/>
                    </a:lnTo>
                    <a:lnTo>
                      <a:pt x="122" y="144"/>
                    </a:lnTo>
                    <a:lnTo>
                      <a:pt x="124" y="144"/>
                    </a:lnTo>
                    <a:lnTo>
                      <a:pt x="127" y="144"/>
                    </a:lnTo>
                    <a:lnTo>
                      <a:pt x="129" y="144"/>
                    </a:lnTo>
                    <a:lnTo>
                      <a:pt x="131" y="144"/>
                    </a:lnTo>
                    <a:lnTo>
                      <a:pt x="131" y="142"/>
                    </a:lnTo>
                    <a:lnTo>
                      <a:pt x="129" y="142"/>
                    </a:lnTo>
                    <a:lnTo>
                      <a:pt x="127" y="142"/>
                    </a:lnTo>
                    <a:lnTo>
                      <a:pt x="124" y="142"/>
                    </a:lnTo>
                    <a:lnTo>
                      <a:pt x="124" y="142"/>
                    </a:lnTo>
                    <a:lnTo>
                      <a:pt x="122" y="142"/>
                    </a:lnTo>
                    <a:lnTo>
                      <a:pt x="124" y="139"/>
                    </a:lnTo>
                    <a:lnTo>
                      <a:pt x="127" y="139"/>
                    </a:lnTo>
                    <a:lnTo>
                      <a:pt x="129" y="139"/>
                    </a:lnTo>
                    <a:lnTo>
                      <a:pt x="129" y="139"/>
                    </a:lnTo>
                    <a:lnTo>
                      <a:pt x="131" y="137"/>
                    </a:lnTo>
                    <a:lnTo>
                      <a:pt x="129" y="137"/>
                    </a:lnTo>
                    <a:lnTo>
                      <a:pt x="127" y="137"/>
                    </a:lnTo>
                    <a:lnTo>
                      <a:pt x="127" y="139"/>
                    </a:lnTo>
                    <a:lnTo>
                      <a:pt x="124" y="137"/>
                    </a:lnTo>
                    <a:lnTo>
                      <a:pt x="124" y="137"/>
                    </a:lnTo>
                    <a:lnTo>
                      <a:pt x="122" y="139"/>
                    </a:lnTo>
                    <a:lnTo>
                      <a:pt x="122" y="139"/>
                    </a:lnTo>
                    <a:lnTo>
                      <a:pt x="119" y="139"/>
                    </a:lnTo>
                    <a:lnTo>
                      <a:pt x="119" y="139"/>
                    </a:lnTo>
                    <a:lnTo>
                      <a:pt x="117" y="137"/>
                    </a:lnTo>
                    <a:lnTo>
                      <a:pt x="114" y="137"/>
                    </a:lnTo>
                    <a:lnTo>
                      <a:pt x="114" y="137"/>
                    </a:lnTo>
                    <a:lnTo>
                      <a:pt x="112" y="137"/>
                    </a:lnTo>
                    <a:lnTo>
                      <a:pt x="112" y="137"/>
                    </a:lnTo>
                    <a:lnTo>
                      <a:pt x="110" y="137"/>
                    </a:lnTo>
                    <a:lnTo>
                      <a:pt x="112" y="134"/>
                    </a:lnTo>
                    <a:lnTo>
                      <a:pt x="110" y="134"/>
                    </a:lnTo>
                    <a:lnTo>
                      <a:pt x="110" y="137"/>
                    </a:lnTo>
                    <a:lnTo>
                      <a:pt x="110" y="139"/>
                    </a:lnTo>
                    <a:lnTo>
                      <a:pt x="107" y="137"/>
                    </a:lnTo>
                    <a:lnTo>
                      <a:pt x="105" y="134"/>
                    </a:lnTo>
                    <a:lnTo>
                      <a:pt x="105" y="132"/>
                    </a:lnTo>
                    <a:lnTo>
                      <a:pt x="105" y="130"/>
                    </a:lnTo>
                    <a:lnTo>
                      <a:pt x="105" y="130"/>
                    </a:lnTo>
                    <a:lnTo>
                      <a:pt x="105" y="127"/>
                    </a:lnTo>
                    <a:lnTo>
                      <a:pt x="107" y="127"/>
                    </a:lnTo>
                    <a:lnTo>
                      <a:pt x="110" y="125"/>
                    </a:lnTo>
                    <a:lnTo>
                      <a:pt x="107" y="122"/>
                    </a:lnTo>
                    <a:lnTo>
                      <a:pt x="107" y="122"/>
                    </a:lnTo>
                    <a:lnTo>
                      <a:pt x="105" y="122"/>
                    </a:lnTo>
                    <a:lnTo>
                      <a:pt x="105" y="122"/>
                    </a:lnTo>
                    <a:lnTo>
                      <a:pt x="102" y="122"/>
                    </a:lnTo>
                    <a:lnTo>
                      <a:pt x="100" y="122"/>
                    </a:lnTo>
                    <a:lnTo>
                      <a:pt x="97" y="122"/>
                    </a:lnTo>
                    <a:lnTo>
                      <a:pt x="97" y="122"/>
                    </a:lnTo>
                    <a:lnTo>
                      <a:pt x="97" y="120"/>
                    </a:lnTo>
                    <a:lnTo>
                      <a:pt x="100" y="117"/>
                    </a:lnTo>
                    <a:lnTo>
                      <a:pt x="100" y="117"/>
                    </a:lnTo>
                    <a:lnTo>
                      <a:pt x="100" y="117"/>
                    </a:lnTo>
                    <a:lnTo>
                      <a:pt x="97" y="117"/>
                    </a:lnTo>
                    <a:lnTo>
                      <a:pt x="97" y="117"/>
                    </a:lnTo>
                    <a:lnTo>
                      <a:pt x="97" y="117"/>
                    </a:lnTo>
                    <a:lnTo>
                      <a:pt x="97" y="120"/>
                    </a:lnTo>
                    <a:lnTo>
                      <a:pt x="97" y="117"/>
                    </a:lnTo>
                    <a:lnTo>
                      <a:pt x="95" y="117"/>
                    </a:lnTo>
                    <a:lnTo>
                      <a:pt x="95" y="120"/>
                    </a:lnTo>
                    <a:lnTo>
                      <a:pt x="92" y="120"/>
                    </a:lnTo>
                    <a:lnTo>
                      <a:pt x="92" y="122"/>
                    </a:lnTo>
                    <a:lnTo>
                      <a:pt x="90" y="120"/>
                    </a:lnTo>
                    <a:lnTo>
                      <a:pt x="90" y="117"/>
                    </a:lnTo>
                    <a:lnTo>
                      <a:pt x="88" y="117"/>
                    </a:lnTo>
                    <a:lnTo>
                      <a:pt x="85" y="115"/>
                    </a:lnTo>
                    <a:lnTo>
                      <a:pt x="85" y="113"/>
                    </a:lnTo>
                    <a:lnTo>
                      <a:pt x="85" y="110"/>
                    </a:lnTo>
                    <a:lnTo>
                      <a:pt x="85" y="108"/>
                    </a:lnTo>
                    <a:lnTo>
                      <a:pt x="85" y="108"/>
                    </a:lnTo>
                    <a:lnTo>
                      <a:pt x="85" y="105"/>
                    </a:lnTo>
                    <a:lnTo>
                      <a:pt x="85" y="103"/>
                    </a:lnTo>
                    <a:lnTo>
                      <a:pt x="83" y="100"/>
                    </a:lnTo>
                    <a:lnTo>
                      <a:pt x="83" y="100"/>
                    </a:lnTo>
                    <a:lnTo>
                      <a:pt x="83" y="98"/>
                    </a:lnTo>
                    <a:lnTo>
                      <a:pt x="83" y="98"/>
                    </a:lnTo>
                    <a:lnTo>
                      <a:pt x="80" y="95"/>
                    </a:lnTo>
                    <a:lnTo>
                      <a:pt x="78" y="93"/>
                    </a:lnTo>
                    <a:lnTo>
                      <a:pt x="75" y="91"/>
                    </a:lnTo>
                    <a:lnTo>
                      <a:pt x="75" y="88"/>
                    </a:lnTo>
                    <a:lnTo>
                      <a:pt x="73" y="86"/>
                    </a:lnTo>
                    <a:lnTo>
                      <a:pt x="71" y="83"/>
                    </a:lnTo>
                    <a:lnTo>
                      <a:pt x="68" y="81"/>
                    </a:lnTo>
                    <a:lnTo>
                      <a:pt x="68" y="78"/>
                    </a:lnTo>
                    <a:lnTo>
                      <a:pt x="66" y="78"/>
                    </a:lnTo>
                    <a:lnTo>
                      <a:pt x="66" y="76"/>
                    </a:lnTo>
                    <a:lnTo>
                      <a:pt x="63" y="74"/>
                    </a:lnTo>
                    <a:lnTo>
                      <a:pt x="61" y="71"/>
                    </a:lnTo>
                    <a:lnTo>
                      <a:pt x="61" y="69"/>
                    </a:lnTo>
                    <a:lnTo>
                      <a:pt x="58" y="69"/>
                    </a:lnTo>
                    <a:lnTo>
                      <a:pt x="58" y="69"/>
                    </a:lnTo>
                    <a:lnTo>
                      <a:pt x="58" y="66"/>
                    </a:lnTo>
                    <a:lnTo>
                      <a:pt x="61" y="66"/>
                    </a:lnTo>
                    <a:lnTo>
                      <a:pt x="61" y="66"/>
                    </a:lnTo>
                    <a:lnTo>
                      <a:pt x="63" y="66"/>
                    </a:lnTo>
                    <a:lnTo>
                      <a:pt x="61" y="66"/>
                    </a:lnTo>
                    <a:lnTo>
                      <a:pt x="61" y="66"/>
                    </a:lnTo>
                    <a:lnTo>
                      <a:pt x="58" y="69"/>
                    </a:lnTo>
                    <a:lnTo>
                      <a:pt x="61" y="69"/>
                    </a:lnTo>
                    <a:lnTo>
                      <a:pt x="61" y="66"/>
                    </a:lnTo>
                    <a:lnTo>
                      <a:pt x="63" y="66"/>
                    </a:lnTo>
                    <a:lnTo>
                      <a:pt x="66" y="66"/>
                    </a:lnTo>
                    <a:lnTo>
                      <a:pt x="66" y="66"/>
                    </a:lnTo>
                    <a:lnTo>
                      <a:pt x="66" y="66"/>
                    </a:lnTo>
                    <a:lnTo>
                      <a:pt x="66" y="66"/>
                    </a:lnTo>
                    <a:lnTo>
                      <a:pt x="66" y="64"/>
                    </a:lnTo>
                    <a:lnTo>
                      <a:pt x="66" y="61"/>
                    </a:lnTo>
                    <a:lnTo>
                      <a:pt x="68" y="59"/>
                    </a:lnTo>
                    <a:lnTo>
                      <a:pt x="68" y="56"/>
                    </a:lnTo>
                    <a:lnTo>
                      <a:pt x="68" y="56"/>
                    </a:lnTo>
                    <a:lnTo>
                      <a:pt x="68" y="54"/>
                    </a:lnTo>
                    <a:lnTo>
                      <a:pt x="68" y="54"/>
                    </a:lnTo>
                    <a:lnTo>
                      <a:pt x="68" y="54"/>
                    </a:lnTo>
                    <a:lnTo>
                      <a:pt x="71" y="54"/>
                    </a:lnTo>
                    <a:lnTo>
                      <a:pt x="73" y="54"/>
                    </a:lnTo>
                    <a:lnTo>
                      <a:pt x="73" y="56"/>
                    </a:lnTo>
                    <a:lnTo>
                      <a:pt x="71" y="56"/>
                    </a:lnTo>
                    <a:lnTo>
                      <a:pt x="73" y="56"/>
                    </a:lnTo>
                    <a:lnTo>
                      <a:pt x="75" y="56"/>
                    </a:lnTo>
                    <a:lnTo>
                      <a:pt x="80" y="56"/>
                    </a:lnTo>
                    <a:lnTo>
                      <a:pt x="83" y="56"/>
                    </a:lnTo>
                    <a:lnTo>
                      <a:pt x="83" y="56"/>
                    </a:lnTo>
                    <a:lnTo>
                      <a:pt x="85" y="56"/>
                    </a:lnTo>
                    <a:lnTo>
                      <a:pt x="88" y="56"/>
                    </a:lnTo>
                    <a:lnTo>
                      <a:pt x="90" y="56"/>
                    </a:lnTo>
                    <a:lnTo>
                      <a:pt x="95" y="56"/>
                    </a:lnTo>
                    <a:lnTo>
                      <a:pt x="95" y="56"/>
                    </a:lnTo>
                    <a:lnTo>
                      <a:pt x="97" y="56"/>
                    </a:lnTo>
                    <a:lnTo>
                      <a:pt x="100" y="54"/>
                    </a:lnTo>
                    <a:lnTo>
                      <a:pt x="102" y="52"/>
                    </a:lnTo>
                    <a:lnTo>
                      <a:pt x="105" y="49"/>
                    </a:lnTo>
                    <a:lnTo>
                      <a:pt x="105" y="47"/>
                    </a:lnTo>
                    <a:lnTo>
                      <a:pt x="107" y="44"/>
                    </a:lnTo>
                    <a:lnTo>
                      <a:pt x="105" y="49"/>
                    </a:lnTo>
                    <a:lnTo>
                      <a:pt x="107" y="47"/>
                    </a:lnTo>
                    <a:lnTo>
                      <a:pt x="107" y="44"/>
                    </a:lnTo>
                    <a:lnTo>
                      <a:pt x="110" y="42"/>
                    </a:lnTo>
                    <a:lnTo>
                      <a:pt x="110" y="39"/>
                    </a:lnTo>
                    <a:lnTo>
                      <a:pt x="110" y="42"/>
                    </a:lnTo>
                    <a:lnTo>
                      <a:pt x="112" y="44"/>
                    </a:lnTo>
                    <a:lnTo>
                      <a:pt x="114" y="44"/>
                    </a:lnTo>
                    <a:lnTo>
                      <a:pt x="112" y="42"/>
                    </a:lnTo>
                    <a:lnTo>
                      <a:pt x="110" y="39"/>
                    </a:lnTo>
                    <a:lnTo>
                      <a:pt x="110" y="37"/>
                    </a:lnTo>
                    <a:lnTo>
                      <a:pt x="112" y="37"/>
                    </a:lnTo>
                    <a:lnTo>
                      <a:pt x="114" y="37"/>
                    </a:lnTo>
                    <a:lnTo>
                      <a:pt x="117" y="39"/>
                    </a:lnTo>
                    <a:lnTo>
                      <a:pt x="117" y="39"/>
                    </a:lnTo>
                    <a:lnTo>
                      <a:pt x="117" y="37"/>
                    </a:lnTo>
                    <a:lnTo>
                      <a:pt x="114" y="37"/>
                    </a:lnTo>
                    <a:lnTo>
                      <a:pt x="114" y="37"/>
                    </a:lnTo>
                    <a:lnTo>
                      <a:pt x="112" y="37"/>
                    </a:lnTo>
                    <a:lnTo>
                      <a:pt x="114" y="35"/>
                    </a:lnTo>
                    <a:lnTo>
                      <a:pt x="114" y="32"/>
                    </a:lnTo>
                    <a:lnTo>
                      <a:pt x="117" y="32"/>
                    </a:lnTo>
                    <a:lnTo>
                      <a:pt x="119" y="30"/>
                    </a:lnTo>
                    <a:lnTo>
                      <a:pt x="119" y="32"/>
                    </a:lnTo>
                    <a:lnTo>
                      <a:pt x="119" y="32"/>
                    </a:lnTo>
                    <a:lnTo>
                      <a:pt x="122" y="35"/>
                    </a:lnTo>
                    <a:lnTo>
                      <a:pt x="124" y="35"/>
                    </a:lnTo>
                    <a:lnTo>
                      <a:pt x="127" y="37"/>
                    </a:lnTo>
                    <a:lnTo>
                      <a:pt x="127" y="35"/>
                    </a:lnTo>
                    <a:lnTo>
                      <a:pt x="124" y="35"/>
                    </a:lnTo>
                    <a:lnTo>
                      <a:pt x="122" y="32"/>
                    </a:lnTo>
                    <a:lnTo>
                      <a:pt x="122" y="30"/>
                    </a:lnTo>
                    <a:lnTo>
                      <a:pt x="122" y="27"/>
                    </a:lnTo>
                    <a:lnTo>
                      <a:pt x="124" y="25"/>
                    </a:lnTo>
                    <a:lnTo>
                      <a:pt x="124" y="22"/>
                    </a:lnTo>
                    <a:lnTo>
                      <a:pt x="127" y="25"/>
                    </a:lnTo>
                    <a:lnTo>
                      <a:pt x="127" y="25"/>
                    </a:lnTo>
                    <a:lnTo>
                      <a:pt x="127" y="25"/>
                    </a:lnTo>
                    <a:lnTo>
                      <a:pt x="127" y="25"/>
                    </a:lnTo>
                    <a:lnTo>
                      <a:pt x="124" y="25"/>
                    </a:lnTo>
                    <a:lnTo>
                      <a:pt x="124" y="27"/>
                    </a:lnTo>
                    <a:lnTo>
                      <a:pt x="124" y="27"/>
                    </a:lnTo>
                    <a:lnTo>
                      <a:pt x="127" y="27"/>
                    </a:lnTo>
                    <a:lnTo>
                      <a:pt x="127" y="27"/>
                    </a:lnTo>
                    <a:lnTo>
                      <a:pt x="129" y="27"/>
                    </a:lnTo>
                    <a:lnTo>
                      <a:pt x="129" y="27"/>
                    </a:lnTo>
                    <a:lnTo>
                      <a:pt x="134" y="25"/>
                    </a:lnTo>
                    <a:lnTo>
                      <a:pt x="134" y="25"/>
                    </a:lnTo>
                    <a:lnTo>
                      <a:pt x="136" y="25"/>
                    </a:lnTo>
                    <a:lnTo>
                      <a:pt x="139" y="22"/>
                    </a:lnTo>
                    <a:lnTo>
                      <a:pt x="141" y="22"/>
                    </a:lnTo>
                    <a:lnTo>
                      <a:pt x="141" y="20"/>
                    </a:lnTo>
                    <a:lnTo>
                      <a:pt x="139" y="22"/>
                    </a:lnTo>
                    <a:lnTo>
                      <a:pt x="139" y="20"/>
                    </a:lnTo>
                    <a:lnTo>
                      <a:pt x="141" y="20"/>
                    </a:lnTo>
                    <a:lnTo>
                      <a:pt x="144" y="20"/>
                    </a:lnTo>
                    <a:lnTo>
                      <a:pt x="146" y="17"/>
                    </a:lnTo>
                    <a:lnTo>
                      <a:pt x="146" y="17"/>
                    </a:lnTo>
                    <a:lnTo>
                      <a:pt x="146" y="20"/>
                    </a:lnTo>
                    <a:lnTo>
                      <a:pt x="146" y="20"/>
                    </a:lnTo>
                    <a:lnTo>
                      <a:pt x="146" y="22"/>
                    </a:lnTo>
                    <a:lnTo>
                      <a:pt x="146" y="25"/>
                    </a:lnTo>
                    <a:lnTo>
                      <a:pt x="144" y="25"/>
                    </a:lnTo>
                    <a:lnTo>
                      <a:pt x="146" y="25"/>
                    </a:lnTo>
                    <a:lnTo>
                      <a:pt x="146" y="27"/>
                    </a:lnTo>
                    <a:lnTo>
                      <a:pt x="146" y="30"/>
                    </a:lnTo>
                    <a:lnTo>
                      <a:pt x="146" y="27"/>
                    </a:lnTo>
                    <a:lnTo>
                      <a:pt x="149" y="25"/>
                    </a:lnTo>
                    <a:lnTo>
                      <a:pt x="146" y="25"/>
                    </a:lnTo>
                    <a:lnTo>
                      <a:pt x="149" y="22"/>
                    </a:lnTo>
                    <a:lnTo>
                      <a:pt x="149" y="22"/>
                    </a:lnTo>
                    <a:lnTo>
                      <a:pt x="151" y="22"/>
                    </a:lnTo>
                    <a:lnTo>
                      <a:pt x="153" y="22"/>
                    </a:lnTo>
                    <a:lnTo>
                      <a:pt x="151" y="22"/>
                    </a:lnTo>
                    <a:lnTo>
                      <a:pt x="149" y="20"/>
                    </a:lnTo>
                    <a:lnTo>
                      <a:pt x="149" y="17"/>
                    </a:lnTo>
                    <a:lnTo>
                      <a:pt x="146" y="17"/>
                    </a:lnTo>
                    <a:lnTo>
                      <a:pt x="146" y="17"/>
                    </a:lnTo>
                    <a:lnTo>
                      <a:pt x="149" y="15"/>
                    </a:lnTo>
                    <a:lnTo>
                      <a:pt x="149" y="15"/>
                    </a:lnTo>
                    <a:lnTo>
                      <a:pt x="149" y="15"/>
                    </a:lnTo>
                    <a:lnTo>
                      <a:pt x="151" y="13"/>
                    </a:lnTo>
                    <a:lnTo>
                      <a:pt x="156" y="10"/>
                    </a:lnTo>
                    <a:lnTo>
                      <a:pt x="158" y="10"/>
                    </a:lnTo>
                    <a:lnTo>
                      <a:pt x="158" y="10"/>
                    </a:lnTo>
                    <a:lnTo>
                      <a:pt x="158" y="13"/>
                    </a:lnTo>
                    <a:lnTo>
                      <a:pt x="156" y="13"/>
                    </a:lnTo>
                    <a:lnTo>
                      <a:pt x="156" y="13"/>
                    </a:lnTo>
                    <a:lnTo>
                      <a:pt x="156" y="13"/>
                    </a:lnTo>
                    <a:lnTo>
                      <a:pt x="153" y="15"/>
                    </a:lnTo>
                    <a:lnTo>
                      <a:pt x="153" y="15"/>
                    </a:lnTo>
                    <a:lnTo>
                      <a:pt x="153" y="15"/>
                    </a:lnTo>
                    <a:lnTo>
                      <a:pt x="156" y="17"/>
                    </a:lnTo>
                    <a:lnTo>
                      <a:pt x="156" y="15"/>
                    </a:lnTo>
                    <a:lnTo>
                      <a:pt x="156" y="15"/>
                    </a:lnTo>
                    <a:lnTo>
                      <a:pt x="158" y="15"/>
                    </a:lnTo>
                    <a:lnTo>
                      <a:pt x="156" y="13"/>
                    </a:lnTo>
                    <a:lnTo>
                      <a:pt x="158" y="15"/>
                    </a:lnTo>
                    <a:lnTo>
                      <a:pt x="161" y="15"/>
                    </a:lnTo>
                    <a:lnTo>
                      <a:pt x="163" y="15"/>
                    </a:lnTo>
                    <a:lnTo>
                      <a:pt x="166" y="15"/>
                    </a:lnTo>
                    <a:lnTo>
                      <a:pt x="166" y="15"/>
                    </a:lnTo>
                    <a:lnTo>
                      <a:pt x="168" y="15"/>
                    </a:lnTo>
                    <a:lnTo>
                      <a:pt x="170" y="15"/>
                    </a:lnTo>
                    <a:lnTo>
                      <a:pt x="170" y="13"/>
                    </a:lnTo>
                    <a:lnTo>
                      <a:pt x="173" y="13"/>
                    </a:lnTo>
                    <a:lnTo>
                      <a:pt x="175" y="13"/>
                    </a:lnTo>
                    <a:lnTo>
                      <a:pt x="175" y="10"/>
                    </a:lnTo>
                    <a:lnTo>
                      <a:pt x="175" y="10"/>
                    </a:lnTo>
                    <a:lnTo>
                      <a:pt x="178" y="8"/>
                    </a:lnTo>
                    <a:lnTo>
                      <a:pt x="178" y="8"/>
                    </a:lnTo>
                    <a:lnTo>
                      <a:pt x="178" y="8"/>
                    </a:lnTo>
                    <a:lnTo>
                      <a:pt x="178" y="8"/>
                    </a:lnTo>
                    <a:lnTo>
                      <a:pt x="180" y="5"/>
                    </a:lnTo>
                    <a:lnTo>
                      <a:pt x="180" y="8"/>
                    </a:lnTo>
                    <a:lnTo>
                      <a:pt x="180" y="8"/>
                    </a:lnTo>
                    <a:lnTo>
                      <a:pt x="180" y="5"/>
                    </a:lnTo>
                    <a:lnTo>
                      <a:pt x="183" y="5"/>
                    </a:lnTo>
                    <a:lnTo>
                      <a:pt x="183" y="5"/>
                    </a:lnTo>
                    <a:lnTo>
                      <a:pt x="183" y="3"/>
                    </a:lnTo>
                    <a:lnTo>
                      <a:pt x="183" y="3"/>
                    </a:lnTo>
                    <a:lnTo>
                      <a:pt x="183" y="3"/>
                    </a:lnTo>
                    <a:lnTo>
                      <a:pt x="183" y="0"/>
                    </a:lnTo>
                    <a:lnTo>
                      <a:pt x="185" y="0"/>
                    </a:lnTo>
                    <a:lnTo>
                      <a:pt x="185" y="0"/>
                    </a:lnTo>
                    <a:lnTo>
                      <a:pt x="185" y="3"/>
                    </a:lnTo>
                    <a:lnTo>
                      <a:pt x="185" y="3"/>
                    </a:lnTo>
                    <a:lnTo>
                      <a:pt x="188" y="3"/>
                    </a:lnTo>
                    <a:lnTo>
                      <a:pt x="190" y="3"/>
                    </a:lnTo>
                    <a:lnTo>
                      <a:pt x="190" y="5"/>
                    </a:lnTo>
                    <a:lnTo>
                      <a:pt x="190" y="8"/>
                    </a:lnTo>
                    <a:lnTo>
                      <a:pt x="190" y="8"/>
                    </a:lnTo>
                    <a:lnTo>
                      <a:pt x="192" y="8"/>
                    </a:lnTo>
                    <a:lnTo>
                      <a:pt x="195" y="8"/>
                    </a:lnTo>
                    <a:lnTo>
                      <a:pt x="195" y="8"/>
                    </a:lnTo>
                    <a:lnTo>
                      <a:pt x="195" y="8"/>
                    </a:lnTo>
                    <a:lnTo>
                      <a:pt x="195" y="10"/>
                    </a:lnTo>
                    <a:lnTo>
                      <a:pt x="195" y="10"/>
                    </a:lnTo>
                    <a:lnTo>
                      <a:pt x="195" y="13"/>
                    </a:lnTo>
                    <a:lnTo>
                      <a:pt x="192" y="13"/>
                    </a:lnTo>
                    <a:lnTo>
                      <a:pt x="192" y="13"/>
                    </a:lnTo>
                    <a:lnTo>
                      <a:pt x="190" y="13"/>
                    </a:lnTo>
                    <a:lnTo>
                      <a:pt x="190" y="15"/>
                    </a:lnTo>
                    <a:lnTo>
                      <a:pt x="188" y="13"/>
                    </a:lnTo>
                    <a:lnTo>
                      <a:pt x="188" y="15"/>
                    </a:lnTo>
                    <a:lnTo>
                      <a:pt x="188" y="17"/>
                    </a:lnTo>
                    <a:lnTo>
                      <a:pt x="188" y="15"/>
                    </a:lnTo>
                    <a:lnTo>
                      <a:pt x="188" y="17"/>
                    </a:lnTo>
                    <a:lnTo>
                      <a:pt x="190" y="17"/>
                    </a:lnTo>
                    <a:lnTo>
                      <a:pt x="190" y="17"/>
                    </a:lnTo>
                    <a:lnTo>
                      <a:pt x="192" y="20"/>
                    </a:lnTo>
                    <a:lnTo>
                      <a:pt x="192" y="17"/>
                    </a:lnTo>
                    <a:lnTo>
                      <a:pt x="192" y="20"/>
                    </a:lnTo>
                    <a:lnTo>
                      <a:pt x="195" y="17"/>
                    </a:lnTo>
                    <a:lnTo>
                      <a:pt x="195" y="20"/>
                    </a:lnTo>
                    <a:lnTo>
                      <a:pt x="195" y="20"/>
                    </a:lnTo>
                    <a:lnTo>
                      <a:pt x="197" y="22"/>
                    </a:lnTo>
                    <a:lnTo>
                      <a:pt x="197" y="20"/>
                    </a:lnTo>
                    <a:lnTo>
                      <a:pt x="197" y="17"/>
                    </a:lnTo>
                    <a:lnTo>
                      <a:pt x="197" y="15"/>
                    </a:lnTo>
                    <a:lnTo>
                      <a:pt x="197" y="13"/>
                    </a:lnTo>
                    <a:lnTo>
                      <a:pt x="197" y="13"/>
                    </a:lnTo>
                    <a:lnTo>
                      <a:pt x="200" y="13"/>
                    </a:lnTo>
                    <a:lnTo>
                      <a:pt x="200" y="10"/>
                    </a:lnTo>
                    <a:lnTo>
                      <a:pt x="200" y="13"/>
                    </a:lnTo>
                    <a:lnTo>
                      <a:pt x="200" y="10"/>
                    </a:lnTo>
                    <a:lnTo>
                      <a:pt x="202" y="10"/>
                    </a:lnTo>
                    <a:lnTo>
                      <a:pt x="205" y="13"/>
                    </a:lnTo>
                    <a:lnTo>
                      <a:pt x="205" y="15"/>
                    </a:lnTo>
                    <a:lnTo>
                      <a:pt x="205" y="15"/>
                    </a:lnTo>
                    <a:lnTo>
                      <a:pt x="205" y="17"/>
                    </a:lnTo>
                    <a:lnTo>
                      <a:pt x="205" y="17"/>
                    </a:lnTo>
                    <a:lnTo>
                      <a:pt x="207" y="20"/>
                    </a:lnTo>
                    <a:lnTo>
                      <a:pt x="209" y="20"/>
                    </a:lnTo>
                    <a:lnTo>
                      <a:pt x="209" y="20"/>
                    </a:lnTo>
                    <a:lnTo>
                      <a:pt x="212" y="17"/>
                    </a:lnTo>
                    <a:lnTo>
                      <a:pt x="214" y="17"/>
                    </a:lnTo>
                    <a:lnTo>
                      <a:pt x="214" y="20"/>
                    </a:lnTo>
                    <a:lnTo>
                      <a:pt x="214" y="17"/>
                    </a:lnTo>
                    <a:lnTo>
                      <a:pt x="214" y="17"/>
                    </a:lnTo>
                    <a:lnTo>
                      <a:pt x="217" y="17"/>
                    </a:lnTo>
                    <a:lnTo>
                      <a:pt x="217" y="17"/>
                    </a:lnTo>
                    <a:lnTo>
                      <a:pt x="219" y="17"/>
                    </a:lnTo>
                    <a:lnTo>
                      <a:pt x="222" y="17"/>
                    </a:lnTo>
                    <a:lnTo>
                      <a:pt x="222" y="20"/>
                    </a:lnTo>
                    <a:lnTo>
                      <a:pt x="222" y="20"/>
                    </a:lnTo>
                    <a:lnTo>
                      <a:pt x="222" y="22"/>
                    </a:lnTo>
                    <a:lnTo>
                      <a:pt x="224" y="22"/>
                    </a:lnTo>
                    <a:lnTo>
                      <a:pt x="224" y="22"/>
                    </a:lnTo>
                    <a:lnTo>
                      <a:pt x="224" y="20"/>
                    </a:lnTo>
                    <a:lnTo>
                      <a:pt x="224" y="20"/>
                    </a:lnTo>
                    <a:lnTo>
                      <a:pt x="227" y="20"/>
                    </a:lnTo>
                    <a:lnTo>
                      <a:pt x="229" y="20"/>
                    </a:lnTo>
                    <a:lnTo>
                      <a:pt x="231" y="20"/>
                    </a:lnTo>
                    <a:lnTo>
                      <a:pt x="231" y="22"/>
                    </a:lnTo>
                    <a:lnTo>
                      <a:pt x="229" y="25"/>
                    </a:lnTo>
                    <a:lnTo>
                      <a:pt x="229" y="27"/>
                    </a:lnTo>
                    <a:lnTo>
                      <a:pt x="231" y="27"/>
                    </a:lnTo>
                    <a:lnTo>
                      <a:pt x="231" y="30"/>
                    </a:lnTo>
                    <a:lnTo>
                      <a:pt x="231" y="30"/>
                    </a:lnTo>
                    <a:lnTo>
                      <a:pt x="229" y="30"/>
                    </a:lnTo>
                    <a:lnTo>
                      <a:pt x="229" y="30"/>
                    </a:lnTo>
                    <a:lnTo>
                      <a:pt x="231" y="30"/>
                    </a:lnTo>
                    <a:lnTo>
                      <a:pt x="234" y="30"/>
                    </a:lnTo>
                    <a:lnTo>
                      <a:pt x="236" y="30"/>
                    </a:lnTo>
                    <a:lnTo>
                      <a:pt x="236" y="32"/>
                    </a:lnTo>
                    <a:lnTo>
                      <a:pt x="234" y="32"/>
                    </a:lnTo>
                    <a:lnTo>
                      <a:pt x="236" y="32"/>
                    </a:lnTo>
                    <a:lnTo>
                      <a:pt x="241" y="35"/>
                    </a:lnTo>
                    <a:lnTo>
                      <a:pt x="241" y="32"/>
                    </a:lnTo>
                    <a:lnTo>
                      <a:pt x="244" y="32"/>
                    </a:lnTo>
                    <a:lnTo>
                      <a:pt x="246" y="32"/>
                    </a:lnTo>
                    <a:lnTo>
                      <a:pt x="248" y="32"/>
                    </a:lnTo>
                    <a:lnTo>
                      <a:pt x="248" y="32"/>
                    </a:lnTo>
                    <a:lnTo>
                      <a:pt x="251" y="32"/>
                    </a:lnTo>
                    <a:lnTo>
                      <a:pt x="251" y="35"/>
                    </a:lnTo>
                    <a:lnTo>
                      <a:pt x="248" y="35"/>
                    </a:lnTo>
                    <a:lnTo>
                      <a:pt x="248" y="35"/>
                    </a:lnTo>
                    <a:lnTo>
                      <a:pt x="251" y="35"/>
                    </a:lnTo>
                    <a:lnTo>
                      <a:pt x="253" y="35"/>
                    </a:lnTo>
                    <a:lnTo>
                      <a:pt x="256" y="32"/>
                    </a:lnTo>
                    <a:lnTo>
                      <a:pt x="258" y="32"/>
                    </a:lnTo>
                    <a:lnTo>
                      <a:pt x="261" y="32"/>
                    </a:lnTo>
                    <a:lnTo>
                      <a:pt x="263" y="32"/>
                    </a:lnTo>
                    <a:lnTo>
                      <a:pt x="263" y="35"/>
                    </a:lnTo>
                    <a:lnTo>
                      <a:pt x="268" y="35"/>
                    </a:lnTo>
                    <a:lnTo>
                      <a:pt x="268" y="35"/>
                    </a:lnTo>
                    <a:lnTo>
                      <a:pt x="268" y="37"/>
                    </a:lnTo>
                    <a:lnTo>
                      <a:pt x="270" y="37"/>
                    </a:lnTo>
                    <a:lnTo>
                      <a:pt x="270" y="37"/>
                    </a:lnTo>
                    <a:lnTo>
                      <a:pt x="273" y="37"/>
                    </a:lnTo>
                    <a:lnTo>
                      <a:pt x="275" y="37"/>
                    </a:lnTo>
                    <a:lnTo>
                      <a:pt x="275" y="39"/>
                    </a:lnTo>
                    <a:lnTo>
                      <a:pt x="275" y="39"/>
                    </a:lnTo>
                    <a:lnTo>
                      <a:pt x="278" y="39"/>
                    </a:lnTo>
                    <a:lnTo>
                      <a:pt x="278" y="39"/>
                    </a:lnTo>
                    <a:lnTo>
                      <a:pt x="280" y="42"/>
                    </a:lnTo>
                    <a:lnTo>
                      <a:pt x="283" y="42"/>
                    </a:lnTo>
                    <a:lnTo>
                      <a:pt x="285" y="42"/>
                    </a:lnTo>
                    <a:lnTo>
                      <a:pt x="287" y="42"/>
                    </a:lnTo>
                    <a:lnTo>
                      <a:pt x="287" y="42"/>
                    </a:lnTo>
                    <a:lnTo>
                      <a:pt x="290" y="42"/>
                    </a:lnTo>
                    <a:lnTo>
                      <a:pt x="292" y="42"/>
                    </a:lnTo>
                    <a:lnTo>
                      <a:pt x="295" y="42"/>
                    </a:lnTo>
                    <a:lnTo>
                      <a:pt x="297" y="44"/>
                    </a:lnTo>
                    <a:lnTo>
                      <a:pt x="300" y="44"/>
                    </a:lnTo>
                    <a:lnTo>
                      <a:pt x="300" y="44"/>
                    </a:lnTo>
                    <a:lnTo>
                      <a:pt x="302" y="44"/>
                    </a:lnTo>
                    <a:lnTo>
                      <a:pt x="305" y="44"/>
                    </a:lnTo>
                    <a:lnTo>
                      <a:pt x="302" y="47"/>
                    </a:lnTo>
                    <a:lnTo>
                      <a:pt x="302" y="47"/>
                    </a:lnTo>
                    <a:lnTo>
                      <a:pt x="307" y="47"/>
                    </a:lnTo>
                    <a:lnTo>
                      <a:pt x="307" y="47"/>
                    </a:lnTo>
                    <a:lnTo>
                      <a:pt x="307" y="47"/>
                    </a:lnTo>
                    <a:lnTo>
                      <a:pt x="309" y="47"/>
                    </a:lnTo>
                    <a:lnTo>
                      <a:pt x="312" y="47"/>
                    </a:lnTo>
                    <a:lnTo>
                      <a:pt x="312" y="47"/>
                    </a:lnTo>
                    <a:lnTo>
                      <a:pt x="314" y="44"/>
                    </a:lnTo>
                    <a:lnTo>
                      <a:pt x="314" y="44"/>
                    </a:lnTo>
                    <a:lnTo>
                      <a:pt x="314" y="44"/>
                    </a:lnTo>
                    <a:lnTo>
                      <a:pt x="314" y="44"/>
                    </a:lnTo>
                    <a:lnTo>
                      <a:pt x="314" y="44"/>
                    </a:lnTo>
                    <a:lnTo>
                      <a:pt x="317" y="44"/>
                    </a:lnTo>
                    <a:lnTo>
                      <a:pt x="319" y="44"/>
                    </a:lnTo>
                    <a:lnTo>
                      <a:pt x="319" y="42"/>
                    </a:lnTo>
                    <a:lnTo>
                      <a:pt x="322" y="44"/>
                    </a:lnTo>
                    <a:lnTo>
                      <a:pt x="322" y="44"/>
                    </a:lnTo>
                    <a:lnTo>
                      <a:pt x="324" y="44"/>
                    </a:lnTo>
                    <a:lnTo>
                      <a:pt x="322" y="42"/>
                    </a:lnTo>
                    <a:lnTo>
                      <a:pt x="324" y="42"/>
                    </a:lnTo>
                    <a:lnTo>
                      <a:pt x="324" y="42"/>
                    </a:lnTo>
                    <a:lnTo>
                      <a:pt x="326" y="42"/>
                    </a:lnTo>
                    <a:lnTo>
                      <a:pt x="329" y="42"/>
                    </a:lnTo>
                    <a:lnTo>
                      <a:pt x="329" y="44"/>
                    </a:lnTo>
                    <a:lnTo>
                      <a:pt x="331" y="44"/>
                    </a:lnTo>
                    <a:lnTo>
                      <a:pt x="334" y="44"/>
                    </a:lnTo>
                    <a:lnTo>
                      <a:pt x="334" y="47"/>
                    </a:lnTo>
                    <a:lnTo>
                      <a:pt x="334" y="47"/>
                    </a:lnTo>
                    <a:lnTo>
                      <a:pt x="336" y="47"/>
                    </a:lnTo>
                    <a:lnTo>
                      <a:pt x="339" y="49"/>
                    </a:lnTo>
                    <a:lnTo>
                      <a:pt x="339" y="49"/>
                    </a:lnTo>
                    <a:lnTo>
                      <a:pt x="341" y="49"/>
                    </a:lnTo>
                    <a:lnTo>
                      <a:pt x="341" y="49"/>
                    </a:lnTo>
                    <a:lnTo>
                      <a:pt x="351" y="52"/>
                    </a:lnTo>
                    <a:lnTo>
                      <a:pt x="351" y="52"/>
                    </a:lnTo>
                    <a:lnTo>
                      <a:pt x="351" y="52"/>
                    </a:lnTo>
                    <a:lnTo>
                      <a:pt x="351" y="54"/>
                    </a:lnTo>
                    <a:lnTo>
                      <a:pt x="351" y="56"/>
                    </a:lnTo>
                    <a:lnTo>
                      <a:pt x="351" y="56"/>
                    </a:lnTo>
                    <a:lnTo>
                      <a:pt x="353" y="78"/>
                    </a:lnTo>
                    <a:lnTo>
                      <a:pt x="353" y="78"/>
                    </a:lnTo>
                    <a:lnTo>
                      <a:pt x="353" y="83"/>
                    </a:lnTo>
                    <a:lnTo>
                      <a:pt x="356" y="88"/>
                    </a:lnTo>
                    <a:lnTo>
                      <a:pt x="356" y="95"/>
                    </a:lnTo>
                    <a:lnTo>
                      <a:pt x="356" y="98"/>
                    </a:lnTo>
                    <a:lnTo>
                      <a:pt x="358" y="110"/>
                    </a:lnTo>
                    <a:lnTo>
                      <a:pt x="358" y="110"/>
                    </a:lnTo>
                    <a:lnTo>
                      <a:pt x="358" y="127"/>
                    </a:lnTo>
                    <a:lnTo>
                      <a:pt x="361" y="134"/>
                    </a:lnTo>
                    <a:lnTo>
                      <a:pt x="361" y="139"/>
                    </a:lnTo>
                    <a:lnTo>
                      <a:pt x="361" y="144"/>
                    </a:lnTo>
                    <a:lnTo>
                      <a:pt x="363" y="154"/>
                    </a:lnTo>
                    <a:lnTo>
                      <a:pt x="363" y="173"/>
                    </a:lnTo>
                    <a:lnTo>
                      <a:pt x="365" y="183"/>
                    </a:lnTo>
                    <a:lnTo>
                      <a:pt x="365" y="193"/>
                    </a:lnTo>
                    <a:lnTo>
                      <a:pt x="368" y="200"/>
                    </a:lnTo>
                    <a:lnTo>
                      <a:pt x="368" y="200"/>
                    </a:lnTo>
                    <a:lnTo>
                      <a:pt x="368" y="200"/>
                    </a:lnTo>
                    <a:lnTo>
                      <a:pt x="368" y="208"/>
                    </a:lnTo>
                    <a:lnTo>
                      <a:pt x="368" y="215"/>
                    </a:lnTo>
                    <a:lnTo>
                      <a:pt x="368" y="217"/>
                    </a:lnTo>
                    <a:lnTo>
                      <a:pt x="370" y="227"/>
                    </a:lnTo>
                    <a:lnTo>
                      <a:pt x="370" y="232"/>
                    </a:lnTo>
                    <a:lnTo>
                      <a:pt x="373" y="242"/>
                    </a:lnTo>
                    <a:lnTo>
                      <a:pt x="373" y="249"/>
                    </a:lnTo>
                    <a:lnTo>
                      <a:pt x="373" y="256"/>
                    </a:lnTo>
                    <a:lnTo>
                      <a:pt x="373" y="264"/>
                    </a:lnTo>
                    <a:lnTo>
                      <a:pt x="375" y="269"/>
                    </a:lnTo>
                    <a:lnTo>
                      <a:pt x="375" y="278"/>
                    </a:lnTo>
                    <a:lnTo>
                      <a:pt x="378" y="288"/>
                    </a:lnTo>
                    <a:lnTo>
                      <a:pt x="378" y="295"/>
                    </a:lnTo>
                    <a:lnTo>
                      <a:pt x="378" y="303"/>
                    </a:lnTo>
                    <a:lnTo>
                      <a:pt x="378" y="308"/>
                    </a:lnTo>
                    <a:lnTo>
                      <a:pt x="380" y="320"/>
                    </a:lnTo>
                    <a:lnTo>
                      <a:pt x="380" y="325"/>
                    </a:lnTo>
                    <a:lnTo>
                      <a:pt x="383" y="332"/>
                    </a:lnTo>
                    <a:lnTo>
                      <a:pt x="383" y="342"/>
                    </a:lnTo>
                    <a:lnTo>
                      <a:pt x="383" y="344"/>
                    </a:lnTo>
                    <a:lnTo>
                      <a:pt x="383" y="344"/>
                    </a:lnTo>
                    <a:lnTo>
                      <a:pt x="383" y="344"/>
                    </a:lnTo>
                    <a:lnTo>
                      <a:pt x="383" y="344"/>
                    </a:lnTo>
                    <a:lnTo>
                      <a:pt x="385" y="344"/>
                    </a:lnTo>
                    <a:lnTo>
                      <a:pt x="387" y="347"/>
                    </a:lnTo>
                    <a:lnTo>
                      <a:pt x="387" y="347"/>
                    </a:lnTo>
                    <a:lnTo>
                      <a:pt x="387" y="347"/>
                    </a:lnTo>
                    <a:lnTo>
                      <a:pt x="387" y="347"/>
                    </a:lnTo>
                    <a:lnTo>
                      <a:pt x="390" y="344"/>
                    </a:lnTo>
                    <a:lnTo>
                      <a:pt x="390" y="344"/>
                    </a:lnTo>
                    <a:lnTo>
                      <a:pt x="392" y="344"/>
                    </a:lnTo>
                    <a:lnTo>
                      <a:pt x="392" y="344"/>
                    </a:lnTo>
                    <a:lnTo>
                      <a:pt x="392" y="344"/>
                    </a:lnTo>
                    <a:lnTo>
                      <a:pt x="400" y="347"/>
                    </a:lnTo>
                    <a:lnTo>
                      <a:pt x="402" y="342"/>
                    </a:lnTo>
                    <a:lnTo>
                      <a:pt x="412" y="342"/>
                    </a:lnTo>
                    <a:lnTo>
                      <a:pt x="412" y="347"/>
                    </a:lnTo>
                    <a:lnTo>
                      <a:pt x="412" y="347"/>
                    </a:lnTo>
                    <a:lnTo>
                      <a:pt x="412" y="349"/>
                    </a:lnTo>
                    <a:lnTo>
                      <a:pt x="412" y="349"/>
                    </a:lnTo>
                    <a:lnTo>
                      <a:pt x="412" y="349"/>
                    </a:lnTo>
                    <a:lnTo>
                      <a:pt x="414" y="351"/>
                    </a:lnTo>
                    <a:lnTo>
                      <a:pt x="419" y="356"/>
                    </a:lnTo>
                    <a:lnTo>
                      <a:pt x="422" y="359"/>
                    </a:lnTo>
                    <a:lnTo>
                      <a:pt x="429" y="364"/>
                    </a:lnTo>
                    <a:lnTo>
                      <a:pt x="429" y="364"/>
                    </a:lnTo>
                    <a:lnTo>
                      <a:pt x="429" y="364"/>
                    </a:lnTo>
                    <a:lnTo>
                      <a:pt x="434" y="368"/>
                    </a:lnTo>
                    <a:lnTo>
                      <a:pt x="439" y="373"/>
                    </a:lnTo>
                    <a:lnTo>
                      <a:pt x="441" y="376"/>
                    </a:lnTo>
                    <a:lnTo>
                      <a:pt x="441" y="378"/>
                    </a:lnTo>
                    <a:lnTo>
                      <a:pt x="441" y="378"/>
                    </a:lnTo>
                    <a:lnTo>
                      <a:pt x="443" y="378"/>
                    </a:lnTo>
                    <a:lnTo>
                      <a:pt x="443" y="378"/>
                    </a:lnTo>
                    <a:lnTo>
                      <a:pt x="443" y="378"/>
                    </a:lnTo>
                    <a:lnTo>
                      <a:pt x="453" y="371"/>
                    </a:lnTo>
                    <a:lnTo>
                      <a:pt x="453" y="371"/>
                    </a:lnTo>
                    <a:lnTo>
                      <a:pt x="456" y="368"/>
                    </a:lnTo>
                    <a:lnTo>
                      <a:pt x="456" y="364"/>
                    </a:lnTo>
                    <a:lnTo>
                      <a:pt x="461" y="356"/>
                    </a:lnTo>
                    <a:lnTo>
                      <a:pt x="463" y="354"/>
                    </a:lnTo>
                    <a:lnTo>
                      <a:pt x="463" y="354"/>
                    </a:lnTo>
                    <a:lnTo>
                      <a:pt x="465" y="351"/>
                    </a:lnTo>
                    <a:lnTo>
                      <a:pt x="465" y="351"/>
                    </a:lnTo>
                    <a:lnTo>
                      <a:pt x="470" y="347"/>
                    </a:lnTo>
                    <a:lnTo>
                      <a:pt x="470" y="347"/>
                    </a:lnTo>
                    <a:lnTo>
                      <a:pt x="470" y="347"/>
                    </a:lnTo>
                    <a:lnTo>
                      <a:pt x="475" y="351"/>
                    </a:lnTo>
                    <a:lnTo>
                      <a:pt x="475" y="354"/>
                    </a:lnTo>
                    <a:lnTo>
                      <a:pt x="478" y="354"/>
                    </a:lnTo>
                    <a:lnTo>
                      <a:pt x="478" y="354"/>
                    </a:lnTo>
                    <a:lnTo>
                      <a:pt x="478" y="354"/>
                    </a:lnTo>
                    <a:lnTo>
                      <a:pt x="478" y="354"/>
                    </a:lnTo>
                    <a:lnTo>
                      <a:pt x="480" y="359"/>
                    </a:lnTo>
                    <a:lnTo>
                      <a:pt x="485" y="364"/>
                    </a:lnTo>
                    <a:lnTo>
                      <a:pt x="490" y="366"/>
                    </a:lnTo>
                    <a:lnTo>
                      <a:pt x="492" y="371"/>
                    </a:lnTo>
                    <a:lnTo>
                      <a:pt x="492" y="373"/>
                    </a:lnTo>
                    <a:lnTo>
                      <a:pt x="495" y="373"/>
                    </a:lnTo>
                    <a:lnTo>
                      <a:pt x="500" y="373"/>
                    </a:lnTo>
                    <a:lnTo>
                      <a:pt x="504" y="378"/>
                    </a:lnTo>
                    <a:lnTo>
                      <a:pt x="504" y="378"/>
                    </a:lnTo>
                    <a:lnTo>
                      <a:pt x="504" y="378"/>
                    </a:lnTo>
                    <a:lnTo>
                      <a:pt x="504" y="378"/>
                    </a:lnTo>
                    <a:lnTo>
                      <a:pt x="504" y="378"/>
                    </a:lnTo>
                    <a:lnTo>
                      <a:pt x="509" y="383"/>
                    </a:lnTo>
                    <a:lnTo>
                      <a:pt x="512" y="388"/>
                    </a:lnTo>
                    <a:lnTo>
                      <a:pt x="517" y="393"/>
                    </a:lnTo>
                    <a:lnTo>
                      <a:pt x="522" y="398"/>
                    </a:lnTo>
                    <a:lnTo>
                      <a:pt x="524" y="400"/>
                    </a:lnTo>
                    <a:lnTo>
                      <a:pt x="526" y="403"/>
                    </a:lnTo>
                    <a:lnTo>
                      <a:pt x="529" y="407"/>
                    </a:lnTo>
                    <a:lnTo>
                      <a:pt x="536" y="415"/>
                    </a:lnTo>
                    <a:lnTo>
                      <a:pt x="536" y="415"/>
                    </a:lnTo>
                    <a:lnTo>
                      <a:pt x="536" y="417"/>
                    </a:lnTo>
                    <a:lnTo>
                      <a:pt x="539" y="420"/>
                    </a:lnTo>
                    <a:lnTo>
                      <a:pt x="543" y="425"/>
                    </a:lnTo>
                    <a:lnTo>
                      <a:pt x="548" y="432"/>
                    </a:lnTo>
                    <a:lnTo>
                      <a:pt x="553" y="434"/>
                    </a:lnTo>
                    <a:lnTo>
                      <a:pt x="558" y="434"/>
                    </a:lnTo>
                    <a:lnTo>
                      <a:pt x="565" y="434"/>
                    </a:lnTo>
                    <a:lnTo>
                      <a:pt x="570" y="437"/>
                    </a:lnTo>
                    <a:lnTo>
                      <a:pt x="575" y="439"/>
                    </a:lnTo>
                    <a:lnTo>
                      <a:pt x="580" y="439"/>
                    </a:lnTo>
                    <a:lnTo>
                      <a:pt x="585" y="442"/>
                    </a:lnTo>
                    <a:lnTo>
                      <a:pt x="585" y="442"/>
                    </a:lnTo>
                    <a:lnTo>
                      <a:pt x="587" y="451"/>
                    </a:lnTo>
                    <a:lnTo>
                      <a:pt x="590" y="459"/>
                    </a:lnTo>
                    <a:lnTo>
                      <a:pt x="592" y="464"/>
                    </a:lnTo>
                    <a:lnTo>
                      <a:pt x="592" y="468"/>
                    </a:lnTo>
                    <a:lnTo>
                      <a:pt x="592" y="468"/>
                    </a:lnTo>
                    <a:lnTo>
                      <a:pt x="592" y="471"/>
                    </a:lnTo>
                    <a:close/>
                  </a:path>
                </a:pathLst>
              </a:custGeom>
              <a:solidFill>
                <a:srgbClr val="EAB08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200" dirty="0"/>
              </a:p>
            </p:txBody>
          </p:sp>
          <p:sp>
            <p:nvSpPr>
              <p:cNvPr id="119" name="Freeform 245">
                <a:extLst>
                  <a:ext uri="{FF2B5EF4-FFF2-40B4-BE49-F238E27FC236}">
                    <a16:creationId xmlns:a16="http://schemas.microsoft.com/office/drawing/2014/main" id="{DE062E93-64D6-43DC-8C50-8E8850AC01F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18" y="2735"/>
                <a:ext cx="592" cy="488"/>
              </a:xfrm>
              <a:custGeom>
                <a:avLst/>
                <a:gdLst>
                  <a:gd name="T0" fmla="*/ 580 w 592"/>
                  <a:gd name="T1" fmla="*/ 464 h 488"/>
                  <a:gd name="T2" fmla="*/ 556 w 592"/>
                  <a:gd name="T3" fmla="*/ 461 h 488"/>
                  <a:gd name="T4" fmla="*/ 541 w 592"/>
                  <a:gd name="T5" fmla="*/ 429 h 488"/>
                  <a:gd name="T6" fmla="*/ 519 w 592"/>
                  <a:gd name="T7" fmla="*/ 415 h 488"/>
                  <a:gd name="T8" fmla="*/ 514 w 592"/>
                  <a:gd name="T9" fmla="*/ 403 h 488"/>
                  <a:gd name="T10" fmla="*/ 502 w 592"/>
                  <a:gd name="T11" fmla="*/ 390 h 488"/>
                  <a:gd name="T12" fmla="*/ 480 w 592"/>
                  <a:gd name="T13" fmla="*/ 381 h 488"/>
                  <a:gd name="T14" fmla="*/ 451 w 592"/>
                  <a:gd name="T15" fmla="*/ 373 h 488"/>
                  <a:gd name="T16" fmla="*/ 448 w 592"/>
                  <a:gd name="T17" fmla="*/ 393 h 488"/>
                  <a:gd name="T18" fmla="*/ 426 w 592"/>
                  <a:gd name="T19" fmla="*/ 366 h 488"/>
                  <a:gd name="T20" fmla="*/ 407 w 592"/>
                  <a:gd name="T21" fmla="*/ 351 h 488"/>
                  <a:gd name="T22" fmla="*/ 375 w 592"/>
                  <a:gd name="T23" fmla="*/ 356 h 488"/>
                  <a:gd name="T24" fmla="*/ 326 w 592"/>
                  <a:gd name="T25" fmla="*/ 351 h 488"/>
                  <a:gd name="T26" fmla="*/ 300 w 592"/>
                  <a:gd name="T27" fmla="*/ 337 h 488"/>
                  <a:gd name="T28" fmla="*/ 278 w 592"/>
                  <a:gd name="T29" fmla="*/ 329 h 488"/>
                  <a:gd name="T30" fmla="*/ 273 w 592"/>
                  <a:gd name="T31" fmla="*/ 342 h 488"/>
                  <a:gd name="T32" fmla="*/ 244 w 592"/>
                  <a:gd name="T33" fmla="*/ 368 h 488"/>
                  <a:gd name="T34" fmla="*/ 222 w 592"/>
                  <a:gd name="T35" fmla="*/ 376 h 488"/>
                  <a:gd name="T36" fmla="*/ 244 w 592"/>
                  <a:gd name="T37" fmla="*/ 329 h 488"/>
                  <a:gd name="T38" fmla="*/ 241 w 592"/>
                  <a:gd name="T39" fmla="*/ 293 h 488"/>
                  <a:gd name="T40" fmla="*/ 195 w 592"/>
                  <a:gd name="T41" fmla="*/ 347 h 488"/>
                  <a:gd name="T42" fmla="*/ 185 w 592"/>
                  <a:gd name="T43" fmla="*/ 388 h 488"/>
                  <a:gd name="T44" fmla="*/ 153 w 592"/>
                  <a:gd name="T45" fmla="*/ 420 h 488"/>
                  <a:gd name="T46" fmla="*/ 119 w 592"/>
                  <a:gd name="T47" fmla="*/ 446 h 488"/>
                  <a:gd name="T48" fmla="*/ 88 w 592"/>
                  <a:gd name="T49" fmla="*/ 468 h 488"/>
                  <a:gd name="T50" fmla="*/ 53 w 592"/>
                  <a:gd name="T51" fmla="*/ 476 h 488"/>
                  <a:gd name="T52" fmla="*/ 17 w 592"/>
                  <a:gd name="T53" fmla="*/ 478 h 488"/>
                  <a:gd name="T54" fmla="*/ 17 w 592"/>
                  <a:gd name="T55" fmla="*/ 473 h 488"/>
                  <a:gd name="T56" fmla="*/ 61 w 592"/>
                  <a:gd name="T57" fmla="*/ 468 h 488"/>
                  <a:gd name="T58" fmla="*/ 105 w 592"/>
                  <a:gd name="T59" fmla="*/ 429 h 488"/>
                  <a:gd name="T60" fmla="*/ 117 w 592"/>
                  <a:gd name="T61" fmla="*/ 388 h 488"/>
                  <a:gd name="T62" fmla="*/ 88 w 592"/>
                  <a:gd name="T63" fmla="*/ 376 h 488"/>
                  <a:gd name="T64" fmla="*/ 51 w 592"/>
                  <a:gd name="T65" fmla="*/ 376 h 488"/>
                  <a:gd name="T66" fmla="*/ 68 w 592"/>
                  <a:gd name="T67" fmla="*/ 312 h 488"/>
                  <a:gd name="T68" fmla="*/ 24 w 592"/>
                  <a:gd name="T69" fmla="*/ 332 h 488"/>
                  <a:gd name="T70" fmla="*/ 27 w 592"/>
                  <a:gd name="T71" fmla="*/ 298 h 488"/>
                  <a:gd name="T72" fmla="*/ 12 w 592"/>
                  <a:gd name="T73" fmla="*/ 276 h 488"/>
                  <a:gd name="T74" fmla="*/ 29 w 592"/>
                  <a:gd name="T75" fmla="*/ 249 h 488"/>
                  <a:gd name="T76" fmla="*/ 83 w 592"/>
                  <a:gd name="T77" fmla="*/ 232 h 488"/>
                  <a:gd name="T78" fmla="*/ 102 w 592"/>
                  <a:gd name="T79" fmla="*/ 191 h 488"/>
                  <a:gd name="T80" fmla="*/ 61 w 592"/>
                  <a:gd name="T81" fmla="*/ 191 h 488"/>
                  <a:gd name="T82" fmla="*/ 32 w 592"/>
                  <a:gd name="T83" fmla="*/ 159 h 488"/>
                  <a:gd name="T84" fmla="*/ 53 w 592"/>
                  <a:gd name="T85" fmla="*/ 139 h 488"/>
                  <a:gd name="T86" fmla="*/ 83 w 592"/>
                  <a:gd name="T87" fmla="*/ 147 h 488"/>
                  <a:gd name="T88" fmla="*/ 102 w 592"/>
                  <a:gd name="T89" fmla="*/ 144 h 488"/>
                  <a:gd name="T90" fmla="*/ 124 w 592"/>
                  <a:gd name="T91" fmla="*/ 139 h 488"/>
                  <a:gd name="T92" fmla="*/ 107 w 592"/>
                  <a:gd name="T93" fmla="*/ 122 h 488"/>
                  <a:gd name="T94" fmla="*/ 83 w 592"/>
                  <a:gd name="T95" fmla="*/ 98 h 488"/>
                  <a:gd name="T96" fmla="*/ 68 w 592"/>
                  <a:gd name="T97" fmla="*/ 56 h 488"/>
                  <a:gd name="T98" fmla="*/ 112 w 592"/>
                  <a:gd name="T99" fmla="*/ 42 h 488"/>
                  <a:gd name="T100" fmla="*/ 124 w 592"/>
                  <a:gd name="T101" fmla="*/ 27 h 488"/>
                  <a:gd name="T102" fmla="*/ 149 w 592"/>
                  <a:gd name="T103" fmla="*/ 20 h 488"/>
                  <a:gd name="T104" fmla="*/ 175 w 592"/>
                  <a:gd name="T105" fmla="*/ 10 h 488"/>
                  <a:gd name="T106" fmla="*/ 192 w 592"/>
                  <a:gd name="T107" fmla="*/ 13 h 488"/>
                  <a:gd name="T108" fmla="*/ 209 w 592"/>
                  <a:gd name="T109" fmla="*/ 20 h 488"/>
                  <a:gd name="T110" fmla="*/ 234 w 592"/>
                  <a:gd name="T111" fmla="*/ 32 h 488"/>
                  <a:gd name="T112" fmla="*/ 287 w 592"/>
                  <a:gd name="T113" fmla="*/ 42 h 488"/>
                  <a:gd name="T114" fmla="*/ 329 w 592"/>
                  <a:gd name="T115" fmla="*/ 42 h 488"/>
                  <a:gd name="T116" fmla="*/ 368 w 592"/>
                  <a:gd name="T117" fmla="*/ 200 h 488"/>
                  <a:gd name="T118" fmla="*/ 392 w 592"/>
                  <a:gd name="T119" fmla="*/ 344 h 488"/>
                  <a:gd name="T120" fmla="*/ 465 w 592"/>
                  <a:gd name="T121" fmla="*/ 351 h 488"/>
                  <a:gd name="T122" fmla="*/ 543 w 592"/>
                  <a:gd name="T123" fmla="*/ 425 h 4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</a:cxnLst>
                <a:rect l="0" t="0" r="r" b="b"/>
                <a:pathLst>
                  <a:path w="592" h="488">
                    <a:moveTo>
                      <a:pt x="592" y="471"/>
                    </a:moveTo>
                    <a:lnTo>
                      <a:pt x="592" y="468"/>
                    </a:lnTo>
                    <a:lnTo>
                      <a:pt x="592" y="471"/>
                    </a:lnTo>
                    <a:lnTo>
                      <a:pt x="590" y="471"/>
                    </a:lnTo>
                    <a:lnTo>
                      <a:pt x="590" y="471"/>
                    </a:lnTo>
                    <a:lnTo>
                      <a:pt x="590" y="471"/>
                    </a:lnTo>
                    <a:lnTo>
                      <a:pt x="590" y="471"/>
                    </a:lnTo>
                    <a:lnTo>
                      <a:pt x="590" y="468"/>
                    </a:lnTo>
                    <a:lnTo>
                      <a:pt x="590" y="471"/>
                    </a:lnTo>
                    <a:lnTo>
                      <a:pt x="587" y="473"/>
                    </a:lnTo>
                    <a:lnTo>
                      <a:pt x="587" y="473"/>
                    </a:lnTo>
                    <a:lnTo>
                      <a:pt x="587" y="473"/>
                    </a:lnTo>
                    <a:lnTo>
                      <a:pt x="587" y="476"/>
                    </a:lnTo>
                    <a:lnTo>
                      <a:pt x="585" y="478"/>
                    </a:lnTo>
                    <a:lnTo>
                      <a:pt x="585" y="478"/>
                    </a:lnTo>
                    <a:lnTo>
                      <a:pt x="582" y="478"/>
                    </a:lnTo>
                    <a:lnTo>
                      <a:pt x="582" y="481"/>
                    </a:lnTo>
                    <a:lnTo>
                      <a:pt x="580" y="478"/>
                    </a:lnTo>
                    <a:lnTo>
                      <a:pt x="580" y="478"/>
                    </a:lnTo>
                    <a:lnTo>
                      <a:pt x="580" y="481"/>
                    </a:lnTo>
                    <a:lnTo>
                      <a:pt x="580" y="481"/>
                    </a:lnTo>
                    <a:lnTo>
                      <a:pt x="578" y="478"/>
                    </a:lnTo>
                    <a:lnTo>
                      <a:pt x="578" y="476"/>
                    </a:lnTo>
                    <a:lnTo>
                      <a:pt x="578" y="473"/>
                    </a:lnTo>
                    <a:lnTo>
                      <a:pt x="580" y="473"/>
                    </a:lnTo>
                    <a:lnTo>
                      <a:pt x="580" y="473"/>
                    </a:lnTo>
                    <a:lnTo>
                      <a:pt x="582" y="471"/>
                    </a:lnTo>
                    <a:lnTo>
                      <a:pt x="582" y="473"/>
                    </a:lnTo>
                    <a:lnTo>
                      <a:pt x="582" y="471"/>
                    </a:lnTo>
                    <a:lnTo>
                      <a:pt x="582" y="468"/>
                    </a:lnTo>
                    <a:lnTo>
                      <a:pt x="582" y="468"/>
                    </a:lnTo>
                    <a:lnTo>
                      <a:pt x="580" y="464"/>
                    </a:lnTo>
                    <a:lnTo>
                      <a:pt x="580" y="464"/>
                    </a:lnTo>
                    <a:lnTo>
                      <a:pt x="578" y="466"/>
                    </a:lnTo>
                    <a:lnTo>
                      <a:pt x="578" y="466"/>
                    </a:lnTo>
                    <a:lnTo>
                      <a:pt x="575" y="466"/>
                    </a:lnTo>
                    <a:lnTo>
                      <a:pt x="575" y="464"/>
                    </a:lnTo>
                    <a:lnTo>
                      <a:pt x="575" y="464"/>
                    </a:lnTo>
                    <a:lnTo>
                      <a:pt x="575" y="461"/>
                    </a:lnTo>
                    <a:lnTo>
                      <a:pt x="575" y="459"/>
                    </a:lnTo>
                    <a:lnTo>
                      <a:pt x="573" y="456"/>
                    </a:lnTo>
                    <a:lnTo>
                      <a:pt x="573" y="454"/>
                    </a:lnTo>
                    <a:lnTo>
                      <a:pt x="570" y="451"/>
                    </a:lnTo>
                    <a:lnTo>
                      <a:pt x="570" y="451"/>
                    </a:lnTo>
                    <a:lnTo>
                      <a:pt x="568" y="449"/>
                    </a:lnTo>
                    <a:lnTo>
                      <a:pt x="568" y="446"/>
                    </a:lnTo>
                    <a:lnTo>
                      <a:pt x="565" y="449"/>
                    </a:lnTo>
                    <a:lnTo>
                      <a:pt x="565" y="446"/>
                    </a:lnTo>
                    <a:lnTo>
                      <a:pt x="568" y="444"/>
                    </a:lnTo>
                    <a:lnTo>
                      <a:pt x="565" y="442"/>
                    </a:lnTo>
                    <a:lnTo>
                      <a:pt x="565" y="444"/>
                    </a:lnTo>
                    <a:lnTo>
                      <a:pt x="563" y="444"/>
                    </a:lnTo>
                    <a:lnTo>
                      <a:pt x="563" y="446"/>
                    </a:lnTo>
                    <a:lnTo>
                      <a:pt x="561" y="446"/>
                    </a:lnTo>
                    <a:lnTo>
                      <a:pt x="561" y="449"/>
                    </a:lnTo>
                    <a:lnTo>
                      <a:pt x="561" y="449"/>
                    </a:lnTo>
                    <a:lnTo>
                      <a:pt x="558" y="449"/>
                    </a:lnTo>
                    <a:lnTo>
                      <a:pt x="558" y="451"/>
                    </a:lnTo>
                    <a:lnTo>
                      <a:pt x="556" y="451"/>
                    </a:lnTo>
                    <a:lnTo>
                      <a:pt x="556" y="451"/>
                    </a:lnTo>
                    <a:lnTo>
                      <a:pt x="556" y="454"/>
                    </a:lnTo>
                    <a:lnTo>
                      <a:pt x="556" y="456"/>
                    </a:lnTo>
                    <a:lnTo>
                      <a:pt x="556" y="456"/>
                    </a:lnTo>
                    <a:lnTo>
                      <a:pt x="556" y="459"/>
                    </a:lnTo>
                    <a:lnTo>
                      <a:pt x="556" y="461"/>
                    </a:lnTo>
                    <a:lnTo>
                      <a:pt x="556" y="461"/>
                    </a:lnTo>
                    <a:lnTo>
                      <a:pt x="556" y="464"/>
                    </a:lnTo>
                    <a:lnTo>
                      <a:pt x="553" y="464"/>
                    </a:lnTo>
                    <a:lnTo>
                      <a:pt x="553" y="464"/>
                    </a:lnTo>
                    <a:lnTo>
                      <a:pt x="551" y="461"/>
                    </a:lnTo>
                    <a:lnTo>
                      <a:pt x="548" y="459"/>
                    </a:lnTo>
                    <a:lnTo>
                      <a:pt x="548" y="459"/>
                    </a:lnTo>
                    <a:lnTo>
                      <a:pt x="551" y="456"/>
                    </a:lnTo>
                    <a:lnTo>
                      <a:pt x="551" y="456"/>
                    </a:lnTo>
                    <a:lnTo>
                      <a:pt x="551" y="454"/>
                    </a:lnTo>
                    <a:lnTo>
                      <a:pt x="551" y="454"/>
                    </a:lnTo>
                    <a:lnTo>
                      <a:pt x="553" y="454"/>
                    </a:lnTo>
                    <a:lnTo>
                      <a:pt x="553" y="451"/>
                    </a:lnTo>
                    <a:lnTo>
                      <a:pt x="553" y="449"/>
                    </a:lnTo>
                    <a:lnTo>
                      <a:pt x="551" y="446"/>
                    </a:lnTo>
                    <a:lnTo>
                      <a:pt x="551" y="444"/>
                    </a:lnTo>
                    <a:lnTo>
                      <a:pt x="553" y="444"/>
                    </a:lnTo>
                    <a:lnTo>
                      <a:pt x="553" y="442"/>
                    </a:lnTo>
                    <a:lnTo>
                      <a:pt x="558" y="442"/>
                    </a:lnTo>
                    <a:lnTo>
                      <a:pt x="558" y="442"/>
                    </a:lnTo>
                    <a:lnTo>
                      <a:pt x="556" y="442"/>
                    </a:lnTo>
                    <a:lnTo>
                      <a:pt x="553" y="442"/>
                    </a:lnTo>
                    <a:lnTo>
                      <a:pt x="553" y="442"/>
                    </a:lnTo>
                    <a:lnTo>
                      <a:pt x="551" y="439"/>
                    </a:lnTo>
                    <a:lnTo>
                      <a:pt x="551" y="439"/>
                    </a:lnTo>
                    <a:lnTo>
                      <a:pt x="548" y="439"/>
                    </a:lnTo>
                    <a:lnTo>
                      <a:pt x="548" y="439"/>
                    </a:lnTo>
                    <a:lnTo>
                      <a:pt x="546" y="437"/>
                    </a:lnTo>
                    <a:lnTo>
                      <a:pt x="543" y="437"/>
                    </a:lnTo>
                    <a:lnTo>
                      <a:pt x="543" y="434"/>
                    </a:lnTo>
                    <a:lnTo>
                      <a:pt x="541" y="434"/>
                    </a:lnTo>
                    <a:lnTo>
                      <a:pt x="541" y="432"/>
                    </a:lnTo>
                    <a:lnTo>
                      <a:pt x="541" y="429"/>
                    </a:lnTo>
                    <a:lnTo>
                      <a:pt x="541" y="429"/>
                    </a:lnTo>
                    <a:lnTo>
                      <a:pt x="541" y="429"/>
                    </a:lnTo>
                    <a:lnTo>
                      <a:pt x="541" y="429"/>
                    </a:lnTo>
                    <a:lnTo>
                      <a:pt x="539" y="429"/>
                    </a:lnTo>
                    <a:lnTo>
                      <a:pt x="539" y="429"/>
                    </a:lnTo>
                    <a:lnTo>
                      <a:pt x="536" y="427"/>
                    </a:lnTo>
                    <a:lnTo>
                      <a:pt x="536" y="427"/>
                    </a:lnTo>
                    <a:lnTo>
                      <a:pt x="534" y="427"/>
                    </a:lnTo>
                    <a:lnTo>
                      <a:pt x="531" y="427"/>
                    </a:lnTo>
                    <a:lnTo>
                      <a:pt x="531" y="427"/>
                    </a:lnTo>
                    <a:lnTo>
                      <a:pt x="531" y="427"/>
                    </a:lnTo>
                    <a:lnTo>
                      <a:pt x="531" y="425"/>
                    </a:lnTo>
                    <a:lnTo>
                      <a:pt x="529" y="425"/>
                    </a:lnTo>
                    <a:lnTo>
                      <a:pt x="529" y="425"/>
                    </a:lnTo>
                    <a:lnTo>
                      <a:pt x="526" y="422"/>
                    </a:lnTo>
                    <a:lnTo>
                      <a:pt x="526" y="422"/>
                    </a:lnTo>
                    <a:lnTo>
                      <a:pt x="531" y="425"/>
                    </a:lnTo>
                    <a:lnTo>
                      <a:pt x="531" y="425"/>
                    </a:lnTo>
                    <a:lnTo>
                      <a:pt x="531" y="425"/>
                    </a:lnTo>
                    <a:lnTo>
                      <a:pt x="531" y="422"/>
                    </a:lnTo>
                    <a:lnTo>
                      <a:pt x="529" y="420"/>
                    </a:lnTo>
                    <a:lnTo>
                      <a:pt x="529" y="420"/>
                    </a:lnTo>
                    <a:lnTo>
                      <a:pt x="526" y="422"/>
                    </a:lnTo>
                    <a:lnTo>
                      <a:pt x="526" y="422"/>
                    </a:lnTo>
                    <a:lnTo>
                      <a:pt x="524" y="420"/>
                    </a:lnTo>
                    <a:lnTo>
                      <a:pt x="524" y="420"/>
                    </a:lnTo>
                    <a:lnTo>
                      <a:pt x="524" y="420"/>
                    </a:lnTo>
                    <a:lnTo>
                      <a:pt x="522" y="420"/>
                    </a:lnTo>
                    <a:lnTo>
                      <a:pt x="522" y="420"/>
                    </a:lnTo>
                    <a:lnTo>
                      <a:pt x="522" y="422"/>
                    </a:lnTo>
                    <a:lnTo>
                      <a:pt x="519" y="420"/>
                    </a:lnTo>
                    <a:lnTo>
                      <a:pt x="517" y="417"/>
                    </a:lnTo>
                    <a:lnTo>
                      <a:pt x="517" y="417"/>
                    </a:lnTo>
                    <a:lnTo>
                      <a:pt x="519" y="415"/>
                    </a:lnTo>
                    <a:lnTo>
                      <a:pt x="522" y="415"/>
                    </a:lnTo>
                    <a:lnTo>
                      <a:pt x="522" y="412"/>
                    </a:lnTo>
                    <a:lnTo>
                      <a:pt x="522" y="412"/>
                    </a:lnTo>
                    <a:lnTo>
                      <a:pt x="519" y="415"/>
                    </a:lnTo>
                    <a:lnTo>
                      <a:pt x="517" y="415"/>
                    </a:lnTo>
                    <a:lnTo>
                      <a:pt x="517" y="412"/>
                    </a:lnTo>
                    <a:lnTo>
                      <a:pt x="519" y="412"/>
                    </a:lnTo>
                    <a:lnTo>
                      <a:pt x="517" y="412"/>
                    </a:lnTo>
                    <a:lnTo>
                      <a:pt x="517" y="412"/>
                    </a:lnTo>
                    <a:lnTo>
                      <a:pt x="514" y="410"/>
                    </a:lnTo>
                    <a:lnTo>
                      <a:pt x="517" y="407"/>
                    </a:lnTo>
                    <a:lnTo>
                      <a:pt x="517" y="407"/>
                    </a:lnTo>
                    <a:lnTo>
                      <a:pt x="514" y="407"/>
                    </a:lnTo>
                    <a:lnTo>
                      <a:pt x="514" y="407"/>
                    </a:lnTo>
                    <a:lnTo>
                      <a:pt x="512" y="407"/>
                    </a:lnTo>
                    <a:lnTo>
                      <a:pt x="512" y="405"/>
                    </a:lnTo>
                    <a:lnTo>
                      <a:pt x="512" y="405"/>
                    </a:lnTo>
                    <a:lnTo>
                      <a:pt x="514" y="405"/>
                    </a:lnTo>
                    <a:lnTo>
                      <a:pt x="517" y="405"/>
                    </a:lnTo>
                    <a:lnTo>
                      <a:pt x="519" y="405"/>
                    </a:lnTo>
                    <a:lnTo>
                      <a:pt x="519" y="405"/>
                    </a:lnTo>
                    <a:lnTo>
                      <a:pt x="522" y="407"/>
                    </a:lnTo>
                    <a:lnTo>
                      <a:pt x="522" y="407"/>
                    </a:lnTo>
                    <a:lnTo>
                      <a:pt x="524" y="407"/>
                    </a:lnTo>
                    <a:lnTo>
                      <a:pt x="524" y="407"/>
                    </a:lnTo>
                    <a:lnTo>
                      <a:pt x="524" y="407"/>
                    </a:lnTo>
                    <a:lnTo>
                      <a:pt x="522" y="407"/>
                    </a:lnTo>
                    <a:lnTo>
                      <a:pt x="522" y="407"/>
                    </a:lnTo>
                    <a:lnTo>
                      <a:pt x="519" y="403"/>
                    </a:lnTo>
                    <a:lnTo>
                      <a:pt x="519" y="403"/>
                    </a:lnTo>
                    <a:lnTo>
                      <a:pt x="519" y="405"/>
                    </a:lnTo>
                    <a:lnTo>
                      <a:pt x="517" y="403"/>
                    </a:lnTo>
                    <a:lnTo>
                      <a:pt x="514" y="403"/>
                    </a:lnTo>
                    <a:lnTo>
                      <a:pt x="514" y="400"/>
                    </a:lnTo>
                    <a:lnTo>
                      <a:pt x="512" y="400"/>
                    </a:lnTo>
                    <a:lnTo>
                      <a:pt x="514" y="398"/>
                    </a:lnTo>
                    <a:lnTo>
                      <a:pt x="517" y="398"/>
                    </a:lnTo>
                    <a:lnTo>
                      <a:pt x="517" y="398"/>
                    </a:lnTo>
                    <a:lnTo>
                      <a:pt x="517" y="398"/>
                    </a:lnTo>
                    <a:lnTo>
                      <a:pt x="514" y="398"/>
                    </a:lnTo>
                    <a:lnTo>
                      <a:pt x="512" y="398"/>
                    </a:lnTo>
                    <a:lnTo>
                      <a:pt x="509" y="398"/>
                    </a:lnTo>
                    <a:lnTo>
                      <a:pt x="509" y="398"/>
                    </a:lnTo>
                    <a:lnTo>
                      <a:pt x="512" y="400"/>
                    </a:lnTo>
                    <a:lnTo>
                      <a:pt x="509" y="403"/>
                    </a:lnTo>
                    <a:lnTo>
                      <a:pt x="509" y="400"/>
                    </a:lnTo>
                    <a:lnTo>
                      <a:pt x="507" y="398"/>
                    </a:lnTo>
                    <a:lnTo>
                      <a:pt x="507" y="398"/>
                    </a:lnTo>
                    <a:lnTo>
                      <a:pt x="509" y="395"/>
                    </a:lnTo>
                    <a:lnTo>
                      <a:pt x="509" y="395"/>
                    </a:lnTo>
                    <a:lnTo>
                      <a:pt x="512" y="393"/>
                    </a:lnTo>
                    <a:lnTo>
                      <a:pt x="512" y="393"/>
                    </a:lnTo>
                    <a:lnTo>
                      <a:pt x="509" y="393"/>
                    </a:lnTo>
                    <a:lnTo>
                      <a:pt x="509" y="395"/>
                    </a:lnTo>
                    <a:lnTo>
                      <a:pt x="507" y="393"/>
                    </a:lnTo>
                    <a:lnTo>
                      <a:pt x="509" y="390"/>
                    </a:lnTo>
                    <a:lnTo>
                      <a:pt x="509" y="390"/>
                    </a:lnTo>
                    <a:lnTo>
                      <a:pt x="507" y="390"/>
                    </a:lnTo>
                    <a:lnTo>
                      <a:pt x="507" y="390"/>
                    </a:lnTo>
                    <a:lnTo>
                      <a:pt x="507" y="393"/>
                    </a:lnTo>
                    <a:lnTo>
                      <a:pt x="504" y="395"/>
                    </a:lnTo>
                    <a:lnTo>
                      <a:pt x="504" y="395"/>
                    </a:lnTo>
                    <a:lnTo>
                      <a:pt x="502" y="395"/>
                    </a:lnTo>
                    <a:lnTo>
                      <a:pt x="502" y="393"/>
                    </a:lnTo>
                    <a:lnTo>
                      <a:pt x="502" y="393"/>
                    </a:lnTo>
                    <a:lnTo>
                      <a:pt x="502" y="390"/>
                    </a:lnTo>
                    <a:lnTo>
                      <a:pt x="500" y="390"/>
                    </a:lnTo>
                    <a:lnTo>
                      <a:pt x="500" y="390"/>
                    </a:lnTo>
                    <a:lnTo>
                      <a:pt x="497" y="390"/>
                    </a:lnTo>
                    <a:lnTo>
                      <a:pt x="497" y="390"/>
                    </a:lnTo>
                    <a:lnTo>
                      <a:pt x="495" y="388"/>
                    </a:lnTo>
                    <a:lnTo>
                      <a:pt x="495" y="388"/>
                    </a:lnTo>
                    <a:lnTo>
                      <a:pt x="492" y="388"/>
                    </a:lnTo>
                    <a:lnTo>
                      <a:pt x="490" y="388"/>
                    </a:lnTo>
                    <a:lnTo>
                      <a:pt x="487" y="388"/>
                    </a:lnTo>
                    <a:lnTo>
                      <a:pt x="487" y="386"/>
                    </a:lnTo>
                    <a:lnTo>
                      <a:pt x="485" y="383"/>
                    </a:lnTo>
                    <a:lnTo>
                      <a:pt x="483" y="381"/>
                    </a:lnTo>
                    <a:lnTo>
                      <a:pt x="485" y="378"/>
                    </a:lnTo>
                    <a:lnTo>
                      <a:pt x="483" y="376"/>
                    </a:lnTo>
                    <a:lnTo>
                      <a:pt x="483" y="376"/>
                    </a:lnTo>
                    <a:lnTo>
                      <a:pt x="480" y="376"/>
                    </a:lnTo>
                    <a:lnTo>
                      <a:pt x="480" y="373"/>
                    </a:lnTo>
                    <a:lnTo>
                      <a:pt x="478" y="371"/>
                    </a:lnTo>
                    <a:lnTo>
                      <a:pt x="475" y="366"/>
                    </a:lnTo>
                    <a:lnTo>
                      <a:pt x="473" y="361"/>
                    </a:lnTo>
                    <a:lnTo>
                      <a:pt x="473" y="359"/>
                    </a:lnTo>
                    <a:lnTo>
                      <a:pt x="473" y="359"/>
                    </a:lnTo>
                    <a:lnTo>
                      <a:pt x="470" y="361"/>
                    </a:lnTo>
                    <a:lnTo>
                      <a:pt x="473" y="361"/>
                    </a:lnTo>
                    <a:lnTo>
                      <a:pt x="473" y="366"/>
                    </a:lnTo>
                    <a:lnTo>
                      <a:pt x="473" y="366"/>
                    </a:lnTo>
                    <a:lnTo>
                      <a:pt x="473" y="366"/>
                    </a:lnTo>
                    <a:lnTo>
                      <a:pt x="473" y="368"/>
                    </a:lnTo>
                    <a:lnTo>
                      <a:pt x="475" y="371"/>
                    </a:lnTo>
                    <a:lnTo>
                      <a:pt x="475" y="371"/>
                    </a:lnTo>
                    <a:lnTo>
                      <a:pt x="475" y="373"/>
                    </a:lnTo>
                    <a:lnTo>
                      <a:pt x="478" y="376"/>
                    </a:lnTo>
                    <a:lnTo>
                      <a:pt x="480" y="381"/>
                    </a:lnTo>
                    <a:lnTo>
                      <a:pt x="480" y="383"/>
                    </a:lnTo>
                    <a:lnTo>
                      <a:pt x="480" y="383"/>
                    </a:lnTo>
                    <a:lnTo>
                      <a:pt x="483" y="388"/>
                    </a:lnTo>
                    <a:lnTo>
                      <a:pt x="483" y="388"/>
                    </a:lnTo>
                    <a:lnTo>
                      <a:pt x="483" y="393"/>
                    </a:lnTo>
                    <a:lnTo>
                      <a:pt x="483" y="393"/>
                    </a:lnTo>
                    <a:lnTo>
                      <a:pt x="480" y="393"/>
                    </a:lnTo>
                    <a:lnTo>
                      <a:pt x="478" y="390"/>
                    </a:lnTo>
                    <a:lnTo>
                      <a:pt x="478" y="388"/>
                    </a:lnTo>
                    <a:lnTo>
                      <a:pt x="475" y="386"/>
                    </a:lnTo>
                    <a:lnTo>
                      <a:pt x="475" y="390"/>
                    </a:lnTo>
                    <a:lnTo>
                      <a:pt x="475" y="390"/>
                    </a:lnTo>
                    <a:lnTo>
                      <a:pt x="473" y="390"/>
                    </a:lnTo>
                    <a:lnTo>
                      <a:pt x="470" y="390"/>
                    </a:lnTo>
                    <a:lnTo>
                      <a:pt x="470" y="388"/>
                    </a:lnTo>
                    <a:lnTo>
                      <a:pt x="470" y="386"/>
                    </a:lnTo>
                    <a:lnTo>
                      <a:pt x="470" y="386"/>
                    </a:lnTo>
                    <a:lnTo>
                      <a:pt x="468" y="383"/>
                    </a:lnTo>
                    <a:lnTo>
                      <a:pt x="465" y="381"/>
                    </a:lnTo>
                    <a:lnTo>
                      <a:pt x="465" y="378"/>
                    </a:lnTo>
                    <a:lnTo>
                      <a:pt x="465" y="376"/>
                    </a:lnTo>
                    <a:lnTo>
                      <a:pt x="463" y="376"/>
                    </a:lnTo>
                    <a:lnTo>
                      <a:pt x="463" y="376"/>
                    </a:lnTo>
                    <a:lnTo>
                      <a:pt x="463" y="378"/>
                    </a:lnTo>
                    <a:lnTo>
                      <a:pt x="463" y="381"/>
                    </a:lnTo>
                    <a:lnTo>
                      <a:pt x="458" y="378"/>
                    </a:lnTo>
                    <a:lnTo>
                      <a:pt x="458" y="376"/>
                    </a:lnTo>
                    <a:lnTo>
                      <a:pt x="456" y="376"/>
                    </a:lnTo>
                    <a:lnTo>
                      <a:pt x="456" y="376"/>
                    </a:lnTo>
                    <a:lnTo>
                      <a:pt x="456" y="376"/>
                    </a:lnTo>
                    <a:lnTo>
                      <a:pt x="456" y="378"/>
                    </a:lnTo>
                    <a:lnTo>
                      <a:pt x="453" y="376"/>
                    </a:lnTo>
                    <a:lnTo>
                      <a:pt x="451" y="373"/>
                    </a:lnTo>
                    <a:lnTo>
                      <a:pt x="451" y="376"/>
                    </a:lnTo>
                    <a:lnTo>
                      <a:pt x="451" y="378"/>
                    </a:lnTo>
                    <a:lnTo>
                      <a:pt x="451" y="378"/>
                    </a:lnTo>
                    <a:lnTo>
                      <a:pt x="451" y="378"/>
                    </a:lnTo>
                    <a:lnTo>
                      <a:pt x="451" y="378"/>
                    </a:lnTo>
                    <a:lnTo>
                      <a:pt x="451" y="378"/>
                    </a:lnTo>
                    <a:lnTo>
                      <a:pt x="453" y="378"/>
                    </a:lnTo>
                    <a:lnTo>
                      <a:pt x="456" y="378"/>
                    </a:lnTo>
                    <a:lnTo>
                      <a:pt x="456" y="381"/>
                    </a:lnTo>
                    <a:lnTo>
                      <a:pt x="456" y="381"/>
                    </a:lnTo>
                    <a:lnTo>
                      <a:pt x="458" y="383"/>
                    </a:lnTo>
                    <a:lnTo>
                      <a:pt x="461" y="383"/>
                    </a:lnTo>
                    <a:lnTo>
                      <a:pt x="461" y="386"/>
                    </a:lnTo>
                    <a:lnTo>
                      <a:pt x="461" y="386"/>
                    </a:lnTo>
                    <a:lnTo>
                      <a:pt x="463" y="386"/>
                    </a:lnTo>
                    <a:lnTo>
                      <a:pt x="463" y="383"/>
                    </a:lnTo>
                    <a:lnTo>
                      <a:pt x="465" y="386"/>
                    </a:lnTo>
                    <a:lnTo>
                      <a:pt x="465" y="388"/>
                    </a:lnTo>
                    <a:lnTo>
                      <a:pt x="468" y="390"/>
                    </a:lnTo>
                    <a:lnTo>
                      <a:pt x="468" y="393"/>
                    </a:lnTo>
                    <a:lnTo>
                      <a:pt x="465" y="393"/>
                    </a:lnTo>
                    <a:lnTo>
                      <a:pt x="463" y="395"/>
                    </a:lnTo>
                    <a:lnTo>
                      <a:pt x="463" y="395"/>
                    </a:lnTo>
                    <a:lnTo>
                      <a:pt x="461" y="393"/>
                    </a:lnTo>
                    <a:lnTo>
                      <a:pt x="461" y="393"/>
                    </a:lnTo>
                    <a:lnTo>
                      <a:pt x="463" y="395"/>
                    </a:lnTo>
                    <a:lnTo>
                      <a:pt x="461" y="398"/>
                    </a:lnTo>
                    <a:lnTo>
                      <a:pt x="458" y="398"/>
                    </a:lnTo>
                    <a:lnTo>
                      <a:pt x="458" y="398"/>
                    </a:lnTo>
                    <a:lnTo>
                      <a:pt x="456" y="395"/>
                    </a:lnTo>
                    <a:lnTo>
                      <a:pt x="453" y="393"/>
                    </a:lnTo>
                    <a:lnTo>
                      <a:pt x="451" y="393"/>
                    </a:lnTo>
                    <a:lnTo>
                      <a:pt x="448" y="393"/>
                    </a:lnTo>
                    <a:lnTo>
                      <a:pt x="446" y="390"/>
                    </a:lnTo>
                    <a:lnTo>
                      <a:pt x="443" y="390"/>
                    </a:lnTo>
                    <a:lnTo>
                      <a:pt x="441" y="390"/>
                    </a:lnTo>
                    <a:lnTo>
                      <a:pt x="443" y="388"/>
                    </a:lnTo>
                    <a:lnTo>
                      <a:pt x="443" y="386"/>
                    </a:lnTo>
                    <a:lnTo>
                      <a:pt x="441" y="386"/>
                    </a:lnTo>
                    <a:lnTo>
                      <a:pt x="439" y="388"/>
                    </a:lnTo>
                    <a:lnTo>
                      <a:pt x="439" y="386"/>
                    </a:lnTo>
                    <a:lnTo>
                      <a:pt x="439" y="386"/>
                    </a:lnTo>
                    <a:lnTo>
                      <a:pt x="436" y="383"/>
                    </a:lnTo>
                    <a:lnTo>
                      <a:pt x="434" y="381"/>
                    </a:lnTo>
                    <a:lnTo>
                      <a:pt x="431" y="381"/>
                    </a:lnTo>
                    <a:lnTo>
                      <a:pt x="431" y="378"/>
                    </a:lnTo>
                    <a:lnTo>
                      <a:pt x="429" y="376"/>
                    </a:lnTo>
                    <a:lnTo>
                      <a:pt x="429" y="373"/>
                    </a:lnTo>
                    <a:lnTo>
                      <a:pt x="429" y="371"/>
                    </a:lnTo>
                    <a:lnTo>
                      <a:pt x="429" y="368"/>
                    </a:lnTo>
                    <a:lnTo>
                      <a:pt x="431" y="366"/>
                    </a:lnTo>
                    <a:lnTo>
                      <a:pt x="434" y="364"/>
                    </a:lnTo>
                    <a:lnTo>
                      <a:pt x="436" y="361"/>
                    </a:lnTo>
                    <a:lnTo>
                      <a:pt x="434" y="361"/>
                    </a:lnTo>
                    <a:lnTo>
                      <a:pt x="434" y="359"/>
                    </a:lnTo>
                    <a:lnTo>
                      <a:pt x="431" y="359"/>
                    </a:lnTo>
                    <a:lnTo>
                      <a:pt x="429" y="359"/>
                    </a:lnTo>
                    <a:lnTo>
                      <a:pt x="431" y="361"/>
                    </a:lnTo>
                    <a:lnTo>
                      <a:pt x="434" y="361"/>
                    </a:lnTo>
                    <a:lnTo>
                      <a:pt x="434" y="364"/>
                    </a:lnTo>
                    <a:lnTo>
                      <a:pt x="431" y="364"/>
                    </a:lnTo>
                    <a:lnTo>
                      <a:pt x="429" y="364"/>
                    </a:lnTo>
                    <a:lnTo>
                      <a:pt x="429" y="364"/>
                    </a:lnTo>
                    <a:lnTo>
                      <a:pt x="429" y="366"/>
                    </a:lnTo>
                    <a:lnTo>
                      <a:pt x="426" y="366"/>
                    </a:lnTo>
                    <a:lnTo>
                      <a:pt x="426" y="366"/>
                    </a:lnTo>
                    <a:lnTo>
                      <a:pt x="426" y="368"/>
                    </a:lnTo>
                    <a:lnTo>
                      <a:pt x="426" y="371"/>
                    </a:lnTo>
                    <a:lnTo>
                      <a:pt x="426" y="373"/>
                    </a:lnTo>
                    <a:lnTo>
                      <a:pt x="426" y="373"/>
                    </a:lnTo>
                    <a:lnTo>
                      <a:pt x="424" y="373"/>
                    </a:lnTo>
                    <a:lnTo>
                      <a:pt x="422" y="373"/>
                    </a:lnTo>
                    <a:lnTo>
                      <a:pt x="424" y="376"/>
                    </a:lnTo>
                    <a:lnTo>
                      <a:pt x="422" y="373"/>
                    </a:lnTo>
                    <a:lnTo>
                      <a:pt x="419" y="373"/>
                    </a:lnTo>
                    <a:lnTo>
                      <a:pt x="419" y="371"/>
                    </a:lnTo>
                    <a:lnTo>
                      <a:pt x="417" y="371"/>
                    </a:lnTo>
                    <a:lnTo>
                      <a:pt x="412" y="371"/>
                    </a:lnTo>
                    <a:lnTo>
                      <a:pt x="412" y="368"/>
                    </a:lnTo>
                    <a:lnTo>
                      <a:pt x="412" y="368"/>
                    </a:lnTo>
                    <a:lnTo>
                      <a:pt x="409" y="368"/>
                    </a:lnTo>
                    <a:lnTo>
                      <a:pt x="409" y="368"/>
                    </a:lnTo>
                    <a:lnTo>
                      <a:pt x="409" y="368"/>
                    </a:lnTo>
                    <a:lnTo>
                      <a:pt x="407" y="368"/>
                    </a:lnTo>
                    <a:lnTo>
                      <a:pt x="407" y="366"/>
                    </a:lnTo>
                    <a:lnTo>
                      <a:pt x="404" y="366"/>
                    </a:lnTo>
                    <a:lnTo>
                      <a:pt x="402" y="366"/>
                    </a:lnTo>
                    <a:lnTo>
                      <a:pt x="404" y="364"/>
                    </a:lnTo>
                    <a:lnTo>
                      <a:pt x="404" y="364"/>
                    </a:lnTo>
                    <a:lnTo>
                      <a:pt x="407" y="364"/>
                    </a:lnTo>
                    <a:lnTo>
                      <a:pt x="407" y="361"/>
                    </a:lnTo>
                    <a:lnTo>
                      <a:pt x="407" y="361"/>
                    </a:lnTo>
                    <a:lnTo>
                      <a:pt x="407" y="359"/>
                    </a:lnTo>
                    <a:lnTo>
                      <a:pt x="404" y="359"/>
                    </a:lnTo>
                    <a:lnTo>
                      <a:pt x="404" y="356"/>
                    </a:lnTo>
                    <a:lnTo>
                      <a:pt x="404" y="354"/>
                    </a:lnTo>
                    <a:lnTo>
                      <a:pt x="404" y="351"/>
                    </a:lnTo>
                    <a:lnTo>
                      <a:pt x="407" y="351"/>
                    </a:lnTo>
                    <a:lnTo>
                      <a:pt x="407" y="351"/>
                    </a:lnTo>
                    <a:lnTo>
                      <a:pt x="409" y="354"/>
                    </a:lnTo>
                    <a:lnTo>
                      <a:pt x="409" y="354"/>
                    </a:lnTo>
                    <a:lnTo>
                      <a:pt x="409" y="356"/>
                    </a:lnTo>
                    <a:lnTo>
                      <a:pt x="409" y="359"/>
                    </a:lnTo>
                    <a:lnTo>
                      <a:pt x="409" y="361"/>
                    </a:lnTo>
                    <a:lnTo>
                      <a:pt x="412" y="364"/>
                    </a:lnTo>
                    <a:lnTo>
                      <a:pt x="412" y="361"/>
                    </a:lnTo>
                    <a:lnTo>
                      <a:pt x="412" y="359"/>
                    </a:lnTo>
                    <a:lnTo>
                      <a:pt x="412" y="359"/>
                    </a:lnTo>
                    <a:lnTo>
                      <a:pt x="409" y="356"/>
                    </a:lnTo>
                    <a:lnTo>
                      <a:pt x="412" y="356"/>
                    </a:lnTo>
                    <a:lnTo>
                      <a:pt x="412" y="354"/>
                    </a:lnTo>
                    <a:lnTo>
                      <a:pt x="414" y="354"/>
                    </a:lnTo>
                    <a:lnTo>
                      <a:pt x="412" y="354"/>
                    </a:lnTo>
                    <a:lnTo>
                      <a:pt x="409" y="354"/>
                    </a:lnTo>
                    <a:lnTo>
                      <a:pt x="409" y="351"/>
                    </a:lnTo>
                    <a:lnTo>
                      <a:pt x="407" y="349"/>
                    </a:lnTo>
                    <a:lnTo>
                      <a:pt x="404" y="349"/>
                    </a:lnTo>
                    <a:lnTo>
                      <a:pt x="404" y="349"/>
                    </a:lnTo>
                    <a:lnTo>
                      <a:pt x="402" y="351"/>
                    </a:lnTo>
                    <a:lnTo>
                      <a:pt x="402" y="354"/>
                    </a:lnTo>
                    <a:lnTo>
                      <a:pt x="400" y="356"/>
                    </a:lnTo>
                    <a:lnTo>
                      <a:pt x="400" y="356"/>
                    </a:lnTo>
                    <a:lnTo>
                      <a:pt x="397" y="359"/>
                    </a:lnTo>
                    <a:lnTo>
                      <a:pt x="395" y="361"/>
                    </a:lnTo>
                    <a:lnTo>
                      <a:pt x="392" y="361"/>
                    </a:lnTo>
                    <a:lnTo>
                      <a:pt x="390" y="361"/>
                    </a:lnTo>
                    <a:lnTo>
                      <a:pt x="385" y="359"/>
                    </a:lnTo>
                    <a:lnTo>
                      <a:pt x="383" y="359"/>
                    </a:lnTo>
                    <a:lnTo>
                      <a:pt x="380" y="359"/>
                    </a:lnTo>
                    <a:lnTo>
                      <a:pt x="378" y="356"/>
                    </a:lnTo>
                    <a:lnTo>
                      <a:pt x="375" y="356"/>
                    </a:lnTo>
                    <a:lnTo>
                      <a:pt x="375" y="356"/>
                    </a:lnTo>
                    <a:lnTo>
                      <a:pt x="378" y="354"/>
                    </a:lnTo>
                    <a:lnTo>
                      <a:pt x="378" y="354"/>
                    </a:lnTo>
                    <a:lnTo>
                      <a:pt x="375" y="354"/>
                    </a:lnTo>
                    <a:lnTo>
                      <a:pt x="373" y="354"/>
                    </a:lnTo>
                    <a:lnTo>
                      <a:pt x="373" y="356"/>
                    </a:lnTo>
                    <a:lnTo>
                      <a:pt x="370" y="356"/>
                    </a:lnTo>
                    <a:lnTo>
                      <a:pt x="368" y="356"/>
                    </a:lnTo>
                    <a:lnTo>
                      <a:pt x="365" y="354"/>
                    </a:lnTo>
                    <a:lnTo>
                      <a:pt x="363" y="354"/>
                    </a:lnTo>
                    <a:lnTo>
                      <a:pt x="361" y="354"/>
                    </a:lnTo>
                    <a:lnTo>
                      <a:pt x="358" y="354"/>
                    </a:lnTo>
                    <a:lnTo>
                      <a:pt x="356" y="351"/>
                    </a:lnTo>
                    <a:lnTo>
                      <a:pt x="356" y="351"/>
                    </a:lnTo>
                    <a:lnTo>
                      <a:pt x="353" y="354"/>
                    </a:lnTo>
                    <a:lnTo>
                      <a:pt x="353" y="351"/>
                    </a:lnTo>
                    <a:lnTo>
                      <a:pt x="351" y="351"/>
                    </a:lnTo>
                    <a:lnTo>
                      <a:pt x="351" y="354"/>
                    </a:lnTo>
                    <a:lnTo>
                      <a:pt x="348" y="354"/>
                    </a:lnTo>
                    <a:lnTo>
                      <a:pt x="346" y="356"/>
                    </a:lnTo>
                    <a:lnTo>
                      <a:pt x="344" y="356"/>
                    </a:lnTo>
                    <a:lnTo>
                      <a:pt x="341" y="356"/>
                    </a:lnTo>
                    <a:lnTo>
                      <a:pt x="339" y="356"/>
                    </a:lnTo>
                    <a:lnTo>
                      <a:pt x="339" y="356"/>
                    </a:lnTo>
                    <a:lnTo>
                      <a:pt x="336" y="356"/>
                    </a:lnTo>
                    <a:lnTo>
                      <a:pt x="336" y="356"/>
                    </a:lnTo>
                    <a:lnTo>
                      <a:pt x="334" y="356"/>
                    </a:lnTo>
                    <a:lnTo>
                      <a:pt x="334" y="356"/>
                    </a:lnTo>
                    <a:lnTo>
                      <a:pt x="334" y="354"/>
                    </a:lnTo>
                    <a:lnTo>
                      <a:pt x="331" y="351"/>
                    </a:lnTo>
                    <a:lnTo>
                      <a:pt x="331" y="351"/>
                    </a:lnTo>
                    <a:lnTo>
                      <a:pt x="329" y="351"/>
                    </a:lnTo>
                    <a:lnTo>
                      <a:pt x="329" y="351"/>
                    </a:lnTo>
                    <a:lnTo>
                      <a:pt x="326" y="351"/>
                    </a:lnTo>
                    <a:lnTo>
                      <a:pt x="326" y="351"/>
                    </a:lnTo>
                    <a:lnTo>
                      <a:pt x="326" y="351"/>
                    </a:lnTo>
                    <a:lnTo>
                      <a:pt x="324" y="349"/>
                    </a:lnTo>
                    <a:lnTo>
                      <a:pt x="322" y="349"/>
                    </a:lnTo>
                    <a:lnTo>
                      <a:pt x="322" y="349"/>
                    </a:lnTo>
                    <a:lnTo>
                      <a:pt x="322" y="347"/>
                    </a:lnTo>
                    <a:lnTo>
                      <a:pt x="322" y="344"/>
                    </a:lnTo>
                    <a:lnTo>
                      <a:pt x="319" y="342"/>
                    </a:lnTo>
                    <a:lnTo>
                      <a:pt x="319" y="342"/>
                    </a:lnTo>
                    <a:lnTo>
                      <a:pt x="319" y="342"/>
                    </a:lnTo>
                    <a:lnTo>
                      <a:pt x="317" y="344"/>
                    </a:lnTo>
                    <a:lnTo>
                      <a:pt x="317" y="344"/>
                    </a:lnTo>
                    <a:lnTo>
                      <a:pt x="317" y="347"/>
                    </a:lnTo>
                    <a:lnTo>
                      <a:pt x="317" y="347"/>
                    </a:lnTo>
                    <a:lnTo>
                      <a:pt x="314" y="347"/>
                    </a:lnTo>
                    <a:lnTo>
                      <a:pt x="312" y="347"/>
                    </a:lnTo>
                    <a:lnTo>
                      <a:pt x="312" y="344"/>
                    </a:lnTo>
                    <a:lnTo>
                      <a:pt x="309" y="344"/>
                    </a:lnTo>
                    <a:lnTo>
                      <a:pt x="309" y="342"/>
                    </a:lnTo>
                    <a:lnTo>
                      <a:pt x="307" y="342"/>
                    </a:lnTo>
                    <a:lnTo>
                      <a:pt x="307" y="342"/>
                    </a:lnTo>
                    <a:lnTo>
                      <a:pt x="307" y="342"/>
                    </a:lnTo>
                    <a:lnTo>
                      <a:pt x="307" y="342"/>
                    </a:lnTo>
                    <a:lnTo>
                      <a:pt x="307" y="339"/>
                    </a:lnTo>
                    <a:lnTo>
                      <a:pt x="309" y="337"/>
                    </a:lnTo>
                    <a:lnTo>
                      <a:pt x="307" y="337"/>
                    </a:lnTo>
                    <a:lnTo>
                      <a:pt x="307" y="337"/>
                    </a:lnTo>
                    <a:lnTo>
                      <a:pt x="305" y="337"/>
                    </a:lnTo>
                    <a:lnTo>
                      <a:pt x="305" y="337"/>
                    </a:lnTo>
                    <a:lnTo>
                      <a:pt x="305" y="337"/>
                    </a:lnTo>
                    <a:lnTo>
                      <a:pt x="302" y="337"/>
                    </a:lnTo>
                    <a:lnTo>
                      <a:pt x="300" y="339"/>
                    </a:lnTo>
                    <a:lnTo>
                      <a:pt x="300" y="337"/>
                    </a:lnTo>
                    <a:lnTo>
                      <a:pt x="302" y="332"/>
                    </a:lnTo>
                    <a:lnTo>
                      <a:pt x="302" y="332"/>
                    </a:lnTo>
                    <a:lnTo>
                      <a:pt x="300" y="334"/>
                    </a:lnTo>
                    <a:lnTo>
                      <a:pt x="297" y="337"/>
                    </a:lnTo>
                    <a:lnTo>
                      <a:pt x="295" y="337"/>
                    </a:lnTo>
                    <a:lnTo>
                      <a:pt x="292" y="337"/>
                    </a:lnTo>
                    <a:lnTo>
                      <a:pt x="292" y="337"/>
                    </a:lnTo>
                    <a:lnTo>
                      <a:pt x="297" y="334"/>
                    </a:lnTo>
                    <a:lnTo>
                      <a:pt x="297" y="334"/>
                    </a:lnTo>
                    <a:lnTo>
                      <a:pt x="300" y="332"/>
                    </a:lnTo>
                    <a:lnTo>
                      <a:pt x="300" y="329"/>
                    </a:lnTo>
                    <a:lnTo>
                      <a:pt x="297" y="332"/>
                    </a:lnTo>
                    <a:lnTo>
                      <a:pt x="295" y="332"/>
                    </a:lnTo>
                    <a:lnTo>
                      <a:pt x="292" y="332"/>
                    </a:lnTo>
                    <a:lnTo>
                      <a:pt x="292" y="329"/>
                    </a:lnTo>
                    <a:lnTo>
                      <a:pt x="292" y="329"/>
                    </a:lnTo>
                    <a:lnTo>
                      <a:pt x="295" y="327"/>
                    </a:lnTo>
                    <a:lnTo>
                      <a:pt x="295" y="325"/>
                    </a:lnTo>
                    <a:lnTo>
                      <a:pt x="297" y="325"/>
                    </a:lnTo>
                    <a:lnTo>
                      <a:pt x="300" y="322"/>
                    </a:lnTo>
                    <a:lnTo>
                      <a:pt x="295" y="322"/>
                    </a:lnTo>
                    <a:lnTo>
                      <a:pt x="292" y="325"/>
                    </a:lnTo>
                    <a:lnTo>
                      <a:pt x="290" y="327"/>
                    </a:lnTo>
                    <a:lnTo>
                      <a:pt x="287" y="329"/>
                    </a:lnTo>
                    <a:lnTo>
                      <a:pt x="285" y="327"/>
                    </a:lnTo>
                    <a:lnTo>
                      <a:pt x="285" y="329"/>
                    </a:lnTo>
                    <a:lnTo>
                      <a:pt x="283" y="329"/>
                    </a:lnTo>
                    <a:lnTo>
                      <a:pt x="283" y="329"/>
                    </a:lnTo>
                    <a:lnTo>
                      <a:pt x="280" y="329"/>
                    </a:lnTo>
                    <a:lnTo>
                      <a:pt x="280" y="327"/>
                    </a:lnTo>
                    <a:lnTo>
                      <a:pt x="278" y="322"/>
                    </a:lnTo>
                    <a:lnTo>
                      <a:pt x="278" y="325"/>
                    </a:lnTo>
                    <a:lnTo>
                      <a:pt x="278" y="329"/>
                    </a:lnTo>
                    <a:lnTo>
                      <a:pt x="278" y="332"/>
                    </a:lnTo>
                    <a:lnTo>
                      <a:pt x="275" y="332"/>
                    </a:lnTo>
                    <a:lnTo>
                      <a:pt x="273" y="329"/>
                    </a:lnTo>
                    <a:lnTo>
                      <a:pt x="273" y="327"/>
                    </a:lnTo>
                    <a:lnTo>
                      <a:pt x="275" y="322"/>
                    </a:lnTo>
                    <a:lnTo>
                      <a:pt x="275" y="320"/>
                    </a:lnTo>
                    <a:lnTo>
                      <a:pt x="273" y="322"/>
                    </a:lnTo>
                    <a:lnTo>
                      <a:pt x="273" y="325"/>
                    </a:lnTo>
                    <a:lnTo>
                      <a:pt x="270" y="327"/>
                    </a:lnTo>
                    <a:lnTo>
                      <a:pt x="270" y="325"/>
                    </a:lnTo>
                    <a:lnTo>
                      <a:pt x="270" y="325"/>
                    </a:lnTo>
                    <a:lnTo>
                      <a:pt x="270" y="325"/>
                    </a:lnTo>
                    <a:lnTo>
                      <a:pt x="268" y="325"/>
                    </a:lnTo>
                    <a:lnTo>
                      <a:pt x="266" y="327"/>
                    </a:lnTo>
                    <a:lnTo>
                      <a:pt x="268" y="327"/>
                    </a:lnTo>
                    <a:lnTo>
                      <a:pt x="270" y="327"/>
                    </a:lnTo>
                    <a:lnTo>
                      <a:pt x="268" y="332"/>
                    </a:lnTo>
                    <a:lnTo>
                      <a:pt x="266" y="332"/>
                    </a:lnTo>
                    <a:lnTo>
                      <a:pt x="263" y="334"/>
                    </a:lnTo>
                    <a:lnTo>
                      <a:pt x="266" y="334"/>
                    </a:lnTo>
                    <a:lnTo>
                      <a:pt x="266" y="337"/>
                    </a:lnTo>
                    <a:lnTo>
                      <a:pt x="268" y="337"/>
                    </a:lnTo>
                    <a:lnTo>
                      <a:pt x="268" y="337"/>
                    </a:lnTo>
                    <a:lnTo>
                      <a:pt x="268" y="337"/>
                    </a:lnTo>
                    <a:lnTo>
                      <a:pt x="270" y="337"/>
                    </a:lnTo>
                    <a:lnTo>
                      <a:pt x="268" y="339"/>
                    </a:lnTo>
                    <a:lnTo>
                      <a:pt x="266" y="342"/>
                    </a:lnTo>
                    <a:lnTo>
                      <a:pt x="263" y="342"/>
                    </a:lnTo>
                    <a:lnTo>
                      <a:pt x="263" y="344"/>
                    </a:lnTo>
                    <a:lnTo>
                      <a:pt x="268" y="344"/>
                    </a:lnTo>
                    <a:lnTo>
                      <a:pt x="268" y="344"/>
                    </a:lnTo>
                    <a:lnTo>
                      <a:pt x="270" y="339"/>
                    </a:lnTo>
                    <a:lnTo>
                      <a:pt x="273" y="342"/>
                    </a:lnTo>
                    <a:lnTo>
                      <a:pt x="273" y="344"/>
                    </a:lnTo>
                    <a:lnTo>
                      <a:pt x="273" y="344"/>
                    </a:lnTo>
                    <a:lnTo>
                      <a:pt x="270" y="344"/>
                    </a:lnTo>
                    <a:lnTo>
                      <a:pt x="270" y="347"/>
                    </a:lnTo>
                    <a:lnTo>
                      <a:pt x="268" y="349"/>
                    </a:lnTo>
                    <a:lnTo>
                      <a:pt x="268" y="351"/>
                    </a:lnTo>
                    <a:lnTo>
                      <a:pt x="268" y="351"/>
                    </a:lnTo>
                    <a:lnTo>
                      <a:pt x="268" y="351"/>
                    </a:lnTo>
                    <a:lnTo>
                      <a:pt x="270" y="351"/>
                    </a:lnTo>
                    <a:lnTo>
                      <a:pt x="270" y="351"/>
                    </a:lnTo>
                    <a:lnTo>
                      <a:pt x="270" y="354"/>
                    </a:lnTo>
                    <a:lnTo>
                      <a:pt x="268" y="354"/>
                    </a:lnTo>
                    <a:lnTo>
                      <a:pt x="266" y="354"/>
                    </a:lnTo>
                    <a:lnTo>
                      <a:pt x="266" y="356"/>
                    </a:lnTo>
                    <a:lnTo>
                      <a:pt x="266" y="359"/>
                    </a:lnTo>
                    <a:lnTo>
                      <a:pt x="263" y="359"/>
                    </a:lnTo>
                    <a:lnTo>
                      <a:pt x="261" y="361"/>
                    </a:lnTo>
                    <a:lnTo>
                      <a:pt x="258" y="359"/>
                    </a:lnTo>
                    <a:lnTo>
                      <a:pt x="256" y="359"/>
                    </a:lnTo>
                    <a:lnTo>
                      <a:pt x="256" y="359"/>
                    </a:lnTo>
                    <a:lnTo>
                      <a:pt x="253" y="359"/>
                    </a:lnTo>
                    <a:lnTo>
                      <a:pt x="253" y="359"/>
                    </a:lnTo>
                    <a:lnTo>
                      <a:pt x="251" y="356"/>
                    </a:lnTo>
                    <a:lnTo>
                      <a:pt x="251" y="359"/>
                    </a:lnTo>
                    <a:lnTo>
                      <a:pt x="248" y="361"/>
                    </a:lnTo>
                    <a:lnTo>
                      <a:pt x="248" y="364"/>
                    </a:lnTo>
                    <a:lnTo>
                      <a:pt x="248" y="368"/>
                    </a:lnTo>
                    <a:lnTo>
                      <a:pt x="248" y="364"/>
                    </a:lnTo>
                    <a:lnTo>
                      <a:pt x="246" y="361"/>
                    </a:lnTo>
                    <a:lnTo>
                      <a:pt x="246" y="361"/>
                    </a:lnTo>
                    <a:lnTo>
                      <a:pt x="246" y="364"/>
                    </a:lnTo>
                    <a:lnTo>
                      <a:pt x="246" y="366"/>
                    </a:lnTo>
                    <a:lnTo>
                      <a:pt x="244" y="368"/>
                    </a:lnTo>
                    <a:lnTo>
                      <a:pt x="244" y="366"/>
                    </a:lnTo>
                    <a:lnTo>
                      <a:pt x="241" y="368"/>
                    </a:lnTo>
                    <a:lnTo>
                      <a:pt x="239" y="368"/>
                    </a:lnTo>
                    <a:lnTo>
                      <a:pt x="239" y="373"/>
                    </a:lnTo>
                    <a:lnTo>
                      <a:pt x="236" y="376"/>
                    </a:lnTo>
                    <a:lnTo>
                      <a:pt x="236" y="378"/>
                    </a:lnTo>
                    <a:lnTo>
                      <a:pt x="236" y="376"/>
                    </a:lnTo>
                    <a:lnTo>
                      <a:pt x="236" y="371"/>
                    </a:lnTo>
                    <a:lnTo>
                      <a:pt x="234" y="373"/>
                    </a:lnTo>
                    <a:lnTo>
                      <a:pt x="234" y="373"/>
                    </a:lnTo>
                    <a:lnTo>
                      <a:pt x="231" y="373"/>
                    </a:lnTo>
                    <a:lnTo>
                      <a:pt x="231" y="376"/>
                    </a:lnTo>
                    <a:lnTo>
                      <a:pt x="229" y="378"/>
                    </a:lnTo>
                    <a:lnTo>
                      <a:pt x="227" y="381"/>
                    </a:lnTo>
                    <a:lnTo>
                      <a:pt x="227" y="378"/>
                    </a:lnTo>
                    <a:lnTo>
                      <a:pt x="224" y="378"/>
                    </a:lnTo>
                    <a:lnTo>
                      <a:pt x="222" y="378"/>
                    </a:lnTo>
                    <a:lnTo>
                      <a:pt x="222" y="381"/>
                    </a:lnTo>
                    <a:lnTo>
                      <a:pt x="219" y="381"/>
                    </a:lnTo>
                    <a:lnTo>
                      <a:pt x="217" y="381"/>
                    </a:lnTo>
                    <a:lnTo>
                      <a:pt x="214" y="383"/>
                    </a:lnTo>
                    <a:lnTo>
                      <a:pt x="214" y="381"/>
                    </a:lnTo>
                    <a:lnTo>
                      <a:pt x="212" y="381"/>
                    </a:lnTo>
                    <a:lnTo>
                      <a:pt x="212" y="378"/>
                    </a:lnTo>
                    <a:lnTo>
                      <a:pt x="212" y="378"/>
                    </a:lnTo>
                    <a:lnTo>
                      <a:pt x="212" y="376"/>
                    </a:lnTo>
                    <a:lnTo>
                      <a:pt x="214" y="373"/>
                    </a:lnTo>
                    <a:lnTo>
                      <a:pt x="214" y="376"/>
                    </a:lnTo>
                    <a:lnTo>
                      <a:pt x="217" y="373"/>
                    </a:lnTo>
                    <a:lnTo>
                      <a:pt x="217" y="373"/>
                    </a:lnTo>
                    <a:lnTo>
                      <a:pt x="217" y="373"/>
                    </a:lnTo>
                    <a:lnTo>
                      <a:pt x="219" y="373"/>
                    </a:lnTo>
                    <a:lnTo>
                      <a:pt x="222" y="376"/>
                    </a:lnTo>
                    <a:lnTo>
                      <a:pt x="219" y="373"/>
                    </a:lnTo>
                    <a:lnTo>
                      <a:pt x="219" y="373"/>
                    </a:lnTo>
                    <a:lnTo>
                      <a:pt x="222" y="373"/>
                    </a:lnTo>
                    <a:lnTo>
                      <a:pt x="224" y="371"/>
                    </a:lnTo>
                    <a:lnTo>
                      <a:pt x="227" y="368"/>
                    </a:lnTo>
                    <a:lnTo>
                      <a:pt x="227" y="366"/>
                    </a:lnTo>
                    <a:lnTo>
                      <a:pt x="227" y="364"/>
                    </a:lnTo>
                    <a:lnTo>
                      <a:pt x="222" y="366"/>
                    </a:lnTo>
                    <a:lnTo>
                      <a:pt x="219" y="368"/>
                    </a:lnTo>
                    <a:lnTo>
                      <a:pt x="217" y="368"/>
                    </a:lnTo>
                    <a:lnTo>
                      <a:pt x="217" y="368"/>
                    </a:lnTo>
                    <a:lnTo>
                      <a:pt x="214" y="366"/>
                    </a:lnTo>
                    <a:lnTo>
                      <a:pt x="214" y="366"/>
                    </a:lnTo>
                    <a:lnTo>
                      <a:pt x="214" y="361"/>
                    </a:lnTo>
                    <a:lnTo>
                      <a:pt x="217" y="359"/>
                    </a:lnTo>
                    <a:lnTo>
                      <a:pt x="217" y="356"/>
                    </a:lnTo>
                    <a:lnTo>
                      <a:pt x="219" y="354"/>
                    </a:lnTo>
                    <a:lnTo>
                      <a:pt x="219" y="351"/>
                    </a:lnTo>
                    <a:lnTo>
                      <a:pt x="222" y="349"/>
                    </a:lnTo>
                    <a:lnTo>
                      <a:pt x="222" y="344"/>
                    </a:lnTo>
                    <a:lnTo>
                      <a:pt x="222" y="339"/>
                    </a:lnTo>
                    <a:lnTo>
                      <a:pt x="222" y="337"/>
                    </a:lnTo>
                    <a:lnTo>
                      <a:pt x="224" y="334"/>
                    </a:lnTo>
                    <a:lnTo>
                      <a:pt x="224" y="334"/>
                    </a:lnTo>
                    <a:lnTo>
                      <a:pt x="227" y="332"/>
                    </a:lnTo>
                    <a:lnTo>
                      <a:pt x="229" y="332"/>
                    </a:lnTo>
                    <a:lnTo>
                      <a:pt x="231" y="329"/>
                    </a:lnTo>
                    <a:lnTo>
                      <a:pt x="234" y="329"/>
                    </a:lnTo>
                    <a:lnTo>
                      <a:pt x="236" y="327"/>
                    </a:lnTo>
                    <a:lnTo>
                      <a:pt x="239" y="327"/>
                    </a:lnTo>
                    <a:lnTo>
                      <a:pt x="239" y="329"/>
                    </a:lnTo>
                    <a:lnTo>
                      <a:pt x="241" y="329"/>
                    </a:lnTo>
                    <a:lnTo>
                      <a:pt x="244" y="329"/>
                    </a:lnTo>
                    <a:lnTo>
                      <a:pt x="246" y="329"/>
                    </a:lnTo>
                    <a:lnTo>
                      <a:pt x="248" y="329"/>
                    </a:lnTo>
                    <a:lnTo>
                      <a:pt x="253" y="329"/>
                    </a:lnTo>
                    <a:lnTo>
                      <a:pt x="256" y="332"/>
                    </a:lnTo>
                    <a:lnTo>
                      <a:pt x="258" y="332"/>
                    </a:lnTo>
                    <a:lnTo>
                      <a:pt x="256" y="329"/>
                    </a:lnTo>
                    <a:lnTo>
                      <a:pt x="253" y="329"/>
                    </a:lnTo>
                    <a:lnTo>
                      <a:pt x="253" y="327"/>
                    </a:lnTo>
                    <a:lnTo>
                      <a:pt x="248" y="327"/>
                    </a:lnTo>
                    <a:lnTo>
                      <a:pt x="246" y="327"/>
                    </a:lnTo>
                    <a:lnTo>
                      <a:pt x="246" y="327"/>
                    </a:lnTo>
                    <a:lnTo>
                      <a:pt x="244" y="325"/>
                    </a:lnTo>
                    <a:lnTo>
                      <a:pt x="244" y="322"/>
                    </a:lnTo>
                    <a:lnTo>
                      <a:pt x="244" y="320"/>
                    </a:lnTo>
                    <a:lnTo>
                      <a:pt x="246" y="320"/>
                    </a:lnTo>
                    <a:lnTo>
                      <a:pt x="246" y="317"/>
                    </a:lnTo>
                    <a:lnTo>
                      <a:pt x="248" y="315"/>
                    </a:lnTo>
                    <a:lnTo>
                      <a:pt x="251" y="315"/>
                    </a:lnTo>
                    <a:lnTo>
                      <a:pt x="253" y="312"/>
                    </a:lnTo>
                    <a:lnTo>
                      <a:pt x="251" y="312"/>
                    </a:lnTo>
                    <a:lnTo>
                      <a:pt x="248" y="312"/>
                    </a:lnTo>
                    <a:lnTo>
                      <a:pt x="244" y="315"/>
                    </a:lnTo>
                    <a:lnTo>
                      <a:pt x="241" y="320"/>
                    </a:lnTo>
                    <a:lnTo>
                      <a:pt x="239" y="320"/>
                    </a:lnTo>
                    <a:lnTo>
                      <a:pt x="236" y="320"/>
                    </a:lnTo>
                    <a:lnTo>
                      <a:pt x="234" y="317"/>
                    </a:lnTo>
                    <a:lnTo>
                      <a:pt x="236" y="315"/>
                    </a:lnTo>
                    <a:lnTo>
                      <a:pt x="236" y="310"/>
                    </a:lnTo>
                    <a:lnTo>
                      <a:pt x="239" y="308"/>
                    </a:lnTo>
                    <a:lnTo>
                      <a:pt x="239" y="305"/>
                    </a:lnTo>
                    <a:lnTo>
                      <a:pt x="241" y="300"/>
                    </a:lnTo>
                    <a:lnTo>
                      <a:pt x="241" y="298"/>
                    </a:lnTo>
                    <a:lnTo>
                      <a:pt x="241" y="293"/>
                    </a:lnTo>
                    <a:lnTo>
                      <a:pt x="244" y="290"/>
                    </a:lnTo>
                    <a:lnTo>
                      <a:pt x="244" y="288"/>
                    </a:lnTo>
                    <a:lnTo>
                      <a:pt x="241" y="288"/>
                    </a:lnTo>
                    <a:lnTo>
                      <a:pt x="241" y="290"/>
                    </a:lnTo>
                    <a:lnTo>
                      <a:pt x="241" y="293"/>
                    </a:lnTo>
                    <a:lnTo>
                      <a:pt x="239" y="295"/>
                    </a:lnTo>
                    <a:lnTo>
                      <a:pt x="239" y="298"/>
                    </a:lnTo>
                    <a:lnTo>
                      <a:pt x="236" y="303"/>
                    </a:lnTo>
                    <a:lnTo>
                      <a:pt x="236" y="305"/>
                    </a:lnTo>
                    <a:lnTo>
                      <a:pt x="234" y="308"/>
                    </a:lnTo>
                    <a:lnTo>
                      <a:pt x="234" y="310"/>
                    </a:lnTo>
                    <a:lnTo>
                      <a:pt x="231" y="312"/>
                    </a:lnTo>
                    <a:lnTo>
                      <a:pt x="234" y="315"/>
                    </a:lnTo>
                    <a:lnTo>
                      <a:pt x="234" y="317"/>
                    </a:lnTo>
                    <a:lnTo>
                      <a:pt x="229" y="320"/>
                    </a:lnTo>
                    <a:lnTo>
                      <a:pt x="229" y="322"/>
                    </a:lnTo>
                    <a:lnTo>
                      <a:pt x="227" y="325"/>
                    </a:lnTo>
                    <a:lnTo>
                      <a:pt x="222" y="325"/>
                    </a:lnTo>
                    <a:lnTo>
                      <a:pt x="219" y="327"/>
                    </a:lnTo>
                    <a:lnTo>
                      <a:pt x="217" y="329"/>
                    </a:lnTo>
                    <a:lnTo>
                      <a:pt x="217" y="332"/>
                    </a:lnTo>
                    <a:lnTo>
                      <a:pt x="214" y="334"/>
                    </a:lnTo>
                    <a:lnTo>
                      <a:pt x="212" y="337"/>
                    </a:lnTo>
                    <a:lnTo>
                      <a:pt x="209" y="339"/>
                    </a:lnTo>
                    <a:lnTo>
                      <a:pt x="209" y="339"/>
                    </a:lnTo>
                    <a:lnTo>
                      <a:pt x="207" y="344"/>
                    </a:lnTo>
                    <a:lnTo>
                      <a:pt x="207" y="347"/>
                    </a:lnTo>
                    <a:lnTo>
                      <a:pt x="205" y="347"/>
                    </a:lnTo>
                    <a:lnTo>
                      <a:pt x="202" y="349"/>
                    </a:lnTo>
                    <a:lnTo>
                      <a:pt x="202" y="349"/>
                    </a:lnTo>
                    <a:lnTo>
                      <a:pt x="200" y="349"/>
                    </a:lnTo>
                    <a:lnTo>
                      <a:pt x="197" y="347"/>
                    </a:lnTo>
                    <a:lnTo>
                      <a:pt x="195" y="347"/>
                    </a:lnTo>
                    <a:lnTo>
                      <a:pt x="197" y="349"/>
                    </a:lnTo>
                    <a:lnTo>
                      <a:pt x="200" y="351"/>
                    </a:lnTo>
                    <a:lnTo>
                      <a:pt x="200" y="351"/>
                    </a:lnTo>
                    <a:lnTo>
                      <a:pt x="202" y="354"/>
                    </a:lnTo>
                    <a:lnTo>
                      <a:pt x="202" y="356"/>
                    </a:lnTo>
                    <a:lnTo>
                      <a:pt x="200" y="359"/>
                    </a:lnTo>
                    <a:lnTo>
                      <a:pt x="197" y="359"/>
                    </a:lnTo>
                    <a:lnTo>
                      <a:pt x="195" y="359"/>
                    </a:lnTo>
                    <a:lnTo>
                      <a:pt x="195" y="359"/>
                    </a:lnTo>
                    <a:lnTo>
                      <a:pt x="192" y="361"/>
                    </a:lnTo>
                    <a:lnTo>
                      <a:pt x="195" y="361"/>
                    </a:lnTo>
                    <a:lnTo>
                      <a:pt x="195" y="364"/>
                    </a:lnTo>
                    <a:lnTo>
                      <a:pt x="192" y="366"/>
                    </a:lnTo>
                    <a:lnTo>
                      <a:pt x="190" y="366"/>
                    </a:lnTo>
                    <a:lnTo>
                      <a:pt x="190" y="364"/>
                    </a:lnTo>
                    <a:lnTo>
                      <a:pt x="188" y="364"/>
                    </a:lnTo>
                    <a:lnTo>
                      <a:pt x="188" y="366"/>
                    </a:lnTo>
                    <a:lnTo>
                      <a:pt x="185" y="364"/>
                    </a:lnTo>
                    <a:lnTo>
                      <a:pt x="185" y="366"/>
                    </a:lnTo>
                    <a:lnTo>
                      <a:pt x="185" y="368"/>
                    </a:lnTo>
                    <a:lnTo>
                      <a:pt x="183" y="371"/>
                    </a:lnTo>
                    <a:lnTo>
                      <a:pt x="183" y="371"/>
                    </a:lnTo>
                    <a:lnTo>
                      <a:pt x="180" y="373"/>
                    </a:lnTo>
                    <a:lnTo>
                      <a:pt x="178" y="373"/>
                    </a:lnTo>
                    <a:lnTo>
                      <a:pt x="178" y="376"/>
                    </a:lnTo>
                    <a:lnTo>
                      <a:pt x="175" y="378"/>
                    </a:lnTo>
                    <a:lnTo>
                      <a:pt x="175" y="383"/>
                    </a:lnTo>
                    <a:lnTo>
                      <a:pt x="173" y="383"/>
                    </a:lnTo>
                    <a:lnTo>
                      <a:pt x="175" y="386"/>
                    </a:lnTo>
                    <a:lnTo>
                      <a:pt x="180" y="383"/>
                    </a:lnTo>
                    <a:lnTo>
                      <a:pt x="183" y="386"/>
                    </a:lnTo>
                    <a:lnTo>
                      <a:pt x="183" y="386"/>
                    </a:lnTo>
                    <a:lnTo>
                      <a:pt x="185" y="388"/>
                    </a:lnTo>
                    <a:lnTo>
                      <a:pt x="185" y="388"/>
                    </a:lnTo>
                    <a:lnTo>
                      <a:pt x="188" y="388"/>
                    </a:lnTo>
                    <a:lnTo>
                      <a:pt x="188" y="390"/>
                    </a:lnTo>
                    <a:lnTo>
                      <a:pt x="188" y="393"/>
                    </a:lnTo>
                    <a:lnTo>
                      <a:pt x="188" y="395"/>
                    </a:lnTo>
                    <a:lnTo>
                      <a:pt x="185" y="395"/>
                    </a:lnTo>
                    <a:lnTo>
                      <a:pt x="185" y="398"/>
                    </a:lnTo>
                    <a:lnTo>
                      <a:pt x="183" y="398"/>
                    </a:lnTo>
                    <a:lnTo>
                      <a:pt x="183" y="398"/>
                    </a:lnTo>
                    <a:lnTo>
                      <a:pt x="180" y="398"/>
                    </a:lnTo>
                    <a:lnTo>
                      <a:pt x="178" y="400"/>
                    </a:lnTo>
                    <a:lnTo>
                      <a:pt x="178" y="400"/>
                    </a:lnTo>
                    <a:lnTo>
                      <a:pt x="175" y="400"/>
                    </a:lnTo>
                    <a:lnTo>
                      <a:pt x="175" y="403"/>
                    </a:lnTo>
                    <a:lnTo>
                      <a:pt x="175" y="405"/>
                    </a:lnTo>
                    <a:lnTo>
                      <a:pt x="175" y="405"/>
                    </a:lnTo>
                    <a:lnTo>
                      <a:pt x="173" y="407"/>
                    </a:lnTo>
                    <a:lnTo>
                      <a:pt x="173" y="407"/>
                    </a:lnTo>
                    <a:lnTo>
                      <a:pt x="173" y="407"/>
                    </a:lnTo>
                    <a:lnTo>
                      <a:pt x="173" y="410"/>
                    </a:lnTo>
                    <a:lnTo>
                      <a:pt x="173" y="410"/>
                    </a:lnTo>
                    <a:lnTo>
                      <a:pt x="170" y="412"/>
                    </a:lnTo>
                    <a:lnTo>
                      <a:pt x="168" y="412"/>
                    </a:lnTo>
                    <a:lnTo>
                      <a:pt x="166" y="412"/>
                    </a:lnTo>
                    <a:lnTo>
                      <a:pt x="166" y="415"/>
                    </a:lnTo>
                    <a:lnTo>
                      <a:pt x="163" y="415"/>
                    </a:lnTo>
                    <a:lnTo>
                      <a:pt x="163" y="415"/>
                    </a:lnTo>
                    <a:lnTo>
                      <a:pt x="161" y="415"/>
                    </a:lnTo>
                    <a:lnTo>
                      <a:pt x="158" y="415"/>
                    </a:lnTo>
                    <a:lnTo>
                      <a:pt x="158" y="417"/>
                    </a:lnTo>
                    <a:lnTo>
                      <a:pt x="156" y="417"/>
                    </a:lnTo>
                    <a:lnTo>
                      <a:pt x="156" y="420"/>
                    </a:lnTo>
                    <a:lnTo>
                      <a:pt x="153" y="420"/>
                    </a:lnTo>
                    <a:lnTo>
                      <a:pt x="153" y="420"/>
                    </a:lnTo>
                    <a:lnTo>
                      <a:pt x="151" y="420"/>
                    </a:lnTo>
                    <a:lnTo>
                      <a:pt x="151" y="422"/>
                    </a:lnTo>
                    <a:lnTo>
                      <a:pt x="151" y="422"/>
                    </a:lnTo>
                    <a:lnTo>
                      <a:pt x="151" y="422"/>
                    </a:lnTo>
                    <a:lnTo>
                      <a:pt x="149" y="422"/>
                    </a:lnTo>
                    <a:lnTo>
                      <a:pt x="149" y="422"/>
                    </a:lnTo>
                    <a:lnTo>
                      <a:pt x="146" y="422"/>
                    </a:lnTo>
                    <a:lnTo>
                      <a:pt x="146" y="425"/>
                    </a:lnTo>
                    <a:lnTo>
                      <a:pt x="144" y="425"/>
                    </a:lnTo>
                    <a:lnTo>
                      <a:pt x="144" y="427"/>
                    </a:lnTo>
                    <a:lnTo>
                      <a:pt x="141" y="427"/>
                    </a:lnTo>
                    <a:lnTo>
                      <a:pt x="141" y="427"/>
                    </a:lnTo>
                    <a:lnTo>
                      <a:pt x="139" y="429"/>
                    </a:lnTo>
                    <a:lnTo>
                      <a:pt x="139" y="429"/>
                    </a:lnTo>
                    <a:lnTo>
                      <a:pt x="136" y="429"/>
                    </a:lnTo>
                    <a:lnTo>
                      <a:pt x="134" y="432"/>
                    </a:lnTo>
                    <a:lnTo>
                      <a:pt x="131" y="432"/>
                    </a:lnTo>
                    <a:lnTo>
                      <a:pt x="131" y="434"/>
                    </a:lnTo>
                    <a:lnTo>
                      <a:pt x="131" y="434"/>
                    </a:lnTo>
                    <a:lnTo>
                      <a:pt x="134" y="434"/>
                    </a:lnTo>
                    <a:lnTo>
                      <a:pt x="131" y="437"/>
                    </a:lnTo>
                    <a:lnTo>
                      <a:pt x="131" y="439"/>
                    </a:lnTo>
                    <a:lnTo>
                      <a:pt x="131" y="442"/>
                    </a:lnTo>
                    <a:lnTo>
                      <a:pt x="129" y="442"/>
                    </a:lnTo>
                    <a:lnTo>
                      <a:pt x="127" y="444"/>
                    </a:lnTo>
                    <a:lnTo>
                      <a:pt x="127" y="442"/>
                    </a:lnTo>
                    <a:lnTo>
                      <a:pt x="127" y="444"/>
                    </a:lnTo>
                    <a:lnTo>
                      <a:pt x="124" y="444"/>
                    </a:lnTo>
                    <a:lnTo>
                      <a:pt x="124" y="444"/>
                    </a:lnTo>
                    <a:lnTo>
                      <a:pt x="122" y="444"/>
                    </a:lnTo>
                    <a:lnTo>
                      <a:pt x="122" y="446"/>
                    </a:lnTo>
                    <a:lnTo>
                      <a:pt x="119" y="446"/>
                    </a:lnTo>
                    <a:lnTo>
                      <a:pt x="117" y="449"/>
                    </a:lnTo>
                    <a:lnTo>
                      <a:pt x="117" y="446"/>
                    </a:lnTo>
                    <a:lnTo>
                      <a:pt x="114" y="446"/>
                    </a:lnTo>
                    <a:lnTo>
                      <a:pt x="112" y="446"/>
                    </a:lnTo>
                    <a:lnTo>
                      <a:pt x="112" y="449"/>
                    </a:lnTo>
                    <a:lnTo>
                      <a:pt x="112" y="451"/>
                    </a:lnTo>
                    <a:lnTo>
                      <a:pt x="112" y="451"/>
                    </a:lnTo>
                    <a:lnTo>
                      <a:pt x="110" y="451"/>
                    </a:lnTo>
                    <a:lnTo>
                      <a:pt x="107" y="451"/>
                    </a:lnTo>
                    <a:lnTo>
                      <a:pt x="107" y="451"/>
                    </a:lnTo>
                    <a:lnTo>
                      <a:pt x="102" y="451"/>
                    </a:lnTo>
                    <a:lnTo>
                      <a:pt x="102" y="454"/>
                    </a:lnTo>
                    <a:lnTo>
                      <a:pt x="105" y="454"/>
                    </a:lnTo>
                    <a:lnTo>
                      <a:pt x="105" y="454"/>
                    </a:lnTo>
                    <a:lnTo>
                      <a:pt x="105" y="456"/>
                    </a:lnTo>
                    <a:lnTo>
                      <a:pt x="102" y="456"/>
                    </a:lnTo>
                    <a:lnTo>
                      <a:pt x="100" y="456"/>
                    </a:lnTo>
                    <a:lnTo>
                      <a:pt x="100" y="456"/>
                    </a:lnTo>
                    <a:lnTo>
                      <a:pt x="95" y="456"/>
                    </a:lnTo>
                    <a:lnTo>
                      <a:pt x="92" y="459"/>
                    </a:lnTo>
                    <a:lnTo>
                      <a:pt x="90" y="459"/>
                    </a:lnTo>
                    <a:lnTo>
                      <a:pt x="88" y="459"/>
                    </a:lnTo>
                    <a:lnTo>
                      <a:pt x="85" y="456"/>
                    </a:lnTo>
                    <a:lnTo>
                      <a:pt x="85" y="454"/>
                    </a:lnTo>
                    <a:lnTo>
                      <a:pt x="83" y="451"/>
                    </a:lnTo>
                    <a:lnTo>
                      <a:pt x="85" y="456"/>
                    </a:lnTo>
                    <a:lnTo>
                      <a:pt x="85" y="459"/>
                    </a:lnTo>
                    <a:lnTo>
                      <a:pt x="88" y="461"/>
                    </a:lnTo>
                    <a:lnTo>
                      <a:pt x="90" y="461"/>
                    </a:lnTo>
                    <a:lnTo>
                      <a:pt x="90" y="464"/>
                    </a:lnTo>
                    <a:lnTo>
                      <a:pt x="90" y="466"/>
                    </a:lnTo>
                    <a:lnTo>
                      <a:pt x="88" y="468"/>
                    </a:lnTo>
                    <a:lnTo>
                      <a:pt x="88" y="468"/>
                    </a:lnTo>
                    <a:lnTo>
                      <a:pt x="88" y="468"/>
                    </a:lnTo>
                    <a:lnTo>
                      <a:pt x="85" y="468"/>
                    </a:lnTo>
                    <a:lnTo>
                      <a:pt x="83" y="471"/>
                    </a:lnTo>
                    <a:lnTo>
                      <a:pt x="83" y="471"/>
                    </a:lnTo>
                    <a:lnTo>
                      <a:pt x="80" y="471"/>
                    </a:lnTo>
                    <a:lnTo>
                      <a:pt x="80" y="471"/>
                    </a:lnTo>
                    <a:lnTo>
                      <a:pt x="78" y="471"/>
                    </a:lnTo>
                    <a:lnTo>
                      <a:pt x="75" y="471"/>
                    </a:lnTo>
                    <a:lnTo>
                      <a:pt x="75" y="471"/>
                    </a:lnTo>
                    <a:lnTo>
                      <a:pt x="75" y="468"/>
                    </a:lnTo>
                    <a:lnTo>
                      <a:pt x="75" y="471"/>
                    </a:lnTo>
                    <a:lnTo>
                      <a:pt x="73" y="471"/>
                    </a:lnTo>
                    <a:lnTo>
                      <a:pt x="73" y="473"/>
                    </a:lnTo>
                    <a:lnTo>
                      <a:pt x="71" y="476"/>
                    </a:lnTo>
                    <a:lnTo>
                      <a:pt x="71" y="478"/>
                    </a:lnTo>
                    <a:lnTo>
                      <a:pt x="71" y="478"/>
                    </a:lnTo>
                    <a:lnTo>
                      <a:pt x="68" y="478"/>
                    </a:lnTo>
                    <a:lnTo>
                      <a:pt x="71" y="476"/>
                    </a:lnTo>
                    <a:lnTo>
                      <a:pt x="71" y="476"/>
                    </a:lnTo>
                    <a:lnTo>
                      <a:pt x="71" y="473"/>
                    </a:lnTo>
                    <a:lnTo>
                      <a:pt x="71" y="471"/>
                    </a:lnTo>
                    <a:lnTo>
                      <a:pt x="68" y="471"/>
                    </a:lnTo>
                    <a:lnTo>
                      <a:pt x="66" y="471"/>
                    </a:lnTo>
                    <a:lnTo>
                      <a:pt x="66" y="471"/>
                    </a:lnTo>
                    <a:lnTo>
                      <a:pt x="63" y="471"/>
                    </a:lnTo>
                    <a:lnTo>
                      <a:pt x="61" y="473"/>
                    </a:lnTo>
                    <a:lnTo>
                      <a:pt x="61" y="473"/>
                    </a:lnTo>
                    <a:lnTo>
                      <a:pt x="58" y="473"/>
                    </a:lnTo>
                    <a:lnTo>
                      <a:pt x="56" y="473"/>
                    </a:lnTo>
                    <a:lnTo>
                      <a:pt x="56" y="476"/>
                    </a:lnTo>
                    <a:lnTo>
                      <a:pt x="53" y="478"/>
                    </a:lnTo>
                    <a:lnTo>
                      <a:pt x="53" y="476"/>
                    </a:lnTo>
                    <a:lnTo>
                      <a:pt x="53" y="476"/>
                    </a:lnTo>
                    <a:lnTo>
                      <a:pt x="51" y="476"/>
                    </a:lnTo>
                    <a:lnTo>
                      <a:pt x="51" y="476"/>
                    </a:lnTo>
                    <a:lnTo>
                      <a:pt x="51" y="478"/>
                    </a:lnTo>
                    <a:lnTo>
                      <a:pt x="51" y="478"/>
                    </a:lnTo>
                    <a:lnTo>
                      <a:pt x="49" y="478"/>
                    </a:lnTo>
                    <a:lnTo>
                      <a:pt x="46" y="476"/>
                    </a:lnTo>
                    <a:lnTo>
                      <a:pt x="44" y="478"/>
                    </a:lnTo>
                    <a:lnTo>
                      <a:pt x="41" y="478"/>
                    </a:lnTo>
                    <a:lnTo>
                      <a:pt x="39" y="478"/>
                    </a:lnTo>
                    <a:lnTo>
                      <a:pt x="36" y="478"/>
                    </a:lnTo>
                    <a:lnTo>
                      <a:pt x="36" y="478"/>
                    </a:lnTo>
                    <a:lnTo>
                      <a:pt x="39" y="476"/>
                    </a:lnTo>
                    <a:lnTo>
                      <a:pt x="39" y="471"/>
                    </a:lnTo>
                    <a:lnTo>
                      <a:pt x="36" y="471"/>
                    </a:lnTo>
                    <a:lnTo>
                      <a:pt x="34" y="473"/>
                    </a:lnTo>
                    <a:lnTo>
                      <a:pt x="34" y="473"/>
                    </a:lnTo>
                    <a:lnTo>
                      <a:pt x="32" y="476"/>
                    </a:lnTo>
                    <a:lnTo>
                      <a:pt x="32" y="478"/>
                    </a:lnTo>
                    <a:lnTo>
                      <a:pt x="29" y="481"/>
                    </a:lnTo>
                    <a:lnTo>
                      <a:pt x="27" y="481"/>
                    </a:lnTo>
                    <a:lnTo>
                      <a:pt x="27" y="483"/>
                    </a:lnTo>
                    <a:lnTo>
                      <a:pt x="24" y="485"/>
                    </a:lnTo>
                    <a:lnTo>
                      <a:pt x="24" y="483"/>
                    </a:lnTo>
                    <a:lnTo>
                      <a:pt x="22" y="485"/>
                    </a:lnTo>
                    <a:lnTo>
                      <a:pt x="19" y="485"/>
                    </a:lnTo>
                    <a:lnTo>
                      <a:pt x="19" y="485"/>
                    </a:lnTo>
                    <a:lnTo>
                      <a:pt x="19" y="485"/>
                    </a:lnTo>
                    <a:lnTo>
                      <a:pt x="17" y="483"/>
                    </a:lnTo>
                    <a:lnTo>
                      <a:pt x="17" y="483"/>
                    </a:lnTo>
                    <a:lnTo>
                      <a:pt x="19" y="483"/>
                    </a:lnTo>
                    <a:lnTo>
                      <a:pt x="17" y="481"/>
                    </a:lnTo>
                    <a:lnTo>
                      <a:pt x="17" y="481"/>
                    </a:lnTo>
                    <a:lnTo>
                      <a:pt x="17" y="478"/>
                    </a:lnTo>
                    <a:lnTo>
                      <a:pt x="17" y="478"/>
                    </a:lnTo>
                    <a:lnTo>
                      <a:pt x="17" y="481"/>
                    </a:lnTo>
                    <a:lnTo>
                      <a:pt x="14" y="483"/>
                    </a:lnTo>
                    <a:lnTo>
                      <a:pt x="14" y="485"/>
                    </a:lnTo>
                    <a:lnTo>
                      <a:pt x="14" y="485"/>
                    </a:lnTo>
                    <a:lnTo>
                      <a:pt x="12" y="485"/>
                    </a:lnTo>
                    <a:lnTo>
                      <a:pt x="10" y="485"/>
                    </a:lnTo>
                    <a:lnTo>
                      <a:pt x="7" y="483"/>
                    </a:lnTo>
                    <a:lnTo>
                      <a:pt x="7" y="481"/>
                    </a:lnTo>
                    <a:lnTo>
                      <a:pt x="7" y="481"/>
                    </a:lnTo>
                    <a:lnTo>
                      <a:pt x="7" y="483"/>
                    </a:lnTo>
                    <a:lnTo>
                      <a:pt x="5" y="485"/>
                    </a:lnTo>
                    <a:lnTo>
                      <a:pt x="5" y="488"/>
                    </a:lnTo>
                    <a:lnTo>
                      <a:pt x="2" y="488"/>
                    </a:lnTo>
                    <a:lnTo>
                      <a:pt x="2" y="488"/>
                    </a:lnTo>
                    <a:lnTo>
                      <a:pt x="2" y="485"/>
                    </a:lnTo>
                    <a:lnTo>
                      <a:pt x="2" y="483"/>
                    </a:lnTo>
                    <a:lnTo>
                      <a:pt x="2" y="481"/>
                    </a:lnTo>
                    <a:lnTo>
                      <a:pt x="2" y="481"/>
                    </a:lnTo>
                    <a:lnTo>
                      <a:pt x="0" y="481"/>
                    </a:lnTo>
                    <a:lnTo>
                      <a:pt x="0" y="481"/>
                    </a:lnTo>
                    <a:lnTo>
                      <a:pt x="2" y="478"/>
                    </a:lnTo>
                    <a:lnTo>
                      <a:pt x="5" y="478"/>
                    </a:lnTo>
                    <a:lnTo>
                      <a:pt x="5" y="478"/>
                    </a:lnTo>
                    <a:lnTo>
                      <a:pt x="7" y="478"/>
                    </a:lnTo>
                    <a:lnTo>
                      <a:pt x="7" y="478"/>
                    </a:lnTo>
                    <a:lnTo>
                      <a:pt x="10" y="478"/>
                    </a:lnTo>
                    <a:lnTo>
                      <a:pt x="10" y="478"/>
                    </a:lnTo>
                    <a:lnTo>
                      <a:pt x="12" y="478"/>
                    </a:lnTo>
                    <a:lnTo>
                      <a:pt x="12" y="476"/>
                    </a:lnTo>
                    <a:lnTo>
                      <a:pt x="14" y="476"/>
                    </a:lnTo>
                    <a:lnTo>
                      <a:pt x="17" y="476"/>
                    </a:lnTo>
                    <a:lnTo>
                      <a:pt x="17" y="473"/>
                    </a:lnTo>
                    <a:lnTo>
                      <a:pt x="17" y="473"/>
                    </a:lnTo>
                    <a:lnTo>
                      <a:pt x="19" y="471"/>
                    </a:lnTo>
                    <a:lnTo>
                      <a:pt x="19" y="471"/>
                    </a:lnTo>
                    <a:lnTo>
                      <a:pt x="22" y="468"/>
                    </a:lnTo>
                    <a:lnTo>
                      <a:pt x="24" y="466"/>
                    </a:lnTo>
                    <a:lnTo>
                      <a:pt x="27" y="466"/>
                    </a:lnTo>
                    <a:lnTo>
                      <a:pt x="29" y="464"/>
                    </a:lnTo>
                    <a:lnTo>
                      <a:pt x="32" y="464"/>
                    </a:lnTo>
                    <a:lnTo>
                      <a:pt x="34" y="464"/>
                    </a:lnTo>
                    <a:lnTo>
                      <a:pt x="36" y="461"/>
                    </a:lnTo>
                    <a:lnTo>
                      <a:pt x="39" y="461"/>
                    </a:lnTo>
                    <a:lnTo>
                      <a:pt x="41" y="461"/>
                    </a:lnTo>
                    <a:lnTo>
                      <a:pt x="41" y="461"/>
                    </a:lnTo>
                    <a:lnTo>
                      <a:pt x="44" y="461"/>
                    </a:lnTo>
                    <a:lnTo>
                      <a:pt x="44" y="459"/>
                    </a:lnTo>
                    <a:lnTo>
                      <a:pt x="46" y="459"/>
                    </a:lnTo>
                    <a:lnTo>
                      <a:pt x="46" y="461"/>
                    </a:lnTo>
                    <a:lnTo>
                      <a:pt x="49" y="461"/>
                    </a:lnTo>
                    <a:lnTo>
                      <a:pt x="51" y="461"/>
                    </a:lnTo>
                    <a:lnTo>
                      <a:pt x="51" y="461"/>
                    </a:lnTo>
                    <a:lnTo>
                      <a:pt x="51" y="464"/>
                    </a:lnTo>
                    <a:lnTo>
                      <a:pt x="49" y="464"/>
                    </a:lnTo>
                    <a:lnTo>
                      <a:pt x="51" y="466"/>
                    </a:lnTo>
                    <a:lnTo>
                      <a:pt x="51" y="468"/>
                    </a:lnTo>
                    <a:lnTo>
                      <a:pt x="53" y="466"/>
                    </a:lnTo>
                    <a:lnTo>
                      <a:pt x="53" y="466"/>
                    </a:lnTo>
                    <a:lnTo>
                      <a:pt x="53" y="466"/>
                    </a:lnTo>
                    <a:lnTo>
                      <a:pt x="56" y="466"/>
                    </a:lnTo>
                    <a:lnTo>
                      <a:pt x="58" y="468"/>
                    </a:lnTo>
                    <a:lnTo>
                      <a:pt x="58" y="468"/>
                    </a:lnTo>
                    <a:lnTo>
                      <a:pt x="61" y="471"/>
                    </a:lnTo>
                    <a:lnTo>
                      <a:pt x="61" y="468"/>
                    </a:lnTo>
                    <a:lnTo>
                      <a:pt x="61" y="468"/>
                    </a:lnTo>
                    <a:lnTo>
                      <a:pt x="61" y="468"/>
                    </a:lnTo>
                    <a:lnTo>
                      <a:pt x="58" y="466"/>
                    </a:lnTo>
                    <a:lnTo>
                      <a:pt x="56" y="466"/>
                    </a:lnTo>
                    <a:lnTo>
                      <a:pt x="56" y="466"/>
                    </a:lnTo>
                    <a:lnTo>
                      <a:pt x="58" y="464"/>
                    </a:lnTo>
                    <a:lnTo>
                      <a:pt x="58" y="461"/>
                    </a:lnTo>
                    <a:lnTo>
                      <a:pt x="58" y="459"/>
                    </a:lnTo>
                    <a:lnTo>
                      <a:pt x="61" y="456"/>
                    </a:lnTo>
                    <a:lnTo>
                      <a:pt x="66" y="454"/>
                    </a:lnTo>
                    <a:lnTo>
                      <a:pt x="66" y="451"/>
                    </a:lnTo>
                    <a:lnTo>
                      <a:pt x="71" y="449"/>
                    </a:lnTo>
                    <a:lnTo>
                      <a:pt x="73" y="449"/>
                    </a:lnTo>
                    <a:lnTo>
                      <a:pt x="73" y="449"/>
                    </a:lnTo>
                    <a:lnTo>
                      <a:pt x="73" y="449"/>
                    </a:lnTo>
                    <a:lnTo>
                      <a:pt x="75" y="446"/>
                    </a:lnTo>
                    <a:lnTo>
                      <a:pt x="78" y="446"/>
                    </a:lnTo>
                    <a:lnTo>
                      <a:pt x="80" y="446"/>
                    </a:lnTo>
                    <a:lnTo>
                      <a:pt x="83" y="446"/>
                    </a:lnTo>
                    <a:lnTo>
                      <a:pt x="85" y="444"/>
                    </a:lnTo>
                    <a:lnTo>
                      <a:pt x="88" y="442"/>
                    </a:lnTo>
                    <a:lnTo>
                      <a:pt x="90" y="444"/>
                    </a:lnTo>
                    <a:lnTo>
                      <a:pt x="90" y="442"/>
                    </a:lnTo>
                    <a:lnTo>
                      <a:pt x="92" y="444"/>
                    </a:lnTo>
                    <a:lnTo>
                      <a:pt x="92" y="442"/>
                    </a:lnTo>
                    <a:lnTo>
                      <a:pt x="95" y="439"/>
                    </a:lnTo>
                    <a:lnTo>
                      <a:pt x="97" y="434"/>
                    </a:lnTo>
                    <a:lnTo>
                      <a:pt x="97" y="434"/>
                    </a:lnTo>
                    <a:lnTo>
                      <a:pt x="100" y="434"/>
                    </a:lnTo>
                    <a:lnTo>
                      <a:pt x="100" y="432"/>
                    </a:lnTo>
                    <a:lnTo>
                      <a:pt x="102" y="429"/>
                    </a:lnTo>
                    <a:lnTo>
                      <a:pt x="102" y="429"/>
                    </a:lnTo>
                    <a:lnTo>
                      <a:pt x="105" y="429"/>
                    </a:lnTo>
                    <a:lnTo>
                      <a:pt x="105" y="429"/>
                    </a:lnTo>
                    <a:lnTo>
                      <a:pt x="110" y="425"/>
                    </a:lnTo>
                    <a:lnTo>
                      <a:pt x="112" y="422"/>
                    </a:lnTo>
                    <a:lnTo>
                      <a:pt x="112" y="422"/>
                    </a:lnTo>
                    <a:lnTo>
                      <a:pt x="114" y="420"/>
                    </a:lnTo>
                    <a:lnTo>
                      <a:pt x="114" y="415"/>
                    </a:lnTo>
                    <a:lnTo>
                      <a:pt x="117" y="410"/>
                    </a:lnTo>
                    <a:lnTo>
                      <a:pt x="117" y="407"/>
                    </a:lnTo>
                    <a:lnTo>
                      <a:pt x="117" y="405"/>
                    </a:lnTo>
                    <a:lnTo>
                      <a:pt x="122" y="403"/>
                    </a:lnTo>
                    <a:lnTo>
                      <a:pt x="122" y="400"/>
                    </a:lnTo>
                    <a:lnTo>
                      <a:pt x="122" y="400"/>
                    </a:lnTo>
                    <a:lnTo>
                      <a:pt x="119" y="400"/>
                    </a:lnTo>
                    <a:lnTo>
                      <a:pt x="119" y="400"/>
                    </a:lnTo>
                    <a:lnTo>
                      <a:pt x="119" y="395"/>
                    </a:lnTo>
                    <a:lnTo>
                      <a:pt x="122" y="393"/>
                    </a:lnTo>
                    <a:lnTo>
                      <a:pt x="124" y="390"/>
                    </a:lnTo>
                    <a:lnTo>
                      <a:pt x="129" y="388"/>
                    </a:lnTo>
                    <a:lnTo>
                      <a:pt x="129" y="388"/>
                    </a:lnTo>
                    <a:lnTo>
                      <a:pt x="127" y="386"/>
                    </a:lnTo>
                    <a:lnTo>
                      <a:pt x="129" y="386"/>
                    </a:lnTo>
                    <a:lnTo>
                      <a:pt x="131" y="383"/>
                    </a:lnTo>
                    <a:lnTo>
                      <a:pt x="134" y="381"/>
                    </a:lnTo>
                    <a:lnTo>
                      <a:pt x="134" y="378"/>
                    </a:lnTo>
                    <a:lnTo>
                      <a:pt x="134" y="378"/>
                    </a:lnTo>
                    <a:lnTo>
                      <a:pt x="131" y="378"/>
                    </a:lnTo>
                    <a:lnTo>
                      <a:pt x="131" y="378"/>
                    </a:lnTo>
                    <a:lnTo>
                      <a:pt x="127" y="381"/>
                    </a:lnTo>
                    <a:lnTo>
                      <a:pt x="127" y="383"/>
                    </a:lnTo>
                    <a:lnTo>
                      <a:pt x="124" y="383"/>
                    </a:lnTo>
                    <a:lnTo>
                      <a:pt x="124" y="386"/>
                    </a:lnTo>
                    <a:lnTo>
                      <a:pt x="122" y="386"/>
                    </a:lnTo>
                    <a:lnTo>
                      <a:pt x="119" y="386"/>
                    </a:lnTo>
                    <a:lnTo>
                      <a:pt x="117" y="388"/>
                    </a:lnTo>
                    <a:lnTo>
                      <a:pt x="117" y="388"/>
                    </a:lnTo>
                    <a:lnTo>
                      <a:pt x="114" y="388"/>
                    </a:lnTo>
                    <a:lnTo>
                      <a:pt x="112" y="388"/>
                    </a:lnTo>
                    <a:lnTo>
                      <a:pt x="110" y="388"/>
                    </a:lnTo>
                    <a:lnTo>
                      <a:pt x="110" y="388"/>
                    </a:lnTo>
                    <a:lnTo>
                      <a:pt x="107" y="386"/>
                    </a:lnTo>
                    <a:lnTo>
                      <a:pt x="107" y="386"/>
                    </a:lnTo>
                    <a:lnTo>
                      <a:pt x="105" y="383"/>
                    </a:lnTo>
                    <a:lnTo>
                      <a:pt x="105" y="383"/>
                    </a:lnTo>
                    <a:lnTo>
                      <a:pt x="107" y="381"/>
                    </a:lnTo>
                    <a:lnTo>
                      <a:pt x="107" y="378"/>
                    </a:lnTo>
                    <a:lnTo>
                      <a:pt x="107" y="376"/>
                    </a:lnTo>
                    <a:lnTo>
                      <a:pt x="105" y="376"/>
                    </a:lnTo>
                    <a:lnTo>
                      <a:pt x="105" y="378"/>
                    </a:lnTo>
                    <a:lnTo>
                      <a:pt x="102" y="378"/>
                    </a:lnTo>
                    <a:lnTo>
                      <a:pt x="102" y="381"/>
                    </a:lnTo>
                    <a:lnTo>
                      <a:pt x="100" y="383"/>
                    </a:lnTo>
                    <a:lnTo>
                      <a:pt x="100" y="383"/>
                    </a:lnTo>
                    <a:lnTo>
                      <a:pt x="100" y="383"/>
                    </a:lnTo>
                    <a:lnTo>
                      <a:pt x="100" y="388"/>
                    </a:lnTo>
                    <a:lnTo>
                      <a:pt x="100" y="390"/>
                    </a:lnTo>
                    <a:lnTo>
                      <a:pt x="100" y="393"/>
                    </a:lnTo>
                    <a:lnTo>
                      <a:pt x="97" y="393"/>
                    </a:lnTo>
                    <a:lnTo>
                      <a:pt x="95" y="393"/>
                    </a:lnTo>
                    <a:lnTo>
                      <a:pt x="95" y="395"/>
                    </a:lnTo>
                    <a:lnTo>
                      <a:pt x="95" y="393"/>
                    </a:lnTo>
                    <a:lnTo>
                      <a:pt x="92" y="390"/>
                    </a:lnTo>
                    <a:lnTo>
                      <a:pt x="92" y="386"/>
                    </a:lnTo>
                    <a:lnTo>
                      <a:pt x="90" y="383"/>
                    </a:lnTo>
                    <a:lnTo>
                      <a:pt x="90" y="381"/>
                    </a:lnTo>
                    <a:lnTo>
                      <a:pt x="88" y="378"/>
                    </a:lnTo>
                    <a:lnTo>
                      <a:pt x="90" y="378"/>
                    </a:lnTo>
                    <a:lnTo>
                      <a:pt x="88" y="376"/>
                    </a:lnTo>
                    <a:lnTo>
                      <a:pt x="88" y="376"/>
                    </a:lnTo>
                    <a:lnTo>
                      <a:pt x="85" y="378"/>
                    </a:lnTo>
                    <a:lnTo>
                      <a:pt x="85" y="378"/>
                    </a:lnTo>
                    <a:lnTo>
                      <a:pt x="83" y="378"/>
                    </a:lnTo>
                    <a:lnTo>
                      <a:pt x="80" y="378"/>
                    </a:lnTo>
                    <a:lnTo>
                      <a:pt x="80" y="376"/>
                    </a:lnTo>
                    <a:lnTo>
                      <a:pt x="78" y="376"/>
                    </a:lnTo>
                    <a:lnTo>
                      <a:pt x="78" y="376"/>
                    </a:lnTo>
                    <a:lnTo>
                      <a:pt x="78" y="373"/>
                    </a:lnTo>
                    <a:lnTo>
                      <a:pt x="78" y="373"/>
                    </a:lnTo>
                    <a:lnTo>
                      <a:pt x="78" y="371"/>
                    </a:lnTo>
                    <a:lnTo>
                      <a:pt x="80" y="368"/>
                    </a:lnTo>
                    <a:lnTo>
                      <a:pt x="80" y="366"/>
                    </a:lnTo>
                    <a:lnTo>
                      <a:pt x="80" y="364"/>
                    </a:lnTo>
                    <a:lnTo>
                      <a:pt x="78" y="366"/>
                    </a:lnTo>
                    <a:lnTo>
                      <a:pt x="75" y="368"/>
                    </a:lnTo>
                    <a:lnTo>
                      <a:pt x="75" y="371"/>
                    </a:lnTo>
                    <a:lnTo>
                      <a:pt x="73" y="371"/>
                    </a:lnTo>
                    <a:lnTo>
                      <a:pt x="71" y="373"/>
                    </a:lnTo>
                    <a:lnTo>
                      <a:pt x="68" y="373"/>
                    </a:lnTo>
                    <a:lnTo>
                      <a:pt x="66" y="373"/>
                    </a:lnTo>
                    <a:lnTo>
                      <a:pt x="63" y="373"/>
                    </a:lnTo>
                    <a:lnTo>
                      <a:pt x="61" y="376"/>
                    </a:lnTo>
                    <a:lnTo>
                      <a:pt x="58" y="376"/>
                    </a:lnTo>
                    <a:lnTo>
                      <a:pt x="58" y="376"/>
                    </a:lnTo>
                    <a:lnTo>
                      <a:pt x="58" y="378"/>
                    </a:lnTo>
                    <a:lnTo>
                      <a:pt x="56" y="378"/>
                    </a:lnTo>
                    <a:lnTo>
                      <a:pt x="56" y="378"/>
                    </a:lnTo>
                    <a:lnTo>
                      <a:pt x="53" y="381"/>
                    </a:lnTo>
                    <a:lnTo>
                      <a:pt x="49" y="378"/>
                    </a:lnTo>
                    <a:lnTo>
                      <a:pt x="46" y="378"/>
                    </a:lnTo>
                    <a:lnTo>
                      <a:pt x="49" y="376"/>
                    </a:lnTo>
                    <a:lnTo>
                      <a:pt x="51" y="376"/>
                    </a:lnTo>
                    <a:lnTo>
                      <a:pt x="56" y="373"/>
                    </a:lnTo>
                    <a:lnTo>
                      <a:pt x="56" y="373"/>
                    </a:lnTo>
                    <a:lnTo>
                      <a:pt x="56" y="373"/>
                    </a:lnTo>
                    <a:lnTo>
                      <a:pt x="53" y="373"/>
                    </a:lnTo>
                    <a:lnTo>
                      <a:pt x="56" y="368"/>
                    </a:lnTo>
                    <a:lnTo>
                      <a:pt x="56" y="366"/>
                    </a:lnTo>
                    <a:lnTo>
                      <a:pt x="58" y="366"/>
                    </a:lnTo>
                    <a:lnTo>
                      <a:pt x="58" y="364"/>
                    </a:lnTo>
                    <a:lnTo>
                      <a:pt x="56" y="364"/>
                    </a:lnTo>
                    <a:lnTo>
                      <a:pt x="53" y="364"/>
                    </a:lnTo>
                    <a:lnTo>
                      <a:pt x="53" y="359"/>
                    </a:lnTo>
                    <a:lnTo>
                      <a:pt x="53" y="359"/>
                    </a:lnTo>
                    <a:lnTo>
                      <a:pt x="53" y="359"/>
                    </a:lnTo>
                    <a:lnTo>
                      <a:pt x="56" y="356"/>
                    </a:lnTo>
                    <a:lnTo>
                      <a:pt x="58" y="354"/>
                    </a:lnTo>
                    <a:lnTo>
                      <a:pt x="58" y="354"/>
                    </a:lnTo>
                    <a:lnTo>
                      <a:pt x="58" y="351"/>
                    </a:lnTo>
                    <a:lnTo>
                      <a:pt x="58" y="349"/>
                    </a:lnTo>
                    <a:lnTo>
                      <a:pt x="58" y="347"/>
                    </a:lnTo>
                    <a:lnTo>
                      <a:pt x="58" y="344"/>
                    </a:lnTo>
                    <a:lnTo>
                      <a:pt x="58" y="339"/>
                    </a:lnTo>
                    <a:lnTo>
                      <a:pt x="56" y="337"/>
                    </a:lnTo>
                    <a:lnTo>
                      <a:pt x="56" y="334"/>
                    </a:lnTo>
                    <a:lnTo>
                      <a:pt x="56" y="332"/>
                    </a:lnTo>
                    <a:lnTo>
                      <a:pt x="56" y="329"/>
                    </a:lnTo>
                    <a:lnTo>
                      <a:pt x="53" y="327"/>
                    </a:lnTo>
                    <a:lnTo>
                      <a:pt x="53" y="325"/>
                    </a:lnTo>
                    <a:lnTo>
                      <a:pt x="53" y="325"/>
                    </a:lnTo>
                    <a:lnTo>
                      <a:pt x="56" y="322"/>
                    </a:lnTo>
                    <a:lnTo>
                      <a:pt x="61" y="320"/>
                    </a:lnTo>
                    <a:lnTo>
                      <a:pt x="63" y="317"/>
                    </a:lnTo>
                    <a:lnTo>
                      <a:pt x="66" y="315"/>
                    </a:lnTo>
                    <a:lnTo>
                      <a:pt x="68" y="312"/>
                    </a:lnTo>
                    <a:lnTo>
                      <a:pt x="71" y="312"/>
                    </a:lnTo>
                    <a:lnTo>
                      <a:pt x="71" y="312"/>
                    </a:lnTo>
                    <a:lnTo>
                      <a:pt x="71" y="312"/>
                    </a:lnTo>
                    <a:lnTo>
                      <a:pt x="71" y="312"/>
                    </a:lnTo>
                    <a:lnTo>
                      <a:pt x="68" y="312"/>
                    </a:lnTo>
                    <a:lnTo>
                      <a:pt x="66" y="312"/>
                    </a:lnTo>
                    <a:lnTo>
                      <a:pt x="63" y="315"/>
                    </a:lnTo>
                    <a:lnTo>
                      <a:pt x="58" y="317"/>
                    </a:lnTo>
                    <a:lnTo>
                      <a:pt x="58" y="317"/>
                    </a:lnTo>
                    <a:lnTo>
                      <a:pt x="56" y="320"/>
                    </a:lnTo>
                    <a:lnTo>
                      <a:pt x="53" y="322"/>
                    </a:lnTo>
                    <a:lnTo>
                      <a:pt x="51" y="325"/>
                    </a:lnTo>
                    <a:lnTo>
                      <a:pt x="51" y="327"/>
                    </a:lnTo>
                    <a:lnTo>
                      <a:pt x="53" y="329"/>
                    </a:lnTo>
                    <a:lnTo>
                      <a:pt x="53" y="329"/>
                    </a:lnTo>
                    <a:lnTo>
                      <a:pt x="51" y="332"/>
                    </a:lnTo>
                    <a:lnTo>
                      <a:pt x="51" y="332"/>
                    </a:lnTo>
                    <a:lnTo>
                      <a:pt x="49" y="334"/>
                    </a:lnTo>
                    <a:lnTo>
                      <a:pt x="46" y="337"/>
                    </a:lnTo>
                    <a:lnTo>
                      <a:pt x="44" y="339"/>
                    </a:lnTo>
                    <a:lnTo>
                      <a:pt x="44" y="342"/>
                    </a:lnTo>
                    <a:lnTo>
                      <a:pt x="41" y="342"/>
                    </a:lnTo>
                    <a:lnTo>
                      <a:pt x="39" y="344"/>
                    </a:lnTo>
                    <a:lnTo>
                      <a:pt x="39" y="344"/>
                    </a:lnTo>
                    <a:lnTo>
                      <a:pt x="36" y="342"/>
                    </a:lnTo>
                    <a:lnTo>
                      <a:pt x="34" y="342"/>
                    </a:lnTo>
                    <a:lnTo>
                      <a:pt x="32" y="339"/>
                    </a:lnTo>
                    <a:lnTo>
                      <a:pt x="32" y="339"/>
                    </a:lnTo>
                    <a:lnTo>
                      <a:pt x="29" y="339"/>
                    </a:lnTo>
                    <a:lnTo>
                      <a:pt x="29" y="339"/>
                    </a:lnTo>
                    <a:lnTo>
                      <a:pt x="27" y="337"/>
                    </a:lnTo>
                    <a:lnTo>
                      <a:pt x="24" y="334"/>
                    </a:lnTo>
                    <a:lnTo>
                      <a:pt x="24" y="332"/>
                    </a:lnTo>
                    <a:lnTo>
                      <a:pt x="27" y="332"/>
                    </a:lnTo>
                    <a:lnTo>
                      <a:pt x="29" y="332"/>
                    </a:lnTo>
                    <a:lnTo>
                      <a:pt x="32" y="332"/>
                    </a:lnTo>
                    <a:lnTo>
                      <a:pt x="29" y="332"/>
                    </a:lnTo>
                    <a:lnTo>
                      <a:pt x="27" y="329"/>
                    </a:lnTo>
                    <a:lnTo>
                      <a:pt x="27" y="329"/>
                    </a:lnTo>
                    <a:lnTo>
                      <a:pt x="29" y="329"/>
                    </a:lnTo>
                    <a:lnTo>
                      <a:pt x="29" y="327"/>
                    </a:lnTo>
                    <a:lnTo>
                      <a:pt x="27" y="327"/>
                    </a:lnTo>
                    <a:lnTo>
                      <a:pt x="24" y="329"/>
                    </a:lnTo>
                    <a:lnTo>
                      <a:pt x="22" y="327"/>
                    </a:lnTo>
                    <a:lnTo>
                      <a:pt x="22" y="325"/>
                    </a:lnTo>
                    <a:lnTo>
                      <a:pt x="22" y="322"/>
                    </a:lnTo>
                    <a:lnTo>
                      <a:pt x="22" y="320"/>
                    </a:lnTo>
                    <a:lnTo>
                      <a:pt x="22" y="317"/>
                    </a:lnTo>
                    <a:lnTo>
                      <a:pt x="24" y="315"/>
                    </a:lnTo>
                    <a:lnTo>
                      <a:pt x="27" y="315"/>
                    </a:lnTo>
                    <a:lnTo>
                      <a:pt x="29" y="312"/>
                    </a:lnTo>
                    <a:lnTo>
                      <a:pt x="32" y="310"/>
                    </a:lnTo>
                    <a:lnTo>
                      <a:pt x="32" y="310"/>
                    </a:lnTo>
                    <a:lnTo>
                      <a:pt x="34" y="310"/>
                    </a:lnTo>
                    <a:lnTo>
                      <a:pt x="36" y="310"/>
                    </a:lnTo>
                    <a:lnTo>
                      <a:pt x="39" y="308"/>
                    </a:lnTo>
                    <a:lnTo>
                      <a:pt x="39" y="305"/>
                    </a:lnTo>
                    <a:lnTo>
                      <a:pt x="36" y="305"/>
                    </a:lnTo>
                    <a:lnTo>
                      <a:pt x="34" y="305"/>
                    </a:lnTo>
                    <a:lnTo>
                      <a:pt x="32" y="305"/>
                    </a:lnTo>
                    <a:lnTo>
                      <a:pt x="29" y="305"/>
                    </a:lnTo>
                    <a:lnTo>
                      <a:pt x="29" y="303"/>
                    </a:lnTo>
                    <a:lnTo>
                      <a:pt x="27" y="303"/>
                    </a:lnTo>
                    <a:lnTo>
                      <a:pt x="24" y="300"/>
                    </a:lnTo>
                    <a:lnTo>
                      <a:pt x="24" y="300"/>
                    </a:lnTo>
                    <a:lnTo>
                      <a:pt x="27" y="298"/>
                    </a:lnTo>
                    <a:lnTo>
                      <a:pt x="27" y="295"/>
                    </a:lnTo>
                    <a:lnTo>
                      <a:pt x="24" y="295"/>
                    </a:lnTo>
                    <a:lnTo>
                      <a:pt x="24" y="295"/>
                    </a:lnTo>
                    <a:lnTo>
                      <a:pt x="22" y="295"/>
                    </a:lnTo>
                    <a:lnTo>
                      <a:pt x="22" y="293"/>
                    </a:lnTo>
                    <a:lnTo>
                      <a:pt x="22" y="295"/>
                    </a:lnTo>
                    <a:lnTo>
                      <a:pt x="19" y="295"/>
                    </a:lnTo>
                    <a:lnTo>
                      <a:pt x="17" y="295"/>
                    </a:lnTo>
                    <a:lnTo>
                      <a:pt x="17" y="295"/>
                    </a:lnTo>
                    <a:lnTo>
                      <a:pt x="17" y="293"/>
                    </a:lnTo>
                    <a:lnTo>
                      <a:pt x="17" y="290"/>
                    </a:lnTo>
                    <a:lnTo>
                      <a:pt x="17" y="288"/>
                    </a:lnTo>
                    <a:lnTo>
                      <a:pt x="17" y="288"/>
                    </a:lnTo>
                    <a:lnTo>
                      <a:pt x="17" y="286"/>
                    </a:lnTo>
                    <a:lnTo>
                      <a:pt x="17" y="283"/>
                    </a:lnTo>
                    <a:lnTo>
                      <a:pt x="19" y="283"/>
                    </a:lnTo>
                    <a:lnTo>
                      <a:pt x="17" y="281"/>
                    </a:lnTo>
                    <a:lnTo>
                      <a:pt x="14" y="283"/>
                    </a:lnTo>
                    <a:lnTo>
                      <a:pt x="12" y="283"/>
                    </a:lnTo>
                    <a:lnTo>
                      <a:pt x="12" y="283"/>
                    </a:lnTo>
                    <a:lnTo>
                      <a:pt x="10" y="281"/>
                    </a:lnTo>
                    <a:lnTo>
                      <a:pt x="10" y="278"/>
                    </a:lnTo>
                    <a:lnTo>
                      <a:pt x="12" y="278"/>
                    </a:lnTo>
                    <a:lnTo>
                      <a:pt x="14" y="276"/>
                    </a:lnTo>
                    <a:lnTo>
                      <a:pt x="19" y="278"/>
                    </a:lnTo>
                    <a:lnTo>
                      <a:pt x="22" y="278"/>
                    </a:lnTo>
                    <a:lnTo>
                      <a:pt x="19" y="276"/>
                    </a:lnTo>
                    <a:lnTo>
                      <a:pt x="22" y="276"/>
                    </a:lnTo>
                    <a:lnTo>
                      <a:pt x="22" y="276"/>
                    </a:lnTo>
                    <a:lnTo>
                      <a:pt x="19" y="273"/>
                    </a:lnTo>
                    <a:lnTo>
                      <a:pt x="17" y="273"/>
                    </a:lnTo>
                    <a:lnTo>
                      <a:pt x="14" y="276"/>
                    </a:lnTo>
                    <a:lnTo>
                      <a:pt x="12" y="276"/>
                    </a:lnTo>
                    <a:lnTo>
                      <a:pt x="12" y="276"/>
                    </a:lnTo>
                    <a:lnTo>
                      <a:pt x="10" y="276"/>
                    </a:lnTo>
                    <a:lnTo>
                      <a:pt x="7" y="276"/>
                    </a:lnTo>
                    <a:lnTo>
                      <a:pt x="7" y="276"/>
                    </a:lnTo>
                    <a:lnTo>
                      <a:pt x="7" y="273"/>
                    </a:lnTo>
                    <a:lnTo>
                      <a:pt x="7" y="271"/>
                    </a:lnTo>
                    <a:lnTo>
                      <a:pt x="10" y="271"/>
                    </a:lnTo>
                    <a:lnTo>
                      <a:pt x="12" y="271"/>
                    </a:lnTo>
                    <a:lnTo>
                      <a:pt x="12" y="271"/>
                    </a:lnTo>
                    <a:lnTo>
                      <a:pt x="12" y="271"/>
                    </a:lnTo>
                    <a:lnTo>
                      <a:pt x="10" y="269"/>
                    </a:lnTo>
                    <a:lnTo>
                      <a:pt x="10" y="269"/>
                    </a:lnTo>
                    <a:lnTo>
                      <a:pt x="10" y="266"/>
                    </a:lnTo>
                    <a:lnTo>
                      <a:pt x="12" y="266"/>
                    </a:lnTo>
                    <a:lnTo>
                      <a:pt x="12" y="266"/>
                    </a:lnTo>
                    <a:lnTo>
                      <a:pt x="14" y="266"/>
                    </a:lnTo>
                    <a:lnTo>
                      <a:pt x="14" y="266"/>
                    </a:lnTo>
                    <a:lnTo>
                      <a:pt x="17" y="266"/>
                    </a:lnTo>
                    <a:lnTo>
                      <a:pt x="17" y="266"/>
                    </a:lnTo>
                    <a:lnTo>
                      <a:pt x="17" y="264"/>
                    </a:lnTo>
                    <a:lnTo>
                      <a:pt x="17" y="261"/>
                    </a:lnTo>
                    <a:lnTo>
                      <a:pt x="19" y="261"/>
                    </a:lnTo>
                    <a:lnTo>
                      <a:pt x="19" y="259"/>
                    </a:lnTo>
                    <a:lnTo>
                      <a:pt x="19" y="259"/>
                    </a:lnTo>
                    <a:lnTo>
                      <a:pt x="22" y="256"/>
                    </a:lnTo>
                    <a:lnTo>
                      <a:pt x="22" y="256"/>
                    </a:lnTo>
                    <a:lnTo>
                      <a:pt x="22" y="254"/>
                    </a:lnTo>
                    <a:lnTo>
                      <a:pt x="24" y="251"/>
                    </a:lnTo>
                    <a:lnTo>
                      <a:pt x="24" y="251"/>
                    </a:lnTo>
                    <a:lnTo>
                      <a:pt x="24" y="251"/>
                    </a:lnTo>
                    <a:lnTo>
                      <a:pt x="27" y="251"/>
                    </a:lnTo>
                    <a:lnTo>
                      <a:pt x="27" y="249"/>
                    </a:lnTo>
                    <a:lnTo>
                      <a:pt x="29" y="249"/>
                    </a:lnTo>
                    <a:lnTo>
                      <a:pt x="32" y="249"/>
                    </a:lnTo>
                    <a:lnTo>
                      <a:pt x="32" y="249"/>
                    </a:lnTo>
                    <a:lnTo>
                      <a:pt x="34" y="249"/>
                    </a:lnTo>
                    <a:lnTo>
                      <a:pt x="34" y="249"/>
                    </a:lnTo>
                    <a:lnTo>
                      <a:pt x="34" y="249"/>
                    </a:lnTo>
                    <a:lnTo>
                      <a:pt x="34" y="244"/>
                    </a:lnTo>
                    <a:lnTo>
                      <a:pt x="34" y="244"/>
                    </a:lnTo>
                    <a:lnTo>
                      <a:pt x="39" y="237"/>
                    </a:lnTo>
                    <a:lnTo>
                      <a:pt x="41" y="234"/>
                    </a:lnTo>
                    <a:lnTo>
                      <a:pt x="41" y="234"/>
                    </a:lnTo>
                    <a:lnTo>
                      <a:pt x="46" y="232"/>
                    </a:lnTo>
                    <a:lnTo>
                      <a:pt x="46" y="232"/>
                    </a:lnTo>
                    <a:lnTo>
                      <a:pt x="49" y="230"/>
                    </a:lnTo>
                    <a:lnTo>
                      <a:pt x="51" y="232"/>
                    </a:lnTo>
                    <a:lnTo>
                      <a:pt x="51" y="232"/>
                    </a:lnTo>
                    <a:lnTo>
                      <a:pt x="56" y="234"/>
                    </a:lnTo>
                    <a:lnTo>
                      <a:pt x="58" y="237"/>
                    </a:lnTo>
                    <a:lnTo>
                      <a:pt x="58" y="239"/>
                    </a:lnTo>
                    <a:lnTo>
                      <a:pt x="61" y="239"/>
                    </a:lnTo>
                    <a:lnTo>
                      <a:pt x="63" y="239"/>
                    </a:lnTo>
                    <a:lnTo>
                      <a:pt x="66" y="239"/>
                    </a:lnTo>
                    <a:lnTo>
                      <a:pt x="68" y="237"/>
                    </a:lnTo>
                    <a:lnTo>
                      <a:pt x="71" y="234"/>
                    </a:lnTo>
                    <a:lnTo>
                      <a:pt x="73" y="232"/>
                    </a:lnTo>
                    <a:lnTo>
                      <a:pt x="75" y="230"/>
                    </a:lnTo>
                    <a:lnTo>
                      <a:pt x="78" y="230"/>
                    </a:lnTo>
                    <a:lnTo>
                      <a:pt x="80" y="230"/>
                    </a:lnTo>
                    <a:lnTo>
                      <a:pt x="80" y="230"/>
                    </a:lnTo>
                    <a:lnTo>
                      <a:pt x="78" y="232"/>
                    </a:lnTo>
                    <a:lnTo>
                      <a:pt x="78" y="232"/>
                    </a:lnTo>
                    <a:lnTo>
                      <a:pt x="78" y="232"/>
                    </a:lnTo>
                    <a:lnTo>
                      <a:pt x="80" y="232"/>
                    </a:lnTo>
                    <a:lnTo>
                      <a:pt x="83" y="232"/>
                    </a:lnTo>
                    <a:lnTo>
                      <a:pt x="85" y="232"/>
                    </a:lnTo>
                    <a:lnTo>
                      <a:pt x="88" y="232"/>
                    </a:lnTo>
                    <a:lnTo>
                      <a:pt x="90" y="232"/>
                    </a:lnTo>
                    <a:lnTo>
                      <a:pt x="92" y="232"/>
                    </a:lnTo>
                    <a:lnTo>
                      <a:pt x="95" y="232"/>
                    </a:lnTo>
                    <a:lnTo>
                      <a:pt x="97" y="230"/>
                    </a:lnTo>
                    <a:lnTo>
                      <a:pt x="97" y="227"/>
                    </a:lnTo>
                    <a:lnTo>
                      <a:pt x="100" y="225"/>
                    </a:lnTo>
                    <a:lnTo>
                      <a:pt x="100" y="225"/>
                    </a:lnTo>
                    <a:lnTo>
                      <a:pt x="100" y="222"/>
                    </a:lnTo>
                    <a:lnTo>
                      <a:pt x="100" y="220"/>
                    </a:lnTo>
                    <a:lnTo>
                      <a:pt x="100" y="217"/>
                    </a:lnTo>
                    <a:lnTo>
                      <a:pt x="100" y="217"/>
                    </a:lnTo>
                    <a:lnTo>
                      <a:pt x="100" y="215"/>
                    </a:lnTo>
                    <a:lnTo>
                      <a:pt x="100" y="212"/>
                    </a:lnTo>
                    <a:lnTo>
                      <a:pt x="100" y="212"/>
                    </a:lnTo>
                    <a:lnTo>
                      <a:pt x="97" y="208"/>
                    </a:lnTo>
                    <a:lnTo>
                      <a:pt x="97" y="205"/>
                    </a:lnTo>
                    <a:lnTo>
                      <a:pt x="95" y="203"/>
                    </a:lnTo>
                    <a:lnTo>
                      <a:pt x="95" y="205"/>
                    </a:lnTo>
                    <a:lnTo>
                      <a:pt x="95" y="203"/>
                    </a:lnTo>
                    <a:lnTo>
                      <a:pt x="95" y="200"/>
                    </a:lnTo>
                    <a:lnTo>
                      <a:pt x="97" y="200"/>
                    </a:lnTo>
                    <a:lnTo>
                      <a:pt x="100" y="203"/>
                    </a:lnTo>
                    <a:lnTo>
                      <a:pt x="100" y="203"/>
                    </a:lnTo>
                    <a:lnTo>
                      <a:pt x="102" y="203"/>
                    </a:lnTo>
                    <a:lnTo>
                      <a:pt x="105" y="200"/>
                    </a:lnTo>
                    <a:lnTo>
                      <a:pt x="105" y="198"/>
                    </a:lnTo>
                    <a:lnTo>
                      <a:pt x="105" y="193"/>
                    </a:lnTo>
                    <a:lnTo>
                      <a:pt x="105" y="193"/>
                    </a:lnTo>
                    <a:lnTo>
                      <a:pt x="105" y="191"/>
                    </a:lnTo>
                    <a:lnTo>
                      <a:pt x="102" y="191"/>
                    </a:lnTo>
                    <a:lnTo>
                      <a:pt x="102" y="191"/>
                    </a:lnTo>
                    <a:lnTo>
                      <a:pt x="100" y="191"/>
                    </a:lnTo>
                    <a:lnTo>
                      <a:pt x="97" y="193"/>
                    </a:lnTo>
                    <a:lnTo>
                      <a:pt x="97" y="193"/>
                    </a:lnTo>
                    <a:lnTo>
                      <a:pt x="95" y="191"/>
                    </a:lnTo>
                    <a:lnTo>
                      <a:pt x="92" y="191"/>
                    </a:lnTo>
                    <a:lnTo>
                      <a:pt x="92" y="193"/>
                    </a:lnTo>
                    <a:lnTo>
                      <a:pt x="90" y="193"/>
                    </a:lnTo>
                    <a:lnTo>
                      <a:pt x="88" y="193"/>
                    </a:lnTo>
                    <a:lnTo>
                      <a:pt x="85" y="195"/>
                    </a:lnTo>
                    <a:lnTo>
                      <a:pt x="83" y="198"/>
                    </a:lnTo>
                    <a:lnTo>
                      <a:pt x="80" y="200"/>
                    </a:lnTo>
                    <a:lnTo>
                      <a:pt x="78" y="203"/>
                    </a:lnTo>
                    <a:lnTo>
                      <a:pt x="75" y="203"/>
                    </a:lnTo>
                    <a:lnTo>
                      <a:pt x="75" y="200"/>
                    </a:lnTo>
                    <a:lnTo>
                      <a:pt x="75" y="195"/>
                    </a:lnTo>
                    <a:lnTo>
                      <a:pt x="75" y="195"/>
                    </a:lnTo>
                    <a:lnTo>
                      <a:pt x="73" y="193"/>
                    </a:lnTo>
                    <a:lnTo>
                      <a:pt x="73" y="191"/>
                    </a:lnTo>
                    <a:lnTo>
                      <a:pt x="71" y="191"/>
                    </a:lnTo>
                    <a:lnTo>
                      <a:pt x="71" y="193"/>
                    </a:lnTo>
                    <a:lnTo>
                      <a:pt x="73" y="195"/>
                    </a:lnTo>
                    <a:lnTo>
                      <a:pt x="73" y="195"/>
                    </a:lnTo>
                    <a:lnTo>
                      <a:pt x="73" y="198"/>
                    </a:lnTo>
                    <a:lnTo>
                      <a:pt x="73" y="198"/>
                    </a:lnTo>
                    <a:lnTo>
                      <a:pt x="71" y="198"/>
                    </a:lnTo>
                    <a:lnTo>
                      <a:pt x="71" y="195"/>
                    </a:lnTo>
                    <a:lnTo>
                      <a:pt x="68" y="193"/>
                    </a:lnTo>
                    <a:lnTo>
                      <a:pt x="66" y="193"/>
                    </a:lnTo>
                    <a:lnTo>
                      <a:pt x="66" y="193"/>
                    </a:lnTo>
                    <a:lnTo>
                      <a:pt x="63" y="193"/>
                    </a:lnTo>
                    <a:lnTo>
                      <a:pt x="63" y="193"/>
                    </a:lnTo>
                    <a:lnTo>
                      <a:pt x="63" y="193"/>
                    </a:lnTo>
                    <a:lnTo>
                      <a:pt x="61" y="191"/>
                    </a:lnTo>
                    <a:lnTo>
                      <a:pt x="58" y="191"/>
                    </a:lnTo>
                    <a:lnTo>
                      <a:pt x="56" y="191"/>
                    </a:lnTo>
                    <a:lnTo>
                      <a:pt x="53" y="191"/>
                    </a:lnTo>
                    <a:lnTo>
                      <a:pt x="49" y="193"/>
                    </a:lnTo>
                    <a:lnTo>
                      <a:pt x="49" y="191"/>
                    </a:lnTo>
                    <a:lnTo>
                      <a:pt x="46" y="188"/>
                    </a:lnTo>
                    <a:lnTo>
                      <a:pt x="44" y="188"/>
                    </a:lnTo>
                    <a:lnTo>
                      <a:pt x="41" y="188"/>
                    </a:lnTo>
                    <a:lnTo>
                      <a:pt x="36" y="186"/>
                    </a:lnTo>
                    <a:lnTo>
                      <a:pt x="36" y="183"/>
                    </a:lnTo>
                    <a:lnTo>
                      <a:pt x="34" y="183"/>
                    </a:lnTo>
                    <a:lnTo>
                      <a:pt x="34" y="183"/>
                    </a:lnTo>
                    <a:lnTo>
                      <a:pt x="34" y="183"/>
                    </a:lnTo>
                    <a:lnTo>
                      <a:pt x="32" y="181"/>
                    </a:lnTo>
                    <a:lnTo>
                      <a:pt x="32" y="178"/>
                    </a:lnTo>
                    <a:lnTo>
                      <a:pt x="32" y="178"/>
                    </a:lnTo>
                    <a:lnTo>
                      <a:pt x="32" y="176"/>
                    </a:lnTo>
                    <a:lnTo>
                      <a:pt x="32" y="171"/>
                    </a:lnTo>
                    <a:lnTo>
                      <a:pt x="32" y="169"/>
                    </a:lnTo>
                    <a:lnTo>
                      <a:pt x="32" y="166"/>
                    </a:lnTo>
                    <a:lnTo>
                      <a:pt x="29" y="161"/>
                    </a:lnTo>
                    <a:lnTo>
                      <a:pt x="32" y="161"/>
                    </a:lnTo>
                    <a:lnTo>
                      <a:pt x="32" y="161"/>
                    </a:lnTo>
                    <a:lnTo>
                      <a:pt x="32" y="164"/>
                    </a:lnTo>
                    <a:lnTo>
                      <a:pt x="32" y="164"/>
                    </a:lnTo>
                    <a:lnTo>
                      <a:pt x="36" y="161"/>
                    </a:lnTo>
                    <a:lnTo>
                      <a:pt x="36" y="161"/>
                    </a:lnTo>
                    <a:lnTo>
                      <a:pt x="39" y="161"/>
                    </a:lnTo>
                    <a:lnTo>
                      <a:pt x="36" y="161"/>
                    </a:lnTo>
                    <a:lnTo>
                      <a:pt x="34" y="159"/>
                    </a:lnTo>
                    <a:lnTo>
                      <a:pt x="32" y="156"/>
                    </a:lnTo>
                    <a:lnTo>
                      <a:pt x="32" y="159"/>
                    </a:lnTo>
                    <a:lnTo>
                      <a:pt x="32" y="159"/>
                    </a:lnTo>
                    <a:lnTo>
                      <a:pt x="29" y="156"/>
                    </a:lnTo>
                    <a:lnTo>
                      <a:pt x="27" y="154"/>
                    </a:lnTo>
                    <a:lnTo>
                      <a:pt x="24" y="152"/>
                    </a:lnTo>
                    <a:lnTo>
                      <a:pt x="22" y="149"/>
                    </a:lnTo>
                    <a:lnTo>
                      <a:pt x="19" y="147"/>
                    </a:lnTo>
                    <a:lnTo>
                      <a:pt x="19" y="144"/>
                    </a:lnTo>
                    <a:lnTo>
                      <a:pt x="19" y="142"/>
                    </a:lnTo>
                    <a:lnTo>
                      <a:pt x="19" y="142"/>
                    </a:lnTo>
                    <a:lnTo>
                      <a:pt x="22" y="142"/>
                    </a:lnTo>
                    <a:lnTo>
                      <a:pt x="22" y="144"/>
                    </a:lnTo>
                    <a:lnTo>
                      <a:pt x="19" y="144"/>
                    </a:lnTo>
                    <a:lnTo>
                      <a:pt x="22" y="144"/>
                    </a:lnTo>
                    <a:lnTo>
                      <a:pt x="22" y="144"/>
                    </a:lnTo>
                    <a:lnTo>
                      <a:pt x="24" y="144"/>
                    </a:lnTo>
                    <a:lnTo>
                      <a:pt x="27" y="144"/>
                    </a:lnTo>
                    <a:lnTo>
                      <a:pt x="27" y="142"/>
                    </a:lnTo>
                    <a:lnTo>
                      <a:pt x="27" y="142"/>
                    </a:lnTo>
                    <a:lnTo>
                      <a:pt x="29" y="139"/>
                    </a:lnTo>
                    <a:lnTo>
                      <a:pt x="32" y="139"/>
                    </a:lnTo>
                    <a:lnTo>
                      <a:pt x="32" y="142"/>
                    </a:lnTo>
                    <a:lnTo>
                      <a:pt x="34" y="142"/>
                    </a:lnTo>
                    <a:lnTo>
                      <a:pt x="36" y="139"/>
                    </a:lnTo>
                    <a:lnTo>
                      <a:pt x="36" y="137"/>
                    </a:lnTo>
                    <a:lnTo>
                      <a:pt x="36" y="139"/>
                    </a:lnTo>
                    <a:lnTo>
                      <a:pt x="39" y="137"/>
                    </a:lnTo>
                    <a:lnTo>
                      <a:pt x="41" y="137"/>
                    </a:lnTo>
                    <a:lnTo>
                      <a:pt x="46" y="134"/>
                    </a:lnTo>
                    <a:lnTo>
                      <a:pt x="49" y="134"/>
                    </a:lnTo>
                    <a:lnTo>
                      <a:pt x="49" y="137"/>
                    </a:lnTo>
                    <a:lnTo>
                      <a:pt x="49" y="137"/>
                    </a:lnTo>
                    <a:lnTo>
                      <a:pt x="51" y="139"/>
                    </a:lnTo>
                    <a:lnTo>
                      <a:pt x="53" y="139"/>
                    </a:lnTo>
                    <a:lnTo>
                      <a:pt x="53" y="139"/>
                    </a:lnTo>
                    <a:lnTo>
                      <a:pt x="53" y="137"/>
                    </a:lnTo>
                    <a:lnTo>
                      <a:pt x="51" y="134"/>
                    </a:lnTo>
                    <a:lnTo>
                      <a:pt x="56" y="132"/>
                    </a:lnTo>
                    <a:lnTo>
                      <a:pt x="58" y="132"/>
                    </a:lnTo>
                    <a:lnTo>
                      <a:pt x="58" y="130"/>
                    </a:lnTo>
                    <a:lnTo>
                      <a:pt x="58" y="132"/>
                    </a:lnTo>
                    <a:lnTo>
                      <a:pt x="61" y="130"/>
                    </a:lnTo>
                    <a:lnTo>
                      <a:pt x="63" y="132"/>
                    </a:lnTo>
                    <a:lnTo>
                      <a:pt x="63" y="132"/>
                    </a:lnTo>
                    <a:lnTo>
                      <a:pt x="66" y="130"/>
                    </a:lnTo>
                    <a:lnTo>
                      <a:pt x="68" y="127"/>
                    </a:lnTo>
                    <a:lnTo>
                      <a:pt x="71" y="127"/>
                    </a:lnTo>
                    <a:lnTo>
                      <a:pt x="73" y="130"/>
                    </a:lnTo>
                    <a:lnTo>
                      <a:pt x="75" y="130"/>
                    </a:lnTo>
                    <a:lnTo>
                      <a:pt x="78" y="130"/>
                    </a:lnTo>
                    <a:lnTo>
                      <a:pt x="80" y="130"/>
                    </a:lnTo>
                    <a:lnTo>
                      <a:pt x="80" y="130"/>
                    </a:lnTo>
                    <a:lnTo>
                      <a:pt x="80" y="130"/>
                    </a:lnTo>
                    <a:lnTo>
                      <a:pt x="78" y="130"/>
                    </a:lnTo>
                    <a:lnTo>
                      <a:pt x="78" y="130"/>
                    </a:lnTo>
                    <a:lnTo>
                      <a:pt x="78" y="132"/>
                    </a:lnTo>
                    <a:lnTo>
                      <a:pt x="78" y="134"/>
                    </a:lnTo>
                    <a:lnTo>
                      <a:pt x="78" y="137"/>
                    </a:lnTo>
                    <a:lnTo>
                      <a:pt x="78" y="139"/>
                    </a:lnTo>
                    <a:lnTo>
                      <a:pt x="75" y="139"/>
                    </a:lnTo>
                    <a:lnTo>
                      <a:pt x="73" y="142"/>
                    </a:lnTo>
                    <a:lnTo>
                      <a:pt x="73" y="142"/>
                    </a:lnTo>
                    <a:lnTo>
                      <a:pt x="75" y="142"/>
                    </a:lnTo>
                    <a:lnTo>
                      <a:pt x="75" y="142"/>
                    </a:lnTo>
                    <a:lnTo>
                      <a:pt x="75" y="144"/>
                    </a:lnTo>
                    <a:lnTo>
                      <a:pt x="78" y="147"/>
                    </a:lnTo>
                    <a:lnTo>
                      <a:pt x="80" y="147"/>
                    </a:lnTo>
                    <a:lnTo>
                      <a:pt x="83" y="147"/>
                    </a:lnTo>
                    <a:lnTo>
                      <a:pt x="85" y="149"/>
                    </a:lnTo>
                    <a:lnTo>
                      <a:pt x="85" y="149"/>
                    </a:lnTo>
                    <a:lnTo>
                      <a:pt x="88" y="149"/>
                    </a:lnTo>
                    <a:lnTo>
                      <a:pt x="90" y="149"/>
                    </a:lnTo>
                    <a:lnTo>
                      <a:pt x="88" y="149"/>
                    </a:lnTo>
                    <a:lnTo>
                      <a:pt x="90" y="149"/>
                    </a:lnTo>
                    <a:lnTo>
                      <a:pt x="90" y="149"/>
                    </a:lnTo>
                    <a:lnTo>
                      <a:pt x="92" y="149"/>
                    </a:lnTo>
                    <a:lnTo>
                      <a:pt x="92" y="149"/>
                    </a:lnTo>
                    <a:lnTo>
                      <a:pt x="95" y="152"/>
                    </a:lnTo>
                    <a:lnTo>
                      <a:pt x="95" y="152"/>
                    </a:lnTo>
                    <a:lnTo>
                      <a:pt x="97" y="152"/>
                    </a:lnTo>
                    <a:lnTo>
                      <a:pt x="97" y="152"/>
                    </a:lnTo>
                    <a:lnTo>
                      <a:pt x="97" y="154"/>
                    </a:lnTo>
                    <a:lnTo>
                      <a:pt x="100" y="154"/>
                    </a:lnTo>
                    <a:lnTo>
                      <a:pt x="100" y="154"/>
                    </a:lnTo>
                    <a:lnTo>
                      <a:pt x="100" y="152"/>
                    </a:lnTo>
                    <a:lnTo>
                      <a:pt x="102" y="152"/>
                    </a:lnTo>
                    <a:lnTo>
                      <a:pt x="105" y="149"/>
                    </a:lnTo>
                    <a:lnTo>
                      <a:pt x="105" y="147"/>
                    </a:lnTo>
                    <a:lnTo>
                      <a:pt x="107" y="147"/>
                    </a:lnTo>
                    <a:lnTo>
                      <a:pt x="107" y="147"/>
                    </a:lnTo>
                    <a:lnTo>
                      <a:pt x="110" y="149"/>
                    </a:lnTo>
                    <a:lnTo>
                      <a:pt x="110" y="149"/>
                    </a:lnTo>
                    <a:lnTo>
                      <a:pt x="110" y="149"/>
                    </a:lnTo>
                    <a:lnTo>
                      <a:pt x="110" y="152"/>
                    </a:lnTo>
                    <a:lnTo>
                      <a:pt x="112" y="149"/>
                    </a:lnTo>
                    <a:lnTo>
                      <a:pt x="112" y="147"/>
                    </a:lnTo>
                    <a:lnTo>
                      <a:pt x="112" y="147"/>
                    </a:lnTo>
                    <a:lnTo>
                      <a:pt x="110" y="144"/>
                    </a:lnTo>
                    <a:lnTo>
                      <a:pt x="105" y="142"/>
                    </a:lnTo>
                    <a:lnTo>
                      <a:pt x="102" y="142"/>
                    </a:lnTo>
                    <a:lnTo>
                      <a:pt x="102" y="144"/>
                    </a:lnTo>
                    <a:lnTo>
                      <a:pt x="102" y="144"/>
                    </a:lnTo>
                    <a:lnTo>
                      <a:pt x="100" y="144"/>
                    </a:lnTo>
                    <a:lnTo>
                      <a:pt x="100" y="142"/>
                    </a:lnTo>
                    <a:lnTo>
                      <a:pt x="102" y="139"/>
                    </a:lnTo>
                    <a:lnTo>
                      <a:pt x="102" y="137"/>
                    </a:lnTo>
                    <a:lnTo>
                      <a:pt x="100" y="132"/>
                    </a:lnTo>
                    <a:lnTo>
                      <a:pt x="102" y="134"/>
                    </a:lnTo>
                    <a:lnTo>
                      <a:pt x="102" y="137"/>
                    </a:lnTo>
                    <a:lnTo>
                      <a:pt x="105" y="139"/>
                    </a:lnTo>
                    <a:lnTo>
                      <a:pt x="105" y="139"/>
                    </a:lnTo>
                    <a:lnTo>
                      <a:pt x="107" y="139"/>
                    </a:lnTo>
                    <a:lnTo>
                      <a:pt x="110" y="139"/>
                    </a:lnTo>
                    <a:lnTo>
                      <a:pt x="110" y="139"/>
                    </a:lnTo>
                    <a:lnTo>
                      <a:pt x="110" y="139"/>
                    </a:lnTo>
                    <a:lnTo>
                      <a:pt x="112" y="142"/>
                    </a:lnTo>
                    <a:lnTo>
                      <a:pt x="112" y="142"/>
                    </a:lnTo>
                    <a:lnTo>
                      <a:pt x="114" y="144"/>
                    </a:lnTo>
                    <a:lnTo>
                      <a:pt x="114" y="144"/>
                    </a:lnTo>
                    <a:lnTo>
                      <a:pt x="117" y="147"/>
                    </a:lnTo>
                    <a:lnTo>
                      <a:pt x="119" y="147"/>
                    </a:lnTo>
                    <a:lnTo>
                      <a:pt x="122" y="147"/>
                    </a:lnTo>
                    <a:lnTo>
                      <a:pt x="122" y="144"/>
                    </a:lnTo>
                    <a:lnTo>
                      <a:pt x="124" y="144"/>
                    </a:lnTo>
                    <a:lnTo>
                      <a:pt x="127" y="144"/>
                    </a:lnTo>
                    <a:lnTo>
                      <a:pt x="129" y="144"/>
                    </a:lnTo>
                    <a:lnTo>
                      <a:pt x="131" y="144"/>
                    </a:lnTo>
                    <a:lnTo>
                      <a:pt x="131" y="142"/>
                    </a:lnTo>
                    <a:lnTo>
                      <a:pt x="129" y="142"/>
                    </a:lnTo>
                    <a:lnTo>
                      <a:pt x="127" y="142"/>
                    </a:lnTo>
                    <a:lnTo>
                      <a:pt x="124" y="142"/>
                    </a:lnTo>
                    <a:lnTo>
                      <a:pt x="124" y="142"/>
                    </a:lnTo>
                    <a:lnTo>
                      <a:pt x="122" y="142"/>
                    </a:lnTo>
                    <a:lnTo>
                      <a:pt x="124" y="139"/>
                    </a:lnTo>
                    <a:lnTo>
                      <a:pt x="127" y="139"/>
                    </a:lnTo>
                    <a:lnTo>
                      <a:pt x="129" y="139"/>
                    </a:lnTo>
                    <a:lnTo>
                      <a:pt x="129" y="139"/>
                    </a:lnTo>
                    <a:lnTo>
                      <a:pt x="131" y="137"/>
                    </a:lnTo>
                    <a:lnTo>
                      <a:pt x="129" y="137"/>
                    </a:lnTo>
                    <a:lnTo>
                      <a:pt x="127" y="137"/>
                    </a:lnTo>
                    <a:lnTo>
                      <a:pt x="127" y="139"/>
                    </a:lnTo>
                    <a:lnTo>
                      <a:pt x="124" y="137"/>
                    </a:lnTo>
                    <a:lnTo>
                      <a:pt x="124" y="137"/>
                    </a:lnTo>
                    <a:lnTo>
                      <a:pt x="122" y="139"/>
                    </a:lnTo>
                    <a:lnTo>
                      <a:pt x="122" y="139"/>
                    </a:lnTo>
                    <a:lnTo>
                      <a:pt x="119" y="139"/>
                    </a:lnTo>
                    <a:lnTo>
                      <a:pt x="119" y="139"/>
                    </a:lnTo>
                    <a:lnTo>
                      <a:pt x="117" y="137"/>
                    </a:lnTo>
                    <a:lnTo>
                      <a:pt x="114" y="137"/>
                    </a:lnTo>
                    <a:lnTo>
                      <a:pt x="114" y="137"/>
                    </a:lnTo>
                    <a:lnTo>
                      <a:pt x="112" y="137"/>
                    </a:lnTo>
                    <a:lnTo>
                      <a:pt x="112" y="137"/>
                    </a:lnTo>
                    <a:lnTo>
                      <a:pt x="110" y="137"/>
                    </a:lnTo>
                    <a:lnTo>
                      <a:pt x="112" y="134"/>
                    </a:lnTo>
                    <a:lnTo>
                      <a:pt x="110" y="134"/>
                    </a:lnTo>
                    <a:lnTo>
                      <a:pt x="110" y="137"/>
                    </a:lnTo>
                    <a:lnTo>
                      <a:pt x="110" y="139"/>
                    </a:lnTo>
                    <a:lnTo>
                      <a:pt x="107" y="137"/>
                    </a:lnTo>
                    <a:lnTo>
                      <a:pt x="105" y="134"/>
                    </a:lnTo>
                    <a:lnTo>
                      <a:pt x="105" y="132"/>
                    </a:lnTo>
                    <a:lnTo>
                      <a:pt x="105" y="130"/>
                    </a:lnTo>
                    <a:lnTo>
                      <a:pt x="105" y="130"/>
                    </a:lnTo>
                    <a:lnTo>
                      <a:pt x="105" y="127"/>
                    </a:lnTo>
                    <a:lnTo>
                      <a:pt x="107" y="127"/>
                    </a:lnTo>
                    <a:lnTo>
                      <a:pt x="110" y="125"/>
                    </a:lnTo>
                    <a:lnTo>
                      <a:pt x="107" y="122"/>
                    </a:lnTo>
                    <a:lnTo>
                      <a:pt x="107" y="122"/>
                    </a:lnTo>
                    <a:lnTo>
                      <a:pt x="105" y="122"/>
                    </a:lnTo>
                    <a:lnTo>
                      <a:pt x="105" y="122"/>
                    </a:lnTo>
                    <a:lnTo>
                      <a:pt x="102" y="122"/>
                    </a:lnTo>
                    <a:lnTo>
                      <a:pt x="100" y="122"/>
                    </a:lnTo>
                    <a:lnTo>
                      <a:pt x="97" y="122"/>
                    </a:lnTo>
                    <a:lnTo>
                      <a:pt x="97" y="122"/>
                    </a:lnTo>
                    <a:lnTo>
                      <a:pt x="97" y="120"/>
                    </a:lnTo>
                    <a:lnTo>
                      <a:pt x="100" y="117"/>
                    </a:lnTo>
                    <a:lnTo>
                      <a:pt x="100" y="117"/>
                    </a:lnTo>
                    <a:lnTo>
                      <a:pt x="100" y="117"/>
                    </a:lnTo>
                    <a:lnTo>
                      <a:pt x="97" y="117"/>
                    </a:lnTo>
                    <a:lnTo>
                      <a:pt x="97" y="117"/>
                    </a:lnTo>
                    <a:lnTo>
                      <a:pt x="97" y="117"/>
                    </a:lnTo>
                    <a:lnTo>
                      <a:pt x="97" y="120"/>
                    </a:lnTo>
                    <a:lnTo>
                      <a:pt x="97" y="117"/>
                    </a:lnTo>
                    <a:lnTo>
                      <a:pt x="95" y="117"/>
                    </a:lnTo>
                    <a:lnTo>
                      <a:pt x="95" y="120"/>
                    </a:lnTo>
                    <a:lnTo>
                      <a:pt x="92" y="120"/>
                    </a:lnTo>
                    <a:lnTo>
                      <a:pt x="92" y="122"/>
                    </a:lnTo>
                    <a:lnTo>
                      <a:pt x="90" y="120"/>
                    </a:lnTo>
                    <a:lnTo>
                      <a:pt x="90" y="117"/>
                    </a:lnTo>
                    <a:lnTo>
                      <a:pt x="88" y="117"/>
                    </a:lnTo>
                    <a:lnTo>
                      <a:pt x="85" y="115"/>
                    </a:lnTo>
                    <a:lnTo>
                      <a:pt x="85" y="113"/>
                    </a:lnTo>
                    <a:lnTo>
                      <a:pt x="85" y="110"/>
                    </a:lnTo>
                    <a:lnTo>
                      <a:pt x="85" y="108"/>
                    </a:lnTo>
                    <a:lnTo>
                      <a:pt x="85" y="108"/>
                    </a:lnTo>
                    <a:lnTo>
                      <a:pt x="85" y="105"/>
                    </a:lnTo>
                    <a:lnTo>
                      <a:pt x="85" y="103"/>
                    </a:lnTo>
                    <a:lnTo>
                      <a:pt x="83" y="100"/>
                    </a:lnTo>
                    <a:lnTo>
                      <a:pt x="83" y="100"/>
                    </a:lnTo>
                    <a:lnTo>
                      <a:pt x="83" y="98"/>
                    </a:lnTo>
                    <a:lnTo>
                      <a:pt x="83" y="98"/>
                    </a:lnTo>
                    <a:lnTo>
                      <a:pt x="80" y="95"/>
                    </a:lnTo>
                    <a:lnTo>
                      <a:pt x="78" y="93"/>
                    </a:lnTo>
                    <a:lnTo>
                      <a:pt x="75" y="91"/>
                    </a:lnTo>
                    <a:lnTo>
                      <a:pt x="75" y="88"/>
                    </a:lnTo>
                    <a:lnTo>
                      <a:pt x="73" y="86"/>
                    </a:lnTo>
                    <a:lnTo>
                      <a:pt x="71" y="83"/>
                    </a:lnTo>
                    <a:lnTo>
                      <a:pt x="68" y="81"/>
                    </a:lnTo>
                    <a:lnTo>
                      <a:pt x="68" y="78"/>
                    </a:lnTo>
                    <a:lnTo>
                      <a:pt x="66" y="78"/>
                    </a:lnTo>
                    <a:lnTo>
                      <a:pt x="66" y="76"/>
                    </a:lnTo>
                    <a:lnTo>
                      <a:pt x="63" y="74"/>
                    </a:lnTo>
                    <a:lnTo>
                      <a:pt x="61" y="71"/>
                    </a:lnTo>
                    <a:lnTo>
                      <a:pt x="61" y="69"/>
                    </a:lnTo>
                    <a:lnTo>
                      <a:pt x="58" y="69"/>
                    </a:lnTo>
                    <a:lnTo>
                      <a:pt x="58" y="69"/>
                    </a:lnTo>
                    <a:lnTo>
                      <a:pt x="58" y="66"/>
                    </a:lnTo>
                    <a:lnTo>
                      <a:pt x="61" y="66"/>
                    </a:lnTo>
                    <a:lnTo>
                      <a:pt x="61" y="66"/>
                    </a:lnTo>
                    <a:lnTo>
                      <a:pt x="63" y="66"/>
                    </a:lnTo>
                    <a:lnTo>
                      <a:pt x="61" y="66"/>
                    </a:lnTo>
                    <a:lnTo>
                      <a:pt x="61" y="66"/>
                    </a:lnTo>
                    <a:lnTo>
                      <a:pt x="58" y="69"/>
                    </a:lnTo>
                    <a:lnTo>
                      <a:pt x="61" y="69"/>
                    </a:lnTo>
                    <a:lnTo>
                      <a:pt x="61" y="66"/>
                    </a:lnTo>
                    <a:lnTo>
                      <a:pt x="63" y="66"/>
                    </a:lnTo>
                    <a:lnTo>
                      <a:pt x="66" y="66"/>
                    </a:lnTo>
                    <a:lnTo>
                      <a:pt x="66" y="66"/>
                    </a:lnTo>
                    <a:lnTo>
                      <a:pt x="66" y="66"/>
                    </a:lnTo>
                    <a:lnTo>
                      <a:pt x="66" y="66"/>
                    </a:lnTo>
                    <a:lnTo>
                      <a:pt x="66" y="64"/>
                    </a:lnTo>
                    <a:lnTo>
                      <a:pt x="66" y="61"/>
                    </a:lnTo>
                    <a:lnTo>
                      <a:pt x="68" y="59"/>
                    </a:lnTo>
                    <a:lnTo>
                      <a:pt x="68" y="56"/>
                    </a:lnTo>
                    <a:lnTo>
                      <a:pt x="68" y="56"/>
                    </a:lnTo>
                    <a:lnTo>
                      <a:pt x="68" y="54"/>
                    </a:lnTo>
                    <a:lnTo>
                      <a:pt x="68" y="54"/>
                    </a:lnTo>
                    <a:lnTo>
                      <a:pt x="68" y="54"/>
                    </a:lnTo>
                    <a:lnTo>
                      <a:pt x="71" y="54"/>
                    </a:lnTo>
                    <a:lnTo>
                      <a:pt x="73" y="54"/>
                    </a:lnTo>
                    <a:lnTo>
                      <a:pt x="73" y="56"/>
                    </a:lnTo>
                    <a:lnTo>
                      <a:pt x="71" y="56"/>
                    </a:lnTo>
                    <a:lnTo>
                      <a:pt x="73" y="56"/>
                    </a:lnTo>
                    <a:lnTo>
                      <a:pt x="75" y="56"/>
                    </a:lnTo>
                    <a:lnTo>
                      <a:pt x="80" y="56"/>
                    </a:lnTo>
                    <a:lnTo>
                      <a:pt x="83" y="56"/>
                    </a:lnTo>
                    <a:lnTo>
                      <a:pt x="83" y="56"/>
                    </a:lnTo>
                    <a:lnTo>
                      <a:pt x="85" y="56"/>
                    </a:lnTo>
                    <a:lnTo>
                      <a:pt x="88" y="56"/>
                    </a:lnTo>
                    <a:lnTo>
                      <a:pt x="90" y="56"/>
                    </a:lnTo>
                    <a:lnTo>
                      <a:pt x="95" y="56"/>
                    </a:lnTo>
                    <a:lnTo>
                      <a:pt x="95" y="56"/>
                    </a:lnTo>
                    <a:lnTo>
                      <a:pt x="97" y="56"/>
                    </a:lnTo>
                    <a:lnTo>
                      <a:pt x="100" y="54"/>
                    </a:lnTo>
                    <a:lnTo>
                      <a:pt x="102" y="52"/>
                    </a:lnTo>
                    <a:lnTo>
                      <a:pt x="105" y="49"/>
                    </a:lnTo>
                    <a:lnTo>
                      <a:pt x="105" y="47"/>
                    </a:lnTo>
                    <a:lnTo>
                      <a:pt x="107" y="44"/>
                    </a:lnTo>
                    <a:lnTo>
                      <a:pt x="105" y="49"/>
                    </a:lnTo>
                    <a:lnTo>
                      <a:pt x="107" y="47"/>
                    </a:lnTo>
                    <a:lnTo>
                      <a:pt x="107" y="44"/>
                    </a:lnTo>
                    <a:lnTo>
                      <a:pt x="110" y="42"/>
                    </a:lnTo>
                    <a:lnTo>
                      <a:pt x="110" y="39"/>
                    </a:lnTo>
                    <a:lnTo>
                      <a:pt x="110" y="42"/>
                    </a:lnTo>
                    <a:lnTo>
                      <a:pt x="112" y="44"/>
                    </a:lnTo>
                    <a:lnTo>
                      <a:pt x="114" y="44"/>
                    </a:lnTo>
                    <a:lnTo>
                      <a:pt x="112" y="42"/>
                    </a:lnTo>
                    <a:lnTo>
                      <a:pt x="110" y="39"/>
                    </a:lnTo>
                    <a:lnTo>
                      <a:pt x="110" y="37"/>
                    </a:lnTo>
                    <a:lnTo>
                      <a:pt x="112" y="37"/>
                    </a:lnTo>
                    <a:lnTo>
                      <a:pt x="114" y="37"/>
                    </a:lnTo>
                    <a:lnTo>
                      <a:pt x="117" y="39"/>
                    </a:lnTo>
                    <a:lnTo>
                      <a:pt x="117" y="39"/>
                    </a:lnTo>
                    <a:lnTo>
                      <a:pt x="117" y="37"/>
                    </a:lnTo>
                    <a:lnTo>
                      <a:pt x="114" y="37"/>
                    </a:lnTo>
                    <a:lnTo>
                      <a:pt x="114" y="37"/>
                    </a:lnTo>
                    <a:lnTo>
                      <a:pt x="112" y="37"/>
                    </a:lnTo>
                    <a:lnTo>
                      <a:pt x="114" y="35"/>
                    </a:lnTo>
                    <a:lnTo>
                      <a:pt x="114" y="32"/>
                    </a:lnTo>
                    <a:lnTo>
                      <a:pt x="117" y="32"/>
                    </a:lnTo>
                    <a:lnTo>
                      <a:pt x="119" y="30"/>
                    </a:lnTo>
                    <a:lnTo>
                      <a:pt x="119" y="32"/>
                    </a:lnTo>
                    <a:lnTo>
                      <a:pt x="119" y="32"/>
                    </a:lnTo>
                    <a:lnTo>
                      <a:pt x="122" y="35"/>
                    </a:lnTo>
                    <a:lnTo>
                      <a:pt x="124" y="35"/>
                    </a:lnTo>
                    <a:lnTo>
                      <a:pt x="127" y="37"/>
                    </a:lnTo>
                    <a:lnTo>
                      <a:pt x="127" y="35"/>
                    </a:lnTo>
                    <a:lnTo>
                      <a:pt x="124" y="35"/>
                    </a:lnTo>
                    <a:lnTo>
                      <a:pt x="122" y="32"/>
                    </a:lnTo>
                    <a:lnTo>
                      <a:pt x="122" y="30"/>
                    </a:lnTo>
                    <a:lnTo>
                      <a:pt x="122" y="27"/>
                    </a:lnTo>
                    <a:lnTo>
                      <a:pt x="124" y="25"/>
                    </a:lnTo>
                    <a:lnTo>
                      <a:pt x="124" y="22"/>
                    </a:lnTo>
                    <a:lnTo>
                      <a:pt x="127" y="25"/>
                    </a:lnTo>
                    <a:lnTo>
                      <a:pt x="127" y="25"/>
                    </a:lnTo>
                    <a:lnTo>
                      <a:pt x="127" y="25"/>
                    </a:lnTo>
                    <a:lnTo>
                      <a:pt x="127" y="25"/>
                    </a:lnTo>
                    <a:lnTo>
                      <a:pt x="124" y="25"/>
                    </a:lnTo>
                    <a:lnTo>
                      <a:pt x="124" y="27"/>
                    </a:lnTo>
                    <a:lnTo>
                      <a:pt x="124" y="27"/>
                    </a:lnTo>
                    <a:lnTo>
                      <a:pt x="127" y="27"/>
                    </a:lnTo>
                    <a:lnTo>
                      <a:pt x="127" y="27"/>
                    </a:lnTo>
                    <a:lnTo>
                      <a:pt x="129" y="27"/>
                    </a:lnTo>
                    <a:lnTo>
                      <a:pt x="129" y="27"/>
                    </a:lnTo>
                    <a:lnTo>
                      <a:pt x="134" y="25"/>
                    </a:lnTo>
                    <a:lnTo>
                      <a:pt x="134" y="25"/>
                    </a:lnTo>
                    <a:lnTo>
                      <a:pt x="136" y="25"/>
                    </a:lnTo>
                    <a:lnTo>
                      <a:pt x="139" y="22"/>
                    </a:lnTo>
                    <a:lnTo>
                      <a:pt x="141" y="22"/>
                    </a:lnTo>
                    <a:lnTo>
                      <a:pt x="141" y="20"/>
                    </a:lnTo>
                    <a:lnTo>
                      <a:pt x="139" y="22"/>
                    </a:lnTo>
                    <a:lnTo>
                      <a:pt x="139" y="20"/>
                    </a:lnTo>
                    <a:lnTo>
                      <a:pt x="141" y="20"/>
                    </a:lnTo>
                    <a:lnTo>
                      <a:pt x="144" y="20"/>
                    </a:lnTo>
                    <a:lnTo>
                      <a:pt x="146" y="17"/>
                    </a:lnTo>
                    <a:lnTo>
                      <a:pt x="146" y="17"/>
                    </a:lnTo>
                    <a:lnTo>
                      <a:pt x="146" y="20"/>
                    </a:lnTo>
                    <a:lnTo>
                      <a:pt x="146" y="20"/>
                    </a:lnTo>
                    <a:lnTo>
                      <a:pt x="146" y="22"/>
                    </a:lnTo>
                    <a:lnTo>
                      <a:pt x="146" y="25"/>
                    </a:lnTo>
                    <a:lnTo>
                      <a:pt x="144" y="25"/>
                    </a:lnTo>
                    <a:lnTo>
                      <a:pt x="146" y="25"/>
                    </a:lnTo>
                    <a:lnTo>
                      <a:pt x="146" y="27"/>
                    </a:lnTo>
                    <a:lnTo>
                      <a:pt x="146" y="30"/>
                    </a:lnTo>
                    <a:lnTo>
                      <a:pt x="146" y="27"/>
                    </a:lnTo>
                    <a:lnTo>
                      <a:pt x="149" y="25"/>
                    </a:lnTo>
                    <a:lnTo>
                      <a:pt x="146" y="25"/>
                    </a:lnTo>
                    <a:lnTo>
                      <a:pt x="149" y="22"/>
                    </a:lnTo>
                    <a:lnTo>
                      <a:pt x="149" y="22"/>
                    </a:lnTo>
                    <a:lnTo>
                      <a:pt x="151" y="22"/>
                    </a:lnTo>
                    <a:lnTo>
                      <a:pt x="153" y="22"/>
                    </a:lnTo>
                    <a:lnTo>
                      <a:pt x="151" y="22"/>
                    </a:lnTo>
                    <a:lnTo>
                      <a:pt x="149" y="20"/>
                    </a:lnTo>
                    <a:lnTo>
                      <a:pt x="149" y="17"/>
                    </a:lnTo>
                    <a:lnTo>
                      <a:pt x="146" y="17"/>
                    </a:lnTo>
                    <a:lnTo>
                      <a:pt x="146" y="17"/>
                    </a:lnTo>
                    <a:lnTo>
                      <a:pt x="149" y="15"/>
                    </a:lnTo>
                    <a:lnTo>
                      <a:pt x="149" y="15"/>
                    </a:lnTo>
                    <a:lnTo>
                      <a:pt x="149" y="15"/>
                    </a:lnTo>
                    <a:lnTo>
                      <a:pt x="151" y="13"/>
                    </a:lnTo>
                    <a:lnTo>
                      <a:pt x="156" y="10"/>
                    </a:lnTo>
                    <a:lnTo>
                      <a:pt x="158" y="10"/>
                    </a:lnTo>
                    <a:lnTo>
                      <a:pt x="158" y="10"/>
                    </a:lnTo>
                    <a:lnTo>
                      <a:pt x="158" y="13"/>
                    </a:lnTo>
                    <a:lnTo>
                      <a:pt x="156" y="13"/>
                    </a:lnTo>
                    <a:lnTo>
                      <a:pt x="156" y="13"/>
                    </a:lnTo>
                    <a:lnTo>
                      <a:pt x="156" y="13"/>
                    </a:lnTo>
                    <a:lnTo>
                      <a:pt x="153" y="15"/>
                    </a:lnTo>
                    <a:lnTo>
                      <a:pt x="153" y="15"/>
                    </a:lnTo>
                    <a:lnTo>
                      <a:pt x="153" y="15"/>
                    </a:lnTo>
                    <a:lnTo>
                      <a:pt x="156" y="17"/>
                    </a:lnTo>
                    <a:lnTo>
                      <a:pt x="156" y="15"/>
                    </a:lnTo>
                    <a:lnTo>
                      <a:pt x="156" y="15"/>
                    </a:lnTo>
                    <a:lnTo>
                      <a:pt x="158" y="15"/>
                    </a:lnTo>
                    <a:lnTo>
                      <a:pt x="156" y="13"/>
                    </a:lnTo>
                    <a:lnTo>
                      <a:pt x="158" y="15"/>
                    </a:lnTo>
                    <a:lnTo>
                      <a:pt x="161" y="15"/>
                    </a:lnTo>
                    <a:lnTo>
                      <a:pt x="163" y="15"/>
                    </a:lnTo>
                    <a:lnTo>
                      <a:pt x="166" y="15"/>
                    </a:lnTo>
                    <a:lnTo>
                      <a:pt x="166" y="15"/>
                    </a:lnTo>
                    <a:lnTo>
                      <a:pt x="168" y="15"/>
                    </a:lnTo>
                    <a:lnTo>
                      <a:pt x="170" y="15"/>
                    </a:lnTo>
                    <a:lnTo>
                      <a:pt x="170" y="13"/>
                    </a:lnTo>
                    <a:lnTo>
                      <a:pt x="173" y="13"/>
                    </a:lnTo>
                    <a:lnTo>
                      <a:pt x="175" y="13"/>
                    </a:lnTo>
                    <a:lnTo>
                      <a:pt x="175" y="10"/>
                    </a:lnTo>
                    <a:lnTo>
                      <a:pt x="175" y="10"/>
                    </a:lnTo>
                    <a:lnTo>
                      <a:pt x="178" y="8"/>
                    </a:lnTo>
                    <a:lnTo>
                      <a:pt x="178" y="8"/>
                    </a:lnTo>
                    <a:lnTo>
                      <a:pt x="178" y="8"/>
                    </a:lnTo>
                    <a:lnTo>
                      <a:pt x="178" y="8"/>
                    </a:lnTo>
                    <a:lnTo>
                      <a:pt x="180" y="5"/>
                    </a:lnTo>
                    <a:lnTo>
                      <a:pt x="180" y="8"/>
                    </a:lnTo>
                    <a:lnTo>
                      <a:pt x="180" y="8"/>
                    </a:lnTo>
                    <a:lnTo>
                      <a:pt x="180" y="5"/>
                    </a:lnTo>
                    <a:lnTo>
                      <a:pt x="183" y="5"/>
                    </a:lnTo>
                    <a:lnTo>
                      <a:pt x="183" y="5"/>
                    </a:lnTo>
                    <a:lnTo>
                      <a:pt x="183" y="3"/>
                    </a:lnTo>
                    <a:lnTo>
                      <a:pt x="183" y="3"/>
                    </a:lnTo>
                    <a:lnTo>
                      <a:pt x="183" y="3"/>
                    </a:lnTo>
                    <a:lnTo>
                      <a:pt x="183" y="0"/>
                    </a:lnTo>
                    <a:lnTo>
                      <a:pt x="185" y="0"/>
                    </a:lnTo>
                    <a:lnTo>
                      <a:pt x="185" y="0"/>
                    </a:lnTo>
                    <a:lnTo>
                      <a:pt x="185" y="3"/>
                    </a:lnTo>
                    <a:lnTo>
                      <a:pt x="185" y="3"/>
                    </a:lnTo>
                    <a:lnTo>
                      <a:pt x="188" y="3"/>
                    </a:lnTo>
                    <a:lnTo>
                      <a:pt x="190" y="3"/>
                    </a:lnTo>
                    <a:lnTo>
                      <a:pt x="190" y="5"/>
                    </a:lnTo>
                    <a:lnTo>
                      <a:pt x="190" y="8"/>
                    </a:lnTo>
                    <a:lnTo>
                      <a:pt x="190" y="8"/>
                    </a:lnTo>
                    <a:lnTo>
                      <a:pt x="192" y="8"/>
                    </a:lnTo>
                    <a:lnTo>
                      <a:pt x="195" y="8"/>
                    </a:lnTo>
                    <a:lnTo>
                      <a:pt x="195" y="8"/>
                    </a:lnTo>
                    <a:lnTo>
                      <a:pt x="195" y="8"/>
                    </a:lnTo>
                    <a:lnTo>
                      <a:pt x="195" y="10"/>
                    </a:lnTo>
                    <a:lnTo>
                      <a:pt x="195" y="10"/>
                    </a:lnTo>
                    <a:lnTo>
                      <a:pt x="195" y="13"/>
                    </a:lnTo>
                    <a:lnTo>
                      <a:pt x="192" y="13"/>
                    </a:lnTo>
                    <a:lnTo>
                      <a:pt x="192" y="13"/>
                    </a:lnTo>
                    <a:lnTo>
                      <a:pt x="190" y="13"/>
                    </a:lnTo>
                    <a:lnTo>
                      <a:pt x="190" y="15"/>
                    </a:lnTo>
                    <a:lnTo>
                      <a:pt x="188" y="13"/>
                    </a:lnTo>
                    <a:lnTo>
                      <a:pt x="188" y="15"/>
                    </a:lnTo>
                    <a:lnTo>
                      <a:pt x="188" y="17"/>
                    </a:lnTo>
                    <a:lnTo>
                      <a:pt x="188" y="15"/>
                    </a:lnTo>
                    <a:lnTo>
                      <a:pt x="188" y="17"/>
                    </a:lnTo>
                    <a:lnTo>
                      <a:pt x="190" y="17"/>
                    </a:lnTo>
                    <a:lnTo>
                      <a:pt x="190" y="17"/>
                    </a:lnTo>
                    <a:lnTo>
                      <a:pt x="192" y="20"/>
                    </a:lnTo>
                    <a:lnTo>
                      <a:pt x="192" y="17"/>
                    </a:lnTo>
                    <a:lnTo>
                      <a:pt x="192" y="20"/>
                    </a:lnTo>
                    <a:lnTo>
                      <a:pt x="195" y="17"/>
                    </a:lnTo>
                    <a:lnTo>
                      <a:pt x="195" y="20"/>
                    </a:lnTo>
                    <a:lnTo>
                      <a:pt x="195" y="20"/>
                    </a:lnTo>
                    <a:lnTo>
                      <a:pt x="197" y="22"/>
                    </a:lnTo>
                    <a:lnTo>
                      <a:pt x="197" y="20"/>
                    </a:lnTo>
                    <a:lnTo>
                      <a:pt x="197" y="17"/>
                    </a:lnTo>
                    <a:lnTo>
                      <a:pt x="197" y="15"/>
                    </a:lnTo>
                    <a:lnTo>
                      <a:pt x="197" y="13"/>
                    </a:lnTo>
                    <a:lnTo>
                      <a:pt x="197" y="13"/>
                    </a:lnTo>
                    <a:lnTo>
                      <a:pt x="200" y="13"/>
                    </a:lnTo>
                    <a:lnTo>
                      <a:pt x="200" y="10"/>
                    </a:lnTo>
                    <a:lnTo>
                      <a:pt x="200" y="13"/>
                    </a:lnTo>
                    <a:lnTo>
                      <a:pt x="200" y="10"/>
                    </a:lnTo>
                    <a:lnTo>
                      <a:pt x="202" y="10"/>
                    </a:lnTo>
                    <a:lnTo>
                      <a:pt x="205" y="13"/>
                    </a:lnTo>
                    <a:lnTo>
                      <a:pt x="205" y="15"/>
                    </a:lnTo>
                    <a:lnTo>
                      <a:pt x="205" y="15"/>
                    </a:lnTo>
                    <a:lnTo>
                      <a:pt x="205" y="17"/>
                    </a:lnTo>
                    <a:lnTo>
                      <a:pt x="205" y="17"/>
                    </a:lnTo>
                    <a:lnTo>
                      <a:pt x="207" y="20"/>
                    </a:lnTo>
                    <a:lnTo>
                      <a:pt x="209" y="20"/>
                    </a:lnTo>
                    <a:lnTo>
                      <a:pt x="209" y="20"/>
                    </a:lnTo>
                    <a:lnTo>
                      <a:pt x="212" y="17"/>
                    </a:lnTo>
                    <a:lnTo>
                      <a:pt x="214" y="17"/>
                    </a:lnTo>
                    <a:lnTo>
                      <a:pt x="214" y="20"/>
                    </a:lnTo>
                    <a:lnTo>
                      <a:pt x="214" y="17"/>
                    </a:lnTo>
                    <a:lnTo>
                      <a:pt x="214" y="17"/>
                    </a:lnTo>
                    <a:lnTo>
                      <a:pt x="217" y="17"/>
                    </a:lnTo>
                    <a:lnTo>
                      <a:pt x="217" y="17"/>
                    </a:lnTo>
                    <a:lnTo>
                      <a:pt x="219" y="17"/>
                    </a:lnTo>
                    <a:lnTo>
                      <a:pt x="222" y="17"/>
                    </a:lnTo>
                    <a:lnTo>
                      <a:pt x="222" y="20"/>
                    </a:lnTo>
                    <a:lnTo>
                      <a:pt x="222" y="20"/>
                    </a:lnTo>
                    <a:lnTo>
                      <a:pt x="222" y="22"/>
                    </a:lnTo>
                    <a:lnTo>
                      <a:pt x="224" y="22"/>
                    </a:lnTo>
                    <a:lnTo>
                      <a:pt x="224" y="22"/>
                    </a:lnTo>
                    <a:lnTo>
                      <a:pt x="224" y="20"/>
                    </a:lnTo>
                    <a:lnTo>
                      <a:pt x="224" y="20"/>
                    </a:lnTo>
                    <a:lnTo>
                      <a:pt x="227" y="20"/>
                    </a:lnTo>
                    <a:lnTo>
                      <a:pt x="229" y="20"/>
                    </a:lnTo>
                    <a:lnTo>
                      <a:pt x="231" y="20"/>
                    </a:lnTo>
                    <a:lnTo>
                      <a:pt x="231" y="22"/>
                    </a:lnTo>
                    <a:lnTo>
                      <a:pt x="229" y="25"/>
                    </a:lnTo>
                    <a:lnTo>
                      <a:pt x="229" y="27"/>
                    </a:lnTo>
                    <a:lnTo>
                      <a:pt x="231" y="27"/>
                    </a:lnTo>
                    <a:lnTo>
                      <a:pt x="231" y="30"/>
                    </a:lnTo>
                    <a:lnTo>
                      <a:pt x="231" y="30"/>
                    </a:lnTo>
                    <a:lnTo>
                      <a:pt x="229" y="30"/>
                    </a:lnTo>
                    <a:lnTo>
                      <a:pt x="229" y="30"/>
                    </a:lnTo>
                    <a:lnTo>
                      <a:pt x="231" y="30"/>
                    </a:lnTo>
                    <a:lnTo>
                      <a:pt x="234" y="30"/>
                    </a:lnTo>
                    <a:lnTo>
                      <a:pt x="236" y="30"/>
                    </a:lnTo>
                    <a:lnTo>
                      <a:pt x="236" y="32"/>
                    </a:lnTo>
                    <a:lnTo>
                      <a:pt x="234" y="32"/>
                    </a:lnTo>
                    <a:lnTo>
                      <a:pt x="236" y="32"/>
                    </a:lnTo>
                    <a:lnTo>
                      <a:pt x="241" y="35"/>
                    </a:lnTo>
                    <a:lnTo>
                      <a:pt x="241" y="32"/>
                    </a:lnTo>
                    <a:lnTo>
                      <a:pt x="244" y="32"/>
                    </a:lnTo>
                    <a:lnTo>
                      <a:pt x="246" y="32"/>
                    </a:lnTo>
                    <a:lnTo>
                      <a:pt x="248" y="32"/>
                    </a:lnTo>
                    <a:lnTo>
                      <a:pt x="248" y="32"/>
                    </a:lnTo>
                    <a:lnTo>
                      <a:pt x="251" y="32"/>
                    </a:lnTo>
                    <a:lnTo>
                      <a:pt x="251" y="35"/>
                    </a:lnTo>
                    <a:lnTo>
                      <a:pt x="248" y="35"/>
                    </a:lnTo>
                    <a:lnTo>
                      <a:pt x="248" y="35"/>
                    </a:lnTo>
                    <a:lnTo>
                      <a:pt x="251" y="35"/>
                    </a:lnTo>
                    <a:lnTo>
                      <a:pt x="253" y="35"/>
                    </a:lnTo>
                    <a:lnTo>
                      <a:pt x="256" y="32"/>
                    </a:lnTo>
                    <a:lnTo>
                      <a:pt x="258" y="32"/>
                    </a:lnTo>
                    <a:lnTo>
                      <a:pt x="261" y="32"/>
                    </a:lnTo>
                    <a:lnTo>
                      <a:pt x="263" y="32"/>
                    </a:lnTo>
                    <a:lnTo>
                      <a:pt x="263" y="35"/>
                    </a:lnTo>
                    <a:lnTo>
                      <a:pt x="268" y="35"/>
                    </a:lnTo>
                    <a:lnTo>
                      <a:pt x="268" y="35"/>
                    </a:lnTo>
                    <a:lnTo>
                      <a:pt x="268" y="37"/>
                    </a:lnTo>
                    <a:lnTo>
                      <a:pt x="270" y="37"/>
                    </a:lnTo>
                    <a:lnTo>
                      <a:pt x="270" y="37"/>
                    </a:lnTo>
                    <a:lnTo>
                      <a:pt x="273" y="37"/>
                    </a:lnTo>
                    <a:lnTo>
                      <a:pt x="275" y="37"/>
                    </a:lnTo>
                    <a:lnTo>
                      <a:pt x="275" y="39"/>
                    </a:lnTo>
                    <a:lnTo>
                      <a:pt x="275" y="39"/>
                    </a:lnTo>
                    <a:lnTo>
                      <a:pt x="278" y="39"/>
                    </a:lnTo>
                    <a:lnTo>
                      <a:pt x="278" y="39"/>
                    </a:lnTo>
                    <a:lnTo>
                      <a:pt x="280" y="42"/>
                    </a:lnTo>
                    <a:lnTo>
                      <a:pt x="283" y="42"/>
                    </a:lnTo>
                    <a:lnTo>
                      <a:pt x="285" y="42"/>
                    </a:lnTo>
                    <a:lnTo>
                      <a:pt x="287" y="42"/>
                    </a:lnTo>
                    <a:lnTo>
                      <a:pt x="287" y="42"/>
                    </a:lnTo>
                    <a:lnTo>
                      <a:pt x="290" y="42"/>
                    </a:lnTo>
                    <a:lnTo>
                      <a:pt x="292" y="42"/>
                    </a:lnTo>
                    <a:lnTo>
                      <a:pt x="295" y="42"/>
                    </a:lnTo>
                    <a:lnTo>
                      <a:pt x="297" y="44"/>
                    </a:lnTo>
                    <a:lnTo>
                      <a:pt x="300" y="44"/>
                    </a:lnTo>
                    <a:lnTo>
                      <a:pt x="300" y="44"/>
                    </a:lnTo>
                    <a:lnTo>
                      <a:pt x="302" y="44"/>
                    </a:lnTo>
                    <a:lnTo>
                      <a:pt x="305" y="44"/>
                    </a:lnTo>
                    <a:lnTo>
                      <a:pt x="302" y="47"/>
                    </a:lnTo>
                    <a:lnTo>
                      <a:pt x="302" y="47"/>
                    </a:lnTo>
                    <a:lnTo>
                      <a:pt x="307" y="47"/>
                    </a:lnTo>
                    <a:lnTo>
                      <a:pt x="307" y="47"/>
                    </a:lnTo>
                    <a:lnTo>
                      <a:pt x="307" y="47"/>
                    </a:lnTo>
                    <a:lnTo>
                      <a:pt x="309" y="47"/>
                    </a:lnTo>
                    <a:lnTo>
                      <a:pt x="312" y="47"/>
                    </a:lnTo>
                    <a:lnTo>
                      <a:pt x="312" y="47"/>
                    </a:lnTo>
                    <a:lnTo>
                      <a:pt x="314" y="44"/>
                    </a:lnTo>
                    <a:lnTo>
                      <a:pt x="314" y="44"/>
                    </a:lnTo>
                    <a:lnTo>
                      <a:pt x="314" y="44"/>
                    </a:lnTo>
                    <a:lnTo>
                      <a:pt x="314" y="44"/>
                    </a:lnTo>
                    <a:lnTo>
                      <a:pt x="314" y="44"/>
                    </a:lnTo>
                    <a:lnTo>
                      <a:pt x="317" y="44"/>
                    </a:lnTo>
                    <a:lnTo>
                      <a:pt x="319" y="44"/>
                    </a:lnTo>
                    <a:lnTo>
                      <a:pt x="319" y="42"/>
                    </a:lnTo>
                    <a:lnTo>
                      <a:pt x="322" y="44"/>
                    </a:lnTo>
                    <a:lnTo>
                      <a:pt x="322" y="44"/>
                    </a:lnTo>
                    <a:lnTo>
                      <a:pt x="324" y="44"/>
                    </a:lnTo>
                    <a:lnTo>
                      <a:pt x="322" y="42"/>
                    </a:lnTo>
                    <a:lnTo>
                      <a:pt x="324" y="42"/>
                    </a:lnTo>
                    <a:lnTo>
                      <a:pt x="324" y="42"/>
                    </a:lnTo>
                    <a:lnTo>
                      <a:pt x="326" y="42"/>
                    </a:lnTo>
                    <a:lnTo>
                      <a:pt x="329" y="42"/>
                    </a:lnTo>
                    <a:lnTo>
                      <a:pt x="329" y="44"/>
                    </a:lnTo>
                    <a:lnTo>
                      <a:pt x="331" y="44"/>
                    </a:lnTo>
                    <a:lnTo>
                      <a:pt x="334" y="44"/>
                    </a:lnTo>
                    <a:lnTo>
                      <a:pt x="334" y="47"/>
                    </a:lnTo>
                    <a:lnTo>
                      <a:pt x="334" y="47"/>
                    </a:lnTo>
                    <a:lnTo>
                      <a:pt x="336" y="47"/>
                    </a:lnTo>
                    <a:lnTo>
                      <a:pt x="339" y="49"/>
                    </a:lnTo>
                    <a:lnTo>
                      <a:pt x="339" y="49"/>
                    </a:lnTo>
                    <a:lnTo>
                      <a:pt x="341" y="49"/>
                    </a:lnTo>
                    <a:lnTo>
                      <a:pt x="341" y="49"/>
                    </a:lnTo>
                    <a:lnTo>
                      <a:pt x="351" y="52"/>
                    </a:lnTo>
                    <a:lnTo>
                      <a:pt x="351" y="52"/>
                    </a:lnTo>
                    <a:lnTo>
                      <a:pt x="351" y="52"/>
                    </a:lnTo>
                    <a:lnTo>
                      <a:pt x="351" y="54"/>
                    </a:lnTo>
                    <a:lnTo>
                      <a:pt x="351" y="56"/>
                    </a:lnTo>
                    <a:lnTo>
                      <a:pt x="351" y="56"/>
                    </a:lnTo>
                    <a:lnTo>
                      <a:pt x="353" y="78"/>
                    </a:lnTo>
                    <a:lnTo>
                      <a:pt x="353" y="78"/>
                    </a:lnTo>
                    <a:lnTo>
                      <a:pt x="353" y="83"/>
                    </a:lnTo>
                    <a:lnTo>
                      <a:pt x="356" y="88"/>
                    </a:lnTo>
                    <a:lnTo>
                      <a:pt x="356" y="95"/>
                    </a:lnTo>
                    <a:lnTo>
                      <a:pt x="356" y="98"/>
                    </a:lnTo>
                    <a:lnTo>
                      <a:pt x="358" y="110"/>
                    </a:lnTo>
                    <a:lnTo>
                      <a:pt x="358" y="110"/>
                    </a:lnTo>
                    <a:lnTo>
                      <a:pt x="358" y="127"/>
                    </a:lnTo>
                    <a:lnTo>
                      <a:pt x="361" y="134"/>
                    </a:lnTo>
                    <a:lnTo>
                      <a:pt x="361" y="139"/>
                    </a:lnTo>
                    <a:lnTo>
                      <a:pt x="361" y="144"/>
                    </a:lnTo>
                    <a:lnTo>
                      <a:pt x="363" y="154"/>
                    </a:lnTo>
                    <a:lnTo>
                      <a:pt x="363" y="173"/>
                    </a:lnTo>
                    <a:lnTo>
                      <a:pt x="365" y="183"/>
                    </a:lnTo>
                    <a:lnTo>
                      <a:pt x="365" y="193"/>
                    </a:lnTo>
                    <a:lnTo>
                      <a:pt x="368" y="200"/>
                    </a:lnTo>
                    <a:lnTo>
                      <a:pt x="368" y="200"/>
                    </a:lnTo>
                    <a:lnTo>
                      <a:pt x="368" y="200"/>
                    </a:lnTo>
                    <a:lnTo>
                      <a:pt x="368" y="208"/>
                    </a:lnTo>
                    <a:lnTo>
                      <a:pt x="368" y="215"/>
                    </a:lnTo>
                    <a:lnTo>
                      <a:pt x="368" y="217"/>
                    </a:lnTo>
                    <a:lnTo>
                      <a:pt x="370" y="227"/>
                    </a:lnTo>
                    <a:lnTo>
                      <a:pt x="370" y="232"/>
                    </a:lnTo>
                    <a:lnTo>
                      <a:pt x="373" y="242"/>
                    </a:lnTo>
                    <a:lnTo>
                      <a:pt x="373" y="249"/>
                    </a:lnTo>
                    <a:lnTo>
                      <a:pt x="373" y="256"/>
                    </a:lnTo>
                    <a:lnTo>
                      <a:pt x="373" y="264"/>
                    </a:lnTo>
                    <a:lnTo>
                      <a:pt x="375" y="269"/>
                    </a:lnTo>
                    <a:lnTo>
                      <a:pt x="375" y="278"/>
                    </a:lnTo>
                    <a:lnTo>
                      <a:pt x="378" y="288"/>
                    </a:lnTo>
                    <a:lnTo>
                      <a:pt x="378" y="295"/>
                    </a:lnTo>
                    <a:lnTo>
                      <a:pt x="378" y="303"/>
                    </a:lnTo>
                    <a:lnTo>
                      <a:pt x="378" y="308"/>
                    </a:lnTo>
                    <a:lnTo>
                      <a:pt x="380" y="320"/>
                    </a:lnTo>
                    <a:lnTo>
                      <a:pt x="380" y="325"/>
                    </a:lnTo>
                    <a:lnTo>
                      <a:pt x="383" y="332"/>
                    </a:lnTo>
                    <a:lnTo>
                      <a:pt x="383" y="342"/>
                    </a:lnTo>
                    <a:lnTo>
                      <a:pt x="383" y="344"/>
                    </a:lnTo>
                    <a:lnTo>
                      <a:pt x="383" y="344"/>
                    </a:lnTo>
                    <a:lnTo>
                      <a:pt x="383" y="344"/>
                    </a:lnTo>
                    <a:lnTo>
                      <a:pt x="383" y="344"/>
                    </a:lnTo>
                    <a:lnTo>
                      <a:pt x="385" y="344"/>
                    </a:lnTo>
                    <a:lnTo>
                      <a:pt x="387" y="347"/>
                    </a:lnTo>
                    <a:lnTo>
                      <a:pt x="387" y="347"/>
                    </a:lnTo>
                    <a:lnTo>
                      <a:pt x="387" y="347"/>
                    </a:lnTo>
                    <a:lnTo>
                      <a:pt x="387" y="347"/>
                    </a:lnTo>
                    <a:lnTo>
                      <a:pt x="390" y="344"/>
                    </a:lnTo>
                    <a:lnTo>
                      <a:pt x="390" y="344"/>
                    </a:lnTo>
                    <a:lnTo>
                      <a:pt x="392" y="344"/>
                    </a:lnTo>
                    <a:lnTo>
                      <a:pt x="392" y="344"/>
                    </a:lnTo>
                    <a:lnTo>
                      <a:pt x="392" y="344"/>
                    </a:lnTo>
                    <a:lnTo>
                      <a:pt x="400" y="347"/>
                    </a:lnTo>
                    <a:lnTo>
                      <a:pt x="402" y="342"/>
                    </a:lnTo>
                    <a:lnTo>
                      <a:pt x="412" y="342"/>
                    </a:lnTo>
                    <a:lnTo>
                      <a:pt x="412" y="347"/>
                    </a:lnTo>
                    <a:lnTo>
                      <a:pt x="412" y="347"/>
                    </a:lnTo>
                    <a:lnTo>
                      <a:pt x="412" y="349"/>
                    </a:lnTo>
                    <a:lnTo>
                      <a:pt x="412" y="349"/>
                    </a:lnTo>
                    <a:lnTo>
                      <a:pt x="412" y="349"/>
                    </a:lnTo>
                    <a:lnTo>
                      <a:pt x="414" y="351"/>
                    </a:lnTo>
                    <a:lnTo>
                      <a:pt x="419" y="356"/>
                    </a:lnTo>
                    <a:lnTo>
                      <a:pt x="422" y="359"/>
                    </a:lnTo>
                    <a:lnTo>
                      <a:pt x="429" y="364"/>
                    </a:lnTo>
                    <a:lnTo>
                      <a:pt x="429" y="364"/>
                    </a:lnTo>
                    <a:lnTo>
                      <a:pt x="429" y="364"/>
                    </a:lnTo>
                    <a:lnTo>
                      <a:pt x="434" y="368"/>
                    </a:lnTo>
                    <a:lnTo>
                      <a:pt x="439" y="373"/>
                    </a:lnTo>
                    <a:lnTo>
                      <a:pt x="441" y="376"/>
                    </a:lnTo>
                    <a:lnTo>
                      <a:pt x="441" y="378"/>
                    </a:lnTo>
                    <a:lnTo>
                      <a:pt x="441" y="378"/>
                    </a:lnTo>
                    <a:lnTo>
                      <a:pt x="443" y="378"/>
                    </a:lnTo>
                    <a:lnTo>
                      <a:pt x="443" y="378"/>
                    </a:lnTo>
                    <a:lnTo>
                      <a:pt x="443" y="378"/>
                    </a:lnTo>
                    <a:lnTo>
                      <a:pt x="453" y="371"/>
                    </a:lnTo>
                    <a:lnTo>
                      <a:pt x="453" y="371"/>
                    </a:lnTo>
                    <a:lnTo>
                      <a:pt x="456" y="368"/>
                    </a:lnTo>
                    <a:lnTo>
                      <a:pt x="456" y="364"/>
                    </a:lnTo>
                    <a:lnTo>
                      <a:pt x="461" y="356"/>
                    </a:lnTo>
                    <a:lnTo>
                      <a:pt x="463" y="354"/>
                    </a:lnTo>
                    <a:lnTo>
                      <a:pt x="463" y="354"/>
                    </a:lnTo>
                    <a:lnTo>
                      <a:pt x="465" y="351"/>
                    </a:lnTo>
                    <a:lnTo>
                      <a:pt x="465" y="351"/>
                    </a:lnTo>
                    <a:lnTo>
                      <a:pt x="470" y="347"/>
                    </a:lnTo>
                    <a:lnTo>
                      <a:pt x="470" y="347"/>
                    </a:lnTo>
                    <a:lnTo>
                      <a:pt x="470" y="347"/>
                    </a:lnTo>
                    <a:lnTo>
                      <a:pt x="475" y="351"/>
                    </a:lnTo>
                    <a:lnTo>
                      <a:pt x="475" y="354"/>
                    </a:lnTo>
                    <a:lnTo>
                      <a:pt x="478" y="354"/>
                    </a:lnTo>
                    <a:lnTo>
                      <a:pt x="478" y="354"/>
                    </a:lnTo>
                    <a:lnTo>
                      <a:pt x="478" y="354"/>
                    </a:lnTo>
                    <a:lnTo>
                      <a:pt x="478" y="354"/>
                    </a:lnTo>
                    <a:lnTo>
                      <a:pt x="480" y="359"/>
                    </a:lnTo>
                    <a:lnTo>
                      <a:pt x="485" y="364"/>
                    </a:lnTo>
                    <a:lnTo>
                      <a:pt x="490" y="366"/>
                    </a:lnTo>
                    <a:lnTo>
                      <a:pt x="492" y="371"/>
                    </a:lnTo>
                    <a:lnTo>
                      <a:pt x="492" y="373"/>
                    </a:lnTo>
                    <a:lnTo>
                      <a:pt x="495" y="373"/>
                    </a:lnTo>
                    <a:lnTo>
                      <a:pt x="500" y="373"/>
                    </a:lnTo>
                    <a:lnTo>
                      <a:pt x="504" y="378"/>
                    </a:lnTo>
                    <a:lnTo>
                      <a:pt x="504" y="378"/>
                    </a:lnTo>
                    <a:lnTo>
                      <a:pt x="504" y="378"/>
                    </a:lnTo>
                    <a:lnTo>
                      <a:pt x="504" y="378"/>
                    </a:lnTo>
                    <a:lnTo>
                      <a:pt x="504" y="378"/>
                    </a:lnTo>
                    <a:lnTo>
                      <a:pt x="509" y="383"/>
                    </a:lnTo>
                    <a:lnTo>
                      <a:pt x="512" y="388"/>
                    </a:lnTo>
                    <a:lnTo>
                      <a:pt x="517" y="393"/>
                    </a:lnTo>
                    <a:lnTo>
                      <a:pt x="522" y="398"/>
                    </a:lnTo>
                    <a:lnTo>
                      <a:pt x="524" y="400"/>
                    </a:lnTo>
                    <a:lnTo>
                      <a:pt x="526" y="403"/>
                    </a:lnTo>
                    <a:lnTo>
                      <a:pt x="529" y="407"/>
                    </a:lnTo>
                    <a:lnTo>
                      <a:pt x="536" y="415"/>
                    </a:lnTo>
                    <a:lnTo>
                      <a:pt x="536" y="415"/>
                    </a:lnTo>
                    <a:lnTo>
                      <a:pt x="536" y="417"/>
                    </a:lnTo>
                    <a:lnTo>
                      <a:pt x="539" y="420"/>
                    </a:lnTo>
                    <a:lnTo>
                      <a:pt x="543" y="425"/>
                    </a:lnTo>
                    <a:lnTo>
                      <a:pt x="548" y="432"/>
                    </a:lnTo>
                    <a:lnTo>
                      <a:pt x="553" y="434"/>
                    </a:lnTo>
                    <a:lnTo>
                      <a:pt x="558" y="434"/>
                    </a:lnTo>
                    <a:lnTo>
                      <a:pt x="565" y="434"/>
                    </a:lnTo>
                    <a:lnTo>
                      <a:pt x="570" y="437"/>
                    </a:lnTo>
                    <a:lnTo>
                      <a:pt x="575" y="439"/>
                    </a:lnTo>
                    <a:lnTo>
                      <a:pt x="580" y="439"/>
                    </a:lnTo>
                    <a:lnTo>
                      <a:pt x="585" y="442"/>
                    </a:lnTo>
                    <a:lnTo>
                      <a:pt x="585" y="442"/>
                    </a:lnTo>
                    <a:lnTo>
                      <a:pt x="587" y="451"/>
                    </a:lnTo>
                    <a:lnTo>
                      <a:pt x="590" y="459"/>
                    </a:lnTo>
                    <a:lnTo>
                      <a:pt x="592" y="464"/>
                    </a:lnTo>
                    <a:lnTo>
                      <a:pt x="592" y="468"/>
                    </a:lnTo>
                    <a:lnTo>
                      <a:pt x="592" y="468"/>
                    </a:lnTo>
                    <a:lnTo>
                      <a:pt x="592" y="471"/>
                    </a:lnTo>
                  </a:path>
                </a:pathLst>
              </a:cu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200" dirty="0"/>
              </a:p>
            </p:txBody>
          </p:sp>
          <p:sp>
            <p:nvSpPr>
              <p:cNvPr id="120" name="Freeform 246">
                <a:extLst>
                  <a:ext uri="{FF2B5EF4-FFF2-40B4-BE49-F238E27FC236}">
                    <a16:creationId xmlns:a16="http://schemas.microsoft.com/office/drawing/2014/main" id="{44A2E091-58F5-4F11-870F-ECB6DD7E089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761" y="3172"/>
                <a:ext cx="8" cy="7"/>
              </a:xfrm>
              <a:custGeom>
                <a:avLst/>
                <a:gdLst>
                  <a:gd name="T0" fmla="*/ 5 w 8"/>
                  <a:gd name="T1" fmla="*/ 2 h 7"/>
                  <a:gd name="T2" fmla="*/ 5 w 8"/>
                  <a:gd name="T3" fmla="*/ 5 h 7"/>
                  <a:gd name="T4" fmla="*/ 5 w 8"/>
                  <a:gd name="T5" fmla="*/ 5 h 7"/>
                  <a:gd name="T6" fmla="*/ 8 w 8"/>
                  <a:gd name="T7" fmla="*/ 5 h 7"/>
                  <a:gd name="T8" fmla="*/ 8 w 8"/>
                  <a:gd name="T9" fmla="*/ 5 h 7"/>
                  <a:gd name="T10" fmla="*/ 5 w 8"/>
                  <a:gd name="T11" fmla="*/ 7 h 7"/>
                  <a:gd name="T12" fmla="*/ 5 w 8"/>
                  <a:gd name="T13" fmla="*/ 7 h 7"/>
                  <a:gd name="T14" fmla="*/ 5 w 8"/>
                  <a:gd name="T15" fmla="*/ 7 h 7"/>
                  <a:gd name="T16" fmla="*/ 5 w 8"/>
                  <a:gd name="T17" fmla="*/ 7 h 7"/>
                  <a:gd name="T18" fmla="*/ 3 w 8"/>
                  <a:gd name="T19" fmla="*/ 5 h 7"/>
                  <a:gd name="T20" fmla="*/ 3 w 8"/>
                  <a:gd name="T21" fmla="*/ 5 h 7"/>
                  <a:gd name="T22" fmla="*/ 0 w 8"/>
                  <a:gd name="T23" fmla="*/ 5 h 7"/>
                  <a:gd name="T24" fmla="*/ 0 w 8"/>
                  <a:gd name="T25" fmla="*/ 2 h 7"/>
                  <a:gd name="T26" fmla="*/ 0 w 8"/>
                  <a:gd name="T27" fmla="*/ 2 h 7"/>
                  <a:gd name="T28" fmla="*/ 0 w 8"/>
                  <a:gd name="T29" fmla="*/ 0 h 7"/>
                  <a:gd name="T30" fmla="*/ 0 w 8"/>
                  <a:gd name="T31" fmla="*/ 2 h 7"/>
                  <a:gd name="T32" fmla="*/ 3 w 8"/>
                  <a:gd name="T33" fmla="*/ 2 h 7"/>
                  <a:gd name="T34" fmla="*/ 3 w 8"/>
                  <a:gd name="T35" fmla="*/ 2 h 7"/>
                  <a:gd name="T36" fmla="*/ 3 w 8"/>
                  <a:gd name="T37" fmla="*/ 2 h 7"/>
                  <a:gd name="T38" fmla="*/ 5 w 8"/>
                  <a:gd name="T39" fmla="*/ 2 h 7"/>
                  <a:gd name="T40" fmla="*/ 5 w 8"/>
                  <a:gd name="T41" fmla="*/ 2 h 7"/>
                  <a:gd name="T42" fmla="*/ 5 w 8"/>
                  <a:gd name="T43" fmla="*/ 2 h 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</a:cxnLst>
                <a:rect l="0" t="0" r="r" b="b"/>
                <a:pathLst>
                  <a:path w="8" h="7">
                    <a:moveTo>
                      <a:pt x="5" y="2"/>
                    </a:moveTo>
                    <a:lnTo>
                      <a:pt x="5" y="5"/>
                    </a:lnTo>
                    <a:lnTo>
                      <a:pt x="5" y="5"/>
                    </a:lnTo>
                    <a:lnTo>
                      <a:pt x="8" y="5"/>
                    </a:lnTo>
                    <a:lnTo>
                      <a:pt x="8" y="5"/>
                    </a:lnTo>
                    <a:lnTo>
                      <a:pt x="5" y="7"/>
                    </a:lnTo>
                    <a:lnTo>
                      <a:pt x="5" y="7"/>
                    </a:lnTo>
                    <a:lnTo>
                      <a:pt x="5" y="7"/>
                    </a:lnTo>
                    <a:lnTo>
                      <a:pt x="5" y="7"/>
                    </a:lnTo>
                    <a:lnTo>
                      <a:pt x="3" y="5"/>
                    </a:lnTo>
                    <a:lnTo>
                      <a:pt x="3" y="5"/>
                    </a:lnTo>
                    <a:lnTo>
                      <a:pt x="0" y="5"/>
                    </a:lnTo>
                    <a:lnTo>
                      <a:pt x="0" y="2"/>
                    </a:lnTo>
                    <a:lnTo>
                      <a:pt x="0" y="2"/>
                    </a:lnTo>
                    <a:lnTo>
                      <a:pt x="0" y="0"/>
                    </a:lnTo>
                    <a:lnTo>
                      <a:pt x="0" y="2"/>
                    </a:lnTo>
                    <a:lnTo>
                      <a:pt x="3" y="2"/>
                    </a:lnTo>
                    <a:lnTo>
                      <a:pt x="3" y="2"/>
                    </a:lnTo>
                    <a:lnTo>
                      <a:pt x="3" y="2"/>
                    </a:lnTo>
                    <a:lnTo>
                      <a:pt x="5" y="2"/>
                    </a:lnTo>
                    <a:lnTo>
                      <a:pt x="5" y="2"/>
                    </a:lnTo>
                    <a:lnTo>
                      <a:pt x="5" y="2"/>
                    </a:lnTo>
                    <a:close/>
                  </a:path>
                </a:pathLst>
              </a:custGeom>
              <a:solidFill>
                <a:srgbClr val="EAB08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200" dirty="0"/>
              </a:p>
            </p:txBody>
          </p:sp>
          <p:sp>
            <p:nvSpPr>
              <p:cNvPr id="121" name="Freeform 247">
                <a:extLst>
                  <a:ext uri="{FF2B5EF4-FFF2-40B4-BE49-F238E27FC236}">
                    <a16:creationId xmlns:a16="http://schemas.microsoft.com/office/drawing/2014/main" id="{04367D0C-2DCF-4C2E-B1BD-D0F92BAF134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403" y="3172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EAB08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200" dirty="0"/>
              </a:p>
            </p:txBody>
          </p:sp>
          <p:sp>
            <p:nvSpPr>
              <p:cNvPr id="122" name="Freeform 248">
                <a:extLst>
                  <a:ext uri="{FF2B5EF4-FFF2-40B4-BE49-F238E27FC236}">
                    <a16:creationId xmlns:a16="http://schemas.microsoft.com/office/drawing/2014/main" id="{1A16E9EB-A6DF-44EA-A372-A538144ABC1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403" y="3172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lnTo>
                      <a:pt x="0" y="0"/>
                    </a:lnTo>
                    <a:lnTo>
                      <a:pt x="0" y="0"/>
                    </a:lnTo>
                  </a:path>
                </a:pathLst>
              </a:cu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200" dirty="0"/>
              </a:p>
            </p:txBody>
          </p:sp>
          <p:sp>
            <p:nvSpPr>
              <p:cNvPr id="123" name="Freeform 249">
                <a:extLst>
                  <a:ext uri="{FF2B5EF4-FFF2-40B4-BE49-F238E27FC236}">
                    <a16:creationId xmlns:a16="http://schemas.microsoft.com/office/drawing/2014/main" id="{DF2F9A84-F72E-402A-8204-316D3006656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396" y="3174"/>
                <a:ext cx="2" cy="3"/>
              </a:xfrm>
              <a:custGeom>
                <a:avLst/>
                <a:gdLst>
                  <a:gd name="T0" fmla="*/ 2 w 2"/>
                  <a:gd name="T1" fmla="*/ 3 h 3"/>
                  <a:gd name="T2" fmla="*/ 2 w 2"/>
                  <a:gd name="T3" fmla="*/ 3 h 3"/>
                  <a:gd name="T4" fmla="*/ 0 w 2"/>
                  <a:gd name="T5" fmla="*/ 0 h 3"/>
                  <a:gd name="T6" fmla="*/ 0 w 2"/>
                  <a:gd name="T7" fmla="*/ 0 h 3"/>
                  <a:gd name="T8" fmla="*/ 2 w 2"/>
                  <a:gd name="T9" fmla="*/ 3 h 3"/>
                  <a:gd name="T10" fmla="*/ 2 w 2"/>
                  <a:gd name="T11" fmla="*/ 3 h 3"/>
                  <a:gd name="T12" fmla="*/ 2 w 2"/>
                  <a:gd name="T13" fmla="*/ 3 h 3"/>
                  <a:gd name="T14" fmla="*/ 2 w 2"/>
                  <a:gd name="T15" fmla="*/ 3 h 3"/>
                  <a:gd name="T16" fmla="*/ 2 w 2"/>
                  <a:gd name="T17" fmla="*/ 3 h 3"/>
                  <a:gd name="T18" fmla="*/ 2 w 2"/>
                  <a:gd name="T19" fmla="*/ 3 h 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" h="3">
                    <a:moveTo>
                      <a:pt x="2" y="3"/>
                    </a:moveTo>
                    <a:lnTo>
                      <a:pt x="2" y="3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2" y="3"/>
                    </a:lnTo>
                    <a:lnTo>
                      <a:pt x="2" y="3"/>
                    </a:lnTo>
                    <a:lnTo>
                      <a:pt x="2" y="3"/>
                    </a:lnTo>
                    <a:lnTo>
                      <a:pt x="2" y="3"/>
                    </a:lnTo>
                    <a:lnTo>
                      <a:pt x="2" y="3"/>
                    </a:lnTo>
                    <a:lnTo>
                      <a:pt x="2" y="3"/>
                    </a:lnTo>
                    <a:close/>
                  </a:path>
                </a:pathLst>
              </a:custGeom>
              <a:solidFill>
                <a:srgbClr val="EAB08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200" dirty="0"/>
              </a:p>
            </p:txBody>
          </p:sp>
          <p:sp>
            <p:nvSpPr>
              <p:cNvPr id="124" name="Freeform 250">
                <a:extLst>
                  <a:ext uri="{FF2B5EF4-FFF2-40B4-BE49-F238E27FC236}">
                    <a16:creationId xmlns:a16="http://schemas.microsoft.com/office/drawing/2014/main" id="{453B943D-F324-4BC5-B63A-A7CC46FA222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391" y="3177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EAB08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200" dirty="0"/>
              </a:p>
            </p:txBody>
          </p:sp>
          <p:sp>
            <p:nvSpPr>
              <p:cNvPr id="125" name="Freeform 251">
                <a:extLst>
                  <a:ext uri="{FF2B5EF4-FFF2-40B4-BE49-F238E27FC236}">
                    <a16:creationId xmlns:a16="http://schemas.microsoft.com/office/drawing/2014/main" id="{BF189FE4-B431-446B-80DD-CD1711E4206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391" y="3177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lnTo>
                      <a:pt x="0" y="0"/>
                    </a:lnTo>
                    <a:lnTo>
                      <a:pt x="0" y="0"/>
                    </a:lnTo>
                  </a:path>
                </a:pathLst>
              </a:cu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200" dirty="0"/>
              </a:p>
            </p:txBody>
          </p:sp>
          <p:sp>
            <p:nvSpPr>
              <p:cNvPr id="126" name="Freeform 252">
                <a:extLst>
                  <a:ext uri="{FF2B5EF4-FFF2-40B4-BE49-F238E27FC236}">
                    <a16:creationId xmlns:a16="http://schemas.microsoft.com/office/drawing/2014/main" id="{545BEF1C-9840-4541-8B5C-862BEEEC453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393" y="3157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EAB08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200" dirty="0"/>
              </a:p>
            </p:txBody>
          </p:sp>
          <p:sp>
            <p:nvSpPr>
              <p:cNvPr id="127" name="Freeform 253">
                <a:extLst>
                  <a:ext uri="{FF2B5EF4-FFF2-40B4-BE49-F238E27FC236}">
                    <a16:creationId xmlns:a16="http://schemas.microsoft.com/office/drawing/2014/main" id="{88889D85-EB2F-45BE-8BD1-1614BA5E025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393" y="3157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lnTo>
                      <a:pt x="0" y="0"/>
                    </a:lnTo>
                    <a:lnTo>
                      <a:pt x="0" y="0"/>
                    </a:lnTo>
                  </a:path>
                </a:pathLst>
              </a:cu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200" dirty="0"/>
              </a:p>
            </p:txBody>
          </p:sp>
          <p:sp>
            <p:nvSpPr>
              <p:cNvPr id="128" name="Freeform 254">
                <a:extLst>
                  <a:ext uri="{FF2B5EF4-FFF2-40B4-BE49-F238E27FC236}">
                    <a16:creationId xmlns:a16="http://schemas.microsoft.com/office/drawing/2014/main" id="{C21F737C-44D8-462D-89EC-8B737273A3F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157" y="3235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EAB08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200" dirty="0"/>
              </a:p>
            </p:txBody>
          </p:sp>
          <p:sp>
            <p:nvSpPr>
              <p:cNvPr id="129" name="Freeform 255">
                <a:extLst>
                  <a:ext uri="{FF2B5EF4-FFF2-40B4-BE49-F238E27FC236}">
                    <a16:creationId xmlns:a16="http://schemas.microsoft.com/office/drawing/2014/main" id="{072D16DC-CE5F-4E25-A939-538B4E01BC3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157" y="3235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lnTo>
                      <a:pt x="0" y="0"/>
                    </a:lnTo>
                    <a:lnTo>
                      <a:pt x="0" y="0"/>
                    </a:lnTo>
                  </a:path>
                </a:pathLst>
              </a:cu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200" dirty="0"/>
              </a:p>
            </p:txBody>
          </p:sp>
          <p:sp>
            <p:nvSpPr>
              <p:cNvPr id="130" name="Freeform 256">
                <a:extLst>
                  <a:ext uri="{FF2B5EF4-FFF2-40B4-BE49-F238E27FC236}">
                    <a16:creationId xmlns:a16="http://schemas.microsoft.com/office/drawing/2014/main" id="{06638F10-8137-4A27-8A4E-F61DDAE9043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722" y="3164"/>
                <a:ext cx="13" cy="25"/>
              </a:xfrm>
              <a:custGeom>
                <a:avLst/>
                <a:gdLst>
                  <a:gd name="T0" fmla="*/ 5 w 13"/>
                  <a:gd name="T1" fmla="*/ 10 h 25"/>
                  <a:gd name="T2" fmla="*/ 5 w 13"/>
                  <a:gd name="T3" fmla="*/ 10 h 25"/>
                  <a:gd name="T4" fmla="*/ 5 w 13"/>
                  <a:gd name="T5" fmla="*/ 10 h 25"/>
                  <a:gd name="T6" fmla="*/ 3 w 13"/>
                  <a:gd name="T7" fmla="*/ 8 h 25"/>
                  <a:gd name="T8" fmla="*/ 0 w 13"/>
                  <a:gd name="T9" fmla="*/ 8 h 25"/>
                  <a:gd name="T10" fmla="*/ 0 w 13"/>
                  <a:gd name="T11" fmla="*/ 5 h 25"/>
                  <a:gd name="T12" fmla="*/ 0 w 13"/>
                  <a:gd name="T13" fmla="*/ 3 h 25"/>
                  <a:gd name="T14" fmla="*/ 3 w 13"/>
                  <a:gd name="T15" fmla="*/ 3 h 25"/>
                  <a:gd name="T16" fmla="*/ 3 w 13"/>
                  <a:gd name="T17" fmla="*/ 3 h 25"/>
                  <a:gd name="T18" fmla="*/ 3 w 13"/>
                  <a:gd name="T19" fmla="*/ 0 h 25"/>
                  <a:gd name="T20" fmla="*/ 5 w 13"/>
                  <a:gd name="T21" fmla="*/ 3 h 25"/>
                  <a:gd name="T22" fmla="*/ 8 w 13"/>
                  <a:gd name="T23" fmla="*/ 5 h 25"/>
                  <a:gd name="T24" fmla="*/ 8 w 13"/>
                  <a:gd name="T25" fmla="*/ 5 h 25"/>
                  <a:gd name="T26" fmla="*/ 10 w 13"/>
                  <a:gd name="T27" fmla="*/ 3 h 25"/>
                  <a:gd name="T28" fmla="*/ 13 w 13"/>
                  <a:gd name="T29" fmla="*/ 8 h 25"/>
                  <a:gd name="T30" fmla="*/ 13 w 13"/>
                  <a:gd name="T31" fmla="*/ 8 h 25"/>
                  <a:gd name="T32" fmla="*/ 10 w 13"/>
                  <a:gd name="T33" fmla="*/ 8 h 25"/>
                  <a:gd name="T34" fmla="*/ 10 w 13"/>
                  <a:gd name="T35" fmla="*/ 13 h 25"/>
                  <a:gd name="T36" fmla="*/ 13 w 13"/>
                  <a:gd name="T37" fmla="*/ 15 h 25"/>
                  <a:gd name="T38" fmla="*/ 13 w 13"/>
                  <a:gd name="T39" fmla="*/ 17 h 25"/>
                  <a:gd name="T40" fmla="*/ 13 w 13"/>
                  <a:gd name="T41" fmla="*/ 17 h 25"/>
                  <a:gd name="T42" fmla="*/ 13 w 13"/>
                  <a:gd name="T43" fmla="*/ 20 h 25"/>
                  <a:gd name="T44" fmla="*/ 13 w 13"/>
                  <a:gd name="T45" fmla="*/ 22 h 25"/>
                  <a:gd name="T46" fmla="*/ 13 w 13"/>
                  <a:gd name="T47" fmla="*/ 25 h 25"/>
                  <a:gd name="T48" fmla="*/ 10 w 13"/>
                  <a:gd name="T49" fmla="*/ 20 h 25"/>
                  <a:gd name="T50" fmla="*/ 10 w 13"/>
                  <a:gd name="T51" fmla="*/ 20 h 25"/>
                  <a:gd name="T52" fmla="*/ 10 w 13"/>
                  <a:gd name="T53" fmla="*/ 22 h 25"/>
                  <a:gd name="T54" fmla="*/ 8 w 13"/>
                  <a:gd name="T55" fmla="*/ 20 h 25"/>
                  <a:gd name="T56" fmla="*/ 8 w 13"/>
                  <a:gd name="T57" fmla="*/ 17 h 25"/>
                  <a:gd name="T58" fmla="*/ 5 w 13"/>
                  <a:gd name="T59" fmla="*/ 15 h 25"/>
                  <a:gd name="T60" fmla="*/ 8 w 13"/>
                  <a:gd name="T61" fmla="*/ 15 h 25"/>
                  <a:gd name="T62" fmla="*/ 10 w 13"/>
                  <a:gd name="T63" fmla="*/ 13 h 25"/>
                  <a:gd name="T64" fmla="*/ 8 w 13"/>
                  <a:gd name="T65" fmla="*/ 10 h 25"/>
                  <a:gd name="T66" fmla="*/ 8 w 13"/>
                  <a:gd name="T67" fmla="*/ 13 h 25"/>
                  <a:gd name="T68" fmla="*/ 8 w 13"/>
                  <a:gd name="T69" fmla="*/ 13 h 25"/>
                  <a:gd name="T70" fmla="*/ 5 w 13"/>
                  <a:gd name="T71" fmla="*/ 13 h 25"/>
                  <a:gd name="T72" fmla="*/ 5 w 13"/>
                  <a:gd name="T73" fmla="*/ 10 h 25"/>
                  <a:gd name="T74" fmla="*/ 5 w 13"/>
                  <a:gd name="T75" fmla="*/ 10 h 25"/>
                  <a:gd name="T76" fmla="*/ 5 w 13"/>
                  <a:gd name="T77" fmla="*/ 10 h 25"/>
                  <a:gd name="T78" fmla="*/ 5 w 13"/>
                  <a:gd name="T79" fmla="*/ 10 h 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</a:cxnLst>
                <a:rect l="0" t="0" r="r" b="b"/>
                <a:pathLst>
                  <a:path w="13" h="25">
                    <a:moveTo>
                      <a:pt x="5" y="10"/>
                    </a:moveTo>
                    <a:lnTo>
                      <a:pt x="5" y="10"/>
                    </a:lnTo>
                    <a:lnTo>
                      <a:pt x="5" y="10"/>
                    </a:lnTo>
                    <a:lnTo>
                      <a:pt x="3" y="8"/>
                    </a:lnTo>
                    <a:lnTo>
                      <a:pt x="0" y="8"/>
                    </a:lnTo>
                    <a:lnTo>
                      <a:pt x="0" y="5"/>
                    </a:lnTo>
                    <a:lnTo>
                      <a:pt x="0" y="3"/>
                    </a:lnTo>
                    <a:lnTo>
                      <a:pt x="3" y="3"/>
                    </a:lnTo>
                    <a:lnTo>
                      <a:pt x="3" y="3"/>
                    </a:lnTo>
                    <a:lnTo>
                      <a:pt x="3" y="0"/>
                    </a:lnTo>
                    <a:lnTo>
                      <a:pt x="5" y="3"/>
                    </a:lnTo>
                    <a:lnTo>
                      <a:pt x="8" y="5"/>
                    </a:lnTo>
                    <a:lnTo>
                      <a:pt x="8" y="5"/>
                    </a:lnTo>
                    <a:lnTo>
                      <a:pt x="10" y="3"/>
                    </a:lnTo>
                    <a:lnTo>
                      <a:pt x="13" y="8"/>
                    </a:lnTo>
                    <a:lnTo>
                      <a:pt x="13" y="8"/>
                    </a:lnTo>
                    <a:lnTo>
                      <a:pt x="10" y="8"/>
                    </a:lnTo>
                    <a:lnTo>
                      <a:pt x="10" y="13"/>
                    </a:lnTo>
                    <a:lnTo>
                      <a:pt x="13" y="15"/>
                    </a:lnTo>
                    <a:lnTo>
                      <a:pt x="13" y="17"/>
                    </a:lnTo>
                    <a:lnTo>
                      <a:pt x="13" y="17"/>
                    </a:lnTo>
                    <a:lnTo>
                      <a:pt x="13" y="20"/>
                    </a:lnTo>
                    <a:lnTo>
                      <a:pt x="13" y="22"/>
                    </a:lnTo>
                    <a:lnTo>
                      <a:pt x="13" y="25"/>
                    </a:lnTo>
                    <a:lnTo>
                      <a:pt x="10" y="20"/>
                    </a:lnTo>
                    <a:lnTo>
                      <a:pt x="10" y="20"/>
                    </a:lnTo>
                    <a:lnTo>
                      <a:pt x="10" y="22"/>
                    </a:lnTo>
                    <a:lnTo>
                      <a:pt x="8" y="20"/>
                    </a:lnTo>
                    <a:lnTo>
                      <a:pt x="8" y="17"/>
                    </a:lnTo>
                    <a:lnTo>
                      <a:pt x="5" y="15"/>
                    </a:lnTo>
                    <a:lnTo>
                      <a:pt x="8" y="15"/>
                    </a:lnTo>
                    <a:lnTo>
                      <a:pt x="10" y="13"/>
                    </a:lnTo>
                    <a:lnTo>
                      <a:pt x="8" y="10"/>
                    </a:lnTo>
                    <a:lnTo>
                      <a:pt x="8" y="13"/>
                    </a:lnTo>
                    <a:lnTo>
                      <a:pt x="8" y="13"/>
                    </a:lnTo>
                    <a:lnTo>
                      <a:pt x="5" y="13"/>
                    </a:lnTo>
                    <a:lnTo>
                      <a:pt x="5" y="10"/>
                    </a:lnTo>
                    <a:lnTo>
                      <a:pt x="5" y="10"/>
                    </a:lnTo>
                    <a:lnTo>
                      <a:pt x="5" y="10"/>
                    </a:lnTo>
                    <a:lnTo>
                      <a:pt x="5" y="10"/>
                    </a:lnTo>
                    <a:close/>
                  </a:path>
                </a:pathLst>
              </a:custGeom>
              <a:solidFill>
                <a:srgbClr val="EAB08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200" dirty="0"/>
              </a:p>
            </p:txBody>
          </p:sp>
          <p:sp>
            <p:nvSpPr>
              <p:cNvPr id="131" name="Freeform 257">
                <a:extLst>
                  <a:ext uri="{FF2B5EF4-FFF2-40B4-BE49-F238E27FC236}">
                    <a16:creationId xmlns:a16="http://schemas.microsoft.com/office/drawing/2014/main" id="{DBB6BA8A-96A1-43C2-B00B-CAF1C1A3709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701" y="3150"/>
                <a:ext cx="21" cy="39"/>
              </a:xfrm>
              <a:custGeom>
                <a:avLst/>
                <a:gdLst>
                  <a:gd name="T0" fmla="*/ 12 w 21"/>
                  <a:gd name="T1" fmla="*/ 5 h 39"/>
                  <a:gd name="T2" fmla="*/ 12 w 21"/>
                  <a:gd name="T3" fmla="*/ 7 h 39"/>
                  <a:gd name="T4" fmla="*/ 14 w 21"/>
                  <a:gd name="T5" fmla="*/ 12 h 39"/>
                  <a:gd name="T6" fmla="*/ 14 w 21"/>
                  <a:gd name="T7" fmla="*/ 12 h 39"/>
                  <a:gd name="T8" fmla="*/ 17 w 21"/>
                  <a:gd name="T9" fmla="*/ 14 h 39"/>
                  <a:gd name="T10" fmla="*/ 17 w 21"/>
                  <a:gd name="T11" fmla="*/ 17 h 39"/>
                  <a:gd name="T12" fmla="*/ 17 w 21"/>
                  <a:gd name="T13" fmla="*/ 22 h 39"/>
                  <a:gd name="T14" fmla="*/ 17 w 21"/>
                  <a:gd name="T15" fmla="*/ 22 h 39"/>
                  <a:gd name="T16" fmla="*/ 19 w 21"/>
                  <a:gd name="T17" fmla="*/ 27 h 39"/>
                  <a:gd name="T18" fmla="*/ 19 w 21"/>
                  <a:gd name="T19" fmla="*/ 31 h 39"/>
                  <a:gd name="T20" fmla="*/ 19 w 21"/>
                  <a:gd name="T21" fmla="*/ 31 h 39"/>
                  <a:gd name="T22" fmla="*/ 21 w 21"/>
                  <a:gd name="T23" fmla="*/ 34 h 39"/>
                  <a:gd name="T24" fmla="*/ 21 w 21"/>
                  <a:gd name="T25" fmla="*/ 39 h 39"/>
                  <a:gd name="T26" fmla="*/ 19 w 21"/>
                  <a:gd name="T27" fmla="*/ 36 h 39"/>
                  <a:gd name="T28" fmla="*/ 17 w 21"/>
                  <a:gd name="T29" fmla="*/ 34 h 39"/>
                  <a:gd name="T30" fmla="*/ 14 w 21"/>
                  <a:gd name="T31" fmla="*/ 29 h 39"/>
                  <a:gd name="T32" fmla="*/ 14 w 21"/>
                  <a:gd name="T33" fmla="*/ 24 h 39"/>
                  <a:gd name="T34" fmla="*/ 14 w 21"/>
                  <a:gd name="T35" fmla="*/ 19 h 39"/>
                  <a:gd name="T36" fmla="*/ 14 w 21"/>
                  <a:gd name="T37" fmla="*/ 24 h 39"/>
                  <a:gd name="T38" fmla="*/ 12 w 21"/>
                  <a:gd name="T39" fmla="*/ 24 h 39"/>
                  <a:gd name="T40" fmla="*/ 9 w 21"/>
                  <a:gd name="T41" fmla="*/ 22 h 39"/>
                  <a:gd name="T42" fmla="*/ 7 w 21"/>
                  <a:gd name="T43" fmla="*/ 19 h 39"/>
                  <a:gd name="T44" fmla="*/ 7 w 21"/>
                  <a:gd name="T45" fmla="*/ 19 h 39"/>
                  <a:gd name="T46" fmla="*/ 7 w 21"/>
                  <a:gd name="T47" fmla="*/ 17 h 39"/>
                  <a:gd name="T48" fmla="*/ 4 w 21"/>
                  <a:gd name="T49" fmla="*/ 12 h 39"/>
                  <a:gd name="T50" fmla="*/ 2 w 21"/>
                  <a:gd name="T51" fmla="*/ 10 h 39"/>
                  <a:gd name="T52" fmla="*/ 0 w 21"/>
                  <a:gd name="T53" fmla="*/ 7 h 39"/>
                  <a:gd name="T54" fmla="*/ 0 w 21"/>
                  <a:gd name="T55" fmla="*/ 5 h 39"/>
                  <a:gd name="T56" fmla="*/ 0 w 21"/>
                  <a:gd name="T57" fmla="*/ 2 h 39"/>
                  <a:gd name="T58" fmla="*/ 2 w 21"/>
                  <a:gd name="T59" fmla="*/ 2 h 39"/>
                  <a:gd name="T60" fmla="*/ 4 w 21"/>
                  <a:gd name="T61" fmla="*/ 2 h 39"/>
                  <a:gd name="T62" fmla="*/ 7 w 21"/>
                  <a:gd name="T63" fmla="*/ 5 h 39"/>
                  <a:gd name="T64" fmla="*/ 9 w 21"/>
                  <a:gd name="T65" fmla="*/ 7 h 39"/>
                  <a:gd name="T66" fmla="*/ 12 w 21"/>
                  <a:gd name="T67" fmla="*/ 7 h 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</a:cxnLst>
                <a:rect l="0" t="0" r="r" b="b"/>
                <a:pathLst>
                  <a:path w="21" h="39">
                    <a:moveTo>
                      <a:pt x="12" y="7"/>
                    </a:moveTo>
                    <a:lnTo>
                      <a:pt x="12" y="5"/>
                    </a:lnTo>
                    <a:lnTo>
                      <a:pt x="12" y="7"/>
                    </a:lnTo>
                    <a:lnTo>
                      <a:pt x="12" y="7"/>
                    </a:lnTo>
                    <a:lnTo>
                      <a:pt x="12" y="10"/>
                    </a:lnTo>
                    <a:lnTo>
                      <a:pt x="14" y="12"/>
                    </a:lnTo>
                    <a:lnTo>
                      <a:pt x="14" y="14"/>
                    </a:lnTo>
                    <a:lnTo>
                      <a:pt x="14" y="12"/>
                    </a:lnTo>
                    <a:lnTo>
                      <a:pt x="14" y="14"/>
                    </a:lnTo>
                    <a:lnTo>
                      <a:pt x="17" y="14"/>
                    </a:lnTo>
                    <a:lnTo>
                      <a:pt x="17" y="17"/>
                    </a:lnTo>
                    <a:lnTo>
                      <a:pt x="17" y="17"/>
                    </a:lnTo>
                    <a:lnTo>
                      <a:pt x="17" y="19"/>
                    </a:lnTo>
                    <a:lnTo>
                      <a:pt x="17" y="22"/>
                    </a:lnTo>
                    <a:lnTo>
                      <a:pt x="17" y="22"/>
                    </a:lnTo>
                    <a:lnTo>
                      <a:pt x="17" y="22"/>
                    </a:lnTo>
                    <a:lnTo>
                      <a:pt x="19" y="27"/>
                    </a:lnTo>
                    <a:lnTo>
                      <a:pt x="19" y="27"/>
                    </a:lnTo>
                    <a:lnTo>
                      <a:pt x="19" y="29"/>
                    </a:lnTo>
                    <a:lnTo>
                      <a:pt x="19" y="31"/>
                    </a:lnTo>
                    <a:lnTo>
                      <a:pt x="19" y="31"/>
                    </a:lnTo>
                    <a:lnTo>
                      <a:pt x="19" y="31"/>
                    </a:lnTo>
                    <a:lnTo>
                      <a:pt x="21" y="34"/>
                    </a:lnTo>
                    <a:lnTo>
                      <a:pt x="21" y="34"/>
                    </a:lnTo>
                    <a:lnTo>
                      <a:pt x="21" y="36"/>
                    </a:lnTo>
                    <a:lnTo>
                      <a:pt x="21" y="39"/>
                    </a:lnTo>
                    <a:lnTo>
                      <a:pt x="19" y="39"/>
                    </a:lnTo>
                    <a:lnTo>
                      <a:pt x="19" y="36"/>
                    </a:lnTo>
                    <a:lnTo>
                      <a:pt x="19" y="34"/>
                    </a:lnTo>
                    <a:lnTo>
                      <a:pt x="17" y="34"/>
                    </a:lnTo>
                    <a:lnTo>
                      <a:pt x="14" y="31"/>
                    </a:lnTo>
                    <a:lnTo>
                      <a:pt x="14" y="29"/>
                    </a:lnTo>
                    <a:lnTo>
                      <a:pt x="14" y="27"/>
                    </a:lnTo>
                    <a:lnTo>
                      <a:pt x="14" y="24"/>
                    </a:lnTo>
                    <a:lnTo>
                      <a:pt x="14" y="22"/>
                    </a:lnTo>
                    <a:lnTo>
                      <a:pt x="14" y="19"/>
                    </a:lnTo>
                    <a:lnTo>
                      <a:pt x="14" y="22"/>
                    </a:lnTo>
                    <a:lnTo>
                      <a:pt x="14" y="24"/>
                    </a:lnTo>
                    <a:lnTo>
                      <a:pt x="14" y="24"/>
                    </a:lnTo>
                    <a:lnTo>
                      <a:pt x="12" y="24"/>
                    </a:lnTo>
                    <a:lnTo>
                      <a:pt x="12" y="24"/>
                    </a:lnTo>
                    <a:lnTo>
                      <a:pt x="9" y="22"/>
                    </a:lnTo>
                    <a:lnTo>
                      <a:pt x="7" y="22"/>
                    </a:lnTo>
                    <a:lnTo>
                      <a:pt x="7" y="19"/>
                    </a:lnTo>
                    <a:lnTo>
                      <a:pt x="7" y="19"/>
                    </a:lnTo>
                    <a:lnTo>
                      <a:pt x="7" y="19"/>
                    </a:lnTo>
                    <a:lnTo>
                      <a:pt x="7" y="17"/>
                    </a:lnTo>
                    <a:lnTo>
                      <a:pt x="7" y="17"/>
                    </a:lnTo>
                    <a:lnTo>
                      <a:pt x="7" y="14"/>
                    </a:lnTo>
                    <a:lnTo>
                      <a:pt x="4" y="12"/>
                    </a:lnTo>
                    <a:lnTo>
                      <a:pt x="4" y="12"/>
                    </a:lnTo>
                    <a:lnTo>
                      <a:pt x="2" y="10"/>
                    </a:lnTo>
                    <a:lnTo>
                      <a:pt x="2" y="10"/>
                    </a:lnTo>
                    <a:lnTo>
                      <a:pt x="0" y="7"/>
                    </a:lnTo>
                    <a:lnTo>
                      <a:pt x="0" y="7"/>
                    </a:lnTo>
                    <a:lnTo>
                      <a:pt x="0" y="5"/>
                    </a:lnTo>
                    <a:lnTo>
                      <a:pt x="0" y="5"/>
                    </a:lnTo>
                    <a:lnTo>
                      <a:pt x="0" y="2"/>
                    </a:lnTo>
                    <a:lnTo>
                      <a:pt x="0" y="0"/>
                    </a:lnTo>
                    <a:lnTo>
                      <a:pt x="2" y="2"/>
                    </a:lnTo>
                    <a:lnTo>
                      <a:pt x="2" y="2"/>
                    </a:lnTo>
                    <a:lnTo>
                      <a:pt x="4" y="2"/>
                    </a:lnTo>
                    <a:lnTo>
                      <a:pt x="4" y="2"/>
                    </a:lnTo>
                    <a:lnTo>
                      <a:pt x="7" y="5"/>
                    </a:lnTo>
                    <a:lnTo>
                      <a:pt x="7" y="5"/>
                    </a:lnTo>
                    <a:lnTo>
                      <a:pt x="9" y="7"/>
                    </a:lnTo>
                    <a:lnTo>
                      <a:pt x="9" y="7"/>
                    </a:lnTo>
                    <a:lnTo>
                      <a:pt x="12" y="7"/>
                    </a:lnTo>
                    <a:lnTo>
                      <a:pt x="12" y="7"/>
                    </a:lnTo>
                    <a:close/>
                  </a:path>
                </a:pathLst>
              </a:custGeom>
              <a:solidFill>
                <a:srgbClr val="EAB08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200" dirty="0"/>
              </a:p>
            </p:txBody>
          </p:sp>
          <p:sp>
            <p:nvSpPr>
              <p:cNvPr id="132" name="Freeform 258">
                <a:extLst>
                  <a:ext uri="{FF2B5EF4-FFF2-40B4-BE49-F238E27FC236}">
                    <a16:creationId xmlns:a16="http://schemas.microsoft.com/office/drawing/2014/main" id="{897306E2-59EB-4124-A65C-A108C4FF52B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749" y="3174"/>
                <a:ext cx="8" cy="5"/>
              </a:xfrm>
              <a:custGeom>
                <a:avLst/>
                <a:gdLst>
                  <a:gd name="T0" fmla="*/ 5 w 8"/>
                  <a:gd name="T1" fmla="*/ 0 h 5"/>
                  <a:gd name="T2" fmla="*/ 5 w 8"/>
                  <a:gd name="T3" fmla="*/ 0 h 5"/>
                  <a:gd name="T4" fmla="*/ 5 w 8"/>
                  <a:gd name="T5" fmla="*/ 3 h 5"/>
                  <a:gd name="T6" fmla="*/ 8 w 8"/>
                  <a:gd name="T7" fmla="*/ 5 h 5"/>
                  <a:gd name="T8" fmla="*/ 5 w 8"/>
                  <a:gd name="T9" fmla="*/ 5 h 5"/>
                  <a:gd name="T10" fmla="*/ 5 w 8"/>
                  <a:gd name="T11" fmla="*/ 5 h 5"/>
                  <a:gd name="T12" fmla="*/ 5 w 8"/>
                  <a:gd name="T13" fmla="*/ 5 h 5"/>
                  <a:gd name="T14" fmla="*/ 3 w 8"/>
                  <a:gd name="T15" fmla="*/ 5 h 5"/>
                  <a:gd name="T16" fmla="*/ 0 w 8"/>
                  <a:gd name="T17" fmla="*/ 5 h 5"/>
                  <a:gd name="T18" fmla="*/ 0 w 8"/>
                  <a:gd name="T19" fmla="*/ 3 h 5"/>
                  <a:gd name="T20" fmla="*/ 0 w 8"/>
                  <a:gd name="T21" fmla="*/ 3 h 5"/>
                  <a:gd name="T22" fmla="*/ 3 w 8"/>
                  <a:gd name="T23" fmla="*/ 0 h 5"/>
                  <a:gd name="T24" fmla="*/ 3 w 8"/>
                  <a:gd name="T25" fmla="*/ 0 h 5"/>
                  <a:gd name="T26" fmla="*/ 5 w 8"/>
                  <a:gd name="T27" fmla="*/ 0 h 5"/>
                  <a:gd name="T28" fmla="*/ 5 w 8"/>
                  <a:gd name="T29" fmla="*/ 0 h 5"/>
                  <a:gd name="T30" fmla="*/ 5 w 8"/>
                  <a:gd name="T31" fmla="*/ 0 h 5"/>
                  <a:gd name="T32" fmla="*/ 5 w 8"/>
                  <a:gd name="T33" fmla="*/ 0 h 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8" h="5">
                    <a:moveTo>
                      <a:pt x="5" y="0"/>
                    </a:moveTo>
                    <a:lnTo>
                      <a:pt x="5" y="0"/>
                    </a:lnTo>
                    <a:lnTo>
                      <a:pt x="5" y="3"/>
                    </a:lnTo>
                    <a:lnTo>
                      <a:pt x="8" y="5"/>
                    </a:lnTo>
                    <a:lnTo>
                      <a:pt x="5" y="5"/>
                    </a:lnTo>
                    <a:lnTo>
                      <a:pt x="5" y="5"/>
                    </a:lnTo>
                    <a:lnTo>
                      <a:pt x="5" y="5"/>
                    </a:lnTo>
                    <a:lnTo>
                      <a:pt x="3" y="5"/>
                    </a:lnTo>
                    <a:lnTo>
                      <a:pt x="0" y="5"/>
                    </a:lnTo>
                    <a:lnTo>
                      <a:pt x="0" y="3"/>
                    </a:lnTo>
                    <a:lnTo>
                      <a:pt x="0" y="3"/>
                    </a:lnTo>
                    <a:lnTo>
                      <a:pt x="3" y="0"/>
                    </a:lnTo>
                    <a:lnTo>
                      <a:pt x="3" y="0"/>
                    </a:lnTo>
                    <a:lnTo>
                      <a:pt x="5" y="0"/>
                    </a:lnTo>
                    <a:lnTo>
                      <a:pt x="5" y="0"/>
                    </a:lnTo>
                    <a:lnTo>
                      <a:pt x="5" y="0"/>
                    </a:lnTo>
                    <a:lnTo>
                      <a:pt x="5" y="0"/>
                    </a:lnTo>
                    <a:close/>
                  </a:path>
                </a:pathLst>
              </a:custGeom>
              <a:solidFill>
                <a:srgbClr val="EAB08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200" dirty="0"/>
              </a:p>
            </p:txBody>
          </p:sp>
          <p:sp>
            <p:nvSpPr>
              <p:cNvPr id="133" name="Freeform 259">
                <a:extLst>
                  <a:ext uri="{FF2B5EF4-FFF2-40B4-BE49-F238E27FC236}">
                    <a16:creationId xmlns:a16="http://schemas.microsoft.com/office/drawing/2014/main" id="{E74D682B-C347-4571-BCBC-C09648EAC27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749" y="3164"/>
                <a:ext cx="5" cy="8"/>
              </a:xfrm>
              <a:custGeom>
                <a:avLst/>
                <a:gdLst>
                  <a:gd name="T0" fmla="*/ 0 w 5"/>
                  <a:gd name="T1" fmla="*/ 0 h 8"/>
                  <a:gd name="T2" fmla="*/ 0 w 5"/>
                  <a:gd name="T3" fmla="*/ 0 h 8"/>
                  <a:gd name="T4" fmla="*/ 0 w 5"/>
                  <a:gd name="T5" fmla="*/ 0 h 8"/>
                  <a:gd name="T6" fmla="*/ 3 w 5"/>
                  <a:gd name="T7" fmla="*/ 0 h 8"/>
                  <a:gd name="T8" fmla="*/ 3 w 5"/>
                  <a:gd name="T9" fmla="*/ 3 h 8"/>
                  <a:gd name="T10" fmla="*/ 3 w 5"/>
                  <a:gd name="T11" fmla="*/ 3 h 8"/>
                  <a:gd name="T12" fmla="*/ 5 w 5"/>
                  <a:gd name="T13" fmla="*/ 5 h 8"/>
                  <a:gd name="T14" fmla="*/ 5 w 5"/>
                  <a:gd name="T15" fmla="*/ 5 h 8"/>
                  <a:gd name="T16" fmla="*/ 5 w 5"/>
                  <a:gd name="T17" fmla="*/ 5 h 8"/>
                  <a:gd name="T18" fmla="*/ 5 w 5"/>
                  <a:gd name="T19" fmla="*/ 5 h 8"/>
                  <a:gd name="T20" fmla="*/ 5 w 5"/>
                  <a:gd name="T21" fmla="*/ 8 h 8"/>
                  <a:gd name="T22" fmla="*/ 3 w 5"/>
                  <a:gd name="T23" fmla="*/ 8 h 8"/>
                  <a:gd name="T24" fmla="*/ 0 w 5"/>
                  <a:gd name="T25" fmla="*/ 5 h 8"/>
                  <a:gd name="T26" fmla="*/ 0 w 5"/>
                  <a:gd name="T27" fmla="*/ 5 h 8"/>
                  <a:gd name="T28" fmla="*/ 0 w 5"/>
                  <a:gd name="T29" fmla="*/ 3 h 8"/>
                  <a:gd name="T30" fmla="*/ 0 w 5"/>
                  <a:gd name="T31" fmla="*/ 0 h 8"/>
                  <a:gd name="T32" fmla="*/ 0 w 5"/>
                  <a:gd name="T33" fmla="*/ 0 h 8"/>
                  <a:gd name="T34" fmla="*/ 0 w 5"/>
                  <a:gd name="T35" fmla="*/ 0 h 8"/>
                  <a:gd name="T36" fmla="*/ 0 w 5"/>
                  <a:gd name="T37" fmla="*/ 0 h 8"/>
                  <a:gd name="T38" fmla="*/ 0 w 5"/>
                  <a:gd name="T39" fmla="*/ 0 h 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5" h="8">
                    <a:moveTo>
                      <a:pt x="0" y="0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3" y="0"/>
                    </a:lnTo>
                    <a:lnTo>
                      <a:pt x="3" y="3"/>
                    </a:lnTo>
                    <a:lnTo>
                      <a:pt x="3" y="3"/>
                    </a:lnTo>
                    <a:lnTo>
                      <a:pt x="5" y="5"/>
                    </a:lnTo>
                    <a:lnTo>
                      <a:pt x="5" y="5"/>
                    </a:lnTo>
                    <a:lnTo>
                      <a:pt x="5" y="5"/>
                    </a:lnTo>
                    <a:lnTo>
                      <a:pt x="5" y="5"/>
                    </a:lnTo>
                    <a:lnTo>
                      <a:pt x="5" y="8"/>
                    </a:lnTo>
                    <a:lnTo>
                      <a:pt x="3" y="8"/>
                    </a:lnTo>
                    <a:lnTo>
                      <a:pt x="0" y="5"/>
                    </a:lnTo>
                    <a:lnTo>
                      <a:pt x="0" y="5"/>
                    </a:lnTo>
                    <a:lnTo>
                      <a:pt x="0" y="3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EAB08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200" dirty="0"/>
              </a:p>
            </p:txBody>
          </p:sp>
          <p:sp>
            <p:nvSpPr>
              <p:cNvPr id="134" name="Freeform 260">
                <a:extLst>
                  <a:ext uri="{FF2B5EF4-FFF2-40B4-BE49-F238E27FC236}">
                    <a16:creationId xmlns:a16="http://schemas.microsoft.com/office/drawing/2014/main" id="{20A4F64A-BAD6-4052-9B4E-7E9187A050D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096" y="3240"/>
                <a:ext cx="29" cy="17"/>
              </a:xfrm>
              <a:custGeom>
                <a:avLst/>
                <a:gdLst>
                  <a:gd name="T0" fmla="*/ 15 w 29"/>
                  <a:gd name="T1" fmla="*/ 2 h 17"/>
                  <a:gd name="T2" fmla="*/ 17 w 29"/>
                  <a:gd name="T3" fmla="*/ 5 h 17"/>
                  <a:gd name="T4" fmla="*/ 19 w 29"/>
                  <a:gd name="T5" fmla="*/ 5 h 17"/>
                  <a:gd name="T6" fmla="*/ 19 w 29"/>
                  <a:gd name="T7" fmla="*/ 2 h 17"/>
                  <a:gd name="T8" fmla="*/ 22 w 29"/>
                  <a:gd name="T9" fmla="*/ 0 h 17"/>
                  <a:gd name="T10" fmla="*/ 24 w 29"/>
                  <a:gd name="T11" fmla="*/ 0 h 17"/>
                  <a:gd name="T12" fmla="*/ 27 w 29"/>
                  <a:gd name="T13" fmla="*/ 0 h 17"/>
                  <a:gd name="T14" fmla="*/ 29 w 29"/>
                  <a:gd name="T15" fmla="*/ 0 h 17"/>
                  <a:gd name="T16" fmla="*/ 29 w 29"/>
                  <a:gd name="T17" fmla="*/ 2 h 17"/>
                  <a:gd name="T18" fmla="*/ 27 w 29"/>
                  <a:gd name="T19" fmla="*/ 5 h 17"/>
                  <a:gd name="T20" fmla="*/ 24 w 29"/>
                  <a:gd name="T21" fmla="*/ 5 h 17"/>
                  <a:gd name="T22" fmla="*/ 22 w 29"/>
                  <a:gd name="T23" fmla="*/ 7 h 17"/>
                  <a:gd name="T24" fmla="*/ 17 w 29"/>
                  <a:gd name="T25" fmla="*/ 7 h 17"/>
                  <a:gd name="T26" fmla="*/ 17 w 29"/>
                  <a:gd name="T27" fmla="*/ 10 h 17"/>
                  <a:gd name="T28" fmla="*/ 15 w 29"/>
                  <a:gd name="T29" fmla="*/ 10 h 17"/>
                  <a:gd name="T30" fmla="*/ 12 w 29"/>
                  <a:gd name="T31" fmla="*/ 12 h 17"/>
                  <a:gd name="T32" fmla="*/ 10 w 29"/>
                  <a:gd name="T33" fmla="*/ 12 h 17"/>
                  <a:gd name="T34" fmla="*/ 5 w 29"/>
                  <a:gd name="T35" fmla="*/ 15 h 17"/>
                  <a:gd name="T36" fmla="*/ 2 w 29"/>
                  <a:gd name="T37" fmla="*/ 15 h 17"/>
                  <a:gd name="T38" fmla="*/ 0 w 29"/>
                  <a:gd name="T39" fmla="*/ 17 h 17"/>
                  <a:gd name="T40" fmla="*/ 0 w 29"/>
                  <a:gd name="T41" fmla="*/ 17 h 17"/>
                  <a:gd name="T42" fmla="*/ 0 w 29"/>
                  <a:gd name="T43" fmla="*/ 17 h 17"/>
                  <a:gd name="T44" fmla="*/ 0 w 29"/>
                  <a:gd name="T45" fmla="*/ 15 h 17"/>
                  <a:gd name="T46" fmla="*/ 0 w 29"/>
                  <a:gd name="T47" fmla="*/ 15 h 17"/>
                  <a:gd name="T48" fmla="*/ 2 w 29"/>
                  <a:gd name="T49" fmla="*/ 12 h 17"/>
                  <a:gd name="T50" fmla="*/ 5 w 29"/>
                  <a:gd name="T51" fmla="*/ 12 h 17"/>
                  <a:gd name="T52" fmla="*/ 7 w 29"/>
                  <a:gd name="T53" fmla="*/ 10 h 17"/>
                  <a:gd name="T54" fmla="*/ 10 w 29"/>
                  <a:gd name="T55" fmla="*/ 7 h 17"/>
                  <a:gd name="T56" fmla="*/ 12 w 29"/>
                  <a:gd name="T57" fmla="*/ 5 h 17"/>
                  <a:gd name="T58" fmla="*/ 15 w 29"/>
                  <a:gd name="T59" fmla="*/ 2 h 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</a:cxnLst>
                <a:rect l="0" t="0" r="r" b="b"/>
                <a:pathLst>
                  <a:path w="29" h="17">
                    <a:moveTo>
                      <a:pt x="15" y="2"/>
                    </a:moveTo>
                    <a:lnTo>
                      <a:pt x="17" y="5"/>
                    </a:lnTo>
                    <a:lnTo>
                      <a:pt x="19" y="5"/>
                    </a:lnTo>
                    <a:lnTo>
                      <a:pt x="19" y="2"/>
                    </a:lnTo>
                    <a:lnTo>
                      <a:pt x="22" y="0"/>
                    </a:lnTo>
                    <a:lnTo>
                      <a:pt x="24" y="0"/>
                    </a:lnTo>
                    <a:lnTo>
                      <a:pt x="27" y="0"/>
                    </a:lnTo>
                    <a:lnTo>
                      <a:pt x="29" y="0"/>
                    </a:lnTo>
                    <a:lnTo>
                      <a:pt x="29" y="2"/>
                    </a:lnTo>
                    <a:lnTo>
                      <a:pt x="27" y="5"/>
                    </a:lnTo>
                    <a:lnTo>
                      <a:pt x="24" y="5"/>
                    </a:lnTo>
                    <a:lnTo>
                      <a:pt x="22" y="7"/>
                    </a:lnTo>
                    <a:lnTo>
                      <a:pt x="17" y="7"/>
                    </a:lnTo>
                    <a:lnTo>
                      <a:pt x="17" y="10"/>
                    </a:lnTo>
                    <a:lnTo>
                      <a:pt x="15" y="10"/>
                    </a:lnTo>
                    <a:lnTo>
                      <a:pt x="12" y="12"/>
                    </a:lnTo>
                    <a:lnTo>
                      <a:pt x="10" y="12"/>
                    </a:lnTo>
                    <a:lnTo>
                      <a:pt x="5" y="15"/>
                    </a:lnTo>
                    <a:lnTo>
                      <a:pt x="2" y="15"/>
                    </a:lnTo>
                    <a:lnTo>
                      <a:pt x="0" y="17"/>
                    </a:lnTo>
                    <a:lnTo>
                      <a:pt x="0" y="17"/>
                    </a:lnTo>
                    <a:lnTo>
                      <a:pt x="0" y="17"/>
                    </a:lnTo>
                    <a:lnTo>
                      <a:pt x="0" y="15"/>
                    </a:lnTo>
                    <a:lnTo>
                      <a:pt x="0" y="15"/>
                    </a:lnTo>
                    <a:lnTo>
                      <a:pt x="2" y="12"/>
                    </a:lnTo>
                    <a:lnTo>
                      <a:pt x="5" y="12"/>
                    </a:lnTo>
                    <a:lnTo>
                      <a:pt x="7" y="10"/>
                    </a:lnTo>
                    <a:lnTo>
                      <a:pt x="10" y="7"/>
                    </a:lnTo>
                    <a:lnTo>
                      <a:pt x="12" y="5"/>
                    </a:lnTo>
                    <a:lnTo>
                      <a:pt x="15" y="2"/>
                    </a:lnTo>
                    <a:close/>
                  </a:path>
                </a:pathLst>
              </a:custGeom>
              <a:solidFill>
                <a:srgbClr val="EAB08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200" dirty="0"/>
              </a:p>
            </p:txBody>
          </p:sp>
          <p:sp>
            <p:nvSpPr>
              <p:cNvPr id="135" name="Freeform 261">
                <a:extLst>
                  <a:ext uri="{FF2B5EF4-FFF2-40B4-BE49-F238E27FC236}">
                    <a16:creationId xmlns:a16="http://schemas.microsoft.com/office/drawing/2014/main" id="{38B67383-AFCF-4430-86E8-C61AD06ACF9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128" y="3233"/>
                <a:ext cx="29" cy="17"/>
              </a:xfrm>
              <a:custGeom>
                <a:avLst/>
                <a:gdLst>
                  <a:gd name="T0" fmla="*/ 0 w 29"/>
                  <a:gd name="T1" fmla="*/ 17 h 17"/>
                  <a:gd name="T2" fmla="*/ 0 w 29"/>
                  <a:gd name="T3" fmla="*/ 14 h 17"/>
                  <a:gd name="T4" fmla="*/ 0 w 29"/>
                  <a:gd name="T5" fmla="*/ 14 h 17"/>
                  <a:gd name="T6" fmla="*/ 0 w 29"/>
                  <a:gd name="T7" fmla="*/ 14 h 17"/>
                  <a:gd name="T8" fmla="*/ 2 w 29"/>
                  <a:gd name="T9" fmla="*/ 14 h 17"/>
                  <a:gd name="T10" fmla="*/ 2 w 29"/>
                  <a:gd name="T11" fmla="*/ 14 h 17"/>
                  <a:gd name="T12" fmla="*/ 5 w 29"/>
                  <a:gd name="T13" fmla="*/ 14 h 17"/>
                  <a:gd name="T14" fmla="*/ 7 w 29"/>
                  <a:gd name="T15" fmla="*/ 14 h 17"/>
                  <a:gd name="T16" fmla="*/ 12 w 29"/>
                  <a:gd name="T17" fmla="*/ 12 h 17"/>
                  <a:gd name="T18" fmla="*/ 12 w 29"/>
                  <a:gd name="T19" fmla="*/ 9 h 17"/>
                  <a:gd name="T20" fmla="*/ 14 w 29"/>
                  <a:gd name="T21" fmla="*/ 9 h 17"/>
                  <a:gd name="T22" fmla="*/ 14 w 29"/>
                  <a:gd name="T23" fmla="*/ 7 h 17"/>
                  <a:gd name="T24" fmla="*/ 17 w 29"/>
                  <a:gd name="T25" fmla="*/ 9 h 17"/>
                  <a:gd name="T26" fmla="*/ 19 w 29"/>
                  <a:gd name="T27" fmla="*/ 7 h 17"/>
                  <a:gd name="T28" fmla="*/ 19 w 29"/>
                  <a:gd name="T29" fmla="*/ 7 h 17"/>
                  <a:gd name="T30" fmla="*/ 17 w 29"/>
                  <a:gd name="T31" fmla="*/ 5 h 17"/>
                  <a:gd name="T32" fmla="*/ 14 w 29"/>
                  <a:gd name="T33" fmla="*/ 2 h 17"/>
                  <a:gd name="T34" fmla="*/ 17 w 29"/>
                  <a:gd name="T35" fmla="*/ 0 h 17"/>
                  <a:gd name="T36" fmla="*/ 19 w 29"/>
                  <a:gd name="T37" fmla="*/ 0 h 17"/>
                  <a:gd name="T38" fmla="*/ 22 w 29"/>
                  <a:gd name="T39" fmla="*/ 0 h 17"/>
                  <a:gd name="T40" fmla="*/ 24 w 29"/>
                  <a:gd name="T41" fmla="*/ 2 h 17"/>
                  <a:gd name="T42" fmla="*/ 24 w 29"/>
                  <a:gd name="T43" fmla="*/ 5 h 17"/>
                  <a:gd name="T44" fmla="*/ 26 w 29"/>
                  <a:gd name="T45" fmla="*/ 2 h 17"/>
                  <a:gd name="T46" fmla="*/ 29 w 29"/>
                  <a:gd name="T47" fmla="*/ 2 h 17"/>
                  <a:gd name="T48" fmla="*/ 29 w 29"/>
                  <a:gd name="T49" fmla="*/ 2 h 17"/>
                  <a:gd name="T50" fmla="*/ 29 w 29"/>
                  <a:gd name="T51" fmla="*/ 5 h 17"/>
                  <a:gd name="T52" fmla="*/ 29 w 29"/>
                  <a:gd name="T53" fmla="*/ 5 h 17"/>
                  <a:gd name="T54" fmla="*/ 29 w 29"/>
                  <a:gd name="T55" fmla="*/ 7 h 17"/>
                  <a:gd name="T56" fmla="*/ 24 w 29"/>
                  <a:gd name="T57" fmla="*/ 7 h 17"/>
                  <a:gd name="T58" fmla="*/ 24 w 29"/>
                  <a:gd name="T59" fmla="*/ 9 h 17"/>
                  <a:gd name="T60" fmla="*/ 26 w 29"/>
                  <a:gd name="T61" fmla="*/ 9 h 17"/>
                  <a:gd name="T62" fmla="*/ 26 w 29"/>
                  <a:gd name="T63" fmla="*/ 12 h 17"/>
                  <a:gd name="T64" fmla="*/ 24 w 29"/>
                  <a:gd name="T65" fmla="*/ 12 h 17"/>
                  <a:gd name="T66" fmla="*/ 22 w 29"/>
                  <a:gd name="T67" fmla="*/ 14 h 17"/>
                  <a:gd name="T68" fmla="*/ 19 w 29"/>
                  <a:gd name="T69" fmla="*/ 14 h 17"/>
                  <a:gd name="T70" fmla="*/ 17 w 29"/>
                  <a:gd name="T71" fmla="*/ 17 h 17"/>
                  <a:gd name="T72" fmla="*/ 14 w 29"/>
                  <a:gd name="T73" fmla="*/ 14 h 17"/>
                  <a:gd name="T74" fmla="*/ 12 w 29"/>
                  <a:gd name="T75" fmla="*/ 17 h 17"/>
                  <a:gd name="T76" fmla="*/ 7 w 29"/>
                  <a:gd name="T77" fmla="*/ 17 h 17"/>
                  <a:gd name="T78" fmla="*/ 5 w 29"/>
                  <a:gd name="T79" fmla="*/ 17 h 17"/>
                  <a:gd name="T80" fmla="*/ 2 w 29"/>
                  <a:gd name="T81" fmla="*/ 17 h 17"/>
                  <a:gd name="T82" fmla="*/ 0 w 29"/>
                  <a:gd name="T83" fmla="*/ 17 h 17"/>
                  <a:gd name="T84" fmla="*/ 0 w 29"/>
                  <a:gd name="T85" fmla="*/ 17 h 17"/>
                  <a:gd name="T86" fmla="*/ 0 w 29"/>
                  <a:gd name="T87" fmla="*/ 17 h 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</a:cxnLst>
                <a:rect l="0" t="0" r="r" b="b"/>
                <a:pathLst>
                  <a:path w="29" h="17">
                    <a:moveTo>
                      <a:pt x="0" y="17"/>
                    </a:moveTo>
                    <a:lnTo>
                      <a:pt x="0" y="14"/>
                    </a:lnTo>
                    <a:lnTo>
                      <a:pt x="0" y="14"/>
                    </a:lnTo>
                    <a:lnTo>
                      <a:pt x="0" y="14"/>
                    </a:lnTo>
                    <a:lnTo>
                      <a:pt x="2" y="14"/>
                    </a:lnTo>
                    <a:lnTo>
                      <a:pt x="2" y="14"/>
                    </a:lnTo>
                    <a:lnTo>
                      <a:pt x="5" y="14"/>
                    </a:lnTo>
                    <a:lnTo>
                      <a:pt x="7" y="14"/>
                    </a:lnTo>
                    <a:lnTo>
                      <a:pt x="12" y="12"/>
                    </a:lnTo>
                    <a:lnTo>
                      <a:pt x="12" y="9"/>
                    </a:lnTo>
                    <a:lnTo>
                      <a:pt x="14" y="9"/>
                    </a:lnTo>
                    <a:lnTo>
                      <a:pt x="14" y="7"/>
                    </a:lnTo>
                    <a:lnTo>
                      <a:pt x="17" y="9"/>
                    </a:lnTo>
                    <a:lnTo>
                      <a:pt x="19" y="7"/>
                    </a:lnTo>
                    <a:lnTo>
                      <a:pt x="19" y="7"/>
                    </a:lnTo>
                    <a:lnTo>
                      <a:pt x="17" y="5"/>
                    </a:lnTo>
                    <a:lnTo>
                      <a:pt x="14" y="2"/>
                    </a:lnTo>
                    <a:lnTo>
                      <a:pt x="17" y="0"/>
                    </a:lnTo>
                    <a:lnTo>
                      <a:pt x="19" y="0"/>
                    </a:lnTo>
                    <a:lnTo>
                      <a:pt x="22" y="0"/>
                    </a:lnTo>
                    <a:lnTo>
                      <a:pt x="24" y="2"/>
                    </a:lnTo>
                    <a:lnTo>
                      <a:pt x="24" y="5"/>
                    </a:lnTo>
                    <a:lnTo>
                      <a:pt x="26" y="2"/>
                    </a:lnTo>
                    <a:lnTo>
                      <a:pt x="29" y="2"/>
                    </a:lnTo>
                    <a:lnTo>
                      <a:pt x="29" y="2"/>
                    </a:lnTo>
                    <a:lnTo>
                      <a:pt x="29" y="5"/>
                    </a:lnTo>
                    <a:lnTo>
                      <a:pt x="29" y="5"/>
                    </a:lnTo>
                    <a:lnTo>
                      <a:pt x="29" y="7"/>
                    </a:lnTo>
                    <a:lnTo>
                      <a:pt x="24" y="7"/>
                    </a:lnTo>
                    <a:lnTo>
                      <a:pt x="24" y="9"/>
                    </a:lnTo>
                    <a:lnTo>
                      <a:pt x="26" y="9"/>
                    </a:lnTo>
                    <a:lnTo>
                      <a:pt x="26" y="12"/>
                    </a:lnTo>
                    <a:lnTo>
                      <a:pt x="24" y="12"/>
                    </a:lnTo>
                    <a:lnTo>
                      <a:pt x="22" y="14"/>
                    </a:lnTo>
                    <a:lnTo>
                      <a:pt x="19" y="14"/>
                    </a:lnTo>
                    <a:lnTo>
                      <a:pt x="17" y="17"/>
                    </a:lnTo>
                    <a:lnTo>
                      <a:pt x="14" y="14"/>
                    </a:lnTo>
                    <a:lnTo>
                      <a:pt x="12" y="17"/>
                    </a:lnTo>
                    <a:lnTo>
                      <a:pt x="7" y="17"/>
                    </a:lnTo>
                    <a:lnTo>
                      <a:pt x="5" y="17"/>
                    </a:lnTo>
                    <a:lnTo>
                      <a:pt x="2" y="17"/>
                    </a:lnTo>
                    <a:lnTo>
                      <a:pt x="0" y="17"/>
                    </a:lnTo>
                    <a:lnTo>
                      <a:pt x="0" y="17"/>
                    </a:lnTo>
                    <a:lnTo>
                      <a:pt x="0" y="17"/>
                    </a:lnTo>
                    <a:close/>
                  </a:path>
                </a:pathLst>
              </a:custGeom>
              <a:solidFill>
                <a:srgbClr val="EAB08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200" dirty="0"/>
              </a:p>
            </p:txBody>
          </p:sp>
          <p:sp>
            <p:nvSpPr>
              <p:cNvPr id="136" name="Freeform 262">
                <a:extLst>
                  <a:ext uri="{FF2B5EF4-FFF2-40B4-BE49-F238E27FC236}">
                    <a16:creationId xmlns:a16="http://schemas.microsoft.com/office/drawing/2014/main" id="{BCB455F4-001F-4A15-A5CC-461B04CD0F5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164" y="3230"/>
                <a:ext cx="5" cy="5"/>
              </a:xfrm>
              <a:custGeom>
                <a:avLst/>
                <a:gdLst>
                  <a:gd name="T0" fmla="*/ 3 w 5"/>
                  <a:gd name="T1" fmla="*/ 0 h 5"/>
                  <a:gd name="T2" fmla="*/ 3 w 5"/>
                  <a:gd name="T3" fmla="*/ 0 h 5"/>
                  <a:gd name="T4" fmla="*/ 3 w 5"/>
                  <a:gd name="T5" fmla="*/ 0 h 5"/>
                  <a:gd name="T6" fmla="*/ 5 w 5"/>
                  <a:gd name="T7" fmla="*/ 0 h 5"/>
                  <a:gd name="T8" fmla="*/ 5 w 5"/>
                  <a:gd name="T9" fmla="*/ 3 h 5"/>
                  <a:gd name="T10" fmla="*/ 5 w 5"/>
                  <a:gd name="T11" fmla="*/ 5 h 5"/>
                  <a:gd name="T12" fmla="*/ 3 w 5"/>
                  <a:gd name="T13" fmla="*/ 5 h 5"/>
                  <a:gd name="T14" fmla="*/ 0 w 5"/>
                  <a:gd name="T15" fmla="*/ 5 h 5"/>
                  <a:gd name="T16" fmla="*/ 0 w 5"/>
                  <a:gd name="T17" fmla="*/ 5 h 5"/>
                  <a:gd name="T18" fmla="*/ 0 w 5"/>
                  <a:gd name="T19" fmla="*/ 3 h 5"/>
                  <a:gd name="T20" fmla="*/ 0 w 5"/>
                  <a:gd name="T21" fmla="*/ 0 h 5"/>
                  <a:gd name="T22" fmla="*/ 3 w 5"/>
                  <a:gd name="T23" fmla="*/ 0 h 5"/>
                  <a:gd name="T24" fmla="*/ 3 w 5"/>
                  <a:gd name="T25" fmla="*/ 0 h 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5" h="5">
                    <a:moveTo>
                      <a:pt x="3" y="0"/>
                    </a:moveTo>
                    <a:lnTo>
                      <a:pt x="3" y="0"/>
                    </a:lnTo>
                    <a:lnTo>
                      <a:pt x="3" y="0"/>
                    </a:lnTo>
                    <a:lnTo>
                      <a:pt x="5" y="0"/>
                    </a:lnTo>
                    <a:lnTo>
                      <a:pt x="5" y="3"/>
                    </a:lnTo>
                    <a:lnTo>
                      <a:pt x="5" y="5"/>
                    </a:lnTo>
                    <a:lnTo>
                      <a:pt x="3" y="5"/>
                    </a:lnTo>
                    <a:lnTo>
                      <a:pt x="0" y="5"/>
                    </a:lnTo>
                    <a:lnTo>
                      <a:pt x="0" y="5"/>
                    </a:lnTo>
                    <a:lnTo>
                      <a:pt x="0" y="3"/>
                    </a:lnTo>
                    <a:lnTo>
                      <a:pt x="0" y="0"/>
                    </a:lnTo>
                    <a:lnTo>
                      <a:pt x="3" y="0"/>
                    </a:lnTo>
                    <a:lnTo>
                      <a:pt x="3" y="0"/>
                    </a:lnTo>
                    <a:close/>
                  </a:path>
                </a:pathLst>
              </a:custGeom>
              <a:solidFill>
                <a:srgbClr val="EAB08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200" dirty="0"/>
              </a:p>
            </p:txBody>
          </p:sp>
          <p:sp>
            <p:nvSpPr>
              <p:cNvPr id="137" name="Freeform 263">
                <a:extLst>
                  <a:ext uri="{FF2B5EF4-FFF2-40B4-BE49-F238E27FC236}">
                    <a16:creationId xmlns:a16="http://schemas.microsoft.com/office/drawing/2014/main" id="{0B7C734A-D0FF-4A35-A144-8811EB4BC54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189" y="3216"/>
                <a:ext cx="31" cy="17"/>
              </a:xfrm>
              <a:custGeom>
                <a:avLst/>
                <a:gdLst>
                  <a:gd name="T0" fmla="*/ 0 w 31"/>
                  <a:gd name="T1" fmla="*/ 7 h 17"/>
                  <a:gd name="T2" fmla="*/ 0 w 31"/>
                  <a:gd name="T3" fmla="*/ 7 h 17"/>
                  <a:gd name="T4" fmla="*/ 2 w 31"/>
                  <a:gd name="T5" fmla="*/ 7 h 17"/>
                  <a:gd name="T6" fmla="*/ 4 w 31"/>
                  <a:gd name="T7" fmla="*/ 4 h 17"/>
                  <a:gd name="T8" fmla="*/ 7 w 31"/>
                  <a:gd name="T9" fmla="*/ 2 h 17"/>
                  <a:gd name="T10" fmla="*/ 9 w 31"/>
                  <a:gd name="T11" fmla="*/ 0 h 17"/>
                  <a:gd name="T12" fmla="*/ 9 w 31"/>
                  <a:gd name="T13" fmla="*/ 0 h 17"/>
                  <a:gd name="T14" fmla="*/ 12 w 31"/>
                  <a:gd name="T15" fmla="*/ 0 h 17"/>
                  <a:gd name="T16" fmla="*/ 14 w 31"/>
                  <a:gd name="T17" fmla="*/ 0 h 17"/>
                  <a:gd name="T18" fmla="*/ 19 w 31"/>
                  <a:gd name="T19" fmla="*/ 0 h 17"/>
                  <a:gd name="T20" fmla="*/ 22 w 31"/>
                  <a:gd name="T21" fmla="*/ 0 h 17"/>
                  <a:gd name="T22" fmla="*/ 24 w 31"/>
                  <a:gd name="T23" fmla="*/ 0 h 17"/>
                  <a:gd name="T24" fmla="*/ 24 w 31"/>
                  <a:gd name="T25" fmla="*/ 0 h 17"/>
                  <a:gd name="T26" fmla="*/ 26 w 31"/>
                  <a:gd name="T27" fmla="*/ 0 h 17"/>
                  <a:gd name="T28" fmla="*/ 26 w 31"/>
                  <a:gd name="T29" fmla="*/ 0 h 17"/>
                  <a:gd name="T30" fmla="*/ 26 w 31"/>
                  <a:gd name="T31" fmla="*/ 2 h 17"/>
                  <a:gd name="T32" fmla="*/ 26 w 31"/>
                  <a:gd name="T33" fmla="*/ 4 h 17"/>
                  <a:gd name="T34" fmla="*/ 26 w 31"/>
                  <a:gd name="T35" fmla="*/ 4 h 17"/>
                  <a:gd name="T36" fmla="*/ 26 w 31"/>
                  <a:gd name="T37" fmla="*/ 7 h 17"/>
                  <a:gd name="T38" fmla="*/ 26 w 31"/>
                  <a:gd name="T39" fmla="*/ 7 h 17"/>
                  <a:gd name="T40" fmla="*/ 29 w 31"/>
                  <a:gd name="T41" fmla="*/ 7 h 17"/>
                  <a:gd name="T42" fmla="*/ 29 w 31"/>
                  <a:gd name="T43" fmla="*/ 9 h 17"/>
                  <a:gd name="T44" fmla="*/ 29 w 31"/>
                  <a:gd name="T45" fmla="*/ 9 h 17"/>
                  <a:gd name="T46" fmla="*/ 31 w 31"/>
                  <a:gd name="T47" fmla="*/ 9 h 17"/>
                  <a:gd name="T48" fmla="*/ 31 w 31"/>
                  <a:gd name="T49" fmla="*/ 9 h 17"/>
                  <a:gd name="T50" fmla="*/ 31 w 31"/>
                  <a:gd name="T51" fmla="*/ 12 h 17"/>
                  <a:gd name="T52" fmla="*/ 31 w 31"/>
                  <a:gd name="T53" fmla="*/ 12 h 17"/>
                  <a:gd name="T54" fmla="*/ 29 w 31"/>
                  <a:gd name="T55" fmla="*/ 12 h 17"/>
                  <a:gd name="T56" fmla="*/ 26 w 31"/>
                  <a:gd name="T57" fmla="*/ 12 h 17"/>
                  <a:gd name="T58" fmla="*/ 22 w 31"/>
                  <a:gd name="T59" fmla="*/ 12 h 17"/>
                  <a:gd name="T60" fmla="*/ 17 w 31"/>
                  <a:gd name="T61" fmla="*/ 12 h 17"/>
                  <a:gd name="T62" fmla="*/ 14 w 31"/>
                  <a:gd name="T63" fmla="*/ 9 h 17"/>
                  <a:gd name="T64" fmla="*/ 9 w 31"/>
                  <a:gd name="T65" fmla="*/ 14 h 17"/>
                  <a:gd name="T66" fmla="*/ 4 w 31"/>
                  <a:gd name="T67" fmla="*/ 17 h 17"/>
                  <a:gd name="T68" fmla="*/ 2 w 31"/>
                  <a:gd name="T69" fmla="*/ 14 h 17"/>
                  <a:gd name="T70" fmla="*/ 0 w 31"/>
                  <a:gd name="T71" fmla="*/ 12 h 17"/>
                  <a:gd name="T72" fmla="*/ 0 w 31"/>
                  <a:gd name="T73" fmla="*/ 9 h 17"/>
                  <a:gd name="T74" fmla="*/ 0 w 31"/>
                  <a:gd name="T75" fmla="*/ 9 h 17"/>
                  <a:gd name="T76" fmla="*/ 0 w 31"/>
                  <a:gd name="T77" fmla="*/ 7 h 17"/>
                  <a:gd name="T78" fmla="*/ 0 w 31"/>
                  <a:gd name="T79" fmla="*/ 7 h 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</a:cxnLst>
                <a:rect l="0" t="0" r="r" b="b"/>
                <a:pathLst>
                  <a:path w="31" h="17">
                    <a:moveTo>
                      <a:pt x="0" y="7"/>
                    </a:moveTo>
                    <a:lnTo>
                      <a:pt x="0" y="7"/>
                    </a:lnTo>
                    <a:lnTo>
                      <a:pt x="2" y="7"/>
                    </a:lnTo>
                    <a:lnTo>
                      <a:pt x="4" y="4"/>
                    </a:lnTo>
                    <a:lnTo>
                      <a:pt x="7" y="2"/>
                    </a:lnTo>
                    <a:lnTo>
                      <a:pt x="9" y="0"/>
                    </a:lnTo>
                    <a:lnTo>
                      <a:pt x="9" y="0"/>
                    </a:lnTo>
                    <a:lnTo>
                      <a:pt x="12" y="0"/>
                    </a:lnTo>
                    <a:lnTo>
                      <a:pt x="14" y="0"/>
                    </a:lnTo>
                    <a:lnTo>
                      <a:pt x="19" y="0"/>
                    </a:lnTo>
                    <a:lnTo>
                      <a:pt x="22" y="0"/>
                    </a:lnTo>
                    <a:lnTo>
                      <a:pt x="24" y="0"/>
                    </a:lnTo>
                    <a:lnTo>
                      <a:pt x="24" y="0"/>
                    </a:lnTo>
                    <a:lnTo>
                      <a:pt x="26" y="0"/>
                    </a:lnTo>
                    <a:lnTo>
                      <a:pt x="26" y="0"/>
                    </a:lnTo>
                    <a:lnTo>
                      <a:pt x="26" y="2"/>
                    </a:lnTo>
                    <a:lnTo>
                      <a:pt x="26" y="4"/>
                    </a:lnTo>
                    <a:lnTo>
                      <a:pt x="26" y="4"/>
                    </a:lnTo>
                    <a:lnTo>
                      <a:pt x="26" y="7"/>
                    </a:lnTo>
                    <a:lnTo>
                      <a:pt x="26" y="7"/>
                    </a:lnTo>
                    <a:lnTo>
                      <a:pt x="29" y="7"/>
                    </a:lnTo>
                    <a:lnTo>
                      <a:pt x="29" y="9"/>
                    </a:lnTo>
                    <a:lnTo>
                      <a:pt x="29" y="9"/>
                    </a:lnTo>
                    <a:lnTo>
                      <a:pt x="31" y="9"/>
                    </a:lnTo>
                    <a:lnTo>
                      <a:pt x="31" y="9"/>
                    </a:lnTo>
                    <a:lnTo>
                      <a:pt x="31" y="12"/>
                    </a:lnTo>
                    <a:lnTo>
                      <a:pt x="31" y="12"/>
                    </a:lnTo>
                    <a:lnTo>
                      <a:pt x="29" y="12"/>
                    </a:lnTo>
                    <a:lnTo>
                      <a:pt x="26" y="12"/>
                    </a:lnTo>
                    <a:lnTo>
                      <a:pt x="22" y="12"/>
                    </a:lnTo>
                    <a:lnTo>
                      <a:pt x="17" y="12"/>
                    </a:lnTo>
                    <a:lnTo>
                      <a:pt x="14" y="9"/>
                    </a:lnTo>
                    <a:lnTo>
                      <a:pt x="9" y="14"/>
                    </a:lnTo>
                    <a:lnTo>
                      <a:pt x="4" y="17"/>
                    </a:lnTo>
                    <a:lnTo>
                      <a:pt x="2" y="14"/>
                    </a:lnTo>
                    <a:lnTo>
                      <a:pt x="0" y="12"/>
                    </a:lnTo>
                    <a:lnTo>
                      <a:pt x="0" y="9"/>
                    </a:lnTo>
                    <a:lnTo>
                      <a:pt x="0" y="9"/>
                    </a:lnTo>
                    <a:lnTo>
                      <a:pt x="0" y="7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rgbClr val="EAB08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200" dirty="0"/>
              </a:p>
            </p:txBody>
          </p:sp>
          <p:sp>
            <p:nvSpPr>
              <p:cNvPr id="138" name="Freeform 264">
                <a:extLst>
                  <a:ext uri="{FF2B5EF4-FFF2-40B4-BE49-F238E27FC236}">
                    <a16:creationId xmlns:a16="http://schemas.microsoft.com/office/drawing/2014/main" id="{20EE6705-D756-4D9B-B2D1-D5BEEAE6DD9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001" y="3242"/>
                <a:ext cx="17" cy="10"/>
              </a:xfrm>
              <a:custGeom>
                <a:avLst/>
                <a:gdLst>
                  <a:gd name="T0" fmla="*/ 2 w 17"/>
                  <a:gd name="T1" fmla="*/ 0 h 10"/>
                  <a:gd name="T2" fmla="*/ 0 w 17"/>
                  <a:gd name="T3" fmla="*/ 0 h 10"/>
                  <a:gd name="T4" fmla="*/ 2 w 17"/>
                  <a:gd name="T5" fmla="*/ 0 h 10"/>
                  <a:gd name="T6" fmla="*/ 2 w 17"/>
                  <a:gd name="T7" fmla="*/ 0 h 10"/>
                  <a:gd name="T8" fmla="*/ 5 w 17"/>
                  <a:gd name="T9" fmla="*/ 3 h 10"/>
                  <a:gd name="T10" fmla="*/ 5 w 17"/>
                  <a:gd name="T11" fmla="*/ 3 h 10"/>
                  <a:gd name="T12" fmla="*/ 7 w 17"/>
                  <a:gd name="T13" fmla="*/ 3 h 10"/>
                  <a:gd name="T14" fmla="*/ 10 w 17"/>
                  <a:gd name="T15" fmla="*/ 3 h 10"/>
                  <a:gd name="T16" fmla="*/ 10 w 17"/>
                  <a:gd name="T17" fmla="*/ 5 h 10"/>
                  <a:gd name="T18" fmla="*/ 12 w 17"/>
                  <a:gd name="T19" fmla="*/ 5 h 10"/>
                  <a:gd name="T20" fmla="*/ 15 w 17"/>
                  <a:gd name="T21" fmla="*/ 8 h 10"/>
                  <a:gd name="T22" fmla="*/ 17 w 17"/>
                  <a:gd name="T23" fmla="*/ 8 h 10"/>
                  <a:gd name="T24" fmla="*/ 17 w 17"/>
                  <a:gd name="T25" fmla="*/ 8 h 10"/>
                  <a:gd name="T26" fmla="*/ 17 w 17"/>
                  <a:gd name="T27" fmla="*/ 10 h 10"/>
                  <a:gd name="T28" fmla="*/ 15 w 17"/>
                  <a:gd name="T29" fmla="*/ 10 h 10"/>
                  <a:gd name="T30" fmla="*/ 12 w 17"/>
                  <a:gd name="T31" fmla="*/ 8 h 10"/>
                  <a:gd name="T32" fmla="*/ 10 w 17"/>
                  <a:gd name="T33" fmla="*/ 8 h 10"/>
                  <a:gd name="T34" fmla="*/ 7 w 17"/>
                  <a:gd name="T35" fmla="*/ 8 h 10"/>
                  <a:gd name="T36" fmla="*/ 5 w 17"/>
                  <a:gd name="T37" fmla="*/ 5 h 10"/>
                  <a:gd name="T38" fmla="*/ 5 w 17"/>
                  <a:gd name="T39" fmla="*/ 5 h 10"/>
                  <a:gd name="T40" fmla="*/ 2 w 17"/>
                  <a:gd name="T41" fmla="*/ 3 h 10"/>
                  <a:gd name="T42" fmla="*/ 2 w 17"/>
                  <a:gd name="T43" fmla="*/ 0 h 10"/>
                  <a:gd name="T44" fmla="*/ 2 w 17"/>
                  <a:gd name="T45" fmla="*/ 0 h 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</a:cxnLst>
                <a:rect l="0" t="0" r="r" b="b"/>
                <a:pathLst>
                  <a:path w="17" h="10">
                    <a:moveTo>
                      <a:pt x="2" y="0"/>
                    </a:moveTo>
                    <a:lnTo>
                      <a:pt x="0" y="0"/>
                    </a:lnTo>
                    <a:lnTo>
                      <a:pt x="2" y="0"/>
                    </a:lnTo>
                    <a:lnTo>
                      <a:pt x="2" y="0"/>
                    </a:lnTo>
                    <a:lnTo>
                      <a:pt x="5" y="3"/>
                    </a:lnTo>
                    <a:lnTo>
                      <a:pt x="5" y="3"/>
                    </a:lnTo>
                    <a:lnTo>
                      <a:pt x="7" y="3"/>
                    </a:lnTo>
                    <a:lnTo>
                      <a:pt x="10" y="3"/>
                    </a:lnTo>
                    <a:lnTo>
                      <a:pt x="10" y="5"/>
                    </a:lnTo>
                    <a:lnTo>
                      <a:pt x="12" y="5"/>
                    </a:lnTo>
                    <a:lnTo>
                      <a:pt x="15" y="8"/>
                    </a:lnTo>
                    <a:lnTo>
                      <a:pt x="17" y="8"/>
                    </a:lnTo>
                    <a:lnTo>
                      <a:pt x="17" y="8"/>
                    </a:lnTo>
                    <a:lnTo>
                      <a:pt x="17" y="10"/>
                    </a:lnTo>
                    <a:lnTo>
                      <a:pt x="15" y="10"/>
                    </a:lnTo>
                    <a:lnTo>
                      <a:pt x="12" y="8"/>
                    </a:lnTo>
                    <a:lnTo>
                      <a:pt x="10" y="8"/>
                    </a:lnTo>
                    <a:lnTo>
                      <a:pt x="7" y="8"/>
                    </a:lnTo>
                    <a:lnTo>
                      <a:pt x="5" y="5"/>
                    </a:lnTo>
                    <a:lnTo>
                      <a:pt x="5" y="5"/>
                    </a:lnTo>
                    <a:lnTo>
                      <a:pt x="2" y="3"/>
                    </a:lnTo>
                    <a:lnTo>
                      <a:pt x="2" y="0"/>
                    </a:lnTo>
                    <a:lnTo>
                      <a:pt x="2" y="0"/>
                    </a:lnTo>
                    <a:close/>
                  </a:path>
                </a:pathLst>
              </a:custGeom>
              <a:solidFill>
                <a:srgbClr val="EAB08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200" dirty="0"/>
              </a:p>
            </p:txBody>
          </p:sp>
          <p:sp>
            <p:nvSpPr>
              <p:cNvPr id="139" name="Freeform 265">
                <a:extLst>
                  <a:ext uri="{FF2B5EF4-FFF2-40B4-BE49-F238E27FC236}">
                    <a16:creationId xmlns:a16="http://schemas.microsoft.com/office/drawing/2014/main" id="{015D06A8-99BA-40B0-AB4B-90CC3C7E52C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030" y="3245"/>
                <a:ext cx="5" cy="5"/>
              </a:xfrm>
              <a:custGeom>
                <a:avLst/>
                <a:gdLst>
                  <a:gd name="T0" fmla="*/ 3 w 5"/>
                  <a:gd name="T1" fmla="*/ 0 h 5"/>
                  <a:gd name="T2" fmla="*/ 3 w 5"/>
                  <a:gd name="T3" fmla="*/ 0 h 5"/>
                  <a:gd name="T4" fmla="*/ 3 w 5"/>
                  <a:gd name="T5" fmla="*/ 2 h 5"/>
                  <a:gd name="T6" fmla="*/ 3 w 5"/>
                  <a:gd name="T7" fmla="*/ 2 h 5"/>
                  <a:gd name="T8" fmla="*/ 5 w 5"/>
                  <a:gd name="T9" fmla="*/ 2 h 5"/>
                  <a:gd name="T10" fmla="*/ 5 w 5"/>
                  <a:gd name="T11" fmla="*/ 5 h 5"/>
                  <a:gd name="T12" fmla="*/ 3 w 5"/>
                  <a:gd name="T13" fmla="*/ 5 h 5"/>
                  <a:gd name="T14" fmla="*/ 0 w 5"/>
                  <a:gd name="T15" fmla="*/ 5 h 5"/>
                  <a:gd name="T16" fmla="*/ 0 w 5"/>
                  <a:gd name="T17" fmla="*/ 2 h 5"/>
                  <a:gd name="T18" fmla="*/ 3 w 5"/>
                  <a:gd name="T19" fmla="*/ 0 h 5"/>
                  <a:gd name="T20" fmla="*/ 0 w 5"/>
                  <a:gd name="T21" fmla="*/ 2 h 5"/>
                  <a:gd name="T22" fmla="*/ 3 w 5"/>
                  <a:gd name="T23" fmla="*/ 0 h 5"/>
                  <a:gd name="T24" fmla="*/ 3 w 5"/>
                  <a:gd name="T25" fmla="*/ 0 h 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5" h="5">
                    <a:moveTo>
                      <a:pt x="3" y="0"/>
                    </a:moveTo>
                    <a:lnTo>
                      <a:pt x="3" y="0"/>
                    </a:lnTo>
                    <a:lnTo>
                      <a:pt x="3" y="2"/>
                    </a:lnTo>
                    <a:lnTo>
                      <a:pt x="3" y="2"/>
                    </a:lnTo>
                    <a:lnTo>
                      <a:pt x="5" y="2"/>
                    </a:lnTo>
                    <a:lnTo>
                      <a:pt x="5" y="5"/>
                    </a:lnTo>
                    <a:lnTo>
                      <a:pt x="3" y="5"/>
                    </a:lnTo>
                    <a:lnTo>
                      <a:pt x="0" y="5"/>
                    </a:lnTo>
                    <a:lnTo>
                      <a:pt x="0" y="2"/>
                    </a:lnTo>
                    <a:lnTo>
                      <a:pt x="3" y="0"/>
                    </a:lnTo>
                    <a:lnTo>
                      <a:pt x="0" y="2"/>
                    </a:lnTo>
                    <a:lnTo>
                      <a:pt x="3" y="0"/>
                    </a:lnTo>
                    <a:lnTo>
                      <a:pt x="3" y="0"/>
                    </a:lnTo>
                    <a:close/>
                  </a:path>
                </a:pathLst>
              </a:custGeom>
              <a:solidFill>
                <a:srgbClr val="EAB08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200" dirty="0"/>
              </a:p>
            </p:txBody>
          </p:sp>
          <p:sp>
            <p:nvSpPr>
              <p:cNvPr id="140" name="Freeform 266">
                <a:extLst>
                  <a:ext uri="{FF2B5EF4-FFF2-40B4-BE49-F238E27FC236}">
                    <a16:creationId xmlns:a16="http://schemas.microsoft.com/office/drawing/2014/main" id="{4150F2DC-7174-4DEF-9AE2-06B2B5F4C19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754" y="3213"/>
                <a:ext cx="12" cy="15"/>
              </a:xfrm>
              <a:custGeom>
                <a:avLst/>
                <a:gdLst>
                  <a:gd name="T0" fmla="*/ 5 w 12"/>
                  <a:gd name="T1" fmla="*/ 5 h 15"/>
                  <a:gd name="T2" fmla="*/ 5 w 12"/>
                  <a:gd name="T3" fmla="*/ 5 h 15"/>
                  <a:gd name="T4" fmla="*/ 5 w 12"/>
                  <a:gd name="T5" fmla="*/ 5 h 15"/>
                  <a:gd name="T6" fmla="*/ 7 w 12"/>
                  <a:gd name="T7" fmla="*/ 7 h 15"/>
                  <a:gd name="T8" fmla="*/ 7 w 12"/>
                  <a:gd name="T9" fmla="*/ 10 h 15"/>
                  <a:gd name="T10" fmla="*/ 10 w 12"/>
                  <a:gd name="T11" fmla="*/ 10 h 15"/>
                  <a:gd name="T12" fmla="*/ 12 w 12"/>
                  <a:gd name="T13" fmla="*/ 12 h 15"/>
                  <a:gd name="T14" fmla="*/ 10 w 12"/>
                  <a:gd name="T15" fmla="*/ 15 h 15"/>
                  <a:gd name="T16" fmla="*/ 7 w 12"/>
                  <a:gd name="T17" fmla="*/ 12 h 15"/>
                  <a:gd name="T18" fmla="*/ 5 w 12"/>
                  <a:gd name="T19" fmla="*/ 10 h 15"/>
                  <a:gd name="T20" fmla="*/ 5 w 12"/>
                  <a:gd name="T21" fmla="*/ 7 h 15"/>
                  <a:gd name="T22" fmla="*/ 3 w 12"/>
                  <a:gd name="T23" fmla="*/ 7 h 15"/>
                  <a:gd name="T24" fmla="*/ 0 w 12"/>
                  <a:gd name="T25" fmla="*/ 5 h 15"/>
                  <a:gd name="T26" fmla="*/ 0 w 12"/>
                  <a:gd name="T27" fmla="*/ 3 h 15"/>
                  <a:gd name="T28" fmla="*/ 0 w 12"/>
                  <a:gd name="T29" fmla="*/ 0 h 15"/>
                  <a:gd name="T30" fmla="*/ 0 w 12"/>
                  <a:gd name="T31" fmla="*/ 0 h 15"/>
                  <a:gd name="T32" fmla="*/ 3 w 12"/>
                  <a:gd name="T33" fmla="*/ 0 h 15"/>
                  <a:gd name="T34" fmla="*/ 3 w 12"/>
                  <a:gd name="T35" fmla="*/ 0 h 15"/>
                  <a:gd name="T36" fmla="*/ 5 w 12"/>
                  <a:gd name="T37" fmla="*/ 3 h 15"/>
                  <a:gd name="T38" fmla="*/ 5 w 12"/>
                  <a:gd name="T39" fmla="*/ 5 h 15"/>
                  <a:gd name="T40" fmla="*/ 5 w 12"/>
                  <a:gd name="T41" fmla="*/ 5 h 15"/>
                  <a:gd name="T42" fmla="*/ 5 w 12"/>
                  <a:gd name="T43" fmla="*/ 5 h 1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</a:cxnLst>
                <a:rect l="0" t="0" r="r" b="b"/>
                <a:pathLst>
                  <a:path w="12" h="15">
                    <a:moveTo>
                      <a:pt x="5" y="5"/>
                    </a:moveTo>
                    <a:lnTo>
                      <a:pt x="5" y="5"/>
                    </a:lnTo>
                    <a:lnTo>
                      <a:pt x="5" y="5"/>
                    </a:lnTo>
                    <a:lnTo>
                      <a:pt x="7" y="7"/>
                    </a:lnTo>
                    <a:lnTo>
                      <a:pt x="7" y="10"/>
                    </a:lnTo>
                    <a:lnTo>
                      <a:pt x="10" y="10"/>
                    </a:lnTo>
                    <a:lnTo>
                      <a:pt x="12" y="12"/>
                    </a:lnTo>
                    <a:lnTo>
                      <a:pt x="10" y="15"/>
                    </a:lnTo>
                    <a:lnTo>
                      <a:pt x="7" y="12"/>
                    </a:lnTo>
                    <a:lnTo>
                      <a:pt x="5" y="10"/>
                    </a:lnTo>
                    <a:lnTo>
                      <a:pt x="5" y="7"/>
                    </a:lnTo>
                    <a:lnTo>
                      <a:pt x="3" y="7"/>
                    </a:lnTo>
                    <a:lnTo>
                      <a:pt x="0" y="5"/>
                    </a:lnTo>
                    <a:lnTo>
                      <a:pt x="0" y="3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3" y="0"/>
                    </a:lnTo>
                    <a:lnTo>
                      <a:pt x="3" y="0"/>
                    </a:lnTo>
                    <a:lnTo>
                      <a:pt x="5" y="3"/>
                    </a:lnTo>
                    <a:lnTo>
                      <a:pt x="5" y="5"/>
                    </a:lnTo>
                    <a:lnTo>
                      <a:pt x="5" y="5"/>
                    </a:lnTo>
                    <a:lnTo>
                      <a:pt x="5" y="5"/>
                    </a:lnTo>
                    <a:close/>
                  </a:path>
                </a:pathLst>
              </a:custGeom>
              <a:solidFill>
                <a:srgbClr val="EAB08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200" dirty="0"/>
              </a:p>
            </p:txBody>
          </p:sp>
          <p:sp>
            <p:nvSpPr>
              <p:cNvPr id="141" name="Freeform 267">
                <a:extLst>
                  <a:ext uri="{FF2B5EF4-FFF2-40B4-BE49-F238E27FC236}">
                    <a16:creationId xmlns:a16="http://schemas.microsoft.com/office/drawing/2014/main" id="{9E3CAD82-897F-453E-8C8E-BEC405B4C2A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781" y="3203"/>
                <a:ext cx="7" cy="8"/>
              </a:xfrm>
              <a:custGeom>
                <a:avLst/>
                <a:gdLst>
                  <a:gd name="T0" fmla="*/ 0 w 7"/>
                  <a:gd name="T1" fmla="*/ 0 h 8"/>
                  <a:gd name="T2" fmla="*/ 2 w 7"/>
                  <a:gd name="T3" fmla="*/ 0 h 8"/>
                  <a:gd name="T4" fmla="*/ 2 w 7"/>
                  <a:gd name="T5" fmla="*/ 3 h 8"/>
                  <a:gd name="T6" fmla="*/ 2 w 7"/>
                  <a:gd name="T7" fmla="*/ 3 h 8"/>
                  <a:gd name="T8" fmla="*/ 5 w 7"/>
                  <a:gd name="T9" fmla="*/ 3 h 8"/>
                  <a:gd name="T10" fmla="*/ 5 w 7"/>
                  <a:gd name="T11" fmla="*/ 5 h 8"/>
                  <a:gd name="T12" fmla="*/ 7 w 7"/>
                  <a:gd name="T13" fmla="*/ 8 h 8"/>
                  <a:gd name="T14" fmla="*/ 7 w 7"/>
                  <a:gd name="T15" fmla="*/ 8 h 8"/>
                  <a:gd name="T16" fmla="*/ 5 w 7"/>
                  <a:gd name="T17" fmla="*/ 8 h 8"/>
                  <a:gd name="T18" fmla="*/ 5 w 7"/>
                  <a:gd name="T19" fmla="*/ 8 h 8"/>
                  <a:gd name="T20" fmla="*/ 2 w 7"/>
                  <a:gd name="T21" fmla="*/ 5 h 8"/>
                  <a:gd name="T22" fmla="*/ 2 w 7"/>
                  <a:gd name="T23" fmla="*/ 5 h 8"/>
                  <a:gd name="T24" fmla="*/ 2 w 7"/>
                  <a:gd name="T25" fmla="*/ 3 h 8"/>
                  <a:gd name="T26" fmla="*/ 0 w 7"/>
                  <a:gd name="T27" fmla="*/ 3 h 8"/>
                  <a:gd name="T28" fmla="*/ 0 w 7"/>
                  <a:gd name="T29" fmla="*/ 0 h 8"/>
                  <a:gd name="T30" fmla="*/ 0 w 7"/>
                  <a:gd name="T31" fmla="*/ 0 h 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7" h="8">
                    <a:moveTo>
                      <a:pt x="0" y="0"/>
                    </a:moveTo>
                    <a:lnTo>
                      <a:pt x="2" y="0"/>
                    </a:lnTo>
                    <a:lnTo>
                      <a:pt x="2" y="3"/>
                    </a:lnTo>
                    <a:lnTo>
                      <a:pt x="2" y="3"/>
                    </a:lnTo>
                    <a:lnTo>
                      <a:pt x="5" y="3"/>
                    </a:lnTo>
                    <a:lnTo>
                      <a:pt x="5" y="5"/>
                    </a:lnTo>
                    <a:lnTo>
                      <a:pt x="7" y="8"/>
                    </a:lnTo>
                    <a:lnTo>
                      <a:pt x="7" y="8"/>
                    </a:lnTo>
                    <a:lnTo>
                      <a:pt x="5" y="8"/>
                    </a:lnTo>
                    <a:lnTo>
                      <a:pt x="5" y="8"/>
                    </a:lnTo>
                    <a:lnTo>
                      <a:pt x="2" y="5"/>
                    </a:lnTo>
                    <a:lnTo>
                      <a:pt x="2" y="5"/>
                    </a:lnTo>
                    <a:lnTo>
                      <a:pt x="2" y="3"/>
                    </a:lnTo>
                    <a:lnTo>
                      <a:pt x="0" y="3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EAB08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200" dirty="0"/>
              </a:p>
            </p:txBody>
          </p:sp>
          <p:sp>
            <p:nvSpPr>
              <p:cNvPr id="142" name="Freeform 268">
                <a:extLst>
                  <a:ext uri="{FF2B5EF4-FFF2-40B4-BE49-F238E27FC236}">
                    <a16:creationId xmlns:a16="http://schemas.microsoft.com/office/drawing/2014/main" id="{1C31F526-9354-4CE0-8D1A-6441C7CF6EC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776" y="3184"/>
                <a:ext cx="20" cy="22"/>
              </a:xfrm>
              <a:custGeom>
                <a:avLst/>
                <a:gdLst>
                  <a:gd name="T0" fmla="*/ 10 w 20"/>
                  <a:gd name="T1" fmla="*/ 19 h 22"/>
                  <a:gd name="T2" fmla="*/ 10 w 20"/>
                  <a:gd name="T3" fmla="*/ 19 h 22"/>
                  <a:gd name="T4" fmla="*/ 10 w 20"/>
                  <a:gd name="T5" fmla="*/ 19 h 22"/>
                  <a:gd name="T6" fmla="*/ 10 w 20"/>
                  <a:gd name="T7" fmla="*/ 17 h 22"/>
                  <a:gd name="T8" fmla="*/ 10 w 20"/>
                  <a:gd name="T9" fmla="*/ 17 h 22"/>
                  <a:gd name="T10" fmla="*/ 12 w 20"/>
                  <a:gd name="T11" fmla="*/ 17 h 22"/>
                  <a:gd name="T12" fmla="*/ 12 w 20"/>
                  <a:gd name="T13" fmla="*/ 19 h 22"/>
                  <a:gd name="T14" fmla="*/ 12 w 20"/>
                  <a:gd name="T15" fmla="*/ 22 h 22"/>
                  <a:gd name="T16" fmla="*/ 15 w 20"/>
                  <a:gd name="T17" fmla="*/ 22 h 22"/>
                  <a:gd name="T18" fmla="*/ 17 w 20"/>
                  <a:gd name="T19" fmla="*/ 22 h 22"/>
                  <a:gd name="T20" fmla="*/ 17 w 20"/>
                  <a:gd name="T21" fmla="*/ 22 h 22"/>
                  <a:gd name="T22" fmla="*/ 20 w 20"/>
                  <a:gd name="T23" fmla="*/ 22 h 22"/>
                  <a:gd name="T24" fmla="*/ 17 w 20"/>
                  <a:gd name="T25" fmla="*/ 19 h 22"/>
                  <a:gd name="T26" fmla="*/ 17 w 20"/>
                  <a:gd name="T27" fmla="*/ 17 h 22"/>
                  <a:gd name="T28" fmla="*/ 15 w 20"/>
                  <a:gd name="T29" fmla="*/ 15 h 22"/>
                  <a:gd name="T30" fmla="*/ 15 w 20"/>
                  <a:gd name="T31" fmla="*/ 15 h 22"/>
                  <a:gd name="T32" fmla="*/ 15 w 20"/>
                  <a:gd name="T33" fmla="*/ 12 h 22"/>
                  <a:gd name="T34" fmla="*/ 15 w 20"/>
                  <a:gd name="T35" fmla="*/ 7 h 22"/>
                  <a:gd name="T36" fmla="*/ 12 w 20"/>
                  <a:gd name="T37" fmla="*/ 5 h 22"/>
                  <a:gd name="T38" fmla="*/ 12 w 20"/>
                  <a:gd name="T39" fmla="*/ 2 h 22"/>
                  <a:gd name="T40" fmla="*/ 10 w 20"/>
                  <a:gd name="T41" fmla="*/ 2 h 22"/>
                  <a:gd name="T42" fmla="*/ 10 w 20"/>
                  <a:gd name="T43" fmla="*/ 0 h 22"/>
                  <a:gd name="T44" fmla="*/ 7 w 20"/>
                  <a:gd name="T45" fmla="*/ 0 h 22"/>
                  <a:gd name="T46" fmla="*/ 7 w 20"/>
                  <a:gd name="T47" fmla="*/ 0 h 22"/>
                  <a:gd name="T48" fmla="*/ 5 w 20"/>
                  <a:gd name="T49" fmla="*/ 0 h 22"/>
                  <a:gd name="T50" fmla="*/ 5 w 20"/>
                  <a:gd name="T51" fmla="*/ 0 h 22"/>
                  <a:gd name="T52" fmla="*/ 3 w 20"/>
                  <a:gd name="T53" fmla="*/ 2 h 22"/>
                  <a:gd name="T54" fmla="*/ 3 w 20"/>
                  <a:gd name="T55" fmla="*/ 2 h 22"/>
                  <a:gd name="T56" fmla="*/ 3 w 20"/>
                  <a:gd name="T57" fmla="*/ 5 h 22"/>
                  <a:gd name="T58" fmla="*/ 0 w 20"/>
                  <a:gd name="T59" fmla="*/ 5 h 22"/>
                  <a:gd name="T60" fmla="*/ 3 w 20"/>
                  <a:gd name="T61" fmla="*/ 5 h 22"/>
                  <a:gd name="T62" fmla="*/ 3 w 20"/>
                  <a:gd name="T63" fmla="*/ 7 h 22"/>
                  <a:gd name="T64" fmla="*/ 3 w 20"/>
                  <a:gd name="T65" fmla="*/ 7 h 22"/>
                  <a:gd name="T66" fmla="*/ 3 w 20"/>
                  <a:gd name="T67" fmla="*/ 10 h 22"/>
                  <a:gd name="T68" fmla="*/ 3 w 20"/>
                  <a:gd name="T69" fmla="*/ 12 h 22"/>
                  <a:gd name="T70" fmla="*/ 3 w 20"/>
                  <a:gd name="T71" fmla="*/ 12 h 22"/>
                  <a:gd name="T72" fmla="*/ 3 w 20"/>
                  <a:gd name="T73" fmla="*/ 15 h 22"/>
                  <a:gd name="T74" fmla="*/ 3 w 20"/>
                  <a:gd name="T75" fmla="*/ 17 h 22"/>
                  <a:gd name="T76" fmla="*/ 3 w 20"/>
                  <a:gd name="T77" fmla="*/ 19 h 22"/>
                  <a:gd name="T78" fmla="*/ 5 w 20"/>
                  <a:gd name="T79" fmla="*/ 19 h 22"/>
                  <a:gd name="T80" fmla="*/ 7 w 20"/>
                  <a:gd name="T81" fmla="*/ 17 h 22"/>
                  <a:gd name="T82" fmla="*/ 5 w 20"/>
                  <a:gd name="T83" fmla="*/ 15 h 22"/>
                  <a:gd name="T84" fmla="*/ 5 w 20"/>
                  <a:gd name="T85" fmla="*/ 15 h 22"/>
                  <a:gd name="T86" fmla="*/ 7 w 20"/>
                  <a:gd name="T87" fmla="*/ 15 h 22"/>
                  <a:gd name="T88" fmla="*/ 7 w 20"/>
                  <a:gd name="T89" fmla="*/ 17 h 22"/>
                  <a:gd name="T90" fmla="*/ 7 w 20"/>
                  <a:gd name="T91" fmla="*/ 15 h 22"/>
                  <a:gd name="T92" fmla="*/ 7 w 20"/>
                  <a:gd name="T93" fmla="*/ 12 h 22"/>
                  <a:gd name="T94" fmla="*/ 7 w 20"/>
                  <a:gd name="T95" fmla="*/ 10 h 22"/>
                  <a:gd name="T96" fmla="*/ 7 w 20"/>
                  <a:gd name="T97" fmla="*/ 10 h 22"/>
                  <a:gd name="T98" fmla="*/ 10 w 20"/>
                  <a:gd name="T99" fmla="*/ 12 h 22"/>
                  <a:gd name="T100" fmla="*/ 10 w 20"/>
                  <a:gd name="T101" fmla="*/ 15 h 22"/>
                  <a:gd name="T102" fmla="*/ 10 w 20"/>
                  <a:gd name="T103" fmla="*/ 17 h 22"/>
                  <a:gd name="T104" fmla="*/ 10 w 20"/>
                  <a:gd name="T105" fmla="*/ 17 h 22"/>
                  <a:gd name="T106" fmla="*/ 10 w 20"/>
                  <a:gd name="T107" fmla="*/ 19 h 22"/>
                  <a:gd name="T108" fmla="*/ 10 w 20"/>
                  <a:gd name="T109" fmla="*/ 19 h 22"/>
                  <a:gd name="T110" fmla="*/ 10 w 20"/>
                  <a:gd name="T111" fmla="*/ 19 h 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</a:cxnLst>
                <a:rect l="0" t="0" r="r" b="b"/>
                <a:pathLst>
                  <a:path w="20" h="22">
                    <a:moveTo>
                      <a:pt x="10" y="19"/>
                    </a:moveTo>
                    <a:lnTo>
                      <a:pt x="10" y="19"/>
                    </a:lnTo>
                    <a:lnTo>
                      <a:pt x="10" y="19"/>
                    </a:lnTo>
                    <a:lnTo>
                      <a:pt x="10" y="17"/>
                    </a:lnTo>
                    <a:lnTo>
                      <a:pt x="10" y="17"/>
                    </a:lnTo>
                    <a:lnTo>
                      <a:pt x="12" y="17"/>
                    </a:lnTo>
                    <a:lnTo>
                      <a:pt x="12" y="19"/>
                    </a:lnTo>
                    <a:lnTo>
                      <a:pt x="12" y="22"/>
                    </a:lnTo>
                    <a:lnTo>
                      <a:pt x="15" y="22"/>
                    </a:lnTo>
                    <a:lnTo>
                      <a:pt x="17" y="22"/>
                    </a:lnTo>
                    <a:lnTo>
                      <a:pt x="17" y="22"/>
                    </a:lnTo>
                    <a:lnTo>
                      <a:pt x="20" y="22"/>
                    </a:lnTo>
                    <a:lnTo>
                      <a:pt x="17" y="19"/>
                    </a:lnTo>
                    <a:lnTo>
                      <a:pt x="17" y="17"/>
                    </a:lnTo>
                    <a:lnTo>
                      <a:pt x="15" y="15"/>
                    </a:lnTo>
                    <a:lnTo>
                      <a:pt x="15" y="15"/>
                    </a:lnTo>
                    <a:lnTo>
                      <a:pt x="15" y="12"/>
                    </a:lnTo>
                    <a:lnTo>
                      <a:pt x="15" y="7"/>
                    </a:lnTo>
                    <a:lnTo>
                      <a:pt x="12" y="5"/>
                    </a:lnTo>
                    <a:lnTo>
                      <a:pt x="12" y="2"/>
                    </a:lnTo>
                    <a:lnTo>
                      <a:pt x="10" y="2"/>
                    </a:lnTo>
                    <a:lnTo>
                      <a:pt x="10" y="0"/>
                    </a:lnTo>
                    <a:lnTo>
                      <a:pt x="7" y="0"/>
                    </a:lnTo>
                    <a:lnTo>
                      <a:pt x="7" y="0"/>
                    </a:lnTo>
                    <a:lnTo>
                      <a:pt x="5" y="0"/>
                    </a:lnTo>
                    <a:lnTo>
                      <a:pt x="5" y="0"/>
                    </a:lnTo>
                    <a:lnTo>
                      <a:pt x="3" y="2"/>
                    </a:lnTo>
                    <a:lnTo>
                      <a:pt x="3" y="2"/>
                    </a:lnTo>
                    <a:lnTo>
                      <a:pt x="3" y="5"/>
                    </a:lnTo>
                    <a:lnTo>
                      <a:pt x="0" y="5"/>
                    </a:lnTo>
                    <a:lnTo>
                      <a:pt x="3" y="5"/>
                    </a:lnTo>
                    <a:lnTo>
                      <a:pt x="3" y="7"/>
                    </a:lnTo>
                    <a:lnTo>
                      <a:pt x="3" y="7"/>
                    </a:lnTo>
                    <a:lnTo>
                      <a:pt x="3" y="10"/>
                    </a:lnTo>
                    <a:lnTo>
                      <a:pt x="3" y="12"/>
                    </a:lnTo>
                    <a:lnTo>
                      <a:pt x="3" y="12"/>
                    </a:lnTo>
                    <a:lnTo>
                      <a:pt x="3" y="15"/>
                    </a:lnTo>
                    <a:lnTo>
                      <a:pt x="3" y="17"/>
                    </a:lnTo>
                    <a:lnTo>
                      <a:pt x="3" y="19"/>
                    </a:lnTo>
                    <a:lnTo>
                      <a:pt x="5" y="19"/>
                    </a:lnTo>
                    <a:lnTo>
                      <a:pt x="7" y="17"/>
                    </a:lnTo>
                    <a:lnTo>
                      <a:pt x="5" y="15"/>
                    </a:lnTo>
                    <a:lnTo>
                      <a:pt x="5" y="15"/>
                    </a:lnTo>
                    <a:lnTo>
                      <a:pt x="7" y="15"/>
                    </a:lnTo>
                    <a:lnTo>
                      <a:pt x="7" y="17"/>
                    </a:lnTo>
                    <a:lnTo>
                      <a:pt x="7" y="15"/>
                    </a:lnTo>
                    <a:lnTo>
                      <a:pt x="7" y="12"/>
                    </a:lnTo>
                    <a:lnTo>
                      <a:pt x="7" y="10"/>
                    </a:lnTo>
                    <a:lnTo>
                      <a:pt x="7" y="10"/>
                    </a:lnTo>
                    <a:lnTo>
                      <a:pt x="10" y="12"/>
                    </a:lnTo>
                    <a:lnTo>
                      <a:pt x="10" y="15"/>
                    </a:lnTo>
                    <a:lnTo>
                      <a:pt x="10" y="17"/>
                    </a:lnTo>
                    <a:lnTo>
                      <a:pt x="10" y="17"/>
                    </a:lnTo>
                    <a:lnTo>
                      <a:pt x="10" y="19"/>
                    </a:lnTo>
                    <a:lnTo>
                      <a:pt x="10" y="19"/>
                    </a:lnTo>
                    <a:lnTo>
                      <a:pt x="10" y="19"/>
                    </a:lnTo>
                    <a:close/>
                  </a:path>
                </a:pathLst>
              </a:custGeom>
              <a:solidFill>
                <a:srgbClr val="EAB08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200" dirty="0"/>
              </a:p>
            </p:txBody>
          </p:sp>
          <p:sp>
            <p:nvSpPr>
              <p:cNvPr id="143" name="Freeform 269">
                <a:extLst>
                  <a:ext uri="{FF2B5EF4-FFF2-40B4-BE49-F238E27FC236}">
                    <a16:creationId xmlns:a16="http://schemas.microsoft.com/office/drawing/2014/main" id="{AC6EA697-D869-417D-9208-3F526996EF8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353" y="1312"/>
                <a:ext cx="607" cy="305"/>
              </a:xfrm>
              <a:custGeom>
                <a:avLst/>
                <a:gdLst>
                  <a:gd name="T0" fmla="*/ 12 w 607"/>
                  <a:gd name="T1" fmla="*/ 288 h 305"/>
                  <a:gd name="T2" fmla="*/ 36 w 607"/>
                  <a:gd name="T3" fmla="*/ 266 h 305"/>
                  <a:gd name="T4" fmla="*/ 58 w 607"/>
                  <a:gd name="T5" fmla="*/ 251 h 305"/>
                  <a:gd name="T6" fmla="*/ 75 w 607"/>
                  <a:gd name="T7" fmla="*/ 249 h 305"/>
                  <a:gd name="T8" fmla="*/ 95 w 607"/>
                  <a:gd name="T9" fmla="*/ 249 h 305"/>
                  <a:gd name="T10" fmla="*/ 122 w 607"/>
                  <a:gd name="T11" fmla="*/ 249 h 305"/>
                  <a:gd name="T12" fmla="*/ 151 w 607"/>
                  <a:gd name="T13" fmla="*/ 246 h 305"/>
                  <a:gd name="T14" fmla="*/ 178 w 607"/>
                  <a:gd name="T15" fmla="*/ 246 h 305"/>
                  <a:gd name="T16" fmla="*/ 204 w 607"/>
                  <a:gd name="T17" fmla="*/ 246 h 305"/>
                  <a:gd name="T18" fmla="*/ 234 w 607"/>
                  <a:gd name="T19" fmla="*/ 246 h 305"/>
                  <a:gd name="T20" fmla="*/ 260 w 607"/>
                  <a:gd name="T21" fmla="*/ 246 h 305"/>
                  <a:gd name="T22" fmla="*/ 285 w 607"/>
                  <a:gd name="T23" fmla="*/ 246 h 305"/>
                  <a:gd name="T24" fmla="*/ 304 w 607"/>
                  <a:gd name="T25" fmla="*/ 241 h 305"/>
                  <a:gd name="T26" fmla="*/ 312 w 607"/>
                  <a:gd name="T27" fmla="*/ 229 h 305"/>
                  <a:gd name="T28" fmla="*/ 314 w 607"/>
                  <a:gd name="T29" fmla="*/ 222 h 305"/>
                  <a:gd name="T30" fmla="*/ 326 w 607"/>
                  <a:gd name="T31" fmla="*/ 222 h 305"/>
                  <a:gd name="T32" fmla="*/ 334 w 607"/>
                  <a:gd name="T33" fmla="*/ 217 h 305"/>
                  <a:gd name="T34" fmla="*/ 341 w 607"/>
                  <a:gd name="T35" fmla="*/ 214 h 305"/>
                  <a:gd name="T36" fmla="*/ 348 w 607"/>
                  <a:gd name="T37" fmla="*/ 222 h 305"/>
                  <a:gd name="T38" fmla="*/ 351 w 607"/>
                  <a:gd name="T39" fmla="*/ 214 h 305"/>
                  <a:gd name="T40" fmla="*/ 356 w 607"/>
                  <a:gd name="T41" fmla="*/ 205 h 305"/>
                  <a:gd name="T42" fmla="*/ 365 w 607"/>
                  <a:gd name="T43" fmla="*/ 207 h 305"/>
                  <a:gd name="T44" fmla="*/ 358 w 607"/>
                  <a:gd name="T45" fmla="*/ 197 h 305"/>
                  <a:gd name="T46" fmla="*/ 375 w 607"/>
                  <a:gd name="T47" fmla="*/ 178 h 305"/>
                  <a:gd name="T48" fmla="*/ 382 w 607"/>
                  <a:gd name="T49" fmla="*/ 173 h 305"/>
                  <a:gd name="T50" fmla="*/ 382 w 607"/>
                  <a:gd name="T51" fmla="*/ 168 h 305"/>
                  <a:gd name="T52" fmla="*/ 392 w 607"/>
                  <a:gd name="T53" fmla="*/ 153 h 305"/>
                  <a:gd name="T54" fmla="*/ 387 w 607"/>
                  <a:gd name="T55" fmla="*/ 144 h 305"/>
                  <a:gd name="T56" fmla="*/ 390 w 607"/>
                  <a:gd name="T57" fmla="*/ 141 h 305"/>
                  <a:gd name="T58" fmla="*/ 392 w 607"/>
                  <a:gd name="T59" fmla="*/ 136 h 305"/>
                  <a:gd name="T60" fmla="*/ 392 w 607"/>
                  <a:gd name="T61" fmla="*/ 122 h 305"/>
                  <a:gd name="T62" fmla="*/ 397 w 607"/>
                  <a:gd name="T63" fmla="*/ 112 h 305"/>
                  <a:gd name="T64" fmla="*/ 407 w 607"/>
                  <a:gd name="T65" fmla="*/ 97 h 305"/>
                  <a:gd name="T66" fmla="*/ 421 w 607"/>
                  <a:gd name="T67" fmla="*/ 61 h 305"/>
                  <a:gd name="T68" fmla="*/ 441 w 607"/>
                  <a:gd name="T69" fmla="*/ 34 h 305"/>
                  <a:gd name="T70" fmla="*/ 458 w 607"/>
                  <a:gd name="T71" fmla="*/ 5 h 305"/>
                  <a:gd name="T72" fmla="*/ 475 w 607"/>
                  <a:gd name="T73" fmla="*/ 2 h 305"/>
                  <a:gd name="T74" fmla="*/ 477 w 607"/>
                  <a:gd name="T75" fmla="*/ 22 h 305"/>
                  <a:gd name="T76" fmla="*/ 499 w 607"/>
                  <a:gd name="T77" fmla="*/ 22 h 305"/>
                  <a:gd name="T78" fmla="*/ 512 w 607"/>
                  <a:gd name="T79" fmla="*/ 17 h 305"/>
                  <a:gd name="T80" fmla="*/ 521 w 607"/>
                  <a:gd name="T81" fmla="*/ 17 h 305"/>
                  <a:gd name="T82" fmla="*/ 529 w 607"/>
                  <a:gd name="T83" fmla="*/ 10 h 305"/>
                  <a:gd name="T84" fmla="*/ 541 w 607"/>
                  <a:gd name="T85" fmla="*/ 17 h 305"/>
                  <a:gd name="T86" fmla="*/ 553 w 607"/>
                  <a:gd name="T87" fmla="*/ 29 h 305"/>
                  <a:gd name="T88" fmla="*/ 563 w 607"/>
                  <a:gd name="T89" fmla="*/ 39 h 305"/>
                  <a:gd name="T90" fmla="*/ 565 w 607"/>
                  <a:gd name="T91" fmla="*/ 151 h 305"/>
                  <a:gd name="T92" fmla="*/ 565 w 607"/>
                  <a:gd name="T93" fmla="*/ 158 h 305"/>
                  <a:gd name="T94" fmla="*/ 565 w 607"/>
                  <a:gd name="T95" fmla="*/ 166 h 305"/>
                  <a:gd name="T96" fmla="*/ 565 w 607"/>
                  <a:gd name="T97" fmla="*/ 178 h 305"/>
                  <a:gd name="T98" fmla="*/ 570 w 607"/>
                  <a:gd name="T99" fmla="*/ 180 h 305"/>
                  <a:gd name="T100" fmla="*/ 580 w 607"/>
                  <a:gd name="T101" fmla="*/ 188 h 305"/>
                  <a:gd name="T102" fmla="*/ 590 w 607"/>
                  <a:gd name="T103" fmla="*/ 195 h 305"/>
                  <a:gd name="T104" fmla="*/ 590 w 607"/>
                  <a:gd name="T105" fmla="*/ 212 h 305"/>
                  <a:gd name="T106" fmla="*/ 592 w 607"/>
                  <a:gd name="T107" fmla="*/ 229 h 305"/>
                  <a:gd name="T108" fmla="*/ 599 w 607"/>
                  <a:gd name="T109" fmla="*/ 229 h 305"/>
                  <a:gd name="T110" fmla="*/ 607 w 607"/>
                  <a:gd name="T111" fmla="*/ 229 h 3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</a:cxnLst>
                <a:rect l="0" t="0" r="r" b="b"/>
                <a:pathLst>
                  <a:path w="607" h="305">
                    <a:moveTo>
                      <a:pt x="0" y="305"/>
                    </a:moveTo>
                    <a:lnTo>
                      <a:pt x="2" y="302"/>
                    </a:lnTo>
                    <a:lnTo>
                      <a:pt x="2" y="300"/>
                    </a:lnTo>
                    <a:lnTo>
                      <a:pt x="5" y="297"/>
                    </a:lnTo>
                    <a:lnTo>
                      <a:pt x="7" y="295"/>
                    </a:lnTo>
                    <a:lnTo>
                      <a:pt x="12" y="288"/>
                    </a:lnTo>
                    <a:lnTo>
                      <a:pt x="17" y="283"/>
                    </a:lnTo>
                    <a:lnTo>
                      <a:pt x="19" y="280"/>
                    </a:lnTo>
                    <a:lnTo>
                      <a:pt x="24" y="275"/>
                    </a:lnTo>
                    <a:lnTo>
                      <a:pt x="29" y="273"/>
                    </a:lnTo>
                    <a:lnTo>
                      <a:pt x="34" y="268"/>
                    </a:lnTo>
                    <a:lnTo>
                      <a:pt x="36" y="266"/>
                    </a:lnTo>
                    <a:lnTo>
                      <a:pt x="41" y="261"/>
                    </a:lnTo>
                    <a:lnTo>
                      <a:pt x="46" y="258"/>
                    </a:lnTo>
                    <a:lnTo>
                      <a:pt x="51" y="256"/>
                    </a:lnTo>
                    <a:lnTo>
                      <a:pt x="56" y="253"/>
                    </a:lnTo>
                    <a:lnTo>
                      <a:pt x="56" y="253"/>
                    </a:lnTo>
                    <a:lnTo>
                      <a:pt x="58" y="251"/>
                    </a:lnTo>
                    <a:lnTo>
                      <a:pt x="61" y="251"/>
                    </a:lnTo>
                    <a:lnTo>
                      <a:pt x="65" y="249"/>
                    </a:lnTo>
                    <a:lnTo>
                      <a:pt x="68" y="246"/>
                    </a:lnTo>
                    <a:lnTo>
                      <a:pt x="68" y="246"/>
                    </a:lnTo>
                    <a:lnTo>
                      <a:pt x="70" y="246"/>
                    </a:lnTo>
                    <a:lnTo>
                      <a:pt x="75" y="249"/>
                    </a:lnTo>
                    <a:lnTo>
                      <a:pt x="78" y="249"/>
                    </a:lnTo>
                    <a:lnTo>
                      <a:pt x="80" y="249"/>
                    </a:lnTo>
                    <a:lnTo>
                      <a:pt x="83" y="249"/>
                    </a:lnTo>
                    <a:lnTo>
                      <a:pt x="87" y="249"/>
                    </a:lnTo>
                    <a:lnTo>
                      <a:pt x="87" y="249"/>
                    </a:lnTo>
                    <a:lnTo>
                      <a:pt x="95" y="249"/>
                    </a:lnTo>
                    <a:lnTo>
                      <a:pt x="100" y="249"/>
                    </a:lnTo>
                    <a:lnTo>
                      <a:pt x="102" y="249"/>
                    </a:lnTo>
                    <a:lnTo>
                      <a:pt x="107" y="249"/>
                    </a:lnTo>
                    <a:lnTo>
                      <a:pt x="112" y="249"/>
                    </a:lnTo>
                    <a:lnTo>
                      <a:pt x="117" y="249"/>
                    </a:lnTo>
                    <a:lnTo>
                      <a:pt x="122" y="249"/>
                    </a:lnTo>
                    <a:lnTo>
                      <a:pt x="126" y="249"/>
                    </a:lnTo>
                    <a:lnTo>
                      <a:pt x="131" y="249"/>
                    </a:lnTo>
                    <a:lnTo>
                      <a:pt x="136" y="249"/>
                    </a:lnTo>
                    <a:lnTo>
                      <a:pt x="143" y="249"/>
                    </a:lnTo>
                    <a:lnTo>
                      <a:pt x="148" y="246"/>
                    </a:lnTo>
                    <a:lnTo>
                      <a:pt x="151" y="246"/>
                    </a:lnTo>
                    <a:lnTo>
                      <a:pt x="156" y="246"/>
                    </a:lnTo>
                    <a:lnTo>
                      <a:pt x="158" y="246"/>
                    </a:lnTo>
                    <a:lnTo>
                      <a:pt x="163" y="246"/>
                    </a:lnTo>
                    <a:lnTo>
                      <a:pt x="168" y="246"/>
                    </a:lnTo>
                    <a:lnTo>
                      <a:pt x="173" y="246"/>
                    </a:lnTo>
                    <a:lnTo>
                      <a:pt x="178" y="246"/>
                    </a:lnTo>
                    <a:lnTo>
                      <a:pt x="185" y="246"/>
                    </a:lnTo>
                    <a:lnTo>
                      <a:pt x="190" y="246"/>
                    </a:lnTo>
                    <a:lnTo>
                      <a:pt x="192" y="246"/>
                    </a:lnTo>
                    <a:lnTo>
                      <a:pt x="197" y="246"/>
                    </a:lnTo>
                    <a:lnTo>
                      <a:pt x="200" y="246"/>
                    </a:lnTo>
                    <a:lnTo>
                      <a:pt x="204" y="246"/>
                    </a:lnTo>
                    <a:lnTo>
                      <a:pt x="212" y="246"/>
                    </a:lnTo>
                    <a:lnTo>
                      <a:pt x="214" y="246"/>
                    </a:lnTo>
                    <a:lnTo>
                      <a:pt x="219" y="246"/>
                    </a:lnTo>
                    <a:lnTo>
                      <a:pt x="221" y="246"/>
                    </a:lnTo>
                    <a:lnTo>
                      <a:pt x="226" y="246"/>
                    </a:lnTo>
                    <a:lnTo>
                      <a:pt x="234" y="246"/>
                    </a:lnTo>
                    <a:lnTo>
                      <a:pt x="239" y="246"/>
                    </a:lnTo>
                    <a:lnTo>
                      <a:pt x="241" y="246"/>
                    </a:lnTo>
                    <a:lnTo>
                      <a:pt x="248" y="246"/>
                    </a:lnTo>
                    <a:lnTo>
                      <a:pt x="248" y="246"/>
                    </a:lnTo>
                    <a:lnTo>
                      <a:pt x="253" y="246"/>
                    </a:lnTo>
                    <a:lnTo>
                      <a:pt x="260" y="246"/>
                    </a:lnTo>
                    <a:lnTo>
                      <a:pt x="263" y="246"/>
                    </a:lnTo>
                    <a:lnTo>
                      <a:pt x="268" y="246"/>
                    </a:lnTo>
                    <a:lnTo>
                      <a:pt x="270" y="246"/>
                    </a:lnTo>
                    <a:lnTo>
                      <a:pt x="275" y="246"/>
                    </a:lnTo>
                    <a:lnTo>
                      <a:pt x="280" y="246"/>
                    </a:lnTo>
                    <a:lnTo>
                      <a:pt x="285" y="246"/>
                    </a:lnTo>
                    <a:lnTo>
                      <a:pt x="290" y="246"/>
                    </a:lnTo>
                    <a:lnTo>
                      <a:pt x="297" y="246"/>
                    </a:lnTo>
                    <a:lnTo>
                      <a:pt x="302" y="246"/>
                    </a:lnTo>
                    <a:lnTo>
                      <a:pt x="304" y="246"/>
                    </a:lnTo>
                    <a:lnTo>
                      <a:pt x="304" y="244"/>
                    </a:lnTo>
                    <a:lnTo>
                      <a:pt x="304" y="241"/>
                    </a:lnTo>
                    <a:lnTo>
                      <a:pt x="304" y="241"/>
                    </a:lnTo>
                    <a:lnTo>
                      <a:pt x="307" y="236"/>
                    </a:lnTo>
                    <a:lnTo>
                      <a:pt x="309" y="236"/>
                    </a:lnTo>
                    <a:lnTo>
                      <a:pt x="309" y="234"/>
                    </a:lnTo>
                    <a:lnTo>
                      <a:pt x="309" y="234"/>
                    </a:lnTo>
                    <a:lnTo>
                      <a:pt x="312" y="229"/>
                    </a:lnTo>
                    <a:lnTo>
                      <a:pt x="312" y="227"/>
                    </a:lnTo>
                    <a:lnTo>
                      <a:pt x="309" y="227"/>
                    </a:lnTo>
                    <a:lnTo>
                      <a:pt x="309" y="224"/>
                    </a:lnTo>
                    <a:lnTo>
                      <a:pt x="309" y="224"/>
                    </a:lnTo>
                    <a:lnTo>
                      <a:pt x="312" y="224"/>
                    </a:lnTo>
                    <a:lnTo>
                      <a:pt x="314" y="222"/>
                    </a:lnTo>
                    <a:lnTo>
                      <a:pt x="314" y="219"/>
                    </a:lnTo>
                    <a:lnTo>
                      <a:pt x="317" y="219"/>
                    </a:lnTo>
                    <a:lnTo>
                      <a:pt x="319" y="219"/>
                    </a:lnTo>
                    <a:lnTo>
                      <a:pt x="319" y="219"/>
                    </a:lnTo>
                    <a:lnTo>
                      <a:pt x="324" y="222"/>
                    </a:lnTo>
                    <a:lnTo>
                      <a:pt x="326" y="222"/>
                    </a:lnTo>
                    <a:lnTo>
                      <a:pt x="326" y="224"/>
                    </a:lnTo>
                    <a:lnTo>
                      <a:pt x="329" y="224"/>
                    </a:lnTo>
                    <a:lnTo>
                      <a:pt x="331" y="222"/>
                    </a:lnTo>
                    <a:lnTo>
                      <a:pt x="331" y="219"/>
                    </a:lnTo>
                    <a:lnTo>
                      <a:pt x="334" y="217"/>
                    </a:lnTo>
                    <a:lnTo>
                      <a:pt x="334" y="217"/>
                    </a:lnTo>
                    <a:lnTo>
                      <a:pt x="336" y="217"/>
                    </a:lnTo>
                    <a:lnTo>
                      <a:pt x="336" y="217"/>
                    </a:lnTo>
                    <a:lnTo>
                      <a:pt x="338" y="214"/>
                    </a:lnTo>
                    <a:lnTo>
                      <a:pt x="338" y="214"/>
                    </a:lnTo>
                    <a:lnTo>
                      <a:pt x="338" y="214"/>
                    </a:lnTo>
                    <a:lnTo>
                      <a:pt x="341" y="214"/>
                    </a:lnTo>
                    <a:lnTo>
                      <a:pt x="341" y="214"/>
                    </a:lnTo>
                    <a:lnTo>
                      <a:pt x="343" y="214"/>
                    </a:lnTo>
                    <a:lnTo>
                      <a:pt x="346" y="224"/>
                    </a:lnTo>
                    <a:lnTo>
                      <a:pt x="348" y="224"/>
                    </a:lnTo>
                    <a:lnTo>
                      <a:pt x="348" y="224"/>
                    </a:lnTo>
                    <a:lnTo>
                      <a:pt x="348" y="222"/>
                    </a:lnTo>
                    <a:lnTo>
                      <a:pt x="348" y="219"/>
                    </a:lnTo>
                    <a:lnTo>
                      <a:pt x="348" y="219"/>
                    </a:lnTo>
                    <a:lnTo>
                      <a:pt x="351" y="219"/>
                    </a:lnTo>
                    <a:lnTo>
                      <a:pt x="351" y="217"/>
                    </a:lnTo>
                    <a:lnTo>
                      <a:pt x="351" y="217"/>
                    </a:lnTo>
                    <a:lnTo>
                      <a:pt x="351" y="214"/>
                    </a:lnTo>
                    <a:lnTo>
                      <a:pt x="351" y="210"/>
                    </a:lnTo>
                    <a:lnTo>
                      <a:pt x="351" y="210"/>
                    </a:lnTo>
                    <a:lnTo>
                      <a:pt x="353" y="207"/>
                    </a:lnTo>
                    <a:lnTo>
                      <a:pt x="353" y="205"/>
                    </a:lnTo>
                    <a:lnTo>
                      <a:pt x="353" y="205"/>
                    </a:lnTo>
                    <a:lnTo>
                      <a:pt x="356" y="205"/>
                    </a:lnTo>
                    <a:lnTo>
                      <a:pt x="358" y="205"/>
                    </a:lnTo>
                    <a:lnTo>
                      <a:pt x="360" y="207"/>
                    </a:lnTo>
                    <a:lnTo>
                      <a:pt x="360" y="210"/>
                    </a:lnTo>
                    <a:lnTo>
                      <a:pt x="363" y="210"/>
                    </a:lnTo>
                    <a:lnTo>
                      <a:pt x="365" y="210"/>
                    </a:lnTo>
                    <a:lnTo>
                      <a:pt x="365" y="207"/>
                    </a:lnTo>
                    <a:lnTo>
                      <a:pt x="365" y="205"/>
                    </a:lnTo>
                    <a:lnTo>
                      <a:pt x="363" y="205"/>
                    </a:lnTo>
                    <a:lnTo>
                      <a:pt x="360" y="202"/>
                    </a:lnTo>
                    <a:lnTo>
                      <a:pt x="360" y="200"/>
                    </a:lnTo>
                    <a:lnTo>
                      <a:pt x="358" y="200"/>
                    </a:lnTo>
                    <a:lnTo>
                      <a:pt x="358" y="197"/>
                    </a:lnTo>
                    <a:lnTo>
                      <a:pt x="363" y="190"/>
                    </a:lnTo>
                    <a:lnTo>
                      <a:pt x="368" y="185"/>
                    </a:lnTo>
                    <a:lnTo>
                      <a:pt x="368" y="183"/>
                    </a:lnTo>
                    <a:lnTo>
                      <a:pt x="370" y="183"/>
                    </a:lnTo>
                    <a:lnTo>
                      <a:pt x="375" y="180"/>
                    </a:lnTo>
                    <a:lnTo>
                      <a:pt x="375" y="178"/>
                    </a:lnTo>
                    <a:lnTo>
                      <a:pt x="377" y="178"/>
                    </a:lnTo>
                    <a:lnTo>
                      <a:pt x="377" y="178"/>
                    </a:lnTo>
                    <a:lnTo>
                      <a:pt x="380" y="178"/>
                    </a:lnTo>
                    <a:lnTo>
                      <a:pt x="380" y="175"/>
                    </a:lnTo>
                    <a:lnTo>
                      <a:pt x="382" y="175"/>
                    </a:lnTo>
                    <a:lnTo>
                      <a:pt x="382" y="173"/>
                    </a:lnTo>
                    <a:lnTo>
                      <a:pt x="382" y="171"/>
                    </a:lnTo>
                    <a:lnTo>
                      <a:pt x="382" y="171"/>
                    </a:lnTo>
                    <a:lnTo>
                      <a:pt x="380" y="171"/>
                    </a:lnTo>
                    <a:lnTo>
                      <a:pt x="380" y="168"/>
                    </a:lnTo>
                    <a:lnTo>
                      <a:pt x="380" y="168"/>
                    </a:lnTo>
                    <a:lnTo>
                      <a:pt x="382" y="168"/>
                    </a:lnTo>
                    <a:lnTo>
                      <a:pt x="382" y="166"/>
                    </a:lnTo>
                    <a:lnTo>
                      <a:pt x="387" y="163"/>
                    </a:lnTo>
                    <a:lnTo>
                      <a:pt x="387" y="161"/>
                    </a:lnTo>
                    <a:lnTo>
                      <a:pt x="390" y="158"/>
                    </a:lnTo>
                    <a:lnTo>
                      <a:pt x="392" y="156"/>
                    </a:lnTo>
                    <a:lnTo>
                      <a:pt x="392" y="153"/>
                    </a:lnTo>
                    <a:lnTo>
                      <a:pt x="392" y="153"/>
                    </a:lnTo>
                    <a:lnTo>
                      <a:pt x="390" y="151"/>
                    </a:lnTo>
                    <a:lnTo>
                      <a:pt x="390" y="151"/>
                    </a:lnTo>
                    <a:lnTo>
                      <a:pt x="387" y="151"/>
                    </a:lnTo>
                    <a:lnTo>
                      <a:pt x="387" y="149"/>
                    </a:lnTo>
                    <a:lnTo>
                      <a:pt x="387" y="144"/>
                    </a:lnTo>
                    <a:lnTo>
                      <a:pt x="390" y="144"/>
                    </a:lnTo>
                    <a:lnTo>
                      <a:pt x="390" y="144"/>
                    </a:lnTo>
                    <a:lnTo>
                      <a:pt x="390" y="144"/>
                    </a:lnTo>
                    <a:lnTo>
                      <a:pt x="390" y="144"/>
                    </a:lnTo>
                    <a:lnTo>
                      <a:pt x="390" y="141"/>
                    </a:lnTo>
                    <a:lnTo>
                      <a:pt x="390" y="141"/>
                    </a:lnTo>
                    <a:lnTo>
                      <a:pt x="390" y="141"/>
                    </a:lnTo>
                    <a:lnTo>
                      <a:pt x="387" y="141"/>
                    </a:lnTo>
                    <a:lnTo>
                      <a:pt x="387" y="141"/>
                    </a:lnTo>
                    <a:lnTo>
                      <a:pt x="390" y="139"/>
                    </a:lnTo>
                    <a:lnTo>
                      <a:pt x="392" y="136"/>
                    </a:lnTo>
                    <a:lnTo>
                      <a:pt x="392" y="136"/>
                    </a:lnTo>
                    <a:lnTo>
                      <a:pt x="392" y="134"/>
                    </a:lnTo>
                    <a:lnTo>
                      <a:pt x="392" y="132"/>
                    </a:lnTo>
                    <a:lnTo>
                      <a:pt x="392" y="129"/>
                    </a:lnTo>
                    <a:lnTo>
                      <a:pt x="390" y="129"/>
                    </a:lnTo>
                    <a:lnTo>
                      <a:pt x="390" y="127"/>
                    </a:lnTo>
                    <a:lnTo>
                      <a:pt x="392" y="122"/>
                    </a:lnTo>
                    <a:lnTo>
                      <a:pt x="392" y="119"/>
                    </a:lnTo>
                    <a:lnTo>
                      <a:pt x="395" y="117"/>
                    </a:lnTo>
                    <a:lnTo>
                      <a:pt x="395" y="117"/>
                    </a:lnTo>
                    <a:lnTo>
                      <a:pt x="397" y="117"/>
                    </a:lnTo>
                    <a:lnTo>
                      <a:pt x="397" y="114"/>
                    </a:lnTo>
                    <a:lnTo>
                      <a:pt x="397" y="112"/>
                    </a:lnTo>
                    <a:lnTo>
                      <a:pt x="397" y="112"/>
                    </a:lnTo>
                    <a:lnTo>
                      <a:pt x="399" y="110"/>
                    </a:lnTo>
                    <a:lnTo>
                      <a:pt x="404" y="107"/>
                    </a:lnTo>
                    <a:lnTo>
                      <a:pt x="404" y="105"/>
                    </a:lnTo>
                    <a:lnTo>
                      <a:pt x="404" y="102"/>
                    </a:lnTo>
                    <a:lnTo>
                      <a:pt x="407" y="97"/>
                    </a:lnTo>
                    <a:lnTo>
                      <a:pt x="409" y="80"/>
                    </a:lnTo>
                    <a:lnTo>
                      <a:pt x="409" y="78"/>
                    </a:lnTo>
                    <a:lnTo>
                      <a:pt x="412" y="75"/>
                    </a:lnTo>
                    <a:lnTo>
                      <a:pt x="414" y="71"/>
                    </a:lnTo>
                    <a:lnTo>
                      <a:pt x="416" y="66"/>
                    </a:lnTo>
                    <a:lnTo>
                      <a:pt x="421" y="61"/>
                    </a:lnTo>
                    <a:lnTo>
                      <a:pt x="424" y="56"/>
                    </a:lnTo>
                    <a:lnTo>
                      <a:pt x="426" y="51"/>
                    </a:lnTo>
                    <a:lnTo>
                      <a:pt x="429" y="49"/>
                    </a:lnTo>
                    <a:lnTo>
                      <a:pt x="434" y="41"/>
                    </a:lnTo>
                    <a:lnTo>
                      <a:pt x="436" y="39"/>
                    </a:lnTo>
                    <a:lnTo>
                      <a:pt x="441" y="34"/>
                    </a:lnTo>
                    <a:lnTo>
                      <a:pt x="443" y="29"/>
                    </a:lnTo>
                    <a:lnTo>
                      <a:pt x="446" y="24"/>
                    </a:lnTo>
                    <a:lnTo>
                      <a:pt x="448" y="19"/>
                    </a:lnTo>
                    <a:lnTo>
                      <a:pt x="453" y="15"/>
                    </a:lnTo>
                    <a:lnTo>
                      <a:pt x="455" y="12"/>
                    </a:lnTo>
                    <a:lnTo>
                      <a:pt x="458" y="5"/>
                    </a:lnTo>
                    <a:lnTo>
                      <a:pt x="460" y="2"/>
                    </a:lnTo>
                    <a:lnTo>
                      <a:pt x="463" y="0"/>
                    </a:lnTo>
                    <a:lnTo>
                      <a:pt x="463" y="0"/>
                    </a:lnTo>
                    <a:lnTo>
                      <a:pt x="465" y="0"/>
                    </a:lnTo>
                    <a:lnTo>
                      <a:pt x="470" y="2"/>
                    </a:lnTo>
                    <a:lnTo>
                      <a:pt x="475" y="2"/>
                    </a:lnTo>
                    <a:lnTo>
                      <a:pt x="475" y="5"/>
                    </a:lnTo>
                    <a:lnTo>
                      <a:pt x="475" y="7"/>
                    </a:lnTo>
                    <a:lnTo>
                      <a:pt x="475" y="12"/>
                    </a:lnTo>
                    <a:lnTo>
                      <a:pt x="475" y="17"/>
                    </a:lnTo>
                    <a:lnTo>
                      <a:pt x="475" y="19"/>
                    </a:lnTo>
                    <a:lnTo>
                      <a:pt x="477" y="22"/>
                    </a:lnTo>
                    <a:lnTo>
                      <a:pt x="482" y="24"/>
                    </a:lnTo>
                    <a:lnTo>
                      <a:pt x="487" y="27"/>
                    </a:lnTo>
                    <a:lnTo>
                      <a:pt x="487" y="27"/>
                    </a:lnTo>
                    <a:lnTo>
                      <a:pt x="492" y="24"/>
                    </a:lnTo>
                    <a:lnTo>
                      <a:pt x="497" y="22"/>
                    </a:lnTo>
                    <a:lnTo>
                      <a:pt x="499" y="22"/>
                    </a:lnTo>
                    <a:lnTo>
                      <a:pt x="502" y="22"/>
                    </a:lnTo>
                    <a:lnTo>
                      <a:pt x="504" y="22"/>
                    </a:lnTo>
                    <a:lnTo>
                      <a:pt x="507" y="22"/>
                    </a:lnTo>
                    <a:lnTo>
                      <a:pt x="507" y="19"/>
                    </a:lnTo>
                    <a:lnTo>
                      <a:pt x="509" y="17"/>
                    </a:lnTo>
                    <a:lnTo>
                      <a:pt x="512" y="17"/>
                    </a:lnTo>
                    <a:lnTo>
                      <a:pt x="514" y="15"/>
                    </a:lnTo>
                    <a:lnTo>
                      <a:pt x="516" y="15"/>
                    </a:lnTo>
                    <a:lnTo>
                      <a:pt x="516" y="15"/>
                    </a:lnTo>
                    <a:lnTo>
                      <a:pt x="519" y="17"/>
                    </a:lnTo>
                    <a:lnTo>
                      <a:pt x="521" y="17"/>
                    </a:lnTo>
                    <a:lnTo>
                      <a:pt x="521" y="17"/>
                    </a:lnTo>
                    <a:lnTo>
                      <a:pt x="524" y="17"/>
                    </a:lnTo>
                    <a:lnTo>
                      <a:pt x="524" y="15"/>
                    </a:lnTo>
                    <a:lnTo>
                      <a:pt x="524" y="15"/>
                    </a:lnTo>
                    <a:lnTo>
                      <a:pt x="524" y="12"/>
                    </a:lnTo>
                    <a:lnTo>
                      <a:pt x="526" y="10"/>
                    </a:lnTo>
                    <a:lnTo>
                      <a:pt x="529" y="10"/>
                    </a:lnTo>
                    <a:lnTo>
                      <a:pt x="533" y="10"/>
                    </a:lnTo>
                    <a:lnTo>
                      <a:pt x="536" y="12"/>
                    </a:lnTo>
                    <a:lnTo>
                      <a:pt x="536" y="12"/>
                    </a:lnTo>
                    <a:lnTo>
                      <a:pt x="538" y="15"/>
                    </a:lnTo>
                    <a:lnTo>
                      <a:pt x="538" y="17"/>
                    </a:lnTo>
                    <a:lnTo>
                      <a:pt x="541" y="17"/>
                    </a:lnTo>
                    <a:lnTo>
                      <a:pt x="543" y="17"/>
                    </a:lnTo>
                    <a:lnTo>
                      <a:pt x="548" y="22"/>
                    </a:lnTo>
                    <a:lnTo>
                      <a:pt x="551" y="24"/>
                    </a:lnTo>
                    <a:lnTo>
                      <a:pt x="553" y="27"/>
                    </a:lnTo>
                    <a:lnTo>
                      <a:pt x="553" y="27"/>
                    </a:lnTo>
                    <a:lnTo>
                      <a:pt x="553" y="29"/>
                    </a:lnTo>
                    <a:lnTo>
                      <a:pt x="553" y="29"/>
                    </a:lnTo>
                    <a:lnTo>
                      <a:pt x="558" y="32"/>
                    </a:lnTo>
                    <a:lnTo>
                      <a:pt x="558" y="36"/>
                    </a:lnTo>
                    <a:lnTo>
                      <a:pt x="560" y="36"/>
                    </a:lnTo>
                    <a:lnTo>
                      <a:pt x="563" y="39"/>
                    </a:lnTo>
                    <a:lnTo>
                      <a:pt x="563" y="39"/>
                    </a:lnTo>
                    <a:lnTo>
                      <a:pt x="563" y="44"/>
                    </a:lnTo>
                    <a:lnTo>
                      <a:pt x="563" y="56"/>
                    </a:lnTo>
                    <a:lnTo>
                      <a:pt x="563" y="71"/>
                    </a:lnTo>
                    <a:lnTo>
                      <a:pt x="565" y="97"/>
                    </a:lnTo>
                    <a:lnTo>
                      <a:pt x="565" y="112"/>
                    </a:lnTo>
                    <a:lnTo>
                      <a:pt x="565" y="151"/>
                    </a:lnTo>
                    <a:lnTo>
                      <a:pt x="565" y="153"/>
                    </a:lnTo>
                    <a:lnTo>
                      <a:pt x="565" y="153"/>
                    </a:lnTo>
                    <a:lnTo>
                      <a:pt x="565" y="153"/>
                    </a:lnTo>
                    <a:lnTo>
                      <a:pt x="568" y="156"/>
                    </a:lnTo>
                    <a:lnTo>
                      <a:pt x="568" y="156"/>
                    </a:lnTo>
                    <a:lnTo>
                      <a:pt x="565" y="158"/>
                    </a:lnTo>
                    <a:lnTo>
                      <a:pt x="565" y="158"/>
                    </a:lnTo>
                    <a:lnTo>
                      <a:pt x="563" y="161"/>
                    </a:lnTo>
                    <a:lnTo>
                      <a:pt x="565" y="163"/>
                    </a:lnTo>
                    <a:lnTo>
                      <a:pt x="565" y="163"/>
                    </a:lnTo>
                    <a:lnTo>
                      <a:pt x="565" y="166"/>
                    </a:lnTo>
                    <a:lnTo>
                      <a:pt x="565" y="166"/>
                    </a:lnTo>
                    <a:lnTo>
                      <a:pt x="565" y="168"/>
                    </a:lnTo>
                    <a:lnTo>
                      <a:pt x="563" y="171"/>
                    </a:lnTo>
                    <a:lnTo>
                      <a:pt x="563" y="171"/>
                    </a:lnTo>
                    <a:lnTo>
                      <a:pt x="563" y="178"/>
                    </a:lnTo>
                    <a:lnTo>
                      <a:pt x="563" y="178"/>
                    </a:lnTo>
                    <a:lnTo>
                      <a:pt x="565" y="178"/>
                    </a:lnTo>
                    <a:lnTo>
                      <a:pt x="565" y="180"/>
                    </a:lnTo>
                    <a:lnTo>
                      <a:pt x="568" y="180"/>
                    </a:lnTo>
                    <a:lnTo>
                      <a:pt x="568" y="180"/>
                    </a:lnTo>
                    <a:lnTo>
                      <a:pt x="568" y="180"/>
                    </a:lnTo>
                    <a:lnTo>
                      <a:pt x="568" y="178"/>
                    </a:lnTo>
                    <a:lnTo>
                      <a:pt x="570" y="180"/>
                    </a:lnTo>
                    <a:lnTo>
                      <a:pt x="570" y="180"/>
                    </a:lnTo>
                    <a:lnTo>
                      <a:pt x="570" y="183"/>
                    </a:lnTo>
                    <a:lnTo>
                      <a:pt x="572" y="183"/>
                    </a:lnTo>
                    <a:lnTo>
                      <a:pt x="572" y="185"/>
                    </a:lnTo>
                    <a:lnTo>
                      <a:pt x="577" y="185"/>
                    </a:lnTo>
                    <a:lnTo>
                      <a:pt x="580" y="188"/>
                    </a:lnTo>
                    <a:lnTo>
                      <a:pt x="585" y="188"/>
                    </a:lnTo>
                    <a:lnTo>
                      <a:pt x="587" y="188"/>
                    </a:lnTo>
                    <a:lnTo>
                      <a:pt x="587" y="188"/>
                    </a:lnTo>
                    <a:lnTo>
                      <a:pt x="590" y="188"/>
                    </a:lnTo>
                    <a:lnTo>
                      <a:pt x="590" y="190"/>
                    </a:lnTo>
                    <a:lnTo>
                      <a:pt x="590" y="195"/>
                    </a:lnTo>
                    <a:lnTo>
                      <a:pt x="590" y="195"/>
                    </a:lnTo>
                    <a:lnTo>
                      <a:pt x="587" y="197"/>
                    </a:lnTo>
                    <a:lnTo>
                      <a:pt x="585" y="200"/>
                    </a:lnTo>
                    <a:lnTo>
                      <a:pt x="585" y="202"/>
                    </a:lnTo>
                    <a:lnTo>
                      <a:pt x="590" y="210"/>
                    </a:lnTo>
                    <a:lnTo>
                      <a:pt x="590" y="212"/>
                    </a:lnTo>
                    <a:lnTo>
                      <a:pt x="587" y="217"/>
                    </a:lnTo>
                    <a:lnTo>
                      <a:pt x="587" y="217"/>
                    </a:lnTo>
                    <a:lnTo>
                      <a:pt x="587" y="219"/>
                    </a:lnTo>
                    <a:lnTo>
                      <a:pt x="587" y="222"/>
                    </a:lnTo>
                    <a:lnTo>
                      <a:pt x="590" y="224"/>
                    </a:lnTo>
                    <a:lnTo>
                      <a:pt x="592" y="229"/>
                    </a:lnTo>
                    <a:lnTo>
                      <a:pt x="594" y="231"/>
                    </a:lnTo>
                    <a:lnTo>
                      <a:pt x="597" y="231"/>
                    </a:lnTo>
                    <a:lnTo>
                      <a:pt x="599" y="231"/>
                    </a:lnTo>
                    <a:lnTo>
                      <a:pt x="599" y="229"/>
                    </a:lnTo>
                    <a:lnTo>
                      <a:pt x="599" y="229"/>
                    </a:lnTo>
                    <a:lnTo>
                      <a:pt x="599" y="229"/>
                    </a:lnTo>
                    <a:lnTo>
                      <a:pt x="602" y="227"/>
                    </a:lnTo>
                    <a:lnTo>
                      <a:pt x="602" y="227"/>
                    </a:lnTo>
                    <a:lnTo>
                      <a:pt x="602" y="227"/>
                    </a:lnTo>
                    <a:lnTo>
                      <a:pt x="604" y="229"/>
                    </a:lnTo>
                    <a:lnTo>
                      <a:pt x="607" y="229"/>
                    </a:lnTo>
                    <a:lnTo>
                      <a:pt x="607" y="229"/>
                    </a:lnTo>
                  </a:path>
                </a:pathLst>
              </a:custGeom>
              <a:noFill/>
              <a:ln w="5">
                <a:solidFill>
                  <a:srgbClr val="808285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200" dirty="0"/>
              </a:p>
            </p:txBody>
          </p:sp>
          <p:sp>
            <p:nvSpPr>
              <p:cNvPr id="144" name="Freeform 270">
                <a:extLst>
                  <a:ext uri="{FF2B5EF4-FFF2-40B4-BE49-F238E27FC236}">
                    <a16:creationId xmlns:a16="http://schemas.microsoft.com/office/drawing/2014/main" id="{9274661E-E690-413F-BD52-267180FE1F1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128" y="1726"/>
                <a:ext cx="3" cy="27"/>
              </a:xfrm>
              <a:custGeom>
                <a:avLst/>
                <a:gdLst>
                  <a:gd name="T0" fmla="*/ 3 w 3"/>
                  <a:gd name="T1" fmla="*/ 27 h 27"/>
                  <a:gd name="T2" fmla="*/ 3 w 3"/>
                  <a:gd name="T3" fmla="*/ 25 h 27"/>
                  <a:gd name="T4" fmla="*/ 3 w 3"/>
                  <a:gd name="T5" fmla="*/ 22 h 27"/>
                  <a:gd name="T6" fmla="*/ 3 w 3"/>
                  <a:gd name="T7" fmla="*/ 22 h 27"/>
                  <a:gd name="T8" fmla="*/ 3 w 3"/>
                  <a:gd name="T9" fmla="*/ 20 h 27"/>
                  <a:gd name="T10" fmla="*/ 3 w 3"/>
                  <a:gd name="T11" fmla="*/ 20 h 27"/>
                  <a:gd name="T12" fmla="*/ 3 w 3"/>
                  <a:gd name="T13" fmla="*/ 20 h 27"/>
                  <a:gd name="T14" fmla="*/ 0 w 3"/>
                  <a:gd name="T15" fmla="*/ 17 h 27"/>
                  <a:gd name="T16" fmla="*/ 0 w 3"/>
                  <a:gd name="T17" fmla="*/ 17 h 27"/>
                  <a:gd name="T18" fmla="*/ 0 w 3"/>
                  <a:gd name="T19" fmla="*/ 15 h 27"/>
                  <a:gd name="T20" fmla="*/ 0 w 3"/>
                  <a:gd name="T21" fmla="*/ 15 h 27"/>
                  <a:gd name="T22" fmla="*/ 3 w 3"/>
                  <a:gd name="T23" fmla="*/ 15 h 27"/>
                  <a:gd name="T24" fmla="*/ 3 w 3"/>
                  <a:gd name="T25" fmla="*/ 12 h 27"/>
                  <a:gd name="T26" fmla="*/ 3 w 3"/>
                  <a:gd name="T27" fmla="*/ 12 h 27"/>
                  <a:gd name="T28" fmla="*/ 3 w 3"/>
                  <a:gd name="T29" fmla="*/ 10 h 27"/>
                  <a:gd name="T30" fmla="*/ 3 w 3"/>
                  <a:gd name="T31" fmla="*/ 3 h 27"/>
                  <a:gd name="T32" fmla="*/ 0 w 3"/>
                  <a:gd name="T33" fmla="*/ 0 h 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3" h="27">
                    <a:moveTo>
                      <a:pt x="3" y="27"/>
                    </a:moveTo>
                    <a:lnTo>
                      <a:pt x="3" y="25"/>
                    </a:lnTo>
                    <a:lnTo>
                      <a:pt x="3" y="22"/>
                    </a:lnTo>
                    <a:lnTo>
                      <a:pt x="3" y="22"/>
                    </a:lnTo>
                    <a:lnTo>
                      <a:pt x="3" y="20"/>
                    </a:lnTo>
                    <a:lnTo>
                      <a:pt x="3" y="20"/>
                    </a:lnTo>
                    <a:lnTo>
                      <a:pt x="3" y="20"/>
                    </a:lnTo>
                    <a:lnTo>
                      <a:pt x="0" y="17"/>
                    </a:lnTo>
                    <a:lnTo>
                      <a:pt x="0" y="17"/>
                    </a:lnTo>
                    <a:lnTo>
                      <a:pt x="0" y="15"/>
                    </a:lnTo>
                    <a:lnTo>
                      <a:pt x="0" y="15"/>
                    </a:lnTo>
                    <a:lnTo>
                      <a:pt x="3" y="15"/>
                    </a:lnTo>
                    <a:lnTo>
                      <a:pt x="3" y="12"/>
                    </a:lnTo>
                    <a:lnTo>
                      <a:pt x="3" y="12"/>
                    </a:lnTo>
                    <a:lnTo>
                      <a:pt x="3" y="10"/>
                    </a:lnTo>
                    <a:lnTo>
                      <a:pt x="3" y="3"/>
                    </a:lnTo>
                    <a:lnTo>
                      <a:pt x="0" y="0"/>
                    </a:lnTo>
                  </a:path>
                </a:pathLst>
              </a:custGeom>
              <a:noFill/>
              <a:ln w="5">
                <a:solidFill>
                  <a:srgbClr val="808285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200" dirty="0"/>
              </a:p>
            </p:txBody>
          </p:sp>
          <p:sp>
            <p:nvSpPr>
              <p:cNvPr id="145" name="Freeform 271">
                <a:extLst>
                  <a:ext uri="{FF2B5EF4-FFF2-40B4-BE49-F238E27FC236}">
                    <a16:creationId xmlns:a16="http://schemas.microsoft.com/office/drawing/2014/main" id="{3E13B7DA-5905-4BDC-BC61-B4309259970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82" y="1748"/>
                <a:ext cx="12" cy="47"/>
              </a:xfrm>
              <a:custGeom>
                <a:avLst/>
                <a:gdLst>
                  <a:gd name="T0" fmla="*/ 12 w 12"/>
                  <a:gd name="T1" fmla="*/ 0 h 47"/>
                  <a:gd name="T2" fmla="*/ 12 w 12"/>
                  <a:gd name="T3" fmla="*/ 3 h 47"/>
                  <a:gd name="T4" fmla="*/ 12 w 12"/>
                  <a:gd name="T5" fmla="*/ 8 h 47"/>
                  <a:gd name="T6" fmla="*/ 12 w 12"/>
                  <a:gd name="T7" fmla="*/ 10 h 47"/>
                  <a:gd name="T8" fmla="*/ 10 w 12"/>
                  <a:gd name="T9" fmla="*/ 12 h 47"/>
                  <a:gd name="T10" fmla="*/ 10 w 12"/>
                  <a:gd name="T11" fmla="*/ 17 h 47"/>
                  <a:gd name="T12" fmla="*/ 10 w 12"/>
                  <a:gd name="T13" fmla="*/ 17 h 47"/>
                  <a:gd name="T14" fmla="*/ 7 w 12"/>
                  <a:gd name="T15" fmla="*/ 22 h 47"/>
                  <a:gd name="T16" fmla="*/ 7 w 12"/>
                  <a:gd name="T17" fmla="*/ 22 h 47"/>
                  <a:gd name="T18" fmla="*/ 7 w 12"/>
                  <a:gd name="T19" fmla="*/ 25 h 47"/>
                  <a:gd name="T20" fmla="*/ 10 w 12"/>
                  <a:gd name="T21" fmla="*/ 25 h 47"/>
                  <a:gd name="T22" fmla="*/ 10 w 12"/>
                  <a:gd name="T23" fmla="*/ 27 h 47"/>
                  <a:gd name="T24" fmla="*/ 7 w 12"/>
                  <a:gd name="T25" fmla="*/ 27 h 47"/>
                  <a:gd name="T26" fmla="*/ 7 w 12"/>
                  <a:gd name="T27" fmla="*/ 32 h 47"/>
                  <a:gd name="T28" fmla="*/ 5 w 12"/>
                  <a:gd name="T29" fmla="*/ 39 h 47"/>
                  <a:gd name="T30" fmla="*/ 5 w 12"/>
                  <a:gd name="T31" fmla="*/ 42 h 47"/>
                  <a:gd name="T32" fmla="*/ 3 w 12"/>
                  <a:gd name="T33" fmla="*/ 44 h 47"/>
                  <a:gd name="T34" fmla="*/ 3 w 12"/>
                  <a:gd name="T35" fmla="*/ 47 h 47"/>
                  <a:gd name="T36" fmla="*/ 0 w 12"/>
                  <a:gd name="T37" fmla="*/ 47 h 4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12" h="47">
                    <a:moveTo>
                      <a:pt x="12" y="0"/>
                    </a:moveTo>
                    <a:lnTo>
                      <a:pt x="12" y="3"/>
                    </a:lnTo>
                    <a:lnTo>
                      <a:pt x="12" y="8"/>
                    </a:lnTo>
                    <a:lnTo>
                      <a:pt x="12" y="10"/>
                    </a:lnTo>
                    <a:lnTo>
                      <a:pt x="10" y="12"/>
                    </a:lnTo>
                    <a:lnTo>
                      <a:pt x="10" y="17"/>
                    </a:lnTo>
                    <a:lnTo>
                      <a:pt x="10" y="17"/>
                    </a:lnTo>
                    <a:lnTo>
                      <a:pt x="7" y="22"/>
                    </a:lnTo>
                    <a:lnTo>
                      <a:pt x="7" y="22"/>
                    </a:lnTo>
                    <a:lnTo>
                      <a:pt x="7" y="25"/>
                    </a:lnTo>
                    <a:lnTo>
                      <a:pt x="10" y="25"/>
                    </a:lnTo>
                    <a:lnTo>
                      <a:pt x="10" y="27"/>
                    </a:lnTo>
                    <a:lnTo>
                      <a:pt x="7" y="27"/>
                    </a:lnTo>
                    <a:lnTo>
                      <a:pt x="7" y="32"/>
                    </a:lnTo>
                    <a:lnTo>
                      <a:pt x="5" y="39"/>
                    </a:lnTo>
                    <a:lnTo>
                      <a:pt x="5" y="42"/>
                    </a:lnTo>
                    <a:lnTo>
                      <a:pt x="3" y="44"/>
                    </a:lnTo>
                    <a:lnTo>
                      <a:pt x="3" y="47"/>
                    </a:lnTo>
                    <a:lnTo>
                      <a:pt x="0" y="47"/>
                    </a:lnTo>
                  </a:path>
                </a:pathLst>
              </a:custGeom>
              <a:noFill/>
              <a:ln w="5">
                <a:solidFill>
                  <a:srgbClr val="808285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200" dirty="0"/>
              </a:p>
            </p:txBody>
          </p:sp>
          <p:sp>
            <p:nvSpPr>
              <p:cNvPr id="146" name="Freeform 272">
                <a:extLst>
                  <a:ext uri="{FF2B5EF4-FFF2-40B4-BE49-F238E27FC236}">
                    <a16:creationId xmlns:a16="http://schemas.microsoft.com/office/drawing/2014/main" id="{FB2C9311-72B5-4A4C-A047-0B15F720198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067" y="1112"/>
                <a:ext cx="2325" cy="146"/>
              </a:xfrm>
              <a:custGeom>
                <a:avLst/>
                <a:gdLst>
                  <a:gd name="T0" fmla="*/ 41 w 2325"/>
                  <a:gd name="T1" fmla="*/ 39 h 146"/>
                  <a:gd name="T2" fmla="*/ 87 w 2325"/>
                  <a:gd name="T3" fmla="*/ 39 h 146"/>
                  <a:gd name="T4" fmla="*/ 134 w 2325"/>
                  <a:gd name="T5" fmla="*/ 39 h 146"/>
                  <a:gd name="T6" fmla="*/ 180 w 2325"/>
                  <a:gd name="T7" fmla="*/ 39 h 146"/>
                  <a:gd name="T8" fmla="*/ 226 w 2325"/>
                  <a:gd name="T9" fmla="*/ 39 h 146"/>
                  <a:gd name="T10" fmla="*/ 273 w 2325"/>
                  <a:gd name="T11" fmla="*/ 39 h 146"/>
                  <a:gd name="T12" fmla="*/ 317 w 2325"/>
                  <a:gd name="T13" fmla="*/ 39 h 146"/>
                  <a:gd name="T14" fmla="*/ 363 w 2325"/>
                  <a:gd name="T15" fmla="*/ 39 h 146"/>
                  <a:gd name="T16" fmla="*/ 409 w 2325"/>
                  <a:gd name="T17" fmla="*/ 39 h 146"/>
                  <a:gd name="T18" fmla="*/ 456 w 2325"/>
                  <a:gd name="T19" fmla="*/ 39 h 146"/>
                  <a:gd name="T20" fmla="*/ 502 w 2325"/>
                  <a:gd name="T21" fmla="*/ 39 h 146"/>
                  <a:gd name="T22" fmla="*/ 548 w 2325"/>
                  <a:gd name="T23" fmla="*/ 39 h 146"/>
                  <a:gd name="T24" fmla="*/ 594 w 2325"/>
                  <a:gd name="T25" fmla="*/ 39 h 146"/>
                  <a:gd name="T26" fmla="*/ 641 w 2325"/>
                  <a:gd name="T27" fmla="*/ 39 h 146"/>
                  <a:gd name="T28" fmla="*/ 687 w 2325"/>
                  <a:gd name="T29" fmla="*/ 39 h 146"/>
                  <a:gd name="T30" fmla="*/ 733 w 2325"/>
                  <a:gd name="T31" fmla="*/ 39 h 146"/>
                  <a:gd name="T32" fmla="*/ 780 w 2325"/>
                  <a:gd name="T33" fmla="*/ 39 h 146"/>
                  <a:gd name="T34" fmla="*/ 826 w 2325"/>
                  <a:gd name="T35" fmla="*/ 39 h 146"/>
                  <a:gd name="T36" fmla="*/ 870 w 2325"/>
                  <a:gd name="T37" fmla="*/ 39 h 146"/>
                  <a:gd name="T38" fmla="*/ 916 w 2325"/>
                  <a:gd name="T39" fmla="*/ 39 h 146"/>
                  <a:gd name="T40" fmla="*/ 963 w 2325"/>
                  <a:gd name="T41" fmla="*/ 39 h 146"/>
                  <a:gd name="T42" fmla="*/ 1009 w 2325"/>
                  <a:gd name="T43" fmla="*/ 39 h 146"/>
                  <a:gd name="T44" fmla="*/ 1055 w 2325"/>
                  <a:gd name="T45" fmla="*/ 39 h 146"/>
                  <a:gd name="T46" fmla="*/ 1102 w 2325"/>
                  <a:gd name="T47" fmla="*/ 39 h 146"/>
                  <a:gd name="T48" fmla="*/ 1148 w 2325"/>
                  <a:gd name="T49" fmla="*/ 39 h 146"/>
                  <a:gd name="T50" fmla="*/ 1194 w 2325"/>
                  <a:gd name="T51" fmla="*/ 39 h 146"/>
                  <a:gd name="T52" fmla="*/ 1240 w 2325"/>
                  <a:gd name="T53" fmla="*/ 39 h 146"/>
                  <a:gd name="T54" fmla="*/ 1287 w 2325"/>
                  <a:gd name="T55" fmla="*/ 39 h 146"/>
                  <a:gd name="T56" fmla="*/ 1333 w 2325"/>
                  <a:gd name="T57" fmla="*/ 39 h 146"/>
                  <a:gd name="T58" fmla="*/ 1379 w 2325"/>
                  <a:gd name="T59" fmla="*/ 39 h 146"/>
                  <a:gd name="T60" fmla="*/ 1423 w 2325"/>
                  <a:gd name="T61" fmla="*/ 39 h 146"/>
                  <a:gd name="T62" fmla="*/ 1470 w 2325"/>
                  <a:gd name="T63" fmla="*/ 39 h 146"/>
                  <a:gd name="T64" fmla="*/ 1516 w 2325"/>
                  <a:gd name="T65" fmla="*/ 39 h 146"/>
                  <a:gd name="T66" fmla="*/ 1562 w 2325"/>
                  <a:gd name="T67" fmla="*/ 39 h 146"/>
                  <a:gd name="T68" fmla="*/ 1609 w 2325"/>
                  <a:gd name="T69" fmla="*/ 39 h 146"/>
                  <a:gd name="T70" fmla="*/ 1655 w 2325"/>
                  <a:gd name="T71" fmla="*/ 39 h 146"/>
                  <a:gd name="T72" fmla="*/ 1701 w 2325"/>
                  <a:gd name="T73" fmla="*/ 39 h 146"/>
                  <a:gd name="T74" fmla="*/ 1748 w 2325"/>
                  <a:gd name="T75" fmla="*/ 39 h 146"/>
                  <a:gd name="T76" fmla="*/ 1794 w 2325"/>
                  <a:gd name="T77" fmla="*/ 39 h 146"/>
                  <a:gd name="T78" fmla="*/ 1840 w 2325"/>
                  <a:gd name="T79" fmla="*/ 39 h 146"/>
                  <a:gd name="T80" fmla="*/ 1886 w 2325"/>
                  <a:gd name="T81" fmla="*/ 39 h 146"/>
                  <a:gd name="T82" fmla="*/ 1930 w 2325"/>
                  <a:gd name="T83" fmla="*/ 39 h 146"/>
                  <a:gd name="T84" fmla="*/ 1950 w 2325"/>
                  <a:gd name="T85" fmla="*/ 0 h 146"/>
                  <a:gd name="T86" fmla="*/ 1962 w 2325"/>
                  <a:gd name="T87" fmla="*/ 22 h 146"/>
                  <a:gd name="T88" fmla="*/ 1969 w 2325"/>
                  <a:gd name="T89" fmla="*/ 61 h 146"/>
                  <a:gd name="T90" fmla="*/ 1999 w 2325"/>
                  <a:gd name="T91" fmla="*/ 68 h 146"/>
                  <a:gd name="T92" fmla="*/ 2011 w 2325"/>
                  <a:gd name="T93" fmla="*/ 76 h 146"/>
                  <a:gd name="T94" fmla="*/ 2045 w 2325"/>
                  <a:gd name="T95" fmla="*/ 88 h 146"/>
                  <a:gd name="T96" fmla="*/ 2060 w 2325"/>
                  <a:gd name="T97" fmla="*/ 80 h 146"/>
                  <a:gd name="T98" fmla="*/ 2106 w 2325"/>
                  <a:gd name="T99" fmla="*/ 85 h 146"/>
                  <a:gd name="T100" fmla="*/ 2111 w 2325"/>
                  <a:gd name="T101" fmla="*/ 98 h 146"/>
                  <a:gd name="T102" fmla="*/ 2125 w 2325"/>
                  <a:gd name="T103" fmla="*/ 112 h 146"/>
                  <a:gd name="T104" fmla="*/ 2138 w 2325"/>
                  <a:gd name="T105" fmla="*/ 112 h 146"/>
                  <a:gd name="T106" fmla="*/ 2157 w 2325"/>
                  <a:gd name="T107" fmla="*/ 115 h 146"/>
                  <a:gd name="T108" fmla="*/ 2177 w 2325"/>
                  <a:gd name="T109" fmla="*/ 127 h 146"/>
                  <a:gd name="T110" fmla="*/ 2186 w 2325"/>
                  <a:gd name="T111" fmla="*/ 137 h 146"/>
                  <a:gd name="T112" fmla="*/ 2208 w 2325"/>
                  <a:gd name="T113" fmla="*/ 137 h 146"/>
                  <a:gd name="T114" fmla="*/ 2237 w 2325"/>
                  <a:gd name="T115" fmla="*/ 119 h 146"/>
                  <a:gd name="T116" fmla="*/ 2242 w 2325"/>
                  <a:gd name="T117" fmla="*/ 129 h 146"/>
                  <a:gd name="T118" fmla="*/ 2257 w 2325"/>
                  <a:gd name="T119" fmla="*/ 134 h 146"/>
                  <a:gd name="T120" fmla="*/ 2276 w 2325"/>
                  <a:gd name="T121" fmla="*/ 132 h 146"/>
                  <a:gd name="T122" fmla="*/ 2303 w 2325"/>
                  <a:gd name="T123" fmla="*/ 144 h 146"/>
                  <a:gd name="T124" fmla="*/ 2320 w 2325"/>
                  <a:gd name="T125" fmla="*/ 144 h 14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  <a:cxn ang="0">
                    <a:pos x="T124" y="T125"/>
                  </a:cxn>
                </a:cxnLst>
                <a:rect l="0" t="0" r="r" b="b"/>
                <a:pathLst>
                  <a:path w="2325" h="146">
                    <a:moveTo>
                      <a:pt x="0" y="39"/>
                    </a:moveTo>
                    <a:lnTo>
                      <a:pt x="5" y="39"/>
                    </a:lnTo>
                    <a:lnTo>
                      <a:pt x="9" y="39"/>
                    </a:lnTo>
                    <a:lnTo>
                      <a:pt x="14" y="39"/>
                    </a:lnTo>
                    <a:lnTo>
                      <a:pt x="19" y="39"/>
                    </a:lnTo>
                    <a:lnTo>
                      <a:pt x="27" y="39"/>
                    </a:lnTo>
                    <a:lnTo>
                      <a:pt x="29" y="39"/>
                    </a:lnTo>
                    <a:lnTo>
                      <a:pt x="36" y="39"/>
                    </a:lnTo>
                    <a:lnTo>
                      <a:pt x="41" y="39"/>
                    </a:lnTo>
                    <a:lnTo>
                      <a:pt x="46" y="39"/>
                    </a:lnTo>
                    <a:lnTo>
                      <a:pt x="51" y="39"/>
                    </a:lnTo>
                    <a:lnTo>
                      <a:pt x="56" y="39"/>
                    </a:lnTo>
                    <a:lnTo>
                      <a:pt x="61" y="39"/>
                    </a:lnTo>
                    <a:lnTo>
                      <a:pt x="66" y="39"/>
                    </a:lnTo>
                    <a:lnTo>
                      <a:pt x="73" y="39"/>
                    </a:lnTo>
                    <a:lnTo>
                      <a:pt x="75" y="39"/>
                    </a:lnTo>
                    <a:lnTo>
                      <a:pt x="83" y="39"/>
                    </a:lnTo>
                    <a:lnTo>
                      <a:pt x="87" y="39"/>
                    </a:lnTo>
                    <a:lnTo>
                      <a:pt x="90" y="39"/>
                    </a:lnTo>
                    <a:lnTo>
                      <a:pt x="97" y="39"/>
                    </a:lnTo>
                    <a:lnTo>
                      <a:pt x="102" y="39"/>
                    </a:lnTo>
                    <a:lnTo>
                      <a:pt x="107" y="39"/>
                    </a:lnTo>
                    <a:lnTo>
                      <a:pt x="112" y="39"/>
                    </a:lnTo>
                    <a:lnTo>
                      <a:pt x="119" y="39"/>
                    </a:lnTo>
                    <a:lnTo>
                      <a:pt x="122" y="39"/>
                    </a:lnTo>
                    <a:lnTo>
                      <a:pt x="126" y="39"/>
                    </a:lnTo>
                    <a:lnTo>
                      <a:pt x="134" y="39"/>
                    </a:lnTo>
                    <a:lnTo>
                      <a:pt x="136" y="39"/>
                    </a:lnTo>
                    <a:lnTo>
                      <a:pt x="144" y="39"/>
                    </a:lnTo>
                    <a:lnTo>
                      <a:pt x="148" y="39"/>
                    </a:lnTo>
                    <a:lnTo>
                      <a:pt x="153" y="39"/>
                    </a:lnTo>
                    <a:lnTo>
                      <a:pt x="158" y="39"/>
                    </a:lnTo>
                    <a:lnTo>
                      <a:pt x="163" y="39"/>
                    </a:lnTo>
                    <a:lnTo>
                      <a:pt x="168" y="39"/>
                    </a:lnTo>
                    <a:lnTo>
                      <a:pt x="173" y="39"/>
                    </a:lnTo>
                    <a:lnTo>
                      <a:pt x="180" y="39"/>
                    </a:lnTo>
                    <a:lnTo>
                      <a:pt x="183" y="39"/>
                    </a:lnTo>
                    <a:lnTo>
                      <a:pt x="190" y="39"/>
                    </a:lnTo>
                    <a:lnTo>
                      <a:pt x="195" y="39"/>
                    </a:lnTo>
                    <a:lnTo>
                      <a:pt x="200" y="39"/>
                    </a:lnTo>
                    <a:lnTo>
                      <a:pt x="204" y="39"/>
                    </a:lnTo>
                    <a:lnTo>
                      <a:pt x="209" y="39"/>
                    </a:lnTo>
                    <a:lnTo>
                      <a:pt x="214" y="39"/>
                    </a:lnTo>
                    <a:lnTo>
                      <a:pt x="219" y="39"/>
                    </a:lnTo>
                    <a:lnTo>
                      <a:pt x="226" y="39"/>
                    </a:lnTo>
                    <a:lnTo>
                      <a:pt x="229" y="39"/>
                    </a:lnTo>
                    <a:lnTo>
                      <a:pt x="236" y="39"/>
                    </a:lnTo>
                    <a:lnTo>
                      <a:pt x="241" y="39"/>
                    </a:lnTo>
                    <a:lnTo>
                      <a:pt x="246" y="39"/>
                    </a:lnTo>
                    <a:lnTo>
                      <a:pt x="251" y="39"/>
                    </a:lnTo>
                    <a:lnTo>
                      <a:pt x="256" y="39"/>
                    </a:lnTo>
                    <a:lnTo>
                      <a:pt x="261" y="39"/>
                    </a:lnTo>
                    <a:lnTo>
                      <a:pt x="265" y="39"/>
                    </a:lnTo>
                    <a:lnTo>
                      <a:pt x="273" y="39"/>
                    </a:lnTo>
                    <a:lnTo>
                      <a:pt x="275" y="39"/>
                    </a:lnTo>
                    <a:lnTo>
                      <a:pt x="280" y="39"/>
                    </a:lnTo>
                    <a:lnTo>
                      <a:pt x="287" y="39"/>
                    </a:lnTo>
                    <a:lnTo>
                      <a:pt x="290" y="39"/>
                    </a:lnTo>
                    <a:lnTo>
                      <a:pt x="297" y="39"/>
                    </a:lnTo>
                    <a:lnTo>
                      <a:pt x="302" y="39"/>
                    </a:lnTo>
                    <a:lnTo>
                      <a:pt x="307" y="39"/>
                    </a:lnTo>
                    <a:lnTo>
                      <a:pt x="312" y="39"/>
                    </a:lnTo>
                    <a:lnTo>
                      <a:pt x="317" y="39"/>
                    </a:lnTo>
                    <a:lnTo>
                      <a:pt x="321" y="39"/>
                    </a:lnTo>
                    <a:lnTo>
                      <a:pt x="326" y="39"/>
                    </a:lnTo>
                    <a:lnTo>
                      <a:pt x="334" y="39"/>
                    </a:lnTo>
                    <a:lnTo>
                      <a:pt x="336" y="39"/>
                    </a:lnTo>
                    <a:lnTo>
                      <a:pt x="343" y="39"/>
                    </a:lnTo>
                    <a:lnTo>
                      <a:pt x="348" y="39"/>
                    </a:lnTo>
                    <a:lnTo>
                      <a:pt x="353" y="39"/>
                    </a:lnTo>
                    <a:lnTo>
                      <a:pt x="358" y="39"/>
                    </a:lnTo>
                    <a:lnTo>
                      <a:pt x="363" y="39"/>
                    </a:lnTo>
                    <a:lnTo>
                      <a:pt x="368" y="39"/>
                    </a:lnTo>
                    <a:lnTo>
                      <a:pt x="373" y="39"/>
                    </a:lnTo>
                    <a:lnTo>
                      <a:pt x="380" y="39"/>
                    </a:lnTo>
                    <a:lnTo>
                      <a:pt x="382" y="39"/>
                    </a:lnTo>
                    <a:lnTo>
                      <a:pt x="390" y="39"/>
                    </a:lnTo>
                    <a:lnTo>
                      <a:pt x="395" y="39"/>
                    </a:lnTo>
                    <a:lnTo>
                      <a:pt x="399" y="39"/>
                    </a:lnTo>
                    <a:lnTo>
                      <a:pt x="404" y="39"/>
                    </a:lnTo>
                    <a:lnTo>
                      <a:pt x="409" y="39"/>
                    </a:lnTo>
                    <a:lnTo>
                      <a:pt x="414" y="39"/>
                    </a:lnTo>
                    <a:lnTo>
                      <a:pt x="419" y="39"/>
                    </a:lnTo>
                    <a:lnTo>
                      <a:pt x="426" y="39"/>
                    </a:lnTo>
                    <a:lnTo>
                      <a:pt x="429" y="39"/>
                    </a:lnTo>
                    <a:lnTo>
                      <a:pt x="436" y="39"/>
                    </a:lnTo>
                    <a:lnTo>
                      <a:pt x="441" y="39"/>
                    </a:lnTo>
                    <a:lnTo>
                      <a:pt x="443" y="39"/>
                    </a:lnTo>
                    <a:lnTo>
                      <a:pt x="451" y="39"/>
                    </a:lnTo>
                    <a:lnTo>
                      <a:pt x="456" y="39"/>
                    </a:lnTo>
                    <a:lnTo>
                      <a:pt x="460" y="39"/>
                    </a:lnTo>
                    <a:lnTo>
                      <a:pt x="465" y="39"/>
                    </a:lnTo>
                    <a:lnTo>
                      <a:pt x="473" y="39"/>
                    </a:lnTo>
                    <a:lnTo>
                      <a:pt x="475" y="39"/>
                    </a:lnTo>
                    <a:lnTo>
                      <a:pt x="480" y="39"/>
                    </a:lnTo>
                    <a:lnTo>
                      <a:pt x="487" y="39"/>
                    </a:lnTo>
                    <a:lnTo>
                      <a:pt x="490" y="39"/>
                    </a:lnTo>
                    <a:lnTo>
                      <a:pt x="497" y="39"/>
                    </a:lnTo>
                    <a:lnTo>
                      <a:pt x="502" y="39"/>
                    </a:lnTo>
                    <a:lnTo>
                      <a:pt x="507" y="39"/>
                    </a:lnTo>
                    <a:lnTo>
                      <a:pt x="512" y="39"/>
                    </a:lnTo>
                    <a:lnTo>
                      <a:pt x="516" y="39"/>
                    </a:lnTo>
                    <a:lnTo>
                      <a:pt x="521" y="39"/>
                    </a:lnTo>
                    <a:lnTo>
                      <a:pt x="526" y="39"/>
                    </a:lnTo>
                    <a:lnTo>
                      <a:pt x="534" y="39"/>
                    </a:lnTo>
                    <a:lnTo>
                      <a:pt x="536" y="39"/>
                    </a:lnTo>
                    <a:lnTo>
                      <a:pt x="543" y="39"/>
                    </a:lnTo>
                    <a:lnTo>
                      <a:pt x="548" y="39"/>
                    </a:lnTo>
                    <a:lnTo>
                      <a:pt x="553" y="39"/>
                    </a:lnTo>
                    <a:lnTo>
                      <a:pt x="558" y="39"/>
                    </a:lnTo>
                    <a:lnTo>
                      <a:pt x="563" y="39"/>
                    </a:lnTo>
                    <a:lnTo>
                      <a:pt x="568" y="39"/>
                    </a:lnTo>
                    <a:lnTo>
                      <a:pt x="573" y="39"/>
                    </a:lnTo>
                    <a:lnTo>
                      <a:pt x="580" y="39"/>
                    </a:lnTo>
                    <a:lnTo>
                      <a:pt x="582" y="39"/>
                    </a:lnTo>
                    <a:lnTo>
                      <a:pt x="590" y="39"/>
                    </a:lnTo>
                    <a:lnTo>
                      <a:pt x="594" y="39"/>
                    </a:lnTo>
                    <a:lnTo>
                      <a:pt x="599" y="39"/>
                    </a:lnTo>
                    <a:lnTo>
                      <a:pt x="604" y="39"/>
                    </a:lnTo>
                    <a:lnTo>
                      <a:pt x="609" y="39"/>
                    </a:lnTo>
                    <a:lnTo>
                      <a:pt x="614" y="39"/>
                    </a:lnTo>
                    <a:lnTo>
                      <a:pt x="619" y="39"/>
                    </a:lnTo>
                    <a:lnTo>
                      <a:pt x="626" y="39"/>
                    </a:lnTo>
                    <a:lnTo>
                      <a:pt x="629" y="39"/>
                    </a:lnTo>
                    <a:lnTo>
                      <a:pt x="636" y="39"/>
                    </a:lnTo>
                    <a:lnTo>
                      <a:pt x="641" y="39"/>
                    </a:lnTo>
                    <a:lnTo>
                      <a:pt x="643" y="39"/>
                    </a:lnTo>
                    <a:lnTo>
                      <a:pt x="651" y="39"/>
                    </a:lnTo>
                    <a:lnTo>
                      <a:pt x="655" y="39"/>
                    </a:lnTo>
                    <a:lnTo>
                      <a:pt x="660" y="39"/>
                    </a:lnTo>
                    <a:lnTo>
                      <a:pt x="665" y="39"/>
                    </a:lnTo>
                    <a:lnTo>
                      <a:pt x="670" y="39"/>
                    </a:lnTo>
                    <a:lnTo>
                      <a:pt x="675" y="39"/>
                    </a:lnTo>
                    <a:lnTo>
                      <a:pt x="680" y="39"/>
                    </a:lnTo>
                    <a:lnTo>
                      <a:pt x="687" y="39"/>
                    </a:lnTo>
                    <a:lnTo>
                      <a:pt x="690" y="39"/>
                    </a:lnTo>
                    <a:lnTo>
                      <a:pt x="697" y="39"/>
                    </a:lnTo>
                    <a:lnTo>
                      <a:pt x="702" y="39"/>
                    </a:lnTo>
                    <a:lnTo>
                      <a:pt x="707" y="39"/>
                    </a:lnTo>
                    <a:lnTo>
                      <a:pt x="712" y="39"/>
                    </a:lnTo>
                    <a:lnTo>
                      <a:pt x="716" y="39"/>
                    </a:lnTo>
                    <a:lnTo>
                      <a:pt x="721" y="39"/>
                    </a:lnTo>
                    <a:lnTo>
                      <a:pt x="726" y="39"/>
                    </a:lnTo>
                    <a:lnTo>
                      <a:pt x="733" y="39"/>
                    </a:lnTo>
                    <a:lnTo>
                      <a:pt x="736" y="39"/>
                    </a:lnTo>
                    <a:lnTo>
                      <a:pt x="743" y="39"/>
                    </a:lnTo>
                    <a:lnTo>
                      <a:pt x="748" y="39"/>
                    </a:lnTo>
                    <a:lnTo>
                      <a:pt x="753" y="39"/>
                    </a:lnTo>
                    <a:lnTo>
                      <a:pt x="758" y="39"/>
                    </a:lnTo>
                    <a:lnTo>
                      <a:pt x="763" y="39"/>
                    </a:lnTo>
                    <a:lnTo>
                      <a:pt x="768" y="39"/>
                    </a:lnTo>
                    <a:lnTo>
                      <a:pt x="772" y="39"/>
                    </a:lnTo>
                    <a:lnTo>
                      <a:pt x="780" y="39"/>
                    </a:lnTo>
                    <a:lnTo>
                      <a:pt x="782" y="39"/>
                    </a:lnTo>
                    <a:lnTo>
                      <a:pt x="790" y="39"/>
                    </a:lnTo>
                    <a:lnTo>
                      <a:pt x="794" y="39"/>
                    </a:lnTo>
                    <a:lnTo>
                      <a:pt x="799" y="39"/>
                    </a:lnTo>
                    <a:lnTo>
                      <a:pt x="804" y="39"/>
                    </a:lnTo>
                    <a:lnTo>
                      <a:pt x="809" y="39"/>
                    </a:lnTo>
                    <a:lnTo>
                      <a:pt x="814" y="39"/>
                    </a:lnTo>
                    <a:lnTo>
                      <a:pt x="819" y="39"/>
                    </a:lnTo>
                    <a:lnTo>
                      <a:pt x="826" y="39"/>
                    </a:lnTo>
                    <a:lnTo>
                      <a:pt x="829" y="39"/>
                    </a:lnTo>
                    <a:lnTo>
                      <a:pt x="833" y="39"/>
                    </a:lnTo>
                    <a:lnTo>
                      <a:pt x="841" y="39"/>
                    </a:lnTo>
                    <a:lnTo>
                      <a:pt x="843" y="39"/>
                    </a:lnTo>
                    <a:lnTo>
                      <a:pt x="850" y="39"/>
                    </a:lnTo>
                    <a:lnTo>
                      <a:pt x="855" y="39"/>
                    </a:lnTo>
                    <a:lnTo>
                      <a:pt x="860" y="39"/>
                    </a:lnTo>
                    <a:lnTo>
                      <a:pt x="865" y="39"/>
                    </a:lnTo>
                    <a:lnTo>
                      <a:pt x="870" y="39"/>
                    </a:lnTo>
                    <a:lnTo>
                      <a:pt x="875" y="39"/>
                    </a:lnTo>
                    <a:lnTo>
                      <a:pt x="880" y="39"/>
                    </a:lnTo>
                    <a:lnTo>
                      <a:pt x="887" y="39"/>
                    </a:lnTo>
                    <a:lnTo>
                      <a:pt x="889" y="39"/>
                    </a:lnTo>
                    <a:lnTo>
                      <a:pt x="897" y="39"/>
                    </a:lnTo>
                    <a:lnTo>
                      <a:pt x="902" y="39"/>
                    </a:lnTo>
                    <a:lnTo>
                      <a:pt x="907" y="39"/>
                    </a:lnTo>
                    <a:lnTo>
                      <a:pt x="911" y="39"/>
                    </a:lnTo>
                    <a:lnTo>
                      <a:pt x="916" y="39"/>
                    </a:lnTo>
                    <a:lnTo>
                      <a:pt x="921" y="39"/>
                    </a:lnTo>
                    <a:lnTo>
                      <a:pt x="926" y="39"/>
                    </a:lnTo>
                    <a:lnTo>
                      <a:pt x="933" y="39"/>
                    </a:lnTo>
                    <a:lnTo>
                      <a:pt x="936" y="39"/>
                    </a:lnTo>
                    <a:lnTo>
                      <a:pt x="943" y="39"/>
                    </a:lnTo>
                    <a:lnTo>
                      <a:pt x="948" y="39"/>
                    </a:lnTo>
                    <a:lnTo>
                      <a:pt x="953" y="39"/>
                    </a:lnTo>
                    <a:lnTo>
                      <a:pt x="958" y="39"/>
                    </a:lnTo>
                    <a:lnTo>
                      <a:pt x="963" y="39"/>
                    </a:lnTo>
                    <a:lnTo>
                      <a:pt x="967" y="39"/>
                    </a:lnTo>
                    <a:lnTo>
                      <a:pt x="972" y="39"/>
                    </a:lnTo>
                    <a:lnTo>
                      <a:pt x="980" y="39"/>
                    </a:lnTo>
                    <a:lnTo>
                      <a:pt x="982" y="39"/>
                    </a:lnTo>
                    <a:lnTo>
                      <a:pt x="989" y="39"/>
                    </a:lnTo>
                    <a:lnTo>
                      <a:pt x="994" y="39"/>
                    </a:lnTo>
                    <a:lnTo>
                      <a:pt x="997" y="39"/>
                    </a:lnTo>
                    <a:lnTo>
                      <a:pt x="1004" y="39"/>
                    </a:lnTo>
                    <a:lnTo>
                      <a:pt x="1009" y="39"/>
                    </a:lnTo>
                    <a:lnTo>
                      <a:pt x="1014" y="39"/>
                    </a:lnTo>
                    <a:lnTo>
                      <a:pt x="1019" y="39"/>
                    </a:lnTo>
                    <a:lnTo>
                      <a:pt x="1026" y="39"/>
                    </a:lnTo>
                    <a:lnTo>
                      <a:pt x="1028" y="39"/>
                    </a:lnTo>
                    <a:lnTo>
                      <a:pt x="1033" y="39"/>
                    </a:lnTo>
                    <a:lnTo>
                      <a:pt x="1041" y="39"/>
                    </a:lnTo>
                    <a:lnTo>
                      <a:pt x="1043" y="39"/>
                    </a:lnTo>
                    <a:lnTo>
                      <a:pt x="1050" y="39"/>
                    </a:lnTo>
                    <a:lnTo>
                      <a:pt x="1055" y="39"/>
                    </a:lnTo>
                    <a:lnTo>
                      <a:pt x="1060" y="39"/>
                    </a:lnTo>
                    <a:lnTo>
                      <a:pt x="1065" y="39"/>
                    </a:lnTo>
                    <a:lnTo>
                      <a:pt x="1070" y="39"/>
                    </a:lnTo>
                    <a:lnTo>
                      <a:pt x="1075" y="39"/>
                    </a:lnTo>
                    <a:lnTo>
                      <a:pt x="1080" y="39"/>
                    </a:lnTo>
                    <a:lnTo>
                      <a:pt x="1087" y="39"/>
                    </a:lnTo>
                    <a:lnTo>
                      <a:pt x="1089" y="39"/>
                    </a:lnTo>
                    <a:lnTo>
                      <a:pt x="1097" y="39"/>
                    </a:lnTo>
                    <a:lnTo>
                      <a:pt x="1102" y="39"/>
                    </a:lnTo>
                    <a:lnTo>
                      <a:pt x="1106" y="39"/>
                    </a:lnTo>
                    <a:lnTo>
                      <a:pt x="1111" y="39"/>
                    </a:lnTo>
                    <a:lnTo>
                      <a:pt x="1116" y="39"/>
                    </a:lnTo>
                    <a:lnTo>
                      <a:pt x="1121" y="39"/>
                    </a:lnTo>
                    <a:lnTo>
                      <a:pt x="1126" y="39"/>
                    </a:lnTo>
                    <a:lnTo>
                      <a:pt x="1133" y="39"/>
                    </a:lnTo>
                    <a:lnTo>
                      <a:pt x="1136" y="39"/>
                    </a:lnTo>
                    <a:lnTo>
                      <a:pt x="1143" y="39"/>
                    </a:lnTo>
                    <a:lnTo>
                      <a:pt x="1148" y="39"/>
                    </a:lnTo>
                    <a:lnTo>
                      <a:pt x="1153" y="39"/>
                    </a:lnTo>
                    <a:lnTo>
                      <a:pt x="1158" y="39"/>
                    </a:lnTo>
                    <a:lnTo>
                      <a:pt x="1162" y="39"/>
                    </a:lnTo>
                    <a:lnTo>
                      <a:pt x="1167" y="39"/>
                    </a:lnTo>
                    <a:lnTo>
                      <a:pt x="1172" y="39"/>
                    </a:lnTo>
                    <a:lnTo>
                      <a:pt x="1180" y="39"/>
                    </a:lnTo>
                    <a:lnTo>
                      <a:pt x="1182" y="39"/>
                    </a:lnTo>
                    <a:lnTo>
                      <a:pt x="1187" y="39"/>
                    </a:lnTo>
                    <a:lnTo>
                      <a:pt x="1194" y="39"/>
                    </a:lnTo>
                    <a:lnTo>
                      <a:pt x="1197" y="39"/>
                    </a:lnTo>
                    <a:lnTo>
                      <a:pt x="1204" y="39"/>
                    </a:lnTo>
                    <a:lnTo>
                      <a:pt x="1209" y="39"/>
                    </a:lnTo>
                    <a:lnTo>
                      <a:pt x="1214" y="39"/>
                    </a:lnTo>
                    <a:lnTo>
                      <a:pt x="1219" y="39"/>
                    </a:lnTo>
                    <a:lnTo>
                      <a:pt x="1223" y="39"/>
                    </a:lnTo>
                    <a:lnTo>
                      <a:pt x="1228" y="39"/>
                    </a:lnTo>
                    <a:lnTo>
                      <a:pt x="1233" y="39"/>
                    </a:lnTo>
                    <a:lnTo>
                      <a:pt x="1240" y="39"/>
                    </a:lnTo>
                    <a:lnTo>
                      <a:pt x="1243" y="39"/>
                    </a:lnTo>
                    <a:lnTo>
                      <a:pt x="1250" y="39"/>
                    </a:lnTo>
                    <a:lnTo>
                      <a:pt x="1255" y="39"/>
                    </a:lnTo>
                    <a:lnTo>
                      <a:pt x="1260" y="39"/>
                    </a:lnTo>
                    <a:lnTo>
                      <a:pt x="1265" y="39"/>
                    </a:lnTo>
                    <a:lnTo>
                      <a:pt x="1270" y="39"/>
                    </a:lnTo>
                    <a:lnTo>
                      <a:pt x="1275" y="39"/>
                    </a:lnTo>
                    <a:lnTo>
                      <a:pt x="1279" y="39"/>
                    </a:lnTo>
                    <a:lnTo>
                      <a:pt x="1287" y="39"/>
                    </a:lnTo>
                    <a:lnTo>
                      <a:pt x="1289" y="39"/>
                    </a:lnTo>
                    <a:lnTo>
                      <a:pt x="1297" y="39"/>
                    </a:lnTo>
                    <a:lnTo>
                      <a:pt x="1301" y="39"/>
                    </a:lnTo>
                    <a:lnTo>
                      <a:pt x="1306" y="39"/>
                    </a:lnTo>
                    <a:lnTo>
                      <a:pt x="1311" y="39"/>
                    </a:lnTo>
                    <a:lnTo>
                      <a:pt x="1316" y="39"/>
                    </a:lnTo>
                    <a:lnTo>
                      <a:pt x="1321" y="39"/>
                    </a:lnTo>
                    <a:lnTo>
                      <a:pt x="1326" y="39"/>
                    </a:lnTo>
                    <a:lnTo>
                      <a:pt x="1333" y="39"/>
                    </a:lnTo>
                    <a:lnTo>
                      <a:pt x="1336" y="39"/>
                    </a:lnTo>
                    <a:lnTo>
                      <a:pt x="1343" y="39"/>
                    </a:lnTo>
                    <a:lnTo>
                      <a:pt x="1348" y="39"/>
                    </a:lnTo>
                    <a:lnTo>
                      <a:pt x="1350" y="39"/>
                    </a:lnTo>
                    <a:lnTo>
                      <a:pt x="1357" y="39"/>
                    </a:lnTo>
                    <a:lnTo>
                      <a:pt x="1362" y="39"/>
                    </a:lnTo>
                    <a:lnTo>
                      <a:pt x="1367" y="39"/>
                    </a:lnTo>
                    <a:lnTo>
                      <a:pt x="1372" y="39"/>
                    </a:lnTo>
                    <a:lnTo>
                      <a:pt x="1379" y="39"/>
                    </a:lnTo>
                    <a:lnTo>
                      <a:pt x="1382" y="39"/>
                    </a:lnTo>
                    <a:lnTo>
                      <a:pt x="1387" y="39"/>
                    </a:lnTo>
                    <a:lnTo>
                      <a:pt x="1394" y="39"/>
                    </a:lnTo>
                    <a:lnTo>
                      <a:pt x="1396" y="39"/>
                    </a:lnTo>
                    <a:lnTo>
                      <a:pt x="1404" y="39"/>
                    </a:lnTo>
                    <a:lnTo>
                      <a:pt x="1409" y="39"/>
                    </a:lnTo>
                    <a:lnTo>
                      <a:pt x="1414" y="39"/>
                    </a:lnTo>
                    <a:lnTo>
                      <a:pt x="1418" y="39"/>
                    </a:lnTo>
                    <a:lnTo>
                      <a:pt x="1423" y="39"/>
                    </a:lnTo>
                    <a:lnTo>
                      <a:pt x="1428" y="39"/>
                    </a:lnTo>
                    <a:lnTo>
                      <a:pt x="1433" y="39"/>
                    </a:lnTo>
                    <a:lnTo>
                      <a:pt x="1440" y="39"/>
                    </a:lnTo>
                    <a:lnTo>
                      <a:pt x="1443" y="39"/>
                    </a:lnTo>
                    <a:lnTo>
                      <a:pt x="1450" y="39"/>
                    </a:lnTo>
                    <a:lnTo>
                      <a:pt x="1455" y="39"/>
                    </a:lnTo>
                    <a:lnTo>
                      <a:pt x="1460" y="39"/>
                    </a:lnTo>
                    <a:lnTo>
                      <a:pt x="1465" y="39"/>
                    </a:lnTo>
                    <a:lnTo>
                      <a:pt x="1470" y="39"/>
                    </a:lnTo>
                    <a:lnTo>
                      <a:pt x="1474" y="39"/>
                    </a:lnTo>
                    <a:lnTo>
                      <a:pt x="1479" y="39"/>
                    </a:lnTo>
                    <a:lnTo>
                      <a:pt x="1487" y="39"/>
                    </a:lnTo>
                    <a:lnTo>
                      <a:pt x="1489" y="39"/>
                    </a:lnTo>
                    <a:lnTo>
                      <a:pt x="1496" y="39"/>
                    </a:lnTo>
                    <a:lnTo>
                      <a:pt x="1501" y="39"/>
                    </a:lnTo>
                    <a:lnTo>
                      <a:pt x="1506" y="39"/>
                    </a:lnTo>
                    <a:lnTo>
                      <a:pt x="1511" y="39"/>
                    </a:lnTo>
                    <a:lnTo>
                      <a:pt x="1516" y="39"/>
                    </a:lnTo>
                    <a:lnTo>
                      <a:pt x="1521" y="39"/>
                    </a:lnTo>
                    <a:lnTo>
                      <a:pt x="1526" y="39"/>
                    </a:lnTo>
                    <a:lnTo>
                      <a:pt x="1533" y="39"/>
                    </a:lnTo>
                    <a:lnTo>
                      <a:pt x="1535" y="39"/>
                    </a:lnTo>
                    <a:lnTo>
                      <a:pt x="1543" y="39"/>
                    </a:lnTo>
                    <a:lnTo>
                      <a:pt x="1548" y="39"/>
                    </a:lnTo>
                    <a:lnTo>
                      <a:pt x="1550" y="39"/>
                    </a:lnTo>
                    <a:lnTo>
                      <a:pt x="1557" y="39"/>
                    </a:lnTo>
                    <a:lnTo>
                      <a:pt x="1562" y="39"/>
                    </a:lnTo>
                    <a:lnTo>
                      <a:pt x="1567" y="39"/>
                    </a:lnTo>
                    <a:lnTo>
                      <a:pt x="1572" y="39"/>
                    </a:lnTo>
                    <a:lnTo>
                      <a:pt x="1577" y="39"/>
                    </a:lnTo>
                    <a:lnTo>
                      <a:pt x="1582" y="39"/>
                    </a:lnTo>
                    <a:lnTo>
                      <a:pt x="1587" y="39"/>
                    </a:lnTo>
                    <a:lnTo>
                      <a:pt x="1594" y="39"/>
                    </a:lnTo>
                    <a:lnTo>
                      <a:pt x="1596" y="39"/>
                    </a:lnTo>
                    <a:lnTo>
                      <a:pt x="1604" y="39"/>
                    </a:lnTo>
                    <a:lnTo>
                      <a:pt x="1609" y="39"/>
                    </a:lnTo>
                    <a:lnTo>
                      <a:pt x="1613" y="39"/>
                    </a:lnTo>
                    <a:lnTo>
                      <a:pt x="1618" y="39"/>
                    </a:lnTo>
                    <a:lnTo>
                      <a:pt x="1623" y="39"/>
                    </a:lnTo>
                    <a:lnTo>
                      <a:pt x="1628" y="39"/>
                    </a:lnTo>
                    <a:lnTo>
                      <a:pt x="1633" y="39"/>
                    </a:lnTo>
                    <a:lnTo>
                      <a:pt x="1640" y="39"/>
                    </a:lnTo>
                    <a:lnTo>
                      <a:pt x="1643" y="39"/>
                    </a:lnTo>
                    <a:lnTo>
                      <a:pt x="1650" y="39"/>
                    </a:lnTo>
                    <a:lnTo>
                      <a:pt x="1655" y="39"/>
                    </a:lnTo>
                    <a:lnTo>
                      <a:pt x="1660" y="39"/>
                    </a:lnTo>
                    <a:lnTo>
                      <a:pt x="1665" y="39"/>
                    </a:lnTo>
                    <a:lnTo>
                      <a:pt x="1669" y="39"/>
                    </a:lnTo>
                    <a:lnTo>
                      <a:pt x="1674" y="39"/>
                    </a:lnTo>
                    <a:lnTo>
                      <a:pt x="1679" y="39"/>
                    </a:lnTo>
                    <a:lnTo>
                      <a:pt x="1687" y="39"/>
                    </a:lnTo>
                    <a:lnTo>
                      <a:pt x="1689" y="39"/>
                    </a:lnTo>
                    <a:lnTo>
                      <a:pt x="1696" y="39"/>
                    </a:lnTo>
                    <a:lnTo>
                      <a:pt x="1701" y="39"/>
                    </a:lnTo>
                    <a:lnTo>
                      <a:pt x="1706" y="39"/>
                    </a:lnTo>
                    <a:lnTo>
                      <a:pt x="1711" y="39"/>
                    </a:lnTo>
                    <a:lnTo>
                      <a:pt x="1716" y="39"/>
                    </a:lnTo>
                    <a:lnTo>
                      <a:pt x="1721" y="39"/>
                    </a:lnTo>
                    <a:lnTo>
                      <a:pt x="1726" y="39"/>
                    </a:lnTo>
                    <a:lnTo>
                      <a:pt x="1733" y="39"/>
                    </a:lnTo>
                    <a:lnTo>
                      <a:pt x="1735" y="39"/>
                    </a:lnTo>
                    <a:lnTo>
                      <a:pt x="1740" y="39"/>
                    </a:lnTo>
                    <a:lnTo>
                      <a:pt x="1748" y="39"/>
                    </a:lnTo>
                    <a:lnTo>
                      <a:pt x="1750" y="39"/>
                    </a:lnTo>
                    <a:lnTo>
                      <a:pt x="1757" y="39"/>
                    </a:lnTo>
                    <a:lnTo>
                      <a:pt x="1762" y="39"/>
                    </a:lnTo>
                    <a:lnTo>
                      <a:pt x="1767" y="39"/>
                    </a:lnTo>
                    <a:lnTo>
                      <a:pt x="1772" y="39"/>
                    </a:lnTo>
                    <a:lnTo>
                      <a:pt x="1777" y="39"/>
                    </a:lnTo>
                    <a:lnTo>
                      <a:pt x="1782" y="39"/>
                    </a:lnTo>
                    <a:lnTo>
                      <a:pt x="1787" y="39"/>
                    </a:lnTo>
                    <a:lnTo>
                      <a:pt x="1794" y="39"/>
                    </a:lnTo>
                    <a:lnTo>
                      <a:pt x="1796" y="39"/>
                    </a:lnTo>
                    <a:lnTo>
                      <a:pt x="1804" y="39"/>
                    </a:lnTo>
                    <a:lnTo>
                      <a:pt x="1808" y="39"/>
                    </a:lnTo>
                    <a:lnTo>
                      <a:pt x="1813" y="39"/>
                    </a:lnTo>
                    <a:lnTo>
                      <a:pt x="1818" y="39"/>
                    </a:lnTo>
                    <a:lnTo>
                      <a:pt x="1823" y="39"/>
                    </a:lnTo>
                    <a:lnTo>
                      <a:pt x="1828" y="39"/>
                    </a:lnTo>
                    <a:lnTo>
                      <a:pt x="1833" y="39"/>
                    </a:lnTo>
                    <a:lnTo>
                      <a:pt x="1840" y="39"/>
                    </a:lnTo>
                    <a:lnTo>
                      <a:pt x="1843" y="39"/>
                    </a:lnTo>
                    <a:lnTo>
                      <a:pt x="1850" y="39"/>
                    </a:lnTo>
                    <a:lnTo>
                      <a:pt x="1855" y="39"/>
                    </a:lnTo>
                    <a:lnTo>
                      <a:pt x="1860" y="39"/>
                    </a:lnTo>
                    <a:lnTo>
                      <a:pt x="1865" y="39"/>
                    </a:lnTo>
                    <a:lnTo>
                      <a:pt x="1869" y="39"/>
                    </a:lnTo>
                    <a:lnTo>
                      <a:pt x="1874" y="39"/>
                    </a:lnTo>
                    <a:lnTo>
                      <a:pt x="1879" y="39"/>
                    </a:lnTo>
                    <a:lnTo>
                      <a:pt x="1886" y="39"/>
                    </a:lnTo>
                    <a:lnTo>
                      <a:pt x="1889" y="39"/>
                    </a:lnTo>
                    <a:lnTo>
                      <a:pt x="1896" y="39"/>
                    </a:lnTo>
                    <a:lnTo>
                      <a:pt x="1901" y="39"/>
                    </a:lnTo>
                    <a:lnTo>
                      <a:pt x="1904" y="39"/>
                    </a:lnTo>
                    <a:lnTo>
                      <a:pt x="1911" y="39"/>
                    </a:lnTo>
                    <a:lnTo>
                      <a:pt x="1916" y="39"/>
                    </a:lnTo>
                    <a:lnTo>
                      <a:pt x="1921" y="39"/>
                    </a:lnTo>
                    <a:lnTo>
                      <a:pt x="1925" y="39"/>
                    </a:lnTo>
                    <a:lnTo>
                      <a:pt x="1930" y="39"/>
                    </a:lnTo>
                    <a:lnTo>
                      <a:pt x="1935" y="39"/>
                    </a:lnTo>
                    <a:lnTo>
                      <a:pt x="1935" y="39"/>
                    </a:lnTo>
                    <a:lnTo>
                      <a:pt x="1938" y="39"/>
                    </a:lnTo>
                    <a:lnTo>
                      <a:pt x="1938" y="37"/>
                    </a:lnTo>
                    <a:lnTo>
                      <a:pt x="1938" y="5"/>
                    </a:lnTo>
                    <a:lnTo>
                      <a:pt x="1938" y="0"/>
                    </a:lnTo>
                    <a:lnTo>
                      <a:pt x="1940" y="0"/>
                    </a:lnTo>
                    <a:lnTo>
                      <a:pt x="1947" y="0"/>
                    </a:lnTo>
                    <a:lnTo>
                      <a:pt x="1950" y="0"/>
                    </a:lnTo>
                    <a:lnTo>
                      <a:pt x="1952" y="2"/>
                    </a:lnTo>
                    <a:lnTo>
                      <a:pt x="1957" y="5"/>
                    </a:lnTo>
                    <a:lnTo>
                      <a:pt x="1960" y="5"/>
                    </a:lnTo>
                    <a:lnTo>
                      <a:pt x="1960" y="7"/>
                    </a:lnTo>
                    <a:lnTo>
                      <a:pt x="1960" y="12"/>
                    </a:lnTo>
                    <a:lnTo>
                      <a:pt x="1962" y="15"/>
                    </a:lnTo>
                    <a:lnTo>
                      <a:pt x="1962" y="17"/>
                    </a:lnTo>
                    <a:lnTo>
                      <a:pt x="1962" y="22"/>
                    </a:lnTo>
                    <a:lnTo>
                      <a:pt x="1962" y="22"/>
                    </a:lnTo>
                    <a:lnTo>
                      <a:pt x="1962" y="24"/>
                    </a:lnTo>
                    <a:lnTo>
                      <a:pt x="1964" y="37"/>
                    </a:lnTo>
                    <a:lnTo>
                      <a:pt x="1967" y="46"/>
                    </a:lnTo>
                    <a:lnTo>
                      <a:pt x="1967" y="49"/>
                    </a:lnTo>
                    <a:lnTo>
                      <a:pt x="1967" y="54"/>
                    </a:lnTo>
                    <a:lnTo>
                      <a:pt x="1967" y="56"/>
                    </a:lnTo>
                    <a:lnTo>
                      <a:pt x="1967" y="56"/>
                    </a:lnTo>
                    <a:lnTo>
                      <a:pt x="1967" y="59"/>
                    </a:lnTo>
                    <a:lnTo>
                      <a:pt x="1969" y="61"/>
                    </a:lnTo>
                    <a:lnTo>
                      <a:pt x="1969" y="61"/>
                    </a:lnTo>
                    <a:lnTo>
                      <a:pt x="1974" y="66"/>
                    </a:lnTo>
                    <a:lnTo>
                      <a:pt x="1977" y="68"/>
                    </a:lnTo>
                    <a:lnTo>
                      <a:pt x="1982" y="71"/>
                    </a:lnTo>
                    <a:lnTo>
                      <a:pt x="1984" y="71"/>
                    </a:lnTo>
                    <a:lnTo>
                      <a:pt x="1989" y="71"/>
                    </a:lnTo>
                    <a:lnTo>
                      <a:pt x="1996" y="68"/>
                    </a:lnTo>
                    <a:lnTo>
                      <a:pt x="1996" y="68"/>
                    </a:lnTo>
                    <a:lnTo>
                      <a:pt x="1999" y="68"/>
                    </a:lnTo>
                    <a:lnTo>
                      <a:pt x="1999" y="71"/>
                    </a:lnTo>
                    <a:lnTo>
                      <a:pt x="1999" y="71"/>
                    </a:lnTo>
                    <a:lnTo>
                      <a:pt x="1999" y="71"/>
                    </a:lnTo>
                    <a:lnTo>
                      <a:pt x="2001" y="73"/>
                    </a:lnTo>
                    <a:lnTo>
                      <a:pt x="2001" y="73"/>
                    </a:lnTo>
                    <a:lnTo>
                      <a:pt x="2001" y="76"/>
                    </a:lnTo>
                    <a:lnTo>
                      <a:pt x="2001" y="76"/>
                    </a:lnTo>
                    <a:lnTo>
                      <a:pt x="2006" y="76"/>
                    </a:lnTo>
                    <a:lnTo>
                      <a:pt x="2011" y="76"/>
                    </a:lnTo>
                    <a:lnTo>
                      <a:pt x="2016" y="76"/>
                    </a:lnTo>
                    <a:lnTo>
                      <a:pt x="2021" y="76"/>
                    </a:lnTo>
                    <a:lnTo>
                      <a:pt x="2025" y="78"/>
                    </a:lnTo>
                    <a:lnTo>
                      <a:pt x="2030" y="78"/>
                    </a:lnTo>
                    <a:lnTo>
                      <a:pt x="2030" y="88"/>
                    </a:lnTo>
                    <a:lnTo>
                      <a:pt x="2033" y="90"/>
                    </a:lnTo>
                    <a:lnTo>
                      <a:pt x="2035" y="90"/>
                    </a:lnTo>
                    <a:lnTo>
                      <a:pt x="2040" y="88"/>
                    </a:lnTo>
                    <a:lnTo>
                      <a:pt x="2045" y="88"/>
                    </a:lnTo>
                    <a:lnTo>
                      <a:pt x="2045" y="88"/>
                    </a:lnTo>
                    <a:lnTo>
                      <a:pt x="2047" y="88"/>
                    </a:lnTo>
                    <a:lnTo>
                      <a:pt x="2052" y="88"/>
                    </a:lnTo>
                    <a:lnTo>
                      <a:pt x="2055" y="85"/>
                    </a:lnTo>
                    <a:lnTo>
                      <a:pt x="2057" y="83"/>
                    </a:lnTo>
                    <a:lnTo>
                      <a:pt x="2057" y="83"/>
                    </a:lnTo>
                    <a:lnTo>
                      <a:pt x="2057" y="80"/>
                    </a:lnTo>
                    <a:lnTo>
                      <a:pt x="2060" y="80"/>
                    </a:lnTo>
                    <a:lnTo>
                      <a:pt x="2060" y="80"/>
                    </a:lnTo>
                    <a:lnTo>
                      <a:pt x="2067" y="78"/>
                    </a:lnTo>
                    <a:lnTo>
                      <a:pt x="2069" y="78"/>
                    </a:lnTo>
                    <a:lnTo>
                      <a:pt x="2077" y="78"/>
                    </a:lnTo>
                    <a:lnTo>
                      <a:pt x="2084" y="78"/>
                    </a:lnTo>
                    <a:lnTo>
                      <a:pt x="2089" y="78"/>
                    </a:lnTo>
                    <a:lnTo>
                      <a:pt x="2091" y="80"/>
                    </a:lnTo>
                    <a:lnTo>
                      <a:pt x="2096" y="83"/>
                    </a:lnTo>
                    <a:lnTo>
                      <a:pt x="2101" y="85"/>
                    </a:lnTo>
                    <a:lnTo>
                      <a:pt x="2106" y="85"/>
                    </a:lnTo>
                    <a:lnTo>
                      <a:pt x="2113" y="88"/>
                    </a:lnTo>
                    <a:lnTo>
                      <a:pt x="2113" y="90"/>
                    </a:lnTo>
                    <a:lnTo>
                      <a:pt x="2113" y="90"/>
                    </a:lnTo>
                    <a:lnTo>
                      <a:pt x="2113" y="93"/>
                    </a:lnTo>
                    <a:lnTo>
                      <a:pt x="2108" y="93"/>
                    </a:lnTo>
                    <a:lnTo>
                      <a:pt x="2108" y="93"/>
                    </a:lnTo>
                    <a:lnTo>
                      <a:pt x="2108" y="95"/>
                    </a:lnTo>
                    <a:lnTo>
                      <a:pt x="2108" y="98"/>
                    </a:lnTo>
                    <a:lnTo>
                      <a:pt x="2111" y="98"/>
                    </a:lnTo>
                    <a:lnTo>
                      <a:pt x="2111" y="98"/>
                    </a:lnTo>
                    <a:lnTo>
                      <a:pt x="2118" y="98"/>
                    </a:lnTo>
                    <a:lnTo>
                      <a:pt x="2120" y="98"/>
                    </a:lnTo>
                    <a:lnTo>
                      <a:pt x="2123" y="98"/>
                    </a:lnTo>
                    <a:lnTo>
                      <a:pt x="2125" y="100"/>
                    </a:lnTo>
                    <a:lnTo>
                      <a:pt x="2125" y="102"/>
                    </a:lnTo>
                    <a:lnTo>
                      <a:pt x="2125" y="107"/>
                    </a:lnTo>
                    <a:lnTo>
                      <a:pt x="2125" y="110"/>
                    </a:lnTo>
                    <a:lnTo>
                      <a:pt x="2125" y="112"/>
                    </a:lnTo>
                    <a:lnTo>
                      <a:pt x="2128" y="115"/>
                    </a:lnTo>
                    <a:lnTo>
                      <a:pt x="2130" y="119"/>
                    </a:lnTo>
                    <a:lnTo>
                      <a:pt x="2133" y="119"/>
                    </a:lnTo>
                    <a:lnTo>
                      <a:pt x="2133" y="119"/>
                    </a:lnTo>
                    <a:lnTo>
                      <a:pt x="2135" y="119"/>
                    </a:lnTo>
                    <a:lnTo>
                      <a:pt x="2138" y="119"/>
                    </a:lnTo>
                    <a:lnTo>
                      <a:pt x="2138" y="117"/>
                    </a:lnTo>
                    <a:lnTo>
                      <a:pt x="2138" y="115"/>
                    </a:lnTo>
                    <a:lnTo>
                      <a:pt x="2138" y="112"/>
                    </a:lnTo>
                    <a:lnTo>
                      <a:pt x="2138" y="112"/>
                    </a:lnTo>
                    <a:lnTo>
                      <a:pt x="2138" y="110"/>
                    </a:lnTo>
                    <a:lnTo>
                      <a:pt x="2140" y="107"/>
                    </a:lnTo>
                    <a:lnTo>
                      <a:pt x="2145" y="107"/>
                    </a:lnTo>
                    <a:lnTo>
                      <a:pt x="2147" y="107"/>
                    </a:lnTo>
                    <a:lnTo>
                      <a:pt x="2152" y="107"/>
                    </a:lnTo>
                    <a:lnTo>
                      <a:pt x="2155" y="110"/>
                    </a:lnTo>
                    <a:lnTo>
                      <a:pt x="2155" y="112"/>
                    </a:lnTo>
                    <a:lnTo>
                      <a:pt x="2157" y="115"/>
                    </a:lnTo>
                    <a:lnTo>
                      <a:pt x="2157" y="117"/>
                    </a:lnTo>
                    <a:lnTo>
                      <a:pt x="2157" y="117"/>
                    </a:lnTo>
                    <a:lnTo>
                      <a:pt x="2159" y="119"/>
                    </a:lnTo>
                    <a:lnTo>
                      <a:pt x="2159" y="119"/>
                    </a:lnTo>
                    <a:lnTo>
                      <a:pt x="2167" y="122"/>
                    </a:lnTo>
                    <a:lnTo>
                      <a:pt x="2167" y="124"/>
                    </a:lnTo>
                    <a:lnTo>
                      <a:pt x="2174" y="124"/>
                    </a:lnTo>
                    <a:lnTo>
                      <a:pt x="2177" y="124"/>
                    </a:lnTo>
                    <a:lnTo>
                      <a:pt x="2177" y="127"/>
                    </a:lnTo>
                    <a:lnTo>
                      <a:pt x="2179" y="129"/>
                    </a:lnTo>
                    <a:lnTo>
                      <a:pt x="2177" y="132"/>
                    </a:lnTo>
                    <a:lnTo>
                      <a:pt x="2179" y="134"/>
                    </a:lnTo>
                    <a:lnTo>
                      <a:pt x="2184" y="134"/>
                    </a:lnTo>
                    <a:lnTo>
                      <a:pt x="2186" y="134"/>
                    </a:lnTo>
                    <a:lnTo>
                      <a:pt x="2186" y="134"/>
                    </a:lnTo>
                    <a:lnTo>
                      <a:pt x="2186" y="134"/>
                    </a:lnTo>
                    <a:lnTo>
                      <a:pt x="2186" y="137"/>
                    </a:lnTo>
                    <a:lnTo>
                      <a:pt x="2186" y="137"/>
                    </a:lnTo>
                    <a:lnTo>
                      <a:pt x="2186" y="139"/>
                    </a:lnTo>
                    <a:lnTo>
                      <a:pt x="2186" y="139"/>
                    </a:lnTo>
                    <a:lnTo>
                      <a:pt x="2194" y="139"/>
                    </a:lnTo>
                    <a:lnTo>
                      <a:pt x="2196" y="139"/>
                    </a:lnTo>
                    <a:lnTo>
                      <a:pt x="2196" y="139"/>
                    </a:lnTo>
                    <a:lnTo>
                      <a:pt x="2198" y="139"/>
                    </a:lnTo>
                    <a:lnTo>
                      <a:pt x="2201" y="137"/>
                    </a:lnTo>
                    <a:lnTo>
                      <a:pt x="2206" y="137"/>
                    </a:lnTo>
                    <a:lnTo>
                      <a:pt x="2208" y="137"/>
                    </a:lnTo>
                    <a:lnTo>
                      <a:pt x="2211" y="134"/>
                    </a:lnTo>
                    <a:lnTo>
                      <a:pt x="2213" y="132"/>
                    </a:lnTo>
                    <a:lnTo>
                      <a:pt x="2218" y="129"/>
                    </a:lnTo>
                    <a:lnTo>
                      <a:pt x="2223" y="127"/>
                    </a:lnTo>
                    <a:lnTo>
                      <a:pt x="2225" y="124"/>
                    </a:lnTo>
                    <a:lnTo>
                      <a:pt x="2228" y="124"/>
                    </a:lnTo>
                    <a:lnTo>
                      <a:pt x="2230" y="122"/>
                    </a:lnTo>
                    <a:lnTo>
                      <a:pt x="2233" y="119"/>
                    </a:lnTo>
                    <a:lnTo>
                      <a:pt x="2237" y="119"/>
                    </a:lnTo>
                    <a:lnTo>
                      <a:pt x="2237" y="122"/>
                    </a:lnTo>
                    <a:lnTo>
                      <a:pt x="2240" y="122"/>
                    </a:lnTo>
                    <a:lnTo>
                      <a:pt x="2237" y="122"/>
                    </a:lnTo>
                    <a:lnTo>
                      <a:pt x="2237" y="124"/>
                    </a:lnTo>
                    <a:lnTo>
                      <a:pt x="2237" y="124"/>
                    </a:lnTo>
                    <a:lnTo>
                      <a:pt x="2240" y="127"/>
                    </a:lnTo>
                    <a:lnTo>
                      <a:pt x="2240" y="127"/>
                    </a:lnTo>
                    <a:lnTo>
                      <a:pt x="2240" y="127"/>
                    </a:lnTo>
                    <a:lnTo>
                      <a:pt x="2242" y="129"/>
                    </a:lnTo>
                    <a:lnTo>
                      <a:pt x="2242" y="132"/>
                    </a:lnTo>
                    <a:lnTo>
                      <a:pt x="2242" y="134"/>
                    </a:lnTo>
                    <a:lnTo>
                      <a:pt x="2245" y="134"/>
                    </a:lnTo>
                    <a:lnTo>
                      <a:pt x="2247" y="134"/>
                    </a:lnTo>
                    <a:lnTo>
                      <a:pt x="2252" y="134"/>
                    </a:lnTo>
                    <a:lnTo>
                      <a:pt x="2255" y="134"/>
                    </a:lnTo>
                    <a:lnTo>
                      <a:pt x="2257" y="132"/>
                    </a:lnTo>
                    <a:lnTo>
                      <a:pt x="2257" y="134"/>
                    </a:lnTo>
                    <a:lnTo>
                      <a:pt x="2257" y="134"/>
                    </a:lnTo>
                    <a:lnTo>
                      <a:pt x="2259" y="134"/>
                    </a:lnTo>
                    <a:lnTo>
                      <a:pt x="2259" y="134"/>
                    </a:lnTo>
                    <a:lnTo>
                      <a:pt x="2262" y="134"/>
                    </a:lnTo>
                    <a:lnTo>
                      <a:pt x="2264" y="134"/>
                    </a:lnTo>
                    <a:lnTo>
                      <a:pt x="2264" y="134"/>
                    </a:lnTo>
                    <a:lnTo>
                      <a:pt x="2264" y="134"/>
                    </a:lnTo>
                    <a:lnTo>
                      <a:pt x="2264" y="134"/>
                    </a:lnTo>
                    <a:lnTo>
                      <a:pt x="2272" y="134"/>
                    </a:lnTo>
                    <a:lnTo>
                      <a:pt x="2276" y="132"/>
                    </a:lnTo>
                    <a:lnTo>
                      <a:pt x="2284" y="132"/>
                    </a:lnTo>
                    <a:lnTo>
                      <a:pt x="2284" y="132"/>
                    </a:lnTo>
                    <a:lnTo>
                      <a:pt x="2289" y="132"/>
                    </a:lnTo>
                    <a:lnTo>
                      <a:pt x="2291" y="134"/>
                    </a:lnTo>
                    <a:lnTo>
                      <a:pt x="2294" y="134"/>
                    </a:lnTo>
                    <a:lnTo>
                      <a:pt x="2296" y="141"/>
                    </a:lnTo>
                    <a:lnTo>
                      <a:pt x="2298" y="141"/>
                    </a:lnTo>
                    <a:lnTo>
                      <a:pt x="2298" y="144"/>
                    </a:lnTo>
                    <a:lnTo>
                      <a:pt x="2303" y="144"/>
                    </a:lnTo>
                    <a:lnTo>
                      <a:pt x="2303" y="146"/>
                    </a:lnTo>
                    <a:lnTo>
                      <a:pt x="2311" y="144"/>
                    </a:lnTo>
                    <a:lnTo>
                      <a:pt x="2311" y="141"/>
                    </a:lnTo>
                    <a:lnTo>
                      <a:pt x="2313" y="141"/>
                    </a:lnTo>
                    <a:lnTo>
                      <a:pt x="2313" y="141"/>
                    </a:lnTo>
                    <a:lnTo>
                      <a:pt x="2315" y="141"/>
                    </a:lnTo>
                    <a:lnTo>
                      <a:pt x="2315" y="144"/>
                    </a:lnTo>
                    <a:lnTo>
                      <a:pt x="2318" y="144"/>
                    </a:lnTo>
                    <a:lnTo>
                      <a:pt x="2320" y="144"/>
                    </a:lnTo>
                    <a:lnTo>
                      <a:pt x="2320" y="144"/>
                    </a:lnTo>
                    <a:lnTo>
                      <a:pt x="2325" y="144"/>
                    </a:lnTo>
                  </a:path>
                </a:pathLst>
              </a:custGeom>
              <a:noFill/>
              <a:ln w="5">
                <a:solidFill>
                  <a:srgbClr val="808285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200" dirty="0"/>
              </a:p>
            </p:txBody>
          </p:sp>
          <p:sp>
            <p:nvSpPr>
              <p:cNvPr id="147" name="Freeform 273">
                <a:extLst>
                  <a:ext uri="{FF2B5EF4-FFF2-40B4-BE49-F238E27FC236}">
                    <a16:creationId xmlns:a16="http://schemas.microsoft.com/office/drawing/2014/main" id="{E04AC474-C9B2-4A02-A6DC-6D4E60F7B54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469" y="2662"/>
                <a:ext cx="1397" cy="549"/>
              </a:xfrm>
              <a:custGeom>
                <a:avLst/>
                <a:gdLst>
                  <a:gd name="T0" fmla="*/ 1380 w 1397"/>
                  <a:gd name="T1" fmla="*/ 549 h 549"/>
                  <a:gd name="T2" fmla="*/ 1372 w 1397"/>
                  <a:gd name="T3" fmla="*/ 546 h 549"/>
                  <a:gd name="T4" fmla="*/ 1350 w 1397"/>
                  <a:gd name="T5" fmla="*/ 532 h 549"/>
                  <a:gd name="T6" fmla="*/ 1314 w 1397"/>
                  <a:gd name="T7" fmla="*/ 529 h 549"/>
                  <a:gd name="T8" fmla="*/ 1294 w 1397"/>
                  <a:gd name="T9" fmla="*/ 517 h 549"/>
                  <a:gd name="T10" fmla="*/ 1285 w 1397"/>
                  <a:gd name="T11" fmla="*/ 512 h 549"/>
                  <a:gd name="T12" fmla="*/ 1270 w 1397"/>
                  <a:gd name="T13" fmla="*/ 507 h 549"/>
                  <a:gd name="T14" fmla="*/ 1258 w 1397"/>
                  <a:gd name="T15" fmla="*/ 502 h 549"/>
                  <a:gd name="T16" fmla="*/ 1248 w 1397"/>
                  <a:gd name="T17" fmla="*/ 471 h 549"/>
                  <a:gd name="T18" fmla="*/ 1236 w 1397"/>
                  <a:gd name="T19" fmla="*/ 459 h 549"/>
                  <a:gd name="T20" fmla="*/ 1233 w 1397"/>
                  <a:gd name="T21" fmla="*/ 439 h 549"/>
                  <a:gd name="T22" fmla="*/ 1233 w 1397"/>
                  <a:gd name="T23" fmla="*/ 429 h 549"/>
                  <a:gd name="T24" fmla="*/ 1228 w 1397"/>
                  <a:gd name="T25" fmla="*/ 412 h 549"/>
                  <a:gd name="T26" fmla="*/ 1216 w 1397"/>
                  <a:gd name="T27" fmla="*/ 405 h 549"/>
                  <a:gd name="T28" fmla="*/ 1207 w 1397"/>
                  <a:gd name="T29" fmla="*/ 398 h 549"/>
                  <a:gd name="T30" fmla="*/ 1202 w 1397"/>
                  <a:gd name="T31" fmla="*/ 385 h 549"/>
                  <a:gd name="T32" fmla="*/ 1194 w 1397"/>
                  <a:gd name="T33" fmla="*/ 376 h 549"/>
                  <a:gd name="T34" fmla="*/ 1180 w 1397"/>
                  <a:gd name="T35" fmla="*/ 361 h 549"/>
                  <a:gd name="T36" fmla="*/ 1172 w 1397"/>
                  <a:gd name="T37" fmla="*/ 342 h 549"/>
                  <a:gd name="T38" fmla="*/ 1160 w 1397"/>
                  <a:gd name="T39" fmla="*/ 317 h 549"/>
                  <a:gd name="T40" fmla="*/ 1155 w 1397"/>
                  <a:gd name="T41" fmla="*/ 310 h 549"/>
                  <a:gd name="T42" fmla="*/ 1148 w 1397"/>
                  <a:gd name="T43" fmla="*/ 293 h 549"/>
                  <a:gd name="T44" fmla="*/ 1126 w 1397"/>
                  <a:gd name="T45" fmla="*/ 273 h 549"/>
                  <a:gd name="T46" fmla="*/ 1111 w 1397"/>
                  <a:gd name="T47" fmla="*/ 259 h 549"/>
                  <a:gd name="T48" fmla="*/ 1102 w 1397"/>
                  <a:gd name="T49" fmla="*/ 249 h 549"/>
                  <a:gd name="T50" fmla="*/ 1094 w 1397"/>
                  <a:gd name="T51" fmla="*/ 239 h 549"/>
                  <a:gd name="T52" fmla="*/ 1087 w 1397"/>
                  <a:gd name="T53" fmla="*/ 239 h 549"/>
                  <a:gd name="T54" fmla="*/ 1063 w 1397"/>
                  <a:gd name="T55" fmla="*/ 239 h 549"/>
                  <a:gd name="T56" fmla="*/ 1038 w 1397"/>
                  <a:gd name="T57" fmla="*/ 234 h 549"/>
                  <a:gd name="T58" fmla="*/ 1029 w 1397"/>
                  <a:gd name="T59" fmla="*/ 239 h 549"/>
                  <a:gd name="T60" fmla="*/ 1014 w 1397"/>
                  <a:gd name="T61" fmla="*/ 242 h 549"/>
                  <a:gd name="T62" fmla="*/ 1002 w 1397"/>
                  <a:gd name="T63" fmla="*/ 254 h 549"/>
                  <a:gd name="T64" fmla="*/ 997 w 1397"/>
                  <a:gd name="T65" fmla="*/ 271 h 549"/>
                  <a:gd name="T66" fmla="*/ 994 w 1397"/>
                  <a:gd name="T67" fmla="*/ 281 h 549"/>
                  <a:gd name="T68" fmla="*/ 980 w 1397"/>
                  <a:gd name="T69" fmla="*/ 295 h 549"/>
                  <a:gd name="T70" fmla="*/ 963 w 1397"/>
                  <a:gd name="T71" fmla="*/ 300 h 549"/>
                  <a:gd name="T72" fmla="*/ 948 w 1397"/>
                  <a:gd name="T73" fmla="*/ 290 h 549"/>
                  <a:gd name="T74" fmla="*/ 921 w 1397"/>
                  <a:gd name="T75" fmla="*/ 278 h 549"/>
                  <a:gd name="T76" fmla="*/ 892 w 1397"/>
                  <a:gd name="T77" fmla="*/ 261 h 549"/>
                  <a:gd name="T78" fmla="*/ 877 w 1397"/>
                  <a:gd name="T79" fmla="*/ 244 h 549"/>
                  <a:gd name="T80" fmla="*/ 868 w 1397"/>
                  <a:gd name="T81" fmla="*/ 225 h 549"/>
                  <a:gd name="T82" fmla="*/ 863 w 1397"/>
                  <a:gd name="T83" fmla="*/ 200 h 549"/>
                  <a:gd name="T84" fmla="*/ 858 w 1397"/>
                  <a:gd name="T85" fmla="*/ 188 h 549"/>
                  <a:gd name="T86" fmla="*/ 851 w 1397"/>
                  <a:gd name="T87" fmla="*/ 173 h 549"/>
                  <a:gd name="T88" fmla="*/ 836 w 1397"/>
                  <a:gd name="T89" fmla="*/ 161 h 549"/>
                  <a:gd name="T90" fmla="*/ 829 w 1397"/>
                  <a:gd name="T91" fmla="*/ 159 h 549"/>
                  <a:gd name="T92" fmla="*/ 807 w 1397"/>
                  <a:gd name="T93" fmla="*/ 139 h 549"/>
                  <a:gd name="T94" fmla="*/ 785 w 1397"/>
                  <a:gd name="T95" fmla="*/ 117 h 549"/>
                  <a:gd name="T96" fmla="*/ 765 w 1397"/>
                  <a:gd name="T97" fmla="*/ 105 h 549"/>
                  <a:gd name="T98" fmla="*/ 746 w 1397"/>
                  <a:gd name="T99" fmla="*/ 81 h 549"/>
                  <a:gd name="T100" fmla="*/ 714 w 1397"/>
                  <a:gd name="T101" fmla="*/ 78 h 549"/>
                  <a:gd name="T102" fmla="*/ 680 w 1397"/>
                  <a:gd name="T103" fmla="*/ 78 h 549"/>
                  <a:gd name="T104" fmla="*/ 643 w 1397"/>
                  <a:gd name="T105" fmla="*/ 78 h 549"/>
                  <a:gd name="T106" fmla="*/ 622 w 1397"/>
                  <a:gd name="T107" fmla="*/ 115 h 549"/>
                  <a:gd name="T108" fmla="*/ 427 w 1397"/>
                  <a:gd name="T109" fmla="*/ 115 h 549"/>
                  <a:gd name="T110" fmla="*/ 363 w 1397"/>
                  <a:gd name="T111" fmla="*/ 93 h 549"/>
                  <a:gd name="T112" fmla="*/ 295 w 1397"/>
                  <a:gd name="T113" fmla="*/ 69 h 549"/>
                  <a:gd name="T114" fmla="*/ 227 w 1397"/>
                  <a:gd name="T115" fmla="*/ 44 h 549"/>
                  <a:gd name="T116" fmla="*/ 161 w 1397"/>
                  <a:gd name="T117" fmla="*/ 20 h 549"/>
                  <a:gd name="T118" fmla="*/ 163 w 1397"/>
                  <a:gd name="T119" fmla="*/ 0 h 549"/>
                  <a:gd name="T120" fmla="*/ 71 w 1397"/>
                  <a:gd name="T121" fmla="*/ 10 h 5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</a:cxnLst>
                <a:rect l="0" t="0" r="r" b="b"/>
                <a:pathLst>
                  <a:path w="1397" h="549">
                    <a:moveTo>
                      <a:pt x="1397" y="539"/>
                    </a:moveTo>
                    <a:lnTo>
                      <a:pt x="1392" y="541"/>
                    </a:lnTo>
                    <a:lnTo>
                      <a:pt x="1389" y="541"/>
                    </a:lnTo>
                    <a:lnTo>
                      <a:pt x="1387" y="541"/>
                    </a:lnTo>
                    <a:lnTo>
                      <a:pt x="1387" y="541"/>
                    </a:lnTo>
                    <a:lnTo>
                      <a:pt x="1387" y="544"/>
                    </a:lnTo>
                    <a:lnTo>
                      <a:pt x="1385" y="544"/>
                    </a:lnTo>
                    <a:lnTo>
                      <a:pt x="1382" y="541"/>
                    </a:lnTo>
                    <a:lnTo>
                      <a:pt x="1382" y="544"/>
                    </a:lnTo>
                    <a:lnTo>
                      <a:pt x="1382" y="544"/>
                    </a:lnTo>
                    <a:lnTo>
                      <a:pt x="1382" y="546"/>
                    </a:lnTo>
                    <a:lnTo>
                      <a:pt x="1382" y="546"/>
                    </a:lnTo>
                    <a:lnTo>
                      <a:pt x="1382" y="549"/>
                    </a:lnTo>
                    <a:lnTo>
                      <a:pt x="1380" y="549"/>
                    </a:lnTo>
                    <a:lnTo>
                      <a:pt x="1380" y="549"/>
                    </a:lnTo>
                    <a:lnTo>
                      <a:pt x="1380" y="549"/>
                    </a:lnTo>
                    <a:lnTo>
                      <a:pt x="1380" y="549"/>
                    </a:lnTo>
                    <a:lnTo>
                      <a:pt x="1380" y="549"/>
                    </a:lnTo>
                    <a:lnTo>
                      <a:pt x="1377" y="549"/>
                    </a:lnTo>
                    <a:lnTo>
                      <a:pt x="1377" y="549"/>
                    </a:lnTo>
                    <a:lnTo>
                      <a:pt x="1377" y="549"/>
                    </a:lnTo>
                    <a:lnTo>
                      <a:pt x="1377" y="549"/>
                    </a:lnTo>
                    <a:lnTo>
                      <a:pt x="1377" y="549"/>
                    </a:lnTo>
                    <a:lnTo>
                      <a:pt x="1375" y="549"/>
                    </a:lnTo>
                    <a:lnTo>
                      <a:pt x="1375" y="546"/>
                    </a:lnTo>
                    <a:lnTo>
                      <a:pt x="1375" y="546"/>
                    </a:lnTo>
                    <a:lnTo>
                      <a:pt x="1372" y="546"/>
                    </a:lnTo>
                    <a:lnTo>
                      <a:pt x="1372" y="546"/>
                    </a:lnTo>
                    <a:lnTo>
                      <a:pt x="1370" y="544"/>
                    </a:lnTo>
                    <a:lnTo>
                      <a:pt x="1370" y="544"/>
                    </a:lnTo>
                    <a:lnTo>
                      <a:pt x="1367" y="541"/>
                    </a:lnTo>
                    <a:lnTo>
                      <a:pt x="1365" y="539"/>
                    </a:lnTo>
                    <a:lnTo>
                      <a:pt x="1363" y="539"/>
                    </a:lnTo>
                    <a:lnTo>
                      <a:pt x="1363" y="539"/>
                    </a:lnTo>
                    <a:lnTo>
                      <a:pt x="1363" y="537"/>
                    </a:lnTo>
                    <a:lnTo>
                      <a:pt x="1360" y="537"/>
                    </a:lnTo>
                    <a:lnTo>
                      <a:pt x="1360" y="534"/>
                    </a:lnTo>
                    <a:lnTo>
                      <a:pt x="1358" y="534"/>
                    </a:lnTo>
                    <a:lnTo>
                      <a:pt x="1353" y="534"/>
                    </a:lnTo>
                    <a:lnTo>
                      <a:pt x="1350" y="534"/>
                    </a:lnTo>
                    <a:lnTo>
                      <a:pt x="1350" y="534"/>
                    </a:lnTo>
                    <a:lnTo>
                      <a:pt x="1350" y="532"/>
                    </a:lnTo>
                    <a:lnTo>
                      <a:pt x="1346" y="532"/>
                    </a:lnTo>
                    <a:lnTo>
                      <a:pt x="1341" y="534"/>
                    </a:lnTo>
                    <a:lnTo>
                      <a:pt x="1336" y="532"/>
                    </a:lnTo>
                    <a:lnTo>
                      <a:pt x="1336" y="532"/>
                    </a:lnTo>
                    <a:lnTo>
                      <a:pt x="1333" y="534"/>
                    </a:lnTo>
                    <a:lnTo>
                      <a:pt x="1331" y="534"/>
                    </a:lnTo>
                    <a:lnTo>
                      <a:pt x="1331" y="534"/>
                    </a:lnTo>
                    <a:lnTo>
                      <a:pt x="1331" y="532"/>
                    </a:lnTo>
                    <a:lnTo>
                      <a:pt x="1328" y="532"/>
                    </a:lnTo>
                    <a:lnTo>
                      <a:pt x="1326" y="532"/>
                    </a:lnTo>
                    <a:lnTo>
                      <a:pt x="1324" y="532"/>
                    </a:lnTo>
                    <a:lnTo>
                      <a:pt x="1321" y="532"/>
                    </a:lnTo>
                    <a:lnTo>
                      <a:pt x="1314" y="529"/>
                    </a:lnTo>
                    <a:lnTo>
                      <a:pt x="1314" y="529"/>
                    </a:lnTo>
                    <a:lnTo>
                      <a:pt x="1314" y="527"/>
                    </a:lnTo>
                    <a:lnTo>
                      <a:pt x="1311" y="524"/>
                    </a:lnTo>
                    <a:lnTo>
                      <a:pt x="1311" y="524"/>
                    </a:lnTo>
                    <a:lnTo>
                      <a:pt x="1309" y="524"/>
                    </a:lnTo>
                    <a:lnTo>
                      <a:pt x="1309" y="524"/>
                    </a:lnTo>
                    <a:lnTo>
                      <a:pt x="1311" y="522"/>
                    </a:lnTo>
                    <a:lnTo>
                      <a:pt x="1309" y="522"/>
                    </a:lnTo>
                    <a:lnTo>
                      <a:pt x="1306" y="519"/>
                    </a:lnTo>
                    <a:lnTo>
                      <a:pt x="1304" y="519"/>
                    </a:lnTo>
                    <a:lnTo>
                      <a:pt x="1304" y="522"/>
                    </a:lnTo>
                    <a:lnTo>
                      <a:pt x="1302" y="519"/>
                    </a:lnTo>
                    <a:lnTo>
                      <a:pt x="1299" y="519"/>
                    </a:lnTo>
                    <a:lnTo>
                      <a:pt x="1297" y="517"/>
                    </a:lnTo>
                    <a:lnTo>
                      <a:pt x="1294" y="517"/>
                    </a:lnTo>
                    <a:lnTo>
                      <a:pt x="1292" y="519"/>
                    </a:lnTo>
                    <a:lnTo>
                      <a:pt x="1289" y="519"/>
                    </a:lnTo>
                    <a:lnTo>
                      <a:pt x="1289" y="517"/>
                    </a:lnTo>
                    <a:lnTo>
                      <a:pt x="1287" y="517"/>
                    </a:lnTo>
                    <a:lnTo>
                      <a:pt x="1287" y="517"/>
                    </a:lnTo>
                    <a:lnTo>
                      <a:pt x="1287" y="517"/>
                    </a:lnTo>
                    <a:lnTo>
                      <a:pt x="1287" y="517"/>
                    </a:lnTo>
                    <a:lnTo>
                      <a:pt x="1287" y="515"/>
                    </a:lnTo>
                    <a:lnTo>
                      <a:pt x="1287" y="515"/>
                    </a:lnTo>
                    <a:lnTo>
                      <a:pt x="1287" y="515"/>
                    </a:lnTo>
                    <a:lnTo>
                      <a:pt x="1285" y="515"/>
                    </a:lnTo>
                    <a:lnTo>
                      <a:pt x="1285" y="515"/>
                    </a:lnTo>
                    <a:lnTo>
                      <a:pt x="1285" y="512"/>
                    </a:lnTo>
                    <a:lnTo>
                      <a:pt x="1285" y="512"/>
                    </a:lnTo>
                    <a:lnTo>
                      <a:pt x="1282" y="510"/>
                    </a:lnTo>
                    <a:lnTo>
                      <a:pt x="1280" y="510"/>
                    </a:lnTo>
                    <a:lnTo>
                      <a:pt x="1280" y="510"/>
                    </a:lnTo>
                    <a:lnTo>
                      <a:pt x="1280" y="510"/>
                    </a:lnTo>
                    <a:lnTo>
                      <a:pt x="1280" y="510"/>
                    </a:lnTo>
                    <a:lnTo>
                      <a:pt x="1277" y="510"/>
                    </a:lnTo>
                    <a:lnTo>
                      <a:pt x="1277" y="510"/>
                    </a:lnTo>
                    <a:lnTo>
                      <a:pt x="1277" y="510"/>
                    </a:lnTo>
                    <a:lnTo>
                      <a:pt x="1277" y="510"/>
                    </a:lnTo>
                    <a:lnTo>
                      <a:pt x="1275" y="510"/>
                    </a:lnTo>
                    <a:lnTo>
                      <a:pt x="1275" y="510"/>
                    </a:lnTo>
                    <a:lnTo>
                      <a:pt x="1272" y="510"/>
                    </a:lnTo>
                    <a:lnTo>
                      <a:pt x="1270" y="507"/>
                    </a:lnTo>
                    <a:lnTo>
                      <a:pt x="1270" y="507"/>
                    </a:lnTo>
                    <a:lnTo>
                      <a:pt x="1270" y="507"/>
                    </a:lnTo>
                    <a:lnTo>
                      <a:pt x="1267" y="507"/>
                    </a:lnTo>
                    <a:lnTo>
                      <a:pt x="1267" y="507"/>
                    </a:lnTo>
                    <a:lnTo>
                      <a:pt x="1265" y="507"/>
                    </a:lnTo>
                    <a:lnTo>
                      <a:pt x="1265" y="507"/>
                    </a:lnTo>
                    <a:lnTo>
                      <a:pt x="1265" y="507"/>
                    </a:lnTo>
                    <a:lnTo>
                      <a:pt x="1265" y="507"/>
                    </a:lnTo>
                    <a:lnTo>
                      <a:pt x="1265" y="505"/>
                    </a:lnTo>
                    <a:lnTo>
                      <a:pt x="1263" y="505"/>
                    </a:lnTo>
                    <a:lnTo>
                      <a:pt x="1263" y="507"/>
                    </a:lnTo>
                    <a:lnTo>
                      <a:pt x="1260" y="505"/>
                    </a:lnTo>
                    <a:lnTo>
                      <a:pt x="1258" y="505"/>
                    </a:lnTo>
                    <a:lnTo>
                      <a:pt x="1258" y="505"/>
                    </a:lnTo>
                    <a:lnTo>
                      <a:pt x="1258" y="502"/>
                    </a:lnTo>
                    <a:lnTo>
                      <a:pt x="1260" y="502"/>
                    </a:lnTo>
                    <a:lnTo>
                      <a:pt x="1260" y="500"/>
                    </a:lnTo>
                    <a:lnTo>
                      <a:pt x="1260" y="500"/>
                    </a:lnTo>
                    <a:lnTo>
                      <a:pt x="1258" y="498"/>
                    </a:lnTo>
                    <a:lnTo>
                      <a:pt x="1258" y="498"/>
                    </a:lnTo>
                    <a:lnTo>
                      <a:pt x="1255" y="495"/>
                    </a:lnTo>
                    <a:lnTo>
                      <a:pt x="1255" y="495"/>
                    </a:lnTo>
                    <a:lnTo>
                      <a:pt x="1255" y="493"/>
                    </a:lnTo>
                    <a:lnTo>
                      <a:pt x="1253" y="490"/>
                    </a:lnTo>
                    <a:lnTo>
                      <a:pt x="1253" y="488"/>
                    </a:lnTo>
                    <a:lnTo>
                      <a:pt x="1250" y="480"/>
                    </a:lnTo>
                    <a:lnTo>
                      <a:pt x="1250" y="476"/>
                    </a:lnTo>
                    <a:lnTo>
                      <a:pt x="1248" y="473"/>
                    </a:lnTo>
                    <a:lnTo>
                      <a:pt x="1248" y="471"/>
                    </a:lnTo>
                    <a:lnTo>
                      <a:pt x="1246" y="471"/>
                    </a:lnTo>
                    <a:lnTo>
                      <a:pt x="1246" y="468"/>
                    </a:lnTo>
                    <a:lnTo>
                      <a:pt x="1243" y="466"/>
                    </a:lnTo>
                    <a:lnTo>
                      <a:pt x="1243" y="466"/>
                    </a:lnTo>
                    <a:lnTo>
                      <a:pt x="1241" y="463"/>
                    </a:lnTo>
                    <a:lnTo>
                      <a:pt x="1238" y="463"/>
                    </a:lnTo>
                    <a:lnTo>
                      <a:pt x="1238" y="461"/>
                    </a:lnTo>
                    <a:lnTo>
                      <a:pt x="1238" y="461"/>
                    </a:lnTo>
                    <a:lnTo>
                      <a:pt x="1238" y="459"/>
                    </a:lnTo>
                    <a:lnTo>
                      <a:pt x="1238" y="459"/>
                    </a:lnTo>
                    <a:lnTo>
                      <a:pt x="1238" y="459"/>
                    </a:lnTo>
                    <a:lnTo>
                      <a:pt x="1236" y="459"/>
                    </a:lnTo>
                    <a:lnTo>
                      <a:pt x="1236" y="459"/>
                    </a:lnTo>
                    <a:lnTo>
                      <a:pt x="1236" y="459"/>
                    </a:lnTo>
                    <a:lnTo>
                      <a:pt x="1236" y="456"/>
                    </a:lnTo>
                    <a:lnTo>
                      <a:pt x="1233" y="456"/>
                    </a:lnTo>
                    <a:lnTo>
                      <a:pt x="1236" y="454"/>
                    </a:lnTo>
                    <a:lnTo>
                      <a:pt x="1236" y="451"/>
                    </a:lnTo>
                    <a:lnTo>
                      <a:pt x="1236" y="451"/>
                    </a:lnTo>
                    <a:lnTo>
                      <a:pt x="1236" y="451"/>
                    </a:lnTo>
                    <a:lnTo>
                      <a:pt x="1236" y="451"/>
                    </a:lnTo>
                    <a:lnTo>
                      <a:pt x="1233" y="449"/>
                    </a:lnTo>
                    <a:lnTo>
                      <a:pt x="1236" y="449"/>
                    </a:lnTo>
                    <a:lnTo>
                      <a:pt x="1236" y="444"/>
                    </a:lnTo>
                    <a:lnTo>
                      <a:pt x="1236" y="444"/>
                    </a:lnTo>
                    <a:lnTo>
                      <a:pt x="1236" y="441"/>
                    </a:lnTo>
                    <a:lnTo>
                      <a:pt x="1236" y="441"/>
                    </a:lnTo>
                    <a:lnTo>
                      <a:pt x="1233" y="439"/>
                    </a:lnTo>
                    <a:lnTo>
                      <a:pt x="1233" y="439"/>
                    </a:lnTo>
                    <a:lnTo>
                      <a:pt x="1233" y="439"/>
                    </a:lnTo>
                    <a:lnTo>
                      <a:pt x="1233" y="437"/>
                    </a:lnTo>
                    <a:lnTo>
                      <a:pt x="1233" y="437"/>
                    </a:lnTo>
                    <a:lnTo>
                      <a:pt x="1233" y="437"/>
                    </a:lnTo>
                    <a:lnTo>
                      <a:pt x="1231" y="437"/>
                    </a:lnTo>
                    <a:lnTo>
                      <a:pt x="1231" y="437"/>
                    </a:lnTo>
                    <a:lnTo>
                      <a:pt x="1228" y="437"/>
                    </a:lnTo>
                    <a:lnTo>
                      <a:pt x="1231" y="434"/>
                    </a:lnTo>
                    <a:lnTo>
                      <a:pt x="1231" y="434"/>
                    </a:lnTo>
                    <a:lnTo>
                      <a:pt x="1231" y="432"/>
                    </a:lnTo>
                    <a:lnTo>
                      <a:pt x="1231" y="432"/>
                    </a:lnTo>
                    <a:lnTo>
                      <a:pt x="1231" y="432"/>
                    </a:lnTo>
                    <a:lnTo>
                      <a:pt x="1233" y="429"/>
                    </a:lnTo>
                    <a:lnTo>
                      <a:pt x="1233" y="427"/>
                    </a:lnTo>
                    <a:lnTo>
                      <a:pt x="1233" y="427"/>
                    </a:lnTo>
                    <a:lnTo>
                      <a:pt x="1233" y="424"/>
                    </a:lnTo>
                    <a:lnTo>
                      <a:pt x="1233" y="422"/>
                    </a:lnTo>
                    <a:lnTo>
                      <a:pt x="1233" y="422"/>
                    </a:lnTo>
                    <a:lnTo>
                      <a:pt x="1233" y="422"/>
                    </a:lnTo>
                    <a:lnTo>
                      <a:pt x="1231" y="422"/>
                    </a:lnTo>
                    <a:lnTo>
                      <a:pt x="1231" y="422"/>
                    </a:lnTo>
                    <a:lnTo>
                      <a:pt x="1231" y="420"/>
                    </a:lnTo>
                    <a:lnTo>
                      <a:pt x="1231" y="420"/>
                    </a:lnTo>
                    <a:lnTo>
                      <a:pt x="1231" y="417"/>
                    </a:lnTo>
                    <a:lnTo>
                      <a:pt x="1231" y="415"/>
                    </a:lnTo>
                    <a:lnTo>
                      <a:pt x="1231" y="415"/>
                    </a:lnTo>
                    <a:lnTo>
                      <a:pt x="1228" y="412"/>
                    </a:lnTo>
                    <a:lnTo>
                      <a:pt x="1228" y="412"/>
                    </a:lnTo>
                    <a:lnTo>
                      <a:pt x="1226" y="412"/>
                    </a:lnTo>
                    <a:lnTo>
                      <a:pt x="1226" y="412"/>
                    </a:lnTo>
                    <a:lnTo>
                      <a:pt x="1224" y="410"/>
                    </a:lnTo>
                    <a:lnTo>
                      <a:pt x="1224" y="410"/>
                    </a:lnTo>
                    <a:lnTo>
                      <a:pt x="1224" y="410"/>
                    </a:lnTo>
                    <a:lnTo>
                      <a:pt x="1221" y="410"/>
                    </a:lnTo>
                    <a:lnTo>
                      <a:pt x="1221" y="410"/>
                    </a:lnTo>
                    <a:lnTo>
                      <a:pt x="1221" y="410"/>
                    </a:lnTo>
                    <a:lnTo>
                      <a:pt x="1221" y="407"/>
                    </a:lnTo>
                    <a:lnTo>
                      <a:pt x="1219" y="407"/>
                    </a:lnTo>
                    <a:lnTo>
                      <a:pt x="1216" y="407"/>
                    </a:lnTo>
                    <a:lnTo>
                      <a:pt x="1216" y="407"/>
                    </a:lnTo>
                    <a:lnTo>
                      <a:pt x="1216" y="405"/>
                    </a:lnTo>
                    <a:lnTo>
                      <a:pt x="1214" y="405"/>
                    </a:lnTo>
                    <a:lnTo>
                      <a:pt x="1214" y="405"/>
                    </a:lnTo>
                    <a:lnTo>
                      <a:pt x="1214" y="405"/>
                    </a:lnTo>
                    <a:lnTo>
                      <a:pt x="1214" y="402"/>
                    </a:lnTo>
                    <a:lnTo>
                      <a:pt x="1214" y="402"/>
                    </a:lnTo>
                    <a:lnTo>
                      <a:pt x="1211" y="402"/>
                    </a:lnTo>
                    <a:lnTo>
                      <a:pt x="1211" y="402"/>
                    </a:lnTo>
                    <a:lnTo>
                      <a:pt x="1211" y="400"/>
                    </a:lnTo>
                    <a:lnTo>
                      <a:pt x="1211" y="400"/>
                    </a:lnTo>
                    <a:lnTo>
                      <a:pt x="1209" y="400"/>
                    </a:lnTo>
                    <a:lnTo>
                      <a:pt x="1209" y="400"/>
                    </a:lnTo>
                    <a:lnTo>
                      <a:pt x="1209" y="398"/>
                    </a:lnTo>
                    <a:lnTo>
                      <a:pt x="1207" y="398"/>
                    </a:lnTo>
                    <a:lnTo>
                      <a:pt x="1207" y="398"/>
                    </a:lnTo>
                    <a:lnTo>
                      <a:pt x="1207" y="398"/>
                    </a:lnTo>
                    <a:lnTo>
                      <a:pt x="1207" y="395"/>
                    </a:lnTo>
                    <a:lnTo>
                      <a:pt x="1207" y="395"/>
                    </a:lnTo>
                    <a:lnTo>
                      <a:pt x="1207" y="393"/>
                    </a:lnTo>
                    <a:lnTo>
                      <a:pt x="1204" y="393"/>
                    </a:lnTo>
                    <a:lnTo>
                      <a:pt x="1204" y="393"/>
                    </a:lnTo>
                    <a:lnTo>
                      <a:pt x="1204" y="393"/>
                    </a:lnTo>
                    <a:lnTo>
                      <a:pt x="1204" y="390"/>
                    </a:lnTo>
                    <a:lnTo>
                      <a:pt x="1204" y="390"/>
                    </a:lnTo>
                    <a:lnTo>
                      <a:pt x="1204" y="390"/>
                    </a:lnTo>
                    <a:lnTo>
                      <a:pt x="1204" y="388"/>
                    </a:lnTo>
                    <a:lnTo>
                      <a:pt x="1204" y="388"/>
                    </a:lnTo>
                    <a:lnTo>
                      <a:pt x="1202" y="388"/>
                    </a:lnTo>
                    <a:lnTo>
                      <a:pt x="1202" y="385"/>
                    </a:lnTo>
                    <a:lnTo>
                      <a:pt x="1199" y="385"/>
                    </a:lnTo>
                    <a:lnTo>
                      <a:pt x="1202" y="383"/>
                    </a:lnTo>
                    <a:lnTo>
                      <a:pt x="1199" y="383"/>
                    </a:lnTo>
                    <a:lnTo>
                      <a:pt x="1199" y="383"/>
                    </a:lnTo>
                    <a:lnTo>
                      <a:pt x="1197" y="383"/>
                    </a:lnTo>
                    <a:lnTo>
                      <a:pt x="1197" y="381"/>
                    </a:lnTo>
                    <a:lnTo>
                      <a:pt x="1197" y="381"/>
                    </a:lnTo>
                    <a:lnTo>
                      <a:pt x="1197" y="378"/>
                    </a:lnTo>
                    <a:lnTo>
                      <a:pt x="1194" y="378"/>
                    </a:lnTo>
                    <a:lnTo>
                      <a:pt x="1194" y="376"/>
                    </a:lnTo>
                    <a:lnTo>
                      <a:pt x="1194" y="376"/>
                    </a:lnTo>
                    <a:lnTo>
                      <a:pt x="1194" y="376"/>
                    </a:lnTo>
                    <a:lnTo>
                      <a:pt x="1194" y="376"/>
                    </a:lnTo>
                    <a:lnTo>
                      <a:pt x="1194" y="376"/>
                    </a:lnTo>
                    <a:lnTo>
                      <a:pt x="1192" y="373"/>
                    </a:lnTo>
                    <a:lnTo>
                      <a:pt x="1192" y="373"/>
                    </a:lnTo>
                    <a:lnTo>
                      <a:pt x="1192" y="373"/>
                    </a:lnTo>
                    <a:lnTo>
                      <a:pt x="1192" y="371"/>
                    </a:lnTo>
                    <a:lnTo>
                      <a:pt x="1192" y="368"/>
                    </a:lnTo>
                    <a:lnTo>
                      <a:pt x="1185" y="366"/>
                    </a:lnTo>
                    <a:lnTo>
                      <a:pt x="1185" y="366"/>
                    </a:lnTo>
                    <a:lnTo>
                      <a:pt x="1182" y="366"/>
                    </a:lnTo>
                    <a:lnTo>
                      <a:pt x="1182" y="366"/>
                    </a:lnTo>
                    <a:lnTo>
                      <a:pt x="1182" y="363"/>
                    </a:lnTo>
                    <a:lnTo>
                      <a:pt x="1182" y="363"/>
                    </a:lnTo>
                    <a:lnTo>
                      <a:pt x="1182" y="361"/>
                    </a:lnTo>
                    <a:lnTo>
                      <a:pt x="1182" y="361"/>
                    </a:lnTo>
                    <a:lnTo>
                      <a:pt x="1180" y="361"/>
                    </a:lnTo>
                    <a:lnTo>
                      <a:pt x="1177" y="361"/>
                    </a:lnTo>
                    <a:lnTo>
                      <a:pt x="1177" y="359"/>
                    </a:lnTo>
                    <a:lnTo>
                      <a:pt x="1177" y="359"/>
                    </a:lnTo>
                    <a:lnTo>
                      <a:pt x="1177" y="356"/>
                    </a:lnTo>
                    <a:lnTo>
                      <a:pt x="1177" y="356"/>
                    </a:lnTo>
                    <a:lnTo>
                      <a:pt x="1175" y="354"/>
                    </a:lnTo>
                    <a:lnTo>
                      <a:pt x="1172" y="351"/>
                    </a:lnTo>
                    <a:lnTo>
                      <a:pt x="1172" y="349"/>
                    </a:lnTo>
                    <a:lnTo>
                      <a:pt x="1172" y="344"/>
                    </a:lnTo>
                    <a:lnTo>
                      <a:pt x="1172" y="344"/>
                    </a:lnTo>
                    <a:lnTo>
                      <a:pt x="1172" y="344"/>
                    </a:lnTo>
                    <a:lnTo>
                      <a:pt x="1172" y="344"/>
                    </a:lnTo>
                    <a:lnTo>
                      <a:pt x="1172" y="342"/>
                    </a:lnTo>
                    <a:lnTo>
                      <a:pt x="1172" y="342"/>
                    </a:lnTo>
                    <a:lnTo>
                      <a:pt x="1172" y="342"/>
                    </a:lnTo>
                    <a:lnTo>
                      <a:pt x="1170" y="339"/>
                    </a:lnTo>
                    <a:lnTo>
                      <a:pt x="1170" y="339"/>
                    </a:lnTo>
                    <a:lnTo>
                      <a:pt x="1168" y="337"/>
                    </a:lnTo>
                    <a:lnTo>
                      <a:pt x="1168" y="337"/>
                    </a:lnTo>
                    <a:lnTo>
                      <a:pt x="1168" y="334"/>
                    </a:lnTo>
                    <a:lnTo>
                      <a:pt x="1168" y="334"/>
                    </a:lnTo>
                    <a:lnTo>
                      <a:pt x="1168" y="334"/>
                    </a:lnTo>
                    <a:lnTo>
                      <a:pt x="1165" y="332"/>
                    </a:lnTo>
                    <a:lnTo>
                      <a:pt x="1165" y="332"/>
                    </a:lnTo>
                    <a:lnTo>
                      <a:pt x="1165" y="329"/>
                    </a:lnTo>
                    <a:lnTo>
                      <a:pt x="1163" y="327"/>
                    </a:lnTo>
                    <a:lnTo>
                      <a:pt x="1163" y="324"/>
                    </a:lnTo>
                    <a:lnTo>
                      <a:pt x="1160" y="317"/>
                    </a:lnTo>
                    <a:lnTo>
                      <a:pt x="1160" y="317"/>
                    </a:lnTo>
                    <a:lnTo>
                      <a:pt x="1160" y="317"/>
                    </a:lnTo>
                    <a:lnTo>
                      <a:pt x="1158" y="315"/>
                    </a:lnTo>
                    <a:lnTo>
                      <a:pt x="1158" y="315"/>
                    </a:lnTo>
                    <a:lnTo>
                      <a:pt x="1158" y="315"/>
                    </a:lnTo>
                    <a:lnTo>
                      <a:pt x="1158" y="315"/>
                    </a:lnTo>
                    <a:lnTo>
                      <a:pt x="1155" y="315"/>
                    </a:lnTo>
                    <a:lnTo>
                      <a:pt x="1155" y="315"/>
                    </a:lnTo>
                    <a:lnTo>
                      <a:pt x="1158" y="312"/>
                    </a:lnTo>
                    <a:lnTo>
                      <a:pt x="1155" y="312"/>
                    </a:lnTo>
                    <a:lnTo>
                      <a:pt x="1155" y="312"/>
                    </a:lnTo>
                    <a:lnTo>
                      <a:pt x="1155" y="312"/>
                    </a:lnTo>
                    <a:lnTo>
                      <a:pt x="1155" y="312"/>
                    </a:lnTo>
                    <a:lnTo>
                      <a:pt x="1155" y="310"/>
                    </a:lnTo>
                    <a:lnTo>
                      <a:pt x="1153" y="310"/>
                    </a:lnTo>
                    <a:lnTo>
                      <a:pt x="1153" y="310"/>
                    </a:lnTo>
                    <a:lnTo>
                      <a:pt x="1153" y="307"/>
                    </a:lnTo>
                    <a:lnTo>
                      <a:pt x="1153" y="307"/>
                    </a:lnTo>
                    <a:lnTo>
                      <a:pt x="1153" y="307"/>
                    </a:lnTo>
                    <a:lnTo>
                      <a:pt x="1153" y="305"/>
                    </a:lnTo>
                    <a:lnTo>
                      <a:pt x="1150" y="305"/>
                    </a:lnTo>
                    <a:lnTo>
                      <a:pt x="1153" y="303"/>
                    </a:lnTo>
                    <a:lnTo>
                      <a:pt x="1153" y="303"/>
                    </a:lnTo>
                    <a:lnTo>
                      <a:pt x="1150" y="298"/>
                    </a:lnTo>
                    <a:lnTo>
                      <a:pt x="1150" y="295"/>
                    </a:lnTo>
                    <a:lnTo>
                      <a:pt x="1150" y="293"/>
                    </a:lnTo>
                    <a:lnTo>
                      <a:pt x="1148" y="293"/>
                    </a:lnTo>
                    <a:lnTo>
                      <a:pt x="1148" y="293"/>
                    </a:lnTo>
                    <a:lnTo>
                      <a:pt x="1148" y="293"/>
                    </a:lnTo>
                    <a:lnTo>
                      <a:pt x="1146" y="293"/>
                    </a:lnTo>
                    <a:lnTo>
                      <a:pt x="1146" y="290"/>
                    </a:lnTo>
                    <a:lnTo>
                      <a:pt x="1143" y="288"/>
                    </a:lnTo>
                    <a:lnTo>
                      <a:pt x="1143" y="288"/>
                    </a:lnTo>
                    <a:lnTo>
                      <a:pt x="1143" y="285"/>
                    </a:lnTo>
                    <a:lnTo>
                      <a:pt x="1141" y="283"/>
                    </a:lnTo>
                    <a:lnTo>
                      <a:pt x="1141" y="281"/>
                    </a:lnTo>
                    <a:lnTo>
                      <a:pt x="1138" y="281"/>
                    </a:lnTo>
                    <a:lnTo>
                      <a:pt x="1136" y="278"/>
                    </a:lnTo>
                    <a:lnTo>
                      <a:pt x="1136" y="278"/>
                    </a:lnTo>
                    <a:lnTo>
                      <a:pt x="1133" y="276"/>
                    </a:lnTo>
                    <a:lnTo>
                      <a:pt x="1131" y="276"/>
                    </a:lnTo>
                    <a:lnTo>
                      <a:pt x="1126" y="273"/>
                    </a:lnTo>
                    <a:lnTo>
                      <a:pt x="1126" y="273"/>
                    </a:lnTo>
                    <a:lnTo>
                      <a:pt x="1126" y="271"/>
                    </a:lnTo>
                    <a:lnTo>
                      <a:pt x="1126" y="271"/>
                    </a:lnTo>
                    <a:lnTo>
                      <a:pt x="1124" y="271"/>
                    </a:lnTo>
                    <a:lnTo>
                      <a:pt x="1124" y="268"/>
                    </a:lnTo>
                    <a:lnTo>
                      <a:pt x="1124" y="266"/>
                    </a:lnTo>
                    <a:lnTo>
                      <a:pt x="1124" y="266"/>
                    </a:lnTo>
                    <a:lnTo>
                      <a:pt x="1121" y="266"/>
                    </a:lnTo>
                    <a:lnTo>
                      <a:pt x="1116" y="264"/>
                    </a:lnTo>
                    <a:lnTo>
                      <a:pt x="1114" y="261"/>
                    </a:lnTo>
                    <a:lnTo>
                      <a:pt x="1114" y="261"/>
                    </a:lnTo>
                    <a:lnTo>
                      <a:pt x="1114" y="261"/>
                    </a:lnTo>
                    <a:lnTo>
                      <a:pt x="1111" y="261"/>
                    </a:lnTo>
                    <a:lnTo>
                      <a:pt x="1111" y="259"/>
                    </a:lnTo>
                    <a:lnTo>
                      <a:pt x="1111" y="259"/>
                    </a:lnTo>
                    <a:lnTo>
                      <a:pt x="1111" y="259"/>
                    </a:lnTo>
                    <a:lnTo>
                      <a:pt x="1111" y="256"/>
                    </a:lnTo>
                    <a:lnTo>
                      <a:pt x="1111" y="254"/>
                    </a:lnTo>
                    <a:lnTo>
                      <a:pt x="1109" y="251"/>
                    </a:lnTo>
                    <a:lnTo>
                      <a:pt x="1109" y="254"/>
                    </a:lnTo>
                    <a:lnTo>
                      <a:pt x="1107" y="254"/>
                    </a:lnTo>
                    <a:lnTo>
                      <a:pt x="1104" y="254"/>
                    </a:lnTo>
                    <a:lnTo>
                      <a:pt x="1104" y="254"/>
                    </a:lnTo>
                    <a:lnTo>
                      <a:pt x="1104" y="254"/>
                    </a:lnTo>
                    <a:lnTo>
                      <a:pt x="1104" y="251"/>
                    </a:lnTo>
                    <a:lnTo>
                      <a:pt x="1104" y="251"/>
                    </a:lnTo>
                    <a:lnTo>
                      <a:pt x="1104" y="249"/>
                    </a:lnTo>
                    <a:lnTo>
                      <a:pt x="1102" y="249"/>
                    </a:lnTo>
                    <a:lnTo>
                      <a:pt x="1102" y="249"/>
                    </a:lnTo>
                    <a:lnTo>
                      <a:pt x="1102" y="249"/>
                    </a:lnTo>
                    <a:lnTo>
                      <a:pt x="1102" y="249"/>
                    </a:lnTo>
                    <a:lnTo>
                      <a:pt x="1099" y="246"/>
                    </a:lnTo>
                    <a:lnTo>
                      <a:pt x="1099" y="244"/>
                    </a:lnTo>
                    <a:lnTo>
                      <a:pt x="1099" y="244"/>
                    </a:lnTo>
                    <a:lnTo>
                      <a:pt x="1097" y="242"/>
                    </a:lnTo>
                    <a:lnTo>
                      <a:pt x="1097" y="242"/>
                    </a:lnTo>
                    <a:lnTo>
                      <a:pt x="1097" y="239"/>
                    </a:lnTo>
                    <a:lnTo>
                      <a:pt x="1097" y="239"/>
                    </a:lnTo>
                    <a:lnTo>
                      <a:pt x="1097" y="242"/>
                    </a:lnTo>
                    <a:lnTo>
                      <a:pt x="1097" y="242"/>
                    </a:lnTo>
                    <a:lnTo>
                      <a:pt x="1094" y="242"/>
                    </a:lnTo>
                    <a:lnTo>
                      <a:pt x="1094" y="239"/>
                    </a:lnTo>
                    <a:lnTo>
                      <a:pt x="1094" y="239"/>
                    </a:lnTo>
                    <a:lnTo>
                      <a:pt x="1094" y="239"/>
                    </a:lnTo>
                    <a:lnTo>
                      <a:pt x="1092" y="239"/>
                    </a:lnTo>
                    <a:lnTo>
                      <a:pt x="1092" y="242"/>
                    </a:lnTo>
                    <a:lnTo>
                      <a:pt x="1090" y="242"/>
                    </a:lnTo>
                    <a:lnTo>
                      <a:pt x="1087" y="242"/>
                    </a:lnTo>
                    <a:lnTo>
                      <a:pt x="1090" y="239"/>
                    </a:lnTo>
                    <a:lnTo>
                      <a:pt x="1090" y="239"/>
                    </a:lnTo>
                    <a:lnTo>
                      <a:pt x="1090" y="239"/>
                    </a:lnTo>
                    <a:lnTo>
                      <a:pt x="1090" y="237"/>
                    </a:lnTo>
                    <a:lnTo>
                      <a:pt x="1090" y="237"/>
                    </a:lnTo>
                    <a:lnTo>
                      <a:pt x="1087" y="237"/>
                    </a:lnTo>
                    <a:lnTo>
                      <a:pt x="1087" y="237"/>
                    </a:lnTo>
                    <a:lnTo>
                      <a:pt x="1087" y="239"/>
                    </a:lnTo>
                    <a:lnTo>
                      <a:pt x="1087" y="239"/>
                    </a:lnTo>
                    <a:lnTo>
                      <a:pt x="1085" y="239"/>
                    </a:lnTo>
                    <a:lnTo>
                      <a:pt x="1082" y="239"/>
                    </a:lnTo>
                    <a:lnTo>
                      <a:pt x="1075" y="239"/>
                    </a:lnTo>
                    <a:lnTo>
                      <a:pt x="1070" y="239"/>
                    </a:lnTo>
                    <a:lnTo>
                      <a:pt x="1070" y="239"/>
                    </a:lnTo>
                    <a:lnTo>
                      <a:pt x="1070" y="237"/>
                    </a:lnTo>
                    <a:lnTo>
                      <a:pt x="1070" y="237"/>
                    </a:lnTo>
                    <a:lnTo>
                      <a:pt x="1068" y="237"/>
                    </a:lnTo>
                    <a:lnTo>
                      <a:pt x="1065" y="237"/>
                    </a:lnTo>
                    <a:lnTo>
                      <a:pt x="1065" y="237"/>
                    </a:lnTo>
                    <a:lnTo>
                      <a:pt x="1065" y="237"/>
                    </a:lnTo>
                    <a:lnTo>
                      <a:pt x="1063" y="237"/>
                    </a:lnTo>
                    <a:lnTo>
                      <a:pt x="1063" y="239"/>
                    </a:lnTo>
                    <a:lnTo>
                      <a:pt x="1063" y="239"/>
                    </a:lnTo>
                    <a:lnTo>
                      <a:pt x="1063" y="239"/>
                    </a:lnTo>
                    <a:lnTo>
                      <a:pt x="1060" y="239"/>
                    </a:lnTo>
                    <a:lnTo>
                      <a:pt x="1060" y="239"/>
                    </a:lnTo>
                    <a:lnTo>
                      <a:pt x="1060" y="237"/>
                    </a:lnTo>
                    <a:lnTo>
                      <a:pt x="1058" y="237"/>
                    </a:lnTo>
                    <a:lnTo>
                      <a:pt x="1058" y="237"/>
                    </a:lnTo>
                    <a:lnTo>
                      <a:pt x="1055" y="237"/>
                    </a:lnTo>
                    <a:lnTo>
                      <a:pt x="1048" y="239"/>
                    </a:lnTo>
                    <a:lnTo>
                      <a:pt x="1046" y="237"/>
                    </a:lnTo>
                    <a:lnTo>
                      <a:pt x="1046" y="237"/>
                    </a:lnTo>
                    <a:lnTo>
                      <a:pt x="1043" y="234"/>
                    </a:lnTo>
                    <a:lnTo>
                      <a:pt x="1038" y="234"/>
                    </a:lnTo>
                    <a:lnTo>
                      <a:pt x="1038" y="234"/>
                    </a:lnTo>
                    <a:lnTo>
                      <a:pt x="1038" y="232"/>
                    </a:lnTo>
                    <a:lnTo>
                      <a:pt x="1036" y="232"/>
                    </a:lnTo>
                    <a:lnTo>
                      <a:pt x="1036" y="232"/>
                    </a:lnTo>
                    <a:lnTo>
                      <a:pt x="1036" y="232"/>
                    </a:lnTo>
                    <a:lnTo>
                      <a:pt x="1033" y="232"/>
                    </a:lnTo>
                    <a:lnTo>
                      <a:pt x="1033" y="232"/>
                    </a:lnTo>
                    <a:lnTo>
                      <a:pt x="1033" y="232"/>
                    </a:lnTo>
                    <a:lnTo>
                      <a:pt x="1031" y="232"/>
                    </a:lnTo>
                    <a:lnTo>
                      <a:pt x="1031" y="234"/>
                    </a:lnTo>
                    <a:lnTo>
                      <a:pt x="1031" y="234"/>
                    </a:lnTo>
                    <a:lnTo>
                      <a:pt x="1031" y="234"/>
                    </a:lnTo>
                    <a:lnTo>
                      <a:pt x="1031" y="237"/>
                    </a:lnTo>
                    <a:lnTo>
                      <a:pt x="1029" y="237"/>
                    </a:lnTo>
                    <a:lnTo>
                      <a:pt x="1029" y="239"/>
                    </a:lnTo>
                    <a:lnTo>
                      <a:pt x="1029" y="239"/>
                    </a:lnTo>
                    <a:lnTo>
                      <a:pt x="1021" y="239"/>
                    </a:lnTo>
                    <a:lnTo>
                      <a:pt x="1021" y="239"/>
                    </a:lnTo>
                    <a:lnTo>
                      <a:pt x="1019" y="239"/>
                    </a:lnTo>
                    <a:lnTo>
                      <a:pt x="1019" y="242"/>
                    </a:lnTo>
                    <a:lnTo>
                      <a:pt x="1019" y="242"/>
                    </a:lnTo>
                    <a:lnTo>
                      <a:pt x="1019" y="242"/>
                    </a:lnTo>
                    <a:lnTo>
                      <a:pt x="1019" y="242"/>
                    </a:lnTo>
                    <a:lnTo>
                      <a:pt x="1019" y="242"/>
                    </a:lnTo>
                    <a:lnTo>
                      <a:pt x="1016" y="242"/>
                    </a:lnTo>
                    <a:lnTo>
                      <a:pt x="1016" y="242"/>
                    </a:lnTo>
                    <a:lnTo>
                      <a:pt x="1016" y="242"/>
                    </a:lnTo>
                    <a:lnTo>
                      <a:pt x="1016" y="242"/>
                    </a:lnTo>
                    <a:lnTo>
                      <a:pt x="1014" y="242"/>
                    </a:lnTo>
                    <a:lnTo>
                      <a:pt x="1012" y="244"/>
                    </a:lnTo>
                    <a:lnTo>
                      <a:pt x="1009" y="242"/>
                    </a:lnTo>
                    <a:lnTo>
                      <a:pt x="1009" y="244"/>
                    </a:lnTo>
                    <a:lnTo>
                      <a:pt x="1009" y="244"/>
                    </a:lnTo>
                    <a:lnTo>
                      <a:pt x="1007" y="244"/>
                    </a:lnTo>
                    <a:lnTo>
                      <a:pt x="1007" y="244"/>
                    </a:lnTo>
                    <a:lnTo>
                      <a:pt x="1007" y="246"/>
                    </a:lnTo>
                    <a:lnTo>
                      <a:pt x="1007" y="249"/>
                    </a:lnTo>
                    <a:lnTo>
                      <a:pt x="1004" y="251"/>
                    </a:lnTo>
                    <a:lnTo>
                      <a:pt x="1004" y="251"/>
                    </a:lnTo>
                    <a:lnTo>
                      <a:pt x="1004" y="251"/>
                    </a:lnTo>
                    <a:lnTo>
                      <a:pt x="1004" y="254"/>
                    </a:lnTo>
                    <a:lnTo>
                      <a:pt x="1004" y="254"/>
                    </a:lnTo>
                    <a:lnTo>
                      <a:pt x="1002" y="254"/>
                    </a:lnTo>
                    <a:lnTo>
                      <a:pt x="1002" y="254"/>
                    </a:lnTo>
                    <a:lnTo>
                      <a:pt x="1002" y="256"/>
                    </a:lnTo>
                    <a:lnTo>
                      <a:pt x="1002" y="256"/>
                    </a:lnTo>
                    <a:lnTo>
                      <a:pt x="1002" y="256"/>
                    </a:lnTo>
                    <a:lnTo>
                      <a:pt x="1002" y="259"/>
                    </a:lnTo>
                    <a:lnTo>
                      <a:pt x="1002" y="259"/>
                    </a:lnTo>
                    <a:lnTo>
                      <a:pt x="1002" y="259"/>
                    </a:lnTo>
                    <a:lnTo>
                      <a:pt x="999" y="264"/>
                    </a:lnTo>
                    <a:lnTo>
                      <a:pt x="997" y="266"/>
                    </a:lnTo>
                    <a:lnTo>
                      <a:pt x="997" y="266"/>
                    </a:lnTo>
                    <a:lnTo>
                      <a:pt x="997" y="268"/>
                    </a:lnTo>
                    <a:lnTo>
                      <a:pt x="997" y="268"/>
                    </a:lnTo>
                    <a:lnTo>
                      <a:pt x="997" y="268"/>
                    </a:lnTo>
                    <a:lnTo>
                      <a:pt x="997" y="271"/>
                    </a:lnTo>
                    <a:lnTo>
                      <a:pt x="997" y="271"/>
                    </a:lnTo>
                    <a:lnTo>
                      <a:pt x="997" y="271"/>
                    </a:lnTo>
                    <a:lnTo>
                      <a:pt x="997" y="273"/>
                    </a:lnTo>
                    <a:lnTo>
                      <a:pt x="997" y="273"/>
                    </a:lnTo>
                    <a:lnTo>
                      <a:pt x="997" y="273"/>
                    </a:lnTo>
                    <a:lnTo>
                      <a:pt x="997" y="273"/>
                    </a:lnTo>
                    <a:lnTo>
                      <a:pt x="997" y="273"/>
                    </a:lnTo>
                    <a:lnTo>
                      <a:pt x="997" y="273"/>
                    </a:lnTo>
                    <a:lnTo>
                      <a:pt x="994" y="273"/>
                    </a:lnTo>
                    <a:lnTo>
                      <a:pt x="994" y="276"/>
                    </a:lnTo>
                    <a:lnTo>
                      <a:pt x="994" y="276"/>
                    </a:lnTo>
                    <a:lnTo>
                      <a:pt x="994" y="278"/>
                    </a:lnTo>
                    <a:lnTo>
                      <a:pt x="994" y="281"/>
                    </a:lnTo>
                    <a:lnTo>
                      <a:pt x="994" y="281"/>
                    </a:lnTo>
                    <a:lnTo>
                      <a:pt x="994" y="283"/>
                    </a:lnTo>
                    <a:lnTo>
                      <a:pt x="994" y="283"/>
                    </a:lnTo>
                    <a:lnTo>
                      <a:pt x="997" y="283"/>
                    </a:lnTo>
                    <a:lnTo>
                      <a:pt x="994" y="285"/>
                    </a:lnTo>
                    <a:lnTo>
                      <a:pt x="994" y="285"/>
                    </a:lnTo>
                    <a:lnTo>
                      <a:pt x="990" y="288"/>
                    </a:lnTo>
                    <a:lnTo>
                      <a:pt x="990" y="288"/>
                    </a:lnTo>
                    <a:lnTo>
                      <a:pt x="990" y="288"/>
                    </a:lnTo>
                    <a:lnTo>
                      <a:pt x="987" y="288"/>
                    </a:lnTo>
                    <a:lnTo>
                      <a:pt x="985" y="293"/>
                    </a:lnTo>
                    <a:lnTo>
                      <a:pt x="985" y="293"/>
                    </a:lnTo>
                    <a:lnTo>
                      <a:pt x="985" y="293"/>
                    </a:lnTo>
                    <a:lnTo>
                      <a:pt x="982" y="295"/>
                    </a:lnTo>
                    <a:lnTo>
                      <a:pt x="980" y="295"/>
                    </a:lnTo>
                    <a:lnTo>
                      <a:pt x="980" y="295"/>
                    </a:lnTo>
                    <a:lnTo>
                      <a:pt x="980" y="298"/>
                    </a:lnTo>
                    <a:lnTo>
                      <a:pt x="980" y="298"/>
                    </a:lnTo>
                    <a:lnTo>
                      <a:pt x="980" y="298"/>
                    </a:lnTo>
                    <a:lnTo>
                      <a:pt x="980" y="300"/>
                    </a:lnTo>
                    <a:lnTo>
                      <a:pt x="977" y="303"/>
                    </a:lnTo>
                    <a:lnTo>
                      <a:pt x="975" y="303"/>
                    </a:lnTo>
                    <a:lnTo>
                      <a:pt x="973" y="303"/>
                    </a:lnTo>
                    <a:lnTo>
                      <a:pt x="970" y="303"/>
                    </a:lnTo>
                    <a:lnTo>
                      <a:pt x="965" y="303"/>
                    </a:lnTo>
                    <a:lnTo>
                      <a:pt x="965" y="303"/>
                    </a:lnTo>
                    <a:lnTo>
                      <a:pt x="965" y="300"/>
                    </a:lnTo>
                    <a:lnTo>
                      <a:pt x="963" y="300"/>
                    </a:lnTo>
                    <a:lnTo>
                      <a:pt x="963" y="300"/>
                    </a:lnTo>
                    <a:lnTo>
                      <a:pt x="963" y="300"/>
                    </a:lnTo>
                    <a:lnTo>
                      <a:pt x="963" y="300"/>
                    </a:lnTo>
                    <a:lnTo>
                      <a:pt x="960" y="300"/>
                    </a:lnTo>
                    <a:lnTo>
                      <a:pt x="960" y="300"/>
                    </a:lnTo>
                    <a:lnTo>
                      <a:pt x="960" y="300"/>
                    </a:lnTo>
                    <a:lnTo>
                      <a:pt x="958" y="298"/>
                    </a:lnTo>
                    <a:lnTo>
                      <a:pt x="958" y="298"/>
                    </a:lnTo>
                    <a:lnTo>
                      <a:pt x="955" y="298"/>
                    </a:lnTo>
                    <a:lnTo>
                      <a:pt x="953" y="295"/>
                    </a:lnTo>
                    <a:lnTo>
                      <a:pt x="948" y="293"/>
                    </a:lnTo>
                    <a:lnTo>
                      <a:pt x="948" y="290"/>
                    </a:lnTo>
                    <a:lnTo>
                      <a:pt x="948" y="290"/>
                    </a:lnTo>
                    <a:lnTo>
                      <a:pt x="948" y="290"/>
                    </a:lnTo>
                    <a:lnTo>
                      <a:pt x="948" y="290"/>
                    </a:lnTo>
                    <a:lnTo>
                      <a:pt x="948" y="290"/>
                    </a:lnTo>
                    <a:lnTo>
                      <a:pt x="946" y="290"/>
                    </a:lnTo>
                    <a:lnTo>
                      <a:pt x="938" y="288"/>
                    </a:lnTo>
                    <a:lnTo>
                      <a:pt x="938" y="288"/>
                    </a:lnTo>
                    <a:lnTo>
                      <a:pt x="934" y="285"/>
                    </a:lnTo>
                    <a:lnTo>
                      <a:pt x="934" y="283"/>
                    </a:lnTo>
                    <a:lnTo>
                      <a:pt x="934" y="283"/>
                    </a:lnTo>
                    <a:lnTo>
                      <a:pt x="931" y="283"/>
                    </a:lnTo>
                    <a:lnTo>
                      <a:pt x="934" y="281"/>
                    </a:lnTo>
                    <a:lnTo>
                      <a:pt x="931" y="281"/>
                    </a:lnTo>
                    <a:lnTo>
                      <a:pt x="931" y="281"/>
                    </a:lnTo>
                    <a:lnTo>
                      <a:pt x="931" y="281"/>
                    </a:lnTo>
                    <a:lnTo>
                      <a:pt x="926" y="281"/>
                    </a:lnTo>
                    <a:lnTo>
                      <a:pt x="921" y="278"/>
                    </a:lnTo>
                    <a:lnTo>
                      <a:pt x="914" y="276"/>
                    </a:lnTo>
                    <a:lnTo>
                      <a:pt x="912" y="276"/>
                    </a:lnTo>
                    <a:lnTo>
                      <a:pt x="909" y="271"/>
                    </a:lnTo>
                    <a:lnTo>
                      <a:pt x="907" y="271"/>
                    </a:lnTo>
                    <a:lnTo>
                      <a:pt x="904" y="268"/>
                    </a:lnTo>
                    <a:lnTo>
                      <a:pt x="902" y="266"/>
                    </a:lnTo>
                    <a:lnTo>
                      <a:pt x="902" y="264"/>
                    </a:lnTo>
                    <a:lnTo>
                      <a:pt x="902" y="264"/>
                    </a:lnTo>
                    <a:lnTo>
                      <a:pt x="899" y="264"/>
                    </a:lnTo>
                    <a:lnTo>
                      <a:pt x="899" y="261"/>
                    </a:lnTo>
                    <a:lnTo>
                      <a:pt x="897" y="261"/>
                    </a:lnTo>
                    <a:lnTo>
                      <a:pt x="897" y="259"/>
                    </a:lnTo>
                    <a:lnTo>
                      <a:pt x="895" y="259"/>
                    </a:lnTo>
                    <a:lnTo>
                      <a:pt x="892" y="261"/>
                    </a:lnTo>
                    <a:lnTo>
                      <a:pt x="892" y="259"/>
                    </a:lnTo>
                    <a:lnTo>
                      <a:pt x="887" y="256"/>
                    </a:lnTo>
                    <a:lnTo>
                      <a:pt x="885" y="256"/>
                    </a:lnTo>
                    <a:lnTo>
                      <a:pt x="885" y="256"/>
                    </a:lnTo>
                    <a:lnTo>
                      <a:pt x="885" y="254"/>
                    </a:lnTo>
                    <a:lnTo>
                      <a:pt x="885" y="254"/>
                    </a:lnTo>
                    <a:lnTo>
                      <a:pt x="885" y="254"/>
                    </a:lnTo>
                    <a:lnTo>
                      <a:pt x="885" y="251"/>
                    </a:lnTo>
                    <a:lnTo>
                      <a:pt x="880" y="249"/>
                    </a:lnTo>
                    <a:lnTo>
                      <a:pt x="880" y="249"/>
                    </a:lnTo>
                    <a:lnTo>
                      <a:pt x="880" y="249"/>
                    </a:lnTo>
                    <a:lnTo>
                      <a:pt x="880" y="246"/>
                    </a:lnTo>
                    <a:lnTo>
                      <a:pt x="880" y="246"/>
                    </a:lnTo>
                    <a:lnTo>
                      <a:pt x="877" y="244"/>
                    </a:lnTo>
                    <a:lnTo>
                      <a:pt x="877" y="242"/>
                    </a:lnTo>
                    <a:lnTo>
                      <a:pt x="877" y="239"/>
                    </a:lnTo>
                    <a:lnTo>
                      <a:pt x="875" y="239"/>
                    </a:lnTo>
                    <a:lnTo>
                      <a:pt x="875" y="237"/>
                    </a:lnTo>
                    <a:lnTo>
                      <a:pt x="873" y="237"/>
                    </a:lnTo>
                    <a:lnTo>
                      <a:pt x="873" y="234"/>
                    </a:lnTo>
                    <a:lnTo>
                      <a:pt x="873" y="232"/>
                    </a:lnTo>
                    <a:lnTo>
                      <a:pt x="870" y="229"/>
                    </a:lnTo>
                    <a:lnTo>
                      <a:pt x="870" y="229"/>
                    </a:lnTo>
                    <a:lnTo>
                      <a:pt x="870" y="229"/>
                    </a:lnTo>
                    <a:lnTo>
                      <a:pt x="870" y="227"/>
                    </a:lnTo>
                    <a:lnTo>
                      <a:pt x="868" y="227"/>
                    </a:lnTo>
                    <a:lnTo>
                      <a:pt x="868" y="227"/>
                    </a:lnTo>
                    <a:lnTo>
                      <a:pt x="868" y="225"/>
                    </a:lnTo>
                    <a:lnTo>
                      <a:pt x="868" y="225"/>
                    </a:lnTo>
                    <a:lnTo>
                      <a:pt x="868" y="220"/>
                    </a:lnTo>
                    <a:lnTo>
                      <a:pt x="868" y="217"/>
                    </a:lnTo>
                    <a:lnTo>
                      <a:pt x="868" y="217"/>
                    </a:lnTo>
                    <a:lnTo>
                      <a:pt x="868" y="212"/>
                    </a:lnTo>
                    <a:lnTo>
                      <a:pt x="868" y="212"/>
                    </a:lnTo>
                    <a:lnTo>
                      <a:pt x="870" y="207"/>
                    </a:lnTo>
                    <a:lnTo>
                      <a:pt x="868" y="207"/>
                    </a:lnTo>
                    <a:lnTo>
                      <a:pt x="868" y="205"/>
                    </a:lnTo>
                    <a:lnTo>
                      <a:pt x="865" y="203"/>
                    </a:lnTo>
                    <a:lnTo>
                      <a:pt x="865" y="203"/>
                    </a:lnTo>
                    <a:lnTo>
                      <a:pt x="865" y="203"/>
                    </a:lnTo>
                    <a:lnTo>
                      <a:pt x="865" y="200"/>
                    </a:lnTo>
                    <a:lnTo>
                      <a:pt x="863" y="200"/>
                    </a:lnTo>
                    <a:lnTo>
                      <a:pt x="863" y="198"/>
                    </a:lnTo>
                    <a:lnTo>
                      <a:pt x="860" y="195"/>
                    </a:lnTo>
                    <a:lnTo>
                      <a:pt x="860" y="195"/>
                    </a:lnTo>
                    <a:lnTo>
                      <a:pt x="860" y="193"/>
                    </a:lnTo>
                    <a:lnTo>
                      <a:pt x="860" y="193"/>
                    </a:lnTo>
                    <a:lnTo>
                      <a:pt x="860" y="193"/>
                    </a:lnTo>
                    <a:lnTo>
                      <a:pt x="860" y="193"/>
                    </a:lnTo>
                    <a:lnTo>
                      <a:pt x="858" y="190"/>
                    </a:lnTo>
                    <a:lnTo>
                      <a:pt x="858" y="190"/>
                    </a:lnTo>
                    <a:lnTo>
                      <a:pt x="858" y="190"/>
                    </a:lnTo>
                    <a:lnTo>
                      <a:pt x="858" y="188"/>
                    </a:lnTo>
                    <a:lnTo>
                      <a:pt x="856" y="188"/>
                    </a:lnTo>
                    <a:lnTo>
                      <a:pt x="858" y="188"/>
                    </a:lnTo>
                    <a:lnTo>
                      <a:pt x="858" y="188"/>
                    </a:lnTo>
                    <a:lnTo>
                      <a:pt x="856" y="186"/>
                    </a:lnTo>
                    <a:lnTo>
                      <a:pt x="856" y="186"/>
                    </a:lnTo>
                    <a:lnTo>
                      <a:pt x="856" y="183"/>
                    </a:lnTo>
                    <a:lnTo>
                      <a:pt x="856" y="183"/>
                    </a:lnTo>
                    <a:lnTo>
                      <a:pt x="856" y="183"/>
                    </a:lnTo>
                    <a:lnTo>
                      <a:pt x="856" y="183"/>
                    </a:lnTo>
                    <a:lnTo>
                      <a:pt x="856" y="181"/>
                    </a:lnTo>
                    <a:lnTo>
                      <a:pt x="856" y="181"/>
                    </a:lnTo>
                    <a:lnTo>
                      <a:pt x="856" y="181"/>
                    </a:lnTo>
                    <a:lnTo>
                      <a:pt x="856" y="178"/>
                    </a:lnTo>
                    <a:lnTo>
                      <a:pt x="856" y="178"/>
                    </a:lnTo>
                    <a:lnTo>
                      <a:pt x="853" y="176"/>
                    </a:lnTo>
                    <a:lnTo>
                      <a:pt x="851" y="173"/>
                    </a:lnTo>
                    <a:lnTo>
                      <a:pt x="851" y="173"/>
                    </a:lnTo>
                    <a:lnTo>
                      <a:pt x="851" y="173"/>
                    </a:lnTo>
                    <a:lnTo>
                      <a:pt x="848" y="173"/>
                    </a:lnTo>
                    <a:lnTo>
                      <a:pt x="848" y="173"/>
                    </a:lnTo>
                    <a:lnTo>
                      <a:pt x="848" y="171"/>
                    </a:lnTo>
                    <a:lnTo>
                      <a:pt x="848" y="171"/>
                    </a:lnTo>
                    <a:lnTo>
                      <a:pt x="848" y="171"/>
                    </a:lnTo>
                    <a:lnTo>
                      <a:pt x="846" y="168"/>
                    </a:lnTo>
                    <a:lnTo>
                      <a:pt x="846" y="168"/>
                    </a:lnTo>
                    <a:lnTo>
                      <a:pt x="846" y="166"/>
                    </a:lnTo>
                    <a:lnTo>
                      <a:pt x="843" y="166"/>
                    </a:lnTo>
                    <a:lnTo>
                      <a:pt x="841" y="166"/>
                    </a:lnTo>
                    <a:lnTo>
                      <a:pt x="841" y="166"/>
                    </a:lnTo>
                    <a:lnTo>
                      <a:pt x="836" y="161"/>
                    </a:lnTo>
                    <a:lnTo>
                      <a:pt x="836" y="161"/>
                    </a:lnTo>
                    <a:lnTo>
                      <a:pt x="836" y="161"/>
                    </a:lnTo>
                    <a:lnTo>
                      <a:pt x="836" y="161"/>
                    </a:lnTo>
                    <a:lnTo>
                      <a:pt x="836" y="161"/>
                    </a:lnTo>
                    <a:lnTo>
                      <a:pt x="836" y="159"/>
                    </a:lnTo>
                    <a:lnTo>
                      <a:pt x="836" y="159"/>
                    </a:lnTo>
                    <a:lnTo>
                      <a:pt x="834" y="159"/>
                    </a:lnTo>
                    <a:lnTo>
                      <a:pt x="834" y="159"/>
                    </a:lnTo>
                    <a:lnTo>
                      <a:pt x="834" y="159"/>
                    </a:lnTo>
                    <a:lnTo>
                      <a:pt x="831" y="159"/>
                    </a:lnTo>
                    <a:lnTo>
                      <a:pt x="831" y="156"/>
                    </a:lnTo>
                    <a:lnTo>
                      <a:pt x="831" y="156"/>
                    </a:lnTo>
                    <a:lnTo>
                      <a:pt x="831" y="156"/>
                    </a:lnTo>
                    <a:lnTo>
                      <a:pt x="831" y="156"/>
                    </a:lnTo>
                    <a:lnTo>
                      <a:pt x="829" y="159"/>
                    </a:lnTo>
                    <a:lnTo>
                      <a:pt x="829" y="159"/>
                    </a:lnTo>
                    <a:lnTo>
                      <a:pt x="829" y="159"/>
                    </a:lnTo>
                    <a:lnTo>
                      <a:pt x="829" y="156"/>
                    </a:lnTo>
                    <a:lnTo>
                      <a:pt x="829" y="156"/>
                    </a:lnTo>
                    <a:lnTo>
                      <a:pt x="829" y="156"/>
                    </a:lnTo>
                    <a:lnTo>
                      <a:pt x="826" y="156"/>
                    </a:lnTo>
                    <a:lnTo>
                      <a:pt x="824" y="154"/>
                    </a:lnTo>
                    <a:lnTo>
                      <a:pt x="821" y="154"/>
                    </a:lnTo>
                    <a:lnTo>
                      <a:pt x="821" y="154"/>
                    </a:lnTo>
                    <a:lnTo>
                      <a:pt x="817" y="149"/>
                    </a:lnTo>
                    <a:lnTo>
                      <a:pt x="812" y="144"/>
                    </a:lnTo>
                    <a:lnTo>
                      <a:pt x="809" y="142"/>
                    </a:lnTo>
                    <a:lnTo>
                      <a:pt x="807" y="142"/>
                    </a:lnTo>
                    <a:lnTo>
                      <a:pt x="807" y="139"/>
                    </a:lnTo>
                    <a:lnTo>
                      <a:pt x="807" y="137"/>
                    </a:lnTo>
                    <a:lnTo>
                      <a:pt x="804" y="137"/>
                    </a:lnTo>
                    <a:lnTo>
                      <a:pt x="804" y="134"/>
                    </a:lnTo>
                    <a:lnTo>
                      <a:pt x="802" y="134"/>
                    </a:lnTo>
                    <a:lnTo>
                      <a:pt x="802" y="132"/>
                    </a:lnTo>
                    <a:lnTo>
                      <a:pt x="799" y="132"/>
                    </a:lnTo>
                    <a:lnTo>
                      <a:pt x="799" y="132"/>
                    </a:lnTo>
                    <a:lnTo>
                      <a:pt x="797" y="129"/>
                    </a:lnTo>
                    <a:lnTo>
                      <a:pt x="792" y="127"/>
                    </a:lnTo>
                    <a:lnTo>
                      <a:pt x="792" y="127"/>
                    </a:lnTo>
                    <a:lnTo>
                      <a:pt x="792" y="125"/>
                    </a:lnTo>
                    <a:lnTo>
                      <a:pt x="787" y="117"/>
                    </a:lnTo>
                    <a:lnTo>
                      <a:pt x="785" y="117"/>
                    </a:lnTo>
                    <a:lnTo>
                      <a:pt x="785" y="117"/>
                    </a:lnTo>
                    <a:lnTo>
                      <a:pt x="785" y="117"/>
                    </a:lnTo>
                    <a:lnTo>
                      <a:pt x="782" y="115"/>
                    </a:lnTo>
                    <a:lnTo>
                      <a:pt x="782" y="115"/>
                    </a:lnTo>
                    <a:lnTo>
                      <a:pt x="782" y="115"/>
                    </a:lnTo>
                    <a:lnTo>
                      <a:pt x="780" y="112"/>
                    </a:lnTo>
                    <a:lnTo>
                      <a:pt x="780" y="112"/>
                    </a:lnTo>
                    <a:lnTo>
                      <a:pt x="780" y="112"/>
                    </a:lnTo>
                    <a:lnTo>
                      <a:pt x="775" y="110"/>
                    </a:lnTo>
                    <a:lnTo>
                      <a:pt x="775" y="110"/>
                    </a:lnTo>
                    <a:lnTo>
                      <a:pt x="773" y="108"/>
                    </a:lnTo>
                    <a:lnTo>
                      <a:pt x="773" y="108"/>
                    </a:lnTo>
                    <a:lnTo>
                      <a:pt x="770" y="108"/>
                    </a:lnTo>
                    <a:lnTo>
                      <a:pt x="768" y="105"/>
                    </a:lnTo>
                    <a:lnTo>
                      <a:pt x="765" y="105"/>
                    </a:lnTo>
                    <a:lnTo>
                      <a:pt x="765" y="105"/>
                    </a:lnTo>
                    <a:lnTo>
                      <a:pt x="763" y="103"/>
                    </a:lnTo>
                    <a:lnTo>
                      <a:pt x="760" y="103"/>
                    </a:lnTo>
                    <a:lnTo>
                      <a:pt x="760" y="103"/>
                    </a:lnTo>
                    <a:lnTo>
                      <a:pt x="760" y="100"/>
                    </a:lnTo>
                    <a:lnTo>
                      <a:pt x="760" y="100"/>
                    </a:lnTo>
                    <a:lnTo>
                      <a:pt x="760" y="100"/>
                    </a:lnTo>
                    <a:lnTo>
                      <a:pt x="758" y="95"/>
                    </a:lnTo>
                    <a:lnTo>
                      <a:pt x="756" y="95"/>
                    </a:lnTo>
                    <a:lnTo>
                      <a:pt x="756" y="88"/>
                    </a:lnTo>
                    <a:lnTo>
                      <a:pt x="753" y="86"/>
                    </a:lnTo>
                    <a:lnTo>
                      <a:pt x="751" y="83"/>
                    </a:lnTo>
                    <a:lnTo>
                      <a:pt x="748" y="81"/>
                    </a:lnTo>
                    <a:lnTo>
                      <a:pt x="746" y="81"/>
                    </a:lnTo>
                    <a:lnTo>
                      <a:pt x="743" y="81"/>
                    </a:lnTo>
                    <a:lnTo>
                      <a:pt x="741" y="81"/>
                    </a:lnTo>
                    <a:lnTo>
                      <a:pt x="741" y="78"/>
                    </a:lnTo>
                    <a:lnTo>
                      <a:pt x="741" y="78"/>
                    </a:lnTo>
                    <a:lnTo>
                      <a:pt x="739" y="78"/>
                    </a:lnTo>
                    <a:lnTo>
                      <a:pt x="734" y="78"/>
                    </a:lnTo>
                    <a:lnTo>
                      <a:pt x="731" y="78"/>
                    </a:lnTo>
                    <a:lnTo>
                      <a:pt x="731" y="78"/>
                    </a:lnTo>
                    <a:lnTo>
                      <a:pt x="729" y="78"/>
                    </a:lnTo>
                    <a:lnTo>
                      <a:pt x="726" y="78"/>
                    </a:lnTo>
                    <a:lnTo>
                      <a:pt x="724" y="78"/>
                    </a:lnTo>
                    <a:lnTo>
                      <a:pt x="724" y="78"/>
                    </a:lnTo>
                    <a:lnTo>
                      <a:pt x="717" y="78"/>
                    </a:lnTo>
                    <a:lnTo>
                      <a:pt x="714" y="78"/>
                    </a:lnTo>
                    <a:lnTo>
                      <a:pt x="712" y="78"/>
                    </a:lnTo>
                    <a:lnTo>
                      <a:pt x="709" y="78"/>
                    </a:lnTo>
                    <a:lnTo>
                      <a:pt x="709" y="78"/>
                    </a:lnTo>
                    <a:lnTo>
                      <a:pt x="702" y="78"/>
                    </a:lnTo>
                    <a:lnTo>
                      <a:pt x="700" y="78"/>
                    </a:lnTo>
                    <a:lnTo>
                      <a:pt x="697" y="78"/>
                    </a:lnTo>
                    <a:lnTo>
                      <a:pt x="697" y="78"/>
                    </a:lnTo>
                    <a:lnTo>
                      <a:pt x="695" y="78"/>
                    </a:lnTo>
                    <a:lnTo>
                      <a:pt x="692" y="78"/>
                    </a:lnTo>
                    <a:lnTo>
                      <a:pt x="687" y="78"/>
                    </a:lnTo>
                    <a:lnTo>
                      <a:pt x="685" y="78"/>
                    </a:lnTo>
                    <a:lnTo>
                      <a:pt x="682" y="78"/>
                    </a:lnTo>
                    <a:lnTo>
                      <a:pt x="682" y="78"/>
                    </a:lnTo>
                    <a:lnTo>
                      <a:pt x="680" y="78"/>
                    </a:lnTo>
                    <a:lnTo>
                      <a:pt x="678" y="78"/>
                    </a:lnTo>
                    <a:lnTo>
                      <a:pt x="675" y="78"/>
                    </a:lnTo>
                    <a:lnTo>
                      <a:pt x="675" y="78"/>
                    </a:lnTo>
                    <a:lnTo>
                      <a:pt x="673" y="78"/>
                    </a:lnTo>
                    <a:lnTo>
                      <a:pt x="665" y="78"/>
                    </a:lnTo>
                    <a:lnTo>
                      <a:pt x="663" y="78"/>
                    </a:lnTo>
                    <a:lnTo>
                      <a:pt x="661" y="78"/>
                    </a:lnTo>
                    <a:lnTo>
                      <a:pt x="661" y="78"/>
                    </a:lnTo>
                    <a:lnTo>
                      <a:pt x="658" y="78"/>
                    </a:lnTo>
                    <a:lnTo>
                      <a:pt x="651" y="78"/>
                    </a:lnTo>
                    <a:lnTo>
                      <a:pt x="648" y="78"/>
                    </a:lnTo>
                    <a:lnTo>
                      <a:pt x="646" y="78"/>
                    </a:lnTo>
                    <a:lnTo>
                      <a:pt x="646" y="78"/>
                    </a:lnTo>
                    <a:lnTo>
                      <a:pt x="643" y="78"/>
                    </a:lnTo>
                    <a:lnTo>
                      <a:pt x="636" y="78"/>
                    </a:lnTo>
                    <a:lnTo>
                      <a:pt x="634" y="78"/>
                    </a:lnTo>
                    <a:lnTo>
                      <a:pt x="634" y="78"/>
                    </a:lnTo>
                    <a:lnTo>
                      <a:pt x="631" y="78"/>
                    </a:lnTo>
                    <a:lnTo>
                      <a:pt x="629" y="78"/>
                    </a:lnTo>
                    <a:lnTo>
                      <a:pt x="626" y="78"/>
                    </a:lnTo>
                    <a:lnTo>
                      <a:pt x="626" y="78"/>
                    </a:lnTo>
                    <a:lnTo>
                      <a:pt x="622" y="78"/>
                    </a:lnTo>
                    <a:lnTo>
                      <a:pt x="622" y="86"/>
                    </a:lnTo>
                    <a:lnTo>
                      <a:pt x="622" y="88"/>
                    </a:lnTo>
                    <a:lnTo>
                      <a:pt x="622" y="95"/>
                    </a:lnTo>
                    <a:lnTo>
                      <a:pt x="622" y="105"/>
                    </a:lnTo>
                    <a:lnTo>
                      <a:pt x="622" y="105"/>
                    </a:lnTo>
                    <a:lnTo>
                      <a:pt x="622" y="115"/>
                    </a:lnTo>
                    <a:lnTo>
                      <a:pt x="622" y="115"/>
                    </a:lnTo>
                    <a:lnTo>
                      <a:pt x="619" y="115"/>
                    </a:lnTo>
                    <a:lnTo>
                      <a:pt x="590" y="115"/>
                    </a:lnTo>
                    <a:lnTo>
                      <a:pt x="563" y="115"/>
                    </a:lnTo>
                    <a:lnTo>
                      <a:pt x="553" y="115"/>
                    </a:lnTo>
                    <a:lnTo>
                      <a:pt x="551" y="115"/>
                    </a:lnTo>
                    <a:lnTo>
                      <a:pt x="522" y="115"/>
                    </a:lnTo>
                    <a:lnTo>
                      <a:pt x="505" y="115"/>
                    </a:lnTo>
                    <a:lnTo>
                      <a:pt x="500" y="115"/>
                    </a:lnTo>
                    <a:lnTo>
                      <a:pt x="470" y="115"/>
                    </a:lnTo>
                    <a:lnTo>
                      <a:pt x="444" y="115"/>
                    </a:lnTo>
                    <a:lnTo>
                      <a:pt x="434" y="115"/>
                    </a:lnTo>
                    <a:lnTo>
                      <a:pt x="431" y="115"/>
                    </a:lnTo>
                    <a:lnTo>
                      <a:pt x="427" y="115"/>
                    </a:lnTo>
                    <a:lnTo>
                      <a:pt x="422" y="115"/>
                    </a:lnTo>
                    <a:lnTo>
                      <a:pt x="422" y="115"/>
                    </a:lnTo>
                    <a:lnTo>
                      <a:pt x="417" y="112"/>
                    </a:lnTo>
                    <a:lnTo>
                      <a:pt x="414" y="110"/>
                    </a:lnTo>
                    <a:lnTo>
                      <a:pt x="402" y="108"/>
                    </a:lnTo>
                    <a:lnTo>
                      <a:pt x="400" y="105"/>
                    </a:lnTo>
                    <a:lnTo>
                      <a:pt x="395" y="105"/>
                    </a:lnTo>
                    <a:lnTo>
                      <a:pt x="392" y="103"/>
                    </a:lnTo>
                    <a:lnTo>
                      <a:pt x="385" y="100"/>
                    </a:lnTo>
                    <a:lnTo>
                      <a:pt x="380" y="98"/>
                    </a:lnTo>
                    <a:lnTo>
                      <a:pt x="375" y="98"/>
                    </a:lnTo>
                    <a:lnTo>
                      <a:pt x="370" y="95"/>
                    </a:lnTo>
                    <a:lnTo>
                      <a:pt x="366" y="93"/>
                    </a:lnTo>
                    <a:lnTo>
                      <a:pt x="363" y="93"/>
                    </a:lnTo>
                    <a:lnTo>
                      <a:pt x="358" y="90"/>
                    </a:lnTo>
                    <a:lnTo>
                      <a:pt x="353" y="88"/>
                    </a:lnTo>
                    <a:lnTo>
                      <a:pt x="346" y="86"/>
                    </a:lnTo>
                    <a:lnTo>
                      <a:pt x="341" y="86"/>
                    </a:lnTo>
                    <a:lnTo>
                      <a:pt x="336" y="83"/>
                    </a:lnTo>
                    <a:lnTo>
                      <a:pt x="334" y="83"/>
                    </a:lnTo>
                    <a:lnTo>
                      <a:pt x="329" y="81"/>
                    </a:lnTo>
                    <a:lnTo>
                      <a:pt x="324" y="78"/>
                    </a:lnTo>
                    <a:lnTo>
                      <a:pt x="319" y="76"/>
                    </a:lnTo>
                    <a:lnTo>
                      <a:pt x="312" y="73"/>
                    </a:lnTo>
                    <a:lnTo>
                      <a:pt x="307" y="73"/>
                    </a:lnTo>
                    <a:lnTo>
                      <a:pt x="305" y="71"/>
                    </a:lnTo>
                    <a:lnTo>
                      <a:pt x="300" y="71"/>
                    </a:lnTo>
                    <a:lnTo>
                      <a:pt x="295" y="69"/>
                    </a:lnTo>
                    <a:lnTo>
                      <a:pt x="290" y="66"/>
                    </a:lnTo>
                    <a:lnTo>
                      <a:pt x="285" y="64"/>
                    </a:lnTo>
                    <a:lnTo>
                      <a:pt x="278" y="61"/>
                    </a:lnTo>
                    <a:lnTo>
                      <a:pt x="278" y="61"/>
                    </a:lnTo>
                    <a:lnTo>
                      <a:pt x="273" y="59"/>
                    </a:lnTo>
                    <a:lnTo>
                      <a:pt x="266" y="59"/>
                    </a:lnTo>
                    <a:lnTo>
                      <a:pt x="261" y="56"/>
                    </a:lnTo>
                    <a:lnTo>
                      <a:pt x="256" y="54"/>
                    </a:lnTo>
                    <a:lnTo>
                      <a:pt x="251" y="51"/>
                    </a:lnTo>
                    <a:lnTo>
                      <a:pt x="249" y="51"/>
                    </a:lnTo>
                    <a:lnTo>
                      <a:pt x="244" y="49"/>
                    </a:lnTo>
                    <a:lnTo>
                      <a:pt x="239" y="47"/>
                    </a:lnTo>
                    <a:lnTo>
                      <a:pt x="232" y="44"/>
                    </a:lnTo>
                    <a:lnTo>
                      <a:pt x="227" y="44"/>
                    </a:lnTo>
                    <a:lnTo>
                      <a:pt x="222" y="42"/>
                    </a:lnTo>
                    <a:lnTo>
                      <a:pt x="219" y="42"/>
                    </a:lnTo>
                    <a:lnTo>
                      <a:pt x="214" y="39"/>
                    </a:lnTo>
                    <a:lnTo>
                      <a:pt x="210" y="37"/>
                    </a:lnTo>
                    <a:lnTo>
                      <a:pt x="205" y="34"/>
                    </a:lnTo>
                    <a:lnTo>
                      <a:pt x="197" y="32"/>
                    </a:lnTo>
                    <a:lnTo>
                      <a:pt x="192" y="32"/>
                    </a:lnTo>
                    <a:lnTo>
                      <a:pt x="192" y="30"/>
                    </a:lnTo>
                    <a:lnTo>
                      <a:pt x="185" y="27"/>
                    </a:lnTo>
                    <a:lnTo>
                      <a:pt x="180" y="27"/>
                    </a:lnTo>
                    <a:lnTo>
                      <a:pt x="175" y="25"/>
                    </a:lnTo>
                    <a:lnTo>
                      <a:pt x="171" y="22"/>
                    </a:lnTo>
                    <a:lnTo>
                      <a:pt x="166" y="20"/>
                    </a:lnTo>
                    <a:lnTo>
                      <a:pt x="161" y="20"/>
                    </a:lnTo>
                    <a:lnTo>
                      <a:pt x="161" y="20"/>
                    </a:lnTo>
                    <a:lnTo>
                      <a:pt x="161" y="17"/>
                    </a:lnTo>
                    <a:lnTo>
                      <a:pt x="161" y="15"/>
                    </a:lnTo>
                    <a:lnTo>
                      <a:pt x="161" y="12"/>
                    </a:lnTo>
                    <a:lnTo>
                      <a:pt x="161" y="10"/>
                    </a:lnTo>
                    <a:lnTo>
                      <a:pt x="163" y="8"/>
                    </a:lnTo>
                    <a:lnTo>
                      <a:pt x="163" y="8"/>
                    </a:lnTo>
                    <a:lnTo>
                      <a:pt x="163" y="8"/>
                    </a:lnTo>
                    <a:lnTo>
                      <a:pt x="166" y="5"/>
                    </a:lnTo>
                    <a:lnTo>
                      <a:pt x="166" y="5"/>
                    </a:lnTo>
                    <a:lnTo>
                      <a:pt x="166" y="3"/>
                    </a:lnTo>
                    <a:lnTo>
                      <a:pt x="166" y="0"/>
                    </a:lnTo>
                    <a:lnTo>
                      <a:pt x="166" y="0"/>
                    </a:lnTo>
                    <a:lnTo>
                      <a:pt x="163" y="0"/>
                    </a:lnTo>
                    <a:lnTo>
                      <a:pt x="158" y="3"/>
                    </a:lnTo>
                    <a:lnTo>
                      <a:pt x="153" y="3"/>
                    </a:lnTo>
                    <a:lnTo>
                      <a:pt x="149" y="3"/>
                    </a:lnTo>
                    <a:lnTo>
                      <a:pt x="141" y="3"/>
                    </a:lnTo>
                    <a:lnTo>
                      <a:pt x="139" y="3"/>
                    </a:lnTo>
                    <a:lnTo>
                      <a:pt x="134" y="5"/>
                    </a:lnTo>
                    <a:lnTo>
                      <a:pt x="127" y="5"/>
                    </a:lnTo>
                    <a:lnTo>
                      <a:pt x="122" y="5"/>
                    </a:lnTo>
                    <a:lnTo>
                      <a:pt x="117" y="5"/>
                    </a:lnTo>
                    <a:lnTo>
                      <a:pt x="105" y="8"/>
                    </a:lnTo>
                    <a:lnTo>
                      <a:pt x="97" y="8"/>
                    </a:lnTo>
                    <a:lnTo>
                      <a:pt x="85" y="8"/>
                    </a:lnTo>
                    <a:lnTo>
                      <a:pt x="75" y="10"/>
                    </a:lnTo>
                    <a:lnTo>
                      <a:pt x="71" y="10"/>
                    </a:lnTo>
                    <a:lnTo>
                      <a:pt x="66" y="10"/>
                    </a:lnTo>
                    <a:lnTo>
                      <a:pt x="61" y="10"/>
                    </a:lnTo>
                    <a:lnTo>
                      <a:pt x="54" y="12"/>
                    </a:lnTo>
                    <a:lnTo>
                      <a:pt x="46" y="12"/>
                    </a:lnTo>
                    <a:lnTo>
                      <a:pt x="41" y="12"/>
                    </a:lnTo>
                    <a:lnTo>
                      <a:pt x="34" y="12"/>
                    </a:lnTo>
                    <a:lnTo>
                      <a:pt x="22" y="15"/>
                    </a:lnTo>
                    <a:lnTo>
                      <a:pt x="15" y="15"/>
                    </a:lnTo>
                    <a:lnTo>
                      <a:pt x="5" y="15"/>
                    </a:lnTo>
                    <a:lnTo>
                      <a:pt x="0" y="17"/>
                    </a:lnTo>
                  </a:path>
                </a:pathLst>
              </a:custGeom>
              <a:noFill/>
              <a:ln w="5">
                <a:solidFill>
                  <a:srgbClr val="808285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200" dirty="0"/>
              </a:p>
            </p:txBody>
          </p:sp>
          <p:sp>
            <p:nvSpPr>
              <p:cNvPr id="148" name="Freeform 274">
                <a:extLst>
                  <a:ext uri="{FF2B5EF4-FFF2-40B4-BE49-F238E27FC236}">
                    <a16:creationId xmlns:a16="http://schemas.microsoft.com/office/drawing/2014/main" id="{E9982368-9241-4E5A-96A1-A46FA74D7AA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17" y="1149"/>
                <a:ext cx="870" cy="733"/>
              </a:xfrm>
              <a:custGeom>
                <a:avLst/>
                <a:gdLst>
                  <a:gd name="T0" fmla="*/ 587 w 870"/>
                  <a:gd name="T1" fmla="*/ 509 h 733"/>
                  <a:gd name="T2" fmla="*/ 614 w 870"/>
                  <a:gd name="T3" fmla="*/ 424 h 733"/>
                  <a:gd name="T4" fmla="*/ 616 w 870"/>
                  <a:gd name="T5" fmla="*/ 399 h 733"/>
                  <a:gd name="T6" fmla="*/ 553 w 870"/>
                  <a:gd name="T7" fmla="*/ 348 h 733"/>
                  <a:gd name="T8" fmla="*/ 497 w 870"/>
                  <a:gd name="T9" fmla="*/ 373 h 733"/>
                  <a:gd name="T10" fmla="*/ 458 w 870"/>
                  <a:gd name="T11" fmla="*/ 419 h 733"/>
                  <a:gd name="T12" fmla="*/ 448 w 870"/>
                  <a:gd name="T13" fmla="*/ 399 h 733"/>
                  <a:gd name="T14" fmla="*/ 409 w 870"/>
                  <a:gd name="T15" fmla="*/ 441 h 733"/>
                  <a:gd name="T16" fmla="*/ 404 w 870"/>
                  <a:gd name="T17" fmla="*/ 582 h 733"/>
                  <a:gd name="T18" fmla="*/ 348 w 870"/>
                  <a:gd name="T19" fmla="*/ 731 h 733"/>
                  <a:gd name="T20" fmla="*/ 302 w 870"/>
                  <a:gd name="T21" fmla="*/ 643 h 733"/>
                  <a:gd name="T22" fmla="*/ 309 w 870"/>
                  <a:gd name="T23" fmla="*/ 536 h 733"/>
                  <a:gd name="T24" fmla="*/ 331 w 870"/>
                  <a:gd name="T25" fmla="*/ 441 h 733"/>
                  <a:gd name="T26" fmla="*/ 285 w 870"/>
                  <a:gd name="T27" fmla="*/ 446 h 733"/>
                  <a:gd name="T28" fmla="*/ 334 w 870"/>
                  <a:gd name="T29" fmla="*/ 368 h 733"/>
                  <a:gd name="T30" fmla="*/ 365 w 870"/>
                  <a:gd name="T31" fmla="*/ 338 h 733"/>
                  <a:gd name="T32" fmla="*/ 382 w 870"/>
                  <a:gd name="T33" fmla="*/ 336 h 733"/>
                  <a:gd name="T34" fmla="*/ 402 w 870"/>
                  <a:gd name="T35" fmla="*/ 329 h 733"/>
                  <a:gd name="T36" fmla="*/ 499 w 870"/>
                  <a:gd name="T37" fmla="*/ 312 h 733"/>
                  <a:gd name="T38" fmla="*/ 538 w 870"/>
                  <a:gd name="T39" fmla="*/ 309 h 733"/>
                  <a:gd name="T40" fmla="*/ 560 w 870"/>
                  <a:gd name="T41" fmla="*/ 295 h 733"/>
                  <a:gd name="T42" fmla="*/ 512 w 870"/>
                  <a:gd name="T43" fmla="*/ 265 h 733"/>
                  <a:gd name="T44" fmla="*/ 431 w 870"/>
                  <a:gd name="T45" fmla="*/ 241 h 733"/>
                  <a:gd name="T46" fmla="*/ 356 w 870"/>
                  <a:gd name="T47" fmla="*/ 256 h 733"/>
                  <a:gd name="T48" fmla="*/ 304 w 870"/>
                  <a:gd name="T49" fmla="*/ 221 h 733"/>
                  <a:gd name="T50" fmla="*/ 256 w 870"/>
                  <a:gd name="T51" fmla="*/ 229 h 733"/>
                  <a:gd name="T52" fmla="*/ 224 w 870"/>
                  <a:gd name="T53" fmla="*/ 202 h 733"/>
                  <a:gd name="T54" fmla="*/ 102 w 870"/>
                  <a:gd name="T55" fmla="*/ 246 h 733"/>
                  <a:gd name="T56" fmla="*/ 90 w 870"/>
                  <a:gd name="T57" fmla="*/ 217 h 733"/>
                  <a:gd name="T58" fmla="*/ 61 w 870"/>
                  <a:gd name="T59" fmla="*/ 221 h 733"/>
                  <a:gd name="T60" fmla="*/ 58 w 870"/>
                  <a:gd name="T61" fmla="*/ 178 h 733"/>
                  <a:gd name="T62" fmla="*/ 183 w 870"/>
                  <a:gd name="T63" fmla="*/ 102 h 733"/>
                  <a:gd name="T64" fmla="*/ 224 w 870"/>
                  <a:gd name="T65" fmla="*/ 48 h 733"/>
                  <a:gd name="T66" fmla="*/ 243 w 870"/>
                  <a:gd name="T67" fmla="*/ 53 h 733"/>
                  <a:gd name="T68" fmla="*/ 253 w 870"/>
                  <a:gd name="T69" fmla="*/ 46 h 733"/>
                  <a:gd name="T70" fmla="*/ 265 w 870"/>
                  <a:gd name="T71" fmla="*/ 43 h 733"/>
                  <a:gd name="T72" fmla="*/ 275 w 870"/>
                  <a:gd name="T73" fmla="*/ 4 h 733"/>
                  <a:gd name="T74" fmla="*/ 312 w 870"/>
                  <a:gd name="T75" fmla="*/ 12 h 733"/>
                  <a:gd name="T76" fmla="*/ 363 w 870"/>
                  <a:gd name="T77" fmla="*/ 26 h 733"/>
                  <a:gd name="T78" fmla="*/ 402 w 870"/>
                  <a:gd name="T79" fmla="*/ 36 h 733"/>
                  <a:gd name="T80" fmla="*/ 434 w 870"/>
                  <a:gd name="T81" fmla="*/ 104 h 733"/>
                  <a:gd name="T82" fmla="*/ 502 w 870"/>
                  <a:gd name="T83" fmla="*/ 134 h 733"/>
                  <a:gd name="T84" fmla="*/ 524 w 870"/>
                  <a:gd name="T85" fmla="*/ 182 h 733"/>
                  <a:gd name="T86" fmla="*/ 526 w 870"/>
                  <a:gd name="T87" fmla="*/ 217 h 733"/>
                  <a:gd name="T88" fmla="*/ 529 w 870"/>
                  <a:gd name="T89" fmla="*/ 248 h 733"/>
                  <a:gd name="T90" fmla="*/ 558 w 870"/>
                  <a:gd name="T91" fmla="*/ 273 h 733"/>
                  <a:gd name="T92" fmla="*/ 660 w 870"/>
                  <a:gd name="T93" fmla="*/ 292 h 733"/>
                  <a:gd name="T94" fmla="*/ 726 w 870"/>
                  <a:gd name="T95" fmla="*/ 302 h 733"/>
                  <a:gd name="T96" fmla="*/ 729 w 870"/>
                  <a:gd name="T97" fmla="*/ 316 h 733"/>
                  <a:gd name="T98" fmla="*/ 785 w 870"/>
                  <a:gd name="T99" fmla="*/ 316 h 733"/>
                  <a:gd name="T100" fmla="*/ 802 w 870"/>
                  <a:gd name="T101" fmla="*/ 334 h 733"/>
                  <a:gd name="T102" fmla="*/ 819 w 870"/>
                  <a:gd name="T103" fmla="*/ 351 h 733"/>
                  <a:gd name="T104" fmla="*/ 833 w 870"/>
                  <a:gd name="T105" fmla="*/ 373 h 733"/>
                  <a:gd name="T106" fmla="*/ 841 w 870"/>
                  <a:gd name="T107" fmla="*/ 399 h 733"/>
                  <a:gd name="T108" fmla="*/ 860 w 870"/>
                  <a:gd name="T109" fmla="*/ 424 h 733"/>
                  <a:gd name="T110" fmla="*/ 850 w 870"/>
                  <a:gd name="T111" fmla="*/ 426 h 733"/>
                  <a:gd name="T112" fmla="*/ 816 w 870"/>
                  <a:gd name="T113" fmla="*/ 453 h 733"/>
                  <a:gd name="T114" fmla="*/ 777 w 870"/>
                  <a:gd name="T115" fmla="*/ 414 h 733"/>
                  <a:gd name="T116" fmla="*/ 731 w 870"/>
                  <a:gd name="T117" fmla="*/ 385 h 733"/>
                  <a:gd name="T118" fmla="*/ 751 w 870"/>
                  <a:gd name="T119" fmla="*/ 412 h 733"/>
                  <a:gd name="T120" fmla="*/ 736 w 870"/>
                  <a:gd name="T121" fmla="*/ 475 h 733"/>
                  <a:gd name="T122" fmla="*/ 672 w 870"/>
                  <a:gd name="T123" fmla="*/ 594 h 733"/>
                  <a:gd name="T124" fmla="*/ 609 w 870"/>
                  <a:gd name="T125" fmla="*/ 526 h 73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  <a:cxn ang="0">
                    <a:pos x="T124" y="T125"/>
                  </a:cxn>
                </a:cxnLst>
                <a:rect l="0" t="0" r="r" b="b"/>
                <a:pathLst>
                  <a:path w="870" h="733">
                    <a:moveTo>
                      <a:pt x="609" y="526"/>
                    </a:moveTo>
                    <a:lnTo>
                      <a:pt x="604" y="531"/>
                    </a:lnTo>
                    <a:lnTo>
                      <a:pt x="604" y="536"/>
                    </a:lnTo>
                    <a:lnTo>
                      <a:pt x="602" y="536"/>
                    </a:lnTo>
                    <a:lnTo>
                      <a:pt x="602" y="536"/>
                    </a:lnTo>
                    <a:lnTo>
                      <a:pt x="602" y="536"/>
                    </a:lnTo>
                    <a:lnTo>
                      <a:pt x="599" y="536"/>
                    </a:lnTo>
                    <a:lnTo>
                      <a:pt x="599" y="533"/>
                    </a:lnTo>
                    <a:lnTo>
                      <a:pt x="599" y="536"/>
                    </a:lnTo>
                    <a:lnTo>
                      <a:pt x="594" y="543"/>
                    </a:lnTo>
                    <a:lnTo>
                      <a:pt x="592" y="546"/>
                    </a:lnTo>
                    <a:lnTo>
                      <a:pt x="590" y="546"/>
                    </a:lnTo>
                    <a:lnTo>
                      <a:pt x="587" y="546"/>
                    </a:lnTo>
                    <a:lnTo>
                      <a:pt x="585" y="543"/>
                    </a:lnTo>
                    <a:lnTo>
                      <a:pt x="580" y="543"/>
                    </a:lnTo>
                    <a:lnTo>
                      <a:pt x="580" y="541"/>
                    </a:lnTo>
                    <a:lnTo>
                      <a:pt x="575" y="541"/>
                    </a:lnTo>
                    <a:lnTo>
                      <a:pt x="573" y="538"/>
                    </a:lnTo>
                    <a:lnTo>
                      <a:pt x="573" y="538"/>
                    </a:lnTo>
                    <a:lnTo>
                      <a:pt x="570" y="533"/>
                    </a:lnTo>
                    <a:lnTo>
                      <a:pt x="570" y="531"/>
                    </a:lnTo>
                    <a:lnTo>
                      <a:pt x="573" y="529"/>
                    </a:lnTo>
                    <a:lnTo>
                      <a:pt x="573" y="529"/>
                    </a:lnTo>
                    <a:lnTo>
                      <a:pt x="573" y="526"/>
                    </a:lnTo>
                    <a:lnTo>
                      <a:pt x="573" y="524"/>
                    </a:lnTo>
                    <a:lnTo>
                      <a:pt x="573" y="524"/>
                    </a:lnTo>
                    <a:lnTo>
                      <a:pt x="573" y="521"/>
                    </a:lnTo>
                    <a:lnTo>
                      <a:pt x="573" y="521"/>
                    </a:lnTo>
                    <a:lnTo>
                      <a:pt x="573" y="519"/>
                    </a:lnTo>
                    <a:lnTo>
                      <a:pt x="575" y="511"/>
                    </a:lnTo>
                    <a:lnTo>
                      <a:pt x="577" y="509"/>
                    </a:lnTo>
                    <a:lnTo>
                      <a:pt x="580" y="509"/>
                    </a:lnTo>
                    <a:lnTo>
                      <a:pt x="580" y="509"/>
                    </a:lnTo>
                    <a:lnTo>
                      <a:pt x="582" y="509"/>
                    </a:lnTo>
                    <a:lnTo>
                      <a:pt x="582" y="509"/>
                    </a:lnTo>
                    <a:lnTo>
                      <a:pt x="582" y="509"/>
                    </a:lnTo>
                    <a:lnTo>
                      <a:pt x="585" y="507"/>
                    </a:lnTo>
                    <a:lnTo>
                      <a:pt x="585" y="507"/>
                    </a:lnTo>
                    <a:lnTo>
                      <a:pt x="587" y="507"/>
                    </a:lnTo>
                    <a:lnTo>
                      <a:pt x="587" y="507"/>
                    </a:lnTo>
                    <a:lnTo>
                      <a:pt x="587" y="509"/>
                    </a:lnTo>
                    <a:lnTo>
                      <a:pt x="590" y="507"/>
                    </a:lnTo>
                    <a:lnTo>
                      <a:pt x="590" y="504"/>
                    </a:lnTo>
                    <a:lnTo>
                      <a:pt x="590" y="504"/>
                    </a:lnTo>
                    <a:lnTo>
                      <a:pt x="590" y="504"/>
                    </a:lnTo>
                    <a:lnTo>
                      <a:pt x="594" y="504"/>
                    </a:lnTo>
                    <a:lnTo>
                      <a:pt x="594" y="502"/>
                    </a:lnTo>
                    <a:lnTo>
                      <a:pt x="594" y="502"/>
                    </a:lnTo>
                    <a:lnTo>
                      <a:pt x="594" y="499"/>
                    </a:lnTo>
                    <a:lnTo>
                      <a:pt x="594" y="499"/>
                    </a:lnTo>
                    <a:lnTo>
                      <a:pt x="597" y="499"/>
                    </a:lnTo>
                    <a:lnTo>
                      <a:pt x="597" y="499"/>
                    </a:lnTo>
                    <a:lnTo>
                      <a:pt x="597" y="497"/>
                    </a:lnTo>
                    <a:lnTo>
                      <a:pt x="597" y="490"/>
                    </a:lnTo>
                    <a:lnTo>
                      <a:pt x="597" y="485"/>
                    </a:lnTo>
                    <a:lnTo>
                      <a:pt x="599" y="482"/>
                    </a:lnTo>
                    <a:lnTo>
                      <a:pt x="602" y="480"/>
                    </a:lnTo>
                    <a:lnTo>
                      <a:pt x="604" y="480"/>
                    </a:lnTo>
                    <a:lnTo>
                      <a:pt x="604" y="480"/>
                    </a:lnTo>
                    <a:lnTo>
                      <a:pt x="604" y="482"/>
                    </a:lnTo>
                    <a:lnTo>
                      <a:pt x="604" y="482"/>
                    </a:lnTo>
                    <a:lnTo>
                      <a:pt x="604" y="482"/>
                    </a:lnTo>
                    <a:lnTo>
                      <a:pt x="604" y="482"/>
                    </a:lnTo>
                    <a:lnTo>
                      <a:pt x="609" y="477"/>
                    </a:lnTo>
                    <a:lnTo>
                      <a:pt x="609" y="477"/>
                    </a:lnTo>
                    <a:lnTo>
                      <a:pt x="609" y="477"/>
                    </a:lnTo>
                    <a:lnTo>
                      <a:pt x="612" y="477"/>
                    </a:lnTo>
                    <a:lnTo>
                      <a:pt x="612" y="477"/>
                    </a:lnTo>
                    <a:lnTo>
                      <a:pt x="614" y="475"/>
                    </a:lnTo>
                    <a:lnTo>
                      <a:pt x="614" y="475"/>
                    </a:lnTo>
                    <a:lnTo>
                      <a:pt x="614" y="472"/>
                    </a:lnTo>
                    <a:lnTo>
                      <a:pt x="614" y="468"/>
                    </a:lnTo>
                    <a:lnTo>
                      <a:pt x="614" y="448"/>
                    </a:lnTo>
                    <a:lnTo>
                      <a:pt x="614" y="446"/>
                    </a:lnTo>
                    <a:lnTo>
                      <a:pt x="616" y="441"/>
                    </a:lnTo>
                    <a:lnTo>
                      <a:pt x="616" y="441"/>
                    </a:lnTo>
                    <a:lnTo>
                      <a:pt x="616" y="438"/>
                    </a:lnTo>
                    <a:lnTo>
                      <a:pt x="616" y="433"/>
                    </a:lnTo>
                    <a:lnTo>
                      <a:pt x="616" y="429"/>
                    </a:lnTo>
                    <a:lnTo>
                      <a:pt x="616" y="426"/>
                    </a:lnTo>
                    <a:lnTo>
                      <a:pt x="614" y="426"/>
                    </a:lnTo>
                    <a:lnTo>
                      <a:pt x="614" y="424"/>
                    </a:lnTo>
                    <a:lnTo>
                      <a:pt x="614" y="424"/>
                    </a:lnTo>
                    <a:lnTo>
                      <a:pt x="614" y="421"/>
                    </a:lnTo>
                    <a:lnTo>
                      <a:pt x="614" y="421"/>
                    </a:lnTo>
                    <a:lnTo>
                      <a:pt x="614" y="421"/>
                    </a:lnTo>
                    <a:lnTo>
                      <a:pt x="612" y="421"/>
                    </a:lnTo>
                    <a:lnTo>
                      <a:pt x="612" y="419"/>
                    </a:lnTo>
                    <a:lnTo>
                      <a:pt x="609" y="419"/>
                    </a:lnTo>
                    <a:lnTo>
                      <a:pt x="607" y="416"/>
                    </a:lnTo>
                    <a:lnTo>
                      <a:pt x="607" y="416"/>
                    </a:lnTo>
                    <a:lnTo>
                      <a:pt x="607" y="414"/>
                    </a:lnTo>
                    <a:lnTo>
                      <a:pt x="607" y="414"/>
                    </a:lnTo>
                    <a:lnTo>
                      <a:pt x="607" y="412"/>
                    </a:lnTo>
                    <a:lnTo>
                      <a:pt x="607" y="412"/>
                    </a:lnTo>
                    <a:lnTo>
                      <a:pt x="607" y="412"/>
                    </a:lnTo>
                    <a:lnTo>
                      <a:pt x="604" y="412"/>
                    </a:lnTo>
                    <a:lnTo>
                      <a:pt x="604" y="412"/>
                    </a:lnTo>
                    <a:lnTo>
                      <a:pt x="604" y="409"/>
                    </a:lnTo>
                    <a:lnTo>
                      <a:pt x="604" y="409"/>
                    </a:lnTo>
                    <a:lnTo>
                      <a:pt x="607" y="409"/>
                    </a:lnTo>
                    <a:lnTo>
                      <a:pt x="607" y="409"/>
                    </a:lnTo>
                    <a:lnTo>
                      <a:pt x="607" y="407"/>
                    </a:lnTo>
                    <a:lnTo>
                      <a:pt x="607" y="404"/>
                    </a:lnTo>
                    <a:lnTo>
                      <a:pt x="607" y="404"/>
                    </a:lnTo>
                    <a:lnTo>
                      <a:pt x="609" y="402"/>
                    </a:lnTo>
                    <a:lnTo>
                      <a:pt x="612" y="404"/>
                    </a:lnTo>
                    <a:lnTo>
                      <a:pt x="612" y="404"/>
                    </a:lnTo>
                    <a:lnTo>
                      <a:pt x="614" y="407"/>
                    </a:lnTo>
                    <a:lnTo>
                      <a:pt x="614" y="407"/>
                    </a:lnTo>
                    <a:lnTo>
                      <a:pt x="616" y="407"/>
                    </a:lnTo>
                    <a:lnTo>
                      <a:pt x="619" y="407"/>
                    </a:lnTo>
                    <a:lnTo>
                      <a:pt x="616" y="404"/>
                    </a:lnTo>
                    <a:lnTo>
                      <a:pt x="614" y="404"/>
                    </a:lnTo>
                    <a:lnTo>
                      <a:pt x="614" y="402"/>
                    </a:lnTo>
                    <a:lnTo>
                      <a:pt x="614" y="402"/>
                    </a:lnTo>
                    <a:lnTo>
                      <a:pt x="614" y="402"/>
                    </a:lnTo>
                    <a:lnTo>
                      <a:pt x="616" y="402"/>
                    </a:lnTo>
                    <a:lnTo>
                      <a:pt x="616" y="402"/>
                    </a:lnTo>
                    <a:lnTo>
                      <a:pt x="616" y="399"/>
                    </a:lnTo>
                    <a:lnTo>
                      <a:pt x="616" y="399"/>
                    </a:lnTo>
                    <a:lnTo>
                      <a:pt x="616" y="399"/>
                    </a:lnTo>
                    <a:lnTo>
                      <a:pt x="616" y="399"/>
                    </a:lnTo>
                    <a:lnTo>
                      <a:pt x="614" y="397"/>
                    </a:lnTo>
                    <a:lnTo>
                      <a:pt x="614" y="394"/>
                    </a:lnTo>
                    <a:lnTo>
                      <a:pt x="614" y="394"/>
                    </a:lnTo>
                    <a:lnTo>
                      <a:pt x="614" y="394"/>
                    </a:lnTo>
                    <a:lnTo>
                      <a:pt x="612" y="394"/>
                    </a:lnTo>
                    <a:lnTo>
                      <a:pt x="612" y="394"/>
                    </a:lnTo>
                    <a:lnTo>
                      <a:pt x="612" y="392"/>
                    </a:lnTo>
                    <a:lnTo>
                      <a:pt x="609" y="390"/>
                    </a:lnTo>
                    <a:lnTo>
                      <a:pt x="609" y="387"/>
                    </a:lnTo>
                    <a:lnTo>
                      <a:pt x="609" y="387"/>
                    </a:lnTo>
                    <a:lnTo>
                      <a:pt x="609" y="385"/>
                    </a:lnTo>
                    <a:lnTo>
                      <a:pt x="609" y="385"/>
                    </a:lnTo>
                    <a:lnTo>
                      <a:pt x="609" y="382"/>
                    </a:lnTo>
                    <a:lnTo>
                      <a:pt x="607" y="380"/>
                    </a:lnTo>
                    <a:lnTo>
                      <a:pt x="604" y="377"/>
                    </a:lnTo>
                    <a:lnTo>
                      <a:pt x="602" y="375"/>
                    </a:lnTo>
                    <a:lnTo>
                      <a:pt x="597" y="375"/>
                    </a:lnTo>
                    <a:lnTo>
                      <a:pt x="594" y="375"/>
                    </a:lnTo>
                    <a:lnTo>
                      <a:pt x="594" y="375"/>
                    </a:lnTo>
                    <a:lnTo>
                      <a:pt x="592" y="373"/>
                    </a:lnTo>
                    <a:lnTo>
                      <a:pt x="592" y="373"/>
                    </a:lnTo>
                    <a:lnTo>
                      <a:pt x="590" y="373"/>
                    </a:lnTo>
                    <a:lnTo>
                      <a:pt x="587" y="370"/>
                    </a:lnTo>
                    <a:lnTo>
                      <a:pt x="587" y="368"/>
                    </a:lnTo>
                    <a:lnTo>
                      <a:pt x="585" y="368"/>
                    </a:lnTo>
                    <a:lnTo>
                      <a:pt x="582" y="368"/>
                    </a:lnTo>
                    <a:lnTo>
                      <a:pt x="582" y="368"/>
                    </a:lnTo>
                    <a:lnTo>
                      <a:pt x="580" y="368"/>
                    </a:lnTo>
                    <a:lnTo>
                      <a:pt x="577" y="368"/>
                    </a:lnTo>
                    <a:lnTo>
                      <a:pt x="577" y="365"/>
                    </a:lnTo>
                    <a:lnTo>
                      <a:pt x="575" y="363"/>
                    </a:lnTo>
                    <a:lnTo>
                      <a:pt x="570" y="360"/>
                    </a:lnTo>
                    <a:lnTo>
                      <a:pt x="565" y="360"/>
                    </a:lnTo>
                    <a:lnTo>
                      <a:pt x="560" y="360"/>
                    </a:lnTo>
                    <a:lnTo>
                      <a:pt x="558" y="360"/>
                    </a:lnTo>
                    <a:lnTo>
                      <a:pt x="558" y="358"/>
                    </a:lnTo>
                    <a:lnTo>
                      <a:pt x="558" y="355"/>
                    </a:lnTo>
                    <a:lnTo>
                      <a:pt x="558" y="355"/>
                    </a:lnTo>
                    <a:lnTo>
                      <a:pt x="555" y="353"/>
                    </a:lnTo>
                    <a:lnTo>
                      <a:pt x="555" y="351"/>
                    </a:lnTo>
                    <a:lnTo>
                      <a:pt x="553" y="348"/>
                    </a:lnTo>
                    <a:lnTo>
                      <a:pt x="551" y="346"/>
                    </a:lnTo>
                    <a:lnTo>
                      <a:pt x="548" y="346"/>
                    </a:lnTo>
                    <a:lnTo>
                      <a:pt x="546" y="343"/>
                    </a:lnTo>
                    <a:lnTo>
                      <a:pt x="541" y="343"/>
                    </a:lnTo>
                    <a:lnTo>
                      <a:pt x="536" y="343"/>
                    </a:lnTo>
                    <a:lnTo>
                      <a:pt x="536" y="343"/>
                    </a:lnTo>
                    <a:lnTo>
                      <a:pt x="531" y="343"/>
                    </a:lnTo>
                    <a:lnTo>
                      <a:pt x="529" y="338"/>
                    </a:lnTo>
                    <a:lnTo>
                      <a:pt x="526" y="338"/>
                    </a:lnTo>
                    <a:lnTo>
                      <a:pt x="521" y="336"/>
                    </a:lnTo>
                    <a:lnTo>
                      <a:pt x="516" y="334"/>
                    </a:lnTo>
                    <a:lnTo>
                      <a:pt x="516" y="331"/>
                    </a:lnTo>
                    <a:lnTo>
                      <a:pt x="514" y="331"/>
                    </a:lnTo>
                    <a:lnTo>
                      <a:pt x="512" y="331"/>
                    </a:lnTo>
                    <a:lnTo>
                      <a:pt x="512" y="331"/>
                    </a:lnTo>
                    <a:lnTo>
                      <a:pt x="512" y="334"/>
                    </a:lnTo>
                    <a:lnTo>
                      <a:pt x="512" y="334"/>
                    </a:lnTo>
                    <a:lnTo>
                      <a:pt x="509" y="334"/>
                    </a:lnTo>
                    <a:lnTo>
                      <a:pt x="504" y="334"/>
                    </a:lnTo>
                    <a:lnTo>
                      <a:pt x="499" y="334"/>
                    </a:lnTo>
                    <a:lnTo>
                      <a:pt x="497" y="334"/>
                    </a:lnTo>
                    <a:lnTo>
                      <a:pt x="497" y="334"/>
                    </a:lnTo>
                    <a:lnTo>
                      <a:pt x="499" y="336"/>
                    </a:lnTo>
                    <a:lnTo>
                      <a:pt x="502" y="338"/>
                    </a:lnTo>
                    <a:lnTo>
                      <a:pt x="502" y="338"/>
                    </a:lnTo>
                    <a:lnTo>
                      <a:pt x="499" y="338"/>
                    </a:lnTo>
                    <a:lnTo>
                      <a:pt x="497" y="343"/>
                    </a:lnTo>
                    <a:lnTo>
                      <a:pt x="492" y="346"/>
                    </a:lnTo>
                    <a:lnTo>
                      <a:pt x="492" y="348"/>
                    </a:lnTo>
                    <a:lnTo>
                      <a:pt x="490" y="351"/>
                    </a:lnTo>
                    <a:lnTo>
                      <a:pt x="490" y="355"/>
                    </a:lnTo>
                    <a:lnTo>
                      <a:pt x="490" y="358"/>
                    </a:lnTo>
                    <a:lnTo>
                      <a:pt x="490" y="363"/>
                    </a:lnTo>
                    <a:lnTo>
                      <a:pt x="492" y="363"/>
                    </a:lnTo>
                    <a:lnTo>
                      <a:pt x="495" y="365"/>
                    </a:lnTo>
                    <a:lnTo>
                      <a:pt x="495" y="368"/>
                    </a:lnTo>
                    <a:lnTo>
                      <a:pt x="499" y="368"/>
                    </a:lnTo>
                    <a:lnTo>
                      <a:pt x="502" y="368"/>
                    </a:lnTo>
                    <a:lnTo>
                      <a:pt x="504" y="368"/>
                    </a:lnTo>
                    <a:lnTo>
                      <a:pt x="502" y="373"/>
                    </a:lnTo>
                    <a:lnTo>
                      <a:pt x="497" y="373"/>
                    </a:lnTo>
                    <a:lnTo>
                      <a:pt x="495" y="373"/>
                    </a:lnTo>
                    <a:lnTo>
                      <a:pt x="487" y="373"/>
                    </a:lnTo>
                    <a:lnTo>
                      <a:pt x="485" y="373"/>
                    </a:lnTo>
                    <a:lnTo>
                      <a:pt x="480" y="377"/>
                    </a:lnTo>
                    <a:lnTo>
                      <a:pt x="473" y="380"/>
                    </a:lnTo>
                    <a:lnTo>
                      <a:pt x="470" y="382"/>
                    </a:lnTo>
                    <a:lnTo>
                      <a:pt x="470" y="385"/>
                    </a:lnTo>
                    <a:lnTo>
                      <a:pt x="470" y="387"/>
                    </a:lnTo>
                    <a:lnTo>
                      <a:pt x="470" y="402"/>
                    </a:lnTo>
                    <a:lnTo>
                      <a:pt x="470" y="409"/>
                    </a:lnTo>
                    <a:lnTo>
                      <a:pt x="468" y="416"/>
                    </a:lnTo>
                    <a:lnTo>
                      <a:pt x="465" y="424"/>
                    </a:lnTo>
                    <a:lnTo>
                      <a:pt x="460" y="433"/>
                    </a:lnTo>
                    <a:lnTo>
                      <a:pt x="458" y="433"/>
                    </a:lnTo>
                    <a:lnTo>
                      <a:pt x="458" y="433"/>
                    </a:lnTo>
                    <a:lnTo>
                      <a:pt x="458" y="433"/>
                    </a:lnTo>
                    <a:lnTo>
                      <a:pt x="458" y="433"/>
                    </a:lnTo>
                    <a:lnTo>
                      <a:pt x="458" y="431"/>
                    </a:lnTo>
                    <a:lnTo>
                      <a:pt x="458" y="431"/>
                    </a:lnTo>
                    <a:lnTo>
                      <a:pt x="458" y="429"/>
                    </a:lnTo>
                    <a:lnTo>
                      <a:pt x="458" y="426"/>
                    </a:lnTo>
                    <a:lnTo>
                      <a:pt x="458" y="426"/>
                    </a:lnTo>
                    <a:lnTo>
                      <a:pt x="460" y="424"/>
                    </a:lnTo>
                    <a:lnTo>
                      <a:pt x="460" y="421"/>
                    </a:lnTo>
                    <a:lnTo>
                      <a:pt x="463" y="421"/>
                    </a:lnTo>
                    <a:lnTo>
                      <a:pt x="463" y="419"/>
                    </a:lnTo>
                    <a:lnTo>
                      <a:pt x="463" y="416"/>
                    </a:lnTo>
                    <a:lnTo>
                      <a:pt x="463" y="414"/>
                    </a:lnTo>
                    <a:lnTo>
                      <a:pt x="463" y="414"/>
                    </a:lnTo>
                    <a:lnTo>
                      <a:pt x="463" y="412"/>
                    </a:lnTo>
                    <a:lnTo>
                      <a:pt x="463" y="412"/>
                    </a:lnTo>
                    <a:lnTo>
                      <a:pt x="463" y="412"/>
                    </a:lnTo>
                    <a:lnTo>
                      <a:pt x="460" y="409"/>
                    </a:lnTo>
                    <a:lnTo>
                      <a:pt x="460" y="412"/>
                    </a:lnTo>
                    <a:lnTo>
                      <a:pt x="460" y="412"/>
                    </a:lnTo>
                    <a:lnTo>
                      <a:pt x="460" y="414"/>
                    </a:lnTo>
                    <a:lnTo>
                      <a:pt x="460" y="416"/>
                    </a:lnTo>
                    <a:lnTo>
                      <a:pt x="460" y="416"/>
                    </a:lnTo>
                    <a:lnTo>
                      <a:pt x="458" y="419"/>
                    </a:lnTo>
                    <a:lnTo>
                      <a:pt x="458" y="419"/>
                    </a:lnTo>
                    <a:lnTo>
                      <a:pt x="458" y="419"/>
                    </a:lnTo>
                    <a:lnTo>
                      <a:pt x="458" y="421"/>
                    </a:lnTo>
                    <a:lnTo>
                      <a:pt x="458" y="421"/>
                    </a:lnTo>
                    <a:lnTo>
                      <a:pt x="458" y="421"/>
                    </a:lnTo>
                    <a:lnTo>
                      <a:pt x="456" y="424"/>
                    </a:lnTo>
                    <a:lnTo>
                      <a:pt x="456" y="426"/>
                    </a:lnTo>
                    <a:lnTo>
                      <a:pt x="456" y="429"/>
                    </a:lnTo>
                    <a:lnTo>
                      <a:pt x="456" y="429"/>
                    </a:lnTo>
                    <a:lnTo>
                      <a:pt x="456" y="431"/>
                    </a:lnTo>
                    <a:lnTo>
                      <a:pt x="456" y="431"/>
                    </a:lnTo>
                    <a:lnTo>
                      <a:pt x="453" y="431"/>
                    </a:lnTo>
                    <a:lnTo>
                      <a:pt x="453" y="429"/>
                    </a:lnTo>
                    <a:lnTo>
                      <a:pt x="451" y="426"/>
                    </a:lnTo>
                    <a:lnTo>
                      <a:pt x="451" y="424"/>
                    </a:lnTo>
                    <a:lnTo>
                      <a:pt x="451" y="421"/>
                    </a:lnTo>
                    <a:lnTo>
                      <a:pt x="456" y="416"/>
                    </a:lnTo>
                    <a:lnTo>
                      <a:pt x="456" y="414"/>
                    </a:lnTo>
                    <a:lnTo>
                      <a:pt x="456" y="414"/>
                    </a:lnTo>
                    <a:lnTo>
                      <a:pt x="453" y="412"/>
                    </a:lnTo>
                    <a:lnTo>
                      <a:pt x="453" y="412"/>
                    </a:lnTo>
                    <a:lnTo>
                      <a:pt x="451" y="412"/>
                    </a:lnTo>
                    <a:lnTo>
                      <a:pt x="453" y="412"/>
                    </a:lnTo>
                    <a:lnTo>
                      <a:pt x="453" y="409"/>
                    </a:lnTo>
                    <a:lnTo>
                      <a:pt x="456" y="407"/>
                    </a:lnTo>
                    <a:lnTo>
                      <a:pt x="456" y="404"/>
                    </a:lnTo>
                    <a:lnTo>
                      <a:pt x="456" y="404"/>
                    </a:lnTo>
                    <a:lnTo>
                      <a:pt x="456" y="402"/>
                    </a:lnTo>
                    <a:lnTo>
                      <a:pt x="456" y="399"/>
                    </a:lnTo>
                    <a:lnTo>
                      <a:pt x="456" y="397"/>
                    </a:lnTo>
                    <a:lnTo>
                      <a:pt x="456" y="394"/>
                    </a:lnTo>
                    <a:lnTo>
                      <a:pt x="458" y="394"/>
                    </a:lnTo>
                    <a:lnTo>
                      <a:pt x="458" y="394"/>
                    </a:lnTo>
                    <a:lnTo>
                      <a:pt x="458" y="392"/>
                    </a:lnTo>
                    <a:lnTo>
                      <a:pt x="458" y="392"/>
                    </a:lnTo>
                    <a:lnTo>
                      <a:pt x="460" y="390"/>
                    </a:lnTo>
                    <a:lnTo>
                      <a:pt x="458" y="390"/>
                    </a:lnTo>
                    <a:lnTo>
                      <a:pt x="456" y="392"/>
                    </a:lnTo>
                    <a:lnTo>
                      <a:pt x="456" y="392"/>
                    </a:lnTo>
                    <a:lnTo>
                      <a:pt x="453" y="392"/>
                    </a:lnTo>
                    <a:lnTo>
                      <a:pt x="453" y="392"/>
                    </a:lnTo>
                    <a:lnTo>
                      <a:pt x="453" y="392"/>
                    </a:lnTo>
                    <a:lnTo>
                      <a:pt x="448" y="399"/>
                    </a:lnTo>
                    <a:lnTo>
                      <a:pt x="448" y="402"/>
                    </a:lnTo>
                    <a:lnTo>
                      <a:pt x="443" y="404"/>
                    </a:lnTo>
                    <a:lnTo>
                      <a:pt x="443" y="404"/>
                    </a:lnTo>
                    <a:lnTo>
                      <a:pt x="443" y="407"/>
                    </a:lnTo>
                    <a:lnTo>
                      <a:pt x="441" y="414"/>
                    </a:lnTo>
                    <a:lnTo>
                      <a:pt x="438" y="414"/>
                    </a:lnTo>
                    <a:lnTo>
                      <a:pt x="438" y="416"/>
                    </a:lnTo>
                    <a:lnTo>
                      <a:pt x="436" y="414"/>
                    </a:lnTo>
                    <a:lnTo>
                      <a:pt x="434" y="414"/>
                    </a:lnTo>
                    <a:lnTo>
                      <a:pt x="434" y="414"/>
                    </a:lnTo>
                    <a:lnTo>
                      <a:pt x="434" y="412"/>
                    </a:lnTo>
                    <a:lnTo>
                      <a:pt x="431" y="412"/>
                    </a:lnTo>
                    <a:lnTo>
                      <a:pt x="431" y="412"/>
                    </a:lnTo>
                    <a:lnTo>
                      <a:pt x="431" y="412"/>
                    </a:lnTo>
                    <a:lnTo>
                      <a:pt x="431" y="414"/>
                    </a:lnTo>
                    <a:lnTo>
                      <a:pt x="431" y="414"/>
                    </a:lnTo>
                    <a:lnTo>
                      <a:pt x="431" y="414"/>
                    </a:lnTo>
                    <a:lnTo>
                      <a:pt x="429" y="419"/>
                    </a:lnTo>
                    <a:lnTo>
                      <a:pt x="426" y="419"/>
                    </a:lnTo>
                    <a:lnTo>
                      <a:pt x="426" y="419"/>
                    </a:lnTo>
                    <a:lnTo>
                      <a:pt x="426" y="419"/>
                    </a:lnTo>
                    <a:lnTo>
                      <a:pt x="426" y="419"/>
                    </a:lnTo>
                    <a:lnTo>
                      <a:pt x="426" y="419"/>
                    </a:lnTo>
                    <a:lnTo>
                      <a:pt x="424" y="419"/>
                    </a:lnTo>
                    <a:lnTo>
                      <a:pt x="421" y="419"/>
                    </a:lnTo>
                    <a:lnTo>
                      <a:pt x="421" y="421"/>
                    </a:lnTo>
                    <a:lnTo>
                      <a:pt x="421" y="424"/>
                    </a:lnTo>
                    <a:lnTo>
                      <a:pt x="421" y="431"/>
                    </a:lnTo>
                    <a:lnTo>
                      <a:pt x="421" y="433"/>
                    </a:lnTo>
                    <a:lnTo>
                      <a:pt x="421" y="436"/>
                    </a:lnTo>
                    <a:lnTo>
                      <a:pt x="419" y="436"/>
                    </a:lnTo>
                    <a:lnTo>
                      <a:pt x="419" y="436"/>
                    </a:lnTo>
                    <a:lnTo>
                      <a:pt x="419" y="436"/>
                    </a:lnTo>
                    <a:lnTo>
                      <a:pt x="417" y="436"/>
                    </a:lnTo>
                    <a:lnTo>
                      <a:pt x="417" y="436"/>
                    </a:lnTo>
                    <a:lnTo>
                      <a:pt x="417" y="436"/>
                    </a:lnTo>
                    <a:lnTo>
                      <a:pt x="414" y="436"/>
                    </a:lnTo>
                    <a:lnTo>
                      <a:pt x="414" y="436"/>
                    </a:lnTo>
                    <a:lnTo>
                      <a:pt x="412" y="436"/>
                    </a:lnTo>
                    <a:lnTo>
                      <a:pt x="409" y="438"/>
                    </a:lnTo>
                    <a:lnTo>
                      <a:pt x="409" y="441"/>
                    </a:lnTo>
                    <a:lnTo>
                      <a:pt x="409" y="443"/>
                    </a:lnTo>
                    <a:lnTo>
                      <a:pt x="409" y="446"/>
                    </a:lnTo>
                    <a:lnTo>
                      <a:pt x="412" y="448"/>
                    </a:lnTo>
                    <a:lnTo>
                      <a:pt x="412" y="451"/>
                    </a:lnTo>
                    <a:lnTo>
                      <a:pt x="409" y="458"/>
                    </a:lnTo>
                    <a:lnTo>
                      <a:pt x="409" y="458"/>
                    </a:lnTo>
                    <a:lnTo>
                      <a:pt x="409" y="460"/>
                    </a:lnTo>
                    <a:lnTo>
                      <a:pt x="409" y="463"/>
                    </a:lnTo>
                    <a:lnTo>
                      <a:pt x="409" y="465"/>
                    </a:lnTo>
                    <a:lnTo>
                      <a:pt x="409" y="468"/>
                    </a:lnTo>
                    <a:lnTo>
                      <a:pt x="409" y="472"/>
                    </a:lnTo>
                    <a:lnTo>
                      <a:pt x="407" y="475"/>
                    </a:lnTo>
                    <a:lnTo>
                      <a:pt x="404" y="482"/>
                    </a:lnTo>
                    <a:lnTo>
                      <a:pt x="399" y="490"/>
                    </a:lnTo>
                    <a:lnTo>
                      <a:pt x="397" y="492"/>
                    </a:lnTo>
                    <a:lnTo>
                      <a:pt x="395" y="497"/>
                    </a:lnTo>
                    <a:lnTo>
                      <a:pt x="392" y="497"/>
                    </a:lnTo>
                    <a:lnTo>
                      <a:pt x="390" y="499"/>
                    </a:lnTo>
                    <a:lnTo>
                      <a:pt x="390" y="504"/>
                    </a:lnTo>
                    <a:lnTo>
                      <a:pt x="392" y="507"/>
                    </a:lnTo>
                    <a:lnTo>
                      <a:pt x="395" y="509"/>
                    </a:lnTo>
                    <a:lnTo>
                      <a:pt x="395" y="511"/>
                    </a:lnTo>
                    <a:lnTo>
                      <a:pt x="395" y="511"/>
                    </a:lnTo>
                    <a:lnTo>
                      <a:pt x="395" y="511"/>
                    </a:lnTo>
                    <a:lnTo>
                      <a:pt x="395" y="514"/>
                    </a:lnTo>
                    <a:lnTo>
                      <a:pt x="395" y="516"/>
                    </a:lnTo>
                    <a:lnTo>
                      <a:pt x="395" y="516"/>
                    </a:lnTo>
                    <a:lnTo>
                      <a:pt x="397" y="526"/>
                    </a:lnTo>
                    <a:lnTo>
                      <a:pt x="397" y="529"/>
                    </a:lnTo>
                    <a:lnTo>
                      <a:pt x="395" y="533"/>
                    </a:lnTo>
                    <a:lnTo>
                      <a:pt x="390" y="538"/>
                    </a:lnTo>
                    <a:lnTo>
                      <a:pt x="390" y="541"/>
                    </a:lnTo>
                    <a:lnTo>
                      <a:pt x="390" y="543"/>
                    </a:lnTo>
                    <a:lnTo>
                      <a:pt x="390" y="546"/>
                    </a:lnTo>
                    <a:lnTo>
                      <a:pt x="392" y="550"/>
                    </a:lnTo>
                    <a:lnTo>
                      <a:pt x="392" y="553"/>
                    </a:lnTo>
                    <a:lnTo>
                      <a:pt x="395" y="560"/>
                    </a:lnTo>
                    <a:lnTo>
                      <a:pt x="399" y="570"/>
                    </a:lnTo>
                    <a:lnTo>
                      <a:pt x="402" y="577"/>
                    </a:lnTo>
                    <a:lnTo>
                      <a:pt x="402" y="580"/>
                    </a:lnTo>
                    <a:lnTo>
                      <a:pt x="404" y="582"/>
                    </a:lnTo>
                    <a:lnTo>
                      <a:pt x="404" y="580"/>
                    </a:lnTo>
                    <a:lnTo>
                      <a:pt x="409" y="577"/>
                    </a:lnTo>
                    <a:lnTo>
                      <a:pt x="409" y="580"/>
                    </a:lnTo>
                    <a:lnTo>
                      <a:pt x="407" y="582"/>
                    </a:lnTo>
                    <a:lnTo>
                      <a:pt x="407" y="582"/>
                    </a:lnTo>
                    <a:lnTo>
                      <a:pt x="404" y="582"/>
                    </a:lnTo>
                    <a:lnTo>
                      <a:pt x="404" y="582"/>
                    </a:lnTo>
                    <a:lnTo>
                      <a:pt x="404" y="585"/>
                    </a:lnTo>
                    <a:lnTo>
                      <a:pt x="409" y="594"/>
                    </a:lnTo>
                    <a:lnTo>
                      <a:pt x="409" y="599"/>
                    </a:lnTo>
                    <a:lnTo>
                      <a:pt x="409" y="602"/>
                    </a:lnTo>
                    <a:lnTo>
                      <a:pt x="409" y="602"/>
                    </a:lnTo>
                    <a:lnTo>
                      <a:pt x="412" y="604"/>
                    </a:lnTo>
                    <a:lnTo>
                      <a:pt x="412" y="604"/>
                    </a:lnTo>
                    <a:lnTo>
                      <a:pt x="412" y="604"/>
                    </a:lnTo>
                    <a:lnTo>
                      <a:pt x="412" y="604"/>
                    </a:lnTo>
                    <a:lnTo>
                      <a:pt x="412" y="604"/>
                    </a:lnTo>
                    <a:lnTo>
                      <a:pt x="412" y="604"/>
                    </a:lnTo>
                    <a:lnTo>
                      <a:pt x="412" y="604"/>
                    </a:lnTo>
                    <a:lnTo>
                      <a:pt x="412" y="604"/>
                    </a:lnTo>
                    <a:lnTo>
                      <a:pt x="412" y="604"/>
                    </a:lnTo>
                    <a:lnTo>
                      <a:pt x="412" y="607"/>
                    </a:lnTo>
                    <a:lnTo>
                      <a:pt x="412" y="631"/>
                    </a:lnTo>
                    <a:lnTo>
                      <a:pt x="409" y="646"/>
                    </a:lnTo>
                    <a:lnTo>
                      <a:pt x="407" y="655"/>
                    </a:lnTo>
                    <a:lnTo>
                      <a:pt x="407" y="663"/>
                    </a:lnTo>
                    <a:lnTo>
                      <a:pt x="402" y="670"/>
                    </a:lnTo>
                    <a:lnTo>
                      <a:pt x="399" y="675"/>
                    </a:lnTo>
                    <a:lnTo>
                      <a:pt x="397" y="680"/>
                    </a:lnTo>
                    <a:lnTo>
                      <a:pt x="392" y="687"/>
                    </a:lnTo>
                    <a:lnTo>
                      <a:pt x="390" y="697"/>
                    </a:lnTo>
                    <a:lnTo>
                      <a:pt x="385" y="704"/>
                    </a:lnTo>
                    <a:lnTo>
                      <a:pt x="380" y="711"/>
                    </a:lnTo>
                    <a:lnTo>
                      <a:pt x="378" y="716"/>
                    </a:lnTo>
                    <a:lnTo>
                      <a:pt x="373" y="719"/>
                    </a:lnTo>
                    <a:lnTo>
                      <a:pt x="373" y="719"/>
                    </a:lnTo>
                    <a:lnTo>
                      <a:pt x="370" y="719"/>
                    </a:lnTo>
                    <a:lnTo>
                      <a:pt x="365" y="724"/>
                    </a:lnTo>
                    <a:lnTo>
                      <a:pt x="358" y="726"/>
                    </a:lnTo>
                    <a:lnTo>
                      <a:pt x="356" y="728"/>
                    </a:lnTo>
                    <a:lnTo>
                      <a:pt x="348" y="731"/>
                    </a:lnTo>
                    <a:lnTo>
                      <a:pt x="343" y="733"/>
                    </a:lnTo>
                    <a:lnTo>
                      <a:pt x="336" y="733"/>
                    </a:lnTo>
                    <a:lnTo>
                      <a:pt x="331" y="733"/>
                    </a:lnTo>
                    <a:lnTo>
                      <a:pt x="331" y="733"/>
                    </a:lnTo>
                    <a:lnTo>
                      <a:pt x="329" y="731"/>
                    </a:lnTo>
                    <a:lnTo>
                      <a:pt x="326" y="731"/>
                    </a:lnTo>
                    <a:lnTo>
                      <a:pt x="326" y="731"/>
                    </a:lnTo>
                    <a:lnTo>
                      <a:pt x="326" y="728"/>
                    </a:lnTo>
                    <a:lnTo>
                      <a:pt x="324" y="728"/>
                    </a:lnTo>
                    <a:lnTo>
                      <a:pt x="321" y="726"/>
                    </a:lnTo>
                    <a:lnTo>
                      <a:pt x="319" y="721"/>
                    </a:lnTo>
                    <a:lnTo>
                      <a:pt x="317" y="719"/>
                    </a:lnTo>
                    <a:lnTo>
                      <a:pt x="317" y="716"/>
                    </a:lnTo>
                    <a:lnTo>
                      <a:pt x="314" y="709"/>
                    </a:lnTo>
                    <a:lnTo>
                      <a:pt x="312" y="704"/>
                    </a:lnTo>
                    <a:lnTo>
                      <a:pt x="312" y="697"/>
                    </a:lnTo>
                    <a:lnTo>
                      <a:pt x="312" y="694"/>
                    </a:lnTo>
                    <a:lnTo>
                      <a:pt x="309" y="692"/>
                    </a:lnTo>
                    <a:lnTo>
                      <a:pt x="309" y="692"/>
                    </a:lnTo>
                    <a:lnTo>
                      <a:pt x="309" y="692"/>
                    </a:lnTo>
                    <a:lnTo>
                      <a:pt x="307" y="689"/>
                    </a:lnTo>
                    <a:lnTo>
                      <a:pt x="307" y="689"/>
                    </a:lnTo>
                    <a:lnTo>
                      <a:pt x="307" y="689"/>
                    </a:lnTo>
                    <a:lnTo>
                      <a:pt x="304" y="687"/>
                    </a:lnTo>
                    <a:lnTo>
                      <a:pt x="304" y="687"/>
                    </a:lnTo>
                    <a:lnTo>
                      <a:pt x="304" y="687"/>
                    </a:lnTo>
                    <a:lnTo>
                      <a:pt x="304" y="685"/>
                    </a:lnTo>
                    <a:lnTo>
                      <a:pt x="304" y="685"/>
                    </a:lnTo>
                    <a:lnTo>
                      <a:pt x="302" y="680"/>
                    </a:lnTo>
                    <a:lnTo>
                      <a:pt x="300" y="677"/>
                    </a:lnTo>
                    <a:lnTo>
                      <a:pt x="300" y="672"/>
                    </a:lnTo>
                    <a:lnTo>
                      <a:pt x="300" y="665"/>
                    </a:lnTo>
                    <a:lnTo>
                      <a:pt x="300" y="665"/>
                    </a:lnTo>
                    <a:lnTo>
                      <a:pt x="300" y="663"/>
                    </a:lnTo>
                    <a:lnTo>
                      <a:pt x="300" y="663"/>
                    </a:lnTo>
                    <a:lnTo>
                      <a:pt x="300" y="663"/>
                    </a:lnTo>
                    <a:lnTo>
                      <a:pt x="302" y="653"/>
                    </a:lnTo>
                    <a:lnTo>
                      <a:pt x="300" y="646"/>
                    </a:lnTo>
                    <a:lnTo>
                      <a:pt x="300" y="646"/>
                    </a:lnTo>
                    <a:lnTo>
                      <a:pt x="302" y="643"/>
                    </a:lnTo>
                    <a:lnTo>
                      <a:pt x="302" y="643"/>
                    </a:lnTo>
                    <a:lnTo>
                      <a:pt x="300" y="641"/>
                    </a:lnTo>
                    <a:lnTo>
                      <a:pt x="300" y="638"/>
                    </a:lnTo>
                    <a:lnTo>
                      <a:pt x="300" y="638"/>
                    </a:lnTo>
                    <a:lnTo>
                      <a:pt x="300" y="638"/>
                    </a:lnTo>
                    <a:lnTo>
                      <a:pt x="302" y="636"/>
                    </a:lnTo>
                    <a:lnTo>
                      <a:pt x="302" y="633"/>
                    </a:lnTo>
                    <a:lnTo>
                      <a:pt x="304" y="626"/>
                    </a:lnTo>
                    <a:lnTo>
                      <a:pt x="304" y="624"/>
                    </a:lnTo>
                    <a:lnTo>
                      <a:pt x="302" y="621"/>
                    </a:lnTo>
                    <a:lnTo>
                      <a:pt x="300" y="619"/>
                    </a:lnTo>
                    <a:lnTo>
                      <a:pt x="300" y="616"/>
                    </a:lnTo>
                    <a:lnTo>
                      <a:pt x="300" y="616"/>
                    </a:lnTo>
                    <a:lnTo>
                      <a:pt x="300" y="609"/>
                    </a:lnTo>
                    <a:lnTo>
                      <a:pt x="297" y="607"/>
                    </a:lnTo>
                    <a:lnTo>
                      <a:pt x="297" y="604"/>
                    </a:lnTo>
                    <a:lnTo>
                      <a:pt x="295" y="604"/>
                    </a:lnTo>
                    <a:lnTo>
                      <a:pt x="295" y="602"/>
                    </a:lnTo>
                    <a:lnTo>
                      <a:pt x="295" y="602"/>
                    </a:lnTo>
                    <a:lnTo>
                      <a:pt x="297" y="597"/>
                    </a:lnTo>
                    <a:lnTo>
                      <a:pt x="297" y="597"/>
                    </a:lnTo>
                    <a:lnTo>
                      <a:pt x="297" y="594"/>
                    </a:lnTo>
                    <a:lnTo>
                      <a:pt x="297" y="594"/>
                    </a:lnTo>
                    <a:lnTo>
                      <a:pt x="295" y="594"/>
                    </a:lnTo>
                    <a:lnTo>
                      <a:pt x="295" y="592"/>
                    </a:lnTo>
                    <a:lnTo>
                      <a:pt x="295" y="589"/>
                    </a:lnTo>
                    <a:lnTo>
                      <a:pt x="295" y="589"/>
                    </a:lnTo>
                    <a:lnTo>
                      <a:pt x="295" y="587"/>
                    </a:lnTo>
                    <a:lnTo>
                      <a:pt x="295" y="585"/>
                    </a:lnTo>
                    <a:lnTo>
                      <a:pt x="295" y="582"/>
                    </a:lnTo>
                    <a:lnTo>
                      <a:pt x="295" y="582"/>
                    </a:lnTo>
                    <a:lnTo>
                      <a:pt x="295" y="580"/>
                    </a:lnTo>
                    <a:lnTo>
                      <a:pt x="295" y="572"/>
                    </a:lnTo>
                    <a:lnTo>
                      <a:pt x="297" y="568"/>
                    </a:lnTo>
                    <a:lnTo>
                      <a:pt x="300" y="560"/>
                    </a:lnTo>
                    <a:lnTo>
                      <a:pt x="300" y="560"/>
                    </a:lnTo>
                    <a:lnTo>
                      <a:pt x="302" y="555"/>
                    </a:lnTo>
                    <a:lnTo>
                      <a:pt x="302" y="553"/>
                    </a:lnTo>
                    <a:lnTo>
                      <a:pt x="302" y="550"/>
                    </a:lnTo>
                    <a:lnTo>
                      <a:pt x="302" y="548"/>
                    </a:lnTo>
                    <a:lnTo>
                      <a:pt x="307" y="541"/>
                    </a:lnTo>
                    <a:lnTo>
                      <a:pt x="309" y="536"/>
                    </a:lnTo>
                    <a:lnTo>
                      <a:pt x="307" y="536"/>
                    </a:lnTo>
                    <a:lnTo>
                      <a:pt x="307" y="536"/>
                    </a:lnTo>
                    <a:lnTo>
                      <a:pt x="307" y="533"/>
                    </a:lnTo>
                    <a:lnTo>
                      <a:pt x="307" y="533"/>
                    </a:lnTo>
                    <a:lnTo>
                      <a:pt x="309" y="533"/>
                    </a:lnTo>
                    <a:lnTo>
                      <a:pt x="309" y="531"/>
                    </a:lnTo>
                    <a:lnTo>
                      <a:pt x="309" y="531"/>
                    </a:lnTo>
                    <a:lnTo>
                      <a:pt x="309" y="529"/>
                    </a:lnTo>
                    <a:lnTo>
                      <a:pt x="307" y="526"/>
                    </a:lnTo>
                    <a:lnTo>
                      <a:pt x="307" y="526"/>
                    </a:lnTo>
                    <a:lnTo>
                      <a:pt x="307" y="526"/>
                    </a:lnTo>
                    <a:lnTo>
                      <a:pt x="307" y="524"/>
                    </a:lnTo>
                    <a:lnTo>
                      <a:pt x="307" y="516"/>
                    </a:lnTo>
                    <a:lnTo>
                      <a:pt x="307" y="514"/>
                    </a:lnTo>
                    <a:lnTo>
                      <a:pt x="307" y="511"/>
                    </a:lnTo>
                    <a:lnTo>
                      <a:pt x="309" y="511"/>
                    </a:lnTo>
                    <a:lnTo>
                      <a:pt x="309" y="509"/>
                    </a:lnTo>
                    <a:lnTo>
                      <a:pt x="309" y="507"/>
                    </a:lnTo>
                    <a:lnTo>
                      <a:pt x="312" y="499"/>
                    </a:lnTo>
                    <a:lnTo>
                      <a:pt x="314" y="497"/>
                    </a:lnTo>
                    <a:lnTo>
                      <a:pt x="314" y="497"/>
                    </a:lnTo>
                    <a:lnTo>
                      <a:pt x="319" y="494"/>
                    </a:lnTo>
                    <a:lnTo>
                      <a:pt x="319" y="492"/>
                    </a:lnTo>
                    <a:lnTo>
                      <a:pt x="321" y="492"/>
                    </a:lnTo>
                    <a:lnTo>
                      <a:pt x="321" y="490"/>
                    </a:lnTo>
                    <a:lnTo>
                      <a:pt x="321" y="487"/>
                    </a:lnTo>
                    <a:lnTo>
                      <a:pt x="321" y="485"/>
                    </a:lnTo>
                    <a:lnTo>
                      <a:pt x="319" y="482"/>
                    </a:lnTo>
                    <a:lnTo>
                      <a:pt x="319" y="477"/>
                    </a:lnTo>
                    <a:lnTo>
                      <a:pt x="319" y="477"/>
                    </a:lnTo>
                    <a:lnTo>
                      <a:pt x="319" y="475"/>
                    </a:lnTo>
                    <a:lnTo>
                      <a:pt x="319" y="472"/>
                    </a:lnTo>
                    <a:lnTo>
                      <a:pt x="321" y="472"/>
                    </a:lnTo>
                    <a:lnTo>
                      <a:pt x="321" y="470"/>
                    </a:lnTo>
                    <a:lnTo>
                      <a:pt x="321" y="468"/>
                    </a:lnTo>
                    <a:lnTo>
                      <a:pt x="324" y="458"/>
                    </a:lnTo>
                    <a:lnTo>
                      <a:pt x="324" y="453"/>
                    </a:lnTo>
                    <a:lnTo>
                      <a:pt x="326" y="448"/>
                    </a:lnTo>
                    <a:lnTo>
                      <a:pt x="329" y="446"/>
                    </a:lnTo>
                    <a:lnTo>
                      <a:pt x="331" y="443"/>
                    </a:lnTo>
                    <a:lnTo>
                      <a:pt x="331" y="441"/>
                    </a:lnTo>
                    <a:lnTo>
                      <a:pt x="331" y="441"/>
                    </a:lnTo>
                    <a:lnTo>
                      <a:pt x="331" y="441"/>
                    </a:lnTo>
                    <a:lnTo>
                      <a:pt x="331" y="438"/>
                    </a:lnTo>
                    <a:lnTo>
                      <a:pt x="334" y="431"/>
                    </a:lnTo>
                    <a:lnTo>
                      <a:pt x="334" y="431"/>
                    </a:lnTo>
                    <a:lnTo>
                      <a:pt x="334" y="429"/>
                    </a:lnTo>
                    <a:lnTo>
                      <a:pt x="331" y="429"/>
                    </a:lnTo>
                    <a:lnTo>
                      <a:pt x="329" y="426"/>
                    </a:lnTo>
                    <a:lnTo>
                      <a:pt x="329" y="424"/>
                    </a:lnTo>
                    <a:lnTo>
                      <a:pt x="326" y="421"/>
                    </a:lnTo>
                    <a:lnTo>
                      <a:pt x="324" y="424"/>
                    </a:lnTo>
                    <a:lnTo>
                      <a:pt x="321" y="424"/>
                    </a:lnTo>
                    <a:lnTo>
                      <a:pt x="321" y="424"/>
                    </a:lnTo>
                    <a:lnTo>
                      <a:pt x="319" y="426"/>
                    </a:lnTo>
                    <a:lnTo>
                      <a:pt x="317" y="426"/>
                    </a:lnTo>
                    <a:lnTo>
                      <a:pt x="317" y="424"/>
                    </a:lnTo>
                    <a:lnTo>
                      <a:pt x="317" y="424"/>
                    </a:lnTo>
                    <a:lnTo>
                      <a:pt x="314" y="426"/>
                    </a:lnTo>
                    <a:lnTo>
                      <a:pt x="312" y="429"/>
                    </a:lnTo>
                    <a:lnTo>
                      <a:pt x="312" y="429"/>
                    </a:lnTo>
                    <a:lnTo>
                      <a:pt x="309" y="433"/>
                    </a:lnTo>
                    <a:lnTo>
                      <a:pt x="307" y="438"/>
                    </a:lnTo>
                    <a:lnTo>
                      <a:pt x="307" y="438"/>
                    </a:lnTo>
                    <a:lnTo>
                      <a:pt x="307" y="441"/>
                    </a:lnTo>
                    <a:lnTo>
                      <a:pt x="304" y="443"/>
                    </a:lnTo>
                    <a:lnTo>
                      <a:pt x="304" y="443"/>
                    </a:lnTo>
                    <a:lnTo>
                      <a:pt x="304" y="443"/>
                    </a:lnTo>
                    <a:lnTo>
                      <a:pt x="300" y="446"/>
                    </a:lnTo>
                    <a:lnTo>
                      <a:pt x="295" y="448"/>
                    </a:lnTo>
                    <a:lnTo>
                      <a:pt x="295" y="451"/>
                    </a:lnTo>
                    <a:lnTo>
                      <a:pt x="292" y="453"/>
                    </a:lnTo>
                    <a:lnTo>
                      <a:pt x="292" y="455"/>
                    </a:lnTo>
                    <a:lnTo>
                      <a:pt x="292" y="455"/>
                    </a:lnTo>
                    <a:lnTo>
                      <a:pt x="290" y="455"/>
                    </a:lnTo>
                    <a:lnTo>
                      <a:pt x="287" y="455"/>
                    </a:lnTo>
                    <a:lnTo>
                      <a:pt x="287" y="455"/>
                    </a:lnTo>
                    <a:lnTo>
                      <a:pt x="285" y="453"/>
                    </a:lnTo>
                    <a:lnTo>
                      <a:pt x="285" y="451"/>
                    </a:lnTo>
                    <a:lnTo>
                      <a:pt x="285" y="451"/>
                    </a:lnTo>
                    <a:lnTo>
                      <a:pt x="285" y="448"/>
                    </a:lnTo>
                    <a:lnTo>
                      <a:pt x="285" y="446"/>
                    </a:lnTo>
                    <a:lnTo>
                      <a:pt x="287" y="446"/>
                    </a:lnTo>
                    <a:lnTo>
                      <a:pt x="287" y="446"/>
                    </a:lnTo>
                    <a:lnTo>
                      <a:pt x="287" y="443"/>
                    </a:lnTo>
                    <a:lnTo>
                      <a:pt x="287" y="443"/>
                    </a:lnTo>
                    <a:lnTo>
                      <a:pt x="287" y="443"/>
                    </a:lnTo>
                    <a:lnTo>
                      <a:pt x="287" y="441"/>
                    </a:lnTo>
                    <a:lnTo>
                      <a:pt x="287" y="441"/>
                    </a:lnTo>
                    <a:lnTo>
                      <a:pt x="287" y="438"/>
                    </a:lnTo>
                    <a:lnTo>
                      <a:pt x="287" y="438"/>
                    </a:lnTo>
                    <a:lnTo>
                      <a:pt x="290" y="436"/>
                    </a:lnTo>
                    <a:lnTo>
                      <a:pt x="290" y="433"/>
                    </a:lnTo>
                    <a:lnTo>
                      <a:pt x="292" y="433"/>
                    </a:lnTo>
                    <a:lnTo>
                      <a:pt x="292" y="433"/>
                    </a:lnTo>
                    <a:lnTo>
                      <a:pt x="292" y="431"/>
                    </a:lnTo>
                    <a:lnTo>
                      <a:pt x="292" y="431"/>
                    </a:lnTo>
                    <a:lnTo>
                      <a:pt x="292" y="429"/>
                    </a:lnTo>
                    <a:lnTo>
                      <a:pt x="292" y="429"/>
                    </a:lnTo>
                    <a:lnTo>
                      <a:pt x="297" y="424"/>
                    </a:lnTo>
                    <a:lnTo>
                      <a:pt x="300" y="421"/>
                    </a:lnTo>
                    <a:lnTo>
                      <a:pt x="297" y="419"/>
                    </a:lnTo>
                    <a:lnTo>
                      <a:pt x="300" y="416"/>
                    </a:lnTo>
                    <a:lnTo>
                      <a:pt x="302" y="414"/>
                    </a:lnTo>
                    <a:lnTo>
                      <a:pt x="307" y="414"/>
                    </a:lnTo>
                    <a:lnTo>
                      <a:pt x="309" y="414"/>
                    </a:lnTo>
                    <a:lnTo>
                      <a:pt x="312" y="412"/>
                    </a:lnTo>
                    <a:lnTo>
                      <a:pt x="312" y="412"/>
                    </a:lnTo>
                    <a:lnTo>
                      <a:pt x="312" y="409"/>
                    </a:lnTo>
                    <a:lnTo>
                      <a:pt x="312" y="407"/>
                    </a:lnTo>
                    <a:lnTo>
                      <a:pt x="312" y="407"/>
                    </a:lnTo>
                    <a:lnTo>
                      <a:pt x="312" y="404"/>
                    </a:lnTo>
                    <a:lnTo>
                      <a:pt x="314" y="404"/>
                    </a:lnTo>
                    <a:lnTo>
                      <a:pt x="314" y="402"/>
                    </a:lnTo>
                    <a:lnTo>
                      <a:pt x="314" y="399"/>
                    </a:lnTo>
                    <a:lnTo>
                      <a:pt x="314" y="394"/>
                    </a:lnTo>
                    <a:lnTo>
                      <a:pt x="314" y="394"/>
                    </a:lnTo>
                    <a:lnTo>
                      <a:pt x="319" y="392"/>
                    </a:lnTo>
                    <a:lnTo>
                      <a:pt x="321" y="387"/>
                    </a:lnTo>
                    <a:lnTo>
                      <a:pt x="326" y="380"/>
                    </a:lnTo>
                    <a:lnTo>
                      <a:pt x="329" y="375"/>
                    </a:lnTo>
                    <a:lnTo>
                      <a:pt x="334" y="368"/>
                    </a:lnTo>
                    <a:lnTo>
                      <a:pt x="334" y="368"/>
                    </a:lnTo>
                    <a:lnTo>
                      <a:pt x="334" y="365"/>
                    </a:lnTo>
                    <a:lnTo>
                      <a:pt x="334" y="365"/>
                    </a:lnTo>
                    <a:lnTo>
                      <a:pt x="336" y="363"/>
                    </a:lnTo>
                    <a:lnTo>
                      <a:pt x="336" y="363"/>
                    </a:lnTo>
                    <a:lnTo>
                      <a:pt x="339" y="358"/>
                    </a:lnTo>
                    <a:lnTo>
                      <a:pt x="339" y="355"/>
                    </a:lnTo>
                    <a:lnTo>
                      <a:pt x="341" y="353"/>
                    </a:lnTo>
                    <a:lnTo>
                      <a:pt x="343" y="351"/>
                    </a:lnTo>
                    <a:lnTo>
                      <a:pt x="346" y="343"/>
                    </a:lnTo>
                    <a:lnTo>
                      <a:pt x="346" y="343"/>
                    </a:lnTo>
                    <a:lnTo>
                      <a:pt x="348" y="343"/>
                    </a:lnTo>
                    <a:lnTo>
                      <a:pt x="351" y="341"/>
                    </a:lnTo>
                    <a:lnTo>
                      <a:pt x="351" y="338"/>
                    </a:lnTo>
                    <a:lnTo>
                      <a:pt x="351" y="338"/>
                    </a:lnTo>
                    <a:lnTo>
                      <a:pt x="353" y="334"/>
                    </a:lnTo>
                    <a:lnTo>
                      <a:pt x="353" y="329"/>
                    </a:lnTo>
                    <a:lnTo>
                      <a:pt x="353" y="326"/>
                    </a:lnTo>
                    <a:lnTo>
                      <a:pt x="356" y="326"/>
                    </a:lnTo>
                    <a:lnTo>
                      <a:pt x="356" y="326"/>
                    </a:lnTo>
                    <a:lnTo>
                      <a:pt x="358" y="321"/>
                    </a:lnTo>
                    <a:lnTo>
                      <a:pt x="358" y="319"/>
                    </a:lnTo>
                    <a:lnTo>
                      <a:pt x="358" y="319"/>
                    </a:lnTo>
                    <a:lnTo>
                      <a:pt x="360" y="319"/>
                    </a:lnTo>
                    <a:lnTo>
                      <a:pt x="360" y="321"/>
                    </a:lnTo>
                    <a:lnTo>
                      <a:pt x="360" y="321"/>
                    </a:lnTo>
                    <a:lnTo>
                      <a:pt x="358" y="324"/>
                    </a:lnTo>
                    <a:lnTo>
                      <a:pt x="358" y="326"/>
                    </a:lnTo>
                    <a:lnTo>
                      <a:pt x="358" y="326"/>
                    </a:lnTo>
                    <a:lnTo>
                      <a:pt x="358" y="329"/>
                    </a:lnTo>
                    <a:lnTo>
                      <a:pt x="358" y="331"/>
                    </a:lnTo>
                    <a:lnTo>
                      <a:pt x="358" y="331"/>
                    </a:lnTo>
                    <a:lnTo>
                      <a:pt x="358" y="334"/>
                    </a:lnTo>
                    <a:lnTo>
                      <a:pt x="358" y="334"/>
                    </a:lnTo>
                    <a:lnTo>
                      <a:pt x="358" y="338"/>
                    </a:lnTo>
                    <a:lnTo>
                      <a:pt x="358" y="341"/>
                    </a:lnTo>
                    <a:lnTo>
                      <a:pt x="358" y="341"/>
                    </a:lnTo>
                    <a:lnTo>
                      <a:pt x="360" y="343"/>
                    </a:lnTo>
                    <a:lnTo>
                      <a:pt x="360" y="341"/>
                    </a:lnTo>
                    <a:lnTo>
                      <a:pt x="360" y="341"/>
                    </a:lnTo>
                    <a:lnTo>
                      <a:pt x="363" y="338"/>
                    </a:lnTo>
                    <a:lnTo>
                      <a:pt x="365" y="338"/>
                    </a:lnTo>
                    <a:lnTo>
                      <a:pt x="365" y="338"/>
                    </a:lnTo>
                    <a:lnTo>
                      <a:pt x="368" y="338"/>
                    </a:lnTo>
                    <a:lnTo>
                      <a:pt x="368" y="336"/>
                    </a:lnTo>
                    <a:lnTo>
                      <a:pt x="368" y="336"/>
                    </a:lnTo>
                    <a:lnTo>
                      <a:pt x="370" y="334"/>
                    </a:lnTo>
                    <a:lnTo>
                      <a:pt x="370" y="331"/>
                    </a:lnTo>
                    <a:lnTo>
                      <a:pt x="370" y="331"/>
                    </a:lnTo>
                    <a:lnTo>
                      <a:pt x="373" y="329"/>
                    </a:lnTo>
                    <a:lnTo>
                      <a:pt x="373" y="329"/>
                    </a:lnTo>
                    <a:lnTo>
                      <a:pt x="373" y="329"/>
                    </a:lnTo>
                    <a:lnTo>
                      <a:pt x="373" y="326"/>
                    </a:lnTo>
                    <a:lnTo>
                      <a:pt x="373" y="324"/>
                    </a:lnTo>
                    <a:lnTo>
                      <a:pt x="375" y="324"/>
                    </a:lnTo>
                    <a:lnTo>
                      <a:pt x="375" y="324"/>
                    </a:lnTo>
                    <a:lnTo>
                      <a:pt x="378" y="326"/>
                    </a:lnTo>
                    <a:lnTo>
                      <a:pt x="380" y="326"/>
                    </a:lnTo>
                    <a:lnTo>
                      <a:pt x="382" y="326"/>
                    </a:lnTo>
                    <a:lnTo>
                      <a:pt x="382" y="324"/>
                    </a:lnTo>
                    <a:lnTo>
                      <a:pt x="382" y="324"/>
                    </a:lnTo>
                    <a:lnTo>
                      <a:pt x="385" y="324"/>
                    </a:lnTo>
                    <a:lnTo>
                      <a:pt x="385" y="321"/>
                    </a:lnTo>
                    <a:lnTo>
                      <a:pt x="387" y="321"/>
                    </a:lnTo>
                    <a:lnTo>
                      <a:pt x="387" y="321"/>
                    </a:lnTo>
                    <a:lnTo>
                      <a:pt x="390" y="324"/>
                    </a:lnTo>
                    <a:lnTo>
                      <a:pt x="390" y="324"/>
                    </a:lnTo>
                    <a:lnTo>
                      <a:pt x="387" y="331"/>
                    </a:lnTo>
                    <a:lnTo>
                      <a:pt x="387" y="331"/>
                    </a:lnTo>
                    <a:lnTo>
                      <a:pt x="387" y="331"/>
                    </a:lnTo>
                    <a:lnTo>
                      <a:pt x="387" y="334"/>
                    </a:lnTo>
                    <a:lnTo>
                      <a:pt x="387" y="334"/>
                    </a:lnTo>
                    <a:lnTo>
                      <a:pt x="387" y="334"/>
                    </a:lnTo>
                    <a:lnTo>
                      <a:pt x="387" y="334"/>
                    </a:lnTo>
                    <a:lnTo>
                      <a:pt x="385" y="334"/>
                    </a:lnTo>
                    <a:lnTo>
                      <a:pt x="385" y="334"/>
                    </a:lnTo>
                    <a:lnTo>
                      <a:pt x="385" y="334"/>
                    </a:lnTo>
                    <a:lnTo>
                      <a:pt x="382" y="334"/>
                    </a:lnTo>
                    <a:lnTo>
                      <a:pt x="382" y="334"/>
                    </a:lnTo>
                    <a:lnTo>
                      <a:pt x="382" y="334"/>
                    </a:lnTo>
                    <a:lnTo>
                      <a:pt x="382" y="334"/>
                    </a:lnTo>
                    <a:lnTo>
                      <a:pt x="382" y="336"/>
                    </a:lnTo>
                    <a:lnTo>
                      <a:pt x="382" y="336"/>
                    </a:lnTo>
                    <a:lnTo>
                      <a:pt x="382" y="336"/>
                    </a:lnTo>
                    <a:lnTo>
                      <a:pt x="382" y="336"/>
                    </a:lnTo>
                    <a:lnTo>
                      <a:pt x="382" y="336"/>
                    </a:lnTo>
                    <a:lnTo>
                      <a:pt x="380" y="336"/>
                    </a:lnTo>
                    <a:lnTo>
                      <a:pt x="380" y="338"/>
                    </a:lnTo>
                    <a:lnTo>
                      <a:pt x="380" y="341"/>
                    </a:lnTo>
                    <a:lnTo>
                      <a:pt x="378" y="343"/>
                    </a:lnTo>
                    <a:lnTo>
                      <a:pt x="378" y="343"/>
                    </a:lnTo>
                    <a:lnTo>
                      <a:pt x="378" y="346"/>
                    </a:lnTo>
                    <a:lnTo>
                      <a:pt x="380" y="346"/>
                    </a:lnTo>
                    <a:lnTo>
                      <a:pt x="380" y="348"/>
                    </a:lnTo>
                    <a:lnTo>
                      <a:pt x="382" y="351"/>
                    </a:lnTo>
                    <a:lnTo>
                      <a:pt x="382" y="351"/>
                    </a:lnTo>
                    <a:lnTo>
                      <a:pt x="382" y="351"/>
                    </a:lnTo>
                    <a:lnTo>
                      <a:pt x="385" y="351"/>
                    </a:lnTo>
                    <a:lnTo>
                      <a:pt x="385" y="348"/>
                    </a:lnTo>
                    <a:lnTo>
                      <a:pt x="385" y="348"/>
                    </a:lnTo>
                    <a:lnTo>
                      <a:pt x="385" y="348"/>
                    </a:lnTo>
                    <a:lnTo>
                      <a:pt x="385" y="346"/>
                    </a:lnTo>
                    <a:lnTo>
                      <a:pt x="382" y="346"/>
                    </a:lnTo>
                    <a:lnTo>
                      <a:pt x="382" y="346"/>
                    </a:lnTo>
                    <a:lnTo>
                      <a:pt x="382" y="343"/>
                    </a:lnTo>
                    <a:lnTo>
                      <a:pt x="385" y="343"/>
                    </a:lnTo>
                    <a:lnTo>
                      <a:pt x="385" y="343"/>
                    </a:lnTo>
                    <a:lnTo>
                      <a:pt x="385" y="343"/>
                    </a:lnTo>
                    <a:lnTo>
                      <a:pt x="387" y="341"/>
                    </a:lnTo>
                    <a:lnTo>
                      <a:pt x="387" y="338"/>
                    </a:lnTo>
                    <a:lnTo>
                      <a:pt x="390" y="338"/>
                    </a:lnTo>
                    <a:lnTo>
                      <a:pt x="390" y="338"/>
                    </a:lnTo>
                    <a:lnTo>
                      <a:pt x="390" y="336"/>
                    </a:lnTo>
                    <a:lnTo>
                      <a:pt x="390" y="336"/>
                    </a:lnTo>
                    <a:lnTo>
                      <a:pt x="390" y="336"/>
                    </a:lnTo>
                    <a:lnTo>
                      <a:pt x="392" y="336"/>
                    </a:lnTo>
                    <a:lnTo>
                      <a:pt x="392" y="334"/>
                    </a:lnTo>
                    <a:lnTo>
                      <a:pt x="395" y="334"/>
                    </a:lnTo>
                    <a:lnTo>
                      <a:pt x="397" y="334"/>
                    </a:lnTo>
                    <a:lnTo>
                      <a:pt x="397" y="331"/>
                    </a:lnTo>
                    <a:lnTo>
                      <a:pt x="397" y="331"/>
                    </a:lnTo>
                    <a:lnTo>
                      <a:pt x="399" y="331"/>
                    </a:lnTo>
                    <a:lnTo>
                      <a:pt x="402" y="331"/>
                    </a:lnTo>
                    <a:lnTo>
                      <a:pt x="402" y="329"/>
                    </a:lnTo>
                    <a:lnTo>
                      <a:pt x="402" y="329"/>
                    </a:lnTo>
                    <a:lnTo>
                      <a:pt x="402" y="329"/>
                    </a:lnTo>
                    <a:lnTo>
                      <a:pt x="404" y="324"/>
                    </a:lnTo>
                    <a:lnTo>
                      <a:pt x="407" y="319"/>
                    </a:lnTo>
                    <a:lnTo>
                      <a:pt x="409" y="316"/>
                    </a:lnTo>
                    <a:lnTo>
                      <a:pt x="417" y="314"/>
                    </a:lnTo>
                    <a:lnTo>
                      <a:pt x="421" y="314"/>
                    </a:lnTo>
                    <a:lnTo>
                      <a:pt x="424" y="314"/>
                    </a:lnTo>
                    <a:lnTo>
                      <a:pt x="429" y="316"/>
                    </a:lnTo>
                    <a:lnTo>
                      <a:pt x="434" y="319"/>
                    </a:lnTo>
                    <a:lnTo>
                      <a:pt x="434" y="316"/>
                    </a:lnTo>
                    <a:lnTo>
                      <a:pt x="434" y="314"/>
                    </a:lnTo>
                    <a:lnTo>
                      <a:pt x="434" y="314"/>
                    </a:lnTo>
                    <a:lnTo>
                      <a:pt x="441" y="312"/>
                    </a:lnTo>
                    <a:lnTo>
                      <a:pt x="441" y="312"/>
                    </a:lnTo>
                    <a:lnTo>
                      <a:pt x="448" y="312"/>
                    </a:lnTo>
                    <a:lnTo>
                      <a:pt x="451" y="312"/>
                    </a:lnTo>
                    <a:lnTo>
                      <a:pt x="453" y="312"/>
                    </a:lnTo>
                    <a:lnTo>
                      <a:pt x="453" y="312"/>
                    </a:lnTo>
                    <a:lnTo>
                      <a:pt x="453" y="307"/>
                    </a:lnTo>
                    <a:lnTo>
                      <a:pt x="458" y="302"/>
                    </a:lnTo>
                    <a:lnTo>
                      <a:pt x="458" y="302"/>
                    </a:lnTo>
                    <a:lnTo>
                      <a:pt x="460" y="299"/>
                    </a:lnTo>
                    <a:lnTo>
                      <a:pt x="465" y="302"/>
                    </a:lnTo>
                    <a:lnTo>
                      <a:pt x="468" y="299"/>
                    </a:lnTo>
                    <a:lnTo>
                      <a:pt x="468" y="299"/>
                    </a:lnTo>
                    <a:lnTo>
                      <a:pt x="470" y="299"/>
                    </a:lnTo>
                    <a:lnTo>
                      <a:pt x="470" y="302"/>
                    </a:lnTo>
                    <a:lnTo>
                      <a:pt x="470" y="302"/>
                    </a:lnTo>
                    <a:lnTo>
                      <a:pt x="473" y="302"/>
                    </a:lnTo>
                    <a:lnTo>
                      <a:pt x="473" y="299"/>
                    </a:lnTo>
                    <a:lnTo>
                      <a:pt x="475" y="302"/>
                    </a:lnTo>
                    <a:lnTo>
                      <a:pt x="477" y="302"/>
                    </a:lnTo>
                    <a:lnTo>
                      <a:pt x="480" y="304"/>
                    </a:lnTo>
                    <a:lnTo>
                      <a:pt x="482" y="304"/>
                    </a:lnTo>
                    <a:lnTo>
                      <a:pt x="485" y="304"/>
                    </a:lnTo>
                    <a:lnTo>
                      <a:pt x="490" y="307"/>
                    </a:lnTo>
                    <a:lnTo>
                      <a:pt x="495" y="309"/>
                    </a:lnTo>
                    <a:lnTo>
                      <a:pt x="495" y="309"/>
                    </a:lnTo>
                    <a:lnTo>
                      <a:pt x="497" y="309"/>
                    </a:lnTo>
                    <a:lnTo>
                      <a:pt x="499" y="312"/>
                    </a:lnTo>
                    <a:lnTo>
                      <a:pt x="499" y="314"/>
                    </a:lnTo>
                    <a:lnTo>
                      <a:pt x="502" y="314"/>
                    </a:lnTo>
                    <a:lnTo>
                      <a:pt x="502" y="316"/>
                    </a:lnTo>
                    <a:lnTo>
                      <a:pt x="502" y="316"/>
                    </a:lnTo>
                    <a:lnTo>
                      <a:pt x="504" y="319"/>
                    </a:lnTo>
                    <a:lnTo>
                      <a:pt x="507" y="319"/>
                    </a:lnTo>
                    <a:lnTo>
                      <a:pt x="507" y="319"/>
                    </a:lnTo>
                    <a:lnTo>
                      <a:pt x="507" y="321"/>
                    </a:lnTo>
                    <a:lnTo>
                      <a:pt x="509" y="324"/>
                    </a:lnTo>
                    <a:lnTo>
                      <a:pt x="512" y="324"/>
                    </a:lnTo>
                    <a:lnTo>
                      <a:pt x="516" y="326"/>
                    </a:lnTo>
                    <a:lnTo>
                      <a:pt x="516" y="324"/>
                    </a:lnTo>
                    <a:lnTo>
                      <a:pt x="516" y="324"/>
                    </a:lnTo>
                    <a:lnTo>
                      <a:pt x="516" y="321"/>
                    </a:lnTo>
                    <a:lnTo>
                      <a:pt x="516" y="319"/>
                    </a:lnTo>
                    <a:lnTo>
                      <a:pt x="516" y="316"/>
                    </a:lnTo>
                    <a:lnTo>
                      <a:pt x="516" y="316"/>
                    </a:lnTo>
                    <a:lnTo>
                      <a:pt x="516" y="316"/>
                    </a:lnTo>
                    <a:lnTo>
                      <a:pt x="516" y="314"/>
                    </a:lnTo>
                    <a:lnTo>
                      <a:pt x="516" y="314"/>
                    </a:lnTo>
                    <a:lnTo>
                      <a:pt x="516" y="312"/>
                    </a:lnTo>
                    <a:lnTo>
                      <a:pt x="519" y="312"/>
                    </a:lnTo>
                    <a:lnTo>
                      <a:pt x="519" y="312"/>
                    </a:lnTo>
                    <a:lnTo>
                      <a:pt x="519" y="307"/>
                    </a:lnTo>
                    <a:lnTo>
                      <a:pt x="521" y="307"/>
                    </a:lnTo>
                    <a:lnTo>
                      <a:pt x="524" y="307"/>
                    </a:lnTo>
                    <a:lnTo>
                      <a:pt x="526" y="307"/>
                    </a:lnTo>
                    <a:lnTo>
                      <a:pt x="526" y="307"/>
                    </a:lnTo>
                    <a:lnTo>
                      <a:pt x="529" y="307"/>
                    </a:lnTo>
                    <a:lnTo>
                      <a:pt x="529" y="309"/>
                    </a:lnTo>
                    <a:lnTo>
                      <a:pt x="529" y="309"/>
                    </a:lnTo>
                    <a:lnTo>
                      <a:pt x="529" y="312"/>
                    </a:lnTo>
                    <a:lnTo>
                      <a:pt x="529" y="312"/>
                    </a:lnTo>
                    <a:lnTo>
                      <a:pt x="531" y="312"/>
                    </a:lnTo>
                    <a:lnTo>
                      <a:pt x="531" y="312"/>
                    </a:lnTo>
                    <a:lnTo>
                      <a:pt x="531" y="312"/>
                    </a:lnTo>
                    <a:lnTo>
                      <a:pt x="534" y="312"/>
                    </a:lnTo>
                    <a:lnTo>
                      <a:pt x="534" y="312"/>
                    </a:lnTo>
                    <a:lnTo>
                      <a:pt x="536" y="312"/>
                    </a:lnTo>
                    <a:lnTo>
                      <a:pt x="536" y="309"/>
                    </a:lnTo>
                    <a:lnTo>
                      <a:pt x="538" y="309"/>
                    </a:lnTo>
                    <a:lnTo>
                      <a:pt x="541" y="312"/>
                    </a:lnTo>
                    <a:lnTo>
                      <a:pt x="541" y="312"/>
                    </a:lnTo>
                    <a:lnTo>
                      <a:pt x="541" y="312"/>
                    </a:lnTo>
                    <a:lnTo>
                      <a:pt x="543" y="312"/>
                    </a:lnTo>
                    <a:lnTo>
                      <a:pt x="543" y="312"/>
                    </a:lnTo>
                    <a:lnTo>
                      <a:pt x="543" y="312"/>
                    </a:lnTo>
                    <a:lnTo>
                      <a:pt x="546" y="312"/>
                    </a:lnTo>
                    <a:lnTo>
                      <a:pt x="546" y="312"/>
                    </a:lnTo>
                    <a:lnTo>
                      <a:pt x="546" y="312"/>
                    </a:lnTo>
                    <a:lnTo>
                      <a:pt x="551" y="312"/>
                    </a:lnTo>
                    <a:lnTo>
                      <a:pt x="555" y="314"/>
                    </a:lnTo>
                    <a:lnTo>
                      <a:pt x="563" y="314"/>
                    </a:lnTo>
                    <a:lnTo>
                      <a:pt x="565" y="314"/>
                    </a:lnTo>
                    <a:lnTo>
                      <a:pt x="565" y="314"/>
                    </a:lnTo>
                    <a:lnTo>
                      <a:pt x="568" y="316"/>
                    </a:lnTo>
                    <a:lnTo>
                      <a:pt x="568" y="314"/>
                    </a:lnTo>
                    <a:lnTo>
                      <a:pt x="568" y="314"/>
                    </a:lnTo>
                    <a:lnTo>
                      <a:pt x="568" y="314"/>
                    </a:lnTo>
                    <a:lnTo>
                      <a:pt x="573" y="314"/>
                    </a:lnTo>
                    <a:lnTo>
                      <a:pt x="573" y="314"/>
                    </a:lnTo>
                    <a:lnTo>
                      <a:pt x="573" y="314"/>
                    </a:lnTo>
                    <a:lnTo>
                      <a:pt x="575" y="312"/>
                    </a:lnTo>
                    <a:lnTo>
                      <a:pt x="575" y="309"/>
                    </a:lnTo>
                    <a:lnTo>
                      <a:pt x="573" y="309"/>
                    </a:lnTo>
                    <a:lnTo>
                      <a:pt x="573" y="309"/>
                    </a:lnTo>
                    <a:lnTo>
                      <a:pt x="573" y="307"/>
                    </a:lnTo>
                    <a:lnTo>
                      <a:pt x="570" y="307"/>
                    </a:lnTo>
                    <a:lnTo>
                      <a:pt x="570" y="307"/>
                    </a:lnTo>
                    <a:lnTo>
                      <a:pt x="568" y="307"/>
                    </a:lnTo>
                    <a:lnTo>
                      <a:pt x="568" y="307"/>
                    </a:lnTo>
                    <a:lnTo>
                      <a:pt x="565" y="304"/>
                    </a:lnTo>
                    <a:lnTo>
                      <a:pt x="563" y="302"/>
                    </a:lnTo>
                    <a:lnTo>
                      <a:pt x="563" y="302"/>
                    </a:lnTo>
                    <a:lnTo>
                      <a:pt x="563" y="299"/>
                    </a:lnTo>
                    <a:lnTo>
                      <a:pt x="563" y="299"/>
                    </a:lnTo>
                    <a:lnTo>
                      <a:pt x="565" y="297"/>
                    </a:lnTo>
                    <a:lnTo>
                      <a:pt x="565" y="297"/>
                    </a:lnTo>
                    <a:lnTo>
                      <a:pt x="563" y="297"/>
                    </a:lnTo>
                    <a:lnTo>
                      <a:pt x="563" y="297"/>
                    </a:lnTo>
                    <a:lnTo>
                      <a:pt x="563" y="295"/>
                    </a:lnTo>
                    <a:lnTo>
                      <a:pt x="560" y="295"/>
                    </a:lnTo>
                    <a:lnTo>
                      <a:pt x="560" y="295"/>
                    </a:lnTo>
                    <a:lnTo>
                      <a:pt x="560" y="295"/>
                    </a:lnTo>
                    <a:lnTo>
                      <a:pt x="560" y="295"/>
                    </a:lnTo>
                    <a:lnTo>
                      <a:pt x="558" y="292"/>
                    </a:lnTo>
                    <a:lnTo>
                      <a:pt x="558" y="292"/>
                    </a:lnTo>
                    <a:lnTo>
                      <a:pt x="555" y="292"/>
                    </a:lnTo>
                    <a:lnTo>
                      <a:pt x="553" y="292"/>
                    </a:lnTo>
                    <a:lnTo>
                      <a:pt x="553" y="292"/>
                    </a:lnTo>
                    <a:lnTo>
                      <a:pt x="551" y="295"/>
                    </a:lnTo>
                    <a:lnTo>
                      <a:pt x="551" y="292"/>
                    </a:lnTo>
                    <a:lnTo>
                      <a:pt x="548" y="290"/>
                    </a:lnTo>
                    <a:lnTo>
                      <a:pt x="548" y="290"/>
                    </a:lnTo>
                    <a:lnTo>
                      <a:pt x="551" y="287"/>
                    </a:lnTo>
                    <a:lnTo>
                      <a:pt x="553" y="285"/>
                    </a:lnTo>
                    <a:lnTo>
                      <a:pt x="555" y="285"/>
                    </a:lnTo>
                    <a:lnTo>
                      <a:pt x="553" y="285"/>
                    </a:lnTo>
                    <a:lnTo>
                      <a:pt x="553" y="282"/>
                    </a:lnTo>
                    <a:lnTo>
                      <a:pt x="551" y="280"/>
                    </a:lnTo>
                    <a:lnTo>
                      <a:pt x="551" y="275"/>
                    </a:lnTo>
                    <a:lnTo>
                      <a:pt x="551" y="273"/>
                    </a:lnTo>
                    <a:lnTo>
                      <a:pt x="551" y="273"/>
                    </a:lnTo>
                    <a:lnTo>
                      <a:pt x="548" y="268"/>
                    </a:lnTo>
                    <a:lnTo>
                      <a:pt x="548" y="265"/>
                    </a:lnTo>
                    <a:lnTo>
                      <a:pt x="546" y="260"/>
                    </a:lnTo>
                    <a:lnTo>
                      <a:pt x="543" y="260"/>
                    </a:lnTo>
                    <a:lnTo>
                      <a:pt x="541" y="260"/>
                    </a:lnTo>
                    <a:lnTo>
                      <a:pt x="541" y="258"/>
                    </a:lnTo>
                    <a:lnTo>
                      <a:pt x="538" y="260"/>
                    </a:lnTo>
                    <a:lnTo>
                      <a:pt x="538" y="260"/>
                    </a:lnTo>
                    <a:lnTo>
                      <a:pt x="536" y="265"/>
                    </a:lnTo>
                    <a:lnTo>
                      <a:pt x="534" y="265"/>
                    </a:lnTo>
                    <a:lnTo>
                      <a:pt x="531" y="268"/>
                    </a:lnTo>
                    <a:lnTo>
                      <a:pt x="526" y="268"/>
                    </a:lnTo>
                    <a:lnTo>
                      <a:pt x="524" y="268"/>
                    </a:lnTo>
                    <a:lnTo>
                      <a:pt x="526" y="265"/>
                    </a:lnTo>
                    <a:lnTo>
                      <a:pt x="524" y="263"/>
                    </a:lnTo>
                    <a:lnTo>
                      <a:pt x="521" y="260"/>
                    </a:lnTo>
                    <a:lnTo>
                      <a:pt x="519" y="260"/>
                    </a:lnTo>
                    <a:lnTo>
                      <a:pt x="516" y="263"/>
                    </a:lnTo>
                    <a:lnTo>
                      <a:pt x="514" y="265"/>
                    </a:lnTo>
                    <a:lnTo>
                      <a:pt x="512" y="265"/>
                    </a:lnTo>
                    <a:lnTo>
                      <a:pt x="509" y="265"/>
                    </a:lnTo>
                    <a:lnTo>
                      <a:pt x="509" y="265"/>
                    </a:lnTo>
                    <a:lnTo>
                      <a:pt x="507" y="263"/>
                    </a:lnTo>
                    <a:lnTo>
                      <a:pt x="502" y="263"/>
                    </a:lnTo>
                    <a:lnTo>
                      <a:pt x="502" y="263"/>
                    </a:lnTo>
                    <a:lnTo>
                      <a:pt x="502" y="260"/>
                    </a:lnTo>
                    <a:lnTo>
                      <a:pt x="502" y="260"/>
                    </a:lnTo>
                    <a:lnTo>
                      <a:pt x="499" y="260"/>
                    </a:lnTo>
                    <a:lnTo>
                      <a:pt x="497" y="260"/>
                    </a:lnTo>
                    <a:lnTo>
                      <a:pt x="497" y="260"/>
                    </a:lnTo>
                    <a:lnTo>
                      <a:pt x="495" y="260"/>
                    </a:lnTo>
                    <a:lnTo>
                      <a:pt x="495" y="260"/>
                    </a:lnTo>
                    <a:lnTo>
                      <a:pt x="495" y="258"/>
                    </a:lnTo>
                    <a:lnTo>
                      <a:pt x="492" y="258"/>
                    </a:lnTo>
                    <a:lnTo>
                      <a:pt x="495" y="256"/>
                    </a:lnTo>
                    <a:lnTo>
                      <a:pt x="495" y="253"/>
                    </a:lnTo>
                    <a:lnTo>
                      <a:pt x="495" y="251"/>
                    </a:lnTo>
                    <a:lnTo>
                      <a:pt x="497" y="238"/>
                    </a:lnTo>
                    <a:lnTo>
                      <a:pt x="497" y="236"/>
                    </a:lnTo>
                    <a:lnTo>
                      <a:pt x="497" y="236"/>
                    </a:lnTo>
                    <a:lnTo>
                      <a:pt x="499" y="234"/>
                    </a:lnTo>
                    <a:lnTo>
                      <a:pt x="499" y="234"/>
                    </a:lnTo>
                    <a:lnTo>
                      <a:pt x="499" y="231"/>
                    </a:lnTo>
                    <a:lnTo>
                      <a:pt x="499" y="231"/>
                    </a:lnTo>
                    <a:lnTo>
                      <a:pt x="495" y="234"/>
                    </a:lnTo>
                    <a:lnTo>
                      <a:pt x="495" y="234"/>
                    </a:lnTo>
                    <a:lnTo>
                      <a:pt x="487" y="231"/>
                    </a:lnTo>
                    <a:lnTo>
                      <a:pt x="482" y="234"/>
                    </a:lnTo>
                    <a:lnTo>
                      <a:pt x="477" y="234"/>
                    </a:lnTo>
                    <a:lnTo>
                      <a:pt x="477" y="236"/>
                    </a:lnTo>
                    <a:lnTo>
                      <a:pt x="473" y="238"/>
                    </a:lnTo>
                    <a:lnTo>
                      <a:pt x="468" y="241"/>
                    </a:lnTo>
                    <a:lnTo>
                      <a:pt x="463" y="241"/>
                    </a:lnTo>
                    <a:lnTo>
                      <a:pt x="460" y="241"/>
                    </a:lnTo>
                    <a:lnTo>
                      <a:pt x="456" y="241"/>
                    </a:lnTo>
                    <a:lnTo>
                      <a:pt x="448" y="241"/>
                    </a:lnTo>
                    <a:lnTo>
                      <a:pt x="443" y="241"/>
                    </a:lnTo>
                    <a:lnTo>
                      <a:pt x="436" y="238"/>
                    </a:lnTo>
                    <a:lnTo>
                      <a:pt x="434" y="241"/>
                    </a:lnTo>
                    <a:lnTo>
                      <a:pt x="434" y="238"/>
                    </a:lnTo>
                    <a:lnTo>
                      <a:pt x="431" y="241"/>
                    </a:lnTo>
                    <a:lnTo>
                      <a:pt x="426" y="241"/>
                    </a:lnTo>
                    <a:lnTo>
                      <a:pt x="421" y="243"/>
                    </a:lnTo>
                    <a:lnTo>
                      <a:pt x="419" y="243"/>
                    </a:lnTo>
                    <a:lnTo>
                      <a:pt x="417" y="241"/>
                    </a:lnTo>
                    <a:lnTo>
                      <a:pt x="412" y="246"/>
                    </a:lnTo>
                    <a:lnTo>
                      <a:pt x="407" y="248"/>
                    </a:lnTo>
                    <a:lnTo>
                      <a:pt x="402" y="251"/>
                    </a:lnTo>
                    <a:lnTo>
                      <a:pt x="399" y="253"/>
                    </a:lnTo>
                    <a:lnTo>
                      <a:pt x="397" y="256"/>
                    </a:lnTo>
                    <a:lnTo>
                      <a:pt x="395" y="256"/>
                    </a:lnTo>
                    <a:lnTo>
                      <a:pt x="392" y="256"/>
                    </a:lnTo>
                    <a:lnTo>
                      <a:pt x="390" y="258"/>
                    </a:lnTo>
                    <a:lnTo>
                      <a:pt x="390" y="258"/>
                    </a:lnTo>
                    <a:lnTo>
                      <a:pt x="385" y="265"/>
                    </a:lnTo>
                    <a:lnTo>
                      <a:pt x="382" y="265"/>
                    </a:lnTo>
                    <a:lnTo>
                      <a:pt x="380" y="268"/>
                    </a:lnTo>
                    <a:lnTo>
                      <a:pt x="380" y="268"/>
                    </a:lnTo>
                    <a:lnTo>
                      <a:pt x="382" y="265"/>
                    </a:lnTo>
                    <a:lnTo>
                      <a:pt x="382" y="265"/>
                    </a:lnTo>
                    <a:lnTo>
                      <a:pt x="380" y="265"/>
                    </a:lnTo>
                    <a:lnTo>
                      <a:pt x="378" y="265"/>
                    </a:lnTo>
                    <a:lnTo>
                      <a:pt x="378" y="263"/>
                    </a:lnTo>
                    <a:lnTo>
                      <a:pt x="375" y="263"/>
                    </a:lnTo>
                    <a:lnTo>
                      <a:pt x="375" y="260"/>
                    </a:lnTo>
                    <a:lnTo>
                      <a:pt x="373" y="260"/>
                    </a:lnTo>
                    <a:lnTo>
                      <a:pt x="370" y="263"/>
                    </a:lnTo>
                    <a:lnTo>
                      <a:pt x="368" y="265"/>
                    </a:lnTo>
                    <a:lnTo>
                      <a:pt x="368" y="265"/>
                    </a:lnTo>
                    <a:lnTo>
                      <a:pt x="365" y="265"/>
                    </a:lnTo>
                    <a:lnTo>
                      <a:pt x="365" y="263"/>
                    </a:lnTo>
                    <a:lnTo>
                      <a:pt x="365" y="263"/>
                    </a:lnTo>
                    <a:lnTo>
                      <a:pt x="363" y="263"/>
                    </a:lnTo>
                    <a:lnTo>
                      <a:pt x="363" y="263"/>
                    </a:lnTo>
                    <a:lnTo>
                      <a:pt x="363" y="263"/>
                    </a:lnTo>
                    <a:lnTo>
                      <a:pt x="360" y="258"/>
                    </a:lnTo>
                    <a:lnTo>
                      <a:pt x="360" y="258"/>
                    </a:lnTo>
                    <a:lnTo>
                      <a:pt x="360" y="258"/>
                    </a:lnTo>
                    <a:lnTo>
                      <a:pt x="358" y="256"/>
                    </a:lnTo>
                    <a:lnTo>
                      <a:pt x="358" y="256"/>
                    </a:lnTo>
                    <a:lnTo>
                      <a:pt x="358" y="256"/>
                    </a:lnTo>
                    <a:lnTo>
                      <a:pt x="356" y="256"/>
                    </a:lnTo>
                    <a:lnTo>
                      <a:pt x="356" y="256"/>
                    </a:lnTo>
                    <a:lnTo>
                      <a:pt x="356" y="256"/>
                    </a:lnTo>
                    <a:lnTo>
                      <a:pt x="353" y="258"/>
                    </a:lnTo>
                    <a:lnTo>
                      <a:pt x="353" y="258"/>
                    </a:lnTo>
                    <a:lnTo>
                      <a:pt x="351" y="256"/>
                    </a:lnTo>
                    <a:lnTo>
                      <a:pt x="351" y="258"/>
                    </a:lnTo>
                    <a:lnTo>
                      <a:pt x="351" y="258"/>
                    </a:lnTo>
                    <a:lnTo>
                      <a:pt x="348" y="260"/>
                    </a:lnTo>
                    <a:lnTo>
                      <a:pt x="348" y="260"/>
                    </a:lnTo>
                    <a:lnTo>
                      <a:pt x="343" y="258"/>
                    </a:lnTo>
                    <a:lnTo>
                      <a:pt x="341" y="260"/>
                    </a:lnTo>
                    <a:lnTo>
                      <a:pt x="336" y="260"/>
                    </a:lnTo>
                    <a:lnTo>
                      <a:pt x="334" y="258"/>
                    </a:lnTo>
                    <a:lnTo>
                      <a:pt x="331" y="258"/>
                    </a:lnTo>
                    <a:lnTo>
                      <a:pt x="331" y="256"/>
                    </a:lnTo>
                    <a:lnTo>
                      <a:pt x="329" y="251"/>
                    </a:lnTo>
                    <a:lnTo>
                      <a:pt x="329" y="251"/>
                    </a:lnTo>
                    <a:lnTo>
                      <a:pt x="329" y="251"/>
                    </a:lnTo>
                    <a:lnTo>
                      <a:pt x="324" y="248"/>
                    </a:lnTo>
                    <a:lnTo>
                      <a:pt x="324" y="248"/>
                    </a:lnTo>
                    <a:lnTo>
                      <a:pt x="324" y="246"/>
                    </a:lnTo>
                    <a:lnTo>
                      <a:pt x="324" y="246"/>
                    </a:lnTo>
                    <a:lnTo>
                      <a:pt x="321" y="243"/>
                    </a:lnTo>
                    <a:lnTo>
                      <a:pt x="321" y="241"/>
                    </a:lnTo>
                    <a:lnTo>
                      <a:pt x="319" y="238"/>
                    </a:lnTo>
                    <a:lnTo>
                      <a:pt x="319" y="238"/>
                    </a:lnTo>
                    <a:lnTo>
                      <a:pt x="317" y="236"/>
                    </a:lnTo>
                    <a:lnTo>
                      <a:pt x="314" y="234"/>
                    </a:lnTo>
                    <a:lnTo>
                      <a:pt x="314" y="229"/>
                    </a:lnTo>
                    <a:lnTo>
                      <a:pt x="314" y="226"/>
                    </a:lnTo>
                    <a:lnTo>
                      <a:pt x="312" y="229"/>
                    </a:lnTo>
                    <a:lnTo>
                      <a:pt x="312" y="229"/>
                    </a:lnTo>
                    <a:lnTo>
                      <a:pt x="309" y="226"/>
                    </a:lnTo>
                    <a:lnTo>
                      <a:pt x="309" y="224"/>
                    </a:lnTo>
                    <a:lnTo>
                      <a:pt x="309" y="224"/>
                    </a:lnTo>
                    <a:lnTo>
                      <a:pt x="307" y="226"/>
                    </a:lnTo>
                    <a:lnTo>
                      <a:pt x="307" y="226"/>
                    </a:lnTo>
                    <a:lnTo>
                      <a:pt x="307" y="224"/>
                    </a:lnTo>
                    <a:lnTo>
                      <a:pt x="304" y="224"/>
                    </a:lnTo>
                    <a:lnTo>
                      <a:pt x="304" y="221"/>
                    </a:lnTo>
                    <a:lnTo>
                      <a:pt x="304" y="221"/>
                    </a:lnTo>
                    <a:lnTo>
                      <a:pt x="304" y="221"/>
                    </a:lnTo>
                    <a:lnTo>
                      <a:pt x="302" y="221"/>
                    </a:lnTo>
                    <a:lnTo>
                      <a:pt x="302" y="221"/>
                    </a:lnTo>
                    <a:lnTo>
                      <a:pt x="302" y="219"/>
                    </a:lnTo>
                    <a:lnTo>
                      <a:pt x="297" y="219"/>
                    </a:lnTo>
                    <a:lnTo>
                      <a:pt x="295" y="219"/>
                    </a:lnTo>
                    <a:lnTo>
                      <a:pt x="287" y="217"/>
                    </a:lnTo>
                    <a:lnTo>
                      <a:pt x="282" y="217"/>
                    </a:lnTo>
                    <a:lnTo>
                      <a:pt x="280" y="217"/>
                    </a:lnTo>
                    <a:lnTo>
                      <a:pt x="273" y="219"/>
                    </a:lnTo>
                    <a:lnTo>
                      <a:pt x="273" y="221"/>
                    </a:lnTo>
                    <a:lnTo>
                      <a:pt x="273" y="221"/>
                    </a:lnTo>
                    <a:lnTo>
                      <a:pt x="270" y="224"/>
                    </a:lnTo>
                    <a:lnTo>
                      <a:pt x="268" y="226"/>
                    </a:lnTo>
                    <a:lnTo>
                      <a:pt x="265" y="226"/>
                    </a:lnTo>
                    <a:lnTo>
                      <a:pt x="265" y="226"/>
                    </a:lnTo>
                    <a:lnTo>
                      <a:pt x="268" y="224"/>
                    </a:lnTo>
                    <a:lnTo>
                      <a:pt x="270" y="221"/>
                    </a:lnTo>
                    <a:lnTo>
                      <a:pt x="270" y="219"/>
                    </a:lnTo>
                    <a:lnTo>
                      <a:pt x="275" y="217"/>
                    </a:lnTo>
                    <a:lnTo>
                      <a:pt x="278" y="214"/>
                    </a:lnTo>
                    <a:lnTo>
                      <a:pt x="278" y="214"/>
                    </a:lnTo>
                    <a:lnTo>
                      <a:pt x="275" y="212"/>
                    </a:lnTo>
                    <a:lnTo>
                      <a:pt x="275" y="214"/>
                    </a:lnTo>
                    <a:lnTo>
                      <a:pt x="270" y="217"/>
                    </a:lnTo>
                    <a:lnTo>
                      <a:pt x="268" y="219"/>
                    </a:lnTo>
                    <a:lnTo>
                      <a:pt x="265" y="219"/>
                    </a:lnTo>
                    <a:lnTo>
                      <a:pt x="263" y="221"/>
                    </a:lnTo>
                    <a:lnTo>
                      <a:pt x="263" y="221"/>
                    </a:lnTo>
                    <a:lnTo>
                      <a:pt x="261" y="224"/>
                    </a:lnTo>
                    <a:lnTo>
                      <a:pt x="258" y="224"/>
                    </a:lnTo>
                    <a:lnTo>
                      <a:pt x="261" y="224"/>
                    </a:lnTo>
                    <a:lnTo>
                      <a:pt x="256" y="231"/>
                    </a:lnTo>
                    <a:lnTo>
                      <a:pt x="253" y="234"/>
                    </a:lnTo>
                    <a:lnTo>
                      <a:pt x="253" y="231"/>
                    </a:lnTo>
                    <a:lnTo>
                      <a:pt x="253" y="231"/>
                    </a:lnTo>
                    <a:lnTo>
                      <a:pt x="253" y="231"/>
                    </a:lnTo>
                    <a:lnTo>
                      <a:pt x="256" y="231"/>
                    </a:lnTo>
                    <a:lnTo>
                      <a:pt x="256" y="231"/>
                    </a:lnTo>
                    <a:lnTo>
                      <a:pt x="256" y="231"/>
                    </a:lnTo>
                    <a:lnTo>
                      <a:pt x="256" y="229"/>
                    </a:lnTo>
                    <a:lnTo>
                      <a:pt x="253" y="226"/>
                    </a:lnTo>
                    <a:lnTo>
                      <a:pt x="253" y="226"/>
                    </a:lnTo>
                    <a:lnTo>
                      <a:pt x="253" y="224"/>
                    </a:lnTo>
                    <a:lnTo>
                      <a:pt x="253" y="224"/>
                    </a:lnTo>
                    <a:lnTo>
                      <a:pt x="253" y="221"/>
                    </a:lnTo>
                    <a:lnTo>
                      <a:pt x="253" y="221"/>
                    </a:lnTo>
                    <a:lnTo>
                      <a:pt x="253" y="221"/>
                    </a:lnTo>
                    <a:lnTo>
                      <a:pt x="256" y="219"/>
                    </a:lnTo>
                    <a:lnTo>
                      <a:pt x="256" y="217"/>
                    </a:lnTo>
                    <a:lnTo>
                      <a:pt x="256" y="214"/>
                    </a:lnTo>
                    <a:lnTo>
                      <a:pt x="256" y="212"/>
                    </a:lnTo>
                    <a:lnTo>
                      <a:pt x="256" y="209"/>
                    </a:lnTo>
                    <a:lnTo>
                      <a:pt x="256" y="207"/>
                    </a:lnTo>
                    <a:lnTo>
                      <a:pt x="253" y="207"/>
                    </a:lnTo>
                    <a:lnTo>
                      <a:pt x="253" y="204"/>
                    </a:lnTo>
                    <a:lnTo>
                      <a:pt x="253" y="204"/>
                    </a:lnTo>
                    <a:lnTo>
                      <a:pt x="251" y="204"/>
                    </a:lnTo>
                    <a:lnTo>
                      <a:pt x="251" y="207"/>
                    </a:lnTo>
                    <a:lnTo>
                      <a:pt x="251" y="204"/>
                    </a:lnTo>
                    <a:lnTo>
                      <a:pt x="251" y="204"/>
                    </a:lnTo>
                    <a:lnTo>
                      <a:pt x="251" y="204"/>
                    </a:lnTo>
                    <a:lnTo>
                      <a:pt x="251" y="202"/>
                    </a:lnTo>
                    <a:lnTo>
                      <a:pt x="251" y="199"/>
                    </a:lnTo>
                    <a:lnTo>
                      <a:pt x="251" y="199"/>
                    </a:lnTo>
                    <a:lnTo>
                      <a:pt x="251" y="197"/>
                    </a:lnTo>
                    <a:lnTo>
                      <a:pt x="246" y="197"/>
                    </a:lnTo>
                    <a:lnTo>
                      <a:pt x="243" y="197"/>
                    </a:lnTo>
                    <a:lnTo>
                      <a:pt x="243" y="195"/>
                    </a:lnTo>
                    <a:lnTo>
                      <a:pt x="243" y="192"/>
                    </a:lnTo>
                    <a:lnTo>
                      <a:pt x="243" y="190"/>
                    </a:lnTo>
                    <a:lnTo>
                      <a:pt x="243" y="187"/>
                    </a:lnTo>
                    <a:lnTo>
                      <a:pt x="243" y="185"/>
                    </a:lnTo>
                    <a:lnTo>
                      <a:pt x="241" y="185"/>
                    </a:lnTo>
                    <a:lnTo>
                      <a:pt x="239" y="187"/>
                    </a:lnTo>
                    <a:lnTo>
                      <a:pt x="236" y="190"/>
                    </a:lnTo>
                    <a:lnTo>
                      <a:pt x="231" y="195"/>
                    </a:lnTo>
                    <a:lnTo>
                      <a:pt x="229" y="197"/>
                    </a:lnTo>
                    <a:lnTo>
                      <a:pt x="226" y="197"/>
                    </a:lnTo>
                    <a:lnTo>
                      <a:pt x="226" y="197"/>
                    </a:lnTo>
                    <a:lnTo>
                      <a:pt x="224" y="202"/>
                    </a:lnTo>
                    <a:lnTo>
                      <a:pt x="224" y="202"/>
                    </a:lnTo>
                    <a:lnTo>
                      <a:pt x="224" y="202"/>
                    </a:lnTo>
                    <a:lnTo>
                      <a:pt x="222" y="207"/>
                    </a:lnTo>
                    <a:lnTo>
                      <a:pt x="219" y="207"/>
                    </a:lnTo>
                    <a:lnTo>
                      <a:pt x="219" y="209"/>
                    </a:lnTo>
                    <a:lnTo>
                      <a:pt x="217" y="209"/>
                    </a:lnTo>
                    <a:lnTo>
                      <a:pt x="214" y="209"/>
                    </a:lnTo>
                    <a:lnTo>
                      <a:pt x="214" y="209"/>
                    </a:lnTo>
                    <a:lnTo>
                      <a:pt x="209" y="209"/>
                    </a:lnTo>
                    <a:lnTo>
                      <a:pt x="209" y="209"/>
                    </a:lnTo>
                    <a:lnTo>
                      <a:pt x="207" y="212"/>
                    </a:lnTo>
                    <a:lnTo>
                      <a:pt x="202" y="214"/>
                    </a:lnTo>
                    <a:lnTo>
                      <a:pt x="202" y="217"/>
                    </a:lnTo>
                    <a:lnTo>
                      <a:pt x="197" y="219"/>
                    </a:lnTo>
                    <a:lnTo>
                      <a:pt x="195" y="221"/>
                    </a:lnTo>
                    <a:lnTo>
                      <a:pt x="192" y="224"/>
                    </a:lnTo>
                    <a:lnTo>
                      <a:pt x="190" y="224"/>
                    </a:lnTo>
                    <a:lnTo>
                      <a:pt x="185" y="224"/>
                    </a:lnTo>
                    <a:lnTo>
                      <a:pt x="180" y="226"/>
                    </a:lnTo>
                    <a:lnTo>
                      <a:pt x="173" y="226"/>
                    </a:lnTo>
                    <a:lnTo>
                      <a:pt x="168" y="226"/>
                    </a:lnTo>
                    <a:lnTo>
                      <a:pt x="163" y="226"/>
                    </a:lnTo>
                    <a:lnTo>
                      <a:pt x="161" y="226"/>
                    </a:lnTo>
                    <a:lnTo>
                      <a:pt x="158" y="229"/>
                    </a:lnTo>
                    <a:lnTo>
                      <a:pt x="153" y="234"/>
                    </a:lnTo>
                    <a:lnTo>
                      <a:pt x="148" y="238"/>
                    </a:lnTo>
                    <a:lnTo>
                      <a:pt x="146" y="241"/>
                    </a:lnTo>
                    <a:lnTo>
                      <a:pt x="144" y="243"/>
                    </a:lnTo>
                    <a:lnTo>
                      <a:pt x="139" y="243"/>
                    </a:lnTo>
                    <a:lnTo>
                      <a:pt x="134" y="246"/>
                    </a:lnTo>
                    <a:lnTo>
                      <a:pt x="131" y="246"/>
                    </a:lnTo>
                    <a:lnTo>
                      <a:pt x="126" y="248"/>
                    </a:lnTo>
                    <a:lnTo>
                      <a:pt x="126" y="248"/>
                    </a:lnTo>
                    <a:lnTo>
                      <a:pt x="124" y="248"/>
                    </a:lnTo>
                    <a:lnTo>
                      <a:pt x="122" y="251"/>
                    </a:lnTo>
                    <a:lnTo>
                      <a:pt x="119" y="251"/>
                    </a:lnTo>
                    <a:lnTo>
                      <a:pt x="117" y="253"/>
                    </a:lnTo>
                    <a:lnTo>
                      <a:pt x="117" y="253"/>
                    </a:lnTo>
                    <a:lnTo>
                      <a:pt x="112" y="251"/>
                    </a:lnTo>
                    <a:lnTo>
                      <a:pt x="107" y="251"/>
                    </a:lnTo>
                    <a:lnTo>
                      <a:pt x="102" y="248"/>
                    </a:lnTo>
                    <a:lnTo>
                      <a:pt x="102" y="246"/>
                    </a:lnTo>
                    <a:lnTo>
                      <a:pt x="97" y="243"/>
                    </a:lnTo>
                    <a:lnTo>
                      <a:pt x="95" y="241"/>
                    </a:lnTo>
                    <a:lnTo>
                      <a:pt x="95" y="241"/>
                    </a:lnTo>
                    <a:lnTo>
                      <a:pt x="95" y="241"/>
                    </a:lnTo>
                    <a:lnTo>
                      <a:pt x="97" y="241"/>
                    </a:lnTo>
                    <a:lnTo>
                      <a:pt x="95" y="241"/>
                    </a:lnTo>
                    <a:lnTo>
                      <a:pt x="95" y="243"/>
                    </a:lnTo>
                    <a:lnTo>
                      <a:pt x="95" y="243"/>
                    </a:lnTo>
                    <a:lnTo>
                      <a:pt x="92" y="243"/>
                    </a:lnTo>
                    <a:lnTo>
                      <a:pt x="92" y="243"/>
                    </a:lnTo>
                    <a:lnTo>
                      <a:pt x="95" y="243"/>
                    </a:lnTo>
                    <a:lnTo>
                      <a:pt x="95" y="246"/>
                    </a:lnTo>
                    <a:lnTo>
                      <a:pt x="92" y="246"/>
                    </a:lnTo>
                    <a:lnTo>
                      <a:pt x="87" y="251"/>
                    </a:lnTo>
                    <a:lnTo>
                      <a:pt x="85" y="251"/>
                    </a:lnTo>
                    <a:lnTo>
                      <a:pt x="83" y="251"/>
                    </a:lnTo>
                    <a:lnTo>
                      <a:pt x="80" y="251"/>
                    </a:lnTo>
                    <a:lnTo>
                      <a:pt x="80" y="248"/>
                    </a:lnTo>
                    <a:lnTo>
                      <a:pt x="83" y="246"/>
                    </a:lnTo>
                    <a:lnTo>
                      <a:pt x="87" y="241"/>
                    </a:lnTo>
                    <a:lnTo>
                      <a:pt x="87" y="238"/>
                    </a:lnTo>
                    <a:lnTo>
                      <a:pt x="87" y="238"/>
                    </a:lnTo>
                    <a:lnTo>
                      <a:pt x="87" y="236"/>
                    </a:lnTo>
                    <a:lnTo>
                      <a:pt x="87" y="236"/>
                    </a:lnTo>
                    <a:lnTo>
                      <a:pt x="87" y="234"/>
                    </a:lnTo>
                    <a:lnTo>
                      <a:pt x="87" y="231"/>
                    </a:lnTo>
                    <a:lnTo>
                      <a:pt x="87" y="231"/>
                    </a:lnTo>
                    <a:lnTo>
                      <a:pt x="90" y="229"/>
                    </a:lnTo>
                    <a:lnTo>
                      <a:pt x="90" y="229"/>
                    </a:lnTo>
                    <a:lnTo>
                      <a:pt x="92" y="224"/>
                    </a:lnTo>
                    <a:lnTo>
                      <a:pt x="92" y="221"/>
                    </a:lnTo>
                    <a:lnTo>
                      <a:pt x="92" y="221"/>
                    </a:lnTo>
                    <a:lnTo>
                      <a:pt x="92" y="221"/>
                    </a:lnTo>
                    <a:lnTo>
                      <a:pt x="95" y="221"/>
                    </a:lnTo>
                    <a:lnTo>
                      <a:pt x="95" y="219"/>
                    </a:lnTo>
                    <a:lnTo>
                      <a:pt x="92" y="219"/>
                    </a:lnTo>
                    <a:lnTo>
                      <a:pt x="92" y="219"/>
                    </a:lnTo>
                    <a:lnTo>
                      <a:pt x="92" y="217"/>
                    </a:lnTo>
                    <a:lnTo>
                      <a:pt x="92" y="217"/>
                    </a:lnTo>
                    <a:lnTo>
                      <a:pt x="90" y="217"/>
                    </a:lnTo>
                    <a:lnTo>
                      <a:pt x="90" y="217"/>
                    </a:lnTo>
                    <a:lnTo>
                      <a:pt x="90" y="214"/>
                    </a:lnTo>
                    <a:lnTo>
                      <a:pt x="90" y="214"/>
                    </a:lnTo>
                    <a:lnTo>
                      <a:pt x="90" y="214"/>
                    </a:lnTo>
                    <a:lnTo>
                      <a:pt x="87" y="214"/>
                    </a:lnTo>
                    <a:lnTo>
                      <a:pt x="87" y="214"/>
                    </a:lnTo>
                    <a:lnTo>
                      <a:pt x="85" y="212"/>
                    </a:lnTo>
                    <a:lnTo>
                      <a:pt x="85" y="214"/>
                    </a:lnTo>
                    <a:lnTo>
                      <a:pt x="85" y="214"/>
                    </a:lnTo>
                    <a:lnTo>
                      <a:pt x="85" y="214"/>
                    </a:lnTo>
                    <a:lnTo>
                      <a:pt x="85" y="214"/>
                    </a:lnTo>
                    <a:lnTo>
                      <a:pt x="85" y="214"/>
                    </a:lnTo>
                    <a:lnTo>
                      <a:pt x="83" y="217"/>
                    </a:lnTo>
                    <a:lnTo>
                      <a:pt x="83" y="217"/>
                    </a:lnTo>
                    <a:lnTo>
                      <a:pt x="83" y="217"/>
                    </a:lnTo>
                    <a:lnTo>
                      <a:pt x="80" y="214"/>
                    </a:lnTo>
                    <a:lnTo>
                      <a:pt x="80" y="214"/>
                    </a:lnTo>
                    <a:lnTo>
                      <a:pt x="80" y="214"/>
                    </a:lnTo>
                    <a:lnTo>
                      <a:pt x="78" y="217"/>
                    </a:lnTo>
                    <a:lnTo>
                      <a:pt x="78" y="217"/>
                    </a:lnTo>
                    <a:lnTo>
                      <a:pt x="78" y="217"/>
                    </a:lnTo>
                    <a:lnTo>
                      <a:pt x="75" y="219"/>
                    </a:lnTo>
                    <a:lnTo>
                      <a:pt x="75" y="219"/>
                    </a:lnTo>
                    <a:lnTo>
                      <a:pt x="73" y="219"/>
                    </a:lnTo>
                    <a:lnTo>
                      <a:pt x="73" y="219"/>
                    </a:lnTo>
                    <a:lnTo>
                      <a:pt x="73" y="221"/>
                    </a:lnTo>
                    <a:lnTo>
                      <a:pt x="73" y="221"/>
                    </a:lnTo>
                    <a:lnTo>
                      <a:pt x="73" y="221"/>
                    </a:lnTo>
                    <a:lnTo>
                      <a:pt x="70" y="221"/>
                    </a:lnTo>
                    <a:lnTo>
                      <a:pt x="70" y="221"/>
                    </a:lnTo>
                    <a:lnTo>
                      <a:pt x="70" y="224"/>
                    </a:lnTo>
                    <a:lnTo>
                      <a:pt x="68" y="224"/>
                    </a:lnTo>
                    <a:lnTo>
                      <a:pt x="68" y="224"/>
                    </a:lnTo>
                    <a:lnTo>
                      <a:pt x="68" y="224"/>
                    </a:lnTo>
                    <a:lnTo>
                      <a:pt x="68" y="221"/>
                    </a:lnTo>
                    <a:lnTo>
                      <a:pt x="68" y="221"/>
                    </a:lnTo>
                    <a:lnTo>
                      <a:pt x="68" y="221"/>
                    </a:lnTo>
                    <a:lnTo>
                      <a:pt x="66" y="224"/>
                    </a:lnTo>
                    <a:lnTo>
                      <a:pt x="63" y="224"/>
                    </a:lnTo>
                    <a:lnTo>
                      <a:pt x="63" y="224"/>
                    </a:lnTo>
                    <a:lnTo>
                      <a:pt x="63" y="221"/>
                    </a:lnTo>
                    <a:lnTo>
                      <a:pt x="61" y="221"/>
                    </a:lnTo>
                    <a:lnTo>
                      <a:pt x="58" y="224"/>
                    </a:lnTo>
                    <a:lnTo>
                      <a:pt x="53" y="229"/>
                    </a:lnTo>
                    <a:lnTo>
                      <a:pt x="48" y="231"/>
                    </a:lnTo>
                    <a:lnTo>
                      <a:pt x="48" y="231"/>
                    </a:lnTo>
                    <a:lnTo>
                      <a:pt x="44" y="234"/>
                    </a:lnTo>
                    <a:lnTo>
                      <a:pt x="39" y="234"/>
                    </a:lnTo>
                    <a:lnTo>
                      <a:pt x="31" y="236"/>
                    </a:lnTo>
                    <a:lnTo>
                      <a:pt x="27" y="238"/>
                    </a:lnTo>
                    <a:lnTo>
                      <a:pt x="22" y="241"/>
                    </a:lnTo>
                    <a:lnTo>
                      <a:pt x="17" y="241"/>
                    </a:lnTo>
                    <a:lnTo>
                      <a:pt x="12" y="241"/>
                    </a:lnTo>
                    <a:lnTo>
                      <a:pt x="9" y="241"/>
                    </a:lnTo>
                    <a:lnTo>
                      <a:pt x="5" y="238"/>
                    </a:lnTo>
                    <a:lnTo>
                      <a:pt x="5" y="238"/>
                    </a:lnTo>
                    <a:lnTo>
                      <a:pt x="5" y="238"/>
                    </a:lnTo>
                    <a:lnTo>
                      <a:pt x="2" y="236"/>
                    </a:lnTo>
                    <a:lnTo>
                      <a:pt x="0" y="234"/>
                    </a:lnTo>
                    <a:lnTo>
                      <a:pt x="0" y="234"/>
                    </a:lnTo>
                    <a:lnTo>
                      <a:pt x="0" y="229"/>
                    </a:lnTo>
                    <a:lnTo>
                      <a:pt x="5" y="226"/>
                    </a:lnTo>
                    <a:lnTo>
                      <a:pt x="9" y="224"/>
                    </a:lnTo>
                    <a:lnTo>
                      <a:pt x="9" y="221"/>
                    </a:lnTo>
                    <a:lnTo>
                      <a:pt x="14" y="219"/>
                    </a:lnTo>
                    <a:lnTo>
                      <a:pt x="17" y="219"/>
                    </a:lnTo>
                    <a:lnTo>
                      <a:pt x="22" y="214"/>
                    </a:lnTo>
                    <a:lnTo>
                      <a:pt x="27" y="212"/>
                    </a:lnTo>
                    <a:lnTo>
                      <a:pt x="27" y="209"/>
                    </a:lnTo>
                    <a:lnTo>
                      <a:pt x="31" y="207"/>
                    </a:lnTo>
                    <a:lnTo>
                      <a:pt x="31" y="207"/>
                    </a:lnTo>
                    <a:lnTo>
                      <a:pt x="34" y="204"/>
                    </a:lnTo>
                    <a:lnTo>
                      <a:pt x="34" y="204"/>
                    </a:lnTo>
                    <a:lnTo>
                      <a:pt x="34" y="204"/>
                    </a:lnTo>
                    <a:lnTo>
                      <a:pt x="34" y="202"/>
                    </a:lnTo>
                    <a:lnTo>
                      <a:pt x="36" y="202"/>
                    </a:lnTo>
                    <a:lnTo>
                      <a:pt x="36" y="202"/>
                    </a:lnTo>
                    <a:lnTo>
                      <a:pt x="36" y="199"/>
                    </a:lnTo>
                    <a:lnTo>
                      <a:pt x="41" y="197"/>
                    </a:lnTo>
                    <a:lnTo>
                      <a:pt x="46" y="192"/>
                    </a:lnTo>
                    <a:lnTo>
                      <a:pt x="51" y="187"/>
                    </a:lnTo>
                    <a:lnTo>
                      <a:pt x="56" y="182"/>
                    </a:lnTo>
                    <a:lnTo>
                      <a:pt x="58" y="178"/>
                    </a:lnTo>
                    <a:lnTo>
                      <a:pt x="63" y="173"/>
                    </a:lnTo>
                    <a:lnTo>
                      <a:pt x="68" y="168"/>
                    </a:lnTo>
                    <a:lnTo>
                      <a:pt x="73" y="163"/>
                    </a:lnTo>
                    <a:lnTo>
                      <a:pt x="78" y="160"/>
                    </a:lnTo>
                    <a:lnTo>
                      <a:pt x="80" y="158"/>
                    </a:lnTo>
                    <a:lnTo>
                      <a:pt x="85" y="153"/>
                    </a:lnTo>
                    <a:lnTo>
                      <a:pt x="90" y="148"/>
                    </a:lnTo>
                    <a:lnTo>
                      <a:pt x="92" y="146"/>
                    </a:lnTo>
                    <a:lnTo>
                      <a:pt x="97" y="143"/>
                    </a:lnTo>
                    <a:lnTo>
                      <a:pt x="105" y="141"/>
                    </a:lnTo>
                    <a:lnTo>
                      <a:pt x="109" y="136"/>
                    </a:lnTo>
                    <a:lnTo>
                      <a:pt x="109" y="136"/>
                    </a:lnTo>
                    <a:lnTo>
                      <a:pt x="117" y="134"/>
                    </a:lnTo>
                    <a:lnTo>
                      <a:pt x="119" y="134"/>
                    </a:lnTo>
                    <a:lnTo>
                      <a:pt x="124" y="134"/>
                    </a:lnTo>
                    <a:lnTo>
                      <a:pt x="124" y="134"/>
                    </a:lnTo>
                    <a:lnTo>
                      <a:pt x="126" y="131"/>
                    </a:lnTo>
                    <a:lnTo>
                      <a:pt x="134" y="129"/>
                    </a:lnTo>
                    <a:lnTo>
                      <a:pt x="139" y="126"/>
                    </a:lnTo>
                    <a:lnTo>
                      <a:pt x="141" y="126"/>
                    </a:lnTo>
                    <a:lnTo>
                      <a:pt x="146" y="124"/>
                    </a:lnTo>
                    <a:lnTo>
                      <a:pt x="151" y="121"/>
                    </a:lnTo>
                    <a:lnTo>
                      <a:pt x="156" y="119"/>
                    </a:lnTo>
                    <a:lnTo>
                      <a:pt x="158" y="117"/>
                    </a:lnTo>
                    <a:lnTo>
                      <a:pt x="163" y="114"/>
                    </a:lnTo>
                    <a:lnTo>
                      <a:pt x="165" y="114"/>
                    </a:lnTo>
                    <a:lnTo>
                      <a:pt x="165" y="112"/>
                    </a:lnTo>
                    <a:lnTo>
                      <a:pt x="168" y="109"/>
                    </a:lnTo>
                    <a:lnTo>
                      <a:pt x="170" y="109"/>
                    </a:lnTo>
                    <a:lnTo>
                      <a:pt x="173" y="107"/>
                    </a:lnTo>
                    <a:lnTo>
                      <a:pt x="173" y="107"/>
                    </a:lnTo>
                    <a:lnTo>
                      <a:pt x="175" y="107"/>
                    </a:lnTo>
                    <a:lnTo>
                      <a:pt x="175" y="107"/>
                    </a:lnTo>
                    <a:lnTo>
                      <a:pt x="178" y="107"/>
                    </a:lnTo>
                    <a:lnTo>
                      <a:pt x="178" y="107"/>
                    </a:lnTo>
                    <a:lnTo>
                      <a:pt x="178" y="104"/>
                    </a:lnTo>
                    <a:lnTo>
                      <a:pt x="178" y="104"/>
                    </a:lnTo>
                    <a:lnTo>
                      <a:pt x="180" y="104"/>
                    </a:lnTo>
                    <a:lnTo>
                      <a:pt x="180" y="104"/>
                    </a:lnTo>
                    <a:lnTo>
                      <a:pt x="183" y="102"/>
                    </a:lnTo>
                    <a:lnTo>
                      <a:pt x="183" y="102"/>
                    </a:lnTo>
                    <a:lnTo>
                      <a:pt x="185" y="102"/>
                    </a:lnTo>
                    <a:lnTo>
                      <a:pt x="185" y="100"/>
                    </a:lnTo>
                    <a:lnTo>
                      <a:pt x="187" y="100"/>
                    </a:lnTo>
                    <a:lnTo>
                      <a:pt x="187" y="100"/>
                    </a:lnTo>
                    <a:lnTo>
                      <a:pt x="187" y="97"/>
                    </a:lnTo>
                    <a:lnTo>
                      <a:pt x="185" y="97"/>
                    </a:lnTo>
                    <a:lnTo>
                      <a:pt x="187" y="97"/>
                    </a:lnTo>
                    <a:lnTo>
                      <a:pt x="192" y="95"/>
                    </a:lnTo>
                    <a:lnTo>
                      <a:pt x="195" y="95"/>
                    </a:lnTo>
                    <a:lnTo>
                      <a:pt x="195" y="95"/>
                    </a:lnTo>
                    <a:lnTo>
                      <a:pt x="195" y="92"/>
                    </a:lnTo>
                    <a:lnTo>
                      <a:pt x="195" y="92"/>
                    </a:lnTo>
                    <a:lnTo>
                      <a:pt x="192" y="92"/>
                    </a:lnTo>
                    <a:lnTo>
                      <a:pt x="197" y="90"/>
                    </a:lnTo>
                    <a:lnTo>
                      <a:pt x="197" y="87"/>
                    </a:lnTo>
                    <a:lnTo>
                      <a:pt x="197" y="85"/>
                    </a:lnTo>
                    <a:lnTo>
                      <a:pt x="197" y="85"/>
                    </a:lnTo>
                    <a:lnTo>
                      <a:pt x="197" y="85"/>
                    </a:lnTo>
                    <a:lnTo>
                      <a:pt x="200" y="85"/>
                    </a:lnTo>
                    <a:lnTo>
                      <a:pt x="200" y="80"/>
                    </a:lnTo>
                    <a:lnTo>
                      <a:pt x="200" y="80"/>
                    </a:lnTo>
                    <a:lnTo>
                      <a:pt x="200" y="78"/>
                    </a:lnTo>
                    <a:lnTo>
                      <a:pt x="200" y="78"/>
                    </a:lnTo>
                    <a:lnTo>
                      <a:pt x="200" y="78"/>
                    </a:lnTo>
                    <a:lnTo>
                      <a:pt x="200" y="75"/>
                    </a:lnTo>
                    <a:lnTo>
                      <a:pt x="202" y="73"/>
                    </a:lnTo>
                    <a:lnTo>
                      <a:pt x="202" y="73"/>
                    </a:lnTo>
                    <a:lnTo>
                      <a:pt x="202" y="73"/>
                    </a:lnTo>
                    <a:lnTo>
                      <a:pt x="202" y="73"/>
                    </a:lnTo>
                    <a:lnTo>
                      <a:pt x="202" y="70"/>
                    </a:lnTo>
                    <a:lnTo>
                      <a:pt x="202" y="68"/>
                    </a:lnTo>
                    <a:lnTo>
                      <a:pt x="202" y="68"/>
                    </a:lnTo>
                    <a:lnTo>
                      <a:pt x="200" y="68"/>
                    </a:lnTo>
                    <a:lnTo>
                      <a:pt x="200" y="65"/>
                    </a:lnTo>
                    <a:lnTo>
                      <a:pt x="202" y="63"/>
                    </a:lnTo>
                    <a:lnTo>
                      <a:pt x="202" y="61"/>
                    </a:lnTo>
                    <a:lnTo>
                      <a:pt x="204" y="58"/>
                    </a:lnTo>
                    <a:lnTo>
                      <a:pt x="207" y="56"/>
                    </a:lnTo>
                    <a:lnTo>
                      <a:pt x="212" y="53"/>
                    </a:lnTo>
                    <a:lnTo>
                      <a:pt x="219" y="51"/>
                    </a:lnTo>
                    <a:lnTo>
                      <a:pt x="224" y="48"/>
                    </a:lnTo>
                    <a:lnTo>
                      <a:pt x="231" y="46"/>
                    </a:lnTo>
                    <a:lnTo>
                      <a:pt x="234" y="46"/>
                    </a:lnTo>
                    <a:lnTo>
                      <a:pt x="234" y="46"/>
                    </a:lnTo>
                    <a:lnTo>
                      <a:pt x="234" y="48"/>
                    </a:lnTo>
                    <a:lnTo>
                      <a:pt x="234" y="51"/>
                    </a:lnTo>
                    <a:lnTo>
                      <a:pt x="229" y="53"/>
                    </a:lnTo>
                    <a:lnTo>
                      <a:pt x="229" y="56"/>
                    </a:lnTo>
                    <a:lnTo>
                      <a:pt x="229" y="61"/>
                    </a:lnTo>
                    <a:lnTo>
                      <a:pt x="229" y="61"/>
                    </a:lnTo>
                    <a:lnTo>
                      <a:pt x="226" y="61"/>
                    </a:lnTo>
                    <a:lnTo>
                      <a:pt x="226" y="63"/>
                    </a:lnTo>
                    <a:lnTo>
                      <a:pt x="229" y="63"/>
                    </a:lnTo>
                    <a:lnTo>
                      <a:pt x="226" y="65"/>
                    </a:lnTo>
                    <a:lnTo>
                      <a:pt x="226" y="65"/>
                    </a:lnTo>
                    <a:lnTo>
                      <a:pt x="226" y="65"/>
                    </a:lnTo>
                    <a:lnTo>
                      <a:pt x="226" y="68"/>
                    </a:lnTo>
                    <a:lnTo>
                      <a:pt x="226" y="68"/>
                    </a:lnTo>
                    <a:lnTo>
                      <a:pt x="226" y="68"/>
                    </a:lnTo>
                    <a:lnTo>
                      <a:pt x="224" y="68"/>
                    </a:lnTo>
                    <a:lnTo>
                      <a:pt x="224" y="68"/>
                    </a:lnTo>
                    <a:lnTo>
                      <a:pt x="224" y="68"/>
                    </a:lnTo>
                    <a:lnTo>
                      <a:pt x="222" y="73"/>
                    </a:lnTo>
                    <a:lnTo>
                      <a:pt x="222" y="73"/>
                    </a:lnTo>
                    <a:lnTo>
                      <a:pt x="222" y="73"/>
                    </a:lnTo>
                    <a:lnTo>
                      <a:pt x="222" y="73"/>
                    </a:lnTo>
                    <a:lnTo>
                      <a:pt x="224" y="73"/>
                    </a:lnTo>
                    <a:lnTo>
                      <a:pt x="224" y="73"/>
                    </a:lnTo>
                    <a:lnTo>
                      <a:pt x="224" y="73"/>
                    </a:lnTo>
                    <a:lnTo>
                      <a:pt x="226" y="73"/>
                    </a:lnTo>
                    <a:lnTo>
                      <a:pt x="226" y="73"/>
                    </a:lnTo>
                    <a:lnTo>
                      <a:pt x="231" y="70"/>
                    </a:lnTo>
                    <a:lnTo>
                      <a:pt x="234" y="68"/>
                    </a:lnTo>
                    <a:lnTo>
                      <a:pt x="236" y="68"/>
                    </a:lnTo>
                    <a:lnTo>
                      <a:pt x="236" y="65"/>
                    </a:lnTo>
                    <a:lnTo>
                      <a:pt x="236" y="63"/>
                    </a:lnTo>
                    <a:lnTo>
                      <a:pt x="236" y="63"/>
                    </a:lnTo>
                    <a:lnTo>
                      <a:pt x="239" y="61"/>
                    </a:lnTo>
                    <a:lnTo>
                      <a:pt x="239" y="56"/>
                    </a:lnTo>
                    <a:lnTo>
                      <a:pt x="239" y="53"/>
                    </a:lnTo>
                    <a:lnTo>
                      <a:pt x="239" y="53"/>
                    </a:lnTo>
                    <a:lnTo>
                      <a:pt x="243" y="53"/>
                    </a:lnTo>
                    <a:lnTo>
                      <a:pt x="243" y="51"/>
                    </a:lnTo>
                    <a:lnTo>
                      <a:pt x="243" y="43"/>
                    </a:lnTo>
                    <a:lnTo>
                      <a:pt x="243" y="41"/>
                    </a:lnTo>
                    <a:lnTo>
                      <a:pt x="246" y="41"/>
                    </a:lnTo>
                    <a:lnTo>
                      <a:pt x="246" y="41"/>
                    </a:lnTo>
                    <a:lnTo>
                      <a:pt x="248" y="41"/>
                    </a:lnTo>
                    <a:lnTo>
                      <a:pt x="248" y="39"/>
                    </a:lnTo>
                    <a:lnTo>
                      <a:pt x="248" y="36"/>
                    </a:lnTo>
                    <a:lnTo>
                      <a:pt x="248" y="34"/>
                    </a:lnTo>
                    <a:lnTo>
                      <a:pt x="248" y="34"/>
                    </a:lnTo>
                    <a:lnTo>
                      <a:pt x="248" y="31"/>
                    </a:lnTo>
                    <a:lnTo>
                      <a:pt x="251" y="31"/>
                    </a:lnTo>
                    <a:lnTo>
                      <a:pt x="251" y="31"/>
                    </a:lnTo>
                    <a:lnTo>
                      <a:pt x="251" y="31"/>
                    </a:lnTo>
                    <a:lnTo>
                      <a:pt x="248" y="29"/>
                    </a:lnTo>
                    <a:lnTo>
                      <a:pt x="248" y="26"/>
                    </a:lnTo>
                    <a:lnTo>
                      <a:pt x="248" y="24"/>
                    </a:lnTo>
                    <a:lnTo>
                      <a:pt x="248" y="24"/>
                    </a:lnTo>
                    <a:lnTo>
                      <a:pt x="251" y="22"/>
                    </a:lnTo>
                    <a:lnTo>
                      <a:pt x="251" y="22"/>
                    </a:lnTo>
                    <a:lnTo>
                      <a:pt x="253" y="22"/>
                    </a:lnTo>
                    <a:lnTo>
                      <a:pt x="253" y="19"/>
                    </a:lnTo>
                    <a:lnTo>
                      <a:pt x="253" y="19"/>
                    </a:lnTo>
                    <a:lnTo>
                      <a:pt x="253" y="17"/>
                    </a:lnTo>
                    <a:lnTo>
                      <a:pt x="256" y="17"/>
                    </a:lnTo>
                    <a:lnTo>
                      <a:pt x="256" y="17"/>
                    </a:lnTo>
                    <a:lnTo>
                      <a:pt x="263" y="19"/>
                    </a:lnTo>
                    <a:lnTo>
                      <a:pt x="263" y="19"/>
                    </a:lnTo>
                    <a:lnTo>
                      <a:pt x="263" y="22"/>
                    </a:lnTo>
                    <a:lnTo>
                      <a:pt x="263" y="24"/>
                    </a:lnTo>
                    <a:lnTo>
                      <a:pt x="265" y="24"/>
                    </a:lnTo>
                    <a:lnTo>
                      <a:pt x="265" y="26"/>
                    </a:lnTo>
                    <a:lnTo>
                      <a:pt x="265" y="26"/>
                    </a:lnTo>
                    <a:lnTo>
                      <a:pt x="265" y="29"/>
                    </a:lnTo>
                    <a:lnTo>
                      <a:pt x="265" y="29"/>
                    </a:lnTo>
                    <a:lnTo>
                      <a:pt x="265" y="31"/>
                    </a:lnTo>
                    <a:lnTo>
                      <a:pt x="263" y="31"/>
                    </a:lnTo>
                    <a:lnTo>
                      <a:pt x="263" y="34"/>
                    </a:lnTo>
                    <a:lnTo>
                      <a:pt x="258" y="39"/>
                    </a:lnTo>
                    <a:lnTo>
                      <a:pt x="253" y="46"/>
                    </a:lnTo>
                    <a:lnTo>
                      <a:pt x="253" y="46"/>
                    </a:lnTo>
                    <a:lnTo>
                      <a:pt x="248" y="48"/>
                    </a:lnTo>
                    <a:lnTo>
                      <a:pt x="248" y="51"/>
                    </a:lnTo>
                    <a:lnTo>
                      <a:pt x="246" y="53"/>
                    </a:lnTo>
                    <a:lnTo>
                      <a:pt x="246" y="56"/>
                    </a:lnTo>
                    <a:lnTo>
                      <a:pt x="246" y="56"/>
                    </a:lnTo>
                    <a:lnTo>
                      <a:pt x="248" y="56"/>
                    </a:lnTo>
                    <a:lnTo>
                      <a:pt x="248" y="56"/>
                    </a:lnTo>
                    <a:lnTo>
                      <a:pt x="248" y="58"/>
                    </a:lnTo>
                    <a:lnTo>
                      <a:pt x="248" y="58"/>
                    </a:lnTo>
                    <a:lnTo>
                      <a:pt x="248" y="61"/>
                    </a:lnTo>
                    <a:lnTo>
                      <a:pt x="248" y="61"/>
                    </a:lnTo>
                    <a:lnTo>
                      <a:pt x="251" y="61"/>
                    </a:lnTo>
                    <a:lnTo>
                      <a:pt x="251" y="58"/>
                    </a:lnTo>
                    <a:lnTo>
                      <a:pt x="251" y="58"/>
                    </a:lnTo>
                    <a:lnTo>
                      <a:pt x="253" y="56"/>
                    </a:lnTo>
                    <a:lnTo>
                      <a:pt x="253" y="56"/>
                    </a:lnTo>
                    <a:lnTo>
                      <a:pt x="253" y="58"/>
                    </a:lnTo>
                    <a:lnTo>
                      <a:pt x="253" y="58"/>
                    </a:lnTo>
                    <a:lnTo>
                      <a:pt x="253" y="56"/>
                    </a:lnTo>
                    <a:lnTo>
                      <a:pt x="253" y="56"/>
                    </a:lnTo>
                    <a:lnTo>
                      <a:pt x="253" y="56"/>
                    </a:lnTo>
                    <a:lnTo>
                      <a:pt x="253" y="56"/>
                    </a:lnTo>
                    <a:lnTo>
                      <a:pt x="253" y="56"/>
                    </a:lnTo>
                    <a:lnTo>
                      <a:pt x="253" y="53"/>
                    </a:lnTo>
                    <a:lnTo>
                      <a:pt x="253" y="51"/>
                    </a:lnTo>
                    <a:lnTo>
                      <a:pt x="253" y="51"/>
                    </a:lnTo>
                    <a:lnTo>
                      <a:pt x="256" y="51"/>
                    </a:lnTo>
                    <a:lnTo>
                      <a:pt x="256" y="48"/>
                    </a:lnTo>
                    <a:lnTo>
                      <a:pt x="258" y="46"/>
                    </a:lnTo>
                    <a:lnTo>
                      <a:pt x="258" y="48"/>
                    </a:lnTo>
                    <a:lnTo>
                      <a:pt x="258" y="48"/>
                    </a:lnTo>
                    <a:lnTo>
                      <a:pt x="261" y="48"/>
                    </a:lnTo>
                    <a:lnTo>
                      <a:pt x="261" y="48"/>
                    </a:lnTo>
                    <a:lnTo>
                      <a:pt x="261" y="48"/>
                    </a:lnTo>
                    <a:lnTo>
                      <a:pt x="261" y="46"/>
                    </a:lnTo>
                    <a:lnTo>
                      <a:pt x="263" y="46"/>
                    </a:lnTo>
                    <a:lnTo>
                      <a:pt x="263" y="46"/>
                    </a:lnTo>
                    <a:lnTo>
                      <a:pt x="265" y="46"/>
                    </a:lnTo>
                    <a:lnTo>
                      <a:pt x="265" y="46"/>
                    </a:lnTo>
                    <a:lnTo>
                      <a:pt x="265" y="43"/>
                    </a:lnTo>
                    <a:lnTo>
                      <a:pt x="265" y="43"/>
                    </a:lnTo>
                    <a:lnTo>
                      <a:pt x="263" y="41"/>
                    </a:lnTo>
                    <a:lnTo>
                      <a:pt x="263" y="39"/>
                    </a:lnTo>
                    <a:lnTo>
                      <a:pt x="265" y="39"/>
                    </a:lnTo>
                    <a:lnTo>
                      <a:pt x="265" y="41"/>
                    </a:lnTo>
                    <a:lnTo>
                      <a:pt x="265" y="41"/>
                    </a:lnTo>
                    <a:lnTo>
                      <a:pt x="268" y="43"/>
                    </a:lnTo>
                    <a:lnTo>
                      <a:pt x="268" y="43"/>
                    </a:lnTo>
                    <a:lnTo>
                      <a:pt x="268" y="43"/>
                    </a:lnTo>
                    <a:lnTo>
                      <a:pt x="270" y="39"/>
                    </a:lnTo>
                    <a:lnTo>
                      <a:pt x="270" y="41"/>
                    </a:lnTo>
                    <a:lnTo>
                      <a:pt x="270" y="43"/>
                    </a:lnTo>
                    <a:lnTo>
                      <a:pt x="270" y="43"/>
                    </a:lnTo>
                    <a:lnTo>
                      <a:pt x="270" y="43"/>
                    </a:lnTo>
                    <a:lnTo>
                      <a:pt x="273" y="43"/>
                    </a:lnTo>
                    <a:lnTo>
                      <a:pt x="275" y="39"/>
                    </a:lnTo>
                    <a:lnTo>
                      <a:pt x="278" y="34"/>
                    </a:lnTo>
                    <a:lnTo>
                      <a:pt x="280" y="31"/>
                    </a:lnTo>
                    <a:lnTo>
                      <a:pt x="280" y="31"/>
                    </a:lnTo>
                    <a:lnTo>
                      <a:pt x="280" y="29"/>
                    </a:lnTo>
                    <a:lnTo>
                      <a:pt x="280" y="29"/>
                    </a:lnTo>
                    <a:lnTo>
                      <a:pt x="280" y="26"/>
                    </a:lnTo>
                    <a:lnTo>
                      <a:pt x="280" y="24"/>
                    </a:lnTo>
                    <a:lnTo>
                      <a:pt x="280" y="24"/>
                    </a:lnTo>
                    <a:lnTo>
                      <a:pt x="280" y="22"/>
                    </a:lnTo>
                    <a:lnTo>
                      <a:pt x="273" y="19"/>
                    </a:lnTo>
                    <a:lnTo>
                      <a:pt x="273" y="17"/>
                    </a:lnTo>
                    <a:lnTo>
                      <a:pt x="270" y="17"/>
                    </a:lnTo>
                    <a:lnTo>
                      <a:pt x="268" y="14"/>
                    </a:lnTo>
                    <a:lnTo>
                      <a:pt x="270" y="12"/>
                    </a:lnTo>
                    <a:lnTo>
                      <a:pt x="270" y="9"/>
                    </a:lnTo>
                    <a:lnTo>
                      <a:pt x="270" y="9"/>
                    </a:lnTo>
                    <a:lnTo>
                      <a:pt x="270" y="7"/>
                    </a:lnTo>
                    <a:lnTo>
                      <a:pt x="268" y="4"/>
                    </a:lnTo>
                    <a:lnTo>
                      <a:pt x="268" y="2"/>
                    </a:lnTo>
                    <a:lnTo>
                      <a:pt x="270" y="2"/>
                    </a:lnTo>
                    <a:lnTo>
                      <a:pt x="270" y="2"/>
                    </a:lnTo>
                    <a:lnTo>
                      <a:pt x="270" y="4"/>
                    </a:lnTo>
                    <a:lnTo>
                      <a:pt x="273" y="4"/>
                    </a:lnTo>
                    <a:lnTo>
                      <a:pt x="273" y="4"/>
                    </a:lnTo>
                    <a:lnTo>
                      <a:pt x="273" y="4"/>
                    </a:lnTo>
                    <a:lnTo>
                      <a:pt x="275" y="4"/>
                    </a:lnTo>
                    <a:lnTo>
                      <a:pt x="275" y="4"/>
                    </a:lnTo>
                    <a:lnTo>
                      <a:pt x="278" y="2"/>
                    </a:lnTo>
                    <a:lnTo>
                      <a:pt x="278" y="2"/>
                    </a:lnTo>
                    <a:lnTo>
                      <a:pt x="278" y="2"/>
                    </a:lnTo>
                    <a:lnTo>
                      <a:pt x="278" y="2"/>
                    </a:lnTo>
                    <a:lnTo>
                      <a:pt x="280" y="0"/>
                    </a:lnTo>
                    <a:lnTo>
                      <a:pt x="280" y="2"/>
                    </a:lnTo>
                    <a:lnTo>
                      <a:pt x="280" y="2"/>
                    </a:lnTo>
                    <a:lnTo>
                      <a:pt x="282" y="2"/>
                    </a:lnTo>
                    <a:lnTo>
                      <a:pt x="282" y="2"/>
                    </a:lnTo>
                    <a:lnTo>
                      <a:pt x="285" y="0"/>
                    </a:lnTo>
                    <a:lnTo>
                      <a:pt x="285" y="0"/>
                    </a:lnTo>
                    <a:lnTo>
                      <a:pt x="285" y="0"/>
                    </a:lnTo>
                    <a:lnTo>
                      <a:pt x="285" y="0"/>
                    </a:lnTo>
                    <a:lnTo>
                      <a:pt x="285" y="0"/>
                    </a:lnTo>
                    <a:lnTo>
                      <a:pt x="285" y="0"/>
                    </a:lnTo>
                    <a:lnTo>
                      <a:pt x="285" y="2"/>
                    </a:lnTo>
                    <a:lnTo>
                      <a:pt x="285" y="2"/>
                    </a:lnTo>
                    <a:lnTo>
                      <a:pt x="285" y="2"/>
                    </a:lnTo>
                    <a:lnTo>
                      <a:pt x="285" y="2"/>
                    </a:lnTo>
                    <a:lnTo>
                      <a:pt x="285" y="2"/>
                    </a:lnTo>
                    <a:lnTo>
                      <a:pt x="287" y="2"/>
                    </a:lnTo>
                    <a:lnTo>
                      <a:pt x="287" y="4"/>
                    </a:lnTo>
                    <a:lnTo>
                      <a:pt x="290" y="4"/>
                    </a:lnTo>
                    <a:lnTo>
                      <a:pt x="290" y="7"/>
                    </a:lnTo>
                    <a:lnTo>
                      <a:pt x="292" y="7"/>
                    </a:lnTo>
                    <a:lnTo>
                      <a:pt x="292" y="7"/>
                    </a:lnTo>
                    <a:lnTo>
                      <a:pt x="295" y="7"/>
                    </a:lnTo>
                    <a:lnTo>
                      <a:pt x="295" y="7"/>
                    </a:lnTo>
                    <a:lnTo>
                      <a:pt x="295" y="7"/>
                    </a:lnTo>
                    <a:lnTo>
                      <a:pt x="297" y="9"/>
                    </a:lnTo>
                    <a:lnTo>
                      <a:pt x="297" y="9"/>
                    </a:lnTo>
                    <a:lnTo>
                      <a:pt x="297" y="9"/>
                    </a:lnTo>
                    <a:lnTo>
                      <a:pt x="302" y="9"/>
                    </a:lnTo>
                    <a:lnTo>
                      <a:pt x="302" y="9"/>
                    </a:lnTo>
                    <a:lnTo>
                      <a:pt x="302" y="12"/>
                    </a:lnTo>
                    <a:lnTo>
                      <a:pt x="304" y="12"/>
                    </a:lnTo>
                    <a:lnTo>
                      <a:pt x="307" y="12"/>
                    </a:lnTo>
                    <a:lnTo>
                      <a:pt x="309" y="12"/>
                    </a:lnTo>
                    <a:lnTo>
                      <a:pt x="309" y="12"/>
                    </a:lnTo>
                    <a:lnTo>
                      <a:pt x="312" y="12"/>
                    </a:lnTo>
                    <a:lnTo>
                      <a:pt x="312" y="14"/>
                    </a:lnTo>
                    <a:lnTo>
                      <a:pt x="312" y="14"/>
                    </a:lnTo>
                    <a:lnTo>
                      <a:pt x="312" y="14"/>
                    </a:lnTo>
                    <a:lnTo>
                      <a:pt x="312" y="17"/>
                    </a:lnTo>
                    <a:lnTo>
                      <a:pt x="314" y="14"/>
                    </a:lnTo>
                    <a:lnTo>
                      <a:pt x="314" y="14"/>
                    </a:lnTo>
                    <a:lnTo>
                      <a:pt x="317" y="14"/>
                    </a:lnTo>
                    <a:lnTo>
                      <a:pt x="317" y="14"/>
                    </a:lnTo>
                    <a:lnTo>
                      <a:pt x="319" y="14"/>
                    </a:lnTo>
                    <a:lnTo>
                      <a:pt x="319" y="17"/>
                    </a:lnTo>
                    <a:lnTo>
                      <a:pt x="317" y="17"/>
                    </a:lnTo>
                    <a:lnTo>
                      <a:pt x="319" y="19"/>
                    </a:lnTo>
                    <a:lnTo>
                      <a:pt x="321" y="19"/>
                    </a:lnTo>
                    <a:lnTo>
                      <a:pt x="324" y="17"/>
                    </a:lnTo>
                    <a:lnTo>
                      <a:pt x="326" y="19"/>
                    </a:lnTo>
                    <a:lnTo>
                      <a:pt x="329" y="22"/>
                    </a:lnTo>
                    <a:lnTo>
                      <a:pt x="331" y="22"/>
                    </a:lnTo>
                    <a:lnTo>
                      <a:pt x="336" y="22"/>
                    </a:lnTo>
                    <a:lnTo>
                      <a:pt x="336" y="24"/>
                    </a:lnTo>
                    <a:lnTo>
                      <a:pt x="336" y="24"/>
                    </a:lnTo>
                    <a:lnTo>
                      <a:pt x="336" y="26"/>
                    </a:lnTo>
                    <a:lnTo>
                      <a:pt x="341" y="26"/>
                    </a:lnTo>
                    <a:lnTo>
                      <a:pt x="341" y="26"/>
                    </a:lnTo>
                    <a:lnTo>
                      <a:pt x="343" y="24"/>
                    </a:lnTo>
                    <a:lnTo>
                      <a:pt x="351" y="24"/>
                    </a:lnTo>
                    <a:lnTo>
                      <a:pt x="351" y="24"/>
                    </a:lnTo>
                    <a:lnTo>
                      <a:pt x="353" y="24"/>
                    </a:lnTo>
                    <a:lnTo>
                      <a:pt x="353" y="24"/>
                    </a:lnTo>
                    <a:lnTo>
                      <a:pt x="356" y="24"/>
                    </a:lnTo>
                    <a:lnTo>
                      <a:pt x="356" y="24"/>
                    </a:lnTo>
                    <a:lnTo>
                      <a:pt x="356" y="24"/>
                    </a:lnTo>
                    <a:lnTo>
                      <a:pt x="358" y="24"/>
                    </a:lnTo>
                    <a:lnTo>
                      <a:pt x="358" y="24"/>
                    </a:lnTo>
                    <a:lnTo>
                      <a:pt x="358" y="22"/>
                    </a:lnTo>
                    <a:lnTo>
                      <a:pt x="358" y="22"/>
                    </a:lnTo>
                    <a:lnTo>
                      <a:pt x="358" y="22"/>
                    </a:lnTo>
                    <a:lnTo>
                      <a:pt x="358" y="22"/>
                    </a:lnTo>
                    <a:lnTo>
                      <a:pt x="360" y="22"/>
                    </a:lnTo>
                    <a:lnTo>
                      <a:pt x="360" y="24"/>
                    </a:lnTo>
                    <a:lnTo>
                      <a:pt x="360" y="24"/>
                    </a:lnTo>
                    <a:lnTo>
                      <a:pt x="363" y="26"/>
                    </a:lnTo>
                    <a:lnTo>
                      <a:pt x="365" y="26"/>
                    </a:lnTo>
                    <a:lnTo>
                      <a:pt x="368" y="26"/>
                    </a:lnTo>
                    <a:lnTo>
                      <a:pt x="368" y="26"/>
                    </a:lnTo>
                    <a:lnTo>
                      <a:pt x="370" y="26"/>
                    </a:lnTo>
                    <a:lnTo>
                      <a:pt x="375" y="24"/>
                    </a:lnTo>
                    <a:lnTo>
                      <a:pt x="375" y="24"/>
                    </a:lnTo>
                    <a:lnTo>
                      <a:pt x="378" y="22"/>
                    </a:lnTo>
                    <a:lnTo>
                      <a:pt x="378" y="22"/>
                    </a:lnTo>
                    <a:lnTo>
                      <a:pt x="378" y="22"/>
                    </a:lnTo>
                    <a:lnTo>
                      <a:pt x="378" y="22"/>
                    </a:lnTo>
                    <a:lnTo>
                      <a:pt x="378" y="22"/>
                    </a:lnTo>
                    <a:lnTo>
                      <a:pt x="378" y="22"/>
                    </a:lnTo>
                    <a:lnTo>
                      <a:pt x="382" y="24"/>
                    </a:lnTo>
                    <a:lnTo>
                      <a:pt x="385" y="24"/>
                    </a:lnTo>
                    <a:lnTo>
                      <a:pt x="382" y="29"/>
                    </a:lnTo>
                    <a:lnTo>
                      <a:pt x="385" y="29"/>
                    </a:lnTo>
                    <a:lnTo>
                      <a:pt x="387" y="29"/>
                    </a:lnTo>
                    <a:lnTo>
                      <a:pt x="387" y="29"/>
                    </a:lnTo>
                    <a:lnTo>
                      <a:pt x="387" y="29"/>
                    </a:lnTo>
                    <a:lnTo>
                      <a:pt x="390" y="29"/>
                    </a:lnTo>
                    <a:lnTo>
                      <a:pt x="390" y="29"/>
                    </a:lnTo>
                    <a:lnTo>
                      <a:pt x="390" y="29"/>
                    </a:lnTo>
                    <a:lnTo>
                      <a:pt x="390" y="26"/>
                    </a:lnTo>
                    <a:lnTo>
                      <a:pt x="390" y="26"/>
                    </a:lnTo>
                    <a:lnTo>
                      <a:pt x="390" y="26"/>
                    </a:lnTo>
                    <a:lnTo>
                      <a:pt x="390" y="26"/>
                    </a:lnTo>
                    <a:lnTo>
                      <a:pt x="395" y="26"/>
                    </a:lnTo>
                    <a:lnTo>
                      <a:pt x="397" y="26"/>
                    </a:lnTo>
                    <a:lnTo>
                      <a:pt x="397" y="29"/>
                    </a:lnTo>
                    <a:lnTo>
                      <a:pt x="399" y="29"/>
                    </a:lnTo>
                    <a:lnTo>
                      <a:pt x="399" y="29"/>
                    </a:lnTo>
                    <a:lnTo>
                      <a:pt x="399" y="29"/>
                    </a:lnTo>
                    <a:lnTo>
                      <a:pt x="399" y="29"/>
                    </a:lnTo>
                    <a:lnTo>
                      <a:pt x="399" y="31"/>
                    </a:lnTo>
                    <a:lnTo>
                      <a:pt x="399" y="31"/>
                    </a:lnTo>
                    <a:lnTo>
                      <a:pt x="399" y="31"/>
                    </a:lnTo>
                    <a:lnTo>
                      <a:pt x="399" y="31"/>
                    </a:lnTo>
                    <a:lnTo>
                      <a:pt x="402" y="34"/>
                    </a:lnTo>
                    <a:lnTo>
                      <a:pt x="402" y="34"/>
                    </a:lnTo>
                    <a:lnTo>
                      <a:pt x="402" y="36"/>
                    </a:lnTo>
                    <a:lnTo>
                      <a:pt x="402" y="36"/>
                    </a:lnTo>
                    <a:lnTo>
                      <a:pt x="402" y="36"/>
                    </a:lnTo>
                    <a:lnTo>
                      <a:pt x="404" y="39"/>
                    </a:lnTo>
                    <a:lnTo>
                      <a:pt x="404" y="39"/>
                    </a:lnTo>
                    <a:lnTo>
                      <a:pt x="404" y="39"/>
                    </a:lnTo>
                    <a:lnTo>
                      <a:pt x="404" y="39"/>
                    </a:lnTo>
                    <a:lnTo>
                      <a:pt x="404" y="39"/>
                    </a:lnTo>
                    <a:lnTo>
                      <a:pt x="404" y="41"/>
                    </a:lnTo>
                    <a:lnTo>
                      <a:pt x="404" y="41"/>
                    </a:lnTo>
                    <a:lnTo>
                      <a:pt x="407" y="43"/>
                    </a:lnTo>
                    <a:lnTo>
                      <a:pt x="409" y="46"/>
                    </a:lnTo>
                    <a:lnTo>
                      <a:pt x="409" y="48"/>
                    </a:lnTo>
                    <a:lnTo>
                      <a:pt x="409" y="48"/>
                    </a:lnTo>
                    <a:lnTo>
                      <a:pt x="409" y="53"/>
                    </a:lnTo>
                    <a:lnTo>
                      <a:pt x="409" y="56"/>
                    </a:lnTo>
                    <a:lnTo>
                      <a:pt x="412" y="56"/>
                    </a:lnTo>
                    <a:lnTo>
                      <a:pt x="412" y="58"/>
                    </a:lnTo>
                    <a:lnTo>
                      <a:pt x="412" y="61"/>
                    </a:lnTo>
                    <a:lnTo>
                      <a:pt x="412" y="61"/>
                    </a:lnTo>
                    <a:lnTo>
                      <a:pt x="414" y="65"/>
                    </a:lnTo>
                    <a:lnTo>
                      <a:pt x="414" y="65"/>
                    </a:lnTo>
                    <a:lnTo>
                      <a:pt x="414" y="68"/>
                    </a:lnTo>
                    <a:lnTo>
                      <a:pt x="414" y="68"/>
                    </a:lnTo>
                    <a:lnTo>
                      <a:pt x="414" y="68"/>
                    </a:lnTo>
                    <a:lnTo>
                      <a:pt x="414" y="70"/>
                    </a:lnTo>
                    <a:lnTo>
                      <a:pt x="414" y="73"/>
                    </a:lnTo>
                    <a:lnTo>
                      <a:pt x="417" y="75"/>
                    </a:lnTo>
                    <a:lnTo>
                      <a:pt x="417" y="78"/>
                    </a:lnTo>
                    <a:lnTo>
                      <a:pt x="419" y="80"/>
                    </a:lnTo>
                    <a:lnTo>
                      <a:pt x="419" y="82"/>
                    </a:lnTo>
                    <a:lnTo>
                      <a:pt x="419" y="82"/>
                    </a:lnTo>
                    <a:lnTo>
                      <a:pt x="419" y="82"/>
                    </a:lnTo>
                    <a:lnTo>
                      <a:pt x="419" y="85"/>
                    </a:lnTo>
                    <a:lnTo>
                      <a:pt x="421" y="85"/>
                    </a:lnTo>
                    <a:lnTo>
                      <a:pt x="421" y="90"/>
                    </a:lnTo>
                    <a:lnTo>
                      <a:pt x="426" y="95"/>
                    </a:lnTo>
                    <a:lnTo>
                      <a:pt x="426" y="95"/>
                    </a:lnTo>
                    <a:lnTo>
                      <a:pt x="426" y="97"/>
                    </a:lnTo>
                    <a:lnTo>
                      <a:pt x="431" y="100"/>
                    </a:lnTo>
                    <a:lnTo>
                      <a:pt x="431" y="102"/>
                    </a:lnTo>
                    <a:lnTo>
                      <a:pt x="434" y="104"/>
                    </a:lnTo>
                    <a:lnTo>
                      <a:pt x="434" y="104"/>
                    </a:lnTo>
                    <a:lnTo>
                      <a:pt x="434" y="104"/>
                    </a:lnTo>
                    <a:lnTo>
                      <a:pt x="436" y="107"/>
                    </a:lnTo>
                    <a:lnTo>
                      <a:pt x="436" y="109"/>
                    </a:lnTo>
                    <a:lnTo>
                      <a:pt x="443" y="112"/>
                    </a:lnTo>
                    <a:lnTo>
                      <a:pt x="446" y="112"/>
                    </a:lnTo>
                    <a:lnTo>
                      <a:pt x="451" y="112"/>
                    </a:lnTo>
                    <a:lnTo>
                      <a:pt x="456" y="114"/>
                    </a:lnTo>
                    <a:lnTo>
                      <a:pt x="460" y="114"/>
                    </a:lnTo>
                    <a:lnTo>
                      <a:pt x="465" y="114"/>
                    </a:lnTo>
                    <a:lnTo>
                      <a:pt x="468" y="114"/>
                    </a:lnTo>
                    <a:lnTo>
                      <a:pt x="473" y="112"/>
                    </a:lnTo>
                    <a:lnTo>
                      <a:pt x="477" y="112"/>
                    </a:lnTo>
                    <a:lnTo>
                      <a:pt x="485" y="112"/>
                    </a:lnTo>
                    <a:lnTo>
                      <a:pt x="490" y="109"/>
                    </a:lnTo>
                    <a:lnTo>
                      <a:pt x="497" y="109"/>
                    </a:lnTo>
                    <a:lnTo>
                      <a:pt x="502" y="109"/>
                    </a:lnTo>
                    <a:lnTo>
                      <a:pt x="502" y="109"/>
                    </a:lnTo>
                    <a:lnTo>
                      <a:pt x="504" y="112"/>
                    </a:lnTo>
                    <a:lnTo>
                      <a:pt x="504" y="112"/>
                    </a:lnTo>
                    <a:lnTo>
                      <a:pt x="504" y="112"/>
                    </a:lnTo>
                    <a:lnTo>
                      <a:pt x="504" y="112"/>
                    </a:lnTo>
                    <a:lnTo>
                      <a:pt x="504" y="112"/>
                    </a:lnTo>
                    <a:lnTo>
                      <a:pt x="507" y="109"/>
                    </a:lnTo>
                    <a:lnTo>
                      <a:pt x="507" y="112"/>
                    </a:lnTo>
                    <a:lnTo>
                      <a:pt x="507" y="112"/>
                    </a:lnTo>
                    <a:lnTo>
                      <a:pt x="509" y="114"/>
                    </a:lnTo>
                    <a:lnTo>
                      <a:pt x="507" y="114"/>
                    </a:lnTo>
                    <a:lnTo>
                      <a:pt x="507" y="117"/>
                    </a:lnTo>
                    <a:lnTo>
                      <a:pt x="507" y="117"/>
                    </a:lnTo>
                    <a:lnTo>
                      <a:pt x="504" y="119"/>
                    </a:lnTo>
                    <a:lnTo>
                      <a:pt x="504" y="119"/>
                    </a:lnTo>
                    <a:lnTo>
                      <a:pt x="502" y="121"/>
                    </a:lnTo>
                    <a:lnTo>
                      <a:pt x="502" y="121"/>
                    </a:lnTo>
                    <a:lnTo>
                      <a:pt x="502" y="124"/>
                    </a:lnTo>
                    <a:lnTo>
                      <a:pt x="502" y="126"/>
                    </a:lnTo>
                    <a:lnTo>
                      <a:pt x="502" y="126"/>
                    </a:lnTo>
                    <a:lnTo>
                      <a:pt x="504" y="126"/>
                    </a:lnTo>
                    <a:lnTo>
                      <a:pt x="504" y="126"/>
                    </a:lnTo>
                    <a:lnTo>
                      <a:pt x="504" y="129"/>
                    </a:lnTo>
                    <a:lnTo>
                      <a:pt x="502" y="131"/>
                    </a:lnTo>
                    <a:lnTo>
                      <a:pt x="502" y="134"/>
                    </a:lnTo>
                    <a:lnTo>
                      <a:pt x="499" y="134"/>
                    </a:lnTo>
                    <a:lnTo>
                      <a:pt x="499" y="134"/>
                    </a:lnTo>
                    <a:lnTo>
                      <a:pt x="499" y="134"/>
                    </a:lnTo>
                    <a:lnTo>
                      <a:pt x="497" y="136"/>
                    </a:lnTo>
                    <a:lnTo>
                      <a:pt x="497" y="136"/>
                    </a:lnTo>
                    <a:lnTo>
                      <a:pt x="499" y="139"/>
                    </a:lnTo>
                    <a:lnTo>
                      <a:pt x="499" y="139"/>
                    </a:lnTo>
                    <a:lnTo>
                      <a:pt x="497" y="141"/>
                    </a:lnTo>
                    <a:lnTo>
                      <a:pt x="497" y="143"/>
                    </a:lnTo>
                    <a:lnTo>
                      <a:pt x="497" y="146"/>
                    </a:lnTo>
                    <a:lnTo>
                      <a:pt x="497" y="146"/>
                    </a:lnTo>
                    <a:lnTo>
                      <a:pt x="495" y="146"/>
                    </a:lnTo>
                    <a:lnTo>
                      <a:pt x="495" y="148"/>
                    </a:lnTo>
                    <a:lnTo>
                      <a:pt x="497" y="148"/>
                    </a:lnTo>
                    <a:lnTo>
                      <a:pt x="499" y="151"/>
                    </a:lnTo>
                    <a:lnTo>
                      <a:pt x="499" y="151"/>
                    </a:lnTo>
                    <a:lnTo>
                      <a:pt x="499" y="151"/>
                    </a:lnTo>
                    <a:lnTo>
                      <a:pt x="502" y="153"/>
                    </a:lnTo>
                    <a:lnTo>
                      <a:pt x="502" y="156"/>
                    </a:lnTo>
                    <a:lnTo>
                      <a:pt x="502" y="156"/>
                    </a:lnTo>
                    <a:lnTo>
                      <a:pt x="502" y="156"/>
                    </a:lnTo>
                    <a:lnTo>
                      <a:pt x="504" y="158"/>
                    </a:lnTo>
                    <a:lnTo>
                      <a:pt x="509" y="160"/>
                    </a:lnTo>
                    <a:lnTo>
                      <a:pt x="512" y="160"/>
                    </a:lnTo>
                    <a:lnTo>
                      <a:pt x="512" y="160"/>
                    </a:lnTo>
                    <a:lnTo>
                      <a:pt x="514" y="163"/>
                    </a:lnTo>
                    <a:lnTo>
                      <a:pt x="516" y="165"/>
                    </a:lnTo>
                    <a:lnTo>
                      <a:pt x="516" y="165"/>
                    </a:lnTo>
                    <a:lnTo>
                      <a:pt x="519" y="170"/>
                    </a:lnTo>
                    <a:lnTo>
                      <a:pt x="519" y="173"/>
                    </a:lnTo>
                    <a:lnTo>
                      <a:pt x="519" y="173"/>
                    </a:lnTo>
                    <a:lnTo>
                      <a:pt x="521" y="173"/>
                    </a:lnTo>
                    <a:lnTo>
                      <a:pt x="524" y="173"/>
                    </a:lnTo>
                    <a:lnTo>
                      <a:pt x="524" y="173"/>
                    </a:lnTo>
                    <a:lnTo>
                      <a:pt x="524" y="178"/>
                    </a:lnTo>
                    <a:lnTo>
                      <a:pt x="526" y="178"/>
                    </a:lnTo>
                    <a:lnTo>
                      <a:pt x="526" y="178"/>
                    </a:lnTo>
                    <a:lnTo>
                      <a:pt x="526" y="178"/>
                    </a:lnTo>
                    <a:lnTo>
                      <a:pt x="526" y="180"/>
                    </a:lnTo>
                    <a:lnTo>
                      <a:pt x="526" y="180"/>
                    </a:lnTo>
                    <a:lnTo>
                      <a:pt x="524" y="182"/>
                    </a:lnTo>
                    <a:lnTo>
                      <a:pt x="524" y="182"/>
                    </a:lnTo>
                    <a:lnTo>
                      <a:pt x="524" y="182"/>
                    </a:lnTo>
                    <a:lnTo>
                      <a:pt x="519" y="190"/>
                    </a:lnTo>
                    <a:lnTo>
                      <a:pt x="519" y="190"/>
                    </a:lnTo>
                    <a:lnTo>
                      <a:pt x="519" y="190"/>
                    </a:lnTo>
                    <a:lnTo>
                      <a:pt x="519" y="190"/>
                    </a:lnTo>
                    <a:lnTo>
                      <a:pt x="519" y="190"/>
                    </a:lnTo>
                    <a:lnTo>
                      <a:pt x="519" y="192"/>
                    </a:lnTo>
                    <a:lnTo>
                      <a:pt x="519" y="192"/>
                    </a:lnTo>
                    <a:lnTo>
                      <a:pt x="519" y="192"/>
                    </a:lnTo>
                    <a:lnTo>
                      <a:pt x="519" y="192"/>
                    </a:lnTo>
                    <a:lnTo>
                      <a:pt x="516" y="195"/>
                    </a:lnTo>
                    <a:lnTo>
                      <a:pt x="516" y="195"/>
                    </a:lnTo>
                    <a:lnTo>
                      <a:pt x="516" y="195"/>
                    </a:lnTo>
                    <a:lnTo>
                      <a:pt x="516" y="195"/>
                    </a:lnTo>
                    <a:lnTo>
                      <a:pt x="516" y="195"/>
                    </a:lnTo>
                    <a:lnTo>
                      <a:pt x="516" y="197"/>
                    </a:lnTo>
                    <a:lnTo>
                      <a:pt x="516" y="197"/>
                    </a:lnTo>
                    <a:lnTo>
                      <a:pt x="516" y="199"/>
                    </a:lnTo>
                    <a:lnTo>
                      <a:pt x="516" y="199"/>
                    </a:lnTo>
                    <a:lnTo>
                      <a:pt x="516" y="202"/>
                    </a:lnTo>
                    <a:lnTo>
                      <a:pt x="514" y="202"/>
                    </a:lnTo>
                    <a:lnTo>
                      <a:pt x="514" y="204"/>
                    </a:lnTo>
                    <a:lnTo>
                      <a:pt x="514" y="207"/>
                    </a:lnTo>
                    <a:lnTo>
                      <a:pt x="514" y="207"/>
                    </a:lnTo>
                    <a:lnTo>
                      <a:pt x="512" y="209"/>
                    </a:lnTo>
                    <a:lnTo>
                      <a:pt x="512" y="212"/>
                    </a:lnTo>
                    <a:lnTo>
                      <a:pt x="514" y="212"/>
                    </a:lnTo>
                    <a:lnTo>
                      <a:pt x="516" y="214"/>
                    </a:lnTo>
                    <a:lnTo>
                      <a:pt x="519" y="214"/>
                    </a:lnTo>
                    <a:lnTo>
                      <a:pt x="519" y="214"/>
                    </a:lnTo>
                    <a:lnTo>
                      <a:pt x="521" y="214"/>
                    </a:lnTo>
                    <a:lnTo>
                      <a:pt x="521" y="214"/>
                    </a:lnTo>
                    <a:lnTo>
                      <a:pt x="521" y="217"/>
                    </a:lnTo>
                    <a:lnTo>
                      <a:pt x="524" y="219"/>
                    </a:lnTo>
                    <a:lnTo>
                      <a:pt x="524" y="219"/>
                    </a:lnTo>
                    <a:lnTo>
                      <a:pt x="524" y="219"/>
                    </a:lnTo>
                    <a:lnTo>
                      <a:pt x="526" y="219"/>
                    </a:lnTo>
                    <a:lnTo>
                      <a:pt x="526" y="219"/>
                    </a:lnTo>
                    <a:lnTo>
                      <a:pt x="526" y="217"/>
                    </a:lnTo>
                    <a:lnTo>
                      <a:pt x="526" y="217"/>
                    </a:lnTo>
                    <a:lnTo>
                      <a:pt x="526" y="217"/>
                    </a:lnTo>
                    <a:lnTo>
                      <a:pt x="529" y="217"/>
                    </a:lnTo>
                    <a:lnTo>
                      <a:pt x="529" y="217"/>
                    </a:lnTo>
                    <a:lnTo>
                      <a:pt x="531" y="217"/>
                    </a:lnTo>
                    <a:lnTo>
                      <a:pt x="536" y="217"/>
                    </a:lnTo>
                    <a:lnTo>
                      <a:pt x="536" y="217"/>
                    </a:lnTo>
                    <a:lnTo>
                      <a:pt x="538" y="219"/>
                    </a:lnTo>
                    <a:lnTo>
                      <a:pt x="541" y="219"/>
                    </a:lnTo>
                    <a:lnTo>
                      <a:pt x="541" y="221"/>
                    </a:lnTo>
                    <a:lnTo>
                      <a:pt x="541" y="221"/>
                    </a:lnTo>
                    <a:lnTo>
                      <a:pt x="541" y="224"/>
                    </a:lnTo>
                    <a:lnTo>
                      <a:pt x="541" y="226"/>
                    </a:lnTo>
                    <a:lnTo>
                      <a:pt x="541" y="226"/>
                    </a:lnTo>
                    <a:lnTo>
                      <a:pt x="538" y="226"/>
                    </a:lnTo>
                    <a:lnTo>
                      <a:pt x="538" y="226"/>
                    </a:lnTo>
                    <a:lnTo>
                      <a:pt x="536" y="224"/>
                    </a:lnTo>
                    <a:lnTo>
                      <a:pt x="534" y="224"/>
                    </a:lnTo>
                    <a:lnTo>
                      <a:pt x="534" y="224"/>
                    </a:lnTo>
                    <a:lnTo>
                      <a:pt x="534" y="226"/>
                    </a:lnTo>
                    <a:lnTo>
                      <a:pt x="531" y="226"/>
                    </a:lnTo>
                    <a:lnTo>
                      <a:pt x="529" y="226"/>
                    </a:lnTo>
                    <a:lnTo>
                      <a:pt x="529" y="229"/>
                    </a:lnTo>
                    <a:lnTo>
                      <a:pt x="529" y="229"/>
                    </a:lnTo>
                    <a:lnTo>
                      <a:pt x="529" y="231"/>
                    </a:lnTo>
                    <a:lnTo>
                      <a:pt x="529" y="234"/>
                    </a:lnTo>
                    <a:lnTo>
                      <a:pt x="529" y="236"/>
                    </a:lnTo>
                    <a:lnTo>
                      <a:pt x="526" y="236"/>
                    </a:lnTo>
                    <a:lnTo>
                      <a:pt x="529" y="238"/>
                    </a:lnTo>
                    <a:lnTo>
                      <a:pt x="529" y="241"/>
                    </a:lnTo>
                    <a:lnTo>
                      <a:pt x="531" y="241"/>
                    </a:lnTo>
                    <a:lnTo>
                      <a:pt x="531" y="238"/>
                    </a:lnTo>
                    <a:lnTo>
                      <a:pt x="531" y="238"/>
                    </a:lnTo>
                    <a:lnTo>
                      <a:pt x="534" y="236"/>
                    </a:lnTo>
                    <a:lnTo>
                      <a:pt x="534" y="234"/>
                    </a:lnTo>
                    <a:lnTo>
                      <a:pt x="536" y="236"/>
                    </a:lnTo>
                    <a:lnTo>
                      <a:pt x="536" y="236"/>
                    </a:lnTo>
                    <a:lnTo>
                      <a:pt x="536" y="238"/>
                    </a:lnTo>
                    <a:lnTo>
                      <a:pt x="536" y="238"/>
                    </a:lnTo>
                    <a:lnTo>
                      <a:pt x="536" y="241"/>
                    </a:lnTo>
                    <a:lnTo>
                      <a:pt x="534" y="246"/>
                    </a:lnTo>
                    <a:lnTo>
                      <a:pt x="529" y="248"/>
                    </a:lnTo>
                    <a:lnTo>
                      <a:pt x="529" y="251"/>
                    </a:lnTo>
                    <a:lnTo>
                      <a:pt x="526" y="253"/>
                    </a:lnTo>
                    <a:lnTo>
                      <a:pt x="526" y="256"/>
                    </a:lnTo>
                    <a:lnTo>
                      <a:pt x="526" y="256"/>
                    </a:lnTo>
                    <a:lnTo>
                      <a:pt x="529" y="258"/>
                    </a:lnTo>
                    <a:lnTo>
                      <a:pt x="529" y="260"/>
                    </a:lnTo>
                    <a:lnTo>
                      <a:pt x="531" y="260"/>
                    </a:lnTo>
                    <a:lnTo>
                      <a:pt x="531" y="263"/>
                    </a:lnTo>
                    <a:lnTo>
                      <a:pt x="534" y="263"/>
                    </a:lnTo>
                    <a:lnTo>
                      <a:pt x="534" y="263"/>
                    </a:lnTo>
                    <a:lnTo>
                      <a:pt x="534" y="263"/>
                    </a:lnTo>
                    <a:lnTo>
                      <a:pt x="534" y="260"/>
                    </a:lnTo>
                    <a:lnTo>
                      <a:pt x="536" y="260"/>
                    </a:lnTo>
                    <a:lnTo>
                      <a:pt x="536" y="258"/>
                    </a:lnTo>
                    <a:lnTo>
                      <a:pt x="538" y="258"/>
                    </a:lnTo>
                    <a:lnTo>
                      <a:pt x="541" y="258"/>
                    </a:lnTo>
                    <a:lnTo>
                      <a:pt x="541" y="258"/>
                    </a:lnTo>
                    <a:lnTo>
                      <a:pt x="543" y="258"/>
                    </a:lnTo>
                    <a:lnTo>
                      <a:pt x="543" y="258"/>
                    </a:lnTo>
                    <a:lnTo>
                      <a:pt x="546" y="258"/>
                    </a:lnTo>
                    <a:lnTo>
                      <a:pt x="546" y="258"/>
                    </a:lnTo>
                    <a:lnTo>
                      <a:pt x="548" y="258"/>
                    </a:lnTo>
                    <a:lnTo>
                      <a:pt x="551" y="256"/>
                    </a:lnTo>
                    <a:lnTo>
                      <a:pt x="555" y="256"/>
                    </a:lnTo>
                    <a:lnTo>
                      <a:pt x="558" y="256"/>
                    </a:lnTo>
                    <a:lnTo>
                      <a:pt x="558" y="256"/>
                    </a:lnTo>
                    <a:lnTo>
                      <a:pt x="560" y="258"/>
                    </a:lnTo>
                    <a:lnTo>
                      <a:pt x="560" y="258"/>
                    </a:lnTo>
                    <a:lnTo>
                      <a:pt x="560" y="260"/>
                    </a:lnTo>
                    <a:lnTo>
                      <a:pt x="563" y="260"/>
                    </a:lnTo>
                    <a:lnTo>
                      <a:pt x="560" y="263"/>
                    </a:lnTo>
                    <a:lnTo>
                      <a:pt x="560" y="263"/>
                    </a:lnTo>
                    <a:lnTo>
                      <a:pt x="560" y="265"/>
                    </a:lnTo>
                    <a:lnTo>
                      <a:pt x="560" y="268"/>
                    </a:lnTo>
                    <a:lnTo>
                      <a:pt x="560" y="268"/>
                    </a:lnTo>
                    <a:lnTo>
                      <a:pt x="560" y="268"/>
                    </a:lnTo>
                    <a:lnTo>
                      <a:pt x="560" y="268"/>
                    </a:lnTo>
                    <a:lnTo>
                      <a:pt x="560" y="270"/>
                    </a:lnTo>
                    <a:lnTo>
                      <a:pt x="558" y="270"/>
                    </a:lnTo>
                    <a:lnTo>
                      <a:pt x="558" y="270"/>
                    </a:lnTo>
                    <a:lnTo>
                      <a:pt x="558" y="273"/>
                    </a:lnTo>
                    <a:lnTo>
                      <a:pt x="560" y="277"/>
                    </a:lnTo>
                    <a:lnTo>
                      <a:pt x="565" y="277"/>
                    </a:lnTo>
                    <a:lnTo>
                      <a:pt x="570" y="277"/>
                    </a:lnTo>
                    <a:lnTo>
                      <a:pt x="573" y="277"/>
                    </a:lnTo>
                    <a:lnTo>
                      <a:pt x="575" y="277"/>
                    </a:lnTo>
                    <a:lnTo>
                      <a:pt x="575" y="277"/>
                    </a:lnTo>
                    <a:lnTo>
                      <a:pt x="575" y="277"/>
                    </a:lnTo>
                    <a:lnTo>
                      <a:pt x="575" y="280"/>
                    </a:lnTo>
                    <a:lnTo>
                      <a:pt x="577" y="280"/>
                    </a:lnTo>
                    <a:lnTo>
                      <a:pt x="585" y="282"/>
                    </a:lnTo>
                    <a:lnTo>
                      <a:pt x="587" y="282"/>
                    </a:lnTo>
                    <a:lnTo>
                      <a:pt x="587" y="282"/>
                    </a:lnTo>
                    <a:lnTo>
                      <a:pt x="594" y="282"/>
                    </a:lnTo>
                    <a:lnTo>
                      <a:pt x="594" y="282"/>
                    </a:lnTo>
                    <a:lnTo>
                      <a:pt x="594" y="282"/>
                    </a:lnTo>
                    <a:lnTo>
                      <a:pt x="597" y="285"/>
                    </a:lnTo>
                    <a:lnTo>
                      <a:pt x="597" y="285"/>
                    </a:lnTo>
                    <a:lnTo>
                      <a:pt x="599" y="285"/>
                    </a:lnTo>
                    <a:lnTo>
                      <a:pt x="602" y="285"/>
                    </a:lnTo>
                    <a:lnTo>
                      <a:pt x="602" y="285"/>
                    </a:lnTo>
                    <a:lnTo>
                      <a:pt x="609" y="287"/>
                    </a:lnTo>
                    <a:lnTo>
                      <a:pt x="609" y="287"/>
                    </a:lnTo>
                    <a:lnTo>
                      <a:pt x="614" y="287"/>
                    </a:lnTo>
                    <a:lnTo>
                      <a:pt x="619" y="290"/>
                    </a:lnTo>
                    <a:lnTo>
                      <a:pt x="624" y="292"/>
                    </a:lnTo>
                    <a:lnTo>
                      <a:pt x="626" y="292"/>
                    </a:lnTo>
                    <a:lnTo>
                      <a:pt x="629" y="292"/>
                    </a:lnTo>
                    <a:lnTo>
                      <a:pt x="629" y="290"/>
                    </a:lnTo>
                    <a:lnTo>
                      <a:pt x="631" y="292"/>
                    </a:lnTo>
                    <a:lnTo>
                      <a:pt x="633" y="292"/>
                    </a:lnTo>
                    <a:lnTo>
                      <a:pt x="638" y="295"/>
                    </a:lnTo>
                    <a:lnTo>
                      <a:pt x="638" y="292"/>
                    </a:lnTo>
                    <a:lnTo>
                      <a:pt x="641" y="292"/>
                    </a:lnTo>
                    <a:lnTo>
                      <a:pt x="641" y="292"/>
                    </a:lnTo>
                    <a:lnTo>
                      <a:pt x="646" y="292"/>
                    </a:lnTo>
                    <a:lnTo>
                      <a:pt x="651" y="292"/>
                    </a:lnTo>
                    <a:lnTo>
                      <a:pt x="653" y="292"/>
                    </a:lnTo>
                    <a:lnTo>
                      <a:pt x="658" y="292"/>
                    </a:lnTo>
                    <a:lnTo>
                      <a:pt x="663" y="290"/>
                    </a:lnTo>
                    <a:lnTo>
                      <a:pt x="663" y="290"/>
                    </a:lnTo>
                    <a:lnTo>
                      <a:pt x="660" y="292"/>
                    </a:lnTo>
                    <a:lnTo>
                      <a:pt x="658" y="295"/>
                    </a:lnTo>
                    <a:lnTo>
                      <a:pt x="660" y="295"/>
                    </a:lnTo>
                    <a:lnTo>
                      <a:pt x="665" y="292"/>
                    </a:lnTo>
                    <a:lnTo>
                      <a:pt x="670" y="292"/>
                    </a:lnTo>
                    <a:lnTo>
                      <a:pt x="672" y="290"/>
                    </a:lnTo>
                    <a:lnTo>
                      <a:pt x="675" y="290"/>
                    </a:lnTo>
                    <a:lnTo>
                      <a:pt x="675" y="292"/>
                    </a:lnTo>
                    <a:lnTo>
                      <a:pt x="675" y="292"/>
                    </a:lnTo>
                    <a:lnTo>
                      <a:pt x="677" y="292"/>
                    </a:lnTo>
                    <a:lnTo>
                      <a:pt x="680" y="292"/>
                    </a:lnTo>
                    <a:lnTo>
                      <a:pt x="682" y="292"/>
                    </a:lnTo>
                    <a:lnTo>
                      <a:pt x="685" y="292"/>
                    </a:lnTo>
                    <a:lnTo>
                      <a:pt x="685" y="292"/>
                    </a:lnTo>
                    <a:lnTo>
                      <a:pt x="685" y="292"/>
                    </a:lnTo>
                    <a:lnTo>
                      <a:pt x="682" y="292"/>
                    </a:lnTo>
                    <a:lnTo>
                      <a:pt x="682" y="292"/>
                    </a:lnTo>
                    <a:lnTo>
                      <a:pt x="680" y="292"/>
                    </a:lnTo>
                    <a:lnTo>
                      <a:pt x="680" y="295"/>
                    </a:lnTo>
                    <a:lnTo>
                      <a:pt x="682" y="295"/>
                    </a:lnTo>
                    <a:lnTo>
                      <a:pt x="685" y="295"/>
                    </a:lnTo>
                    <a:lnTo>
                      <a:pt x="685" y="295"/>
                    </a:lnTo>
                    <a:lnTo>
                      <a:pt x="685" y="295"/>
                    </a:lnTo>
                    <a:lnTo>
                      <a:pt x="687" y="295"/>
                    </a:lnTo>
                    <a:lnTo>
                      <a:pt x="687" y="295"/>
                    </a:lnTo>
                    <a:lnTo>
                      <a:pt x="690" y="295"/>
                    </a:lnTo>
                    <a:lnTo>
                      <a:pt x="690" y="295"/>
                    </a:lnTo>
                    <a:lnTo>
                      <a:pt x="692" y="297"/>
                    </a:lnTo>
                    <a:lnTo>
                      <a:pt x="694" y="297"/>
                    </a:lnTo>
                    <a:lnTo>
                      <a:pt x="694" y="299"/>
                    </a:lnTo>
                    <a:lnTo>
                      <a:pt x="697" y="299"/>
                    </a:lnTo>
                    <a:lnTo>
                      <a:pt x="697" y="299"/>
                    </a:lnTo>
                    <a:lnTo>
                      <a:pt x="697" y="299"/>
                    </a:lnTo>
                    <a:lnTo>
                      <a:pt x="699" y="297"/>
                    </a:lnTo>
                    <a:lnTo>
                      <a:pt x="699" y="297"/>
                    </a:lnTo>
                    <a:lnTo>
                      <a:pt x="702" y="297"/>
                    </a:lnTo>
                    <a:lnTo>
                      <a:pt x="707" y="299"/>
                    </a:lnTo>
                    <a:lnTo>
                      <a:pt x="711" y="299"/>
                    </a:lnTo>
                    <a:lnTo>
                      <a:pt x="719" y="299"/>
                    </a:lnTo>
                    <a:lnTo>
                      <a:pt x="726" y="299"/>
                    </a:lnTo>
                    <a:lnTo>
                      <a:pt x="726" y="299"/>
                    </a:lnTo>
                    <a:lnTo>
                      <a:pt x="726" y="302"/>
                    </a:lnTo>
                    <a:lnTo>
                      <a:pt x="724" y="304"/>
                    </a:lnTo>
                    <a:lnTo>
                      <a:pt x="721" y="304"/>
                    </a:lnTo>
                    <a:lnTo>
                      <a:pt x="724" y="307"/>
                    </a:lnTo>
                    <a:lnTo>
                      <a:pt x="724" y="309"/>
                    </a:lnTo>
                    <a:lnTo>
                      <a:pt x="724" y="309"/>
                    </a:lnTo>
                    <a:lnTo>
                      <a:pt x="724" y="307"/>
                    </a:lnTo>
                    <a:lnTo>
                      <a:pt x="726" y="307"/>
                    </a:lnTo>
                    <a:lnTo>
                      <a:pt x="724" y="304"/>
                    </a:lnTo>
                    <a:lnTo>
                      <a:pt x="724" y="304"/>
                    </a:lnTo>
                    <a:lnTo>
                      <a:pt x="724" y="304"/>
                    </a:lnTo>
                    <a:lnTo>
                      <a:pt x="724" y="304"/>
                    </a:lnTo>
                    <a:lnTo>
                      <a:pt x="726" y="304"/>
                    </a:lnTo>
                    <a:lnTo>
                      <a:pt x="729" y="304"/>
                    </a:lnTo>
                    <a:lnTo>
                      <a:pt x="731" y="302"/>
                    </a:lnTo>
                    <a:lnTo>
                      <a:pt x="731" y="302"/>
                    </a:lnTo>
                    <a:lnTo>
                      <a:pt x="731" y="299"/>
                    </a:lnTo>
                    <a:lnTo>
                      <a:pt x="731" y="299"/>
                    </a:lnTo>
                    <a:lnTo>
                      <a:pt x="731" y="299"/>
                    </a:lnTo>
                    <a:lnTo>
                      <a:pt x="733" y="299"/>
                    </a:lnTo>
                    <a:lnTo>
                      <a:pt x="736" y="299"/>
                    </a:lnTo>
                    <a:lnTo>
                      <a:pt x="736" y="302"/>
                    </a:lnTo>
                    <a:lnTo>
                      <a:pt x="738" y="302"/>
                    </a:lnTo>
                    <a:lnTo>
                      <a:pt x="738" y="302"/>
                    </a:lnTo>
                    <a:lnTo>
                      <a:pt x="738" y="304"/>
                    </a:lnTo>
                    <a:lnTo>
                      <a:pt x="738" y="304"/>
                    </a:lnTo>
                    <a:lnTo>
                      <a:pt x="736" y="307"/>
                    </a:lnTo>
                    <a:lnTo>
                      <a:pt x="731" y="307"/>
                    </a:lnTo>
                    <a:lnTo>
                      <a:pt x="729" y="309"/>
                    </a:lnTo>
                    <a:lnTo>
                      <a:pt x="733" y="307"/>
                    </a:lnTo>
                    <a:lnTo>
                      <a:pt x="733" y="307"/>
                    </a:lnTo>
                    <a:lnTo>
                      <a:pt x="738" y="307"/>
                    </a:lnTo>
                    <a:lnTo>
                      <a:pt x="741" y="307"/>
                    </a:lnTo>
                    <a:lnTo>
                      <a:pt x="738" y="307"/>
                    </a:lnTo>
                    <a:lnTo>
                      <a:pt x="733" y="309"/>
                    </a:lnTo>
                    <a:lnTo>
                      <a:pt x="731" y="309"/>
                    </a:lnTo>
                    <a:lnTo>
                      <a:pt x="733" y="309"/>
                    </a:lnTo>
                    <a:lnTo>
                      <a:pt x="733" y="309"/>
                    </a:lnTo>
                    <a:lnTo>
                      <a:pt x="736" y="309"/>
                    </a:lnTo>
                    <a:lnTo>
                      <a:pt x="736" y="312"/>
                    </a:lnTo>
                    <a:lnTo>
                      <a:pt x="731" y="314"/>
                    </a:lnTo>
                    <a:lnTo>
                      <a:pt x="729" y="316"/>
                    </a:lnTo>
                    <a:lnTo>
                      <a:pt x="731" y="316"/>
                    </a:lnTo>
                    <a:lnTo>
                      <a:pt x="738" y="312"/>
                    </a:lnTo>
                    <a:lnTo>
                      <a:pt x="738" y="312"/>
                    </a:lnTo>
                    <a:lnTo>
                      <a:pt x="741" y="309"/>
                    </a:lnTo>
                    <a:lnTo>
                      <a:pt x="743" y="309"/>
                    </a:lnTo>
                    <a:lnTo>
                      <a:pt x="743" y="309"/>
                    </a:lnTo>
                    <a:lnTo>
                      <a:pt x="741" y="312"/>
                    </a:lnTo>
                    <a:lnTo>
                      <a:pt x="741" y="312"/>
                    </a:lnTo>
                    <a:lnTo>
                      <a:pt x="743" y="314"/>
                    </a:lnTo>
                    <a:lnTo>
                      <a:pt x="743" y="312"/>
                    </a:lnTo>
                    <a:lnTo>
                      <a:pt x="743" y="312"/>
                    </a:lnTo>
                    <a:lnTo>
                      <a:pt x="746" y="312"/>
                    </a:lnTo>
                    <a:lnTo>
                      <a:pt x="746" y="312"/>
                    </a:lnTo>
                    <a:lnTo>
                      <a:pt x="746" y="312"/>
                    </a:lnTo>
                    <a:lnTo>
                      <a:pt x="748" y="312"/>
                    </a:lnTo>
                    <a:lnTo>
                      <a:pt x="748" y="312"/>
                    </a:lnTo>
                    <a:lnTo>
                      <a:pt x="755" y="314"/>
                    </a:lnTo>
                    <a:lnTo>
                      <a:pt x="758" y="314"/>
                    </a:lnTo>
                    <a:lnTo>
                      <a:pt x="760" y="314"/>
                    </a:lnTo>
                    <a:lnTo>
                      <a:pt x="763" y="314"/>
                    </a:lnTo>
                    <a:lnTo>
                      <a:pt x="765" y="312"/>
                    </a:lnTo>
                    <a:lnTo>
                      <a:pt x="765" y="309"/>
                    </a:lnTo>
                    <a:lnTo>
                      <a:pt x="763" y="309"/>
                    </a:lnTo>
                    <a:lnTo>
                      <a:pt x="760" y="312"/>
                    </a:lnTo>
                    <a:lnTo>
                      <a:pt x="760" y="312"/>
                    </a:lnTo>
                    <a:lnTo>
                      <a:pt x="760" y="312"/>
                    </a:lnTo>
                    <a:lnTo>
                      <a:pt x="763" y="309"/>
                    </a:lnTo>
                    <a:lnTo>
                      <a:pt x="765" y="309"/>
                    </a:lnTo>
                    <a:lnTo>
                      <a:pt x="765" y="309"/>
                    </a:lnTo>
                    <a:lnTo>
                      <a:pt x="765" y="314"/>
                    </a:lnTo>
                    <a:lnTo>
                      <a:pt x="765" y="316"/>
                    </a:lnTo>
                    <a:lnTo>
                      <a:pt x="765" y="316"/>
                    </a:lnTo>
                    <a:lnTo>
                      <a:pt x="770" y="316"/>
                    </a:lnTo>
                    <a:lnTo>
                      <a:pt x="772" y="316"/>
                    </a:lnTo>
                    <a:lnTo>
                      <a:pt x="775" y="316"/>
                    </a:lnTo>
                    <a:lnTo>
                      <a:pt x="780" y="316"/>
                    </a:lnTo>
                    <a:lnTo>
                      <a:pt x="782" y="316"/>
                    </a:lnTo>
                    <a:lnTo>
                      <a:pt x="782" y="316"/>
                    </a:lnTo>
                    <a:lnTo>
                      <a:pt x="785" y="316"/>
                    </a:lnTo>
                    <a:lnTo>
                      <a:pt x="785" y="316"/>
                    </a:lnTo>
                    <a:lnTo>
                      <a:pt x="785" y="316"/>
                    </a:lnTo>
                    <a:lnTo>
                      <a:pt x="785" y="316"/>
                    </a:lnTo>
                    <a:lnTo>
                      <a:pt x="785" y="316"/>
                    </a:lnTo>
                    <a:lnTo>
                      <a:pt x="787" y="319"/>
                    </a:lnTo>
                    <a:lnTo>
                      <a:pt x="790" y="316"/>
                    </a:lnTo>
                    <a:lnTo>
                      <a:pt x="790" y="316"/>
                    </a:lnTo>
                    <a:lnTo>
                      <a:pt x="790" y="316"/>
                    </a:lnTo>
                    <a:lnTo>
                      <a:pt x="790" y="316"/>
                    </a:lnTo>
                    <a:lnTo>
                      <a:pt x="790" y="319"/>
                    </a:lnTo>
                    <a:lnTo>
                      <a:pt x="792" y="319"/>
                    </a:lnTo>
                    <a:lnTo>
                      <a:pt x="792" y="321"/>
                    </a:lnTo>
                    <a:lnTo>
                      <a:pt x="792" y="319"/>
                    </a:lnTo>
                    <a:lnTo>
                      <a:pt x="792" y="319"/>
                    </a:lnTo>
                    <a:lnTo>
                      <a:pt x="792" y="319"/>
                    </a:lnTo>
                    <a:lnTo>
                      <a:pt x="792" y="319"/>
                    </a:lnTo>
                    <a:lnTo>
                      <a:pt x="794" y="319"/>
                    </a:lnTo>
                    <a:lnTo>
                      <a:pt x="794" y="319"/>
                    </a:lnTo>
                    <a:lnTo>
                      <a:pt x="794" y="319"/>
                    </a:lnTo>
                    <a:lnTo>
                      <a:pt x="794" y="319"/>
                    </a:lnTo>
                    <a:lnTo>
                      <a:pt x="794" y="321"/>
                    </a:lnTo>
                    <a:lnTo>
                      <a:pt x="794" y="324"/>
                    </a:lnTo>
                    <a:lnTo>
                      <a:pt x="797" y="326"/>
                    </a:lnTo>
                    <a:lnTo>
                      <a:pt x="797" y="326"/>
                    </a:lnTo>
                    <a:lnTo>
                      <a:pt x="799" y="326"/>
                    </a:lnTo>
                    <a:lnTo>
                      <a:pt x="799" y="326"/>
                    </a:lnTo>
                    <a:lnTo>
                      <a:pt x="799" y="326"/>
                    </a:lnTo>
                    <a:lnTo>
                      <a:pt x="797" y="326"/>
                    </a:lnTo>
                    <a:lnTo>
                      <a:pt x="797" y="326"/>
                    </a:lnTo>
                    <a:lnTo>
                      <a:pt x="797" y="326"/>
                    </a:lnTo>
                    <a:lnTo>
                      <a:pt x="797" y="326"/>
                    </a:lnTo>
                    <a:lnTo>
                      <a:pt x="797" y="329"/>
                    </a:lnTo>
                    <a:lnTo>
                      <a:pt x="797" y="329"/>
                    </a:lnTo>
                    <a:lnTo>
                      <a:pt x="797" y="329"/>
                    </a:lnTo>
                    <a:lnTo>
                      <a:pt x="797" y="329"/>
                    </a:lnTo>
                    <a:lnTo>
                      <a:pt x="799" y="329"/>
                    </a:lnTo>
                    <a:lnTo>
                      <a:pt x="799" y="329"/>
                    </a:lnTo>
                    <a:lnTo>
                      <a:pt x="799" y="329"/>
                    </a:lnTo>
                    <a:lnTo>
                      <a:pt x="799" y="331"/>
                    </a:lnTo>
                    <a:lnTo>
                      <a:pt x="799" y="331"/>
                    </a:lnTo>
                    <a:lnTo>
                      <a:pt x="799" y="331"/>
                    </a:lnTo>
                    <a:lnTo>
                      <a:pt x="802" y="331"/>
                    </a:lnTo>
                    <a:lnTo>
                      <a:pt x="802" y="334"/>
                    </a:lnTo>
                    <a:lnTo>
                      <a:pt x="802" y="334"/>
                    </a:lnTo>
                    <a:lnTo>
                      <a:pt x="802" y="334"/>
                    </a:lnTo>
                    <a:lnTo>
                      <a:pt x="802" y="334"/>
                    </a:lnTo>
                    <a:lnTo>
                      <a:pt x="802" y="336"/>
                    </a:lnTo>
                    <a:lnTo>
                      <a:pt x="802" y="336"/>
                    </a:lnTo>
                    <a:lnTo>
                      <a:pt x="802" y="336"/>
                    </a:lnTo>
                    <a:lnTo>
                      <a:pt x="802" y="338"/>
                    </a:lnTo>
                    <a:lnTo>
                      <a:pt x="802" y="338"/>
                    </a:lnTo>
                    <a:lnTo>
                      <a:pt x="804" y="341"/>
                    </a:lnTo>
                    <a:lnTo>
                      <a:pt x="804" y="341"/>
                    </a:lnTo>
                    <a:lnTo>
                      <a:pt x="807" y="341"/>
                    </a:lnTo>
                    <a:lnTo>
                      <a:pt x="804" y="341"/>
                    </a:lnTo>
                    <a:lnTo>
                      <a:pt x="804" y="343"/>
                    </a:lnTo>
                    <a:lnTo>
                      <a:pt x="804" y="343"/>
                    </a:lnTo>
                    <a:lnTo>
                      <a:pt x="804" y="343"/>
                    </a:lnTo>
                    <a:lnTo>
                      <a:pt x="804" y="343"/>
                    </a:lnTo>
                    <a:lnTo>
                      <a:pt x="807" y="343"/>
                    </a:lnTo>
                    <a:lnTo>
                      <a:pt x="807" y="346"/>
                    </a:lnTo>
                    <a:lnTo>
                      <a:pt x="807" y="346"/>
                    </a:lnTo>
                    <a:lnTo>
                      <a:pt x="807" y="346"/>
                    </a:lnTo>
                    <a:lnTo>
                      <a:pt x="809" y="348"/>
                    </a:lnTo>
                    <a:lnTo>
                      <a:pt x="811" y="348"/>
                    </a:lnTo>
                    <a:lnTo>
                      <a:pt x="811" y="351"/>
                    </a:lnTo>
                    <a:lnTo>
                      <a:pt x="809" y="351"/>
                    </a:lnTo>
                    <a:lnTo>
                      <a:pt x="811" y="351"/>
                    </a:lnTo>
                    <a:lnTo>
                      <a:pt x="811" y="353"/>
                    </a:lnTo>
                    <a:lnTo>
                      <a:pt x="811" y="353"/>
                    </a:lnTo>
                    <a:lnTo>
                      <a:pt x="811" y="353"/>
                    </a:lnTo>
                    <a:lnTo>
                      <a:pt x="811" y="353"/>
                    </a:lnTo>
                    <a:lnTo>
                      <a:pt x="814" y="353"/>
                    </a:lnTo>
                    <a:lnTo>
                      <a:pt x="814" y="353"/>
                    </a:lnTo>
                    <a:lnTo>
                      <a:pt x="814" y="353"/>
                    </a:lnTo>
                    <a:lnTo>
                      <a:pt x="816" y="353"/>
                    </a:lnTo>
                    <a:lnTo>
                      <a:pt x="816" y="353"/>
                    </a:lnTo>
                    <a:lnTo>
                      <a:pt x="816" y="353"/>
                    </a:lnTo>
                    <a:lnTo>
                      <a:pt x="816" y="351"/>
                    </a:lnTo>
                    <a:lnTo>
                      <a:pt x="816" y="351"/>
                    </a:lnTo>
                    <a:lnTo>
                      <a:pt x="816" y="351"/>
                    </a:lnTo>
                    <a:lnTo>
                      <a:pt x="816" y="348"/>
                    </a:lnTo>
                    <a:lnTo>
                      <a:pt x="816" y="348"/>
                    </a:lnTo>
                    <a:lnTo>
                      <a:pt x="819" y="351"/>
                    </a:lnTo>
                    <a:lnTo>
                      <a:pt x="819" y="353"/>
                    </a:lnTo>
                    <a:lnTo>
                      <a:pt x="819" y="353"/>
                    </a:lnTo>
                    <a:lnTo>
                      <a:pt x="819" y="353"/>
                    </a:lnTo>
                    <a:lnTo>
                      <a:pt x="819" y="353"/>
                    </a:lnTo>
                    <a:lnTo>
                      <a:pt x="819" y="355"/>
                    </a:lnTo>
                    <a:lnTo>
                      <a:pt x="819" y="355"/>
                    </a:lnTo>
                    <a:lnTo>
                      <a:pt x="819" y="358"/>
                    </a:lnTo>
                    <a:lnTo>
                      <a:pt x="819" y="358"/>
                    </a:lnTo>
                    <a:lnTo>
                      <a:pt x="819" y="360"/>
                    </a:lnTo>
                    <a:lnTo>
                      <a:pt x="819" y="363"/>
                    </a:lnTo>
                    <a:lnTo>
                      <a:pt x="819" y="365"/>
                    </a:lnTo>
                    <a:lnTo>
                      <a:pt x="821" y="368"/>
                    </a:lnTo>
                    <a:lnTo>
                      <a:pt x="821" y="368"/>
                    </a:lnTo>
                    <a:lnTo>
                      <a:pt x="821" y="370"/>
                    </a:lnTo>
                    <a:lnTo>
                      <a:pt x="821" y="370"/>
                    </a:lnTo>
                    <a:lnTo>
                      <a:pt x="821" y="373"/>
                    </a:lnTo>
                    <a:lnTo>
                      <a:pt x="824" y="373"/>
                    </a:lnTo>
                    <a:lnTo>
                      <a:pt x="824" y="373"/>
                    </a:lnTo>
                    <a:lnTo>
                      <a:pt x="824" y="373"/>
                    </a:lnTo>
                    <a:lnTo>
                      <a:pt x="824" y="370"/>
                    </a:lnTo>
                    <a:lnTo>
                      <a:pt x="824" y="368"/>
                    </a:lnTo>
                    <a:lnTo>
                      <a:pt x="824" y="368"/>
                    </a:lnTo>
                    <a:lnTo>
                      <a:pt x="824" y="368"/>
                    </a:lnTo>
                    <a:lnTo>
                      <a:pt x="824" y="368"/>
                    </a:lnTo>
                    <a:lnTo>
                      <a:pt x="826" y="368"/>
                    </a:lnTo>
                    <a:lnTo>
                      <a:pt x="826" y="368"/>
                    </a:lnTo>
                    <a:lnTo>
                      <a:pt x="826" y="370"/>
                    </a:lnTo>
                    <a:lnTo>
                      <a:pt x="826" y="370"/>
                    </a:lnTo>
                    <a:lnTo>
                      <a:pt x="826" y="373"/>
                    </a:lnTo>
                    <a:lnTo>
                      <a:pt x="826" y="375"/>
                    </a:lnTo>
                    <a:lnTo>
                      <a:pt x="826" y="375"/>
                    </a:lnTo>
                    <a:lnTo>
                      <a:pt x="829" y="375"/>
                    </a:lnTo>
                    <a:lnTo>
                      <a:pt x="829" y="375"/>
                    </a:lnTo>
                    <a:lnTo>
                      <a:pt x="831" y="375"/>
                    </a:lnTo>
                    <a:lnTo>
                      <a:pt x="833" y="377"/>
                    </a:lnTo>
                    <a:lnTo>
                      <a:pt x="836" y="377"/>
                    </a:lnTo>
                    <a:lnTo>
                      <a:pt x="836" y="375"/>
                    </a:lnTo>
                    <a:lnTo>
                      <a:pt x="836" y="375"/>
                    </a:lnTo>
                    <a:lnTo>
                      <a:pt x="833" y="375"/>
                    </a:lnTo>
                    <a:lnTo>
                      <a:pt x="833" y="375"/>
                    </a:lnTo>
                    <a:lnTo>
                      <a:pt x="833" y="373"/>
                    </a:lnTo>
                    <a:lnTo>
                      <a:pt x="833" y="373"/>
                    </a:lnTo>
                    <a:lnTo>
                      <a:pt x="836" y="370"/>
                    </a:lnTo>
                    <a:lnTo>
                      <a:pt x="836" y="370"/>
                    </a:lnTo>
                    <a:lnTo>
                      <a:pt x="838" y="370"/>
                    </a:lnTo>
                    <a:lnTo>
                      <a:pt x="841" y="370"/>
                    </a:lnTo>
                    <a:lnTo>
                      <a:pt x="843" y="373"/>
                    </a:lnTo>
                    <a:lnTo>
                      <a:pt x="841" y="375"/>
                    </a:lnTo>
                    <a:lnTo>
                      <a:pt x="843" y="375"/>
                    </a:lnTo>
                    <a:lnTo>
                      <a:pt x="843" y="375"/>
                    </a:lnTo>
                    <a:lnTo>
                      <a:pt x="843" y="377"/>
                    </a:lnTo>
                    <a:lnTo>
                      <a:pt x="843" y="377"/>
                    </a:lnTo>
                    <a:lnTo>
                      <a:pt x="841" y="382"/>
                    </a:lnTo>
                    <a:lnTo>
                      <a:pt x="841" y="385"/>
                    </a:lnTo>
                    <a:lnTo>
                      <a:pt x="838" y="385"/>
                    </a:lnTo>
                    <a:lnTo>
                      <a:pt x="838" y="385"/>
                    </a:lnTo>
                    <a:lnTo>
                      <a:pt x="838" y="387"/>
                    </a:lnTo>
                    <a:lnTo>
                      <a:pt x="838" y="390"/>
                    </a:lnTo>
                    <a:lnTo>
                      <a:pt x="838" y="390"/>
                    </a:lnTo>
                    <a:lnTo>
                      <a:pt x="838" y="390"/>
                    </a:lnTo>
                    <a:lnTo>
                      <a:pt x="838" y="392"/>
                    </a:lnTo>
                    <a:lnTo>
                      <a:pt x="841" y="392"/>
                    </a:lnTo>
                    <a:lnTo>
                      <a:pt x="841" y="392"/>
                    </a:lnTo>
                    <a:lnTo>
                      <a:pt x="841" y="390"/>
                    </a:lnTo>
                    <a:lnTo>
                      <a:pt x="841" y="390"/>
                    </a:lnTo>
                    <a:lnTo>
                      <a:pt x="843" y="390"/>
                    </a:lnTo>
                    <a:lnTo>
                      <a:pt x="843" y="390"/>
                    </a:lnTo>
                    <a:lnTo>
                      <a:pt x="843" y="390"/>
                    </a:lnTo>
                    <a:lnTo>
                      <a:pt x="843" y="392"/>
                    </a:lnTo>
                    <a:lnTo>
                      <a:pt x="843" y="392"/>
                    </a:lnTo>
                    <a:lnTo>
                      <a:pt x="846" y="392"/>
                    </a:lnTo>
                    <a:lnTo>
                      <a:pt x="846" y="392"/>
                    </a:lnTo>
                    <a:lnTo>
                      <a:pt x="846" y="392"/>
                    </a:lnTo>
                    <a:lnTo>
                      <a:pt x="846" y="392"/>
                    </a:lnTo>
                    <a:lnTo>
                      <a:pt x="846" y="394"/>
                    </a:lnTo>
                    <a:lnTo>
                      <a:pt x="846" y="394"/>
                    </a:lnTo>
                    <a:lnTo>
                      <a:pt x="846" y="397"/>
                    </a:lnTo>
                    <a:lnTo>
                      <a:pt x="846" y="397"/>
                    </a:lnTo>
                    <a:lnTo>
                      <a:pt x="843" y="397"/>
                    </a:lnTo>
                    <a:lnTo>
                      <a:pt x="841" y="397"/>
                    </a:lnTo>
                    <a:lnTo>
                      <a:pt x="841" y="399"/>
                    </a:lnTo>
                    <a:lnTo>
                      <a:pt x="841" y="399"/>
                    </a:lnTo>
                    <a:lnTo>
                      <a:pt x="841" y="399"/>
                    </a:lnTo>
                    <a:lnTo>
                      <a:pt x="841" y="399"/>
                    </a:lnTo>
                    <a:lnTo>
                      <a:pt x="841" y="399"/>
                    </a:lnTo>
                    <a:lnTo>
                      <a:pt x="841" y="399"/>
                    </a:lnTo>
                    <a:lnTo>
                      <a:pt x="841" y="402"/>
                    </a:lnTo>
                    <a:lnTo>
                      <a:pt x="841" y="402"/>
                    </a:lnTo>
                    <a:lnTo>
                      <a:pt x="843" y="402"/>
                    </a:lnTo>
                    <a:lnTo>
                      <a:pt x="843" y="402"/>
                    </a:lnTo>
                    <a:lnTo>
                      <a:pt x="846" y="404"/>
                    </a:lnTo>
                    <a:lnTo>
                      <a:pt x="846" y="404"/>
                    </a:lnTo>
                    <a:lnTo>
                      <a:pt x="846" y="404"/>
                    </a:lnTo>
                    <a:lnTo>
                      <a:pt x="846" y="407"/>
                    </a:lnTo>
                    <a:lnTo>
                      <a:pt x="848" y="407"/>
                    </a:lnTo>
                    <a:lnTo>
                      <a:pt x="848" y="409"/>
                    </a:lnTo>
                    <a:lnTo>
                      <a:pt x="848" y="409"/>
                    </a:lnTo>
                    <a:lnTo>
                      <a:pt x="850" y="409"/>
                    </a:lnTo>
                    <a:lnTo>
                      <a:pt x="850" y="409"/>
                    </a:lnTo>
                    <a:lnTo>
                      <a:pt x="850" y="412"/>
                    </a:lnTo>
                    <a:lnTo>
                      <a:pt x="850" y="412"/>
                    </a:lnTo>
                    <a:lnTo>
                      <a:pt x="853" y="414"/>
                    </a:lnTo>
                    <a:lnTo>
                      <a:pt x="853" y="416"/>
                    </a:lnTo>
                    <a:lnTo>
                      <a:pt x="853" y="416"/>
                    </a:lnTo>
                    <a:lnTo>
                      <a:pt x="855" y="414"/>
                    </a:lnTo>
                    <a:lnTo>
                      <a:pt x="855" y="414"/>
                    </a:lnTo>
                    <a:lnTo>
                      <a:pt x="855" y="414"/>
                    </a:lnTo>
                    <a:lnTo>
                      <a:pt x="858" y="416"/>
                    </a:lnTo>
                    <a:lnTo>
                      <a:pt x="858" y="416"/>
                    </a:lnTo>
                    <a:lnTo>
                      <a:pt x="858" y="416"/>
                    </a:lnTo>
                    <a:lnTo>
                      <a:pt x="858" y="419"/>
                    </a:lnTo>
                    <a:lnTo>
                      <a:pt x="858" y="419"/>
                    </a:lnTo>
                    <a:lnTo>
                      <a:pt x="860" y="421"/>
                    </a:lnTo>
                    <a:lnTo>
                      <a:pt x="860" y="421"/>
                    </a:lnTo>
                    <a:lnTo>
                      <a:pt x="860" y="421"/>
                    </a:lnTo>
                    <a:lnTo>
                      <a:pt x="860" y="421"/>
                    </a:lnTo>
                    <a:lnTo>
                      <a:pt x="860" y="421"/>
                    </a:lnTo>
                    <a:lnTo>
                      <a:pt x="860" y="421"/>
                    </a:lnTo>
                    <a:lnTo>
                      <a:pt x="860" y="421"/>
                    </a:lnTo>
                    <a:lnTo>
                      <a:pt x="860" y="424"/>
                    </a:lnTo>
                    <a:lnTo>
                      <a:pt x="860" y="424"/>
                    </a:lnTo>
                    <a:lnTo>
                      <a:pt x="860" y="424"/>
                    </a:lnTo>
                    <a:lnTo>
                      <a:pt x="860" y="424"/>
                    </a:lnTo>
                    <a:lnTo>
                      <a:pt x="863" y="424"/>
                    </a:lnTo>
                    <a:lnTo>
                      <a:pt x="863" y="426"/>
                    </a:lnTo>
                    <a:lnTo>
                      <a:pt x="863" y="426"/>
                    </a:lnTo>
                    <a:lnTo>
                      <a:pt x="863" y="429"/>
                    </a:lnTo>
                    <a:lnTo>
                      <a:pt x="863" y="429"/>
                    </a:lnTo>
                    <a:lnTo>
                      <a:pt x="863" y="429"/>
                    </a:lnTo>
                    <a:lnTo>
                      <a:pt x="865" y="429"/>
                    </a:lnTo>
                    <a:lnTo>
                      <a:pt x="868" y="429"/>
                    </a:lnTo>
                    <a:lnTo>
                      <a:pt x="868" y="426"/>
                    </a:lnTo>
                    <a:lnTo>
                      <a:pt x="865" y="424"/>
                    </a:lnTo>
                    <a:lnTo>
                      <a:pt x="868" y="421"/>
                    </a:lnTo>
                    <a:lnTo>
                      <a:pt x="868" y="421"/>
                    </a:lnTo>
                    <a:lnTo>
                      <a:pt x="870" y="424"/>
                    </a:lnTo>
                    <a:lnTo>
                      <a:pt x="870" y="424"/>
                    </a:lnTo>
                    <a:lnTo>
                      <a:pt x="870" y="426"/>
                    </a:lnTo>
                    <a:lnTo>
                      <a:pt x="868" y="426"/>
                    </a:lnTo>
                    <a:lnTo>
                      <a:pt x="868" y="429"/>
                    </a:lnTo>
                    <a:lnTo>
                      <a:pt x="865" y="431"/>
                    </a:lnTo>
                    <a:lnTo>
                      <a:pt x="865" y="431"/>
                    </a:lnTo>
                    <a:lnTo>
                      <a:pt x="868" y="431"/>
                    </a:lnTo>
                    <a:lnTo>
                      <a:pt x="870" y="433"/>
                    </a:lnTo>
                    <a:lnTo>
                      <a:pt x="870" y="433"/>
                    </a:lnTo>
                    <a:lnTo>
                      <a:pt x="865" y="436"/>
                    </a:lnTo>
                    <a:lnTo>
                      <a:pt x="863" y="433"/>
                    </a:lnTo>
                    <a:lnTo>
                      <a:pt x="863" y="433"/>
                    </a:lnTo>
                    <a:lnTo>
                      <a:pt x="860" y="433"/>
                    </a:lnTo>
                    <a:lnTo>
                      <a:pt x="860" y="433"/>
                    </a:lnTo>
                    <a:lnTo>
                      <a:pt x="860" y="433"/>
                    </a:lnTo>
                    <a:lnTo>
                      <a:pt x="860" y="433"/>
                    </a:lnTo>
                    <a:lnTo>
                      <a:pt x="860" y="433"/>
                    </a:lnTo>
                    <a:lnTo>
                      <a:pt x="855" y="433"/>
                    </a:lnTo>
                    <a:lnTo>
                      <a:pt x="855" y="433"/>
                    </a:lnTo>
                    <a:lnTo>
                      <a:pt x="855" y="431"/>
                    </a:lnTo>
                    <a:lnTo>
                      <a:pt x="855" y="431"/>
                    </a:lnTo>
                    <a:lnTo>
                      <a:pt x="855" y="429"/>
                    </a:lnTo>
                    <a:lnTo>
                      <a:pt x="855" y="429"/>
                    </a:lnTo>
                    <a:lnTo>
                      <a:pt x="853" y="429"/>
                    </a:lnTo>
                    <a:lnTo>
                      <a:pt x="850" y="429"/>
                    </a:lnTo>
                    <a:lnTo>
                      <a:pt x="850" y="429"/>
                    </a:lnTo>
                    <a:lnTo>
                      <a:pt x="850" y="429"/>
                    </a:lnTo>
                    <a:lnTo>
                      <a:pt x="850" y="426"/>
                    </a:lnTo>
                    <a:lnTo>
                      <a:pt x="853" y="426"/>
                    </a:lnTo>
                    <a:lnTo>
                      <a:pt x="853" y="426"/>
                    </a:lnTo>
                    <a:lnTo>
                      <a:pt x="853" y="426"/>
                    </a:lnTo>
                    <a:lnTo>
                      <a:pt x="853" y="424"/>
                    </a:lnTo>
                    <a:lnTo>
                      <a:pt x="850" y="424"/>
                    </a:lnTo>
                    <a:lnTo>
                      <a:pt x="850" y="424"/>
                    </a:lnTo>
                    <a:lnTo>
                      <a:pt x="848" y="424"/>
                    </a:lnTo>
                    <a:lnTo>
                      <a:pt x="846" y="424"/>
                    </a:lnTo>
                    <a:lnTo>
                      <a:pt x="846" y="424"/>
                    </a:lnTo>
                    <a:lnTo>
                      <a:pt x="846" y="424"/>
                    </a:lnTo>
                    <a:lnTo>
                      <a:pt x="843" y="426"/>
                    </a:lnTo>
                    <a:lnTo>
                      <a:pt x="843" y="426"/>
                    </a:lnTo>
                    <a:lnTo>
                      <a:pt x="843" y="429"/>
                    </a:lnTo>
                    <a:lnTo>
                      <a:pt x="843" y="429"/>
                    </a:lnTo>
                    <a:lnTo>
                      <a:pt x="841" y="429"/>
                    </a:lnTo>
                    <a:lnTo>
                      <a:pt x="841" y="429"/>
                    </a:lnTo>
                    <a:lnTo>
                      <a:pt x="841" y="429"/>
                    </a:lnTo>
                    <a:lnTo>
                      <a:pt x="841" y="429"/>
                    </a:lnTo>
                    <a:lnTo>
                      <a:pt x="838" y="429"/>
                    </a:lnTo>
                    <a:lnTo>
                      <a:pt x="838" y="429"/>
                    </a:lnTo>
                    <a:lnTo>
                      <a:pt x="838" y="431"/>
                    </a:lnTo>
                    <a:lnTo>
                      <a:pt x="838" y="433"/>
                    </a:lnTo>
                    <a:lnTo>
                      <a:pt x="838" y="433"/>
                    </a:lnTo>
                    <a:lnTo>
                      <a:pt x="841" y="436"/>
                    </a:lnTo>
                    <a:lnTo>
                      <a:pt x="841" y="436"/>
                    </a:lnTo>
                    <a:lnTo>
                      <a:pt x="843" y="436"/>
                    </a:lnTo>
                    <a:lnTo>
                      <a:pt x="846" y="438"/>
                    </a:lnTo>
                    <a:lnTo>
                      <a:pt x="848" y="441"/>
                    </a:lnTo>
                    <a:lnTo>
                      <a:pt x="848" y="441"/>
                    </a:lnTo>
                    <a:lnTo>
                      <a:pt x="846" y="448"/>
                    </a:lnTo>
                    <a:lnTo>
                      <a:pt x="846" y="455"/>
                    </a:lnTo>
                    <a:lnTo>
                      <a:pt x="846" y="455"/>
                    </a:lnTo>
                    <a:lnTo>
                      <a:pt x="846" y="458"/>
                    </a:lnTo>
                    <a:lnTo>
                      <a:pt x="841" y="460"/>
                    </a:lnTo>
                    <a:lnTo>
                      <a:pt x="838" y="463"/>
                    </a:lnTo>
                    <a:lnTo>
                      <a:pt x="836" y="460"/>
                    </a:lnTo>
                    <a:lnTo>
                      <a:pt x="833" y="458"/>
                    </a:lnTo>
                    <a:lnTo>
                      <a:pt x="829" y="458"/>
                    </a:lnTo>
                    <a:lnTo>
                      <a:pt x="824" y="455"/>
                    </a:lnTo>
                    <a:lnTo>
                      <a:pt x="821" y="455"/>
                    </a:lnTo>
                    <a:lnTo>
                      <a:pt x="816" y="453"/>
                    </a:lnTo>
                    <a:lnTo>
                      <a:pt x="814" y="453"/>
                    </a:lnTo>
                    <a:lnTo>
                      <a:pt x="811" y="451"/>
                    </a:lnTo>
                    <a:lnTo>
                      <a:pt x="811" y="448"/>
                    </a:lnTo>
                    <a:lnTo>
                      <a:pt x="809" y="448"/>
                    </a:lnTo>
                    <a:lnTo>
                      <a:pt x="807" y="448"/>
                    </a:lnTo>
                    <a:lnTo>
                      <a:pt x="807" y="448"/>
                    </a:lnTo>
                    <a:lnTo>
                      <a:pt x="804" y="448"/>
                    </a:lnTo>
                    <a:lnTo>
                      <a:pt x="804" y="443"/>
                    </a:lnTo>
                    <a:lnTo>
                      <a:pt x="804" y="441"/>
                    </a:lnTo>
                    <a:lnTo>
                      <a:pt x="802" y="438"/>
                    </a:lnTo>
                    <a:lnTo>
                      <a:pt x="799" y="438"/>
                    </a:lnTo>
                    <a:lnTo>
                      <a:pt x="794" y="438"/>
                    </a:lnTo>
                    <a:lnTo>
                      <a:pt x="790" y="441"/>
                    </a:lnTo>
                    <a:lnTo>
                      <a:pt x="785" y="448"/>
                    </a:lnTo>
                    <a:lnTo>
                      <a:pt x="782" y="451"/>
                    </a:lnTo>
                    <a:lnTo>
                      <a:pt x="780" y="448"/>
                    </a:lnTo>
                    <a:lnTo>
                      <a:pt x="785" y="438"/>
                    </a:lnTo>
                    <a:lnTo>
                      <a:pt x="785" y="436"/>
                    </a:lnTo>
                    <a:lnTo>
                      <a:pt x="785" y="431"/>
                    </a:lnTo>
                    <a:lnTo>
                      <a:pt x="782" y="429"/>
                    </a:lnTo>
                    <a:lnTo>
                      <a:pt x="777" y="429"/>
                    </a:lnTo>
                    <a:lnTo>
                      <a:pt x="775" y="429"/>
                    </a:lnTo>
                    <a:lnTo>
                      <a:pt x="772" y="431"/>
                    </a:lnTo>
                    <a:lnTo>
                      <a:pt x="768" y="436"/>
                    </a:lnTo>
                    <a:lnTo>
                      <a:pt x="768" y="436"/>
                    </a:lnTo>
                    <a:lnTo>
                      <a:pt x="768" y="433"/>
                    </a:lnTo>
                    <a:lnTo>
                      <a:pt x="768" y="433"/>
                    </a:lnTo>
                    <a:lnTo>
                      <a:pt x="768" y="431"/>
                    </a:lnTo>
                    <a:lnTo>
                      <a:pt x="768" y="431"/>
                    </a:lnTo>
                    <a:lnTo>
                      <a:pt x="772" y="429"/>
                    </a:lnTo>
                    <a:lnTo>
                      <a:pt x="775" y="426"/>
                    </a:lnTo>
                    <a:lnTo>
                      <a:pt x="777" y="424"/>
                    </a:lnTo>
                    <a:lnTo>
                      <a:pt x="777" y="424"/>
                    </a:lnTo>
                    <a:lnTo>
                      <a:pt x="777" y="424"/>
                    </a:lnTo>
                    <a:lnTo>
                      <a:pt x="777" y="421"/>
                    </a:lnTo>
                    <a:lnTo>
                      <a:pt x="777" y="419"/>
                    </a:lnTo>
                    <a:lnTo>
                      <a:pt x="777" y="419"/>
                    </a:lnTo>
                    <a:lnTo>
                      <a:pt x="777" y="416"/>
                    </a:lnTo>
                    <a:lnTo>
                      <a:pt x="780" y="414"/>
                    </a:lnTo>
                    <a:lnTo>
                      <a:pt x="780" y="414"/>
                    </a:lnTo>
                    <a:lnTo>
                      <a:pt x="777" y="414"/>
                    </a:lnTo>
                    <a:lnTo>
                      <a:pt x="777" y="414"/>
                    </a:lnTo>
                    <a:lnTo>
                      <a:pt x="775" y="414"/>
                    </a:lnTo>
                    <a:lnTo>
                      <a:pt x="772" y="416"/>
                    </a:lnTo>
                    <a:lnTo>
                      <a:pt x="775" y="416"/>
                    </a:lnTo>
                    <a:lnTo>
                      <a:pt x="772" y="419"/>
                    </a:lnTo>
                    <a:lnTo>
                      <a:pt x="772" y="419"/>
                    </a:lnTo>
                    <a:lnTo>
                      <a:pt x="770" y="419"/>
                    </a:lnTo>
                    <a:lnTo>
                      <a:pt x="770" y="419"/>
                    </a:lnTo>
                    <a:lnTo>
                      <a:pt x="770" y="419"/>
                    </a:lnTo>
                    <a:lnTo>
                      <a:pt x="765" y="419"/>
                    </a:lnTo>
                    <a:lnTo>
                      <a:pt x="765" y="419"/>
                    </a:lnTo>
                    <a:lnTo>
                      <a:pt x="768" y="416"/>
                    </a:lnTo>
                    <a:lnTo>
                      <a:pt x="770" y="416"/>
                    </a:lnTo>
                    <a:lnTo>
                      <a:pt x="768" y="414"/>
                    </a:lnTo>
                    <a:lnTo>
                      <a:pt x="763" y="414"/>
                    </a:lnTo>
                    <a:lnTo>
                      <a:pt x="763" y="412"/>
                    </a:lnTo>
                    <a:lnTo>
                      <a:pt x="763" y="412"/>
                    </a:lnTo>
                    <a:lnTo>
                      <a:pt x="763" y="409"/>
                    </a:lnTo>
                    <a:lnTo>
                      <a:pt x="763" y="409"/>
                    </a:lnTo>
                    <a:lnTo>
                      <a:pt x="760" y="409"/>
                    </a:lnTo>
                    <a:lnTo>
                      <a:pt x="758" y="412"/>
                    </a:lnTo>
                    <a:lnTo>
                      <a:pt x="758" y="409"/>
                    </a:lnTo>
                    <a:lnTo>
                      <a:pt x="758" y="402"/>
                    </a:lnTo>
                    <a:lnTo>
                      <a:pt x="758" y="399"/>
                    </a:lnTo>
                    <a:lnTo>
                      <a:pt x="758" y="399"/>
                    </a:lnTo>
                    <a:lnTo>
                      <a:pt x="755" y="397"/>
                    </a:lnTo>
                    <a:lnTo>
                      <a:pt x="755" y="397"/>
                    </a:lnTo>
                    <a:lnTo>
                      <a:pt x="753" y="394"/>
                    </a:lnTo>
                    <a:lnTo>
                      <a:pt x="755" y="392"/>
                    </a:lnTo>
                    <a:lnTo>
                      <a:pt x="758" y="390"/>
                    </a:lnTo>
                    <a:lnTo>
                      <a:pt x="758" y="387"/>
                    </a:lnTo>
                    <a:lnTo>
                      <a:pt x="755" y="385"/>
                    </a:lnTo>
                    <a:lnTo>
                      <a:pt x="751" y="385"/>
                    </a:lnTo>
                    <a:lnTo>
                      <a:pt x="746" y="385"/>
                    </a:lnTo>
                    <a:lnTo>
                      <a:pt x="741" y="385"/>
                    </a:lnTo>
                    <a:lnTo>
                      <a:pt x="733" y="385"/>
                    </a:lnTo>
                    <a:lnTo>
                      <a:pt x="733" y="385"/>
                    </a:lnTo>
                    <a:lnTo>
                      <a:pt x="733" y="385"/>
                    </a:lnTo>
                    <a:lnTo>
                      <a:pt x="731" y="382"/>
                    </a:lnTo>
                    <a:lnTo>
                      <a:pt x="731" y="382"/>
                    </a:lnTo>
                    <a:lnTo>
                      <a:pt x="731" y="385"/>
                    </a:lnTo>
                    <a:lnTo>
                      <a:pt x="729" y="385"/>
                    </a:lnTo>
                    <a:lnTo>
                      <a:pt x="729" y="385"/>
                    </a:lnTo>
                    <a:lnTo>
                      <a:pt x="729" y="387"/>
                    </a:lnTo>
                    <a:lnTo>
                      <a:pt x="726" y="387"/>
                    </a:lnTo>
                    <a:lnTo>
                      <a:pt x="726" y="390"/>
                    </a:lnTo>
                    <a:lnTo>
                      <a:pt x="726" y="390"/>
                    </a:lnTo>
                    <a:lnTo>
                      <a:pt x="729" y="390"/>
                    </a:lnTo>
                    <a:lnTo>
                      <a:pt x="731" y="390"/>
                    </a:lnTo>
                    <a:lnTo>
                      <a:pt x="731" y="390"/>
                    </a:lnTo>
                    <a:lnTo>
                      <a:pt x="731" y="392"/>
                    </a:lnTo>
                    <a:lnTo>
                      <a:pt x="731" y="392"/>
                    </a:lnTo>
                    <a:lnTo>
                      <a:pt x="733" y="392"/>
                    </a:lnTo>
                    <a:lnTo>
                      <a:pt x="733" y="392"/>
                    </a:lnTo>
                    <a:lnTo>
                      <a:pt x="736" y="392"/>
                    </a:lnTo>
                    <a:lnTo>
                      <a:pt x="736" y="392"/>
                    </a:lnTo>
                    <a:lnTo>
                      <a:pt x="736" y="392"/>
                    </a:lnTo>
                    <a:lnTo>
                      <a:pt x="736" y="394"/>
                    </a:lnTo>
                    <a:lnTo>
                      <a:pt x="736" y="394"/>
                    </a:lnTo>
                    <a:lnTo>
                      <a:pt x="736" y="394"/>
                    </a:lnTo>
                    <a:lnTo>
                      <a:pt x="738" y="399"/>
                    </a:lnTo>
                    <a:lnTo>
                      <a:pt x="741" y="399"/>
                    </a:lnTo>
                    <a:lnTo>
                      <a:pt x="741" y="399"/>
                    </a:lnTo>
                    <a:lnTo>
                      <a:pt x="741" y="402"/>
                    </a:lnTo>
                    <a:lnTo>
                      <a:pt x="741" y="402"/>
                    </a:lnTo>
                    <a:lnTo>
                      <a:pt x="743" y="402"/>
                    </a:lnTo>
                    <a:lnTo>
                      <a:pt x="743" y="404"/>
                    </a:lnTo>
                    <a:lnTo>
                      <a:pt x="743" y="404"/>
                    </a:lnTo>
                    <a:lnTo>
                      <a:pt x="743" y="404"/>
                    </a:lnTo>
                    <a:lnTo>
                      <a:pt x="743" y="407"/>
                    </a:lnTo>
                    <a:lnTo>
                      <a:pt x="746" y="407"/>
                    </a:lnTo>
                    <a:lnTo>
                      <a:pt x="746" y="407"/>
                    </a:lnTo>
                    <a:lnTo>
                      <a:pt x="746" y="412"/>
                    </a:lnTo>
                    <a:lnTo>
                      <a:pt x="746" y="412"/>
                    </a:lnTo>
                    <a:lnTo>
                      <a:pt x="748" y="412"/>
                    </a:lnTo>
                    <a:lnTo>
                      <a:pt x="748" y="412"/>
                    </a:lnTo>
                    <a:lnTo>
                      <a:pt x="748" y="412"/>
                    </a:lnTo>
                    <a:lnTo>
                      <a:pt x="748" y="412"/>
                    </a:lnTo>
                    <a:lnTo>
                      <a:pt x="748" y="412"/>
                    </a:lnTo>
                    <a:lnTo>
                      <a:pt x="748" y="412"/>
                    </a:lnTo>
                    <a:lnTo>
                      <a:pt x="751" y="409"/>
                    </a:lnTo>
                    <a:lnTo>
                      <a:pt x="751" y="412"/>
                    </a:lnTo>
                    <a:lnTo>
                      <a:pt x="751" y="412"/>
                    </a:lnTo>
                    <a:lnTo>
                      <a:pt x="751" y="412"/>
                    </a:lnTo>
                    <a:lnTo>
                      <a:pt x="751" y="412"/>
                    </a:lnTo>
                    <a:lnTo>
                      <a:pt x="751" y="414"/>
                    </a:lnTo>
                    <a:lnTo>
                      <a:pt x="751" y="412"/>
                    </a:lnTo>
                    <a:lnTo>
                      <a:pt x="753" y="414"/>
                    </a:lnTo>
                    <a:lnTo>
                      <a:pt x="753" y="414"/>
                    </a:lnTo>
                    <a:lnTo>
                      <a:pt x="751" y="414"/>
                    </a:lnTo>
                    <a:lnTo>
                      <a:pt x="751" y="419"/>
                    </a:lnTo>
                    <a:lnTo>
                      <a:pt x="751" y="421"/>
                    </a:lnTo>
                    <a:lnTo>
                      <a:pt x="753" y="424"/>
                    </a:lnTo>
                    <a:lnTo>
                      <a:pt x="753" y="424"/>
                    </a:lnTo>
                    <a:lnTo>
                      <a:pt x="753" y="424"/>
                    </a:lnTo>
                    <a:lnTo>
                      <a:pt x="753" y="426"/>
                    </a:lnTo>
                    <a:lnTo>
                      <a:pt x="755" y="426"/>
                    </a:lnTo>
                    <a:lnTo>
                      <a:pt x="755" y="429"/>
                    </a:lnTo>
                    <a:lnTo>
                      <a:pt x="755" y="429"/>
                    </a:lnTo>
                    <a:lnTo>
                      <a:pt x="758" y="429"/>
                    </a:lnTo>
                    <a:lnTo>
                      <a:pt x="758" y="431"/>
                    </a:lnTo>
                    <a:lnTo>
                      <a:pt x="758" y="436"/>
                    </a:lnTo>
                    <a:lnTo>
                      <a:pt x="758" y="438"/>
                    </a:lnTo>
                    <a:lnTo>
                      <a:pt x="755" y="441"/>
                    </a:lnTo>
                    <a:lnTo>
                      <a:pt x="758" y="443"/>
                    </a:lnTo>
                    <a:lnTo>
                      <a:pt x="758" y="443"/>
                    </a:lnTo>
                    <a:lnTo>
                      <a:pt x="758" y="446"/>
                    </a:lnTo>
                    <a:lnTo>
                      <a:pt x="758" y="448"/>
                    </a:lnTo>
                    <a:lnTo>
                      <a:pt x="758" y="448"/>
                    </a:lnTo>
                    <a:lnTo>
                      <a:pt x="753" y="455"/>
                    </a:lnTo>
                    <a:lnTo>
                      <a:pt x="751" y="458"/>
                    </a:lnTo>
                    <a:lnTo>
                      <a:pt x="751" y="460"/>
                    </a:lnTo>
                    <a:lnTo>
                      <a:pt x="748" y="463"/>
                    </a:lnTo>
                    <a:lnTo>
                      <a:pt x="748" y="465"/>
                    </a:lnTo>
                    <a:lnTo>
                      <a:pt x="746" y="465"/>
                    </a:lnTo>
                    <a:lnTo>
                      <a:pt x="743" y="468"/>
                    </a:lnTo>
                    <a:lnTo>
                      <a:pt x="743" y="468"/>
                    </a:lnTo>
                    <a:lnTo>
                      <a:pt x="738" y="472"/>
                    </a:lnTo>
                    <a:lnTo>
                      <a:pt x="738" y="475"/>
                    </a:lnTo>
                    <a:lnTo>
                      <a:pt x="738" y="475"/>
                    </a:lnTo>
                    <a:lnTo>
                      <a:pt x="736" y="475"/>
                    </a:lnTo>
                    <a:lnTo>
                      <a:pt x="736" y="475"/>
                    </a:lnTo>
                    <a:lnTo>
                      <a:pt x="736" y="475"/>
                    </a:lnTo>
                    <a:lnTo>
                      <a:pt x="736" y="477"/>
                    </a:lnTo>
                    <a:lnTo>
                      <a:pt x="736" y="477"/>
                    </a:lnTo>
                    <a:lnTo>
                      <a:pt x="736" y="477"/>
                    </a:lnTo>
                    <a:lnTo>
                      <a:pt x="736" y="480"/>
                    </a:lnTo>
                    <a:lnTo>
                      <a:pt x="736" y="482"/>
                    </a:lnTo>
                    <a:lnTo>
                      <a:pt x="733" y="487"/>
                    </a:lnTo>
                    <a:lnTo>
                      <a:pt x="731" y="492"/>
                    </a:lnTo>
                    <a:lnTo>
                      <a:pt x="726" y="497"/>
                    </a:lnTo>
                    <a:lnTo>
                      <a:pt x="726" y="499"/>
                    </a:lnTo>
                    <a:lnTo>
                      <a:pt x="724" y="499"/>
                    </a:lnTo>
                    <a:lnTo>
                      <a:pt x="726" y="509"/>
                    </a:lnTo>
                    <a:lnTo>
                      <a:pt x="726" y="514"/>
                    </a:lnTo>
                    <a:lnTo>
                      <a:pt x="726" y="516"/>
                    </a:lnTo>
                    <a:lnTo>
                      <a:pt x="726" y="521"/>
                    </a:lnTo>
                    <a:lnTo>
                      <a:pt x="726" y="538"/>
                    </a:lnTo>
                    <a:lnTo>
                      <a:pt x="729" y="555"/>
                    </a:lnTo>
                    <a:lnTo>
                      <a:pt x="729" y="560"/>
                    </a:lnTo>
                    <a:lnTo>
                      <a:pt x="726" y="563"/>
                    </a:lnTo>
                    <a:lnTo>
                      <a:pt x="726" y="568"/>
                    </a:lnTo>
                    <a:lnTo>
                      <a:pt x="724" y="570"/>
                    </a:lnTo>
                    <a:lnTo>
                      <a:pt x="721" y="572"/>
                    </a:lnTo>
                    <a:lnTo>
                      <a:pt x="716" y="577"/>
                    </a:lnTo>
                    <a:lnTo>
                      <a:pt x="714" y="580"/>
                    </a:lnTo>
                    <a:lnTo>
                      <a:pt x="714" y="580"/>
                    </a:lnTo>
                    <a:lnTo>
                      <a:pt x="709" y="582"/>
                    </a:lnTo>
                    <a:lnTo>
                      <a:pt x="709" y="582"/>
                    </a:lnTo>
                    <a:lnTo>
                      <a:pt x="707" y="582"/>
                    </a:lnTo>
                    <a:lnTo>
                      <a:pt x="707" y="585"/>
                    </a:lnTo>
                    <a:lnTo>
                      <a:pt x="702" y="592"/>
                    </a:lnTo>
                    <a:lnTo>
                      <a:pt x="699" y="592"/>
                    </a:lnTo>
                    <a:lnTo>
                      <a:pt x="699" y="594"/>
                    </a:lnTo>
                    <a:lnTo>
                      <a:pt x="697" y="597"/>
                    </a:lnTo>
                    <a:lnTo>
                      <a:pt x="690" y="599"/>
                    </a:lnTo>
                    <a:lnTo>
                      <a:pt x="682" y="602"/>
                    </a:lnTo>
                    <a:lnTo>
                      <a:pt x="680" y="602"/>
                    </a:lnTo>
                    <a:lnTo>
                      <a:pt x="677" y="602"/>
                    </a:lnTo>
                    <a:lnTo>
                      <a:pt x="677" y="602"/>
                    </a:lnTo>
                    <a:lnTo>
                      <a:pt x="677" y="602"/>
                    </a:lnTo>
                    <a:lnTo>
                      <a:pt x="675" y="597"/>
                    </a:lnTo>
                    <a:lnTo>
                      <a:pt x="675" y="594"/>
                    </a:lnTo>
                    <a:lnTo>
                      <a:pt x="672" y="594"/>
                    </a:lnTo>
                    <a:lnTo>
                      <a:pt x="670" y="580"/>
                    </a:lnTo>
                    <a:lnTo>
                      <a:pt x="670" y="577"/>
                    </a:lnTo>
                    <a:lnTo>
                      <a:pt x="668" y="560"/>
                    </a:lnTo>
                    <a:lnTo>
                      <a:pt x="665" y="553"/>
                    </a:lnTo>
                    <a:lnTo>
                      <a:pt x="665" y="541"/>
                    </a:lnTo>
                    <a:lnTo>
                      <a:pt x="663" y="526"/>
                    </a:lnTo>
                    <a:lnTo>
                      <a:pt x="660" y="521"/>
                    </a:lnTo>
                    <a:lnTo>
                      <a:pt x="660" y="519"/>
                    </a:lnTo>
                    <a:lnTo>
                      <a:pt x="660" y="516"/>
                    </a:lnTo>
                    <a:lnTo>
                      <a:pt x="658" y="516"/>
                    </a:lnTo>
                    <a:lnTo>
                      <a:pt x="655" y="509"/>
                    </a:lnTo>
                    <a:lnTo>
                      <a:pt x="653" y="507"/>
                    </a:lnTo>
                    <a:lnTo>
                      <a:pt x="651" y="507"/>
                    </a:lnTo>
                    <a:lnTo>
                      <a:pt x="643" y="502"/>
                    </a:lnTo>
                    <a:lnTo>
                      <a:pt x="643" y="502"/>
                    </a:lnTo>
                    <a:lnTo>
                      <a:pt x="641" y="502"/>
                    </a:lnTo>
                    <a:lnTo>
                      <a:pt x="638" y="502"/>
                    </a:lnTo>
                    <a:lnTo>
                      <a:pt x="636" y="502"/>
                    </a:lnTo>
                    <a:lnTo>
                      <a:pt x="633" y="504"/>
                    </a:lnTo>
                    <a:lnTo>
                      <a:pt x="631" y="507"/>
                    </a:lnTo>
                    <a:lnTo>
                      <a:pt x="631" y="507"/>
                    </a:lnTo>
                    <a:lnTo>
                      <a:pt x="629" y="507"/>
                    </a:lnTo>
                    <a:lnTo>
                      <a:pt x="629" y="507"/>
                    </a:lnTo>
                    <a:lnTo>
                      <a:pt x="626" y="509"/>
                    </a:lnTo>
                    <a:lnTo>
                      <a:pt x="626" y="509"/>
                    </a:lnTo>
                    <a:lnTo>
                      <a:pt x="619" y="509"/>
                    </a:lnTo>
                    <a:lnTo>
                      <a:pt x="619" y="509"/>
                    </a:lnTo>
                    <a:lnTo>
                      <a:pt x="619" y="509"/>
                    </a:lnTo>
                    <a:lnTo>
                      <a:pt x="619" y="511"/>
                    </a:lnTo>
                    <a:lnTo>
                      <a:pt x="616" y="514"/>
                    </a:lnTo>
                    <a:lnTo>
                      <a:pt x="616" y="514"/>
                    </a:lnTo>
                    <a:lnTo>
                      <a:pt x="614" y="514"/>
                    </a:lnTo>
                    <a:lnTo>
                      <a:pt x="609" y="516"/>
                    </a:lnTo>
                    <a:lnTo>
                      <a:pt x="609" y="516"/>
                    </a:lnTo>
                    <a:lnTo>
                      <a:pt x="612" y="516"/>
                    </a:lnTo>
                    <a:lnTo>
                      <a:pt x="612" y="516"/>
                    </a:lnTo>
                    <a:lnTo>
                      <a:pt x="614" y="519"/>
                    </a:lnTo>
                    <a:lnTo>
                      <a:pt x="612" y="521"/>
                    </a:lnTo>
                    <a:lnTo>
                      <a:pt x="609" y="521"/>
                    </a:lnTo>
                    <a:lnTo>
                      <a:pt x="609" y="524"/>
                    </a:lnTo>
                    <a:lnTo>
                      <a:pt x="609" y="526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200" dirty="0"/>
              </a:p>
            </p:txBody>
          </p:sp>
          <p:sp>
            <p:nvSpPr>
              <p:cNvPr id="149" name="Freeform 275">
                <a:extLst>
                  <a:ext uri="{FF2B5EF4-FFF2-40B4-BE49-F238E27FC236}">
                    <a16:creationId xmlns:a16="http://schemas.microsoft.com/office/drawing/2014/main" id="{35FA41EA-818A-4B9D-AC9F-B77593916E3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17" y="1149"/>
                <a:ext cx="870" cy="733"/>
              </a:xfrm>
              <a:custGeom>
                <a:avLst/>
                <a:gdLst>
                  <a:gd name="T0" fmla="*/ 587 w 870"/>
                  <a:gd name="T1" fmla="*/ 509 h 733"/>
                  <a:gd name="T2" fmla="*/ 614 w 870"/>
                  <a:gd name="T3" fmla="*/ 424 h 733"/>
                  <a:gd name="T4" fmla="*/ 616 w 870"/>
                  <a:gd name="T5" fmla="*/ 399 h 733"/>
                  <a:gd name="T6" fmla="*/ 553 w 870"/>
                  <a:gd name="T7" fmla="*/ 348 h 733"/>
                  <a:gd name="T8" fmla="*/ 497 w 870"/>
                  <a:gd name="T9" fmla="*/ 373 h 733"/>
                  <a:gd name="T10" fmla="*/ 458 w 870"/>
                  <a:gd name="T11" fmla="*/ 419 h 733"/>
                  <a:gd name="T12" fmla="*/ 448 w 870"/>
                  <a:gd name="T13" fmla="*/ 399 h 733"/>
                  <a:gd name="T14" fmla="*/ 409 w 870"/>
                  <a:gd name="T15" fmla="*/ 441 h 733"/>
                  <a:gd name="T16" fmla="*/ 404 w 870"/>
                  <a:gd name="T17" fmla="*/ 582 h 733"/>
                  <a:gd name="T18" fmla="*/ 348 w 870"/>
                  <a:gd name="T19" fmla="*/ 731 h 733"/>
                  <a:gd name="T20" fmla="*/ 302 w 870"/>
                  <a:gd name="T21" fmla="*/ 643 h 733"/>
                  <a:gd name="T22" fmla="*/ 309 w 870"/>
                  <a:gd name="T23" fmla="*/ 536 h 733"/>
                  <a:gd name="T24" fmla="*/ 331 w 870"/>
                  <a:gd name="T25" fmla="*/ 441 h 733"/>
                  <a:gd name="T26" fmla="*/ 285 w 870"/>
                  <a:gd name="T27" fmla="*/ 446 h 733"/>
                  <a:gd name="T28" fmla="*/ 334 w 870"/>
                  <a:gd name="T29" fmla="*/ 368 h 733"/>
                  <a:gd name="T30" fmla="*/ 365 w 870"/>
                  <a:gd name="T31" fmla="*/ 338 h 733"/>
                  <a:gd name="T32" fmla="*/ 382 w 870"/>
                  <a:gd name="T33" fmla="*/ 336 h 733"/>
                  <a:gd name="T34" fmla="*/ 402 w 870"/>
                  <a:gd name="T35" fmla="*/ 329 h 733"/>
                  <a:gd name="T36" fmla="*/ 499 w 870"/>
                  <a:gd name="T37" fmla="*/ 312 h 733"/>
                  <a:gd name="T38" fmla="*/ 538 w 870"/>
                  <a:gd name="T39" fmla="*/ 309 h 733"/>
                  <a:gd name="T40" fmla="*/ 560 w 870"/>
                  <a:gd name="T41" fmla="*/ 295 h 733"/>
                  <a:gd name="T42" fmla="*/ 512 w 870"/>
                  <a:gd name="T43" fmla="*/ 265 h 733"/>
                  <a:gd name="T44" fmla="*/ 431 w 870"/>
                  <a:gd name="T45" fmla="*/ 241 h 733"/>
                  <a:gd name="T46" fmla="*/ 356 w 870"/>
                  <a:gd name="T47" fmla="*/ 256 h 733"/>
                  <a:gd name="T48" fmla="*/ 304 w 870"/>
                  <a:gd name="T49" fmla="*/ 221 h 733"/>
                  <a:gd name="T50" fmla="*/ 256 w 870"/>
                  <a:gd name="T51" fmla="*/ 229 h 733"/>
                  <a:gd name="T52" fmla="*/ 224 w 870"/>
                  <a:gd name="T53" fmla="*/ 202 h 733"/>
                  <a:gd name="T54" fmla="*/ 102 w 870"/>
                  <a:gd name="T55" fmla="*/ 246 h 733"/>
                  <a:gd name="T56" fmla="*/ 90 w 870"/>
                  <a:gd name="T57" fmla="*/ 217 h 733"/>
                  <a:gd name="T58" fmla="*/ 61 w 870"/>
                  <a:gd name="T59" fmla="*/ 221 h 733"/>
                  <a:gd name="T60" fmla="*/ 58 w 870"/>
                  <a:gd name="T61" fmla="*/ 178 h 733"/>
                  <a:gd name="T62" fmla="*/ 183 w 870"/>
                  <a:gd name="T63" fmla="*/ 102 h 733"/>
                  <a:gd name="T64" fmla="*/ 224 w 870"/>
                  <a:gd name="T65" fmla="*/ 48 h 733"/>
                  <a:gd name="T66" fmla="*/ 243 w 870"/>
                  <a:gd name="T67" fmla="*/ 53 h 733"/>
                  <a:gd name="T68" fmla="*/ 253 w 870"/>
                  <a:gd name="T69" fmla="*/ 46 h 733"/>
                  <a:gd name="T70" fmla="*/ 265 w 870"/>
                  <a:gd name="T71" fmla="*/ 43 h 733"/>
                  <a:gd name="T72" fmla="*/ 275 w 870"/>
                  <a:gd name="T73" fmla="*/ 4 h 733"/>
                  <a:gd name="T74" fmla="*/ 312 w 870"/>
                  <a:gd name="T75" fmla="*/ 12 h 733"/>
                  <a:gd name="T76" fmla="*/ 363 w 870"/>
                  <a:gd name="T77" fmla="*/ 26 h 733"/>
                  <a:gd name="T78" fmla="*/ 402 w 870"/>
                  <a:gd name="T79" fmla="*/ 36 h 733"/>
                  <a:gd name="T80" fmla="*/ 434 w 870"/>
                  <a:gd name="T81" fmla="*/ 104 h 733"/>
                  <a:gd name="T82" fmla="*/ 502 w 870"/>
                  <a:gd name="T83" fmla="*/ 134 h 733"/>
                  <a:gd name="T84" fmla="*/ 524 w 870"/>
                  <a:gd name="T85" fmla="*/ 182 h 733"/>
                  <a:gd name="T86" fmla="*/ 526 w 870"/>
                  <a:gd name="T87" fmla="*/ 217 h 733"/>
                  <a:gd name="T88" fmla="*/ 529 w 870"/>
                  <a:gd name="T89" fmla="*/ 248 h 733"/>
                  <a:gd name="T90" fmla="*/ 558 w 870"/>
                  <a:gd name="T91" fmla="*/ 273 h 733"/>
                  <a:gd name="T92" fmla="*/ 660 w 870"/>
                  <a:gd name="T93" fmla="*/ 292 h 733"/>
                  <a:gd name="T94" fmla="*/ 726 w 870"/>
                  <a:gd name="T95" fmla="*/ 302 h 733"/>
                  <a:gd name="T96" fmla="*/ 729 w 870"/>
                  <a:gd name="T97" fmla="*/ 316 h 733"/>
                  <a:gd name="T98" fmla="*/ 785 w 870"/>
                  <a:gd name="T99" fmla="*/ 316 h 733"/>
                  <a:gd name="T100" fmla="*/ 802 w 870"/>
                  <a:gd name="T101" fmla="*/ 334 h 733"/>
                  <a:gd name="T102" fmla="*/ 819 w 870"/>
                  <a:gd name="T103" fmla="*/ 351 h 733"/>
                  <a:gd name="T104" fmla="*/ 833 w 870"/>
                  <a:gd name="T105" fmla="*/ 373 h 733"/>
                  <a:gd name="T106" fmla="*/ 841 w 870"/>
                  <a:gd name="T107" fmla="*/ 399 h 733"/>
                  <a:gd name="T108" fmla="*/ 860 w 870"/>
                  <a:gd name="T109" fmla="*/ 424 h 733"/>
                  <a:gd name="T110" fmla="*/ 850 w 870"/>
                  <a:gd name="T111" fmla="*/ 426 h 733"/>
                  <a:gd name="T112" fmla="*/ 816 w 870"/>
                  <a:gd name="T113" fmla="*/ 453 h 733"/>
                  <a:gd name="T114" fmla="*/ 777 w 870"/>
                  <a:gd name="T115" fmla="*/ 414 h 733"/>
                  <a:gd name="T116" fmla="*/ 731 w 870"/>
                  <a:gd name="T117" fmla="*/ 385 h 733"/>
                  <a:gd name="T118" fmla="*/ 751 w 870"/>
                  <a:gd name="T119" fmla="*/ 412 h 733"/>
                  <a:gd name="T120" fmla="*/ 736 w 870"/>
                  <a:gd name="T121" fmla="*/ 475 h 733"/>
                  <a:gd name="T122" fmla="*/ 672 w 870"/>
                  <a:gd name="T123" fmla="*/ 594 h 733"/>
                  <a:gd name="T124" fmla="*/ 609 w 870"/>
                  <a:gd name="T125" fmla="*/ 526 h 73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  <a:cxn ang="0">
                    <a:pos x="T124" y="T125"/>
                  </a:cxn>
                </a:cxnLst>
                <a:rect l="0" t="0" r="r" b="b"/>
                <a:pathLst>
                  <a:path w="870" h="733">
                    <a:moveTo>
                      <a:pt x="609" y="526"/>
                    </a:moveTo>
                    <a:lnTo>
                      <a:pt x="604" y="531"/>
                    </a:lnTo>
                    <a:lnTo>
                      <a:pt x="604" y="536"/>
                    </a:lnTo>
                    <a:lnTo>
                      <a:pt x="602" y="536"/>
                    </a:lnTo>
                    <a:lnTo>
                      <a:pt x="602" y="536"/>
                    </a:lnTo>
                    <a:lnTo>
                      <a:pt x="602" y="536"/>
                    </a:lnTo>
                    <a:lnTo>
                      <a:pt x="599" y="536"/>
                    </a:lnTo>
                    <a:lnTo>
                      <a:pt x="599" y="533"/>
                    </a:lnTo>
                    <a:lnTo>
                      <a:pt x="599" y="536"/>
                    </a:lnTo>
                    <a:lnTo>
                      <a:pt x="594" y="543"/>
                    </a:lnTo>
                    <a:lnTo>
                      <a:pt x="592" y="546"/>
                    </a:lnTo>
                    <a:lnTo>
                      <a:pt x="590" y="546"/>
                    </a:lnTo>
                    <a:lnTo>
                      <a:pt x="587" y="546"/>
                    </a:lnTo>
                    <a:lnTo>
                      <a:pt x="585" y="543"/>
                    </a:lnTo>
                    <a:lnTo>
                      <a:pt x="580" y="543"/>
                    </a:lnTo>
                    <a:lnTo>
                      <a:pt x="580" y="541"/>
                    </a:lnTo>
                    <a:lnTo>
                      <a:pt x="575" y="541"/>
                    </a:lnTo>
                    <a:lnTo>
                      <a:pt x="573" y="538"/>
                    </a:lnTo>
                    <a:lnTo>
                      <a:pt x="573" y="538"/>
                    </a:lnTo>
                    <a:lnTo>
                      <a:pt x="570" y="533"/>
                    </a:lnTo>
                    <a:lnTo>
                      <a:pt x="570" y="531"/>
                    </a:lnTo>
                    <a:lnTo>
                      <a:pt x="573" y="529"/>
                    </a:lnTo>
                    <a:lnTo>
                      <a:pt x="573" y="529"/>
                    </a:lnTo>
                    <a:lnTo>
                      <a:pt x="573" y="526"/>
                    </a:lnTo>
                    <a:lnTo>
                      <a:pt x="573" y="524"/>
                    </a:lnTo>
                    <a:lnTo>
                      <a:pt x="573" y="524"/>
                    </a:lnTo>
                    <a:lnTo>
                      <a:pt x="573" y="521"/>
                    </a:lnTo>
                    <a:lnTo>
                      <a:pt x="573" y="521"/>
                    </a:lnTo>
                    <a:lnTo>
                      <a:pt x="573" y="519"/>
                    </a:lnTo>
                    <a:lnTo>
                      <a:pt x="575" y="511"/>
                    </a:lnTo>
                    <a:lnTo>
                      <a:pt x="577" y="509"/>
                    </a:lnTo>
                    <a:lnTo>
                      <a:pt x="580" y="509"/>
                    </a:lnTo>
                    <a:lnTo>
                      <a:pt x="580" y="509"/>
                    </a:lnTo>
                    <a:lnTo>
                      <a:pt x="582" y="509"/>
                    </a:lnTo>
                    <a:lnTo>
                      <a:pt x="582" y="509"/>
                    </a:lnTo>
                    <a:lnTo>
                      <a:pt x="582" y="509"/>
                    </a:lnTo>
                    <a:lnTo>
                      <a:pt x="585" y="507"/>
                    </a:lnTo>
                    <a:lnTo>
                      <a:pt x="585" y="507"/>
                    </a:lnTo>
                    <a:lnTo>
                      <a:pt x="587" y="507"/>
                    </a:lnTo>
                    <a:lnTo>
                      <a:pt x="587" y="507"/>
                    </a:lnTo>
                    <a:lnTo>
                      <a:pt x="587" y="509"/>
                    </a:lnTo>
                    <a:lnTo>
                      <a:pt x="590" y="507"/>
                    </a:lnTo>
                    <a:lnTo>
                      <a:pt x="590" y="504"/>
                    </a:lnTo>
                    <a:lnTo>
                      <a:pt x="590" y="504"/>
                    </a:lnTo>
                    <a:lnTo>
                      <a:pt x="590" y="504"/>
                    </a:lnTo>
                    <a:lnTo>
                      <a:pt x="594" y="504"/>
                    </a:lnTo>
                    <a:lnTo>
                      <a:pt x="594" y="502"/>
                    </a:lnTo>
                    <a:lnTo>
                      <a:pt x="594" y="502"/>
                    </a:lnTo>
                    <a:lnTo>
                      <a:pt x="594" y="499"/>
                    </a:lnTo>
                    <a:lnTo>
                      <a:pt x="594" y="499"/>
                    </a:lnTo>
                    <a:lnTo>
                      <a:pt x="597" y="499"/>
                    </a:lnTo>
                    <a:lnTo>
                      <a:pt x="597" y="499"/>
                    </a:lnTo>
                    <a:lnTo>
                      <a:pt x="597" y="497"/>
                    </a:lnTo>
                    <a:lnTo>
                      <a:pt x="597" y="490"/>
                    </a:lnTo>
                    <a:lnTo>
                      <a:pt x="597" y="485"/>
                    </a:lnTo>
                    <a:lnTo>
                      <a:pt x="599" y="482"/>
                    </a:lnTo>
                    <a:lnTo>
                      <a:pt x="602" y="480"/>
                    </a:lnTo>
                    <a:lnTo>
                      <a:pt x="604" y="480"/>
                    </a:lnTo>
                    <a:lnTo>
                      <a:pt x="604" y="480"/>
                    </a:lnTo>
                    <a:lnTo>
                      <a:pt x="604" y="482"/>
                    </a:lnTo>
                    <a:lnTo>
                      <a:pt x="604" y="482"/>
                    </a:lnTo>
                    <a:lnTo>
                      <a:pt x="604" y="482"/>
                    </a:lnTo>
                    <a:lnTo>
                      <a:pt x="604" y="482"/>
                    </a:lnTo>
                    <a:lnTo>
                      <a:pt x="609" y="477"/>
                    </a:lnTo>
                    <a:lnTo>
                      <a:pt x="609" y="477"/>
                    </a:lnTo>
                    <a:lnTo>
                      <a:pt x="609" y="477"/>
                    </a:lnTo>
                    <a:lnTo>
                      <a:pt x="612" y="477"/>
                    </a:lnTo>
                    <a:lnTo>
                      <a:pt x="612" y="477"/>
                    </a:lnTo>
                    <a:lnTo>
                      <a:pt x="614" y="475"/>
                    </a:lnTo>
                    <a:lnTo>
                      <a:pt x="614" y="475"/>
                    </a:lnTo>
                    <a:lnTo>
                      <a:pt x="614" y="472"/>
                    </a:lnTo>
                    <a:lnTo>
                      <a:pt x="614" y="468"/>
                    </a:lnTo>
                    <a:lnTo>
                      <a:pt x="614" y="448"/>
                    </a:lnTo>
                    <a:lnTo>
                      <a:pt x="614" y="446"/>
                    </a:lnTo>
                    <a:lnTo>
                      <a:pt x="616" y="441"/>
                    </a:lnTo>
                    <a:lnTo>
                      <a:pt x="616" y="441"/>
                    </a:lnTo>
                    <a:lnTo>
                      <a:pt x="616" y="438"/>
                    </a:lnTo>
                    <a:lnTo>
                      <a:pt x="616" y="433"/>
                    </a:lnTo>
                    <a:lnTo>
                      <a:pt x="616" y="429"/>
                    </a:lnTo>
                    <a:lnTo>
                      <a:pt x="616" y="426"/>
                    </a:lnTo>
                    <a:lnTo>
                      <a:pt x="614" y="426"/>
                    </a:lnTo>
                    <a:lnTo>
                      <a:pt x="614" y="424"/>
                    </a:lnTo>
                    <a:lnTo>
                      <a:pt x="614" y="424"/>
                    </a:lnTo>
                    <a:lnTo>
                      <a:pt x="614" y="421"/>
                    </a:lnTo>
                    <a:lnTo>
                      <a:pt x="614" y="421"/>
                    </a:lnTo>
                    <a:lnTo>
                      <a:pt x="614" y="421"/>
                    </a:lnTo>
                    <a:lnTo>
                      <a:pt x="612" y="421"/>
                    </a:lnTo>
                    <a:lnTo>
                      <a:pt x="612" y="419"/>
                    </a:lnTo>
                    <a:lnTo>
                      <a:pt x="609" y="419"/>
                    </a:lnTo>
                    <a:lnTo>
                      <a:pt x="607" y="416"/>
                    </a:lnTo>
                    <a:lnTo>
                      <a:pt x="607" y="416"/>
                    </a:lnTo>
                    <a:lnTo>
                      <a:pt x="607" y="414"/>
                    </a:lnTo>
                    <a:lnTo>
                      <a:pt x="607" y="414"/>
                    </a:lnTo>
                    <a:lnTo>
                      <a:pt x="607" y="412"/>
                    </a:lnTo>
                    <a:lnTo>
                      <a:pt x="607" y="412"/>
                    </a:lnTo>
                    <a:lnTo>
                      <a:pt x="607" y="412"/>
                    </a:lnTo>
                    <a:lnTo>
                      <a:pt x="604" y="412"/>
                    </a:lnTo>
                    <a:lnTo>
                      <a:pt x="604" y="412"/>
                    </a:lnTo>
                    <a:lnTo>
                      <a:pt x="604" y="409"/>
                    </a:lnTo>
                    <a:lnTo>
                      <a:pt x="604" y="409"/>
                    </a:lnTo>
                    <a:lnTo>
                      <a:pt x="607" y="409"/>
                    </a:lnTo>
                    <a:lnTo>
                      <a:pt x="607" y="409"/>
                    </a:lnTo>
                    <a:lnTo>
                      <a:pt x="607" y="407"/>
                    </a:lnTo>
                    <a:lnTo>
                      <a:pt x="607" y="404"/>
                    </a:lnTo>
                    <a:lnTo>
                      <a:pt x="607" y="404"/>
                    </a:lnTo>
                    <a:lnTo>
                      <a:pt x="609" y="402"/>
                    </a:lnTo>
                    <a:lnTo>
                      <a:pt x="612" y="404"/>
                    </a:lnTo>
                    <a:lnTo>
                      <a:pt x="612" y="404"/>
                    </a:lnTo>
                    <a:lnTo>
                      <a:pt x="614" y="407"/>
                    </a:lnTo>
                    <a:lnTo>
                      <a:pt x="614" y="407"/>
                    </a:lnTo>
                    <a:lnTo>
                      <a:pt x="616" y="407"/>
                    </a:lnTo>
                    <a:lnTo>
                      <a:pt x="619" y="407"/>
                    </a:lnTo>
                    <a:lnTo>
                      <a:pt x="616" y="404"/>
                    </a:lnTo>
                    <a:lnTo>
                      <a:pt x="614" y="404"/>
                    </a:lnTo>
                    <a:lnTo>
                      <a:pt x="614" y="402"/>
                    </a:lnTo>
                    <a:lnTo>
                      <a:pt x="614" y="402"/>
                    </a:lnTo>
                    <a:lnTo>
                      <a:pt x="614" y="402"/>
                    </a:lnTo>
                    <a:lnTo>
                      <a:pt x="616" y="402"/>
                    </a:lnTo>
                    <a:lnTo>
                      <a:pt x="616" y="402"/>
                    </a:lnTo>
                    <a:lnTo>
                      <a:pt x="616" y="399"/>
                    </a:lnTo>
                    <a:lnTo>
                      <a:pt x="616" y="399"/>
                    </a:lnTo>
                    <a:lnTo>
                      <a:pt x="616" y="399"/>
                    </a:lnTo>
                    <a:lnTo>
                      <a:pt x="616" y="399"/>
                    </a:lnTo>
                    <a:lnTo>
                      <a:pt x="614" y="397"/>
                    </a:lnTo>
                    <a:lnTo>
                      <a:pt x="614" y="394"/>
                    </a:lnTo>
                    <a:lnTo>
                      <a:pt x="614" y="394"/>
                    </a:lnTo>
                    <a:lnTo>
                      <a:pt x="614" y="394"/>
                    </a:lnTo>
                    <a:lnTo>
                      <a:pt x="612" y="394"/>
                    </a:lnTo>
                    <a:lnTo>
                      <a:pt x="612" y="394"/>
                    </a:lnTo>
                    <a:lnTo>
                      <a:pt x="612" y="392"/>
                    </a:lnTo>
                    <a:lnTo>
                      <a:pt x="609" y="390"/>
                    </a:lnTo>
                    <a:lnTo>
                      <a:pt x="609" y="387"/>
                    </a:lnTo>
                    <a:lnTo>
                      <a:pt x="609" y="387"/>
                    </a:lnTo>
                    <a:lnTo>
                      <a:pt x="609" y="385"/>
                    </a:lnTo>
                    <a:lnTo>
                      <a:pt x="609" y="385"/>
                    </a:lnTo>
                    <a:lnTo>
                      <a:pt x="609" y="382"/>
                    </a:lnTo>
                    <a:lnTo>
                      <a:pt x="607" y="380"/>
                    </a:lnTo>
                    <a:lnTo>
                      <a:pt x="604" y="377"/>
                    </a:lnTo>
                    <a:lnTo>
                      <a:pt x="602" y="375"/>
                    </a:lnTo>
                    <a:lnTo>
                      <a:pt x="597" y="375"/>
                    </a:lnTo>
                    <a:lnTo>
                      <a:pt x="594" y="375"/>
                    </a:lnTo>
                    <a:lnTo>
                      <a:pt x="594" y="375"/>
                    </a:lnTo>
                    <a:lnTo>
                      <a:pt x="592" y="373"/>
                    </a:lnTo>
                    <a:lnTo>
                      <a:pt x="592" y="373"/>
                    </a:lnTo>
                    <a:lnTo>
                      <a:pt x="590" y="373"/>
                    </a:lnTo>
                    <a:lnTo>
                      <a:pt x="587" y="370"/>
                    </a:lnTo>
                    <a:lnTo>
                      <a:pt x="587" y="368"/>
                    </a:lnTo>
                    <a:lnTo>
                      <a:pt x="585" y="368"/>
                    </a:lnTo>
                    <a:lnTo>
                      <a:pt x="582" y="368"/>
                    </a:lnTo>
                    <a:lnTo>
                      <a:pt x="582" y="368"/>
                    </a:lnTo>
                    <a:lnTo>
                      <a:pt x="580" y="368"/>
                    </a:lnTo>
                    <a:lnTo>
                      <a:pt x="577" y="368"/>
                    </a:lnTo>
                    <a:lnTo>
                      <a:pt x="577" y="365"/>
                    </a:lnTo>
                    <a:lnTo>
                      <a:pt x="575" y="363"/>
                    </a:lnTo>
                    <a:lnTo>
                      <a:pt x="570" y="360"/>
                    </a:lnTo>
                    <a:lnTo>
                      <a:pt x="565" y="360"/>
                    </a:lnTo>
                    <a:lnTo>
                      <a:pt x="560" y="360"/>
                    </a:lnTo>
                    <a:lnTo>
                      <a:pt x="558" y="360"/>
                    </a:lnTo>
                    <a:lnTo>
                      <a:pt x="558" y="358"/>
                    </a:lnTo>
                    <a:lnTo>
                      <a:pt x="558" y="355"/>
                    </a:lnTo>
                    <a:lnTo>
                      <a:pt x="558" y="355"/>
                    </a:lnTo>
                    <a:lnTo>
                      <a:pt x="555" y="353"/>
                    </a:lnTo>
                    <a:lnTo>
                      <a:pt x="555" y="351"/>
                    </a:lnTo>
                    <a:lnTo>
                      <a:pt x="553" y="348"/>
                    </a:lnTo>
                    <a:lnTo>
                      <a:pt x="551" y="346"/>
                    </a:lnTo>
                    <a:lnTo>
                      <a:pt x="548" y="346"/>
                    </a:lnTo>
                    <a:lnTo>
                      <a:pt x="546" y="343"/>
                    </a:lnTo>
                    <a:lnTo>
                      <a:pt x="541" y="343"/>
                    </a:lnTo>
                    <a:lnTo>
                      <a:pt x="536" y="343"/>
                    </a:lnTo>
                    <a:lnTo>
                      <a:pt x="536" y="343"/>
                    </a:lnTo>
                    <a:lnTo>
                      <a:pt x="531" y="343"/>
                    </a:lnTo>
                    <a:lnTo>
                      <a:pt x="529" y="338"/>
                    </a:lnTo>
                    <a:lnTo>
                      <a:pt x="526" y="338"/>
                    </a:lnTo>
                    <a:lnTo>
                      <a:pt x="521" y="336"/>
                    </a:lnTo>
                    <a:lnTo>
                      <a:pt x="516" y="334"/>
                    </a:lnTo>
                    <a:lnTo>
                      <a:pt x="516" y="331"/>
                    </a:lnTo>
                    <a:lnTo>
                      <a:pt x="514" y="331"/>
                    </a:lnTo>
                    <a:lnTo>
                      <a:pt x="512" y="331"/>
                    </a:lnTo>
                    <a:lnTo>
                      <a:pt x="512" y="331"/>
                    </a:lnTo>
                    <a:lnTo>
                      <a:pt x="512" y="334"/>
                    </a:lnTo>
                    <a:lnTo>
                      <a:pt x="512" y="334"/>
                    </a:lnTo>
                    <a:lnTo>
                      <a:pt x="509" y="334"/>
                    </a:lnTo>
                    <a:lnTo>
                      <a:pt x="504" y="334"/>
                    </a:lnTo>
                    <a:lnTo>
                      <a:pt x="499" y="334"/>
                    </a:lnTo>
                    <a:lnTo>
                      <a:pt x="497" y="334"/>
                    </a:lnTo>
                    <a:lnTo>
                      <a:pt x="497" y="334"/>
                    </a:lnTo>
                    <a:lnTo>
                      <a:pt x="499" y="336"/>
                    </a:lnTo>
                    <a:lnTo>
                      <a:pt x="502" y="338"/>
                    </a:lnTo>
                    <a:lnTo>
                      <a:pt x="502" y="338"/>
                    </a:lnTo>
                    <a:lnTo>
                      <a:pt x="499" y="338"/>
                    </a:lnTo>
                    <a:lnTo>
                      <a:pt x="497" y="343"/>
                    </a:lnTo>
                    <a:lnTo>
                      <a:pt x="492" y="346"/>
                    </a:lnTo>
                    <a:lnTo>
                      <a:pt x="492" y="348"/>
                    </a:lnTo>
                    <a:lnTo>
                      <a:pt x="490" y="351"/>
                    </a:lnTo>
                    <a:lnTo>
                      <a:pt x="490" y="355"/>
                    </a:lnTo>
                    <a:lnTo>
                      <a:pt x="490" y="358"/>
                    </a:lnTo>
                    <a:lnTo>
                      <a:pt x="490" y="363"/>
                    </a:lnTo>
                    <a:lnTo>
                      <a:pt x="492" y="363"/>
                    </a:lnTo>
                    <a:lnTo>
                      <a:pt x="495" y="365"/>
                    </a:lnTo>
                    <a:lnTo>
                      <a:pt x="495" y="368"/>
                    </a:lnTo>
                    <a:lnTo>
                      <a:pt x="499" y="368"/>
                    </a:lnTo>
                    <a:lnTo>
                      <a:pt x="502" y="368"/>
                    </a:lnTo>
                    <a:lnTo>
                      <a:pt x="504" y="368"/>
                    </a:lnTo>
                    <a:lnTo>
                      <a:pt x="502" y="373"/>
                    </a:lnTo>
                    <a:lnTo>
                      <a:pt x="497" y="373"/>
                    </a:lnTo>
                    <a:lnTo>
                      <a:pt x="495" y="373"/>
                    </a:lnTo>
                    <a:lnTo>
                      <a:pt x="487" y="373"/>
                    </a:lnTo>
                    <a:lnTo>
                      <a:pt x="485" y="373"/>
                    </a:lnTo>
                    <a:lnTo>
                      <a:pt x="480" y="377"/>
                    </a:lnTo>
                    <a:lnTo>
                      <a:pt x="473" y="380"/>
                    </a:lnTo>
                    <a:lnTo>
                      <a:pt x="470" y="382"/>
                    </a:lnTo>
                    <a:lnTo>
                      <a:pt x="470" y="385"/>
                    </a:lnTo>
                    <a:lnTo>
                      <a:pt x="470" y="387"/>
                    </a:lnTo>
                    <a:lnTo>
                      <a:pt x="470" y="402"/>
                    </a:lnTo>
                    <a:lnTo>
                      <a:pt x="470" y="409"/>
                    </a:lnTo>
                    <a:lnTo>
                      <a:pt x="468" y="416"/>
                    </a:lnTo>
                    <a:lnTo>
                      <a:pt x="465" y="424"/>
                    </a:lnTo>
                    <a:lnTo>
                      <a:pt x="460" y="433"/>
                    </a:lnTo>
                    <a:lnTo>
                      <a:pt x="458" y="433"/>
                    </a:lnTo>
                    <a:lnTo>
                      <a:pt x="458" y="433"/>
                    </a:lnTo>
                    <a:lnTo>
                      <a:pt x="458" y="433"/>
                    </a:lnTo>
                    <a:lnTo>
                      <a:pt x="458" y="433"/>
                    </a:lnTo>
                    <a:lnTo>
                      <a:pt x="458" y="431"/>
                    </a:lnTo>
                    <a:lnTo>
                      <a:pt x="458" y="431"/>
                    </a:lnTo>
                    <a:lnTo>
                      <a:pt x="458" y="429"/>
                    </a:lnTo>
                    <a:lnTo>
                      <a:pt x="458" y="426"/>
                    </a:lnTo>
                    <a:lnTo>
                      <a:pt x="458" y="426"/>
                    </a:lnTo>
                    <a:lnTo>
                      <a:pt x="460" y="424"/>
                    </a:lnTo>
                    <a:lnTo>
                      <a:pt x="460" y="421"/>
                    </a:lnTo>
                    <a:lnTo>
                      <a:pt x="463" y="421"/>
                    </a:lnTo>
                    <a:lnTo>
                      <a:pt x="463" y="419"/>
                    </a:lnTo>
                    <a:lnTo>
                      <a:pt x="463" y="416"/>
                    </a:lnTo>
                    <a:lnTo>
                      <a:pt x="463" y="414"/>
                    </a:lnTo>
                    <a:lnTo>
                      <a:pt x="463" y="414"/>
                    </a:lnTo>
                    <a:lnTo>
                      <a:pt x="463" y="412"/>
                    </a:lnTo>
                    <a:lnTo>
                      <a:pt x="463" y="412"/>
                    </a:lnTo>
                    <a:lnTo>
                      <a:pt x="463" y="412"/>
                    </a:lnTo>
                    <a:lnTo>
                      <a:pt x="460" y="409"/>
                    </a:lnTo>
                    <a:lnTo>
                      <a:pt x="460" y="412"/>
                    </a:lnTo>
                    <a:lnTo>
                      <a:pt x="460" y="412"/>
                    </a:lnTo>
                    <a:lnTo>
                      <a:pt x="460" y="414"/>
                    </a:lnTo>
                    <a:lnTo>
                      <a:pt x="460" y="416"/>
                    </a:lnTo>
                    <a:lnTo>
                      <a:pt x="460" y="416"/>
                    </a:lnTo>
                    <a:lnTo>
                      <a:pt x="458" y="419"/>
                    </a:lnTo>
                    <a:lnTo>
                      <a:pt x="458" y="419"/>
                    </a:lnTo>
                    <a:lnTo>
                      <a:pt x="458" y="419"/>
                    </a:lnTo>
                    <a:lnTo>
                      <a:pt x="458" y="421"/>
                    </a:lnTo>
                    <a:lnTo>
                      <a:pt x="458" y="421"/>
                    </a:lnTo>
                    <a:lnTo>
                      <a:pt x="458" y="421"/>
                    </a:lnTo>
                    <a:lnTo>
                      <a:pt x="456" y="424"/>
                    </a:lnTo>
                    <a:lnTo>
                      <a:pt x="456" y="426"/>
                    </a:lnTo>
                    <a:lnTo>
                      <a:pt x="456" y="429"/>
                    </a:lnTo>
                    <a:lnTo>
                      <a:pt x="456" y="429"/>
                    </a:lnTo>
                    <a:lnTo>
                      <a:pt x="456" y="431"/>
                    </a:lnTo>
                    <a:lnTo>
                      <a:pt x="456" y="431"/>
                    </a:lnTo>
                    <a:lnTo>
                      <a:pt x="453" y="431"/>
                    </a:lnTo>
                    <a:lnTo>
                      <a:pt x="453" y="429"/>
                    </a:lnTo>
                    <a:lnTo>
                      <a:pt x="451" y="426"/>
                    </a:lnTo>
                    <a:lnTo>
                      <a:pt x="451" y="424"/>
                    </a:lnTo>
                    <a:lnTo>
                      <a:pt x="451" y="421"/>
                    </a:lnTo>
                    <a:lnTo>
                      <a:pt x="456" y="416"/>
                    </a:lnTo>
                    <a:lnTo>
                      <a:pt x="456" y="414"/>
                    </a:lnTo>
                    <a:lnTo>
                      <a:pt x="456" y="414"/>
                    </a:lnTo>
                    <a:lnTo>
                      <a:pt x="453" y="412"/>
                    </a:lnTo>
                    <a:lnTo>
                      <a:pt x="453" y="412"/>
                    </a:lnTo>
                    <a:lnTo>
                      <a:pt x="451" y="412"/>
                    </a:lnTo>
                    <a:lnTo>
                      <a:pt x="453" y="412"/>
                    </a:lnTo>
                    <a:lnTo>
                      <a:pt x="453" y="409"/>
                    </a:lnTo>
                    <a:lnTo>
                      <a:pt x="456" y="407"/>
                    </a:lnTo>
                    <a:lnTo>
                      <a:pt x="456" y="404"/>
                    </a:lnTo>
                    <a:lnTo>
                      <a:pt x="456" y="404"/>
                    </a:lnTo>
                    <a:lnTo>
                      <a:pt x="456" y="402"/>
                    </a:lnTo>
                    <a:lnTo>
                      <a:pt x="456" y="399"/>
                    </a:lnTo>
                    <a:lnTo>
                      <a:pt x="456" y="397"/>
                    </a:lnTo>
                    <a:lnTo>
                      <a:pt x="456" y="394"/>
                    </a:lnTo>
                    <a:lnTo>
                      <a:pt x="458" y="394"/>
                    </a:lnTo>
                    <a:lnTo>
                      <a:pt x="458" y="394"/>
                    </a:lnTo>
                    <a:lnTo>
                      <a:pt x="458" y="392"/>
                    </a:lnTo>
                    <a:lnTo>
                      <a:pt x="458" y="392"/>
                    </a:lnTo>
                    <a:lnTo>
                      <a:pt x="460" y="390"/>
                    </a:lnTo>
                    <a:lnTo>
                      <a:pt x="458" y="390"/>
                    </a:lnTo>
                    <a:lnTo>
                      <a:pt x="456" y="392"/>
                    </a:lnTo>
                    <a:lnTo>
                      <a:pt x="456" y="392"/>
                    </a:lnTo>
                    <a:lnTo>
                      <a:pt x="453" y="392"/>
                    </a:lnTo>
                    <a:lnTo>
                      <a:pt x="453" y="392"/>
                    </a:lnTo>
                    <a:lnTo>
                      <a:pt x="453" y="392"/>
                    </a:lnTo>
                    <a:lnTo>
                      <a:pt x="448" y="399"/>
                    </a:lnTo>
                    <a:lnTo>
                      <a:pt x="448" y="402"/>
                    </a:lnTo>
                    <a:lnTo>
                      <a:pt x="443" y="404"/>
                    </a:lnTo>
                    <a:lnTo>
                      <a:pt x="443" y="404"/>
                    </a:lnTo>
                    <a:lnTo>
                      <a:pt x="443" y="407"/>
                    </a:lnTo>
                    <a:lnTo>
                      <a:pt x="441" y="414"/>
                    </a:lnTo>
                    <a:lnTo>
                      <a:pt x="438" y="414"/>
                    </a:lnTo>
                    <a:lnTo>
                      <a:pt x="438" y="416"/>
                    </a:lnTo>
                    <a:lnTo>
                      <a:pt x="436" y="414"/>
                    </a:lnTo>
                    <a:lnTo>
                      <a:pt x="434" y="414"/>
                    </a:lnTo>
                    <a:lnTo>
                      <a:pt x="434" y="414"/>
                    </a:lnTo>
                    <a:lnTo>
                      <a:pt x="434" y="412"/>
                    </a:lnTo>
                    <a:lnTo>
                      <a:pt x="431" y="412"/>
                    </a:lnTo>
                    <a:lnTo>
                      <a:pt x="431" y="412"/>
                    </a:lnTo>
                    <a:lnTo>
                      <a:pt x="431" y="412"/>
                    </a:lnTo>
                    <a:lnTo>
                      <a:pt x="431" y="414"/>
                    </a:lnTo>
                    <a:lnTo>
                      <a:pt x="431" y="414"/>
                    </a:lnTo>
                    <a:lnTo>
                      <a:pt x="431" y="414"/>
                    </a:lnTo>
                    <a:lnTo>
                      <a:pt x="429" y="419"/>
                    </a:lnTo>
                    <a:lnTo>
                      <a:pt x="426" y="419"/>
                    </a:lnTo>
                    <a:lnTo>
                      <a:pt x="426" y="419"/>
                    </a:lnTo>
                    <a:lnTo>
                      <a:pt x="426" y="419"/>
                    </a:lnTo>
                    <a:lnTo>
                      <a:pt x="426" y="419"/>
                    </a:lnTo>
                    <a:lnTo>
                      <a:pt x="426" y="419"/>
                    </a:lnTo>
                    <a:lnTo>
                      <a:pt x="424" y="419"/>
                    </a:lnTo>
                    <a:lnTo>
                      <a:pt x="421" y="419"/>
                    </a:lnTo>
                    <a:lnTo>
                      <a:pt x="421" y="421"/>
                    </a:lnTo>
                    <a:lnTo>
                      <a:pt x="421" y="424"/>
                    </a:lnTo>
                    <a:lnTo>
                      <a:pt x="421" y="431"/>
                    </a:lnTo>
                    <a:lnTo>
                      <a:pt x="421" y="433"/>
                    </a:lnTo>
                    <a:lnTo>
                      <a:pt x="421" y="436"/>
                    </a:lnTo>
                    <a:lnTo>
                      <a:pt x="419" y="436"/>
                    </a:lnTo>
                    <a:lnTo>
                      <a:pt x="419" y="436"/>
                    </a:lnTo>
                    <a:lnTo>
                      <a:pt x="419" y="436"/>
                    </a:lnTo>
                    <a:lnTo>
                      <a:pt x="417" y="436"/>
                    </a:lnTo>
                    <a:lnTo>
                      <a:pt x="417" y="436"/>
                    </a:lnTo>
                    <a:lnTo>
                      <a:pt x="417" y="436"/>
                    </a:lnTo>
                    <a:lnTo>
                      <a:pt x="414" y="436"/>
                    </a:lnTo>
                    <a:lnTo>
                      <a:pt x="414" y="436"/>
                    </a:lnTo>
                    <a:lnTo>
                      <a:pt x="412" y="436"/>
                    </a:lnTo>
                    <a:lnTo>
                      <a:pt x="409" y="438"/>
                    </a:lnTo>
                    <a:lnTo>
                      <a:pt x="409" y="441"/>
                    </a:lnTo>
                    <a:lnTo>
                      <a:pt x="409" y="443"/>
                    </a:lnTo>
                    <a:lnTo>
                      <a:pt x="409" y="446"/>
                    </a:lnTo>
                    <a:lnTo>
                      <a:pt x="412" y="448"/>
                    </a:lnTo>
                    <a:lnTo>
                      <a:pt x="412" y="451"/>
                    </a:lnTo>
                    <a:lnTo>
                      <a:pt x="409" y="458"/>
                    </a:lnTo>
                    <a:lnTo>
                      <a:pt x="409" y="458"/>
                    </a:lnTo>
                    <a:lnTo>
                      <a:pt x="409" y="460"/>
                    </a:lnTo>
                    <a:lnTo>
                      <a:pt x="409" y="463"/>
                    </a:lnTo>
                    <a:lnTo>
                      <a:pt x="409" y="465"/>
                    </a:lnTo>
                    <a:lnTo>
                      <a:pt x="409" y="468"/>
                    </a:lnTo>
                    <a:lnTo>
                      <a:pt x="409" y="472"/>
                    </a:lnTo>
                    <a:lnTo>
                      <a:pt x="407" y="475"/>
                    </a:lnTo>
                    <a:lnTo>
                      <a:pt x="404" y="482"/>
                    </a:lnTo>
                    <a:lnTo>
                      <a:pt x="399" y="490"/>
                    </a:lnTo>
                    <a:lnTo>
                      <a:pt x="397" y="492"/>
                    </a:lnTo>
                    <a:lnTo>
                      <a:pt x="395" y="497"/>
                    </a:lnTo>
                    <a:lnTo>
                      <a:pt x="392" y="497"/>
                    </a:lnTo>
                    <a:lnTo>
                      <a:pt x="390" y="499"/>
                    </a:lnTo>
                    <a:lnTo>
                      <a:pt x="390" y="504"/>
                    </a:lnTo>
                    <a:lnTo>
                      <a:pt x="392" y="507"/>
                    </a:lnTo>
                    <a:lnTo>
                      <a:pt x="395" y="509"/>
                    </a:lnTo>
                    <a:lnTo>
                      <a:pt x="395" y="511"/>
                    </a:lnTo>
                    <a:lnTo>
                      <a:pt x="395" y="511"/>
                    </a:lnTo>
                    <a:lnTo>
                      <a:pt x="395" y="511"/>
                    </a:lnTo>
                    <a:lnTo>
                      <a:pt x="395" y="514"/>
                    </a:lnTo>
                    <a:lnTo>
                      <a:pt x="395" y="516"/>
                    </a:lnTo>
                    <a:lnTo>
                      <a:pt x="395" y="516"/>
                    </a:lnTo>
                    <a:lnTo>
                      <a:pt x="397" y="526"/>
                    </a:lnTo>
                    <a:lnTo>
                      <a:pt x="397" y="529"/>
                    </a:lnTo>
                    <a:lnTo>
                      <a:pt x="395" y="533"/>
                    </a:lnTo>
                    <a:lnTo>
                      <a:pt x="390" y="538"/>
                    </a:lnTo>
                    <a:lnTo>
                      <a:pt x="390" y="541"/>
                    </a:lnTo>
                    <a:lnTo>
                      <a:pt x="390" y="543"/>
                    </a:lnTo>
                    <a:lnTo>
                      <a:pt x="390" y="546"/>
                    </a:lnTo>
                    <a:lnTo>
                      <a:pt x="392" y="550"/>
                    </a:lnTo>
                    <a:lnTo>
                      <a:pt x="392" y="553"/>
                    </a:lnTo>
                    <a:lnTo>
                      <a:pt x="395" y="560"/>
                    </a:lnTo>
                    <a:lnTo>
                      <a:pt x="399" y="570"/>
                    </a:lnTo>
                    <a:lnTo>
                      <a:pt x="402" y="577"/>
                    </a:lnTo>
                    <a:lnTo>
                      <a:pt x="402" y="580"/>
                    </a:lnTo>
                    <a:lnTo>
                      <a:pt x="404" y="582"/>
                    </a:lnTo>
                    <a:lnTo>
                      <a:pt x="404" y="580"/>
                    </a:lnTo>
                    <a:lnTo>
                      <a:pt x="409" y="577"/>
                    </a:lnTo>
                    <a:lnTo>
                      <a:pt x="409" y="580"/>
                    </a:lnTo>
                    <a:lnTo>
                      <a:pt x="407" y="582"/>
                    </a:lnTo>
                    <a:lnTo>
                      <a:pt x="407" y="582"/>
                    </a:lnTo>
                    <a:lnTo>
                      <a:pt x="404" y="582"/>
                    </a:lnTo>
                    <a:lnTo>
                      <a:pt x="404" y="582"/>
                    </a:lnTo>
                    <a:lnTo>
                      <a:pt x="404" y="585"/>
                    </a:lnTo>
                    <a:lnTo>
                      <a:pt x="409" y="594"/>
                    </a:lnTo>
                    <a:lnTo>
                      <a:pt x="409" y="599"/>
                    </a:lnTo>
                    <a:lnTo>
                      <a:pt x="409" y="602"/>
                    </a:lnTo>
                    <a:lnTo>
                      <a:pt x="409" y="602"/>
                    </a:lnTo>
                    <a:lnTo>
                      <a:pt x="412" y="604"/>
                    </a:lnTo>
                    <a:lnTo>
                      <a:pt x="412" y="604"/>
                    </a:lnTo>
                    <a:lnTo>
                      <a:pt x="412" y="604"/>
                    </a:lnTo>
                    <a:lnTo>
                      <a:pt x="412" y="604"/>
                    </a:lnTo>
                    <a:lnTo>
                      <a:pt x="412" y="604"/>
                    </a:lnTo>
                    <a:lnTo>
                      <a:pt x="412" y="604"/>
                    </a:lnTo>
                    <a:lnTo>
                      <a:pt x="412" y="604"/>
                    </a:lnTo>
                    <a:lnTo>
                      <a:pt x="412" y="604"/>
                    </a:lnTo>
                    <a:lnTo>
                      <a:pt x="412" y="604"/>
                    </a:lnTo>
                    <a:lnTo>
                      <a:pt x="412" y="607"/>
                    </a:lnTo>
                    <a:lnTo>
                      <a:pt x="412" y="631"/>
                    </a:lnTo>
                    <a:lnTo>
                      <a:pt x="409" y="646"/>
                    </a:lnTo>
                    <a:lnTo>
                      <a:pt x="407" y="655"/>
                    </a:lnTo>
                    <a:lnTo>
                      <a:pt x="407" y="663"/>
                    </a:lnTo>
                    <a:lnTo>
                      <a:pt x="402" y="670"/>
                    </a:lnTo>
                    <a:lnTo>
                      <a:pt x="399" y="675"/>
                    </a:lnTo>
                    <a:lnTo>
                      <a:pt x="397" y="680"/>
                    </a:lnTo>
                    <a:lnTo>
                      <a:pt x="392" y="687"/>
                    </a:lnTo>
                    <a:lnTo>
                      <a:pt x="390" y="697"/>
                    </a:lnTo>
                    <a:lnTo>
                      <a:pt x="385" y="704"/>
                    </a:lnTo>
                    <a:lnTo>
                      <a:pt x="380" y="711"/>
                    </a:lnTo>
                    <a:lnTo>
                      <a:pt x="378" y="716"/>
                    </a:lnTo>
                    <a:lnTo>
                      <a:pt x="373" y="719"/>
                    </a:lnTo>
                    <a:lnTo>
                      <a:pt x="373" y="719"/>
                    </a:lnTo>
                    <a:lnTo>
                      <a:pt x="370" y="719"/>
                    </a:lnTo>
                    <a:lnTo>
                      <a:pt x="365" y="724"/>
                    </a:lnTo>
                    <a:lnTo>
                      <a:pt x="358" y="726"/>
                    </a:lnTo>
                    <a:lnTo>
                      <a:pt x="356" y="728"/>
                    </a:lnTo>
                    <a:lnTo>
                      <a:pt x="348" y="731"/>
                    </a:lnTo>
                    <a:lnTo>
                      <a:pt x="343" y="733"/>
                    </a:lnTo>
                    <a:lnTo>
                      <a:pt x="336" y="733"/>
                    </a:lnTo>
                    <a:lnTo>
                      <a:pt x="331" y="733"/>
                    </a:lnTo>
                    <a:lnTo>
                      <a:pt x="331" y="733"/>
                    </a:lnTo>
                    <a:lnTo>
                      <a:pt x="329" y="731"/>
                    </a:lnTo>
                    <a:lnTo>
                      <a:pt x="326" y="731"/>
                    </a:lnTo>
                    <a:lnTo>
                      <a:pt x="326" y="731"/>
                    </a:lnTo>
                    <a:lnTo>
                      <a:pt x="326" y="728"/>
                    </a:lnTo>
                    <a:lnTo>
                      <a:pt x="324" y="728"/>
                    </a:lnTo>
                    <a:lnTo>
                      <a:pt x="321" y="726"/>
                    </a:lnTo>
                    <a:lnTo>
                      <a:pt x="319" y="721"/>
                    </a:lnTo>
                    <a:lnTo>
                      <a:pt x="317" y="719"/>
                    </a:lnTo>
                    <a:lnTo>
                      <a:pt x="317" y="716"/>
                    </a:lnTo>
                    <a:lnTo>
                      <a:pt x="314" y="709"/>
                    </a:lnTo>
                    <a:lnTo>
                      <a:pt x="312" y="704"/>
                    </a:lnTo>
                    <a:lnTo>
                      <a:pt x="312" y="697"/>
                    </a:lnTo>
                    <a:lnTo>
                      <a:pt x="312" y="694"/>
                    </a:lnTo>
                    <a:lnTo>
                      <a:pt x="309" y="692"/>
                    </a:lnTo>
                    <a:lnTo>
                      <a:pt x="309" y="692"/>
                    </a:lnTo>
                    <a:lnTo>
                      <a:pt x="309" y="692"/>
                    </a:lnTo>
                    <a:lnTo>
                      <a:pt x="307" y="689"/>
                    </a:lnTo>
                    <a:lnTo>
                      <a:pt x="307" y="689"/>
                    </a:lnTo>
                    <a:lnTo>
                      <a:pt x="307" y="689"/>
                    </a:lnTo>
                    <a:lnTo>
                      <a:pt x="304" y="687"/>
                    </a:lnTo>
                    <a:lnTo>
                      <a:pt x="304" y="687"/>
                    </a:lnTo>
                    <a:lnTo>
                      <a:pt x="304" y="687"/>
                    </a:lnTo>
                    <a:lnTo>
                      <a:pt x="304" y="685"/>
                    </a:lnTo>
                    <a:lnTo>
                      <a:pt x="304" y="685"/>
                    </a:lnTo>
                    <a:lnTo>
                      <a:pt x="302" y="680"/>
                    </a:lnTo>
                    <a:lnTo>
                      <a:pt x="300" y="677"/>
                    </a:lnTo>
                    <a:lnTo>
                      <a:pt x="300" y="672"/>
                    </a:lnTo>
                    <a:lnTo>
                      <a:pt x="300" y="665"/>
                    </a:lnTo>
                    <a:lnTo>
                      <a:pt x="300" y="665"/>
                    </a:lnTo>
                    <a:lnTo>
                      <a:pt x="300" y="663"/>
                    </a:lnTo>
                    <a:lnTo>
                      <a:pt x="300" y="663"/>
                    </a:lnTo>
                    <a:lnTo>
                      <a:pt x="300" y="663"/>
                    </a:lnTo>
                    <a:lnTo>
                      <a:pt x="302" y="653"/>
                    </a:lnTo>
                    <a:lnTo>
                      <a:pt x="300" y="646"/>
                    </a:lnTo>
                    <a:lnTo>
                      <a:pt x="300" y="646"/>
                    </a:lnTo>
                    <a:lnTo>
                      <a:pt x="302" y="643"/>
                    </a:lnTo>
                    <a:lnTo>
                      <a:pt x="302" y="643"/>
                    </a:lnTo>
                    <a:lnTo>
                      <a:pt x="300" y="641"/>
                    </a:lnTo>
                    <a:lnTo>
                      <a:pt x="300" y="638"/>
                    </a:lnTo>
                    <a:lnTo>
                      <a:pt x="300" y="638"/>
                    </a:lnTo>
                    <a:lnTo>
                      <a:pt x="300" y="638"/>
                    </a:lnTo>
                    <a:lnTo>
                      <a:pt x="302" y="636"/>
                    </a:lnTo>
                    <a:lnTo>
                      <a:pt x="302" y="633"/>
                    </a:lnTo>
                    <a:lnTo>
                      <a:pt x="304" y="626"/>
                    </a:lnTo>
                    <a:lnTo>
                      <a:pt x="304" y="624"/>
                    </a:lnTo>
                    <a:lnTo>
                      <a:pt x="302" y="621"/>
                    </a:lnTo>
                    <a:lnTo>
                      <a:pt x="300" y="619"/>
                    </a:lnTo>
                    <a:lnTo>
                      <a:pt x="300" y="616"/>
                    </a:lnTo>
                    <a:lnTo>
                      <a:pt x="300" y="616"/>
                    </a:lnTo>
                    <a:lnTo>
                      <a:pt x="300" y="609"/>
                    </a:lnTo>
                    <a:lnTo>
                      <a:pt x="297" y="607"/>
                    </a:lnTo>
                    <a:lnTo>
                      <a:pt x="297" y="604"/>
                    </a:lnTo>
                    <a:lnTo>
                      <a:pt x="295" y="604"/>
                    </a:lnTo>
                    <a:lnTo>
                      <a:pt x="295" y="602"/>
                    </a:lnTo>
                    <a:lnTo>
                      <a:pt x="295" y="602"/>
                    </a:lnTo>
                    <a:lnTo>
                      <a:pt x="297" y="597"/>
                    </a:lnTo>
                    <a:lnTo>
                      <a:pt x="297" y="597"/>
                    </a:lnTo>
                    <a:lnTo>
                      <a:pt x="297" y="594"/>
                    </a:lnTo>
                    <a:lnTo>
                      <a:pt x="297" y="594"/>
                    </a:lnTo>
                    <a:lnTo>
                      <a:pt x="295" y="594"/>
                    </a:lnTo>
                    <a:lnTo>
                      <a:pt x="295" y="592"/>
                    </a:lnTo>
                    <a:lnTo>
                      <a:pt x="295" y="589"/>
                    </a:lnTo>
                    <a:lnTo>
                      <a:pt x="295" y="589"/>
                    </a:lnTo>
                    <a:lnTo>
                      <a:pt x="295" y="587"/>
                    </a:lnTo>
                    <a:lnTo>
                      <a:pt x="295" y="585"/>
                    </a:lnTo>
                    <a:lnTo>
                      <a:pt x="295" y="582"/>
                    </a:lnTo>
                    <a:lnTo>
                      <a:pt x="295" y="582"/>
                    </a:lnTo>
                    <a:lnTo>
                      <a:pt x="295" y="580"/>
                    </a:lnTo>
                    <a:lnTo>
                      <a:pt x="295" y="572"/>
                    </a:lnTo>
                    <a:lnTo>
                      <a:pt x="297" y="568"/>
                    </a:lnTo>
                    <a:lnTo>
                      <a:pt x="300" y="560"/>
                    </a:lnTo>
                    <a:lnTo>
                      <a:pt x="300" y="560"/>
                    </a:lnTo>
                    <a:lnTo>
                      <a:pt x="302" y="555"/>
                    </a:lnTo>
                    <a:lnTo>
                      <a:pt x="302" y="553"/>
                    </a:lnTo>
                    <a:lnTo>
                      <a:pt x="302" y="550"/>
                    </a:lnTo>
                    <a:lnTo>
                      <a:pt x="302" y="548"/>
                    </a:lnTo>
                    <a:lnTo>
                      <a:pt x="307" y="541"/>
                    </a:lnTo>
                    <a:lnTo>
                      <a:pt x="309" y="536"/>
                    </a:lnTo>
                    <a:lnTo>
                      <a:pt x="307" y="536"/>
                    </a:lnTo>
                    <a:lnTo>
                      <a:pt x="307" y="536"/>
                    </a:lnTo>
                    <a:lnTo>
                      <a:pt x="307" y="533"/>
                    </a:lnTo>
                    <a:lnTo>
                      <a:pt x="307" y="533"/>
                    </a:lnTo>
                    <a:lnTo>
                      <a:pt x="309" y="533"/>
                    </a:lnTo>
                    <a:lnTo>
                      <a:pt x="309" y="531"/>
                    </a:lnTo>
                    <a:lnTo>
                      <a:pt x="309" y="531"/>
                    </a:lnTo>
                    <a:lnTo>
                      <a:pt x="309" y="529"/>
                    </a:lnTo>
                    <a:lnTo>
                      <a:pt x="307" y="526"/>
                    </a:lnTo>
                    <a:lnTo>
                      <a:pt x="307" y="526"/>
                    </a:lnTo>
                    <a:lnTo>
                      <a:pt x="307" y="526"/>
                    </a:lnTo>
                    <a:lnTo>
                      <a:pt x="307" y="524"/>
                    </a:lnTo>
                    <a:lnTo>
                      <a:pt x="307" y="516"/>
                    </a:lnTo>
                    <a:lnTo>
                      <a:pt x="307" y="514"/>
                    </a:lnTo>
                    <a:lnTo>
                      <a:pt x="307" y="511"/>
                    </a:lnTo>
                    <a:lnTo>
                      <a:pt x="309" y="511"/>
                    </a:lnTo>
                    <a:lnTo>
                      <a:pt x="309" y="509"/>
                    </a:lnTo>
                    <a:lnTo>
                      <a:pt x="309" y="507"/>
                    </a:lnTo>
                    <a:lnTo>
                      <a:pt x="312" y="499"/>
                    </a:lnTo>
                    <a:lnTo>
                      <a:pt x="314" y="497"/>
                    </a:lnTo>
                    <a:lnTo>
                      <a:pt x="314" y="497"/>
                    </a:lnTo>
                    <a:lnTo>
                      <a:pt x="319" y="494"/>
                    </a:lnTo>
                    <a:lnTo>
                      <a:pt x="319" y="492"/>
                    </a:lnTo>
                    <a:lnTo>
                      <a:pt x="321" y="492"/>
                    </a:lnTo>
                    <a:lnTo>
                      <a:pt x="321" y="490"/>
                    </a:lnTo>
                    <a:lnTo>
                      <a:pt x="321" y="487"/>
                    </a:lnTo>
                    <a:lnTo>
                      <a:pt x="321" y="485"/>
                    </a:lnTo>
                    <a:lnTo>
                      <a:pt x="319" y="482"/>
                    </a:lnTo>
                    <a:lnTo>
                      <a:pt x="319" y="477"/>
                    </a:lnTo>
                    <a:lnTo>
                      <a:pt x="319" y="477"/>
                    </a:lnTo>
                    <a:lnTo>
                      <a:pt x="319" y="475"/>
                    </a:lnTo>
                    <a:lnTo>
                      <a:pt x="319" y="472"/>
                    </a:lnTo>
                    <a:lnTo>
                      <a:pt x="321" y="472"/>
                    </a:lnTo>
                    <a:lnTo>
                      <a:pt x="321" y="470"/>
                    </a:lnTo>
                    <a:lnTo>
                      <a:pt x="321" y="468"/>
                    </a:lnTo>
                    <a:lnTo>
                      <a:pt x="324" y="458"/>
                    </a:lnTo>
                    <a:lnTo>
                      <a:pt x="324" y="453"/>
                    </a:lnTo>
                    <a:lnTo>
                      <a:pt x="326" y="448"/>
                    </a:lnTo>
                    <a:lnTo>
                      <a:pt x="329" y="446"/>
                    </a:lnTo>
                    <a:lnTo>
                      <a:pt x="331" y="443"/>
                    </a:lnTo>
                    <a:lnTo>
                      <a:pt x="331" y="441"/>
                    </a:lnTo>
                    <a:lnTo>
                      <a:pt x="331" y="441"/>
                    </a:lnTo>
                    <a:lnTo>
                      <a:pt x="331" y="441"/>
                    </a:lnTo>
                    <a:lnTo>
                      <a:pt x="331" y="438"/>
                    </a:lnTo>
                    <a:lnTo>
                      <a:pt x="334" y="431"/>
                    </a:lnTo>
                    <a:lnTo>
                      <a:pt x="334" y="431"/>
                    </a:lnTo>
                    <a:lnTo>
                      <a:pt x="334" y="429"/>
                    </a:lnTo>
                    <a:lnTo>
                      <a:pt x="331" y="429"/>
                    </a:lnTo>
                    <a:lnTo>
                      <a:pt x="329" y="426"/>
                    </a:lnTo>
                    <a:lnTo>
                      <a:pt x="329" y="424"/>
                    </a:lnTo>
                    <a:lnTo>
                      <a:pt x="326" y="421"/>
                    </a:lnTo>
                    <a:lnTo>
                      <a:pt x="324" y="424"/>
                    </a:lnTo>
                    <a:lnTo>
                      <a:pt x="321" y="424"/>
                    </a:lnTo>
                    <a:lnTo>
                      <a:pt x="321" y="424"/>
                    </a:lnTo>
                    <a:lnTo>
                      <a:pt x="319" y="426"/>
                    </a:lnTo>
                    <a:lnTo>
                      <a:pt x="317" y="426"/>
                    </a:lnTo>
                    <a:lnTo>
                      <a:pt x="317" y="424"/>
                    </a:lnTo>
                    <a:lnTo>
                      <a:pt x="317" y="424"/>
                    </a:lnTo>
                    <a:lnTo>
                      <a:pt x="314" y="426"/>
                    </a:lnTo>
                    <a:lnTo>
                      <a:pt x="312" y="429"/>
                    </a:lnTo>
                    <a:lnTo>
                      <a:pt x="312" y="429"/>
                    </a:lnTo>
                    <a:lnTo>
                      <a:pt x="309" y="433"/>
                    </a:lnTo>
                    <a:lnTo>
                      <a:pt x="307" y="438"/>
                    </a:lnTo>
                    <a:lnTo>
                      <a:pt x="307" y="438"/>
                    </a:lnTo>
                    <a:lnTo>
                      <a:pt x="307" y="441"/>
                    </a:lnTo>
                    <a:lnTo>
                      <a:pt x="304" y="443"/>
                    </a:lnTo>
                    <a:lnTo>
                      <a:pt x="304" y="443"/>
                    </a:lnTo>
                    <a:lnTo>
                      <a:pt x="304" y="443"/>
                    </a:lnTo>
                    <a:lnTo>
                      <a:pt x="300" y="446"/>
                    </a:lnTo>
                    <a:lnTo>
                      <a:pt x="295" y="448"/>
                    </a:lnTo>
                    <a:lnTo>
                      <a:pt x="295" y="451"/>
                    </a:lnTo>
                    <a:lnTo>
                      <a:pt x="292" y="453"/>
                    </a:lnTo>
                    <a:lnTo>
                      <a:pt x="292" y="455"/>
                    </a:lnTo>
                    <a:lnTo>
                      <a:pt x="292" y="455"/>
                    </a:lnTo>
                    <a:lnTo>
                      <a:pt x="290" y="455"/>
                    </a:lnTo>
                    <a:lnTo>
                      <a:pt x="287" y="455"/>
                    </a:lnTo>
                    <a:lnTo>
                      <a:pt x="287" y="455"/>
                    </a:lnTo>
                    <a:lnTo>
                      <a:pt x="285" y="453"/>
                    </a:lnTo>
                    <a:lnTo>
                      <a:pt x="285" y="451"/>
                    </a:lnTo>
                    <a:lnTo>
                      <a:pt x="285" y="451"/>
                    </a:lnTo>
                    <a:lnTo>
                      <a:pt x="285" y="448"/>
                    </a:lnTo>
                    <a:lnTo>
                      <a:pt x="285" y="446"/>
                    </a:lnTo>
                    <a:lnTo>
                      <a:pt x="287" y="446"/>
                    </a:lnTo>
                    <a:lnTo>
                      <a:pt x="287" y="446"/>
                    </a:lnTo>
                    <a:lnTo>
                      <a:pt x="287" y="443"/>
                    </a:lnTo>
                    <a:lnTo>
                      <a:pt x="287" y="443"/>
                    </a:lnTo>
                    <a:lnTo>
                      <a:pt x="287" y="443"/>
                    </a:lnTo>
                    <a:lnTo>
                      <a:pt x="287" y="441"/>
                    </a:lnTo>
                    <a:lnTo>
                      <a:pt x="287" y="441"/>
                    </a:lnTo>
                    <a:lnTo>
                      <a:pt x="287" y="438"/>
                    </a:lnTo>
                    <a:lnTo>
                      <a:pt x="287" y="438"/>
                    </a:lnTo>
                    <a:lnTo>
                      <a:pt x="290" y="436"/>
                    </a:lnTo>
                    <a:lnTo>
                      <a:pt x="290" y="433"/>
                    </a:lnTo>
                    <a:lnTo>
                      <a:pt x="292" y="433"/>
                    </a:lnTo>
                    <a:lnTo>
                      <a:pt x="292" y="433"/>
                    </a:lnTo>
                    <a:lnTo>
                      <a:pt x="292" y="431"/>
                    </a:lnTo>
                    <a:lnTo>
                      <a:pt x="292" y="431"/>
                    </a:lnTo>
                    <a:lnTo>
                      <a:pt x="292" y="429"/>
                    </a:lnTo>
                    <a:lnTo>
                      <a:pt x="292" y="429"/>
                    </a:lnTo>
                    <a:lnTo>
                      <a:pt x="297" y="424"/>
                    </a:lnTo>
                    <a:lnTo>
                      <a:pt x="300" y="421"/>
                    </a:lnTo>
                    <a:lnTo>
                      <a:pt x="297" y="419"/>
                    </a:lnTo>
                    <a:lnTo>
                      <a:pt x="300" y="416"/>
                    </a:lnTo>
                    <a:lnTo>
                      <a:pt x="302" y="414"/>
                    </a:lnTo>
                    <a:lnTo>
                      <a:pt x="307" y="414"/>
                    </a:lnTo>
                    <a:lnTo>
                      <a:pt x="309" y="414"/>
                    </a:lnTo>
                    <a:lnTo>
                      <a:pt x="312" y="412"/>
                    </a:lnTo>
                    <a:lnTo>
                      <a:pt x="312" y="412"/>
                    </a:lnTo>
                    <a:lnTo>
                      <a:pt x="312" y="409"/>
                    </a:lnTo>
                    <a:lnTo>
                      <a:pt x="312" y="407"/>
                    </a:lnTo>
                    <a:lnTo>
                      <a:pt x="312" y="407"/>
                    </a:lnTo>
                    <a:lnTo>
                      <a:pt x="312" y="404"/>
                    </a:lnTo>
                    <a:lnTo>
                      <a:pt x="314" y="404"/>
                    </a:lnTo>
                    <a:lnTo>
                      <a:pt x="314" y="402"/>
                    </a:lnTo>
                    <a:lnTo>
                      <a:pt x="314" y="399"/>
                    </a:lnTo>
                    <a:lnTo>
                      <a:pt x="314" y="394"/>
                    </a:lnTo>
                    <a:lnTo>
                      <a:pt x="314" y="394"/>
                    </a:lnTo>
                    <a:lnTo>
                      <a:pt x="319" y="392"/>
                    </a:lnTo>
                    <a:lnTo>
                      <a:pt x="321" y="387"/>
                    </a:lnTo>
                    <a:lnTo>
                      <a:pt x="326" y="380"/>
                    </a:lnTo>
                    <a:lnTo>
                      <a:pt x="329" y="375"/>
                    </a:lnTo>
                    <a:lnTo>
                      <a:pt x="334" y="368"/>
                    </a:lnTo>
                    <a:lnTo>
                      <a:pt x="334" y="368"/>
                    </a:lnTo>
                    <a:lnTo>
                      <a:pt x="334" y="365"/>
                    </a:lnTo>
                    <a:lnTo>
                      <a:pt x="334" y="365"/>
                    </a:lnTo>
                    <a:lnTo>
                      <a:pt x="336" y="363"/>
                    </a:lnTo>
                    <a:lnTo>
                      <a:pt x="336" y="363"/>
                    </a:lnTo>
                    <a:lnTo>
                      <a:pt x="339" y="358"/>
                    </a:lnTo>
                    <a:lnTo>
                      <a:pt x="339" y="355"/>
                    </a:lnTo>
                    <a:lnTo>
                      <a:pt x="341" y="353"/>
                    </a:lnTo>
                    <a:lnTo>
                      <a:pt x="343" y="351"/>
                    </a:lnTo>
                    <a:lnTo>
                      <a:pt x="346" y="343"/>
                    </a:lnTo>
                    <a:lnTo>
                      <a:pt x="346" y="343"/>
                    </a:lnTo>
                    <a:lnTo>
                      <a:pt x="348" y="343"/>
                    </a:lnTo>
                    <a:lnTo>
                      <a:pt x="351" y="341"/>
                    </a:lnTo>
                    <a:lnTo>
                      <a:pt x="351" y="338"/>
                    </a:lnTo>
                    <a:lnTo>
                      <a:pt x="351" y="338"/>
                    </a:lnTo>
                    <a:lnTo>
                      <a:pt x="353" y="334"/>
                    </a:lnTo>
                    <a:lnTo>
                      <a:pt x="353" y="329"/>
                    </a:lnTo>
                    <a:lnTo>
                      <a:pt x="353" y="326"/>
                    </a:lnTo>
                    <a:lnTo>
                      <a:pt x="356" y="326"/>
                    </a:lnTo>
                    <a:lnTo>
                      <a:pt x="356" y="326"/>
                    </a:lnTo>
                    <a:lnTo>
                      <a:pt x="358" y="321"/>
                    </a:lnTo>
                    <a:lnTo>
                      <a:pt x="358" y="319"/>
                    </a:lnTo>
                    <a:lnTo>
                      <a:pt x="358" y="319"/>
                    </a:lnTo>
                    <a:lnTo>
                      <a:pt x="360" y="319"/>
                    </a:lnTo>
                    <a:lnTo>
                      <a:pt x="360" y="321"/>
                    </a:lnTo>
                    <a:lnTo>
                      <a:pt x="360" y="321"/>
                    </a:lnTo>
                    <a:lnTo>
                      <a:pt x="358" y="324"/>
                    </a:lnTo>
                    <a:lnTo>
                      <a:pt x="358" y="326"/>
                    </a:lnTo>
                    <a:lnTo>
                      <a:pt x="358" y="326"/>
                    </a:lnTo>
                    <a:lnTo>
                      <a:pt x="358" y="329"/>
                    </a:lnTo>
                    <a:lnTo>
                      <a:pt x="358" y="331"/>
                    </a:lnTo>
                    <a:lnTo>
                      <a:pt x="358" y="331"/>
                    </a:lnTo>
                    <a:lnTo>
                      <a:pt x="358" y="334"/>
                    </a:lnTo>
                    <a:lnTo>
                      <a:pt x="358" y="334"/>
                    </a:lnTo>
                    <a:lnTo>
                      <a:pt x="358" y="338"/>
                    </a:lnTo>
                    <a:lnTo>
                      <a:pt x="358" y="341"/>
                    </a:lnTo>
                    <a:lnTo>
                      <a:pt x="358" y="341"/>
                    </a:lnTo>
                    <a:lnTo>
                      <a:pt x="360" y="343"/>
                    </a:lnTo>
                    <a:lnTo>
                      <a:pt x="360" y="341"/>
                    </a:lnTo>
                    <a:lnTo>
                      <a:pt x="360" y="341"/>
                    </a:lnTo>
                    <a:lnTo>
                      <a:pt x="363" y="338"/>
                    </a:lnTo>
                    <a:lnTo>
                      <a:pt x="365" y="338"/>
                    </a:lnTo>
                    <a:lnTo>
                      <a:pt x="365" y="338"/>
                    </a:lnTo>
                    <a:lnTo>
                      <a:pt x="368" y="338"/>
                    </a:lnTo>
                    <a:lnTo>
                      <a:pt x="368" y="336"/>
                    </a:lnTo>
                    <a:lnTo>
                      <a:pt x="368" y="336"/>
                    </a:lnTo>
                    <a:lnTo>
                      <a:pt x="370" y="334"/>
                    </a:lnTo>
                    <a:lnTo>
                      <a:pt x="370" y="331"/>
                    </a:lnTo>
                    <a:lnTo>
                      <a:pt x="370" y="331"/>
                    </a:lnTo>
                    <a:lnTo>
                      <a:pt x="373" y="329"/>
                    </a:lnTo>
                    <a:lnTo>
                      <a:pt x="373" y="329"/>
                    </a:lnTo>
                    <a:lnTo>
                      <a:pt x="373" y="329"/>
                    </a:lnTo>
                    <a:lnTo>
                      <a:pt x="373" y="326"/>
                    </a:lnTo>
                    <a:lnTo>
                      <a:pt x="373" y="324"/>
                    </a:lnTo>
                    <a:lnTo>
                      <a:pt x="375" y="324"/>
                    </a:lnTo>
                    <a:lnTo>
                      <a:pt x="375" y="324"/>
                    </a:lnTo>
                    <a:lnTo>
                      <a:pt x="378" y="326"/>
                    </a:lnTo>
                    <a:lnTo>
                      <a:pt x="380" y="326"/>
                    </a:lnTo>
                    <a:lnTo>
                      <a:pt x="382" y="326"/>
                    </a:lnTo>
                    <a:lnTo>
                      <a:pt x="382" y="324"/>
                    </a:lnTo>
                    <a:lnTo>
                      <a:pt x="382" y="324"/>
                    </a:lnTo>
                    <a:lnTo>
                      <a:pt x="385" y="324"/>
                    </a:lnTo>
                    <a:lnTo>
                      <a:pt x="385" y="321"/>
                    </a:lnTo>
                    <a:lnTo>
                      <a:pt x="387" y="321"/>
                    </a:lnTo>
                    <a:lnTo>
                      <a:pt x="387" y="321"/>
                    </a:lnTo>
                    <a:lnTo>
                      <a:pt x="390" y="324"/>
                    </a:lnTo>
                    <a:lnTo>
                      <a:pt x="390" y="324"/>
                    </a:lnTo>
                    <a:lnTo>
                      <a:pt x="387" y="331"/>
                    </a:lnTo>
                    <a:lnTo>
                      <a:pt x="387" y="331"/>
                    </a:lnTo>
                    <a:lnTo>
                      <a:pt x="387" y="331"/>
                    </a:lnTo>
                    <a:lnTo>
                      <a:pt x="387" y="334"/>
                    </a:lnTo>
                    <a:lnTo>
                      <a:pt x="387" y="334"/>
                    </a:lnTo>
                    <a:lnTo>
                      <a:pt x="387" y="334"/>
                    </a:lnTo>
                    <a:lnTo>
                      <a:pt x="387" y="334"/>
                    </a:lnTo>
                    <a:lnTo>
                      <a:pt x="385" y="334"/>
                    </a:lnTo>
                    <a:lnTo>
                      <a:pt x="385" y="334"/>
                    </a:lnTo>
                    <a:lnTo>
                      <a:pt x="385" y="334"/>
                    </a:lnTo>
                    <a:lnTo>
                      <a:pt x="382" y="334"/>
                    </a:lnTo>
                    <a:lnTo>
                      <a:pt x="382" y="334"/>
                    </a:lnTo>
                    <a:lnTo>
                      <a:pt x="382" y="334"/>
                    </a:lnTo>
                    <a:lnTo>
                      <a:pt x="382" y="334"/>
                    </a:lnTo>
                    <a:lnTo>
                      <a:pt x="382" y="336"/>
                    </a:lnTo>
                    <a:lnTo>
                      <a:pt x="382" y="336"/>
                    </a:lnTo>
                    <a:lnTo>
                      <a:pt x="382" y="336"/>
                    </a:lnTo>
                    <a:lnTo>
                      <a:pt x="382" y="336"/>
                    </a:lnTo>
                    <a:lnTo>
                      <a:pt x="382" y="336"/>
                    </a:lnTo>
                    <a:lnTo>
                      <a:pt x="380" y="336"/>
                    </a:lnTo>
                    <a:lnTo>
                      <a:pt x="380" y="338"/>
                    </a:lnTo>
                    <a:lnTo>
                      <a:pt x="380" y="341"/>
                    </a:lnTo>
                    <a:lnTo>
                      <a:pt x="378" y="343"/>
                    </a:lnTo>
                    <a:lnTo>
                      <a:pt x="378" y="343"/>
                    </a:lnTo>
                    <a:lnTo>
                      <a:pt x="378" y="346"/>
                    </a:lnTo>
                    <a:lnTo>
                      <a:pt x="380" y="346"/>
                    </a:lnTo>
                    <a:lnTo>
                      <a:pt x="380" y="348"/>
                    </a:lnTo>
                    <a:lnTo>
                      <a:pt x="382" y="351"/>
                    </a:lnTo>
                    <a:lnTo>
                      <a:pt x="382" y="351"/>
                    </a:lnTo>
                    <a:lnTo>
                      <a:pt x="382" y="351"/>
                    </a:lnTo>
                    <a:lnTo>
                      <a:pt x="385" y="351"/>
                    </a:lnTo>
                    <a:lnTo>
                      <a:pt x="385" y="348"/>
                    </a:lnTo>
                    <a:lnTo>
                      <a:pt x="385" y="348"/>
                    </a:lnTo>
                    <a:lnTo>
                      <a:pt x="385" y="348"/>
                    </a:lnTo>
                    <a:lnTo>
                      <a:pt x="385" y="346"/>
                    </a:lnTo>
                    <a:lnTo>
                      <a:pt x="382" y="346"/>
                    </a:lnTo>
                    <a:lnTo>
                      <a:pt x="382" y="346"/>
                    </a:lnTo>
                    <a:lnTo>
                      <a:pt x="382" y="343"/>
                    </a:lnTo>
                    <a:lnTo>
                      <a:pt x="385" y="343"/>
                    </a:lnTo>
                    <a:lnTo>
                      <a:pt x="385" y="343"/>
                    </a:lnTo>
                    <a:lnTo>
                      <a:pt x="385" y="343"/>
                    </a:lnTo>
                    <a:lnTo>
                      <a:pt x="387" y="341"/>
                    </a:lnTo>
                    <a:lnTo>
                      <a:pt x="387" y="338"/>
                    </a:lnTo>
                    <a:lnTo>
                      <a:pt x="390" y="338"/>
                    </a:lnTo>
                    <a:lnTo>
                      <a:pt x="390" y="338"/>
                    </a:lnTo>
                    <a:lnTo>
                      <a:pt x="390" y="336"/>
                    </a:lnTo>
                    <a:lnTo>
                      <a:pt x="390" y="336"/>
                    </a:lnTo>
                    <a:lnTo>
                      <a:pt x="390" y="336"/>
                    </a:lnTo>
                    <a:lnTo>
                      <a:pt x="392" y="336"/>
                    </a:lnTo>
                    <a:lnTo>
                      <a:pt x="392" y="334"/>
                    </a:lnTo>
                    <a:lnTo>
                      <a:pt x="395" y="334"/>
                    </a:lnTo>
                    <a:lnTo>
                      <a:pt x="397" y="334"/>
                    </a:lnTo>
                    <a:lnTo>
                      <a:pt x="397" y="331"/>
                    </a:lnTo>
                    <a:lnTo>
                      <a:pt x="397" y="331"/>
                    </a:lnTo>
                    <a:lnTo>
                      <a:pt x="399" y="331"/>
                    </a:lnTo>
                    <a:lnTo>
                      <a:pt x="402" y="331"/>
                    </a:lnTo>
                    <a:lnTo>
                      <a:pt x="402" y="329"/>
                    </a:lnTo>
                    <a:lnTo>
                      <a:pt x="402" y="329"/>
                    </a:lnTo>
                    <a:lnTo>
                      <a:pt x="402" y="329"/>
                    </a:lnTo>
                    <a:lnTo>
                      <a:pt x="404" y="324"/>
                    </a:lnTo>
                    <a:lnTo>
                      <a:pt x="407" y="319"/>
                    </a:lnTo>
                    <a:lnTo>
                      <a:pt x="409" y="316"/>
                    </a:lnTo>
                    <a:lnTo>
                      <a:pt x="417" y="314"/>
                    </a:lnTo>
                    <a:lnTo>
                      <a:pt x="421" y="314"/>
                    </a:lnTo>
                    <a:lnTo>
                      <a:pt x="424" y="314"/>
                    </a:lnTo>
                    <a:lnTo>
                      <a:pt x="429" y="316"/>
                    </a:lnTo>
                    <a:lnTo>
                      <a:pt x="434" y="319"/>
                    </a:lnTo>
                    <a:lnTo>
                      <a:pt x="434" y="316"/>
                    </a:lnTo>
                    <a:lnTo>
                      <a:pt x="434" y="314"/>
                    </a:lnTo>
                    <a:lnTo>
                      <a:pt x="434" y="314"/>
                    </a:lnTo>
                    <a:lnTo>
                      <a:pt x="441" y="312"/>
                    </a:lnTo>
                    <a:lnTo>
                      <a:pt x="441" y="312"/>
                    </a:lnTo>
                    <a:lnTo>
                      <a:pt x="448" y="312"/>
                    </a:lnTo>
                    <a:lnTo>
                      <a:pt x="451" y="312"/>
                    </a:lnTo>
                    <a:lnTo>
                      <a:pt x="453" y="312"/>
                    </a:lnTo>
                    <a:lnTo>
                      <a:pt x="453" y="312"/>
                    </a:lnTo>
                    <a:lnTo>
                      <a:pt x="453" y="307"/>
                    </a:lnTo>
                    <a:lnTo>
                      <a:pt x="458" y="302"/>
                    </a:lnTo>
                    <a:lnTo>
                      <a:pt x="458" y="302"/>
                    </a:lnTo>
                    <a:lnTo>
                      <a:pt x="460" y="299"/>
                    </a:lnTo>
                    <a:lnTo>
                      <a:pt x="465" y="302"/>
                    </a:lnTo>
                    <a:lnTo>
                      <a:pt x="468" y="299"/>
                    </a:lnTo>
                    <a:lnTo>
                      <a:pt x="468" y="299"/>
                    </a:lnTo>
                    <a:lnTo>
                      <a:pt x="470" y="299"/>
                    </a:lnTo>
                    <a:lnTo>
                      <a:pt x="470" y="302"/>
                    </a:lnTo>
                    <a:lnTo>
                      <a:pt x="470" y="302"/>
                    </a:lnTo>
                    <a:lnTo>
                      <a:pt x="473" y="302"/>
                    </a:lnTo>
                    <a:lnTo>
                      <a:pt x="473" y="299"/>
                    </a:lnTo>
                    <a:lnTo>
                      <a:pt x="475" y="302"/>
                    </a:lnTo>
                    <a:lnTo>
                      <a:pt x="477" y="302"/>
                    </a:lnTo>
                    <a:lnTo>
                      <a:pt x="480" y="304"/>
                    </a:lnTo>
                    <a:lnTo>
                      <a:pt x="482" y="304"/>
                    </a:lnTo>
                    <a:lnTo>
                      <a:pt x="485" y="304"/>
                    </a:lnTo>
                    <a:lnTo>
                      <a:pt x="490" y="307"/>
                    </a:lnTo>
                    <a:lnTo>
                      <a:pt x="495" y="309"/>
                    </a:lnTo>
                    <a:lnTo>
                      <a:pt x="495" y="309"/>
                    </a:lnTo>
                    <a:lnTo>
                      <a:pt x="497" y="309"/>
                    </a:lnTo>
                    <a:lnTo>
                      <a:pt x="499" y="312"/>
                    </a:lnTo>
                    <a:lnTo>
                      <a:pt x="499" y="314"/>
                    </a:lnTo>
                    <a:lnTo>
                      <a:pt x="502" y="314"/>
                    </a:lnTo>
                    <a:lnTo>
                      <a:pt x="502" y="316"/>
                    </a:lnTo>
                    <a:lnTo>
                      <a:pt x="502" y="316"/>
                    </a:lnTo>
                    <a:lnTo>
                      <a:pt x="504" y="319"/>
                    </a:lnTo>
                    <a:lnTo>
                      <a:pt x="507" y="319"/>
                    </a:lnTo>
                    <a:lnTo>
                      <a:pt x="507" y="319"/>
                    </a:lnTo>
                    <a:lnTo>
                      <a:pt x="507" y="321"/>
                    </a:lnTo>
                    <a:lnTo>
                      <a:pt x="509" y="324"/>
                    </a:lnTo>
                    <a:lnTo>
                      <a:pt x="512" y="324"/>
                    </a:lnTo>
                    <a:lnTo>
                      <a:pt x="516" y="326"/>
                    </a:lnTo>
                    <a:lnTo>
                      <a:pt x="516" y="324"/>
                    </a:lnTo>
                    <a:lnTo>
                      <a:pt x="516" y="324"/>
                    </a:lnTo>
                    <a:lnTo>
                      <a:pt x="516" y="321"/>
                    </a:lnTo>
                    <a:lnTo>
                      <a:pt x="516" y="319"/>
                    </a:lnTo>
                    <a:lnTo>
                      <a:pt x="516" y="316"/>
                    </a:lnTo>
                    <a:lnTo>
                      <a:pt x="516" y="316"/>
                    </a:lnTo>
                    <a:lnTo>
                      <a:pt x="516" y="316"/>
                    </a:lnTo>
                    <a:lnTo>
                      <a:pt x="516" y="314"/>
                    </a:lnTo>
                    <a:lnTo>
                      <a:pt x="516" y="314"/>
                    </a:lnTo>
                    <a:lnTo>
                      <a:pt x="516" y="312"/>
                    </a:lnTo>
                    <a:lnTo>
                      <a:pt x="519" y="312"/>
                    </a:lnTo>
                    <a:lnTo>
                      <a:pt x="519" y="312"/>
                    </a:lnTo>
                    <a:lnTo>
                      <a:pt x="519" y="307"/>
                    </a:lnTo>
                    <a:lnTo>
                      <a:pt x="521" y="307"/>
                    </a:lnTo>
                    <a:lnTo>
                      <a:pt x="524" y="307"/>
                    </a:lnTo>
                    <a:lnTo>
                      <a:pt x="526" y="307"/>
                    </a:lnTo>
                    <a:lnTo>
                      <a:pt x="526" y="307"/>
                    </a:lnTo>
                    <a:lnTo>
                      <a:pt x="529" y="307"/>
                    </a:lnTo>
                    <a:lnTo>
                      <a:pt x="529" y="309"/>
                    </a:lnTo>
                    <a:lnTo>
                      <a:pt x="529" y="309"/>
                    </a:lnTo>
                    <a:lnTo>
                      <a:pt x="529" y="312"/>
                    </a:lnTo>
                    <a:lnTo>
                      <a:pt x="529" y="312"/>
                    </a:lnTo>
                    <a:lnTo>
                      <a:pt x="531" y="312"/>
                    </a:lnTo>
                    <a:lnTo>
                      <a:pt x="531" y="312"/>
                    </a:lnTo>
                    <a:lnTo>
                      <a:pt x="531" y="312"/>
                    </a:lnTo>
                    <a:lnTo>
                      <a:pt x="534" y="312"/>
                    </a:lnTo>
                    <a:lnTo>
                      <a:pt x="534" y="312"/>
                    </a:lnTo>
                    <a:lnTo>
                      <a:pt x="536" y="312"/>
                    </a:lnTo>
                    <a:lnTo>
                      <a:pt x="536" y="309"/>
                    </a:lnTo>
                    <a:lnTo>
                      <a:pt x="538" y="309"/>
                    </a:lnTo>
                    <a:lnTo>
                      <a:pt x="541" y="312"/>
                    </a:lnTo>
                    <a:lnTo>
                      <a:pt x="541" y="312"/>
                    </a:lnTo>
                    <a:lnTo>
                      <a:pt x="541" y="312"/>
                    </a:lnTo>
                    <a:lnTo>
                      <a:pt x="543" y="312"/>
                    </a:lnTo>
                    <a:lnTo>
                      <a:pt x="543" y="312"/>
                    </a:lnTo>
                    <a:lnTo>
                      <a:pt x="543" y="312"/>
                    </a:lnTo>
                    <a:lnTo>
                      <a:pt x="546" y="312"/>
                    </a:lnTo>
                    <a:lnTo>
                      <a:pt x="546" y="312"/>
                    </a:lnTo>
                    <a:lnTo>
                      <a:pt x="546" y="312"/>
                    </a:lnTo>
                    <a:lnTo>
                      <a:pt x="551" y="312"/>
                    </a:lnTo>
                    <a:lnTo>
                      <a:pt x="555" y="314"/>
                    </a:lnTo>
                    <a:lnTo>
                      <a:pt x="563" y="314"/>
                    </a:lnTo>
                    <a:lnTo>
                      <a:pt x="565" y="314"/>
                    </a:lnTo>
                    <a:lnTo>
                      <a:pt x="565" y="314"/>
                    </a:lnTo>
                    <a:lnTo>
                      <a:pt x="568" y="316"/>
                    </a:lnTo>
                    <a:lnTo>
                      <a:pt x="568" y="314"/>
                    </a:lnTo>
                    <a:lnTo>
                      <a:pt x="568" y="314"/>
                    </a:lnTo>
                    <a:lnTo>
                      <a:pt x="568" y="314"/>
                    </a:lnTo>
                    <a:lnTo>
                      <a:pt x="573" y="314"/>
                    </a:lnTo>
                    <a:lnTo>
                      <a:pt x="573" y="314"/>
                    </a:lnTo>
                    <a:lnTo>
                      <a:pt x="573" y="314"/>
                    </a:lnTo>
                    <a:lnTo>
                      <a:pt x="575" y="312"/>
                    </a:lnTo>
                    <a:lnTo>
                      <a:pt x="575" y="309"/>
                    </a:lnTo>
                    <a:lnTo>
                      <a:pt x="573" y="309"/>
                    </a:lnTo>
                    <a:lnTo>
                      <a:pt x="573" y="309"/>
                    </a:lnTo>
                    <a:lnTo>
                      <a:pt x="573" y="307"/>
                    </a:lnTo>
                    <a:lnTo>
                      <a:pt x="570" y="307"/>
                    </a:lnTo>
                    <a:lnTo>
                      <a:pt x="570" y="307"/>
                    </a:lnTo>
                    <a:lnTo>
                      <a:pt x="568" y="307"/>
                    </a:lnTo>
                    <a:lnTo>
                      <a:pt x="568" y="307"/>
                    </a:lnTo>
                    <a:lnTo>
                      <a:pt x="565" y="304"/>
                    </a:lnTo>
                    <a:lnTo>
                      <a:pt x="563" y="302"/>
                    </a:lnTo>
                    <a:lnTo>
                      <a:pt x="563" y="302"/>
                    </a:lnTo>
                    <a:lnTo>
                      <a:pt x="563" y="299"/>
                    </a:lnTo>
                    <a:lnTo>
                      <a:pt x="563" y="299"/>
                    </a:lnTo>
                    <a:lnTo>
                      <a:pt x="565" y="297"/>
                    </a:lnTo>
                    <a:lnTo>
                      <a:pt x="565" y="297"/>
                    </a:lnTo>
                    <a:lnTo>
                      <a:pt x="563" y="297"/>
                    </a:lnTo>
                    <a:lnTo>
                      <a:pt x="563" y="297"/>
                    </a:lnTo>
                    <a:lnTo>
                      <a:pt x="563" y="295"/>
                    </a:lnTo>
                    <a:lnTo>
                      <a:pt x="560" y="295"/>
                    </a:lnTo>
                    <a:lnTo>
                      <a:pt x="560" y="295"/>
                    </a:lnTo>
                    <a:lnTo>
                      <a:pt x="560" y="295"/>
                    </a:lnTo>
                    <a:lnTo>
                      <a:pt x="560" y="295"/>
                    </a:lnTo>
                    <a:lnTo>
                      <a:pt x="558" y="292"/>
                    </a:lnTo>
                    <a:lnTo>
                      <a:pt x="558" y="292"/>
                    </a:lnTo>
                    <a:lnTo>
                      <a:pt x="555" y="292"/>
                    </a:lnTo>
                    <a:lnTo>
                      <a:pt x="553" y="292"/>
                    </a:lnTo>
                    <a:lnTo>
                      <a:pt x="553" y="292"/>
                    </a:lnTo>
                    <a:lnTo>
                      <a:pt x="551" y="295"/>
                    </a:lnTo>
                    <a:lnTo>
                      <a:pt x="551" y="292"/>
                    </a:lnTo>
                    <a:lnTo>
                      <a:pt x="548" y="290"/>
                    </a:lnTo>
                    <a:lnTo>
                      <a:pt x="548" y="290"/>
                    </a:lnTo>
                    <a:lnTo>
                      <a:pt x="551" y="287"/>
                    </a:lnTo>
                    <a:lnTo>
                      <a:pt x="553" y="285"/>
                    </a:lnTo>
                    <a:lnTo>
                      <a:pt x="555" y="285"/>
                    </a:lnTo>
                    <a:lnTo>
                      <a:pt x="553" y="285"/>
                    </a:lnTo>
                    <a:lnTo>
                      <a:pt x="553" y="282"/>
                    </a:lnTo>
                    <a:lnTo>
                      <a:pt x="551" y="280"/>
                    </a:lnTo>
                    <a:lnTo>
                      <a:pt x="551" y="275"/>
                    </a:lnTo>
                    <a:lnTo>
                      <a:pt x="551" y="273"/>
                    </a:lnTo>
                    <a:lnTo>
                      <a:pt x="551" y="273"/>
                    </a:lnTo>
                    <a:lnTo>
                      <a:pt x="548" y="268"/>
                    </a:lnTo>
                    <a:lnTo>
                      <a:pt x="548" y="265"/>
                    </a:lnTo>
                    <a:lnTo>
                      <a:pt x="546" y="260"/>
                    </a:lnTo>
                    <a:lnTo>
                      <a:pt x="543" y="260"/>
                    </a:lnTo>
                    <a:lnTo>
                      <a:pt x="541" y="260"/>
                    </a:lnTo>
                    <a:lnTo>
                      <a:pt x="541" y="258"/>
                    </a:lnTo>
                    <a:lnTo>
                      <a:pt x="538" y="260"/>
                    </a:lnTo>
                    <a:lnTo>
                      <a:pt x="538" y="260"/>
                    </a:lnTo>
                    <a:lnTo>
                      <a:pt x="536" y="265"/>
                    </a:lnTo>
                    <a:lnTo>
                      <a:pt x="534" y="265"/>
                    </a:lnTo>
                    <a:lnTo>
                      <a:pt x="531" y="268"/>
                    </a:lnTo>
                    <a:lnTo>
                      <a:pt x="526" y="268"/>
                    </a:lnTo>
                    <a:lnTo>
                      <a:pt x="524" y="268"/>
                    </a:lnTo>
                    <a:lnTo>
                      <a:pt x="526" y="265"/>
                    </a:lnTo>
                    <a:lnTo>
                      <a:pt x="524" y="263"/>
                    </a:lnTo>
                    <a:lnTo>
                      <a:pt x="521" y="260"/>
                    </a:lnTo>
                    <a:lnTo>
                      <a:pt x="519" y="260"/>
                    </a:lnTo>
                    <a:lnTo>
                      <a:pt x="516" y="263"/>
                    </a:lnTo>
                    <a:lnTo>
                      <a:pt x="514" y="265"/>
                    </a:lnTo>
                    <a:lnTo>
                      <a:pt x="512" y="265"/>
                    </a:lnTo>
                    <a:lnTo>
                      <a:pt x="509" y="265"/>
                    </a:lnTo>
                    <a:lnTo>
                      <a:pt x="509" y="265"/>
                    </a:lnTo>
                    <a:lnTo>
                      <a:pt x="507" y="263"/>
                    </a:lnTo>
                    <a:lnTo>
                      <a:pt x="502" y="263"/>
                    </a:lnTo>
                    <a:lnTo>
                      <a:pt x="502" y="263"/>
                    </a:lnTo>
                    <a:lnTo>
                      <a:pt x="502" y="260"/>
                    </a:lnTo>
                    <a:lnTo>
                      <a:pt x="502" y="260"/>
                    </a:lnTo>
                    <a:lnTo>
                      <a:pt x="499" y="260"/>
                    </a:lnTo>
                    <a:lnTo>
                      <a:pt x="497" y="260"/>
                    </a:lnTo>
                    <a:lnTo>
                      <a:pt x="497" y="260"/>
                    </a:lnTo>
                    <a:lnTo>
                      <a:pt x="495" y="260"/>
                    </a:lnTo>
                    <a:lnTo>
                      <a:pt x="495" y="260"/>
                    </a:lnTo>
                    <a:lnTo>
                      <a:pt x="495" y="258"/>
                    </a:lnTo>
                    <a:lnTo>
                      <a:pt x="492" y="258"/>
                    </a:lnTo>
                    <a:lnTo>
                      <a:pt x="495" y="256"/>
                    </a:lnTo>
                    <a:lnTo>
                      <a:pt x="495" y="253"/>
                    </a:lnTo>
                    <a:lnTo>
                      <a:pt x="495" y="251"/>
                    </a:lnTo>
                    <a:lnTo>
                      <a:pt x="497" y="238"/>
                    </a:lnTo>
                    <a:lnTo>
                      <a:pt x="497" y="236"/>
                    </a:lnTo>
                    <a:lnTo>
                      <a:pt x="497" y="236"/>
                    </a:lnTo>
                    <a:lnTo>
                      <a:pt x="499" y="234"/>
                    </a:lnTo>
                    <a:lnTo>
                      <a:pt x="499" y="234"/>
                    </a:lnTo>
                    <a:lnTo>
                      <a:pt x="499" y="231"/>
                    </a:lnTo>
                    <a:lnTo>
                      <a:pt x="499" y="231"/>
                    </a:lnTo>
                    <a:lnTo>
                      <a:pt x="495" y="234"/>
                    </a:lnTo>
                    <a:lnTo>
                      <a:pt x="495" y="234"/>
                    </a:lnTo>
                    <a:lnTo>
                      <a:pt x="487" y="231"/>
                    </a:lnTo>
                    <a:lnTo>
                      <a:pt x="482" y="234"/>
                    </a:lnTo>
                    <a:lnTo>
                      <a:pt x="477" y="234"/>
                    </a:lnTo>
                    <a:lnTo>
                      <a:pt x="477" y="236"/>
                    </a:lnTo>
                    <a:lnTo>
                      <a:pt x="473" y="238"/>
                    </a:lnTo>
                    <a:lnTo>
                      <a:pt x="468" y="241"/>
                    </a:lnTo>
                    <a:lnTo>
                      <a:pt x="463" y="241"/>
                    </a:lnTo>
                    <a:lnTo>
                      <a:pt x="460" y="241"/>
                    </a:lnTo>
                    <a:lnTo>
                      <a:pt x="456" y="241"/>
                    </a:lnTo>
                    <a:lnTo>
                      <a:pt x="448" y="241"/>
                    </a:lnTo>
                    <a:lnTo>
                      <a:pt x="443" y="241"/>
                    </a:lnTo>
                    <a:lnTo>
                      <a:pt x="436" y="238"/>
                    </a:lnTo>
                    <a:lnTo>
                      <a:pt x="434" y="241"/>
                    </a:lnTo>
                    <a:lnTo>
                      <a:pt x="434" y="238"/>
                    </a:lnTo>
                    <a:lnTo>
                      <a:pt x="431" y="241"/>
                    </a:lnTo>
                    <a:lnTo>
                      <a:pt x="426" y="241"/>
                    </a:lnTo>
                    <a:lnTo>
                      <a:pt x="421" y="243"/>
                    </a:lnTo>
                    <a:lnTo>
                      <a:pt x="419" y="243"/>
                    </a:lnTo>
                    <a:lnTo>
                      <a:pt x="417" y="241"/>
                    </a:lnTo>
                    <a:lnTo>
                      <a:pt x="412" y="246"/>
                    </a:lnTo>
                    <a:lnTo>
                      <a:pt x="407" y="248"/>
                    </a:lnTo>
                    <a:lnTo>
                      <a:pt x="402" y="251"/>
                    </a:lnTo>
                    <a:lnTo>
                      <a:pt x="399" y="253"/>
                    </a:lnTo>
                    <a:lnTo>
                      <a:pt x="397" y="256"/>
                    </a:lnTo>
                    <a:lnTo>
                      <a:pt x="395" y="256"/>
                    </a:lnTo>
                    <a:lnTo>
                      <a:pt x="392" y="256"/>
                    </a:lnTo>
                    <a:lnTo>
                      <a:pt x="390" y="258"/>
                    </a:lnTo>
                    <a:lnTo>
                      <a:pt x="390" y="258"/>
                    </a:lnTo>
                    <a:lnTo>
                      <a:pt x="385" y="265"/>
                    </a:lnTo>
                    <a:lnTo>
                      <a:pt x="382" y="265"/>
                    </a:lnTo>
                    <a:lnTo>
                      <a:pt x="380" y="268"/>
                    </a:lnTo>
                    <a:lnTo>
                      <a:pt x="380" y="268"/>
                    </a:lnTo>
                    <a:lnTo>
                      <a:pt x="382" y="265"/>
                    </a:lnTo>
                    <a:lnTo>
                      <a:pt x="382" y="265"/>
                    </a:lnTo>
                    <a:lnTo>
                      <a:pt x="380" y="265"/>
                    </a:lnTo>
                    <a:lnTo>
                      <a:pt x="378" y="265"/>
                    </a:lnTo>
                    <a:lnTo>
                      <a:pt x="378" y="263"/>
                    </a:lnTo>
                    <a:lnTo>
                      <a:pt x="375" y="263"/>
                    </a:lnTo>
                    <a:lnTo>
                      <a:pt x="375" y="260"/>
                    </a:lnTo>
                    <a:lnTo>
                      <a:pt x="373" y="260"/>
                    </a:lnTo>
                    <a:lnTo>
                      <a:pt x="370" y="263"/>
                    </a:lnTo>
                    <a:lnTo>
                      <a:pt x="368" y="265"/>
                    </a:lnTo>
                    <a:lnTo>
                      <a:pt x="368" y="265"/>
                    </a:lnTo>
                    <a:lnTo>
                      <a:pt x="365" y="265"/>
                    </a:lnTo>
                    <a:lnTo>
                      <a:pt x="365" y="263"/>
                    </a:lnTo>
                    <a:lnTo>
                      <a:pt x="365" y="263"/>
                    </a:lnTo>
                    <a:lnTo>
                      <a:pt x="363" y="263"/>
                    </a:lnTo>
                    <a:lnTo>
                      <a:pt x="363" y="263"/>
                    </a:lnTo>
                    <a:lnTo>
                      <a:pt x="363" y="263"/>
                    </a:lnTo>
                    <a:lnTo>
                      <a:pt x="360" y="258"/>
                    </a:lnTo>
                    <a:lnTo>
                      <a:pt x="360" y="258"/>
                    </a:lnTo>
                    <a:lnTo>
                      <a:pt x="360" y="258"/>
                    </a:lnTo>
                    <a:lnTo>
                      <a:pt x="358" y="256"/>
                    </a:lnTo>
                    <a:lnTo>
                      <a:pt x="358" y="256"/>
                    </a:lnTo>
                    <a:lnTo>
                      <a:pt x="358" y="256"/>
                    </a:lnTo>
                    <a:lnTo>
                      <a:pt x="356" y="256"/>
                    </a:lnTo>
                    <a:lnTo>
                      <a:pt x="356" y="256"/>
                    </a:lnTo>
                    <a:lnTo>
                      <a:pt x="356" y="256"/>
                    </a:lnTo>
                    <a:lnTo>
                      <a:pt x="353" y="258"/>
                    </a:lnTo>
                    <a:lnTo>
                      <a:pt x="353" y="258"/>
                    </a:lnTo>
                    <a:lnTo>
                      <a:pt x="351" y="256"/>
                    </a:lnTo>
                    <a:lnTo>
                      <a:pt x="351" y="258"/>
                    </a:lnTo>
                    <a:lnTo>
                      <a:pt x="351" y="258"/>
                    </a:lnTo>
                    <a:lnTo>
                      <a:pt x="348" y="260"/>
                    </a:lnTo>
                    <a:lnTo>
                      <a:pt x="348" y="260"/>
                    </a:lnTo>
                    <a:lnTo>
                      <a:pt x="343" y="258"/>
                    </a:lnTo>
                    <a:lnTo>
                      <a:pt x="341" y="260"/>
                    </a:lnTo>
                    <a:lnTo>
                      <a:pt x="336" y="260"/>
                    </a:lnTo>
                    <a:lnTo>
                      <a:pt x="334" y="258"/>
                    </a:lnTo>
                    <a:lnTo>
                      <a:pt x="331" y="258"/>
                    </a:lnTo>
                    <a:lnTo>
                      <a:pt x="331" y="256"/>
                    </a:lnTo>
                    <a:lnTo>
                      <a:pt x="329" y="251"/>
                    </a:lnTo>
                    <a:lnTo>
                      <a:pt x="329" y="251"/>
                    </a:lnTo>
                    <a:lnTo>
                      <a:pt x="329" y="251"/>
                    </a:lnTo>
                    <a:lnTo>
                      <a:pt x="324" y="248"/>
                    </a:lnTo>
                    <a:lnTo>
                      <a:pt x="324" y="248"/>
                    </a:lnTo>
                    <a:lnTo>
                      <a:pt x="324" y="246"/>
                    </a:lnTo>
                    <a:lnTo>
                      <a:pt x="324" y="246"/>
                    </a:lnTo>
                    <a:lnTo>
                      <a:pt x="321" y="243"/>
                    </a:lnTo>
                    <a:lnTo>
                      <a:pt x="321" y="241"/>
                    </a:lnTo>
                    <a:lnTo>
                      <a:pt x="319" y="238"/>
                    </a:lnTo>
                    <a:lnTo>
                      <a:pt x="319" y="238"/>
                    </a:lnTo>
                    <a:lnTo>
                      <a:pt x="317" y="236"/>
                    </a:lnTo>
                    <a:lnTo>
                      <a:pt x="314" y="234"/>
                    </a:lnTo>
                    <a:lnTo>
                      <a:pt x="314" y="229"/>
                    </a:lnTo>
                    <a:lnTo>
                      <a:pt x="314" y="226"/>
                    </a:lnTo>
                    <a:lnTo>
                      <a:pt x="312" y="229"/>
                    </a:lnTo>
                    <a:lnTo>
                      <a:pt x="312" y="229"/>
                    </a:lnTo>
                    <a:lnTo>
                      <a:pt x="309" y="226"/>
                    </a:lnTo>
                    <a:lnTo>
                      <a:pt x="309" y="224"/>
                    </a:lnTo>
                    <a:lnTo>
                      <a:pt x="309" y="224"/>
                    </a:lnTo>
                    <a:lnTo>
                      <a:pt x="307" y="226"/>
                    </a:lnTo>
                    <a:lnTo>
                      <a:pt x="307" y="226"/>
                    </a:lnTo>
                    <a:lnTo>
                      <a:pt x="307" y="224"/>
                    </a:lnTo>
                    <a:lnTo>
                      <a:pt x="304" y="224"/>
                    </a:lnTo>
                    <a:lnTo>
                      <a:pt x="304" y="221"/>
                    </a:lnTo>
                    <a:lnTo>
                      <a:pt x="304" y="221"/>
                    </a:lnTo>
                    <a:lnTo>
                      <a:pt x="304" y="221"/>
                    </a:lnTo>
                    <a:lnTo>
                      <a:pt x="302" y="221"/>
                    </a:lnTo>
                    <a:lnTo>
                      <a:pt x="302" y="221"/>
                    </a:lnTo>
                    <a:lnTo>
                      <a:pt x="302" y="219"/>
                    </a:lnTo>
                    <a:lnTo>
                      <a:pt x="297" y="219"/>
                    </a:lnTo>
                    <a:lnTo>
                      <a:pt x="295" y="219"/>
                    </a:lnTo>
                    <a:lnTo>
                      <a:pt x="287" y="217"/>
                    </a:lnTo>
                    <a:lnTo>
                      <a:pt x="282" y="217"/>
                    </a:lnTo>
                    <a:lnTo>
                      <a:pt x="280" y="217"/>
                    </a:lnTo>
                    <a:lnTo>
                      <a:pt x="273" y="219"/>
                    </a:lnTo>
                    <a:lnTo>
                      <a:pt x="273" y="221"/>
                    </a:lnTo>
                    <a:lnTo>
                      <a:pt x="273" y="221"/>
                    </a:lnTo>
                    <a:lnTo>
                      <a:pt x="270" y="224"/>
                    </a:lnTo>
                    <a:lnTo>
                      <a:pt x="268" y="226"/>
                    </a:lnTo>
                    <a:lnTo>
                      <a:pt x="265" y="226"/>
                    </a:lnTo>
                    <a:lnTo>
                      <a:pt x="265" y="226"/>
                    </a:lnTo>
                    <a:lnTo>
                      <a:pt x="268" y="224"/>
                    </a:lnTo>
                    <a:lnTo>
                      <a:pt x="270" y="221"/>
                    </a:lnTo>
                    <a:lnTo>
                      <a:pt x="270" y="219"/>
                    </a:lnTo>
                    <a:lnTo>
                      <a:pt x="275" y="217"/>
                    </a:lnTo>
                    <a:lnTo>
                      <a:pt x="278" y="214"/>
                    </a:lnTo>
                    <a:lnTo>
                      <a:pt x="278" y="214"/>
                    </a:lnTo>
                    <a:lnTo>
                      <a:pt x="275" y="212"/>
                    </a:lnTo>
                    <a:lnTo>
                      <a:pt x="275" y="214"/>
                    </a:lnTo>
                    <a:lnTo>
                      <a:pt x="270" y="217"/>
                    </a:lnTo>
                    <a:lnTo>
                      <a:pt x="268" y="219"/>
                    </a:lnTo>
                    <a:lnTo>
                      <a:pt x="265" y="219"/>
                    </a:lnTo>
                    <a:lnTo>
                      <a:pt x="263" y="221"/>
                    </a:lnTo>
                    <a:lnTo>
                      <a:pt x="263" y="221"/>
                    </a:lnTo>
                    <a:lnTo>
                      <a:pt x="261" y="224"/>
                    </a:lnTo>
                    <a:lnTo>
                      <a:pt x="258" y="224"/>
                    </a:lnTo>
                    <a:lnTo>
                      <a:pt x="261" y="224"/>
                    </a:lnTo>
                    <a:lnTo>
                      <a:pt x="256" y="231"/>
                    </a:lnTo>
                    <a:lnTo>
                      <a:pt x="253" y="234"/>
                    </a:lnTo>
                    <a:lnTo>
                      <a:pt x="253" y="231"/>
                    </a:lnTo>
                    <a:lnTo>
                      <a:pt x="253" y="231"/>
                    </a:lnTo>
                    <a:lnTo>
                      <a:pt x="253" y="231"/>
                    </a:lnTo>
                    <a:lnTo>
                      <a:pt x="256" y="231"/>
                    </a:lnTo>
                    <a:lnTo>
                      <a:pt x="256" y="231"/>
                    </a:lnTo>
                    <a:lnTo>
                      <a:pt x="256" y="231"/>
                    </a:lnTo>
                    <a:lnTo>
                      <a:pt x="256" y="229"/>
                    </a:lnTo>
                    <a:lnTo>
                      <a:pt x="253" y="226"/>
                    </a:lnTo>
                    <a:lnTo>
                      <a:pt x="253" y="226"/>
                    </a:lnTo>
                    <a:lnTo>
                      <a:pt x="253" y="224"/>
                    </a:lnTo>
                    <a:lnTo>
                      <a:pt x="253" y="224"/>
                    </a:lnTo>
                    <a:lnTo>
                      <a:pt x="253" y="221"/>
                    </a:lnTo>
                    <a:lnTo>
                      <a:pt x="253" y="221"/>
                    </a:lnTo>
                    <a:lnTo>
                      <a:pt x="253" y="221"/>
                    </a:lnTo>
                    <a:lnTo>
                      <a:pt x="256" y="219"/>
                    </a:lnTo>
                    <a:lnTo>
                      <a:pt x="256" y="217"/>
                    </a:lnTo>
                    <a:lnTo>
                      <a:pt x="256" y="214"/>
                    </a:lnTo>
                    <a:lnTo>
                      <a:pt x="256" y="212"/>
                    </a:lnTo>
                    <a:lnTo>
                      <a:pt x="256" y="209"/>
                    </a:lnTo>
                    <a:lnTo>
                      <a:pt x="256" y="207"/>
                    </a:lnTo>
                    <a:lnTo>
                      <a:pt x="253" y="207"/>
                    </a:lnTo>
                    <a:lnTo>
                      <a:pt x="253" y="204"/>
                    </a:lnTo>
                    <a:lnTo>
                      <a:pt x="253" y="204"/>
                    </a:lnTo>
                    <a:lnTo>
                      <a:pt x="251" y="204"/>
                    </a:lnTo>
                    <a:lnTo>
                      <a:pt x="251" y="207"/>
                    </a:lnTo>
                    <a:lnTo>
                      <a:pt x="251" y="204"/>
                    </a:lnTo>
                    <a:lnTo>
                      <a:pt x="251" y="204"/>
                    </a:lnTo>
                    <a:lnTo>
                      <a:pt x="251" y="204"/>
                    </a:lnTo>
                    <a:lnTo>
                      <a:pt x="251" y="202"/>
                    </a:lnTo>
                    <a:lnTo>
                      <a:pt x="251" y="199"/>
                    </a:lnTo>
                    <a:lnTo>
                      <a:pt x="251" y="199"/>
                    </a:lnTo>
                    <a:lnTo>
                      <a:pt x="251" y="197"/>
                    </a:lnTo>
                    <a:lnTo>
                      <a:pt x="246" y="197"/>
                    </a:lnTo>
                    <a:lnTo>
                      <a:pt x="243" y="197"/>
                    </a:lnTo>
                    <a:lnTo>
                      <a:pt x="243" y="195"/>
                    </a:lnTo>
                    <a:lnTo>
                      <a:pt x="243" y="192"/>
                    </a:lnTo>
                    <a:lnTo>
                      <a:pt x="243" y="190"/>
                    </a:lnTo>
                    <a:lnTo>
                      <a:pt x="243" y="187"/>
                    </a:lnTo>
                    <a:lnTo>
                      <a:pt x="243" y="185"/>
                    </a:lnTo>
                    <a:lnTo>
                      <a:pt x="241" y="185"/>
                    </a:lnTo>
                    <a:lnTo>
                      <a:pt x="239" y="187"/>
                    </a:lnTo>
                    <a:lnTo>
                      <a:pt x="236" y="190"/>
                    </a:lnTo>
                    <a:lnTo>
                      <a:pt x="231" y="195"/>
                    </a:lnTo>
                    <a:lnTo>
                      <a:pt x="229" y="197"/>
                    </a:lnTo>
                    <a:lnTo>
                      <a:pt x="226" y="197"/>
                    </a:lnTo>
                    <a:lnTo>
                      <a:pt x="226" y="197"/>
                    </a:lnTo>
                    <a:lnTo>
                      <a:pt x="224" y="202"/>
                    </a:lnTo>
                    <a:lnTo>
                      <a:pt x="224" y="202"/>
                    </a:lnTo>
                    <a:lnTo>
                      <a:pt x="224" y="202"/>
                    </a:lnTo>
                    <a:lnTo>
                      <a:pt x="222" y="207"/>
                    </a:lnTo>
                    <a:lnTo>
                      <a:pt x="219" y="207"/>
                    </a:lnTo>
                    <a:lnTo>
                      <a:pt x="219" y="209"/>
                    </a:lnTo>
                    <a:lnTo>
                      <a:pt x="217" y="209"/>
                    </a:lnTo>
                    <a:lnTo>
                      <a:pt x="214" y="209"/>
                    </a:lnTo>
                    <a:lnTo>
                      <a:pt x="214" y="209"/>
                    </a:lnTo>
                    <a:lnTo>
                      <a:pt x="209" y="209"/>
                    </a:lnTo>
                    <a:lnTo>
                      <a:pt x="209" y="209"/>
                    </a:lnTo>
                    <a:lnTo>
                      <a:pt x="207" y="212"/>
                    </a:lnTo>
                    <a:lnTo>
                      <a:pt x="202" y="214"/>
                    </a:lnTo>
                    <a:lnTo>
                      <a:pt x="202" y="217"/>
                    </a:lnTo>
                    <a:lnTo>
                      <a:pt x="197" y="219"/>
                    </a:lnTo>
                    <a:lnTo>
                      <a:pt x="195" y="221"/>
                    </a:lnTo>
                    <a:lnTo>
                      <a:pt x="192" y="224"/>
                    </a:lnTo>
                    <a:lnTo>
                      <a:pt x="190" y="224"/>
                    </a:lnTo>
                    <a:lnTo>
                      <a:pt x="185" y="224"/>
                    </a:lnTo>
                    <a:lnTo>
                      <a:pt x="180" y="226"/>
                    </a:lnTo>
                    <a:lnTo>
                      <a:pt x="173" y="226"/>
                    </a:lnTo>
                    <a:lnTo>
                      <a:pt x="168" y="226"/>
                    </a:lnTo>
                    <a:lnTo>
                      <a:pt x="163" y="226"/>
                    </a:lnTo>
                    <a:lnTo>
                      <a:pt x="161" y="226"/>
                    </a:lnTo>
                    <a:lnTo>
                      <a:pt x="158" y="229"/>
                    </a:lnTo>
                    <a:lnTo>
                      <a:pt x="153" y="234"/>
                    </a:lnTo>
                    <a:lnTo>
                      <a:pt x="148" y="238"/>
                    </a:lnTo>
                    <a:lnTo>
                      <a:pt x="146" y="241"/>
                    </a:lnTo>
                    <a:lnTo>
                      <a:pt x="144" y="243"/>
                    </a:lnTo>
                    <a:lnTo>
                      <a:pt x="139" y="243"/>
                    </a:lnTo>
                    <a:lnTo>
                      <a:pt x="134" y="246"/>
                    </a:lnTo>
                    <a:lnTo>
                      <a:pt x="131" y="246"/>
                    </a:lnTo>
                    <a:lnTo>
                      <a:pt x="126" y="248"/>
                    </a:lnTo>
                    <a:lnTo>
                      <a:pt x="126" y="248"/>
                    </a:lnTo>
                    <a:lnTo>
                      <a:pt x="124" y="248"/>
                    </a:lnTo>
                    <a:lnTo>
                      <a:pt x="122" y="251"/>
                    </a:lnTo>
                    <a:lnTo>
                      <a:pt x="119" y="251"/>
                    </a:lnTo>
                    <a:lnTo>
                      <a:pt x="117" y="253"/>
                    </a:lnTo>
                    <a:lnTo>
                      <a:pt x="117" y="253"/>
                    </a:lnTo>
                    <a:lnTo>
                      <a:pt x="112" y="251"/>
                    </a:lnTo>
                    <a:lnTo>
                      <a:pt x="107" y="251"/>
                    </a:lnTo>
                    <a:lnTo>
                      <a:pt x="102" y="248"/>
                    </a:lnTo>
                    <a:lnTo>
                      <a:pt x="102" y="246"/>
                    </a:lnTo>
                    <a:lnTo>
                      <a:pt x="97" y="243"/>
                    </a:lnTo>
                    <a:lnTo>
                      <a:pt x="95" y="241"/>
                    </a:lnTo>
                    <a:lnTo>
                      <a:pt x="95" y="241"/>
                    </a:lnTo>
                    <a:lnTo>
                      <a:pt x="95" y="241"/>
                    </a:lnTo>
                    <a:lnTo>
                      <a:pt x="97" y="241"/>
                    </a:lnTo>
                    <a:lnTo>
                      <a:pt x="95" y="241"/>
                    </a:lnTo>
                    <a:lnTo>
                      <a:pt x="95" y="243"/>
                    </a:lnTo>
                    <a:lnTo>
                      <a:pt x="95" y="243"/>
                    </a:lnTo>
                    <a:lnTo>
                      <a:pt x="92" y="243"/>
                    </a:lnTo>
                    <a:lnTo>
                      <a:pt x="92" y="243"/>
                    </a:lnTo>
                    <a:lnTo>
                      <a:pt x="95" y="243"/>
                    </a:lnTo>
                    <a:lnTo>
                      <a:pt x="95" y="246"/>
                    </a:lnTo>
                    <a:lnTo>
                      <a:pt x="92" y="246"/>
                    </a:lnTo>
                    <a:lnTo>
                      <a:pt x="87" y="251"/>
                    </a:lnTo>
                    <a:lnTo>
                      <a:pt x="85" y="251"/>
                    </a:lnTo>
                    <a:lnTo>
                      <a:pt x="83" y="251"/>
                    </a:lnTo>
                    <a:lnTo>
                      <a:pt x="80" y="251"/>
                    </a:lnTo>
                    <a:lnTo>
                      <a:pt x="80" y="248"/>
                    </a:lnTo>
                    <a:lnTo>
                      <a:pt x="83" y="246"/>
                    </a:lnTo>
                    <a:lnTo>
                      <a:pt x="87" y="241"/>
                    </a:lnTo>
                    <a:lnTo>
                      <a:pt x="87" y="238"/>
                    </a:lnTo>
                    <a:lnTo>
                      <a:pt x="87" y="238"/>
                    </a:lnTo>
                    <a:lnTo>
                      <a:pt x="87" y="236"/>
                    </a:lnTo>
                    <a:lnTo>
                      <a:pt x="87" y="236"/>
                    </a:lnTo>
                    <a:lnTo>
                      <a:pt x="87" y="234"/>
                    </a:lnTo>
                    <a:lnTo>
                      <a:pt x="87" y="231"/>
                    </a:lnTo>
                    <a:lnTo>
                      <a:pt x="87" y="231"/>
                    </a:lnTo>
                    <a:lnTo>
                      <a:pt x="90" y="229"/>
                    </a:lnTo>
                    <a:lnTo>
                      <a:pt x="90" y="229"/>
                    </a:lnTo>
                    <a:lnTo>
                      <a:pt x="92" y="224"/>
                    </a:lnTo>
                    <a:lnTo>
                      <a:pt x="92" y="221"/>
                    </a:lnTo>
                    <a:lnTo>
                      <a:pt x="92" y="221"/>
                    </a:lnTo>
                    <a:lnTo>
                      <a:pt x="92" y="221"/>
                    </a:lnTo>
                    <a:lnTo>
                      <a:pt x="95" y="221"/>
                    </a:lnTo>
                    <a:lnTo>
                      <a:pt x="95" y="219"/>
                    </a:lnTo>
                    <a:lnTo>
                      <a:pt x="92" y="219"/>
                    </a:lnTo>
                    <a:lnTo>
                      <a:pt x="92" y="219"/>
                    </a:lnTo>
                    <a:lnTo>
                      <a:pt x="92" y="217"/>
                    </a:lnTo>
                    <a:lnTo>
                      <a:pt x="92" y="217"/>
                    </a:lnTo>
                    <a:lnTo>
                      <a:pt x="90" y="217"/>
                    </a:lnTo>
                    <a:lnTo>
                      <a:pt x="90" y="217"/>
                    </a:lnTo>
                    <a:lnTo>
                      <a:pt x="90" y="214"/>
                    </a:lnTo>
                    <a:lnTo>
                      <a:pt x="90" y="214"/>
                    </a:lnTo>
                    <a:lnTo>
                      <a:pt x="90" y="214"/>
                    </a:lnTo>
                    <a:lnTo>
                      <a:pt x="87" y="214"/>
                    </a:lnTo>
                    <a:lnTo>
                      <a:pt x="87" y="214"/>
                    </a:lnTo>
                    <a:lnTo>
                      <a:pt x="85" y="212"/>
                    </a:lnTo>
                    <a:lnTo>
                      <a:pt x="85" y="214"/>
                    </a:lnTo>
                    <a:lnTo>
                      <a:pt x="85" y="214"/>
                    </a:lnTo>
                    <a:lnTo>
                      <a:pt x="85" y="214"/>
                    </a:lnTo>
                    <a:lnTo>
                      <a:pt x="85" y="214"/>
                    </a:lnTo>
                    <a:lnTo>
                      <a:pt x="85" y="214"/>
                    </a:lnTo>
                    <a:lnTo>
                      <a:pt x="83" y="217"/>
                    </a:lnTo>
                    <a:lnTo>
                      <a:pt x="83" y="217"/>
                    </a:lnTo>
                    <a:lnTo>
                      <a:pt x="83" y="217"/>
                    </a:lnTo>
                    <a:lnTo>
                      <a:pt x="80" y="214"/>
                    </a:lnTo>
                    <a:lnTo>
                      <a:pt x="80" y="214"/>
                    </a:lnTo>
                    <a:lnTo>
                      <a:pt x="80" y="214"/>
                    </a:lnTo>
                    <a:lnTo>
                      <a:pt x="78" y="217"/>
                    </a:lnTo>
                    <a:lnTo>
                      <a:pt x="78" y="217"/>
                    </a:lnTo>
                    <a:lnTo>
                      <a:pt x="78" y="217"/>
                    </a:lnTo>
                    <a:lnTo>
                      <a:pt x="75" y="219"/>
                    </a:lnTo>
                    <a:lnTo>
                      <a:pt x="75" y="219"/>
                    </a:lnTo>
                    <a:lnTo>
                      <a:pt x="73" y="219"/>
                    </a:lnTo>
                    <a:lnTo>
                      <a:pt x="73" y="219"/>
                    </a:lnTo>
                    <a:lnTo>
                      <a:pt x="73" y="221"/>
                    </a:lnTo>
                    <a:lnTo>
                      <a:pt x="73" y="221"/>
                    </a:lnTo>
                    <a:lnTo>
                      <a:pt x="73" y="221"/>
                    </a:lnTo>
                    <a:lnTo>
                      <a:pt x="70" y="221"/>
                    </a:lnTo>
                    <a:lnTo>
                      <a:pt x="70" y="221"/>
                    </a:lnTo>
                    <a:lnTo>
                      <a:pt x="70" y="224"/>
                    </a:lnTo>
                    <a:lnTo>
                      <a:pt x="68" y="224"/>
                    </a:lnTo>
                    <a:lnTo>
                      <a:pt x="68" y="224"/>
                    </a:lnTo>
                    <a:lnTo>
                      <a:pt x="68" y="224"/>
                    </a:lnTo>
                    <a:lnTo>
                      <a:pt x="68" y="221"/>
                    </a:lnTo>
                    <a:lnTo>
                      <a:pt x="68" y="221"/>
                    </a:lnTo>
                    <a:lnTo>
                      <a:pt x="68" y="221"/>
                    </a:lnTo>
                    <a:lnTo>
                      <a:pt x="66" y="224"/>
                    </a:lnTo>
                    <a:lnTo>
                      <a:pt x="63" y="224"/>
                    </a:lnTo>
                    <a:lnTo>
                      <a:pt x="63" y="224"/>
                    </a:lnTo>
                    <a:lnTo>
                      <a:pt x="63" y="221"/>
                    </a:lnTo>
                    <a:lnTo>
                      <a:pt x="61" y="221"/>
                    </a:lnTo>
                    <a:lnTo>
                      <a:pt x="58" y="224"/>
                    </a:lnTo>
                    <a:lnTo>
                      <a:pt x="53" y="229"/>
                    </a:lnTo>
                    <a:lnTo>
                      <a:pt x="48" y="231"/>
                    </a:lnTo>
                    <a:lnTo>
                      <a:pt x="48" y="231"/>
                    </a:lnTo>
                    <a:lnTo>
                      <a:pt x="44" y="234"/>
                    </a:lnTo>
                    <a:lnTo>
                      <a:pt x="39" y="234"/>
                    </a:lnTo>
                    <a:lnTo>
                      <a:pt x="31" y="236"/>
                    </a:lnTo>
                    <a:lnTo>
                      <a:pt x="27" y="238"/>
                    </a:lnTo>
                    <a:lnTo>
                      <a:pt x="22" y="241"/>
                    </a:lnTo>
                    <a:lnTo>
                      <a:pt x="17" y="241"/>
                    </a:lnTo>
                    <a:lnTo>
                      <a:pt x="12" y="241"/>
                    </a:lnTo>
                    <a:lnTo>
                      <a:pt x="9" y="241"/>
                    </a:lnTo>
                    <a:lnTo>
                      <a:pt x="5" y="238"/>
                    </a:lnTo>
                    <a:lnTo>
                      <a:pt x="5" y="238"/>
                    </a:lnTo>
                    <a:lnTo>
                      <a:pt x="5" y="238"/>
                    </a:lnTo>
                    <a:lnTo>
                      <a:pt x="2" y="236"/>
                    </a:lnTo>
                    <a:lnTo>
                      <a:pt x="0" y="234"/>
                    </a:lnTo>
                    <a:lnTo>
                      <a:pt x="0" y="234"/>
                    </a:lnTo>
                    <a:lnTo>
                      <a:pt x="0" y="229"/>
                    </a:lnTo>
                    <a:lnTo>
                      <a:pt x="5" y="226"/>
                    </a:lnTo>
                    <a:lnTo>
                      <a:pt x="9" y="224"/>
                    </a:lnTo>
                    <a:lnTo>
                      <a:pt x="9" y="221"/>
                    </a:lnTo>
                    <a:lnTo>
                      <a:pt x="14" y="219"/>
                    </a:lnTo>
                    <a:lnTo>
                      <a:pt x="17" y="219"/>
                    </a:lnTo>
                    <a:lnTo>
                      <a:pt x="22" y="214"/>
                    </a:lnTo>
                    <a:lnTo>
                      <a:pt x="27" y="212"/>
                    </a:lnTo>
                    <a:lnTo>
                      <a:pt x="27" y="209"/>
                    </a:lnTo>
                    <a:lnTo>
                      <a:pt x="31" y="207"/>
                    </a:lnTo>
                    <a:lnTo>
                      <a:pt x="31" y="207"/>
                    </a:lnTo>
                    <a:lnTo>
                      <a:pt x="34" y="204"/>
                    </a:lnTo>
                    <a:lnTo>
                      <a:pt x="34" y="204"/>
                    </a:lnTo>
                    <a:lnTo>
                      <a:pt x="34" y="204"/>
                    </a:lnTo>
                    <a:lnTo>
                      <a:pt x="34" y="202"/>
                    </a:lnTo>
                    <a:lnTo>
                      <a:pt x="36" y="202"/>
                    </a:lnTo>
                    <a:lnTo>
                      <a:pt x="36" y="202"/>
                    </a:lnTo>
                    <a:lnTo>
                      <a:pt x="36" y="199"/>
                    </a:lnTo>
                    <a:lnTo>
                      <a:pt x="41" y="197"/>
                    </a:lnTo>
                    <a:lnTo>
                      <a:pt x="46" y="192"/>
                    </a:lnTo>
                    <a:lnTo>
                      <a:pt x="51" y="187"/>
                    </a:lnTo>
                    <a:lnTo>
                      <a:pt x="56" y="182"/>
                    </a:lnTo>
                    <a:lnTo>
                      <a:pt x="58" y="178"/>
                    </a:lnTo>
                    <a:lnTo>
                      <a:pt x="63" y="173"/>
                    </a:lnTo>
                    <a:lnTo>
                      <a:pt x="68" y="168"/>
                    </a:lnTo>
                    <a:lnTo>
                      <a:pt x="73" y="163"/>
                    </a:lnTo>
                    <a:lnTo>
                      <a:pt x="78" y="160"/>
                    </a:lnTo>
                    <a:lnTo>
                      <a:pt x="80" y="158"/>
                    </a:lnTo>
                    <a:lnTo>
                      <a:pt x="85" y="153"/>
                    </a:lnTo>
                    <a:lnTo>
                      <a:pt x="90" y="148"/>
                    </a:lnTo>
                    <a:lnTo>
                      <a:pt x="92" y="146"/>
                    </a:lnTo>
                    <a:lnTo>
                      <a:pt x="97" y="143"/>
                    </a:lnTo>
                    <a:lnTo>
                      <a:pt x="105" y="141"/>
                    </a:lnTo>
                    <a:lnTo>
                      <a:pt x="109" y="136"/>
                    </a:lnTo>
                    <a:lnTo>
                      <a:pt x="109" y="136"/>
                    </a:lnTo>
                    <a:lnTo>
                      <a:pt x="117" y="134"/>
                    </a:lnTo>
                    <a:lnTo>
                      <a:pt x="119" y="134"/>
                    </a:lnTo>
                    <a:lnTo>
                      <a:pt x="124" y="134"/>
                    </a:lnTo>
                    <a:lnTo>
                      <a:pt x="124" y="134"/>
                    </a:lnTo>
                    <a:lnTo>
                      <a:pt x="126" y="131"/>
                    </a:lnTo>
                    <a:lnTo>
                      <a:pt x="134" y="129"/>
                    </a:lnTo>
                    <a:lnTo>
                      <a:pt x="139" y="126"/>
                    </a:lnTo>
                    <a:lnTo>
                      <a:pt x="141" y="126"/>
                    </a:lnTo>
                    <a:lnTo>
                      <a:pt x="146" y="124"/>
                    </a:lnTo>
                    <a:lnTo>
                      <a:pt x="151" y="121"/>
                    </a:lnTo>
                    <a:lnTo>
                      <a:pt x="156" y="119"/>
                    </a:lnTo>
                    <a:lnTo>
                      <a:pt x="158" y="117"/>
                    </a:lnTo>
                    <a:lnTo>
                      <a:pt x="163" y="114"/>
                    </a:lnTo>
                    <a:lnTo>
                      <a:pt x="165" y="114"/>
                    </a:lnTo>
                    <a:lnTo>
                      <a:pt x="165" y="112"/>
                    </a:lnTo>
                    <a:lnTo>
                      <a:pt x="168" y="109"/>
                    </a:lnTo>
                    <a:lnTo>
                      <a:pt x="170" y="109"/>
                    </a:lnTo>
                    <a:lnTo>
                      <a:pt x="173" y="107"/>
                    </a:lnTo>
                    <a:lnTo>
                      <a:pt x="173" y="107"/>
                    </a:lnTo>
                    <a:lnTo>
                      <a:pt x="175" y="107"/>
                    </a:lnTo>
                    <a:lnTo>
                      <a:pt x="175" y="107"/>
                    </a:lnTo>
                    <a:lnTo>
                      <a:pt x="178" y="107"/>
                    </a:lnTo>
                    <a:lnTo>
                      <a:pt x="178" y="107"/>
                    </a:lnTo>
                    <a:lnTo>
                      <a:pt x="178" y="104"/>
                    </a:lnTo>
                    <a:lnTo>
                      <a:pt x="178" y="104"/>
                    </a:lnTo>
                    <a:lnTo>
                      <a:pt x="180" y="104"/>
                    </a:lnTo>
                    <a:lnTo>
                      <a:pt x="180" y="104"/>
                    </a:lnTo>
                    <a:lnTo>
                      <a:pt x="183" y="102"/>
                    </a:lnTo>
                    <a:lnTo>
                      <a:pt x="183" y="102"/>
                    </a:lnTo>
                    <a:lnTo>
                      <a:pt x="185" y="102"/>
                    </a:lnTo>
                    <a:lnTo>
                      <a:pt x="185" y="100"/>
                    </a:lnTo>
                    <a:lnTo>
                      <a:pt x="187" y="100"/>
                    </a:lnTo>
                    <a:lnTo>
                      <a:pt x="187" y="100"/>
                    </a:lnTo>
                    <a:lnTo>
                      <a:pt x="187" y="97"/>
                    </a:lnTo>
                    <a:lnTo>
                      <a:pt x="185" y="97"/>
                    </a:lnTo>
                    <a:lnTo>
                      <a:pt x="187" y="97"/>
                    </a:lnTo>
                    <a:lnTo>
                      <a:pt x="192" y="95"/>
                    </a:lnTo>
                    <a:lnTo>
                      <a:pt x="195" y="95"/>
                    </a:lnTo>
                    <a:lnTo>
                      <a:pt x="195" y="95"/>
                    </a:lnTo>
                    <a:lnTo>
                      <a:pt x="195" y="92"/>
                    </a:lnTo>
                    <a:lnTo>
                      <a:pt x="195" y="92"/>
                    </a:lnTo>
                    <a:lnTo>
                      <a:pt x="192" y="92"/>
                    </a:lnTo>
                    <a:lnTo>
                      <a:pt x="197" y="90"/>
                    </a:lnTo>
                    <a:lnTo>
                      <a:pt x="197" y="87"/>
                    </a:lnTo>
                    <a:lnTo>
                      <a:pt x="197" y="85"/>
                    </a:lnTo>
                    <a:lnTo>
                      <a:pt x="197" y="85"/>
                    </a:lnTo>
                    <a:lnTo>
                      <a:pt x="197" y="85"/>
                    </a:lnTo>
                    <a:lnTo>
                      <a:pt x="200" y="85"/>
                    </a:lnTo>
                    <a:lnTo>
                      <a:pt x="200" y="80"/>
                    </a:lnTo>
                    <a:lnTo>
                      <a:pt x="200" y="80"/>
                    </a:lnTo>
                    <a:lnTo>
                      <a:pt x="200" y="78"/>
                    </a:lnTo>
                    <a:lnTo>
                      <a:pt x="200" y="78"/>
                    </a:lnTo>
                    <a:lnTo>
                      <a:pt x="200" y="78"/>
                    </a:lnTo>
                    <a:lnTo>
                      <a:pt x="200" y="75"/>
                    </a:lnTo>
                    <a:lnTo>
                      <a:pt x="202" y="73"/>
                    </a:lnTo>
                    <a:lnTo>
                      <a:pt x="202" y="73"/>
                    </a:lnTo>
                    <a:lnTo>
                      <a:pt x="202" y="73"/>
                    </a:lnTo>
                    <a:lnTo>
                      <a:pt x="202" y="73"/>
                    </a:lnTo>
                    <a:lnTo>
                      <a:pt x="202" y="70"/>
                    </a:lnTo>
                    <a:lnTo>
                      <a:pt x="202" y="68"/>
                    </a:lnTo>
                    <a:lnTo>
                      <a:pt x="202" y="68"/>
                    </a:lnTo>
                    <a:lnTo>
                      <a:pt x="200" y="68"/>
                    </a:lnTo>
                    <a:lnTo>
                      <a:pt x="200" y="65"/>
                    </a:lnTo>
                    <a:lnTo>
                      <a:pt x="202" y="63"/>
                    </a:lnTo>
                    <a:lnTo>
                      <a:pt x="202" y="61"/>
                    </a:lnTo>
                    <a:lnTo>
                      <a:pt x="204" y="58"/>
                    </a:lnTo>
                    <a:lnTo>
                      <a:pt x="207" y="56"/>
                    </a:lnTo>
                    <a:lnTo>
                      <a:pt x="212" y="53"/>
                    </a:lnTo>
                    <a:lnTo>
                      <a:pt x="219" y="51"/>
                    </a:lnTo>
                    <a:lnTo>
                      <a:pt x="224" y="48"/>
                    </a:lnTo>
                    <a:lnTo>
                      <a:pt x="231" y="46"/>
                    </a:lnTo>
                    <a:lnTo>
                      <a:pt x="234" y="46"/>
                    </a:lnTo>
                    <a:lnTo>
                      <a:pt x="234" y="46"/>
                    </a:lnTo>
                    <a:lnTo>
                      <a:pt x="234" y="48"/>
                    </a:lnTo>
                    <a:lnTo>
                      <a:pt x="234" y="51"/>
                    </a:lnTo>
                    <a:lnTo>
                      <a:pt x="229" y="53"/>
                    </a:lnTo>
                    <a:lnTo>
                      <a:pt x="229" y="56"/>
                    </a:lnTo>
                    <a:lnTo>
                      <a:pt x="229" y="61"/>
                    </a:lnTo>
                    <a:lnTo>
                      <a:pt x="229" y="61"/>
                    </a:lnTo>
                    <a:lnTo>
                      <a:pt x="226" y="61"/>
                    </a:lnTo>
                    <a:lnTo>
                      <a:pt x="226" y="63"/>
                    </a:lnTo>
                    <a:lnTo>
                      <a:pt x="229" y="63"/>
                    </a:lnTo>
                    <a:lnTo>
                      <a:pt x="226" y="65"/>
                    </a:lnTo>
                    <a:lnTo>
                      <a:pt x="226" y="65"/>
                    </a:lnTo>
                    <a:lnTo>
                      <a:pt x="226" y="65"/>
                    </a:lnTo>
                    <a:lnTo>
                      <a:pt x="226" y="68"/>
                    </a:lnTo>
                    <a:lnTo>
                      <a:pt x="226" y="68"/>
                    </a:lnTo>
                    <a:lnTo>
                      <a:pt x="226" y="68"/>
                    </a:lnTo>
                    <a:lnTo>
                      <a:pt x="224" y="68"/>
                    </a:lnTo>
                    <a:lnTo>
                      <a:pt x="224" y="68"/>
                    </a:lnTo>
                    <a:lnTo>
                      <a:pt x="224" y="68"/>
                    </a:lnTo>
                    <a:lnTo>
                      <a:pt x="222" y="73"/>
                    </a:lnTo>
                    <a:lnTo>
                      <a:pt x="222" y="73"/>
                    </a:lnTo>
                    <a:lnTo>
                      <a:pt x="222" y="73"/>
                    </a:lnTo>
                    <a:lnTo>
                      <a:pt x="222" y="73"/>
                    </a:lnTo>
                    <a:lnTo>
                      <a:pt x="224" y="73"/>
                    </a:lnTo>
                    <a:lnTo>
                      <a:pt x="224" y="73"/>
                    </a:lnTo>
                    <a:lnTo>
                      <a:pt x="224" y="73"/>
                    </a:lnTo>
                    <a:lnTo>
                      <a:pt x="226" y="73"/>
                    </a:lnTo>
                    <a:lnTo>
                      <a:pt x="226" y="73"/>
                    </a:lnTo>
                    <a:lnTo>
                      <a:pt x="231" y="70"/>
                    </a:lnTo>
                    <a:lnTo>
                      <a:pt x="234" y="68"/>
                    </a:lnTo>
                    <a:lnTo>
                      <a:pt x="236" y="68"/>
                    </a:lnTo>
                    <a:lnTo>
                      <a:pt x="236" y="65"/>
                    </a:lnTo>
                    <a:lnTo>
                      <a:pt x="236" y="63"/>
                    </a:lnTo>
                    <a:lnTo>
                      <a:pt x="236" y="63"/>
                    </a:lnTo>
                    <a:lnTo>
                      <a:pt x="239" y="61"/>
                    </a:lnTo>
                    <a:lnTo>
                      <a:pt x="239" y="56"/>
                    </a:lnTo>
                    <a:lnTo>
                      <a:pt x="239" y="53"/>
                    </a:lnTo>
                    <a:lnTo>
                      <a:pt x="239" y="53"/>
                    </a:lnTo>
                    <a:lnTo>
                      <a:pt x="243" y="53"/>
                    </a:lnTo>
                    <a:lnTo>
                      <a:pt x="243" y="51"/>
                    </a:lnTo>
                    <a:lnTo>
                      <a:pt x="243" y="43"/>
                    </a:lnTo>
                    <a:lnTo>
                      <a:pt x="243" y="41"/>
                    </a:lnTo>
                    <a:lnTo>
                      <a:pt x="246" y="41"/>
                    </a:lnTo>
                    <a:lnTo>
                      <a:pt x="246" y="41"/>
                    </a:lnTo>
                    <a:lnTo>
                      <a:pt x="248" y="41"/>
                    </a:lnTo>
                    <a:lnTo>
                      <a:pt x="248" y="39"/>
                    </a:lnTo>
                    <a:lnTo>
                      <a:pt x="248" y="36"/>
                    </a:lnTo>
                    <a:lnTo>
                      <a:pt x="248" y="34"/>
                    </a:lnTo>
                    <a:lnTo>
                      <a:pt x="248" y="34"/>
                    </a:lnTo>
                    <a:lnTo>
                      <a:pt x="248" y="31"/>
                    </a:lnTo>
                    <a:lnTo>
                      <a:pt x="251" y="31"/>
                    </a:lnTo>
                    <a:lnTo>
                      <a:pt x="251" y="31"/>
                    </a:lnTo>
                    <a:lnTo>
                      <a:pt x="251" y="31"/>
                    </a:lnTo>
                    <a:lnTo>
                      <a:pt x="248" y="29"/>
                    </a:lnTo>
                    <a:lnTo>
                      <a:pt x="248" y="26"/>
                    </a:lnTo>
                    <a:lnTo>
                      <a:pt x="248" y="24"/>
                    </a:lnTo>
                    <a:lnTo>
                      <a:pt x="248" y="24"/>
                    </a:lnTo>
                    <a:lnTo>
                      <a:pt x="251" y="22"/>
                    </a:lnTo>
                    <a:lnTo>
                      <a:pt x="251" y="22"/>
                    </a:lnTo>
                    <a:lnTo>
                      <a:pt x="253" y="22"/>
                    </a:lnTo>
                    <a:lnTo>
                      <a:pt x="253" y="19"/>
                    </a:lnTo>
                    <a:lnTo>
                      <a:pt x="253" y="19"/>
                    </a:lnTo>
                    <a:lnTo>
                      <a:pt x="253" y="17"/>
                    </a:lnTo>
                    <a:lnTo>
                      <a:pt x="256" y="17"/>
                    </a:lnTo>
                    <a:lnTo>
                      <a:pt x="256" y="17"/>
                    </a:lnTo>
                    <a:lnTo>
                      <a:pt x="263" y="19"/>
                    </a:lnTo>
                    <a:lnTo>
                      <a:pt x="263" y="19"/>
                    </a:lnTo>
                    <a:lnTo>
                      <a:pt x="263" y="22"/>
                    </a:lnTo>
                    <a:lnTo>
                      <a:pt x="263" y="24"/>
                    </a:lnTo>
                    <a:lnTo>
                      <a:pt x="265" y="24"/>
                    </a:lnTo>
                    <a:lnTo>
                      <a:pt x="265" y="26"/>
                    </a:lnTo>
                    <a:lnTo>
                      <a:pt x="265" y="26"/>
                    </a:lnTo>
                    <a:lnTo>
                      <a:pt x="265" y="29"/>
                    </a:lnTo>
                    <a:lnTo>
                      <a:pt x="265" y="29"/>
                    </a:lnTo>
                    <a:lnTo>
                      <a:pt x="265" y="31"/>
                    </a:lnTo>
                    <a:lnTo>
                      <a:pt x="263" y="31"/>
                    </a:lnTo>
                    <a:lnTo>
                      <a:pt x="263" y="34"/>
                    </a:lnTo>
                    <a:lnTo>
                      <a:pt x="258" y="39"/>
                    </a:lnTo>
                    <a:lnTo>
                      <a:pt x="253" y="46"/>
                    </a:lnTo>
                    <a:lnTo>
                      <a:pt x="253" y="46"/>
                    </a:lnTo>
                    <a:lnTo>
                      <a:pt x="248" y="48"/>
                    </a:lnTo>
                    <a:lnTo>
                      <a:pt x="248" y="51"/>
                    </a:lnTo>
                    <a:lnTo>
                      <a:pt x="246" y="53"/>
                    </a:lnTo>
                    <a:lnTo>
                      <a:pt x="246" y="56"/>
                    </a:lnTo>
                    <a:lnTo>
                      <a:pt x="246" y="56"/>
                    </a:lnTo>
                    <a:lnTo>
                      <a:pt x="248" y="56"/>
                    </a:lnTo>
                    <a:lnTo>
                      <a:pt x="248" y="56"/>
                    </a:lnTo>
                    <a:lnTo>
                      <a:pt x="248" y="58"/>
                    </a:lnTo>
                    <a:lnTo>
                      <a:pt x="248" y="58"/>
                    </a:lnTo>
                    <a:lnTo>
                      <a:pt x="248" y="61"/>
                    </a:lnTo>
                    <a:lnTo>
                      <a:pt x="248" y="61"/>
                    </a:lnTo>
                    <a:lnTo>
                      <a:pt x="251" y="61"/>
                    </a:lnTo>
                    <a:lnTo>
                      <a:pt x="251" y="58"/>
                    </a:lnTo>
                    <a:lnTo>
                      <a:pt x="251" y="58"/>
                    </a:lnTo>
                    <a:lnTo>
                      <a:pt x="253" y="56"/>
                    </a:lnTo>
                    <a:lnTo>
                      <a:pt x="253" y="56"/>
                    </a:lnTo>
                    <a:lnTo>
                      <a:pt x="253" y="58"/>
                    </a:lnTo>
                    <a:lnTo>
                      <a:pt x="253" y="58"/>
                    </a:lnTo>
                    <a:lnTo>
                      <a:pt x="253" y="56"/>
                    </a:lnTo>
                    <a:lnTo>
                      <a:pt x="253" y="56"/>
                    </a:lnTo>
                    <a:lnTo>
                      <a:pt x="253" y="56"/>
                    </a:lnTo>
                    <a:lnTo>
                      <a:pt x="253" y="56"/>
                    </a:lnTo>
                    <a:lnTo>
                      <a:pt x="253" y="56"/>
                    </a:lnTo>
                    <a:lnTo>
                      <a:pt x="253" y="53"/>
                    </a:lnTo>
                    <a:lnTo>
                      <a:pt x="253" y="51"/>
                    </a:lnTo>
                    <a:lnTo>
                      <a:pt x="253" y="51"/>
                    </a:lnTo>
                    <a:lnTo>
                      <a:pt x="256" y="51"/>
                    </a:lnTo>
                    <a:lnTo>
                      <a:pt x="256" y="48"/>
                    </a:lnTo>
                    <a:lnTo>
                      <a:pt x="258" y="46"/>
                    </a:lnTo>
                    <a:lnTo>
                      <a:pt x="258" y="48"/>
                    </a:lnTo>
                    <a:lnTo>
                      <a:pt x="258" y="48"/>
                    </a:lnTo>
                    <a:lnTo>
                      <a:pt x="261" y="48"/>
                    </a:lnTo>
                    <a:lnTo>
                      <a:pt x="261" y="48"/>
                    </a:lnTo>
                    <a:lnTo>
                      <a:pt x="261" y="48"/>
                    </a:lnTo>
                    <a:lnTo>
                      <a:pt x="261" y="46"/>
                    </a:lnTo>
                    <a:lnTo>
                      <a:pt x="263" y="46"/>
                    </a:lnTo>
                    <a:lnTo>
                      <a:pt x="263" y="46"/>
                    </a:lnTo>
                    <a:lnTo>
                      <a:pt x="265" y="46"/>
                    </a:lnTo>
                    <a:lnTo>
                      <a:pt x="265" y="46"/>
                    </a:lnTo>
                    <a:lnTo>
                      <a:pt x="265" y="43"/>
                    </a:lnTo>
                    <a:lnTo>
                      <a:pt x="265" y="43"/>
                    </a:lnTo>
                    <a:lnTo>
                      <a:pt x="263" y="41"/>
                    </a:lnTo>
                    <a:lnTo>
                      <a:pt x="263" y="39"/>
                    </a:lnTo>
                    <a:lnTo>
                      <a:pt x="265" y="39"/>
                    </a:lnTo>
                    <a:lnTo>
                      <a:pt x="265" y="41"/>
                    </a:lnTo>
                    <a:lnTo>
                      <a:pt x="265" y="41"/>
                    </a:lnTo>
                    <a:lnTo>
                      <a:pt x="268" y="43"/>
                    </a:lnTo>
                    <a:lnTo>
                      <a:pt x="268" y="43"/>
                    </a:lnTo>
                    <a:lnTo>
                      <a:pt x="268" y="43"/>
                    </a:lnTo>
                    <a:lnTo>
                      <a:pt x="270" y="39"/>
                    </a:lnTo>
                    <a:lnTo>
                      <a:pt x="270" y="41"/>
                    </a:lnTo>
                    <a:lnTo>
                      <a:pt x="270" y="43"/>
                    </a:lnTo>
                    <a:lnTo>
                      <a:pt x="270" y="43"/>
                    </a:lnTo>
                    <a:lnTo>
                      <a:pt x="270" y="43"/>
                    </a:lnTo>
                    <a:lnTo>
                      <a:pt x="273" y="43"/>
                    </a:lnTo>
                    <a:lnTo>
                      <a:pt x="275" y="39"/>
                    </a:lnTo>
                    <a:lnTo>
                      <a:pt x="278" y="34"/>
                    </a:lnTo>
                    <a:lnTo>
                      <a:pt x="280" y="31"/>
                    </a:lnTo>
                    <a:lnTo>
                      <a:pt x="280" y="31"/>
                    </a:lnTo>
                    <a:lnTo>
                      <a:pt x="280" y="29"/>
                    </a:lnTo>
                    <a:lnTo>
                      <a:pt x="280" y="29"/>
                    </a:lnTo>
                    <a:lnTo>
                      <a:pt x="280" y="26"/>
                    </a:lnTo>
                    <a:lnTo>
                      <a:pt x="280" y="24"/>
                    </a:lnTo>
                    <a:lnTo>
                      <a:pt x="280" y="24"/>
                    </a:lnTo>
                    <a:lnTo>
                      <a:pt x="280" y="22"/>
                    </a:lnTo>
                    <a:lnTo>
                      <a:pt x="273" y="19"/>
                    </a:lnTo>
                    <a:lnTo>
                      <a:pt x="273" y="17"/>
                    </a:lnTo>
                    <a:lnTo>
                      <a:pt x="270" y="17"/>
                    </a:lnTo>
                    <a:lnTo>
                      <a:pt x="268" y="14"/>
                    </a:lnTo>
                    <a:lnTo>
                      <a:pt x="270" y="12"/>
                    </a:lnTo>
                    <a:lnTo>
                      <a:pt x="270" y="9"/>
                    </a:lnTo>
                    <a:lnTo>
                      <a:pt x="270" y="9"/>
                    </a:lnTo>
                    <a:lnTo>
                      <a:pt x="270" y="7"/>
                    </a:lnTo>
                    <a:lnTo>
                      <a:pt x="268" y="4"/>
                    </a:lnTo>
                    <a:lnTo>
                      <a:pt x="268" y="2"/>
                    </a:lnTo>
                    <a:lnTo>
                      <a:pt x="270" y="2"/>
                    </a:lnTo>
                    <a:lnTo>
                      <a:pt x="270" y="2"/>
                    </a:lnTo>
                    <a:lnTo>
                      <a:pt x="270" y="4"/>
                    </a:lnTo>
                    <a:lnTo>
                      <a:pt x="273" y="4"/>
                    </a:lnTo>
                    <a:lnTo>
                      <a:pt x="273" y="4"/>
                    </a:lnTo>
                    <a:lnTo>
                      <a:pt x="273" y="4"/>
                    </a:lnTo>
                    <a:lnTo>
                      <a:pt x="275" y="4"/>
                    </a:lnTo>
                    <a:lnTo>
                      <a:pt x="275" y="4"/>
                    </a:lnTo>
                    <a:lnTo>
                      <a:pt x="278" y="2"/>
                    </a:lnTo>
                    <a:lnTo>
                      <a:pt x="278" y="2"/>
                    </a:lnTo>
                    <a:lnTo>
                      <a:pt x="278" y="2"/>
                    </a:lnTo>
                    <a:lnTo>
                      <a:pt x="278" y="2"/>
                    </a:lnTo>
                    <a:lnTo>
                      <a:pt x="280" y="0"/>
                    </a:lnTo>
                    <a:lnTo>
                      <a:pt x="280" y="2"/>
                    </a:lnTo>
                    <a:lnTo>
                      <a:pt x="280" y="2"/>
                    </a:lnTo>
                    <a:lnTo>
                      <a:pt x="282" y="2"/>
                    </a:lnTo>
                    <a:lnTo>
                      <a:pt x="282" y="2"/>
                    </a:lnTo>
                    <a:lnTo>
                      <a:pt x="285" y="0"/>
                    </a:lnTo>
                    <a:lnTo>
                      <a:pt x="285" y="0"/>
                    </a:lnTo>
                    <a:lnTo>
                      <a:pt x="285" y="0"/>
                    </a:lnTo>
                    <a:lnTo>
                      <a:pt x="285" y="0"/>
                    </a:lnTo>
                    <a:lnTo>
                      <a:pt x="285" y="0"/>
                    </a:lnTo>
                    <a:lnTo>
                      <a:pt x="285" y="0"/>
                    </a:lnTo>
                    <a:lnTo>
                      <a:pt x="285" y="2"/>
                    </a:lnTo>
                    <a:lnTo>
                      <a:pt x="285" y="2"/>
                    </a:lnTo>
                    <a:lnTo>
                      <a:pt x="285" y="2"/>
                    </a:lnTo>
                    <a:lnTo>
                      <a:pt x="285" y="2"/>
                    </a:lnTo>
                    <a:lnTo>
                      <a:pt x="285" y="2"/>
                    </a:lnTo>
                    <a:lnTo>
                      <a:pt x="287" y="2"/>
                    </a:lnTo>
                    <a:lnTo>
                      <a:pt x="287" y="4"/>
                    </a:lnTo>
                    <a:lnTo>
                      <a:pt x="290" y="4"/>
                    </a:lnTo>
                    <a:lnTo>
                      <a:pt x="290" y="7"/>
                    </a:lnTo>
                    <a:lnTo>
                      <a:pt x="292" y="7"/>
                    </a:lnTo>
                    <a:lnTo>
                      <a:pt x="292" y="7"/>
                    </a:lnTo>
                    <a:lnTo>
                      <a:pt x="295" y="7"/>
                    </a:lnTo>
                    <a:lnTo>
                      <a:pt x="295" y="7"/>
                    </a:lnTo>
                    <a:lnTo>
                      <a:pt x="295" y="7"/>
                    </a:lnTo>
                    <a:lnTo>
                      <a:pt x="297" y="9"/>
                    </a:lnTo>
                    <a:lnTo>
                      <a:pt x="297" y="9"/>
                    </a:lnTo>
                    <a:lnTo>
                      <a:pt x="297" y="9"/>
                    </a:lnTo>
                    <a:lnTo>
                      <a:pt x="302" y="9"/>
                    </a:lnTo>
                    <a:lnTo>
                      <a:pt x="302" y="9"/>
                    </a:lnTo>
                    <a:lnTo>
                      <a:pt x="302" y="12"/>
                    </a:lnTo>
                    <a:lnTo>
                      <a:pt x="304" y="12"/>
                    </a:lnTo>
                    <a:lnTo>
                      <a:pt x="307" y="12"/>
                    </a:lnTo>
                    <a:lnTo>
                      <a:pt x="309" y="12"/>
                    </a:lnTo>
                    <a:lnTo>
                      <a:pt x="309" y="12"/>
                    </a:lnTo>
                    <a:lnTo>
                      <a:pt x="312" y="12"/>
                    </a:lnTo>
                    <a:lnTo>
                      <a:pt x="312" y="14"/>
                    </a:lnTo>
                    <a:lnTo>
                      <a:pt x="312" y="14"/>
                    </a:lnTo>
                    <a:lnTo>
                      <a:pt x="312" y="14"/>
                    </a:lnTo>
                    <a:lnTo>
                      <a:pt x="312" y="17"/>
                    </a:lnTo>
                    <a:lnTo>
                      <a:pt x="314" y="14"/>
                    </a:lnTo>
                    <a:lnTo>
                      <a:pt x="314" y="14"/>
                    </a:lnTo>
                    <a:lnTo>
                      <a:pt x="317" y="14"/>
                    </a:lnTo>
                    <a:lnTo>
                      <a:pt x="317" y="14"/>
                    </a:lnTo>
                    <a:lnTo>
                      <a:pt x="319" y="14"/>
                    </a:lnTo>
                    <a:lnTo>
                      <a:pt x="319" y="17"/>
                    </a:lnTo>
                    <a:lnTo>
                      <a:pt x="317" y="17"/>
                    </a:lnTo>
                    <a:lnTo>
                      <a:pt x="319" y="19"/>
                    </a:lnTo>
                    <a:lnTo>
                      <a:pt x="321" y="19"/>
                    </a:lnTo>
                    <a:lnTo>
                      <a:pt x="324" y="17"/>
                    </a:lnTo>
                    <a:lnTo>
                      <a:pt x="326" y="19"/>
                    </a:lnTo>
                    <a:lnTo>
                      <a:pt x="329" y="22"/>
                    </a:lnTo>
                    <a:lnTo>
                      <a:pt x="331" y="22"/>
                    </a:lnTo>
                    <a:lnTo>
                      <a:pt x="336" y="22"/>
                    </a:lnTo>
                    <a:lnTo>
                      <a:pt x="336" y="24"/>
                    </a:lnTo>
                    <a:lnTo>
                      <a:pt x="336" y="24"/>
                    </a:lnTo>
                    <a:lnTo>
                      <a:pt x="336" y="26"/>
                    </a:lnTo>
                    <a:lnTo>
                      <a:pt x="341" y="26"/>
                    </a:lnTo>
                    <a:lnTo>
                      <a:pt x="341" y="26"/>
                    </a:lnTo>
                    <a:lnTo>
                      <a:pt x="343" y="24"/>
                    </a:lnTo>
                    <a:lnTo>
                      <a:pt x="351" y="24"/>
                    </a:lnTo>
                    <a:lnTo>
                      <a:pt x="351" y="24"/>
                    </a:lnTo>
                    <a:lnTo>
                      <a:pt x="353" y="24"/>
                    </a:lnTo>
                    <a:lnTo>
                      <a:pt x="353" y="24"/>
                    </a:lnTo>
                    <a:lnTo>
                      <a:pt x="356" y="24"/>
                    </a:lnTo>
                    <a:lnTo>
                      <a:pt x="356" y="24"/>
                    </a:lnTo>
                    <a:lnTo>
                      <a:pt x="356" y="24"/>
                    </a:lnTo>
                    <a:lnTo>
                      <a:pt x="358" y="24"/>
                    </a:lnTo>
                    <a:lnTo>
                      <a:pt x="358" y="24"/>
                    </a:lnTo>
                    <a:lnTo>
                      <a:pt x="358" y="22"/>
                    </a:lnTo>
                    <a:lnTo>
                      <a:pt x="358" y="22"/>
                    </a:lnTo>
                    <a:lnTo>
                      <a:pt x="358" y="22"/>
                    </a:lnTo>
                    <a:lnTo>
                      <a:pt x="358" y="22"/>
                    </a:lnTo>
                    <a:lnTo>
                      <a:pt x="360" y="22"/>
                    </a:lnTo>
                    <a:lnTo>
                      <a:pt x="360" y="24"/>
                    </a:lnTo>
                    <a:lnTo>
                      <a:pt x="360" y="24"/>
                    </a:lnTo>
                    <a:lnTo>
                      <a:pt x="363" y="26"/>
                    </a:lnTo>
                    <a:lnTo>
                      <a:pt x="365" y="26"/>
                    </a:lnTo>
                    <a:lnTo>
                      <a:pt x="368" y="26"/>
                    </a:lnTo>
                    <a:lnTo>
                      <a:pt x="368" y="26"/>
                    </a:lnTo>
                    <a:lnTo>
                      <a:pt x="370" y="26"/>
                    </a:lnTo>
                    <a:lnTo>
                      <a:pt x="375" y="24"/>
                    </a:lnTo>
                    <a:lnTo>
                      <a:pt x="375" y="24"/>
                    </a:lnTo>
                    <a:lnTo>
                      <a:pt x="378" y="22"/>
                    </a:lnTo>
                    <a:lnTo>
                      <a:pt x="378" y="22"/>
                    </a:lnTo>
                    <a:lnTo>
                      <a:pt x="378" y="22"/>
                    </a:lnTo>
                    <a:lnTo>
                      <a:pt x="378" y="22"/>
                    </a:lnTo>
                    <a:lnTo>
                      <a:pt x="378" y="22"/>
                    </a:lnTo>
                    <a:lnTo>
                      <a:pt x="378" y="22"/>
                    </a:lnTo>
                    <a:lnTo>
                      <a:pt x="382" y="24"/>
                    </a:lnTo>
                    <a:lnTo>
                      <a:pt x="385" y="24"/>
                    </a:lnTo>
                    <a:lnTo>
                      <a:pt x="382" y="29"/>
                    </a:lnTo>
                    <a:lnTo>
                      <a:pt x="385" y="29"/>
                    </a:lnTo>
                    <a:lnTo>
                      <a:pt x="387" y="29"/>
                    </a:lnTo>
                    <a:lnTo>
                      <a:pt x="387" y="29"/>
                    </a:lnTo>
                    <a:lnTo>
                      <a:pt x="387" y="29"/>
                    </a:lnTo>
                    <a:lnTo>
                      <a:pt x="390" y="29"/>
                    </a:lnTo>
                    <a:lnTo>
                      <a:pt x="390" y="29"/>
                    </a:lnTo>
                    <a:lnTo>
                      <a:pt x="390" y="29"/>
                    </a:lnTo>
                    <a:lnTo>
                      <a:pt x="390" y="26"/>
                    </a:lnTo>
                    <a:lnTo>
                      <a:pt x="390" y="26"/>
                    </a:lnTo>
                    <a:lnTo>
                      <a:pt x="390" y="26"/>
                    </a:lnTo>
                    <a:lnTo>
                      <a:pt x="390" y="26"/>
                    </a:lnTo>
                    <a:lnTo>
                      <a:pt x="395" y="26"/>
                    </a:lnTo>
                    <a:lnTo>
                      <a:pt x="397" y="26"/>
                    </a:lnTo>
                    <a:lnTo>
                      <a:pt x="397" y="29"/>
                    </a:lnTo>
                    <a:lnTo>
                      <a:pt x="399" y="29"/>
                    </a:lnTo>
                    <a:lnTo>
                      <a:pt x="399" y="29"/>
                    </a:lnTo>
                    <a:lnTo>
                      <a:pt x="399" y="29"/>
                    </a:lnTo>
                    <a:lnTo>
                      <a:pt x="399" y="29"/>
                    </a:lnTo>
                    <a:lnTo>
                      <a:pt x="399" y="31"/>
                    </a:lnTo>
                    <a:lnTo>
                      <a:pt x="399" y="31"/>
                    </a:lnTo>
                    <a:lnTo>
                      <a:pt x="399" y="31"/>
                    </a:lnTo>
                    <a:lnTo>
                      <a:pt x="399" y="31"/>
                    </a:lnTo>
                    <a:lnTo>
                      <a:pt x="402" y="34"/>
                    </a:lnTo>
                    <a:lnTo>
                      <a:pt x="402" y="34"/>
                    </a:lnTo>
                    <a:lnTo>
                      <a:pt x="402" y="36"/>
                    </a:lnTo>
                    <a:lnTo>
                      <a:pt x="402" y="36"/>
                    </a:lnTo>
                    <a:lnTo>
                      <a:pt x="402" y="36"/>
                    </a:lnTo>
                    <a:lnTo>
                      <a:pt x="404" y="39"/>
                    </a:lnTo>
                    <a:lnTo>
                      <a:pt x="404" y="39"/>
                    </a:lnTo>
                    <a:lnTo>
                      <a:pt x="404" y="39"/>
                    </a:lnTo>
                    <a:lnTo>
                      <a:pt x="404" y="39"/>
                    </a:lnTo>
                    <a:lnTo>
                      <a:pt x="404" y="39"/>
                    </a:lnTo>
                    <a:lnTo>
                      <a:pt x="404" y="41"/>
                    </a:lnTo>
                    <a:lnTo>
                      <a:pt x="404" y="41"/>
                    </a:lnTo>
                    <a:lnTo>
                      <a:pt x="407" y="43"/>
                    </a:lnTo>
                    <a:lnTo>
                      <a:pt x="409" y="46"/>
                    </a:lnTo>
                    <a:lnTo>
                      <a:pt x="409" y="48"/>
                    </a:lnTo>
                    <a:lnTo>
                      <a:pt x="409" y="48"/>
                    </a:lnTo>
                    <a:lnTo>
                      <a:pt x="409" y="53"/>
                    </a:lnTo>
                    <a:lnTo>
                      <a:pt x="409" y="56"/>
                    </a:lnTo>
                    <a:lnTo>
                      <a:pt x="412" y="56"/>
                    </a:lnTo>
                    <a:lnTo>
                      <a:pt x="412" y="58"/>
                    </a:lnTo>
                    <a:lnTo>
                      <a:pt x="412" y="61"/>
                    </a:lnTo>
                    <a:lnTo>
                      <a:pt x="412" y="61"/>
                    </a:lnTo>
                    <a:lnTo>
                      <a:pt x="414" y="65"/>
                    </a:lnTo>
                    <a:lnTo>
                      <a:pt x="414" y="65"/>
                    </a:lnTo>
                    <a:lnTo>
                      <a:pt x="414" y="68"/>
                    </a:lnTo>
                    <a:lnTo>
                      <a:pt x="414" y="68"/>
                    </a:lnTo>
                    <a:lnTo>
                      <a:pt x="414" y="68"/>
                    </a:lnTo>
                    <a:lnTo>
                      <a:pt x="414" y="70"/>
                    </a:lnTo>
                    <a:lnTo>
                      <a:pt x="414" y="73"/>
                    </a:lnTo>
                    <a:lnTo>
                      <a:pt x="417" y="75"/>
                    </a:lnTo>
                    <a:lnTo>
                      <a:pt x="417" y="78"/>
                    </a:lnTo>
                    <a:lnTo>
                      <a:pt x="419" y="80"/>
                    </a:lnTo>
                    <a:lnTo>
                      <a:pt x="419" y="82"/>
                    </a:lnTo>
                    <a:lnTo>
                      <a:pt x="419" y="82"/>
                    </a:lnTo>
                    <a:lnTo>
                      <a:pt x="419" y="82"/>
                    </a:lnTo>
                    <a:lnTo>
                      <a:pt x="419" y="85"/>
                    </a:lnTo>
                    <a:lnTo>
                      <a:pt x="421" y="85"/>
                    </a:lnTo>
                    <a:lnTo>
                      <a:pt x="421" y="90"/>
                    </a:lnTo>
                    <a:lnTo>
                      <a:pt x="426" y="95"/>
                    </a:lnTo>
                    <a:lnTo>
                      <a:pt x="426" y="95"/>
                    </a:lnTo>
                    <a:lnTo>
                      <a:pt x="426" y="97"/>
                    </a:lnTo>
                    <a:lnTo>
                      <a:pt x="431" y="100"/>
                    </a:lnTo>
                    <a:lnTo>
                      <a:pt x="431" y="102"/>
                    </a:lnTo>
                    <a:lnTo>
                      <a:pt x="434" y="104"/>
                    </a:lnTo>
                    <a:lnTo>
                      <a:pt x="434" y="104"/>
                    </a:lnTo>
                    <a:lnTo>
                      <a:pt x="434" y="104"/>
                    </a:lnTo>
                    <a:lnTo>
                      <a:pt x="436" y="107"/>
                    </a:lnTo>
                    <a:lnTo>
                      <a:pt x="436" y="109"/>
                    </a:lnTo>
                    <a:lnTo>
                      <a:pt x="443" y="112"/>
                    </a:lnTo>
                    <a:lnTo>
                      <a:pt x="446" y="112"/>
                    </a:lnTo>
                    <a:lnTo>
                      <a:pt x="451" y="112"/>
                    </a:lnTo>
                    <a:lnTo>
                      <a:pt x="456" y="114"/>
                    </a:lnTo>
                    <a:lnTo>
                      <a:pt x="460" y="114"/>
                    </a:lnTo>
                    <a:lnTo>
                      <a:pt x="465" y="114"/>
                    </a:lnTo>
                    <a:lnTo>
                      <a:pt x="468" y="114"/>
                    </a:lnTo>
                    <a:lnTo>
                      <a:pt x="473" y="112"/>
                    </a:lnTo>
                    <a:lnTo>
                      <a:pt x="477" y="112"/>
                    </a:lnTo>
                    <a:lnTo>
                      <a:pt x="485" y="112"/>
                    </a:lnTo>
                    <a:lnTo>
                      <a:pt x="490" y="109"/>
                    </a:lnTo>
                    <a:lnTo>
                      <a:pt x="497" y="109"/>
                    </a:lnTo>
                    <a:lnTo>
                      <a:pt x="502" y="109"/>
                    </a:lnTo>
                    <a:lnTo>
                      <a:pt x="502" y="109"/>
                    </a:lnTo>
                    <a:lnTo>
                      <a:pt x="504" y="112"/>
                    </a:lnTo>
                    <a:lnTo>
                      <a:pt x="504" y="112"/>
                    </a:lnTo>
                    <a:lnTo>
                      <a:pt x="504" y="112"/>
                    </a:lnTo>
                    <a:lnTo>
                      <a:pt x="504" y="112"/>
                    </a:lnTo>
                    <a:lnTo>
                      <a:pt x="504" y="112"/>
                    </a:lnTo>
                    <a:lnTo>
                      <a:pt x="507" y="109"/>
                    </a:lnTo>
                    <a:lnTo>
                      <a:pt x="507" y="112"/>
                    </a:lnTo>
                    <a:lnTo>
                      <a:pt x="507" y="112"/>
                    </a:lnTo>
                    <a:lnTo>
                      <a:pt x="509" y="114"/>
                    </a:lnTo>
                    <a:lnTo>
                      <a:pt x="507" y="114"/>
                    </a:lnTo>
                    <a:lnTo>
                      <a:pt x="507" y="117"/>
                    </a:lnTo>
                    <a:lnTo>
                      <a:pt x="507" y="117"/>
                    </a:lnTo>
                    <a:lnTo>
                      <a:pt x="504" y="119"/>
                    </a:lnTo>
                    <a:lnTo>
                      <a:pt x="504" y="119"/>
                    </a:lnTo>
                    <a:lnTo>
                      <a:pt x="502" y="121"/>
                    </a:lnTo>
                    <a:lnTo>
                      <a:pt x="502" y="121"/>
                    </a:lnTo>
                    <a:lnTo>
                      <a:pt x="502" y="124"/>
                    </a:lnTo>
                    <a:lnTo>
                      <a:pt x="502" y="126"/>
                    </a:lnTo>
                    <a:lnTo>
                      <a:pt x="502" y="126"/>
                    </a:lnTo>
                    <a:lnTo>
                      <a:pt x="504" y="126"/>
                    </a:lnTo>
                    <a:lnTo>
                      <a:pt x="504" y="126"/>
                    </a:lnTo>
                    <a:lnTo>
                      <a:pt x="504" y="129"/>
                    </a:lnTo>
                    <a:lnTo>
                      <a:pt x="502" y="131"/>
                    </a:lnTo>
                    <a:lnTo>
                      <a:pt x="502" y="134"/>
                    </a:lnTo>
                    <a:lnTo>
                      <a:pt x="499" y="134"/>
                    </a:lnTo>
                    <a:lnTo>
                      <a:pt x="499" y="134"/>
                    </a:lnTo>
                    <a:lnTo>
                      <a:pt x="499" y="134"/>
                    </a:lnTo>
                    <a:lnTo>
                      <a:pt x="497" y="136"/>
                    </a:lnTo>
                    <a:lnTo>
                      <a:pt x="497" y="136"/>
                    </a:lnTo>
                    <a:lnTo>
                      <a:pt x="499" y="139"/>
                    </a:lnTo>
                    <a:lnTo>
                      <a:pt x="499" y="139"/>
                    </a:lnTo>
                    <a:lnTo>
                      <a:pt x="497" y="141"/>
                    </a:lnTo>
                    <a:lnTo>
                      <a:pt x="497" y="143"/>
                    </a:lnTo>
                    <a:lnTo>
                      <a:pt x="497" y="146"/>
                    </a:lnTo>
                    <a:lnTo>
                      <a:pt x="497" y="146"/>
                    </a:lnTo>
                    <a:lnTo>
                      <a:pt x="495" y="146"/>
                    </a:lnTo>
                    <a:lnTo>
                      <a:pt x="495" y="148"/>
                    </a:lnTo>
                    <a:lnTo>
                      <a:pt x="497" y="148"/>
                    </a:lnTo>
                    <a:lnTo>
                      <a:pt x="499" y="151"/>
                    </a:lnTo>
                    <a:lnTo>
                      <a:pt x="499" y="151"/>
                    </a:lnTo>
                    <a:lnTo>
                      <a:pt x="499" y="151"/>
                    </a:lnTo>
                    <a:lnTo>
                      <a:pt x="502" y="153"/>
                    </a:lnTo>
                    <a:lnTo>
                      <a:pt x="502" y="156"/>
                    </a:lnTo>
                    <a:lnTo>
                      <a:pt x="502" y="156"/>
                    </a:lnTo>
                    <a:lnTo>
                      <a:pt x="502" y="156"/>
                    </a:lnTo>
                    <a:lnTo>
                      <a:pt x="504" y="158"/>
                    </a:lnTo>
                    <a:lnTo>
                      <a:pt x="509" y="160"/>
                    </a:lnTo>
                    <a:lnTo>
                      <a:pt x="512" y="160"/>
                    </a:lnTo>
                    <a:lnTo>
                      <a:pt x="512" y="160"/>
                    </a:lnTo>
                    <a:lnTo>
                      <a:pt x="514" y="163"/>
                    </a:lnTo>
                    <a:lnTo>
                      <a:pt x="516" y="165"/>
                    </a:lnTo>
                    <a:lnTo>
                      <a:pt x="516" y="165"/>
                    </a:lnTo>
                    <a:lnTo>
                      <a:pt x="519" y="170"/>
                    </a:lnTo>
                    <a:lnTo>
                      <a:pt x="519" y="173"/>
                    </a:lnTo>
                    <a:lnTo>
                      <a:pt x="519" y="173"/>
                    </a:lnTo>
                    <a:lnTo>
                      <a:pt x="521" y="173"/>
                    </a:lnTo>
                    <a:lnTo>
                      <a:pt x="524" y="173"/>
                    </a:lnTo>
                    <a:lnTo>
                      <a:pt x="524" y="173"/>
                    </a:lnTo>
                    <a:lnTo>
                      <a:pt x="524" y="178"/>
                    </a:lnTo>
                    <a:lnTo>
                      <a:pt x="526" y="178"/>
                    </a:lnTo>
                    <a:lnTo>
                      <a:pt x="526" y="178"/>
                    </a:lnTo>
                    <a:lnTo>
                      <a:pt x="526" y="178"/>
                    </a:lnTo>
                    <a:lnTo>
                      <a:pt x="526" y="180"/>
                    </a:lnTo>
                    <a:lnTo>
                      <a:pt x="526" y="180"/>
                    </a:lnTo>
                    <a:lnTo>
                      <a:pt x="524" y="182"/>
                    </a:lnTo>
                    <a:lnTo>
                      <a:pt x="524" y="182"/>
                    </a:lnTo>
                    <a:lnTo>
                      <a:pt x="524" y="182"/>
                    </a:lnTo>
                    <a:lnTo>
                      <a:pt x="519" y="190"/>
                    </a:lnTo>
                    <a:lnTo>
                      <a:pt x="519" y="190"/>
                    </a:lnTo>
                    <a:lnTo>
                      <a:pt x="519" y="190"/>
                    </a:lnTo>
                    <a:lnTo>
                      <a:pt x="519" y="190"/>
                    </a:lnTo>
                    <a:lnTo>
                      <a:pt x="519" y="190"/>
                    </a:lnTo>
                    <a:lnTo>
                      <a:pt x="519" y="192"/>
                    </a:lnTo>
                    <a:lnTo>
                      <a:pt x="519" y="192"/>
                    </a:lnTo>
                    <a:lnTo>
                      <a:pt x="519" y="192"/>
                    </a:lnTo>
                    <a:lnTo>
                      <a:pt x="519" y="192"/>
                    </a:lnTo>
                    <a:lnTo>
                      <a:pt x="516" y="195"/>
                    </a:lnTo>
                    <a:lnTo>
                      <a:pt x="516" y="195"/>
                    </a:lnTo>
                    <a:lnTo>
                      <a:pt x="516" y="195"/>
                    </a:lnTo>
                    <a:lnTo>
                      <a:pt x="516" y="195"/>
                    </a:lnTo>
                    <a:lnTo>
                      <a:pt x="516" y="195"/>
                    </a:lnTo>
                    <a:lnTo>
                      <a:pt x="516" y="197"/>
                    </a:lnTo>
                    <a:lnTo>
                      <a:pt x="516" y="197"/>
                    </a:lnTo>
                    <a:lnTo>
                      <a:pt x="516" y="199"/>
                    </a:lnTo>
                    <a:lnTo>
                      <a:pt x="516" y="199"/>
                    </a:lnTo>
                    <a:lnTo>
                      <a:pt x="516" y="202"/>
                    </a:lnTo>
                    <a:lnTo>
                      <a:pt x="514" y="202"/>
                    </a:lnTo>
                    <a:lnTo>
                      <a:pt x="514" y="204"/>
                    </a:lnTo>
                    <a:lnTo>
                      <a:pt x="514" y="207"/>
                    </a:lnTo>
                    <a:lnTo>
                      <a:pt x="514" y="207"/>
                    </a:lnTo>
                    <a:lnTo>
                      <a:pt x="512" y="209"/>
                    </a:lnTo>
                    <a:lnTo>
                      <a:pt x="512" y="212"/>
                    </a:lnTo>
                    <a:lnTo>
                      <a:pt x="514" y="212"/>
                    </a:lnTo>
                    <a:lnTo>
                      <a:pt x="516" y="214"/>
                    </a:lnTo>
                    <a:lnTo>
                      <a:pt x="519" y="214"/>
                    </a:lnTo>
                    <a:lnTo>
                      <a:pt x="519" y="214"/>
                    </a:lnTo>
                    <a:lnTo>
                      <a:pt x="521" y="214"/>
                    </a:lnTo>
                    <a:lnTo>
                      <a:pt x="521" y="214"/>
                    </a:lnTo>
                    <a:lnTo>
                      <a:pt x="521" y="217"/>
                    </a:lnTo>
                    <a:lnTo>
                      <a:pt x="524" y="219"/>
                    </a:lnTo>
                    <a:lnTo>
                      <a:pt x="524" y="219"/>
                    </a:lnTo>
                    <a:lnTo>
                      <a:pt x="524" y="219"/>
                    </a:lnTo>
                    <a:lnTo>
                      <a:pt x="526" y="219"/>
                    </a:lnTo>
                    <a:lnTo>
                      <a:pt x="526" y="219"/>
                    </a:lnTo>
                    <a:lnTo>
                      <a:pt x="526" y="217"/>
                    </a:lnTo>
                    <a:lnTo>
                      <a:pt x="526" y="217"/>
                    </a:lnTo>
                    <a:lnTo>
                      <a:pt x="526" y="217"/>
                    </a:lnTo>
                    <a:lnTo>
                      <a:pt x="529" y="217"/>
                    </a:lnTo>
                    <a:lnTo>
                      <a:pt x="529" y="217"/>
                    </a:lnTo>
                    <a:lnTo>
                      <a:pt x="531" y="217"/>
                    </a:lnTo>
                    <a:lnTo>
                      <a:pt x="536" y="217"/>
                    </a:lnTo>
                    <a:lnTo>
                      <a:pt x="536" y="217"/>
                    </a:lnTo>
                    <a:lnTo>
                      <a:pt x="538" y="219"/>
                    </a:lnTo>
                    <a:lnTo>
                      <a:pt x="541" y="219"/>
                    </a:lnTo>
                    <a:lnTo>
                      <a:pt x="541" y="221"/>
                    </a:lnTo>
                    <a:lnTo>
                      <a:pt x="541" y="221"/>
                    </a:lnTo>
                    <a:lnTo>
                      <a:pt x="541" y="224"/>
                    </a:lnTo>
                    <a:lnTo>
                      <a:pt x="541" y="226"/>
                    </a:lnTo>
                    <a:lnTo>
                      <a:pt x="541" y="226"/>
                    </a:lnTo>
                    <a:lnTo>
                      <a:pt x="538" y="226"/>
                    </a:lnTo>
                    <a:lnTo>
                      <a:pt x="538" y="226"/>
                    </a:lnTo>
                    <a:lnTo>
                      <a:pt x="536" y="224"/>
                    </a:lnTo>
                    <a:lnTo>
                      <a:pt x="534" y="224"/>
                    </a:lnTo>
                    <a:lnTo>
                      <a:pt x="534" y="224"/>
                    </a:lnTo>
                    <a:lnTo>
                      <a:pt x="534" y="226"/>
                    </a:lnTo>
                    <a:lnTo>
                      <a:pt x="531" y="226"/>
                    </a:lnTo>
                    <a:lnTo>
                      <a:pt x="529" y="226"/>
                    </a:lnTo>
                    <a:lnTo>
                      <a:pt x="529" y="229"/>
                    </a:lnTo>
                    <a:lnTo>
                      <a:pt x="529" y="229"/>
                    </a:lnTo>
                    <a:lnTo>
                      <a:pt x="529" y="231"/>
                    </a:lnTo>
                    <a:lnTo>
                      <a:pt x="529" y="234"/>
                    </a:lnTo>
                    <a:lnTo>
                      <a:pt x="529" y="236"/>
                    </a:lnTo>
                    <a:lnTo>
                      <a:pt x="526" y="236"/>
                    </a:lnTo>
                    <a:lnTo>
                      <a:pt x="529" y="238"/>
                    </a:lnTo>
                    <a:lnTo>
                      <a:pt x="529" y="241"/>
                    </a:lnTo>
                    <a:lnTo>
                      <a:pt x="531" y="241"/>
                    </a:lnTo>
                    <a:lnTo>
                      <a:pt x="531" y="238"/>
                    </a:lnTo>
                    <a:lnTo>
                      <a:pt x="531" y="238"/>
                    </a:lnTo>
                    <a:lnTo>
                      <a:pt x="534" y="236"/>
                    </a:lnTo>
                    <a:lnTo>
                      <a:pt x="534" y="234"/>
                    </a:lnTo>
                    <a:lnTo>
                      <a:pt x="536" y="236"/>
                    </a:lnTo>
                    <a:lnTo>
                      <a:pt x="536" y="236"/>
                    </a:lnTo>
                    <a:lnTo>
                      <a:pt x="536" y="238"/>
                    </a:lnTo>
                    <a:lnTo>
                      <a:pt x="536" y="238"/>
                    </a:lnTo>
                    <a:lnTo>
                      <a:pt x="536" y="241"/>
                    </a:lnTo>
                    <a:lnTo>
                      <a:pt x="534" y="246"/>
                    </a:lnTo>
                    <a:lnTo>
                      <a:pt x="529" y="248"/>
                    </a:lnTo>
                    <a:lnTo>
                      <a:pt x="529" y="251"/>
                    </a:lnTo>
                    <a:lnTo>
                      <a:pt x="526" y="253"/>
                    </a:lnTo>
                    <a:lnTo>
                      <a:pt x="526" y="256"/>
                    </a:lnTo>
                    <a:lnTo>
                      <a:pt x="526" y="256"/>
                    </a:lnTo>
                    <a:lnTo>
                      <a:pt x="529" y="258"/>
                    </a:lnTo>
                    <a:lnTo>
                      <a:pt x="529" y="260"/>
                    </a:lnTo>
                    <a:lnTo>
                      <a:pt x="531" y="260"/>
                    </a:lnTo>
                    <a:lnTo>
                      <a:pt x="531" y="263"/>
                    </a:lnTo>
                    <a:lnTo>
                      <a:pt x="534" y="263"/>
                    </a:lnTo>
                    <a:lnTo>
                      <a:pt x="534" y="263"/>
                    </a:lnTo>
                    <a:lnTo>
                      <a:pt x="534" y="263"/>
                    </a:lnTo>
                    <a:lnTo>
                      <a:pt x="534" y="260"/>
                    </a:lnTo>
                    <a:lnTo>
                      <a:pt x="536" y="260"/>
                    </a:lnTo>
                    <a:lnTo>
                      <a:pt x="536" y="258"/>
                    </a:lnTo>
                    <a:lnTo>
                      <a:pt x="538" y="258"/>
                    </a:lnTo>
                    <a:lnTo>
                      <a:pt x="541" y="258"/>
                    </a:lnTo>
                    <a:lnTo>
                      <a:pt x="541" y="258"/>
                    </a:lnTo>
                    <a:lnTo>
                      <a:pt x="543" y="258"/>
                    </a:lnTo>
                    <a:lnTo>
                      <a:pt x="543" y="258"/>
                    </a:lnTo>
                    <a:lnTo>
                      <a:pt x="546" y="258"/>
                    </a:lnTo>
                    <a:lnTo>
                      <a:pt x="546" y="258"/>
                    </a:lnTo>
                    <a:lnTo>
                      <a:pt x="548" y="258"/>
                    </a:lnTo>
                    <a:lnTo>
                      <a:pt x="551" y="256"/>
                    </a:lnTo>
                    <a:lnTo>
                      <a:pt x="555" y="256"/>
                    </a:lnTo>
                    <a:lnTo>
                      <a:pt x="558" y="256"/>
                    </a:lnTo>
                    <a:lnTo>
                      <a:pt x="558" y="256"/>
                    </a:lnTo>
                    <a:lnTo>
                      <a:pt x="560" y="258"/>
                    </a:lnTo>
                    <a:lnTo>
                      <a:pt x="560" y="258"/>
                    </a:lnTo>
                    <a:lnTo>
                      <a:pt x="560" y="260"/>
                    </a:lnTo>
                    <a:lnTo>
                      <a:pt x="563" y="260"/>
                    </a:lnTo>
                    <a:lnTo>
                      <a:pt x="560" y="263"/>
                    </a:lnTo>
                    <a:lnTo>
                      <a:pt x="560" y="263"/>
                    </a:lnTo>
                    <a:lnTo>
                      <a:pt x="560" y="265"/>
                    </a:lnTo>
                    <a:lnTo>
                      <a:pt x="560" y="268"/>
                    </a:lnTo>
                    <a:lnTo>
                      <a:pt x="560" y="268"/>
                    </a:lnTo>
                    <a:lnTo>
                      <a:pt x="560" y="268"/>
                    </a:lnTo>
                    <a:lnTo>
                      <a:pt x="560" y="268"/>
                    </a:lnTo>
                    <a:lnTo>
                      <a:pt x="560" y="270"/>
                    </a:lnTo>
                    <a:lnTo>
                      <a:pt x="558" y="270"/>
                    </a:lnTo>
                    <a:lnTo>
                      <a:pt x="558" y="270"/>
                    </a:lnTo>
                    <a:lnTo>
                      <a:pt x="558" y="273"/>
                    </a:lnTo>
                    <a:lnTo>
                      <a:pt x="560" y="277"/>
                    </a:lnTo>
                    <a:lnTo>
                      <a:pt x="565" y="277"/>
                    </a:lnTo>
                    <a:lnTo>
                      <a:pt x="570" y="277"/>
                    </a:lnTo>
                    <a:lnTo>
                      <a:pt x="573" y="277"/>
                    </a:lnTo>
                    <a:lnTo>
                      <a:pt x="575" y="277"/>
                    </a:lnTo>
                    <a:lnTo>
                      <a:pt x="575" y="277"/>
                    </a:lnTo>
                    <a:lnTo>
                      <a:pt x="575" y="277"/>
                    </a:lnTo>
                    <a:lnTo>
                      <a:pt x="575" y="280"/>
                    </a:lnTo>
                    <a:lnTo>
                      <a:pt x="577" y="280"/>
                    </a:lnTo>
                    <a:lnTo>
                      <a:pt x="585" y="282"/>
                    </a:lnTo>
                    <a:lnTo>
                      <a:pt x="587" y="282"/>
                    </a:lnTo>
                    <a:lnTo>
                      <a:pt x="587" y="282"/>
                    </a:lnTo>
                    <a:lnTo>
                      <a:pt x="594" y="282"/>
                    </a:lnTo>
                    <a:lnTo>
                      <a:pt x="594" y="282"/>
                    </a:lnTo>
                    <a:lnTo>
                      <a:pt x="594" y="282"/>
                    </a:lnTo>
                    <a:lnTo>
                      <a:pt x="597" y="285"/>
                    </a:lnTo>
                    <a:lnTo>
                      <a:pt x="597" y="285"/>
                    </a:lnTo>
                    <a:lnTo>
                      <a:pt x="599" y="285"/>
                    </a:lnTo>
                    <a:lnTo>
                      <a:pt x="602" y="285"/>
                    </a:lnTo>
                    <a:lnTo>
                      <a:pt x="602" y="285"/>
                    </a:lnTo>
                    <a:lnTo>
                      <a:pt x="609" y="287"/>
                    </a:lnTo>
                    <a:lnTo>
                      <a:pt x="609" y="287"/>
                    </a:lnTo>
                    <a:lnTo>
                      <a:pt x="614" y="287"/>
                    </a:lnTo>
                    <a:lnTo>
                      <a:pt x="619" y="290"/>
                    </a:lnTo>
                    <a:lnTo>
                      <a:pt x="624" y="292"/>
                    </a:lnTo>
                    <a:lnTo>
                      <a:pt x="626" y="292"/>
                    </a:lnTo>
                    <a:lnTo>
                      <a:pt x="629" y="292"/>
                    </a:lnTo>
                    <a:lnTo>
                      <a:pt x="629" y="290"/>
                    </a:lnTo>
                    <a:lnTo>
                      <a:pt x="631" y="292"/>
                    </a:lnTo>
                    <a:lnTo>
                      <a:pt x="633" y="292"/>
                    </a:lnTo>
                    <a:lnTo>
                      <a:pt x="638" y="295"/>
                    </a:lnTo>
                    <a:lnTo>
                      <a:pt x="638" y="292"/>
                    </a:lnTo>
                    <a:lnTo>
                      <a:pt x="641" y="292"/>
                    </a:lnTo>
                    <a:lnTo>
                      <a:pt x="641" y="292"/>
                    </a:lnTo>
                    <a:lnTo>
                      <a:pt x="646" y="292"/>
                    </a:lnTo>
                    <a:lnTo>
                      <a:pt x="651" y="292"/>
                    </a:lnTo>
                    <a:lnTo>
                      <a:pt x="653" y="292"/>
                    </a:lnTo>
                    <a:lnTo>
                      <a:pt x="658" y="292"/>
                    </a:lnTo>
                    <a:lnTo>
                      <a:pt x="663" y="290"/>
                    </a:lnTo>
                    <a:lnTo>
                      <a:pt x="663" y="290"/>
                    </a:lnTo>
                    <a:lnTo>
                      <a:pt x="660" y="292"/>
                    </a:lnTo>
                    <a:lnTo>
                      <a:pt x="658" y="295"/>
                    </a:lnTo>
                    <a:lnTo>
                      <a:pt x="660" y="295"/>
                    </a:lnTo>
                    <a:lnTo>
                      <a:pt x="665" y="292"/>
                    </a:lnTo>
                    <a:lnTo>
                      <a:pt x="670" y="292"/>
                    </a:lnTo>
                    <a:lnTo>
                      <a:pt x="672" y="290"/>
                    </a:lnTo>
                    <a:lnTo>
                      <a:pt x="675" y="290"/>
                    </a:lnTo>
                    <a:lnTo>
                      <a:pt x="675" y="292"/>
                    </a:lnTo>
                    <a:lnTo>
                      <a:pt x="675" y="292"/>
                    </a:lnTo>
                    <a:lnTo>
                      <a:pt x="677" y="292"/>
                    </a:lnTo>
                    <a:lnTo>
                      <a:pt x="680" y="292"/>
                    </a:lnTo>
                    <a:lnTo>
                      <a:pt x="682" y="292"/>
                    </a:lnTo>
                    <a:lnTo>
                      <a:pt x="685" y="292"/>
                    </a:lnTo>
                    <a:lnTo>
                      <a:pt x="685" y="292"/>
                    </a:lnTo>
                    <a:lnTo>
                      <a:pt x="685" y="292"/>
                    </a:lnTo>
                    <a:lnTo>
                      <a:pt x="682" y="292"/>
                    </a:lnTo>
                    <a:lnTo>
                      <a:pt x="682" y="292"/>
                    </a:lnTo>
                    <a:lnTo>
                      <a:pt x="680" y="292"/>
                    </a:lnTo>
                    <a:lnTo>
                      <a:pt x="680" y="295"/>
                    </a:lnTo>
                    <a:lnTo>
                      <a:pt x="682" y="295"/>
                    </a:lnTo>
                    <a:lnTo>
                      <a:pt x="685" y="295"/>
                    </a:lnTo>
                    <a:lnTo>
                      <a:pt x="685" y="295"/>
                    </a:lnTo>
                    <a:lnTo>
                      <a:pt x="685" y="295"/>
                    </a:lnTo>
                    <a:lnTo>
                      <a:pt x="687" y="295"/>
                    </a:lnTo>
                    <a:lnTo>
                      <a:pt x="687" y="295"/>
                    </a:lnTo>
                    <a:lnTo>
                      <a:pt x="690" y="295"/>
                    </a:lnTo>
                    <a:lnTo>
                      <a:pt x="690" y="295"/>
                    </a:lnTo>
                    <a:lnTo>
                      <a:pt x="692" y="297"/>
                    </a:lnTo>
                    <a:lnTo>
                      <a:pt x="694" y="297"/>
                    </a:lnTo>
                    <a:lnTo>
                      <a:pt x="694" y="299"/>
                    </a:lnTo>
                    <a:lnTo>
                      <a:pt x="697" y="299"/>
                    </a:lnTo>
                    <a:lnTo>
                      <a:pt x="697" y="299"/>
                    </a:lnTo>
                    <a:lnTo>
                      <a:pt x="697" y="299"/>
                    </a:lnTo>
                    <a:lnTo>
                      <a:pt x="699" y="297"/>
                    </a:lnTo>
                    <a:lnTo>
                      <a:pt x="699" y="297"/>
                    </a:lnTo>
                    <a:lnTo>
                      <a:pt x="702" y="297"/>
                    </a:lnTo>
                    <a:lnTo>
                      <a:pt x="707" y="299"/>
                    </a:lnTo>
                    <a:lnTo>
                      <a:pt x="711" y="299"/>
                    </a:lnTo>
                    <a:lnTo>
                      <a:pt x="719" y="299"/>
                    </a:lnTo>
                    <a:lnTo>
                      <a:pt x="726" y="299"/>
                    </a:lnTo>
                    <a:lnTo>
                      <a:pt x="726" y="299"/>
                    </a:lnTo>
                    <a:lnTo>
                      <a:pt x="726" y="302"/>
                    </a:lnTo>
                    <a:lnTo>
                      <a:pt x="724" y="304"/>
                    </a:lnTo>
                    <a:lnTo>
                      <a:pt x="721" y="304"/>
                    </a:lnTo>
                    <a:lnTo>
                      <a:pt x="724" y="307"/>
                    </a:lnTo>
                    <a:lnTo>
                      <a:pt x="724" y="309"/>
                    </a:lnTo>
                    <a:lnTo>
                      <a:pt x="724" y="309"/>
                    </a:lnTo>
                    <a:lnTo>
                      <a:pt x="724" y="307"/>
                    </a:lnTo>
                    <a:lnTo>
                      <a:pt x="726" y="307"/>
                    </a:lnTo>
                    <a:lnTo>
                      <a:pt x="724" y="304"/>
                    </a:lnTo>
                    <a:lnTo>
                      <a:pt x="724" y="304"/>
                    </a:lnTo>
                    <a:lnTo>
                      <a:pt x="724" y="304"/>
                    </a:lnTo>
                    <a:lnTo>
                      <a:pt x="724" y="304"/>
                    </a:lnTo>
                    <a:lnTo>
                      <a:pt x="726" y="304"/>
                    </a:lnTo>
                    <a:lnTo>
                      <a:pt x="729" y="304"/>
                    </a:lnTo>
                    <a:lnTo>
                      <a:pt x="731" y="302"/>
                    </a:lnTo>
                    <a:lnTo>
                      <a:pt x="731" y="302"/>
                    </a:lnTo>
                    <a:lnTo>
                      <a:pt x="731" y="299"/>
                    </a:lnTo>
                    <a:lnTo>
                      <a:pt x="731" y="299"/>
                    </a:lnTo>
                    <a:lnTo>
                      <a:pt x="731" y="299"/>
                    </a:lnTo>
                    <a:lnTo>
                      <a:pt x="733" y="299"/>
                    </a:lnTo>
                    <a:lnTo>
                      <a:pt x="736" y="299"/>
                    </a:lnTo>
                    <a:lnTo>
                      <a:pt x="736" y="302"/>
                    </a:lnTo>
                    <a:lnTo>
                      <a:pt x="738" y="302"/>
                    </a:lnTo>
                    <a:lnTo>
                      <a:pt x="738" y="302"/>
                    </a:lnTo>
                    <a:lnTo>
                      <a:pt x="738" y="304"/>
                    </a:lnTo>
                    <a:lnTo>
                      <a:pt x="738" y="304"/>
                    </a:lnTo>
                    <a:lnTo>
                      <a:pt x="736" y="307"/>
                    </a:lnTo>
                    <a:lnTo>
                      <a:pt x="731" y="307"/>
                    </a:lnTo>
                    <a:lnTo>
                      <a:pt x="729" y="309"/>
                    </a:lnTo>
                    <a:lnTo>
                      <a:pt x="733" y="307"/>
                    </a:lnTo>
                    <a:lnTo>
                      <a:pt x="733" y="307"/>
                    </a:lnTo>
                    <a:lnTo>
                      <a:pt x="738" y="307"/>
                    </a:lnTo>
                    <a:lnTo>
                      <a:pt x="741" y="307"/>
                    </a:lnTo>
                    <a:lnTo>
                      <a:pt x="738" y="307"/>
                    </a:lnTo>
                    <a:lnTo>
                      <a:pt x="733" y="309"/>
                    </a:lnTo>
                    <a:lnTo>
                      <a:pt x="731" y="309"/>
                    </a:lnTo>
                    <a:lnTo>
                      <a:pt x="733" y="309"/>
                    </a:lnTo>
                    <a:lnTo>
                      <a:pt x="733" y="309"/>
                    </a:lnTo>
                    <a:lnTo>
                      <a:pt x="736" y="309"/>
                    </a:lnTo>
                    <a:lnTo>
                      <a:pt x="736" y="312"/>
                    </a:lnTo>
                    <a:lnTo>
                      <a:pt x="731" y="314"/>
                    </a:lnTo>
                    <a:lnTo>
                      <a:pt x="729" y="316"/>
                    </a:lnTo>
                    <a:lnTo>
                      <a:pt x="731" y="316"/>
                    </a:lnTo>
                    <a:lnTo>
                      <a:pt x="738" y="312"/>
                    </a:lnTo>
                    <a:lnTo>
                      <a:pt x="738" y="312"/>
                    </a:lnTo>
                    <a:lnTo>
                      <a:pt x="741" y="309"/>
                    </a:lnTo>
                    <a:lnTo>
                      <a:pt x="743" y="309"/>
                    </a:lnTo>
                    <a:lnTo>
                      <a:pt x="743" y="309"/>
                    </a:lnTo>
                    <a:lnTo>
                      <a:pt x="741" y="312"/>
                    </a:lnTo>
                    <a:lnTo>
                      <a:pt x="741" y="312"/>
                    </a:lnTo>
                    <a:lnTo>
                      <a:pt x="743" y="314"/>
                    </a:lnTo>
                    <a:lnTo>
                      <a:pt x="743" y="312"/>
                    </a:lnTo>
                    <a:lnTo>
                      <a:pt x="743" y="312"/>
                    </a:lnTo>
                    <a:lnTo>
                      <a:pt x="746" y="312"/>
                    </a:lnTo>
                    <a:lnTo>
                      <a:pt x="746" y="312"/>
                    </a:lnTo>
                    <a:lnTo>
                      <a:pt x="746" y="312"/>
                    </a:lnTo>
                    <a:lnTo>
                      <a:pt x="748" y="312"/>
                    </a:lnTo>
                    <a:lnTo>
                      <a:pt x="748" y="312"/>
                    </a:lnTo>
                    <a:lnTo>
                      <a:pt x="755" y="314"/>
                    </a:lnTo>
                    <a:lnTo>
                      <a:pt x="758" y="314"/>
                    </a:lnTo>
                    <a:lnTo>
                      <a:pt x="760" y="314"/>
                    </a:lnTo>
                    <a:lnTo>
                      <a:pt x="763" y="314"/>
                    </a:lnTo>
                    <a:lnTo>
                      <a:pt x="765" y="312"/>
                    </a:lnTo>
                    <a:lnTo>
                      <a:pt x="765" y="309"/>
                    </a:lnTo>
                    <a:lnTo>
                      <a:pt x="763" y="309"/>
                    </a:lnTo>
                    <a:lnTo>
                      <a:pt x="760" y="312"/>
                    </a:lnTo>
                    <a:lnTo>
                      <a:pt x="760" y="312"/>
                    </a:lnTo>
                    <a:lnTo>
                      <a:pt x="760" y="312"/>
                    </a:lnTo>
                    <a:lnTo>
                      <a:pt x="763" y="309"/>
                    </a:lnTo>
                    <a:lnTo>
                      <a:pt x="765" y="309"/>
                    </a:lnTo>
                    <a:lnTo>
                      <a:pt x="765" y="309"/>
                    </a:lnTo>
                    <a:lnTo>
                      <a:pt x="765" y="314"/>
                    </a:lnTo>
                    <a:lnTo>
                      <a:pt x="765" y="316"/>
                    </a:lnTo>
                    <a:lnTo>
                      <a:pt x="765" y="316"/>
                    </a:lnTo>
                    <a:lnTo>
                      <a:pt x="770" y="316"/>
                    </a:lnTo>
                    <a:lnTo>
                      <a:pt x="772" y="316"/>
                    </a:lnTo>
                    <a:lnTo>
                      <a:pt x="775" y="316"/>
                    </a:lnTo>
                    <a:lnTo>
                      <a:pt x="780" y="316"/>
                    </a:lnTo>
                    <a:lnTo>
                      <a:pt x="782" y="316"/>
                    </a:lnTo>
                    <a:lnTo>
                      <a:pt x="782" y="316"/>
                    </a:lnTo>
                    <a:lnTo>
                      <a:pt x="785" y="316"/>
                    </a:lnTo>
                    <a:lnTo>
                      <a:pt x="785" y="316"/>
                    </a:lnTo>
                    <a:lnTo>
                      <a:pt x="785" y="316"/>
                    </a:lnTo>
                    <a:lnTo>
                      <a:pt x="785" y="316"/>
                    </a:lnTo>
                    <a:lnTo>
                      <a:pt x="785" y="316"/>
                    </a:lnTo>
                    <a:lnTo>
                      <a:pt x="787" y="319"/>
                    </a:lnTo>
                    <a:lnTo>
                      <a:pt x="790" y="316"/>
                    </a:lnTo>
                    <a:lnTo>
                      <a:pt x="790" y="316"/>
                    </a:lnTo>
                    <a:lnTo>
                      <a:pt x="790" y="316"/>
                    </a:lnTo>
                    <a:lnTo>
                      <a:pt x="790" y="316"/>
                    </a:lnTo>
                    <a:lnTo>
                      <a:pt x="790" y="319"/>
                    </a:lnTo>
                    <a:lnTo>
                      <a:pt x="792" y="319"/>
                    </a:lnTo>
                    <a:lnTo>
                      <a:pt x="792" y="321"/>
                    </a:lnTo>
                    <a:lnTo>
                      <a:pt x="792" y="319"/>
                    </a:lnTo>
                    <a:lnTo>
                      <a:pt x="792" y="319"/>
                    </a:lnTo>
                    <a:lnTo>
                      <a:pt x="792" y="319"/>
                    </a:lnTo>
                    <a:lnTo>
                      <a:pt x="792" y="319"/>
                    </a:lnTo>
                    <a:lnTo>
                      <a:pt x="794" y="319"/>
                    </a:lnTo>
                    <a:lnTo>
                      <a:pt x="794" y="319"/>
                    </a:lnTo>
                    <a:lnTo>
                      <a:pt x="794" y="319"/>
                    </a:lnTo>
                    <a:lnTo>
                      <a:pt x="794" y="319"/>
                    </a:lnTo>
                    <a:lnTo>
                      <a:pt x="794" y="321"/>
                    </a:lnTo>
                    <a:lnTo>
                      <a:pt x="794" y="324"/>
                    </a:lnTo>
                    <a:lnTo>
                      <a:pt x="797" y="326"/>
                    </a:lnTo>
                    <a:lnTo>
                      <a:pt x="797" y="326"/>
                    </a:lnTo>
                    <a:lnTo>
                      <a:pt x="799" y="326"/>
                    </a:lnTo>
                    <a:lnTo>
                      <a:pt x="799" y="326"/>
                    </a:lnTo>
                    <a:lnTo>
                      <a:pt x="799" y="326"/>
                    </a:lnTo>
                    <a:lnTo>
                      <a:pt x="797" y="326"/>
                    </a:lnTo>
                    <a:lnTo>
                      <a:pt x="797" y="326"/>
                    </a:lnTo>
                    <a:lnTo>
                      <a:pt x="797" y="326"/>
                    </a:lnTo>
                    <a:lnTo>
                      <a:pt x="797" y="326"/>
                    </a:lnTo>
                    <a:lnTo>
                      <a:pt x="797" y="329"/>
                    </a:lnTo>
                    <a:lnTo>
                      <a:pt x="797" y="329"/>
                    </a:lnTo>
                    <a:lnTo>
                      <a:pt x="797" y="329"/>
                    </a:lnTo>
                    <a:lnTo>
                      <a:pt x="797" y="329"/>
                    </a:lnTo>
                    <a:lnTo>
                      <a:pt x="799" y="329"/>
                    </a:lnTo>
                    <a:lnTo>
                      <a:pt x="799" y="329"/>
                    </a:lnTo>
                    <a:lnTo>
                      <a:pt x="799" y="329"/>
                    </a:lnTo>
                    <a:lnTo>
                      <a:pt x="799" y="331"/>
                    </a:lnTo>
                    <a:lnTo>
                      <a:pt x="799" y="331"/>
                    </a:lnTo>
                    <a:lnTo>
                      <a:pt x="799" y="331"/>
                    </a:lnTo>
                    <a:lnTo>
                      <a:pt x="802" y="331"/>
                    </a:lnTo>
                    <a:lnTo>
                      <a:pt x="802" y="334"/>
                    </a:lnTo>
                    <a:lnTo>
                      <a:pt x="802" y="334"/>
                    </a:lnTo>
                    <a:lnTo>
                      <a:pt x="802" y="334"/>
                    </a:lnTo>
                    <a:lnTo>
                      <a:pt x="802" y="334"/>
                    </a:lnTo>
                    <a:lnTo>
                      <a:pt x="802" y="336"/>
                    </a:lnTo>
                    <a:lnTo>
                      <a:pt x="802" y="336"/>
                    </a:lnTo>
                    <a:lnTo>
                      <a:pt x="802" y="336"/>
                    </a:lnTo>
                    <a:lnTo>
                      <a:pt x="802" y="338"/>
                    </a:lnTo>
                    <a:lnTo>
                      <a:pt x="802" y="338"/>
                    </a:lnTo>
                    <a:lnTo>
                      <a:pt x="804" y="341"/>
                    </a:lnTo>
                    <a:lnTo>
                      <a:pt x="804" y="341"/>
                    </a:lnTo>
                    <a:lnTo>
                      <a:pt x="807" y="341"/>
                    </a:lnTo>
                    <a:lnTo>
                      <a:pt x="804" y="341"/>
                    </a:lnTo>
                    <a:lnTo>
                      <a:pt x="804" y="343"/>
                    </a:lnTo>
                    <a:lnTo>
                      <a:pt x="804" y="343"/>
                    </a:lnTo>
                    <a:lnTo>
                      <a:pt x="804" y="343"/>
                    </a:lnTo>
                    <a:lnTo>
                      <a:pt x="804" y="343"/>
                    </a:lnTo>
                    <a:lnTo>
                      <a:pt x="807" y="343"/>
                    </a:lnTo>
                    <a:lnTo>
                      <a:pt x="807" y="346"/>
                    </a:lnTo>
                    <a:lnTo>
                      <a:pt x="807" y="346"/>
                    </a:lnTo>
                    <a:lnTo>
                      <a:pt x="807" y="346"/>
                    </a:lnTo>
                    <a:lnTo>
                      <a:pt x="809" y="348"/>
                    </a:lnTo>
                    <a:lnTo>
                      <a:pt x="811" y="348"/>
                    </a:lnTo>
                    <a:lnTo>
                      <a:pt x="811" y="351"/>
                    </a:lnTo>
                    <a:lnTo>
                      <a:pt x="809" y="351"/>
                    </a:lnTo>
                    <a:lnTo>
                      <a:pt x="811" y="351"/>
                    </a:lnTo>
                    <a:lnTo>
                      <a:pt x="811" y="353"/>
                    </a:lnTo>
                    <a:lnTo>
                      <a:pt x="811" y="353"/>
                    </a:lnTo>
                    <a:lnTo>
                      <a:pt x="811" y="353"/>
                    </a:lnTo>
                    <a:lnTo>
                      <a:pt x="811" y="353"/>
                    </a:lnTo>
                    <a:lnTo>
                      <a:pt x="814" y="353"/>
                    </a:lnTo>
                    <a:lnTo>
                      <a:pt x="814" y="353"/>
                    </a:lnTo>
                    <a:lnTo>
                      <a:pt x="814" y="353"/>
                    </a:lnTo>
                    <a:lnTo>
                      <a:pt x="816" y="353"/>
                    </a:lnTo>
                    <a:lnTo>
                      <a:pt x="816" y="353"/>
                    </a:lnTo>
                    <a:lnTo>
                      <a:pt x="816" y="353"/>
                    </a:lnTo>
                    <a:lnTo>
                      <a:pt x="816" y="351"/>
                    </a:lnTo>
                    <a:lnTo>
                      <a:pt x="816" y="351"/>
                    </a:lnTo>
                    <a:lnTo>
                      <a:pt x="816" y="351"/>
                    </a:lnTo>
                    <a:lnTo>
                      <a:pt x="816" y="348"/>
                    </a:lnTo>
                    <a:lnTo>
                      <a:pt x="816" y="348"/>
                    </a:lnTo>
                    <a:lnTo>
                      <a:pt x="819" y="351"/>
                    </a:lnTo>
                    <a:lnTo>
                      <a:pt x="819" y="353"/>
                    </a:lnTo>
                    <a:lnTo>
                      <a:pt x="819" y="353"/>
                    </a:lnTo>
                    <a:lnTo>
                      <a:pt x="819" y="353"/>
                    </a:lnTo>
                    <a:lnTo>
                      <a:pt x="819" y="353"/>
                    </a:lnTo>
                    <a:lnTo>
                      <a:pt x="819" y="355"/>
                    </a:lnTo>
                    <a:lnTo>
                      <a:pt x="819" y="355"/>
                    </a:lnTo>
                    <a:lnTo>
                      <a:pt x="819" y="358"/>
                    </a:lnTo>
                    <a:lnTo>
                      <a:pt x="819" y="358"/>
                    </a:lnTo>
                    <a:lnTo>
                      <a:pt x="819" y="360"/>
                    </a:lnTo>
                    <a:lnTo>
                      <a:pt x="819" y="363"/>
                    </a:lnTo>
                    <a:lnTo>
                      <a:pt x="819" y="365"/>
                    </a:lnTo>
                    <a:lnTo>
                      <a:pt x="821" y="368"/>
                    </a:lnTo>
                    <a:lnTo>
                      <a:pt x="821" y="368"/>
                    </a:lnTo>
                    <a:lnTo>
                      <a:pt x="821" y="370"/>
                    </a:lnTo>
                    <a:lnTo>
                      <a:pt x="821" y="370"/>
                    </a:lnTo>
                    <a:lnTo>
                      <a:pt x="821" y="373"/>
                    </a:lnTo>
                    <a:lnTo>
                      <a:pt x="824" y="373"/>
                    </a:lnTo>
                    <a:lnTo>
                      <a:pt x="824" y="373"/>
                    </a:lnTo>
                    <a:lnTo>
                      <a:pt x="824" y="373"/>
                    </a:lnTo>
                    <a:lnTo>
                      <a:pt x="824" y="370"/>
                    </a:lnTo>
                    <a:lnTo>
                      <a:pt x="824" y="368"/>
                    </a:lnTo>
                    <a:lnTo>
                      <a:pt x="824" y="368"/>
                    </a:lnTo>
                    <a:lnTo>
                      <a:pt x="824" y="368"/>
                    </a:lnTo>
                    <a:lnTo>
                      <a:pt x="824" y="368"/>
                    </a:lnTo>
                    <a:lnTo>
                      <a:pt x="826" y="368"/>
                    </a:lnTo>
                    <a:lnTo>
                      <a:pt x="826" y="368"/>
                    </a:lnTo>
                    <a:lnTo>
                      <a:pt x="826" y="370"/>
                    </a:lnTo>
                    <a:lnTo>
                      <a:pt x="826" y="370"/>
                    </a:lnTo>
                    <a:lnTo>
                      <a:pt x="826" y="373"/>
                    </a:lnTo>
                    <a:lnTo>
                      <a:pt x="826" y="375"/>
                    </a:lnTo>
                    <a:lnTo>
                      <a:pt x="826" y="375"/>
                    </a:lnTo>
                    <a:lnTo>
                      <a:pt x="829" y="375"/>
                    </a:lnTo>
                    <a:lnTo>
                      <a:pt x="829" y="375"/>
                    </a:lnTo>
                    <a:lnTo>
                      <a:pt x="831" y="375"/>
                    </a:lnTo>
                    <a:lnTo>
                      <a:pt x="833" y="377"/>
                    </a:lnTo>
                    <a:lnTo>
                      <a:pt x="836" y="377"/>
                    </a:lnTo>
                    <a:lnTo>
                      <a:pt x="836" y="375"/>
                    </a:lnTo>
                    <a:lnTo>
                      <a:pt x="836" y="375"/>
                    </a:lnTo>
                    <a:lnTo>
                      <a:pt x="833" y="375"/>
                    </a:lnTo>
                    <a:lnTo>
                      <a:pt x="833" y="375"/>
                    </a:lnTo>
                    <a:lnTo>
                      <a:pt x="833" y="373"/>
                    </a:lnTo>
                    <a:lnTo>
                      <a:pt x="833" y="373"/>
                    </a:lnTo>
                    <a:lnTo>
                      <a:pt x="836" y="370"/>
                    </a:lnTo>
                    <a:lnTo>
                      <a:pt x="836" y="370"/>
                    </a:lnTo>
                    <a:lnTo>
                      <a:pt x="838" y="370"/>
                    </a:lnTo>
                    <a:lnTo>
                      <a:pt x="841" y="370"/>
                    </a:lnTo>
                    <a:lnTo>
                      <a:pt x="843" y="373"/>
                    </a:lnTo>
                    <a:lnTo>
                      <a:pt x="841" y="375"/>
                    </a:lnTo>
                    <a:lnTo>
                      <a:pt x="843" y="375"/>
                    </a:lnTo>
                    <a:lnTo>
                      <a:pt x="843" y="375"/>
                    </a:lnTo>
                    <a:lnTo>
                      <a:pt x="843" y="377"/>
                    </a:lnTo>
                    <a:lnTo>
                      <a:pt x="843" y="377"/>
                    </a:lnTo>
                    <a:lnTo>
                      <a:pt x="841" y="382"/>
                    </a:lnTo>
                    <a:lnTo>
                      <a:pt x="841" y="385"/>
                    </a:lnTo>
                    <a:lnTo>
                      <a:pt x="838" y="385"/>
                    </a:lnTo>
                    <a:lnTo>
                      <a:pt x="838" y="385"/>
                    </a:lnTo>
                    <a:lnTo>
                      <a:pt x="838" y="387"/>
                    </a:lnTo>
                    <a:lnTo>
                      <a:pt x="838" y="390"/>
                    </a:lnTo>
                    <a:lnTo>
                      <a:pt x="838" y="390"/>
                    </a:lnTo>
                    <a:lnTo>
                      <a:pt x="838" y="390"/>
                    </a:lnTo>
                    <a:lnTo>
                      <a:pt x="838" y="392"/>
                    </a:lnTo>
                    <a:lnTo>
                      <a:pt x="841" y="392"/>
                    </a:lnTo>
                    <a:lnTo>
                      <a:pt x="841" y="392"/>
                    </a:lnTo>
                    <a:lnTo>
                      <a:pt x="841" y="390"/>
                    </a:lnTo>
                    <a:lnTo>
                      <a:pt x="841" y="390"/>
                    </a:lnTo>
                    <a:lnTo>
                      <a:pt x="843" y="390"/>
                    </a:lnTo>
                    <a:lnTo>
                      <a:pt x="843" y="390"/>
                    </a:lnTo>
                    <a:lnTo>
                      <a:pt x="843" y="390"/>
                    </a:lnTo>
                    <a:lnTo>
                      <a:pt x="843" y="392"/>
                    </a:lnTo>
                    <a:lnTo>
                      <a:pt x="843" y="392"/>
                    </a:lnTo>
                    <a:lnTo>
                      <a:pt x="846" y="392"/>
                    </a:lnTo>
                    <a:lnTo>
                      <a:pt x="846" y="392"/>
                    </a:lnTo>
                    <a:lnTo>
                      <a:pt x="846" y="392"/>
                    </a:lnTo>
                    <a:lnTo>
                      <a:pt x="846" y="392"/>
                    </a:lnTo>
                    <a:lnTo>
                      <a:pt x="846" y="394"/>
                    </a:lnTo>
                    <a:lnTo>
                      <a:pt x="846" y="394"/>
                    </a:lnTo>
                    <a:lnTo>
                      <a:pt x="846" y="397"/>
                    </a:lnTo>
                    <a:lnTo>
                      <a:pt x="846" y="397"/>
                    </a:lnTo>
                    <a:lnTo>
                      <a:pt x="843" y="397"/>
                    </a:lnTo>
                    <a:lnTo>
                      <a:pt x="841" y="397"/>
                    </a:lnTo>
                    <a:lnTo>
                      <a:pt x="841" y="399"/>
                    </a:lnTo>
                    <a:lnTo>
                      <a:pt x="841" y="399"/>
                    </a:lnTo>
                    <a:lnTo>
                      <a:pt x="841" y="399"/>
                    </a:lnTo>
                    <a:lnTo>
                      <a:pt x="841" y="399"/>
                    </a:lnTo>
                    <a:lnTo>
                      <a:pt x="841" y="399"/>
                    </a:lnTo>
                    <a:lnTo>
                      <a:pt x="841" y="399"/>
                    </a:lnTo>
                    <a:lnTo>
                      <a:pt x="841" y="402"/>
                    </a:lnTo>
                    <a:lnTo>
                      <a:pt x="841" y="402"/>
                    </a:lnTo>
                    <a:lnTo>
                      <a:pt x="843" y="402"/>
                    </a:lnTo>
                    <a:lnTo>
                      <a:pt x="843" y="402"/>
                    </a:lnTo>
                    <a:lnTo>
                      <a:pt x="846" y="404"/>
                    </a:lnTo>
                    <a:lnTo>
                      <a:pt x="846" y="404"/>
                    </a:lnTo>
                    <a:lnTo>
                      <a:pt x="846" y="404"/>
                    </a:lnTo>
                    <a:lnTo>
                      <a:pt x="846" y="407"/>
                    </a:lnTo>
                    <a:lnTo>
                      <a:pt x="848" y="407"/>
                    </a:lnTo>
                    <a:lnTo>
                      <a:pt x="848" y="409"/>
                    </a:lnTo>
                    <a:lnTo>
                      <a:pt x="848" y="409"/>
                    </a:lnTo>
                    <a:lnTo>
                      <a:pt x="850" y="409"/>
                    </a:lnTo>
                    <a:lnTo>
                      <a:pt x="850" y="409"/>
                    </a:lnTo>
                    <a:lnTo>
                      <a:pt x="850" y="412"/>
                    </a:lnTo>
                    <a:lnTo>
                      <a:pt x="850" y="412"/>
                    </a:lnTo>
                    <a:lnTo>
                      <a:pt x="853" y="414"/>
                    </a:lnTo>
                    <a:lnTo>
                      <a:pt x="853" y="416"/>
                    </a:lnTo>
                    <a:lnTo>
                      <a:pt x="853" y="416"/>
                    </a:lnTo>
                    <a:lnTo>
                      <a:pt x="855" y="414"/>
                    </a:lnTo>
                    <a:lnTo>
                      <a:pt x="855" y="414"/>
                    </a:lnTo>
                    <a:lnTo>
                      <a:pt x="855" y="414"/>
                    </a:lnTo>
                    <a:lnTo>
                      <a:pt x="858" y="416"/>
                    </a:lnTo>
                    <a:lnTo>
                      <a:pt x="858" y="416"/>
                    </a:lnTo>
                    <a:lnTo>
                      <a:pt x="858" y="416"/>
                    </a:lnTo>
                    <a:lnTo>
                      <a:pt x="858" y="419"/>
                    </a:lnTo>
                    <a:lnTo>
                      <a:pt x="858" y="419"/>
                    </a:lnTo>
                    <a:lnTo>
                      <a:pt x="860" y="421"/>
                    </a:lnTo>
                    <a:lnTo>
                      <a:pt x="860" y="421"/>
                    </a:lnTo>
                    <a:lnTo>
                      <a:pt x="860" y="421"/>
                    </a:lnTo>
                    <a:lnTo>
                      <a:pt x="860" y="421"/>
                    </a:lnTo>
                    <a:lnTo>
                      <a:pt x="860" y="421"/>
                    </a:lnTo>
                    <a:lnTo>
                      <a:pt x="860" y="421"/>
                    </a:lnTo>
                    <a:lnTo>
                      <a:pt x="860" y="421"/>
                    </a:lnTo>
                    <a:lnTo>
                      <a:pt x="860" y="424"/>
                    </a:lnTo>
                    <a:lnTo>
                      <a:pt x="860" y="424"/>
                    </a:lnTo>
                    <a:lnTo>
                      <a:pt x="860" y="424"/>
                    </a:lnTo>
                    <a:lnTo>
                      <a:pt x="860" y="424"/>
                    </a:lnTo>
                    <a:lnTo>
                      <a:pt x="863" y="424"/>
                    </a:lnTo>
                    <a:lnTo>
                      <a:pt x="863" y="426"/>
                    </a:lnTo>
                    <a:lnTo>
                      <a:pt x="863" y="426"/>
                    </a:lnTo>
                    <a:lnTo>
                      <a:pt x="863" y="429"/>
                    </a:lnTo>
                    <a:lnTo>
                      <a:pt x="863" y="429"/>
                    </a:lnTo>
                    <a:lnTo>
                      <a:pt x="863" y="429"/>
                    </a:lnTo>
                    <a:lnTo>
                      <a:pt x="865" y="429"/>
                    </a:lnTo>
                    <a:lnTo>
                      <a:pt x="868" y="429"/>
                    </a:lnTo>
                    <a:lnTo>
                      <a:pt x="868" y="426"/>
                    </a:lnTo>
                    <a:lnTo>
                      <a:pt x="865" y="424"/>
                    </a:lnTo>
                    <a:lnTo>
                      <a:pt x="868" y="421"/>
                    </a:lnTo>
                    <a:lnTo>
                      <a:pt x="868" y="421"/>
                    </a:lnTo>
                    <a:lnTo>
                      <a:pt x="870" y="424"/>
                    </a:lnTo>
                    <a:lnTo>
                      <a:pt x="870" y="424"/>
                    </a:lnTo>
                    <a:lnTo>
                      <a:pt x="870" y="426"/>
                    </a:lnTo>
                    <a:lnTo>
                      <a:pt x="868" y="426"/>
                    </a:lnTo>
                    <a:lnTo>
                      <a:pt x="868" y="429"/>
                    </a:lnTo>
                    <a:lnTo>
                      <a:pt x="865" y="431"/>
                    </a:lnTo>
                    <a:lnTo>
                      <a:pt x="865" y="431"/>
                    </a:lnTo>
                    <a:lnTo>
                      <a:pt x="868" y="431"/>
                    </a:lnTo>
                    <a:lnTo>
                      <a:pt x="870" y="433"/>
                    </a:lnTo>
                    <a:lnTo>
                      <a:pt x="870" y="433"/>
                    </a:lnTo>
                    <a:lnTo>
                      <a:pt x="865" y="436"/>
                    </a:lnTo>
                    <a:lnTo>
                      <a:pt x="863" y="433"/>
                    </a:lnTo>
                    <a:lnTo>
                      <a:pt x="863" y="433"/>
                    </a:lnTo>
                    <a:lnTo>
                      <a:pt x="860" y="433"/>
                    </a:lnTo>
                    <a:lnTo>
                      <a:pt x="860" y="433"/>
                    </a:lnTo>
                    <a:lnTo>
                      <a:pt x="860" y="433"/>
                    </a:lnTo>
                    <a:lnTo>
                      <a:pt x="860" y="433"/>
                    </a:lnTo>
                    <a:lnTo>
                      <a:pt x="860" y="433"/>
                    </a:lnTo>
                    <a:lnTo>
                      <a:pt x="855" y="433"/>
                    </a:lnTo>
                    <a:lnTo>
                      <a:pt x="855" y="433"/>
                    </a:lnTo>
                    <a:lnTo>
                      <a:pt x="855" y="431"/>
                    </a:lnTo>
                    <a:lnTo>
                      <a:pt x="855" y="431"/>
                    </a:lnTo>
                    <a:lnTo>
                      <a:pt x="855" y="429"/>
                    </a:lnTo>
                    <a:lnTo>
                      <a:pt x="855" y="429"/>
                    </a:lnTo>
                    <a:lnTo>
                      <a:pt x="853" y="429"/>
                    </a:lnTo>
                    <a:lnTo>
                      <a:pt x="850" y="429"/>
                    </a:lnTo>
                    <a:lnTo>
                      <a:pt x="850" y="429"/>
                    </a:lnTo>
                    <a:lnTo>
                      <a:pt x="850" y="429"/>
                    </a:lnTo>
                    <a:lnTo>
                      <a:pt x="850" y="426"/>
                    </a:lnTo>
                    <a:lnTo>
                      <a:pt x="853" y="426"/>
                    </a:lnTo>
                    <a:lnTo>
                      <a:pt x="853" y="426"/>
                    </a:lnTo>
                    <a:lnTo>
                      <a:pt x="853" y="426"/>
                    </a:lnTo>
                    <a:lnTo>
                      <a:pt x="853" y="424"/>
                    </a:lnTo>
                    <a:lnTo>
                      <a:pt x="850" y="424"/>
                    </a:lnTo>
                    <a:lnTo>
                      <a:pt x="850" y="424"/>
                    </a:lnTo>
                    <a:lnTo>
                      <a:pt x="848" y="424"/>
                    </a:lnTo>
                    <a:lnTo>
                      <a:pt x="846" y="424"/>
                    </a:lnTo>
                    <a:lnTo>
                      <a:pt x="846" y="424"/>
                    </a:lnTo>
                    <a:lnTo>
                      <a:pt x="846" y="424"/>
                    </a:lnTo>
                    <a:lnTo>
                      <a:pt x="843" y="426"/>
                    </a:lnTo>
                    <a:lnTo>
                      <a:pt x="843" y="426"/>
                    </a:lnTo>
                    <a:lnTo>
                      <a:pt x="843" y="429"/>
                    </a:lnTo>
                    <a:lnTo>
                      <a:pt x="843" y="429"/>
                    </a:lnTo>
                    <a:lnTo>
                      <a:pt x="841" y="429"/>
                    </a:lnTo>
                    <a:lnTo>
                      <a:pt x="841" y="429"/>
                    </a:lnTo>
                    <a:lnTo>
                      <a:pt x="841" y="429"/>
                    </a:lnTo>
                    <a:lnTo>
                      <a:pt x="841" y="429"/>
                    </a:lnTo>
                    <a:lnTo>
                      <a:pt x="838" y="429"/>
                    </a:lnTo>
                    <a:lnTo>
                      <a:pt x="838" y="429"/>
                    </a:lnTo>
                    <a:lnTo>
                      <a:pt x="838" y="431"/>
                    </a:lnTo>
                    <a:lnTo>
                      <a:pt x="838" y="433"/>
                    </a:lnTo>
                    <a:lnTo>
                      <a:pt x="838" y="433"/>
                    </a:lnTo>
                    <a:lnTo>
                      <a:pt x="841" y="436"/>
                    </a:lnTo>
                    <a:lnTo>
                      <a:pt x="841" y="436"/>
                    </a:lnTo>
                    <a:lnTo>
                      <a:pt x="843" y="436"/>
                    </a:lnTo>
                    <a:lnTo>
                      <a:pt x="846" y="438"/>
                    </a:lnTo>
                    <a:lnTo>
                      <a:pt x="848" y="441"/>
                    </a:lnTo>
                    <a:lnTo>
                      <a:pt x="848" y="441"/>
                    </a:lnTo>
                    <a:lnTo>
                      <a:pt x="846" y="448"/>
                    </a:lnTo>
                    <a:lnTo>
                      <a:pt x="846" y="455"/>
                    </a:lnTo>
                    <a:lnTo>
                      <a:pt x="846" y="455"/>
                    </a:lnTo>
                    <a:lnTo>
                      <a:pt x="846" y="458"/>
                    </a:lnTo>
                    <a:lnTo>
                      <a:pt x="841" y="460"/>
                    </a:lnTo>
                    <a:lnTo>
                      <a:pt x="838" y="463"/>
                    </a:lnTo>
                    <a:lnTo>
                      <a:pt x="836" y="460"/>
                    </a:lnTo>
                    <a:lnTo>
                      <a:pt x="833" y="458"/>
                    </a:lnTo>
                    <a:lnTo>
                      <a:pt x="829" y="458"/>
                    </a:lnTo>
                    <a:lnTo>
                      <a:pt x="824" y="455"/>
                    </a:lnTo>
                    <a:lnTo>
                      <a:pt x="821" y="455"/>
                    </a:lnTo>
                    <a:lnTo>
                      <a:pt x="816" y="453"/>
                    </a:lnTo>
                    <a:lnTo>
                      <a:pt x="814" y="453"/>
                    </a:lnTo>
                    <a:lnTo>
                      <a:pt x="811" y="451"/>
                    </a:lnTo>
                    <a:lnTo>
                      <a:pt x="811" y="448"/>
                    </a:lnTo>
                    <a:lnTo>
                      <a:pt x="809" y="448"/>
                    </a:lnTo>
                    <a:lnTo>
                      <a:pt x="807" y="448"/>
                    </a:lnTo>
                    <a:lnTo>
                      <a:pt x="807" y="448"/>
                    </a:lnTo>
                    <a:lnTo>
                      <a:pt x="804" y="448"/>
                    </a:lnTo>
                    <a:lnTo>
                      <a:pt x="804" y="443"/>
                    </a:lnTo>
                    <a:lnTo>
                      <a:pt x="804" y="441"/>
                    </a:lnTo>
                    <a:lnTo>
                      <a:pt x="802" y="438"/>
                    </a:lnTo>
                    <a:lnTo>
                      <a:pt x="799" y="438"/>
                    </a:lnTo>
                    <a:lnTo>
                      <a:pt x="794" y="438"/>
                    </a:lnTo>
                    <a:lnTo>
                      <a:pt x="790" y="441"/>
                    </a:lnTo>
                    <a:lnTo>
                      <a:pt x="785" y="448"/>
                    </a:lnTo>
                    <a:lnTo>
                      <a:pt x="782" y="451"/>
                    </a:lnTo>
                    <a:lnTo>
                      <a:pt x="780" y="448"/>
                    </a:lnTo>
                    <a:lnTo>
                      <a:pt x="785" y="438"/>
                    </a:lnTo>
                    <a:lnTo>
                      <a:pt x="785" y="436"/>
                    </a:lnTo>
                    <a:lnTo>
                      <a:pt x="785" y="431"/>
                    </a:lnTo>
                    <a:lnTo>
                      <a:pt x="782" y="429"/>
                    </a:lnTo>
                    <a:lnTo>
                      <a:pt x="777" y="429"/>
                    </a:lnTo>
                    <a:lnTo>
                      <a:pt x="775" y="429"/>
                    </a:lnTo>
                    <a:lnTo>
                      <a:pt x="772" y="431"/>
                    </a:lnTo>
                    <a:lnTo>
                      <a:pt x="768" y="436"/>
                    </a:lnTo>
                    <a:lnTo>
                      <a:pt x="768" y="436"/>
                    </a:lnTo>
                    <a:lnTo>
                      <a:pt x="768" y="433"/>
                    </a:lnTo>
                    <a:lnTo>
                      <a:pt x="768" y="433"/>
                    </a:lnTo>
                    <a:lnTo>
                      <a:pt x="768" y="431"/>
                    </a:lnTo>
                    <a:lnTo>
                      <a:pt x="768" y="431"/>
                    </a:lnTo>
                    <a:lnTo>
                      <a:pt x="772" y="429"/>
                    </a:lnTo>
                    <a:lnTo>
                      <a:pt x="775" y="426"/>
                    </a:lnTo>
                    <a:lnTo>
                      <a:pt x="777" y="424"/>
                    </a:lnTo>
                    <a:lnTo>
                      <a:pt x="777" y="424"/>
                    </a:lnTo>
                    <a:lnTo>
                      <a:pt x="777" y="424"/>
                    </a:lnTo>
                    <a:lnTo>
                      <a:pt x="777" y="421"/>
                    </a:lnTo>
                    <a:lnTo>
                      <a:pt x="777" y="419"/>
                    </a:lnTo>
                    <a:lnTo>
                      <a:pt x="777" y="419"/>
                    </a:lnTo>
                    <a:lnTo>
                      <a:pt x="777" y="416"/>
                    </a:lnTo>
                    <a:lnTo>
                      <a:pt x="780" y="414"/>
                    </a:lnTo>
                    <a:lnTo>
                      <a:pt x="780" y="414"/>
                    </a:lnTo>
                    <a:lnTo>
                      <a:pt x="777" y="414"/>
                    </a:lnTo>
                    <a:lnTo>
                      <a:pt x="777" y="414"/>
                    </a:lnTo>
                    <a:lnTo>
                      <a:pt x="775" y="414"/>
                    </a:lnTo>
                    <a:lnTo>
                      <a:pt x="772" y="416"/>
                    </a:lnTo>
                    <a:lnTo>
                      <a:pt x="775" y="416"/>
                    </a:lnTo>
                    <a:lnTo>
                      <a:pt x="772" y="419"/>
                    </a:lnTo>
                    <a:lnTo>
                      <a:pt x="772" y="419"/>
                    </a:lnTo>
                    <a:lnTo>
                      <a:pt x="770" y="419"/>
                    </a:lnTo>
                    <a:lnTo>
                      <a:pt x="770" y="419"/>
                    </a:lnTo>
                    <a:lnTo>
                      <a:pt x="770" y="419"/>
                    </a:lnTo>
                    <a:lnTo>
                      <a:pt x="765" y="419"/>
                    </a:lnTo>
                    <a:lnTo>
                      <a:pt x="765" y="419"/>
                    </a:lnTo>
                    <a:lnTo>
                      <a:pt x="768" y="416"/>
                    </a:lnTo>
                    <a:lnTo>
                      <a:pt x="770" y="416"/>
                    </a:lnTo>
                    <a:lnTo>
                      <a:pt x="768" y="414"/>
                    </a:lnTo>
                    <a:lnTo>
                      <a:pt x="763" y="414"/>
                    </a:lnTo>
                    <a:lnTo>
                      <a:pt x="763" y="412"/>
                    </a:lnTo>
                    <a:lnTo>
                      <a:pt x="763" y="412"/>
                    </a:lnTo>
                    <a:lnTo>
                      <a:pt x="763" y="409"/>
                    </a:lnTo>
                    <a:lnTo>
                      <a:pt x="763" y="409"/>
                    </a:lnTo>
                    <a:lnTo>
                      <a:pt x="760" y="409"/>
                    </a:lnTo>
                    <a:lnTo>
                      <a:pt x="758" y="412"/>
                    </a:lnTo>
                    <a:lnTo>
                      <a:pt x="758" y="409"/>
                    </a:lnTo>
                    <a:lnTo>
                      <a:pt x="758" y="402"/>
                    </a:lnTo>
                    <a:lnTo>
                      <a:pt x="758" y="399"/>
                    </a:lnTo>
                    <a:lnTo>
                      <a:pt x="758" y="399"/>
                    </a:lnTo>
                    <a:lnTo>
                      <a:pt x="755" y="397"/>
                    </a:lnTo>
                    <a:lnTo>
                      <a:pt x="755" y="397"/>
                    </a:lnTo>
                    <a:lnTo>
                      <a:pt x="753" y="394"/>
                    </a:lnTo>
                    <a:lnTo>
                      <a:pt x="755" y="392"/>
                    </a:lnTo>
                    <a:lnTo>
                      <a:pt x="758" y="390"/>
                    </a:lnTo>
                    <a:lnTo>
                      <a:pt x="758" y="387"/>
                    </a:lnTo>
                    <a:lnTo>
                      <a:pt x="755" y="385"/>
                    </a:lnTo>
                    <a:lnTo>
                      <a:pt x="751" y="385"/>
                    </a:lnTo>
                    <a:lnTo>
                      <a:pt x="746" y="385"/>
                    </a:lnTo>
                    <a:lnTo>
                      <a:pt x="741" y="385"/>
                    </a:lnTo>
                    <a:lnTo>
                      <a:pt x="733" y="385"/>
                    </a:lnTo>
                    <a:lnTo>
                      <a:pt x="733" y="385"/>
                    </a:lnTo>
                    <a:lnTo>
                      <a:pt x="733" y="385"/>
                    </a:lnTo>
                    <a:lnTo>
                      <a:pt x="731" y="382"/>
                    </a:lnTo>
                    <a:lnTo>
                      <a:pt x="731" y="382"/>
                    </a:lnTo>
                    <a:lnTo>
                      <a:pt x="731" y="385"/>
                    </a:lnTo>
                    <a:lnTo>
                      <a:pt x="729" y="385"/>
                    </a:lnTo>
                    <a:lnTo>
                      <a:pt x="729" y="385"/>
                    </a:lnTo>
                    <a:lnTo>
                      <a:pt x="729" y="387"/>
                    </a:lnTo>
                    <a:lnTo>
                      <a:pt x="726" y="387"/>
                    </a:lnTo>
                    <a:lnTo>
                      <a:pt x="726" y="390"/>
                    </a:lnTo>
                    <a:lnTo>
                      <a:pt x="726" y="390"/>
                    </a:lnTo>
                    <a:lnTo>
                      <a:pt x="729" y="390"/>
                    </a:lnTo>
                    <a:lnTo>
                      <a:pt x="731" y="390"/>
                    </a:lnTo>
                    <a:lnTo>
                      <a:pt x="731" y="390"/>
                    </a:lnTo>
                    <a:lnTo>
                      <a:pt x="731" y="392"/>
                    </a:lnTo>
                    <a:lnTo>
                      <a:pt x="731" y="392"/>
                    </a:lnTo>
                    <a:lnTo>
                      <a:pt x="733" y="392"/>
                    </a:lnTo>
                    <a:lnTo>
                      <a:pt x="733" y="392"/>
                    </a:lnTo>
                    <a:lnTo>
                      <a:pt x="736" y="392"/>
                    </a:lnTo>
                    <a:lnTo>
                      <a:pt x="736" y="392"/>
                    </a:lnTo>
                    <a:lnTo>
                      <a:pt x="736" y="392"/>
                    </a:lnTo>
                    <a:lnTo>
                      <a:pt x="736" y="394"/>
                    </a:lnTo>
                    <a:lnTo>
                      <a:pt x="736" y="394"/>
                    </a:lnTo>
                    <a:lnTo>
                      <a:pt x="736" y="394"/>
                    </a:lnTo>
                    <a:lnTo>
                      <a:pt x="738" y="399"/>
                    </a:lnTo>
                    <a:lnTo>
                      <a:pt x="741" y="399"/>
                    </a:lnTo>
                    <a:lnTo>
                      <a:pt x="741" y="399"/>
                    </a:lnTo>
                    <a:lnTo>
                      <a:pt x="741" y="402"/>
                    </a:lnTo>
                    <a:lnTo>
                      <a:pt x="741" y="402"/>
                    </a:lnTo>
                    <a:lnTo>
                      <a:pt x="743" y="402"/>
                    </a:lnTo>
                    <a:lnTo>
                      <a:pt x="743" y="404"/>
                    </a:lnTo>
                    <a:lnTo>
                      <a:pt x="743" y="404"/>
                    </a:lnTo>
                    <a:lnTo>
                      <a:pt x="743" y="404"/>
                    </a:lnTo>
                    <a:lnTo>
                      <a:pt x="743" y="407"/>
                    </a:lnTo>
                    <a:lnTo>
                      <a:pt x="746" y="407"/>
                    </a:lnTo>
                    <a:lnTo>
                      <a:pt x="746" y="407"/>
                    </a:lnTo>
                    <a:lnTo>
                      <a:pt x="746" y="412"/>
                    </a:lnTo>
                    <a:lnTo>
                      <a:pt x="746" y="412"/>
                    </a:lnTo>
                    <a:lnTo>
                      <a:pt x="748" y="412"/>
                    </a:lnTo>
                    <a:lnTo>
                      <a:pt x="748" y="412"/>
                    </a:lnTo>
                    <a:lnTo>
                      <a:pt x="748" y="412"/>
                    </a:lnTo>
                    <a:lnTo>
                      <a:pt x="748" y="412"/>
                    </a:lnTo>
                    <a:lnTo>
                      <a:pt x="748" y="412"/>
                    </a:lnTo>
                    <a:lnTo>
                      <a:pt x="748" y="412"/>
                    </a:lnTo>
                    <a:lnTo>
                      <a:pt x="751" y="409"/>
                    </a:lnTo>
                    <a:lnTo>
                      <a:pt x="751" y="412"/>
                    </a:lnTo>
                    <a:lnTo>
                      <a:pt x="751" y="412"/>
                    </a:lnTo>
                    <a:lnTo>
                      <a:pt x="751" y="412"/>
                    </a:lnTo>
                    <a:lnTo>
                      <a:pt x="751" y="412"/>
                    </a:lnTo>
                    <a:lnTo>
                      <a:pt x="751" y="414"/>
                    </a:lnTo>
                    <a:lnTo>
                      <a:pt x="751" y="412"/>
                    </a:lnTo>
                    <a:lnTo>
                      <a:pt x="753" y="414"/>
                    </a:lnTo>
                    <a:lnTo>
                      <a:pt x="753" y="414"/>
                    </a:lnTo>
                    <a:lnTo>
                      <a:pt x="751" y="414"/>
                    </a:lnTo>
                    <a:lnTo>
                      <a:pt x="751" y="419"/>
                    </a:lnTo>
                    <a:lnTo>
                      <a:pt x="751" y="421"/>
                    </a:lnTo>
                    <a:lnTo>
                      <a:pt x="753" y="424"/>
                    </a:lnTo>
                    <a:lnTo>
                      <a:pt x="753" y="424"/>
                    </a:lnTo>
                    <a:lnTo>
                      <a:pt x="753" y="424"/>
                    </a:lnTo>
                    <a:lnTo>
                      <a:pt x="753" y="426"/>
                    </a:lnTo>
                    <a:lnTo>
                      <a:pt x="755" y="426"/>
                    </a:lnTo>
                    <a:lnTo>
                      <a:pt x="755" y="429"/>
                    </a:lnTo>
                    <a:lnTo>
                      <a:pt x="755" y="429"/>
                    </a:lnTo>
                    <a:lnTo>
                      <a:pt x="758" y="429"/>
                    </a:lnTo>
                    <a:lnTo>
                      <a:pt x="758" y="431"/>
                    </a:lnTo>
                    <a:lnTo>
                      <a:pt x="758" y="436"/>
                    </a:lnTo>
                    <a:lnTo>
                      <a:pt x="758" y="438"/>
                    </a:lnTo>
                    <a:lnTo>
                      <a:pt x="755" y="441"/>
                    </a:lnTo>
                    <a:lnTo>
                      <a:pt x="758" y="443"/>
                    </a:lnTo>
                    <a:lnTo>
                      <a:pt x="758" y="443"/>
                    </a:lnTo>
                    <a:lnTo>
                      <a:pt x="758" y="446"/>
                    </a:lnTo>
                    <a:lnTo>
                      <a:pt x="758" y="448"/>
                    </a:lnTo>
                    <a:lnTo>
                      <a:pt x="758" y="448"/>
                    </a:lnTo>
                    <a:lnTo>
                      <a:pt x="753" y="455"/>
                    </a:lnTo>
                    <a:lnTo>
                      <a:pt x="751" y="458"/>
                    </a:lnTo>
                    <a:lnTo>
                      <a:pt x="751" y="460"/>
                    </a:lnTo>
                    <a:lnTo>
                      <a:pt x="748" y="463"/>
                    </a:lnTo>
                    <a:lnTo>
                      <a:pt x="748" y="465"/>
                    </a:lnTo>
                    <a:lnTo>
                      <a:pt x="746" y="465"/>
                    </a:lnTo>
                    <a:lnTo>
                      <a:pt x="743" y="468"/>
                    </a:lnTo>
                    <a:lnTo>
                      <a:pt x="743" y="468"/>
                    </a:lnTo>
                    <a:lnTo>
                      <a:pt x="738" y="472"/>
                    </a:lnTo>
                    <a:lnTo>
                      <a:pt x="738" y="475"/>
                    </a:lnTo>
                    <a:lnTo>
                      <a:pt x="738" y="475"/>
                    </a:lnTo>
                    <a:lnTo>
                      <a:pt x="736" y="475"/>
                    </a:lnTo>
                    <a:lnTo>
                      <a:pt x="736" y="475"/>
                    </a:lnTo>
                    <a:lnTo>
                      <a:pt x="736" y="475"/>
                    </a:lnTo>
                    <a:lnTo>
                      <a:pt x="736" y="477"/>
                    </a:lnTo>
                    <a:lnTo>
                      <a:pt x="736" y="477"/>
                    </a:lnTo>
                    <a:lnTo>
                      <a:pt x="736" y="477"/>
                    </a:lnTo>
                    <a:lnTo>
                      <a:pt x="736" y="480"/>
                    </a:lnTo>
                    <a:lnTo>
                      <a:pt x="736" y="482"/>
                    </a:lnTo>
                    <a:lnTo>
                      <a:pt x="733" y="487"/>
                    </a:lnTo>
                    <a:lnTo>
                      <a:pt x="731" y="492"/>
                    </a:lnTo>
                    <a:lnTo>
                      <a:pt x="726" y="497"/>
                    </a:lnTo>
                    <a:lnTo>
                      <a:pt x="726" y="499"/>
                    </a:lnTo>
                    <a:lnTo>
                      <a:pt x="724" y="499"/>
                    </a:lnTo>
                    <a:lnTo>
                      <a:pt x="726" y="509"/>
                    </a:lnTo>
                    <a:lnTo>
                      <a:pt x="726" y="514"/>
                    </a:lnTo>
                    <a:lnTo>
                      <a:pt x="726" y="516"/>
                    </a:lnTo>
                    <a:lnTo>
                      <a:pt x="726" y="521"/>
                    </a:lnTo>
                    <a:lnTo>
                      <a:pt x="726" y="538"/>
                    </a:lnTo>
                    <a:lnTo>
                      <a:pt x="729" y="555"/>
                    </a:lnTo>
                    <a:lnTo>
                      <a:pt x="729" y="560"/>
                    </a:lnTo>
                    <a:lnTo>
                      <a:pt x="726" y="563"/>
                    </a:lnTo>
                    <a:lnTo>
                      <a:pt x="726" y="568"/>
                    </a:lnTo>
                    <a:lnTo>
                      <a:pt x="724" y="570"/>
                    </a:lnTo>
                    <a:lnTo>
                      <a:pt x="721" y="572"/>
                    </a:lnTo>
                    <a:lnTo>
                      <a:pt x="716" y="577"/>
                    </a:lnTo>
                    <a:lnTo>
                      <a:pt x="714" y="580"/>
                    </a:lnTo>
                    <a:lnTo>
                      <a:pt x="714" y="580"/>
                    </a:lnTo>
                    <a:lnTo>
                      <a:pt x="709" y="582"/>
                    </a:lnTo>
                    <a:lnTo>
                      <a:pt x="709" y="582"/>
                    </a:lnTo>
                    <a:lnTo>
                      <a:pt x="707" y="582"/>
                    </a:lnTo>
                    <a:lnTo>
                      <a:pt x="707" y="585"/>
                    </a:lnTo>
                    <a:lnTo>
                      <a:pt x="702" y="592"/>
                    </a:lnTo>
                    <a:lnTo>
                      <a:pt x="699" y="592"/>
                    </a:lnTo>
                    <a:lnTo>
                      <a:pt x="699" y="594"/>
                    </a:lnTo>
                    <a:lnTo>
                      <a:pt x="697" y="597"/>
                    </a:lnTo>
                    <a:lnTo>
                      <a:pt x="690" y="599"/>
                    </a:lnTo>
                    <a:lnTo>
                      <a:pt x="682" y="602"/>
                    </a:lnTo>
                    <a:lnTo>
                      <a:pt x="680" y="602"/>
                    </a:lnTo>
                    <a:lnTo>
                      <a:pt x="677" y="602"/>
                    </a:lnTo>
                    <a:lnTo>
                      <a:pt x="677" y="602"/>
                    </a:lnTo>
                    <a:lnTo>
                      <a:pt x="677" y="602"/>
                    </a:lnTo>
                    <a:lnTo>
                      <a:pt x="675" y="597"/>
                    </a:lnTo>
                    <a:lnTo>
                      <a:pt x="675" y="594"/>
                    </a:lnTo>
                    <a:lnTo>
                      <a:pt x="672" y="594"/>
                    </a:lnTo>
                    <a:lnTo>
                      <a:pt x="670" y="580"/>
                    </a:lnTo>
                    <a:lnTo>
                      <a:pt x="670" y="577"/>
                    </a:lnTo>
                    <a:lnTo>
                      <a:pt x="668" y="560"/>
                    </a:lnTo>
                    <a:lnTo>
                      <a:pt x="665" y="553"/>
                    </a:lnTo>
                    <a:lnTo>
                      <a:pt x="665" y="541"/>
                    </a:lnTo>
                    <a:lnTo>
                      <a:pt x="663" y="526"/>
                    </a:lnTo>
                    <a:lnTo>
                      <a:pt x="660" y="521"/>
                    </a:lnTo>
                    <a:lnTo>
                      <a:pt x="660" y="519"/>
                    </a:lnTo>
                    <a:lnTo>
                      <a:pt x="660" y="516"/>
                    </a:lnTo>
                    <a:lnTo>
                      <a:pt x="658" y="516"/>
                    </a:lnTo>
                    <a:lnTo>
                      <a:pt x="655" y="509"/>
                    </a:lnTo>
                    <a:lnTo>
                      <a:pt x="653" y="507"/>
                    </a:lnTo>
                    <a:lnTo>
                      <a:pt x="651" y="507"/>
                    </a:lnTo>
                    <a:lnTo>
                      <a:pt x="643" y="502"/>
                    </a:lnTo>
                    <a:lnTo>
                      <a:pt x="643" y="502"/>
                    </a:lnTo>
                    <a:lnTo>
                      <a:pt x="641" y="502"/>
                    </a:lnTo>
                    <a:lnTo>
                      <a:pt x="638" y="502"/>
                    </a:lnTo>
                    <a:lnTo>
                      <a:pt x="636" y="502"/>
                    </a:lnTo>
                    <a:lnTo>
                      <a:pt x="633" y="504"/>
                    </a:lnTo>
                    <a:lnTo>
                      <a:pt x="631" y="507"/>
                    </a:lnTo>
                    <a:lnTo>
                      <a:pt x="631" y="507"/>
                    </a:lnTo>
                    <a:lnTo>
                      <a:pt x="629" y="507"/>
                    </a:lnTo>
                    <a:lnTo>
                      <a:pt x="629" y="507"/>
                    </a:lnTo>
                    <a:lnTo>
                      <a:pt x="626" y="509"/>
                    </a:lnTo>
                    <a:lnTo>
                      <a:pt x="626" y="509"/>
                    </a:lnTo>
                    <a:lnTo>
                      <a:pt x="619" y="509"/>
                    </a:lnTo>
                    <a:lnTo>
                      <a:pt x="619" y="509"/>
                    </a:lnTo>
                    <a:lnTo>
                      <a:pt x="619" y="509"/>
                    </a:lnTo>
                    <a:lnTo>
                      <a:pt x="619" y="511"/>
                    </a:lnTo>
                    <a:lnTo>
                      <a:pt x="616" y="514"/>
                    </a:lnTo>
                    <a:lnTo>
                      <a:pt x="616" y="514"/>
                    </a:lnTo>
                    <a:lnTo>
                      <a:pt x="614" y="514"/>
                    </a:lnTo>
                    <a:lnTo>
                      <a:pt x="609" y="516"/>
                    </a:lnTo>
                    <a:lnTo>
                      <a:pt x="609" y="516"/>
                    </a:lnTo>
                    <a:lnTo>
                      <a:pt x="612" y="516"/>
                    </a:lnTo>
                    <a:lnTo>
                      <a:pt x="612" y="516"/>
                    </a:lnTo>
                    <a:lnTo>
                      <a:pt x="614" y="519"/>
                    </a:lnTo>
                    <a:lnTo>
                      <a:pt x="612" y="521"/>
                    </a:lnTo>
                    <a:lnTo>
                      <a:pt x="609" y="521"/>
                    </a:lnTo>
                    <a:lnTo>
                      <a:pt x="609" y="524"/>
                    </a:lnTo>
                    <a:lnTo>
                      <a:pt x="609" y="526"/>
                    </a:lnTo>
                  </a:path>
                </a:pathLst>
              </a:custGeom>
              <a:noFill/>
              <a:ln w="5">
                <a:solidFill>
                  <a:srgbClr val="808285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200" dirty="0"/>
              </a:p>
            </p:txBody>
          </p:sp>
          <p:sp>
            <p:nvSpPr>
              <p:cNvPr id="150" name="Freeform 276">
                <a:extLst>
                  <a:ext uri="{FF2B5EF4-FFF2-40B4-BE49-F238E27FC236}">
                    <a16:creationId xmlns:a16="http://schemas.microsoft.com/office/drawing/2014/main" id="{1650A764-D8B5-4024-9148-9693C191772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48" y="1782"/>
                <a:ext cx="46" cy="37"/>
              </a:xfrm>
              <a:custGeom>
                <a:avLst/>
                <a:gdLst>
                  <a:gd name="T0" fmla="*/ 2 w 46"/>
                  <a:gd name="T1" fmla="*/ 34 h 37"/>
                  <a:gd name="T2" fmla="*/ 7 w 46"/>
                  <a:gd name="T3" fmla="*/ 32 h 37"/>
                  <a:gd name="T4" fmla="*/ 10 w 46"/>
                  <a:gd name="T5" fmla="*/ 32 h 37"/>
                  <a:gd name="T6" fmla="*/ 12 w 46"/>
                  <a:gd name="T7" fmla="*/ 30 h 37"/>
                  <a:gd name="T8" fmla="*/ 15 w 46"/>
                  <a:gd name="T9" fmla="*/ 27 h 37"/>
                  <a:gd name="T10" fmla="*/ 15 w 46"/>
                  <a:gd name="T11" fmla="*/ 22 h 37"/>
                  <a:gd name="T12" fmla="*/ 15 w 46"/>
                  <a:gd name="T13" fmla="*/ 22 h 37"/>
                  <a:gd name="T14" fmla="*/ 15 w 46"/>
                  <a:gd name="T15" fmla="*/ 20 h 37"/>
                  <a:gd name="T16" fmla="*/ 15 w 46"/>
                  <a:gd name="T17" fmla="*/ 15 h 37"/>
                  <a:gd name="T18" fmla="*/ 17 w 46"/>
                  <a:gd name="T19" fmla="*/ 13 h 37"/>
                  <a:gd name="T20" fmla="*/ 20 w 46"/>
                  <a:gd name="T21" fmla="*/ 10 h 37"/>
                  <a:gd name="T22" fmla="*/ 22 w 46"/>
                  <a:gd name="T23" fmla="*/ 10 h 37"/>
                  <a:gd name="T24" fmla="*/ 20 w 46"/>
                  <a:gd name="T25" fmla="*/ 8 h 37"/>
                  <a:gd name="T26" fmla="*/ 20 w 46"/>
                  <a:gd name="T27" fmla="*/ 5 h 37"/>
                  <a:gd name="T28" fmla="*/ 22 w 46"/>
                  <a:gd name="T29" fmla="*/ 3 h 37"/>
                  <a:gd name="T30" fmla="*/ 24 w 46"/>
                  <a:gd name="T31" fmla="*/ 0 h 37"/>
                  <a:gd name="T32" fmla="*/ 27 w 46"/>
                  <a:gd name="T33" fmla="*/ 0 h 37"/>
                  <a:gd name="T34" fmla="*/ 32 w 46"/>
                  <a:gd name="T35" fmla="*/ 3 h 37"/>
                  <a:gd name="T36" fmla="*/ 32 w 46"/>
                  <a:gd name="T37" fmla="*/ 5 h 37"/>
                  <a:gd name="T38" fmla="*/ 32 w 46"/>
                  <a:gd name="T39" fmla="*/ 5 h 37"/>
                  <a:gd name="T40" fmla="*/ 32 w 46"/>
                  <a:gd name="T41" fmla="*/ 8 h 37"/>
                  <a:gd name="T42" fmla="*/ 32 w 46"/>
                  <a:gd name="T43" fmla="*/ 10 h 37"/>
                  <a:gd name="T44" fmla="*/ 32 w 46"/>
                  <a:gd name="T45" fmla="*/ 13 h 37"/>
                  <a:gd name="T46" fmla="*/ 32 w 46"/>
                  <a:gd name="T47" fmla="*/ 15 h 37"/>
                  <a:gd name="T48" fmla="*/ 34 w 46"/>
                  <a:gd name="T49" fmla="*/ 17 h 37"/>
                  <a:gd name="T50" fmla="*/ 39 w 46"/>
                  <a:gd name="T51" fmla="*/ 17 h 37"/>
                  <a:gd name="T52" fmla="*/ 44 w 46"/>
                  <a:gd name="T53" fmla="*/ 20 h 37"/>
                  <a:gd name="T54" fmla="*/ 46 w 46"/>
                  <a:gd name="T55" fmla="*/ 20 h 37"/>
                  <a:gd name="T56" fmla="*/ 46 w 46"/>
                  <a:gd name="T57" fmla="*/ 20 h 37"/>
                  <a:gd name="T58" fmla="*/ 46 w 46"/>
                  <a:gd name="T59" fmla="*/ 22 h 37"/>
                  <a:gd name="T60" fmla="*/ 46 w 46"/>
                  <a:gd name="T61" fmla="*/ 25 h 37"/>
                  <a:gd name="T62" fmla="*/ 46 w 46"/>
                  <a:gd name="T63" fmla="*/ 27 h 37"/>
                  <a:gd name="T64" fmla="*/ 44 w 46"/>
                  <a:gd name="T65" fmla="*/ 34 h 37"/>
                  <a:gd name="T66" fmla="*/ 37 w 46"/>
                  <a:gd name="T67" fmla="*/ 34 h 37"/>
                  <a:gd name="T68" fmla="*/ 34 w 46"/>
                  <a:gd name="T69" fmla="*/ 34 h 37"/>
                  <a:gd name="T70" fmla="*/ 32 w 46"/>
                  <a:gd name="T71" fmla="*/ 37 h 37"/>
                  <a:gd name="T72" fmla="*/ 22 w 46"/>
                  <a:gd name="T73" fmla="*/ 37 h 37"/>
                  <a:gd name="T74" fmla="*/ 12 w 46"/>
                  <a:gd name="T75" fmla="*/ 34 h 37"/>
                  <a:gd name="T76" fmla="*/ 7 w 46"/>
                  <a:gd name="T77" fmla="*/ 34 h 37"/>
                  <a:gd name="T78" fmla="*/ 5 w 46"/>
                  <a:gd name="T79" fmla="*/ 37 h 37"/>
                  <a:gd name="T80" fmla="*/ 2 w 46"/>
                  <a:gd name="T81" fmla="*/ 34 h 37"/>
                  <a:gd name="T82" fmla="*/ 2 w 46"/>
                  <a:gd name="T83" fmla="*/ 37 h 37"/>
                  <a:gd name="T84" fmla="*/ 0 w 46"/>
                  <a:gd name="T85" fmla="*/ 37 h 3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</a:cxnLst>
                <a:rect l="0" t="0" r="r" b="b"/>
                <a:pathLst>
                  <a:path w="46" h="37">
                    <a:moveTo>
                      <a:pt x="0" y="37"/>
                    </a:moveTo>
                    <a:lnTo>
                      <a:pt x="2" y="34"/>
                    </a:lnTo>
                    <a:lnTo>
                      <a:pt x="2" y="34"/>
                    </a:lnTo>
                    <a:lnTo>
                      <a:pt x="7" y="32"/>
                    </a:lnTo>
                    <a:lnTo>
                      <a:pt x="10" y="32"/>
                    </a:lnTo>
                    <a:lnTo>
                      <a:pt x="10" y="32"/>
                    </a:lnTo>
                    <a:lnTo>
                      <a:pt x="12" y="30"/>
                    </a:lnTo>
                    <a:lnTo>
                      <a:pt x="12" y="30"/>
                    </a:lnTo>
                    <a:lnTo>
                      <a:pt x="15" y="27"/>
                    </a:lnTo>
                    <a:lnTo>
                      <a:pt x="15" y="27"/>
                    </a:lnTo>
                    <a:lnTo>
                      <a:pt x="15" y="25"/>
                    </a:lnTo>
                    <a:lnTo>
                      <a:pt x="15" y="22"/>
                    </a:lnTo>
                    <a:lnTo>
                      <a:pt x="15" y="22"/>
                    </a:lnTo>
                    <a:lnTo>
                      <a:pt x="15" y="22"/>
                    </a:lnTo>
                    <a:lnTo>
                      <a:pt x="15" y="20"/>
                    </a:lnTo>
                    <a:lnTo>
                      <a:pt x="15" y="20"/>
                    </a:lnTo>
                    <a:lnTo>
                      <a:pt x="15" y="17"/>
                    </a:lnTo>
                    <a:lnTo>
                      <a:pt x="15" y="15"/>
                    </a:lnTo>
                    <a:lnTo>
                      <a:pt x="15" y="13"/>
                    </a:lnTo>
                    <a:lnTo>
                      <a:pt x="17" y="13"/>
                    </a:lnTo>
                    <a:lnTo>
                      <a:pt x="20" y="10"/>
                    </a:lnTo>
                    <a:lnTo>
                      <a:pt x="20" y="10"/>
                    </a:lnTo>
                    <a:lnTo>
                      <a:pt x="22" y="10"/>
                    </a:lnTo>
                    <a:lnTo>
                      <a:pt x="22" y="10"/>
                    </a:lnTo>
                    <a:lnTo>
                      <a:pt x="22" y="10"/>
                    </a:lnTo>
                    <a:lnTo>
                      <a:pt x="20" y="8"/>
                    </a:lnTo>
                    <a:lnTo>
                      <a:pt x="20" y="5"/>
                    </a:lnTo>
                    <a:lnTo>
                      <a:pt x="20" y="5"/>
                    </a:lnTo>
                    <a:lnTo>
                      <a:pt x="20" y="3"/>
                    </a:lnTo>
                    <a:lnTo>
                      <a:pt x="22" y="3"/>
                    </a:lnTo>
                    <a:lnTo>
                      <a:pt x="24" y="3"/>
                    </a:lnTo>
                    <a:lnTo>
                      <a:pt x="24" y="0"/>
                    </a:lnTo>
                    <a:lnTo>
                      <a:pt x="27" y="0"/>
                    </a:lnTo>
                    <a:lnTo>
                      <a:pt x="27" y="0"/>
                    </a:lnTo>
                    <a:lnTo>
                      <a:pt x="29" y="3"/>
                    </a:lnTo>
                    <a:lnTo>
                      <a:pt x="32" y="3"/>
                    </a:lnTo>
                    <a:lnTo>
                      <a:pt x="32" y="3"/>
                    </a:lnTo>
                    <a:lnTo>
                      <a:pt x="32" y="5"/>
                    </a:lnTo>
                    <a:lnTo>
                      <a:pt x="32" y="5"/>
                    </a:lnTo>
                    <a:lnTo>
                      <a:pt x="32" y="5"/>
                    </a:lnTo>
                    <a:lnTo>
                      <a:pt x="32" y="8"/>
                    </a:lnTo>
                    <a:lnTo>
                      <a:pt x="32" y="8"/>
                    </a:lnTo>
                    <a:lnTo>
                      <a:pt x="32" y="10"/>
                    </a:lnTo>
                    <a:lnTo>
                      <a:pt x="32" y="10"/>
                    </a:lnTo>
                    <a:lnTo>
                      <a:pt x="34" y="10"/>
                    </a:lnTo>
                    <a:lnTo>
                      <a:pt x="32" y="13"/>
                    </a:lnTo>
                    <a:lnTo>
                      <a:pt x="32" y="13"/>
                    </a:lnTo>
                    <a:lnTo>
                      <a:pt x="32" y="15"/>
                    </a:lnTo>
                    <a:lnTo>
                      <a:pt x="32" y="15"/>
                    </a:lnTo>
                    <a:lnTo>
                      <a:pt x="34" y="17"/>
                    </a:lnTo>
                    <a:lnTo>
                      <a:pt x="34" y="17"/>
                    </a:lnTo>
                    <a:lnTo>
                      <a:pt x="39" y="17"/>
                    </a:lnTo>
                    <a:lnTo>
                      <a:pt x="41" y="17"/>
                    </a:lnTo>
                    <a:lnTo>
                      <a:pt x="44" y="20"/>
                    </a:lnTo>
                    <a:lnTo>
                      <a:pt x="44" y="20"/>
                    </a:lnTo>
                    <a:lnTo>
                      <a:pt x="46" y="20"/>
                    </a:lnTo>
                    <a:lnTo>
                      <a:pt x="46" y="17"/>
                    </a:lnTo>
                    <a:lnTo>
                      <a:pt x="46" y="20"/>
                    </a:lnTo>
                    <a:lnTo>
                      <a:pt x="46" y="20"/>
                    </a:lnTo>
                    <a:lnTo>
                      <a:pt x="46" y="22"/>
                    </a:lnTo>
                    <a:lnTo>
                      <a:pt x="46" y="22"/>
                    </a:lnTo>
                    <a:lnTo>
                      <a:pt x="46" y="25"/>
                    </a:lnTo>
                    <a:lnTo>
                      <a:pt x="46" y="25"/>
                    </a:lnTo>
                    <a:lnTo>
                      <a:pt x="46" y="27"/>
                    </a:lnTo>
                    <a:lnTo>
                      <a:pt x="46" y="30"/>
                    </a:lnTo>
                    <a:lnTo>
                      <a:pt x="44" y="34"/>
                    </a:lnTo>
                    <a:lnTo>
                      <a:pt x="41" y="34"/>
                    </a:lnTo>
                    <a:lnTo>
                      <a:pt x="37" y="34"/>
                    </a:lnTo>
                    <a:lnTo>
                      <a:pt x="37" y="34"/>
                    </a:lnTo>
                    <a:lnTo>
                      <a:pt x="34" y="34"/>
                    </a:lnTo>
                    <a:lnTo>
                      <a:pt x="34" y="37"/>
                    </a:lnTo>
                    <a:lnTo>
                      <a:pt x="32" y="37"/>
                    </a:lnTo>
                    <a:lnTo>
                      <a:pt x="24" y="37"/>
                    </a:lnTo>
                    <a:lnTo>
                      <a:pt x="22" y="37"/>
                    </a:lnTo>
                    <a:lnTo>
                      <a:pt x="17" y="34"/>
                    </a:lnTo>
                    <a:lnTo>
                      <a:pt x="12" y="34"/>
                    </a:lnTo>
                    <a:lnTo>
                      <a:pt x="10" y="34"/>
                    </a:lnTo>
                    <a:lnTo>
                      <a:pt x="7" y="34"/>
                    </a:lnTo>
                    <a:lnTo>
                      <a:pt x="7" y="34"/>
                    </a:lnTo>
                    <a:lnTo>
                      <a:pt x="5" y="37"/>
                    </a:lnTo>
                    <a:lnTo>
                      <a:pt x="5" y="34"/>
                    </a:lnTo>
                    <a:lnTo>
                      <a:pt x="2" y="34"/>
                    </a:lnTo>
                    <a:lnTo>
                      <a:pt x="2" y="34"/>
                    </a:lnTo>
                    <a:lnTo>
                      <a:pt x="2" y="37"/>
                    </a:lnTo>
                    <a:lnTo>
                      <a:pt x="0" y="37"/>
                    </a:lnTo>
                    <a:lnTo>
                      <a:pt x="0" y="37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200" dirty="0"/>
              </a:p>
            </p:txBody>
          </p:sp>
          <p:sp>
            <p:nvSpPr>
              <p:cNvPr id="151" name="Freeform 277">
                <a:extLst>
                  <a:ext uri="{FF2B5EF4-FFF2-40B4-BE49-F238E27FC236}">
                    <a16:creationId xmlns:a16="http://schemas.microsoft.com/office/drawing/2014/main" id="{9F12F98A-728C-4E64-B3F8-510C7704D89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48" y="1782"/>
                <a:ext cx="46" cy="37"/>
              </a:xfrm>
              <a:custGeom>
                <a:avLst/>
                <a:gdLst>
                  <a:gd name="T0" fmla="*/ 2 w 46"/>
                  <a:gd name="T1" fmla="*/ 34 h 37"/>
                  <a:gd name="T2" fmla="*/ 7 w 46"/>
                  <a:gd name="T3" fmla="*/ 32 h 37"/>
                  <a:gd name="T4" fmla="*/ 10 w 46"/>
                  <a:gd name="T5" fmla="*/ 32 h 37"/>
                  <a:gd name="T6" fmla="*/ 12 w 46"/>
                  <a:gd name="T7" fmla="*/ 30 h 37"/>
                  <a:gd name="T8" fmla="*/ 15 w 46"/>
                  <a:gd name="T9" fmla="*/ 27 h 37"/>
                  <a:gd name="T10" fmla="*/ 15 w 46"/>
                  <a:gd name="T11" fmla="*/ 22 h 37"/>
                  <a:gd name="T12" fmla="*/ 15 w 46"/>
                  <a:gd name="T13" fmla="*/ 22 h 37"/>
                  <a:gd name="T14" fmla="*/ 15 w 46"/>
                  <a:gd name="T15" fmla="*/ 20 h 37"/>
                  <a:gd name="T16" fmla="*/ 15 w 46"/>
                  <a:gd name="T17" fmla="*/ 15 h 37"/>
                  <a:gd name="T18" fmla="*/ 17 w 46"/>
                  <a:gd name="T19" fmla="*/ 13 h 37"/>
                  <a:gd name="T20" fmla="*/ 20 w 46"/>
                  <a:gd name="T21" fmla="*/ 10 h 37"/>
                  <a:gd name="T22" fmla="*/ 22 w 46"/>
                  <a:gd name="T23" fmla="*/ 10 h 37"/>
                  <a:gd name="T24" fmla="*/ 20 w 46"/>
                  <a:gd name="T25" fmla="*/ 8 h 37"/>
                  <a:gd name="T26" fmla="*/ 20 w 46"/>
                  <a:gd name="T27" fmla="*/ 5 h 37"/>
                  <a:gd name="T28" fmla="*/ 22 w 46"/>
                  <a:gd name="T29" fmla="*/ 3 h 37"/>
                  <a:gd name="T30" fmla="*/ 24 w 46"/>
                  <a:gd name="T31" fmla="*/ 0 h 37"/>
                  <a:gd name="T32" fmla="*/ 27 w 46"/>
                  <a:gd name="T33" fmla="*/ 0 h 37"/>
                  <a:gd name="T34" fmla="*/ 32 w 46"/>
                  <a:gd name="T35" fmla="*/ 3 h 37"/>
                  <a:gd name="T36" fmla="*/ 32 w 46"/>
                  <a:gd name="T37" fmla="*/ 5 h 37"/>
                  <a:gd name="T38" fmla="*/ 32 w 46"/>
                  <a:gd name="T39" fmla="*/ 5 h 37"/>
                  <a:gd name="T40" fmla="*/ 32 w 46"/>
                  <a:gd name="T41" fmla="*/ 8 h 37"/>
                  <a:gd name="T42" fmla="*/ 32 w 46"/>
                  <a:gd name="T43" fmla="*/ 10 h 37"/>
                  <a:gd name="T44" fmla="*/ 32 w 46"/>
                  <a:gd name="T45" fmla="*/ 13 h 37"/>
                  <a:gd name="T46" fmla="*/ 32 w 46"/>
                  <a:gd name="T47" fmla="*/ 15 h 37"/>
                  <a:gd name="T48" fmla="*/ 34 w 46"/>
                  <a:gd name="T49" fmla="*/ 17 h 37"/>
                  <a:gd name="T50" fmla="*/ 39 w 46"/>
                  <a:gd name="T51" fmla="*/ 17 h 37"/>
                  <a:gd name="T52" fmla="*/ 44 w 46"/>
                  <a:gd name="T53" fmla="*/ 20 h 37"/>
                  <a:gd name="T54" fmla="*/ 46 w 46"/>
                  <a:gd name="T55" fmla="*/ 20 h 37"/>
                  <a:gd name="T56" fmla="*/ 46 w 46"/>
                  <a:gd name="T57" fmla="*/ 20 h 37"/>
                  <a:gd name="T58" fmla="*/ 46 w 46"/>
                  <a:gd name="T59" fmla="*/ 22 h 37"/>
                  <a:gd name="T60" fmla="*/ 46 w 46"/>
                  <a:gd name="T61" fmla="*/ 25 h 37"/>
                  <a:gd name="T62" fmla="*/ 46 w 46"/>
                  <a:gd name="T63" fmla="*/ 27 h 37"/>
                  <a:gd name="T64" fmla="*/ 44 w 46"/>
                  <a:gd name="T65" fmla="*/ 34 h 37"/>
                  <a:gd name="T66" fmla="*/ 37 w 46"/>
                  <a:gd name="T67" fmla="*/ 34 h 37"/>
                  <a:gd name="T68" fmla="*/ 34 w 46"/>
                  <a:gd name="T69" fmla="*/ 34 h 37"/>
                  <a:gd name="T70" fmla="*/ 32 w 46"/>
                  <a:gd name="T71" fmla="*/ 37 h 37"/>
                  <a:gd name="T72" fmla="*/ 22 w 46"/>
                  <a:gd name="T73" fmla="*/ 37 h 37"/>
                  <a:gd name="T74" fmla="*/ 12 w 46"/>
                  <a:gd name="T75" fmla="*/ 34 h 37"/>
                  <a:gd name="T76" fmla="*/ 7 w 46"/>
                  <a:gd name="T77" fmla="*/ 34 h 37"/>
                  <a:gd name="T78" fmla="*/ 5 w 46"/>
                  <a:gd name="T79" fmla="*/ 37 h 37"/>
                  <a:gd name="T80" fmla="*/ 2 w 46"/>
                  <a:gd name="T81" fmla="*/ 34 h 37"/>
                  <a:gd name="T82" fmla="*/ 2 w 46"/>
                  <a:gd name="T83" fmla="*/ 37 h 37"/>
                  <a:gd name="T84" fmla="*/ 0 w 46"/>
                  <a:gd name="T85" fmla="*/ 37 h 3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</a:cxnLst>
                <a:rect l="0" t="0" r="r" b="b"/>
                <a:pathLst>
                  <a:path w="46" h="37">
                    <a:moveTo>
                      <a:pt x="0" y="37"/>
                    </a:moveTo>
                    <a:lnTo>
                      <a:pt x="2" y="34"/>
                    </a:lnTo>
                    <a:lnTo>
                      <a:pt x="2" y="34"/>
                    </a:lnTo>
                    <a:lnTo>
                      <a:pt x="7" y="32"/>
                    </a:lnTo>
                    <a:lnTo>
                      <a:pt x="10" y="32"/>
                    </a:lnTo>
                    <a:lnTo>
                      <a:pt x="10" y="32"/>
                    </a:lnTo>
                    <a:lnTo>
                      <a:pt x="12" y="30"/>
                    </a:lnTo>
                    <a:lnTo>
                      <a:pt x="12" y="30"/>
                    </a:lnTo>
                    <a:lnTo>
                      <a:pt x="15" y="27"/>
                    </a:lnTo>
                    <a:lnTo>
                      <a:pt x="15" y="27"/>
                    </a:lnTo>
                    <a:lnTo>
                      <a:pt x="15" y="25"/>
                    </a:lnTo>
                    <a:lnTo>
                      <a:pt x="15" y="22"/>
                    </a:lnTo>
                    <a:lnTo>
                      <a:pt x="15" y="22"/>
                    </a:lnTo>
                    <a:lnTo>
                      <a:pt x="15" y="22"/>
                    </a:lnTo>
                    <a:lnTo>
                      <a:pt x="15" y="20"/>
                    </a:lnTo>
                    <a:lnTo>
                      <a:pt x="15" y="20"/>
                    </a:lnTo>
                    <a:lnTo>
                      <a:pt x="15" y="17"/>
                    </a:lnTo>
                    <a:lnTo>
                      <a:pt x="15" y="15"/>
                    </a:lnTo>
                    <a:lnTo>
                      <a:pt x="15" y="13"/>
                    </a:lnTo>
                    <a:lnTo>
                      <a:pt x="17" y="13"/>
                    </a:lnTo>
                    <a:lnTo>
                      <a:pt x="20" y="10"/>
                    </a:lnTo>
                    <a:lnTo>
                      <a:pt x="20" y="10"/>
                    </a:lnTo>
                    <a:lnTo>
                      <a:pt x="22" y="10"/>
                    </a:lnTo>
                    <a:lnTo>
                      <a:pt x="22" y="10"/>
                    </a:lnTo>
                    <a:lnTo>
                      <a:pt x="22" y="10"/>
                    </a:lnTo>
                    <a:lnTo>
                      <a:pt x="20" y="8"/>
                    </a:lnTo>
                    <a:lnTo>
                      <a:pt x="20" y="5"/>
                    </a:lnTo>
                    <a:lnTo>
                      <a:pt x="20" y="5"/>
                    </a:lnTo>
                    <a:lnTo>
                      <a:pt x="20" y="3"/>
                    </a:lnTo>
                    <a:lnTo>
                      <a:pt x="22" y="3"/>
                    </a:lnTo>
                    <a:lnTo>
                      <a:pt x="24" y="3"/>
                    </a:lnTo>
                    <a:lnTo>
                      <a:pt x="24" y="0"/>
                    </a:lnTo>
                    <a:lnTo>
                      <a:pt x="27" y="0"/>
                    </a:lnTo>
                    <a:lnTo>
                      <a:pt x="27" y="0"/>
                    </a:lnTo>
                    <a:lnTo>
                      <a:pt x="29" y="3"/>
                    </a:lnTo>
                    <a:lnTo>
                      <a:pt x="32" y="3"/>
                    </a:lnTo>
                    <a:lnTo>
                      <a:pt x="32" y="3"/>
                    </a:lnTo>
                    <a:lnTo>
                      <a:pt x="32" y="5"/>
                    </a:lnTo>
                    <a:lnTo>
                      <a:pt x="32" y="5"/>
                    </a:lnTo>
                    <a:lnTo>
                      <a:pt x="32" y="5"/>
                    </a:lnTo>
                    <a:lnTo>
                      <a:pt x="32" y="8"/>
                    </a:lnTo>
                    <a:lnTo>
                      <a:pt x="32" y="8"/>
                    </a:lnTo>
                    <a:lnTo>
                      <a:pt x="32" y="10"/>
                    </a:lnTo>
                    <a:lnTo>
                      <a:pt x="32" y="10"/>
                    </a:lnTo>
                    <a:lnTo>
                      <a:pt x="34" y="10"/>
                    </a:lnTo>
                    <a:lnTo>
                      <a:pt x="32" y="13"/>
                    </a:lnTo>
                    <a:lnTo>
                      <a:pt x="32" y="13"/>
                    </a:lnTo>
                    <a:lnTo>
                      <a:pt x="32" y="15"/>
                    </a:lnTo>
                    <a:lnTo>
                      <a:pt x="32" y="15"/>
                    </a:lnTo>
                    <a:lnTo>
                      <a:pt x="34" y="17"/>
                    </a:lnTo>
                    <a:lnTo>
                      <a:pt x="34" y="17"/>
                    </a:lnTo>
                    <a:lnTo>
                      <a:pt x="39" y="17"/>
                    </a:lnTo>
                    <a:lnTo>
                      <a:pt x="41" y="17"/>
                    </a:lnTo>
                    <a:lnTo>
                      <a:pt x="44" y="20"/>
                    </a:lnTo>
                    <a:lnTo>
                      <a:pt x="44" y="20"/>
                    </a:lnTo>
                    <a:lnTo>
                      <a:pt x="46" y="20"/>
                    </a:lnTo>
                    <a:lnTo>
                      <a:pt x="46" y="17"/>
                    </a:lnTo>
                    <a:lnTo>
                      <a:pt x="46" y="20"/>
                    </a:lnTo>
                    <a:lnTo>
                      <a:pt x="46" y="20"/>
                    </a:lnTo>
                    <a:lnTo>
                      <a:pt x="46" y="22"/>
                    </a:lnTo>
                    <a:lnTo>
                      <a:pt x="46" y="22"/>
                    </a:lnTo>
                    <a:lnTo>
                      <a:pt x="46" y="25"/>
                    </a:lnTo>
                    <a:lnTo>
                      <a:pt x="46" y="25"/>
                    </a:lnTo>
                    <a:lnTo>
                      <a:pt x="46" y="27"/>
                    </a:lnTo>
                    <a:lnTo>
                      <a:pt x="46" y="30"/>
                    </a:lnTo>
                    <a:lnTo>
                      <a:pt x="44" y="34"/>
                    </a:lnTo>
                    <a:lnTo>
                      <a:pt x="41" y="34"/>
                    </a:lnTo>
                    <a:lnTo>
                      <a:pt x="37" y="34"/>
                    </a:lnTo>
                    <a:lnTo>
                      <a:pt x="37" y="34"/>
                    </a:lnTo>
                    <a:lnTo>
                      <a:pt x="34" y="34"/>
                    </a:lnTo>
                    <a:lnTo>
                      <a:pt x="34" y="37"/>
                    </a:lnTo>
                    <a:lnTo>
                      <a:pt x="32" y="37"/>
                    </a:lnTo>
                    <a:lnTo>
                      <a:pt x="24" y="37"/>
                    </a:lnTo>
                    <a:lnTo>
                      <a:pt x="22" y="37"/>
                    </a:lnTo>
                    <a:lnTo>
                      <a:pt x="17" y="34"/>
                    </a:lnTo>
                    <a:lnTo>
                      <a:pt x="12" y="34"/>
                    </a:lnTo>
                    <a:lnTo>
                      <a:pt x="10" y="34"/>
                    </a:lnTo>
                    <a:lnTo>
                      <a:pt x="7" y="34"/>
                    </a:lnTo>
                    <a:lnTo>
                      <a:pt x="7" y="34"/>
                    </a:lnTo>
                    <a:lnTo>
                      <a:pt x="5" y="37"/>
                    </a:lnTo>
                    <a:lnTo>
                      <a:pt x="5" y="34"/>
                    </a:lnTo>
                    <a:lnTo>
                      <a:pt x="2" y="34"/>
                    </a:lnTo>
                    <a:lnTo>
                      <a:pt x="2" y="34"/>
                    </a:lnTo>
                    <a:lnTo>
                      <a:pt x="2" y="37"/>
                    </a:lnTo>
                    <a:lnTo>
                      <a:pt x="0" y="37"/>
                    </a:lnTo>
                    <a:lnTo>
                      <a:pt x="0" y="37"/>
                    </a:lnTo>
                  </a:path>
                </a:pathLst>
              </a:custGeom>
              <a:noFill/>
              <a:ln w="5">
                <a:solidFill>
                  <a:srgbClr val="808285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200" dirty="0"/>
              </a:p>
            </p:txBody>
          </p:sp>
          <p:sp>
            <p:nvSpPr>
              <p:cNvPr id="152" name="Freeform 278">
                <a:extLst>
                  <a:ext uri="{FF2B5EF4-FFF2-40B4-BE49-F238E27FC236}">
                    <a16:creationId xmlns:a16="http://schemas.microsoft.com/office/drawing/2014/main" id="{F292B168-3238-4AD1-BD54-805C8F8BEF6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080" y="1609"/>
                <a:ext cx="280" cy="127"/>
              </a:xfrm>
              <a:custGeom>
                <a:avLst/>
                <a:gdLst>
                  <a:gd name="T0" fmla="*/ 248 w 280"/>
                  <a:gd name="T1" fmla="*/ 61 h 127"/>
                  <a:gd name="T2" fmla="*/ 243 w 280"/>
                  <a:gd name="T3" fmla="*/ 64 h 127"/>
                  <a:gd name="T4" fmla="*/ 246 w 280"/>
                  <a:gd name="T5" fmla="*/ 69 h 127"/>
                  <a:gd name="T6" fmla="*/ 248 w 280"/>
                  <a:gd name="T7" fmla="*/ 81 h 127"/>
                  <a:gd name="T8" fmla="*/ 246 w 280"/>
                  <a:gd name="T9" fmla="*/ 93 h 127"/>
                  <a:gd name="T10" fmla="*/ 221 w 280"/>
                  <a:gd name="T11" fmla="*/ 100 h 127"/>
                  <a:gd name="T12" fmla="*/ 209 w 280"/>
                  <a:gd name="T13" fmla="*/ 112 h 127"/>
                  <a:gd name="T14" fmla="*/ 197 w 280"/>
                  <a:gd name="T15" fmla="*/ 117 h 127"/>
                  <a:gd name="T16" fmla="*/ 195 w 280"/>
                  <a:gd name="T17" fmla="*/ 117 h 127"/>
                  <a:gd name="T18" fmla="*/ 168 w 280"/>
                  <a:gd name="T19" fmla="*/ 115 h 127"/>
                  <a:gd name="T20" fmla="*/ 143 w 280"/>
                  <a:gd name="T21" fmla="*/ 112 h 127"/>
                  <a:gd name="T22" fmla="*/ 117 w 280"/>
                  <a:gd name="T23" fmla="*/ 108 h 127"/>
                  <a:gd name="T24" fmla="*/ 75 w 280"/>
                  <a:gd name="T25" fmla="*/ 110 h 127"/>
                  <a:gd name="T26" fmla="*/ 44 w 280"/>
                  <a:gd name="T27" fmla="*/ 120 h 127"/>
                  <a:gd name="T28" fmla="*/ 26 w 280"/>
                  <a:gd name="T29" fmla="*/ 125 h 127"/>
                  <a:gd name="T30" fmla="*/ 0 w 280"/>
                  <a:gd name="T31" fmla="*/ 117 h 127"/>
                  <a:gd name="T32" fmla="*/ 12 w 280"/>
                  <a:gd name="T33" fmla="*/ 90 h 127"/>
                  <a:gd name="T34" fmla="*/ 22 w 280"/>
                  <a:gd name="T35" fmla="*/ 81 h 127"/>
                  <a:gd name="T36" fmla="*/ 44 w 280"/>
                  <a:gd name="T37" fmla="*/ 71 h 127"/>
                  <a:gd name="T38" fmla="*/ 51 w 280"/>
                  <a:gd name="T39" fmla="*/ 64 h 127"/>
                  <a:gd name="T40" fmla="*/ 80 w 280"/>
                  <a:gd name="T41" fmla="*/ 56 h 127"/>
                  <a:gd name="T42" fmla="*/ 117 w 280"/>
                  <a:gd name="T43" fmla="*/ 51 h 127"/>
                  <a:gd name="T44" fmla="*/ 143 w 280"/>
                  <a:gd name="T45" fmla="*/ 47 h 127"/>
                  <a:gd name="T46" fmla="*/ 146 w 280"/>
                  <a:gd name="T47" fmla="*/ 44 h 127"/>
                  <a:gd name="T48" fmla="*/ 153 w 280"/>
                  <a:gd name="T49" fmla="*/ 49 h 127"/>
                  <a:gd name="T50" fmla="*/ 175 w 280"/>
                  <a:gd name="T51" fmla="*/ 51 h 127"/>
                  <a:gd name="T52" fmla="*/ 182 w 280"/>
                  <a:gd name="T53" fmla="*/ 51 h 127"/>
                  <a:gd name="T54" fmla="*/ 182 w 280"/>
                  <a:gd name="T55" fmla="*/ 61 h 127"/>
                  <a:gd name="T56" fmla="*/ 200 w 280"/>
                  <a:gd name="T57" fmla="*/ 54 h 127"/>
                  <a:gd name="T58" fmla="*/ 192 w 280"/>
                  <a:gd name="T59" fmla="*/ 54 h 127"/>
                  <a:gd name="T60" fmla="*/ 200 w 280"/>
                  <a:gd name="T61" fmla="*/ 44 h 127"/>
                  <a:gd name="T62" fmla="*/ 202 w 280"/>
                  <a:gd name="T63" fmla="*/ 37 h 127"/>
                  <a:gd name="T64" fmla="*/ 185 w 280"/>
                  <a:gd name="T65" fmla="*/ 44 h 127"/>
                  <a:gd name="T66" fmla="*/ 180 w 280"/>
                  <a:gd name="T67" fmla="*/ 34 h 127"/>
                  <a:gd name="T68" fmla="*/ 175 w 280"/>
                  <a:gd name="T69" fmla="*/ 37 h 127"/>
                  <a:gd name="T70" fmla="*/ 170 w 280"/>
                  <a:gd name="T71" fmla="*/ 34 h 127"/>
                  <a:gd name="T72" fmla="*/ 165 w 280"/>
                  <a:gd name="T73" fmla="*/ 34 h 127"/>
                  <a:gd name="T74" fmla="*/ 153 w 280"/>
                  <a:gd name="T75" fmla="*/ 37 h 127"/>
                  <a:gd name="T76" fmla="*/ 170 w 280"/>
                  <a:gd name="T77" fmla="*/ 32 h 127"/>
                  <a:gd name="T78" fmla="*/ 178 w 280"/>
                  <a:gd name="T79" fmla="*/ 30 h 127"/>
                  <a:gd name="T80" fmla="*/ 192 w 280"/>
                  <a:gd name="T81" fmla="*/ 27 h 127"/>
                  <a:gd name="T82" fmla="*/ 197 w 280"/>
                  <a:gd name="T83" fmla="*/ 30 h 127"/>
                  <a:gd name="T84" fmla="*/ 197 w 280"/>
                  <a:gd name="T85" fmla="*/ 32 h 127"/>
                  <a:gd name="T86" fmla="*/ 190 w 280"/>
                  <a:gd name="T87" fmla="*/ 39 h 127"/>
                  <a:gd name="T88" fmla="*/ 197 w 280"/>
                  <a:gd name="T89" fmla="*/ 39 h 127"/>
                  <a:gd name="T90" fmla="*/ 217 w 280"/>
                  <a:gd name="T91" fmla="*/ 27 h 127"/>
                  <a:gd name="T92" fmla="*/ 229 w 280"/>
                  <a:gd name="T93" fmla="*/ 25 h 127"/>
                  <a:gd name="T94" fmla="*/ 241 w 280"/>
                  <a:gd name="T95" fmla="*/ 20 h 127"/>
                  <a:gd name="T96" fmla="*/ 256 w 280"/>
                  <a:gd name="T97" fmla="*/ 12 h 127"/>
                  <a:gd name="T98" fmla="*/ 278 w 280"/>
                  <a:gd name="T99" fmla="*/ 0 h 127"/>
                  <a:gd name="T100" fmla="*/ 273 w 280"/>
                  <a:gd name="T101" fmla="*/ 10 h 127"/>
                  <a:gd name="T102" fmla="*/ 253 w 280"/>
                  <a:gd name="T103" fmla="*/ 25 h 127"/>
                  <a:gd name="T104" fmla="*/ 241 w 280"/>
                  <a:gd name="T105" fmla="*/ 39 h 127"/>
                  <a:gd name="T106" fmla="*/ 243 w 280"/>
                  <a:gd name="T107" fmla="*/ 44 h 127"/>
                  <a:gd name="T108" fmla="*/ 253 w 280"/>
                  <a:gd name="T109" fmla="*/ 42 h 127"/>
                  <a:gd name="T110" fmla="*/ 253 w 280"/>
                  <a:gd name="T111" fmla="*/ 47 h 127"/>
                  <a:gd name="T112" fmla="*/ 258 w 280"/>
                  <a:gd name="T113" fmla="*/ 47 h 1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</a:cxnLst>
                <a:rect l="0" t="0" r="r" b="b"/>
                <a:pathLst>
                  <a:path w="280" h="127">
                    <a:moveTo>
                      <a:pt x="258" y="51"/>
                    </a:moveTo>
                    <a:lnTo>
                      <a:pt x="256" y="51"/>
                    </a:lnTo>
                    <a:lnTo>
                      <a:pt x="253" y="51"/>
                    </a:lnTo>
                    <a:lnTo>
                      <a:pt x="253" y="54"/>
                    </a:lnTo>
                    <a:lnTo>
                      <a:pt x="253" y="54"/>
                    </a:lnTo>
                    <a:lnTo>
                      <a:pt x="253" y="56"/>
                    </a:lnTo>
                    <a:lnTo>
                      <a:pt x="253" y="59"/>
                    </a:lnTo>
                    <a:lnTo>
                      <a:pt x="248" y="61"/>
                    </a:lnTo>
                    <a:lnTo>
                      <a:pt x="248" y="61"/>
                    </a:lnTo>
                    <a:lnTo>
                      <a:pt x="246" y="61"/>
                    </a:lnTo>
                    <a:lnTo>
                      <a:pt x="246" y="59"/>
                    </a:lnTo>
                    <a:lnTo>
                      <a:pt x="248" y="59"/>
                    </a:lnTo>
                    <a:lnTo>
                      <a:pt x="243" y="59"/>
                    </a:lnTo>
                    <a:lnTo>
                      <a:pt x="243" y="61"/>
                    </a:lnTo>
                    <a:lnTo>
                      <a:pt x="241" y="61"/>
                    </a:lnTo>
                    <a:lnTo>
                      <a:pt x="243" y="64"/>
                    </a:lnTo>
                    <a:lnTo>
                      <a:pt x="243" y="64"/>
                    </a:lnTo>
                    <a:lnTo>
                      <a:pt x="246" y="64"/>
                    </a:lnTo>
                    <a:lnTo>
                      <a:pt x="246" y="64"/>
                    </a:lnTo>
                    <a:lnTo>
                      <a:pt x="246" y="66"/>
                    </a:lnTo>
                    <a:lnTo>
                      <a:pt x="246" y="66"/>
                    </a:lnTo>
                    <a:lnTo>
                      <a:pt x="246" y="66"/>
                    </a:lnTo>
                    <a:lnTo>
                      <a:pt x="246" y="66"/>
                    </a:lnTo>
                    <a:lnTo>
                      <a:pt x="246" y="69"/>
                    </a:lnTo>
                    <a:lnTo>
                      <a:pt x="248" y="71"/>
                    </a:lnTo>
                    <a:lnTo>
                      <a:pt x="248" y="73"/>
                    </a:lnTo>
                    <a:lnTo>
                      <a:pt x="248" y="73"/>
                    </a:lnTo>
                    <a:lnTo>
                      <a:pt x="248" y="76"/>
                    </a:lnTo>
                    <a:lnTo>
                      <a:pt x="248" y="78"/>
                    </a:lnTo>
                    <a:lnTo>
                      <a:pt x="248" y="81"/>
                    </a:lnTo>
                    <a:lnTo>
                      <a:pt x="248" y="83"/>
                    </a:lnTo>
                    <a:lnTo>
                      <a:pt x="248" y="81"/>
                    </a:lnTo>
                    <a:lnTo>
                      <a:pt x="251" y="81"/>
                    </a:lnTo>
                    <a:lnTo>
                      <a:pt x="251" y="81"/>
                    </a:lnTo>
                    <a:lnTo>
                      <a:pt x="251" y="81"/>
                    </a:lnTo>
                    <a:lnTo>
                      <a:pt x="248" y="86"/>
                    </a:lnTo>
                    <a:lnTo>
                      <a:pt x="248" y="86"/>
                    </a:lnTo>
                    <a:lnTo>
                      <a:pt x="251" y="88"/>
                    </a:lnTo>
                    <a:lnTo>
                      <a:pt x="248" y="90"/>
                    </a:lnTo>
                    <a:lnTo>
                      <a:pt x="246" y="93"/>
                    </a:lnTo>
                    <a:lnTo>
                      <a:pt x="246" y="93"/>
                    </a:lnTo>
                    <a:lnTo>
                      <a:pt x="241" y="95"/>
                    </a:lnTo>
                    <a:lnTo>
                      <a:pt x="239" y="95"/>
                    </a:lnTo>
                    <a:lnTo>
                      <a:pt x="236" y="93"/>
                    </a:lnTo>
                    <a:lnTo>
                      <a:pt x="234" y="93"/>
                    </a:lnTo>
                    <a:lnTo>
                      <a:pt x="231" y="98"/>
                    </a:lnTo>
                    <a:lnTo>
                      <a:pt x="229" y="98"/>
                    </a:lnTo>
                    <a:lnTo>
                      <a:pt x="221" y="100"/>
                    </a:lnTo>
                    <a:lnTo>
                      <a:pt x="221" y="103"/>
                    </a:lnTo>
                    <a:lnTo>
                      <a:pt x="219" y="103"/>
                    </a:lnTo>
                    <a:lnTo>
                      <a:pt x="217" y="105"/>
                    </a:lnTo>
                    <a:lnTo>
                      <a:pt x="214" y="112"/>
                    </a:lnTo>
                    <a:lnTo>
                      <a:pt x="212" y="110"/>
                    </a:lnTo>
                    <a:lnTo>
                      <a:pt x="212" y="110"/>
                    </a:lnTo>
                    <a:lnTo>
                      <a:pt x="209" y="112"/>
                    </a:lnTo>
                    <a:lnTo>
                      <a:pt x="209" y="112"/>
                    </a:lnTo>
                    <a:lnTo>
                      <a:pt x="204" y="115"/>
                    </a:lnTo>
                    <a:lnTo>
                      <a:pt x="200" y="115"/>
                    </a:lnTo>
                    <a:lnTo>
                      <a:pt x="197" y="115"/>
                    </a:lnTo>
                    <a:lnTo>
                      <a:pt x="197" y="115"/>
                    </a:lnTo>
                    <a:lnTo>
                      <a:pt x="197" y="117"/>
                    </a:lnTo>
                    <a:lnTo>
                      <a:pt x="197" y="117"/>
                    </a:lnTo>
                    <a:lnTo>
                      <a:pt x="197" y="117"/>
                    </a:lnTo>
                    <a:lnTo>
                      <a:pt x="197" y="117"/>
                    </a:lnTo>
                    <a:lnTo>
                      <a:pt x="197" y="120"/>
                    </a:lnTo>
                    <a:lnTo>
                      <a:pt x="197" y="120"/>
                    </a:lnTo>
                    <a:lnTo>
                      <a:pt x="197" y="120"/>
                    </a:lnTo>
                    <a:lnTo>
                      <a:pt x="197" y="120"/>
                    </a:lnTo>
                    <a:lnTo>
                      <a:pt x="195" y="120"/>
                    </a:lnTo>
                    <a:lnTo>
                      <a:pt x="195" y="120"/>
                    </a:lnTo>
                    <a:lnTo>
                      <a:pt x="195" y="120"/>
                    </a:lnTo>
                    <a:lnTo>
                      <a:pt x="195" y="117"/>
                    </a:lnTo>
                    <a:lnTo>
                      <a:pt x="195" y="117"/>
                    </a:lnTo>
                    <a:lnTo>
                      <a:pt x="195" y="117"/>
                    </a:lnTo>
                    <a:lnTo>
                      <a:pt x="190" y="117"/>
                    </a:lnTo>
                    <a:lnTo>
                      <a:pt x="185" y="117"/>
                    </a:lnTo>
                    <a:lnTo>
                      <a:pt x="180" y="117"/>
                    </a:lnTo>
                    <a:lnTo>
                      <a:pt x="175" y="117"/>
                    </a:lnTo>
                    <a:lnTo>
                      <a:pt x="170" y="115"/>
                    </a:lnTo>
                    <a:lnTo>
                      <a:pt x="168" y="115"/>
                    </a:lnTo>
                    <a:lnTo>
                      <a:pt x="165" y="117"/>
                    </a:lnTo>
                    <a:lnTo>
                      <a:pt x="158" y="120"/>
                    </a:lnTo>
                    <a:lnTo>
                      <a:pt x="156" y="120"/>
                    </a:lnTo>
                    <a:lnTo>
                      <a:pt x="153" y="120"/>
                    </a:lnTo>
                    <a:lnTo>
                      <a:pt x="151" y="117"/>
                    </a:lnTo>
                    <a:lnTo>
                      <a:pt x="146" y="115"/>
                    </a:lnTo>
                    <a:lnTo>
                      <a:pt x="143" y="115"/>
                    </a:lnTo>
                    <a:lnTo>
                      <a:pt x="143" y="112"/>
                    </a:lnTo>
                    <a:lnTo>
                      <a:pt x="143" y="112"/>
                    </a:lnTo>
                    <a:lnTo>
                      <a:pt x="141" y="112"/>
                    </a:lnTo>
                    <a:lnTo>
                      <a:pt x="136" y="110"/>
                    </a:lnTo>
                    <a:lnTo>
                      <a:pt x="131" y="110"/>
                    </a:lnTo>
                    <a:lnTo>
                      <a:pt x="126" y="108"/>
                    </a:lnTo>
                    <a:lnTo>
                      <a:pt x="122" y="108"/>
                    </a:lnTo>
                    <a:lnTo>
                      <a:pt x="117" y="108"/>
                    </a:lnTo>
                    <a:lnTo>
                      <a:pt x="117" y="108"/>
                    </a:lnTo>
                    <a:lnTo>
                      <a:pt x="109" y="108"/>
                    </a:lnTo>
                    <a:lnTo>
                      <a:pt x="107" y="108"/>
                    </a:lnTo>
                    <a:lnTo>
                      <a:pt x="102" y="108"/>
                    </a:lnTo>
                    <a:lnTo>
                      <a:pt x="97" y="108"/>
                    </a:lnTo>
                    <a:lnTo>
                      <a:pt x="92" y="108"/>
                    </a:lnTo>
                    <a:lnTo>
                      <a:pt x="85" y="108"/>
                    </a:lnTo>
                    <a:lnTo>
                      <a:pt x="80" y="110"/>
                    </a:lnTo>
                    <a:lnTo>
                      <a:pt x="75" y="110"/>
                    </a:lnTo>
                    <a:lnTo>
                      <a:pt x="70" y="112"/>
                    </a:lnTo>
                    <a:lnTo>
                      <a:pt x="65" y="112"/>
                    </a:lnTo>
                    <a:lnTo>
                      <a:pt x="63" y="112"/>
                    </a:lnTo>
                    <a:lnTo>
                      <a:pt x="58" y="115"/>
                    </a:lnTo>
                    <a:lnTo>
                      <a:pt x="53" y="117"/>
                    </a:lnTo>
                    <a:lnTo>
                      <a:pt x="48" y="117"/>
                    </a:lnTo>
                    <a:lnTo>
                      <a:pt x="48" y="117"/>
                    </a:lnTo>
                    <a:lnTo>
                      <a:pt x="44" y="120"/>
                    </a:lnTo>
                    <a:lnTo>
                      <a:pt x="41" y="120"/>
                    </a:lnTo>
                    <a:lnTo>
                      <a:pt x="41" y="120"/>
                    </a:lnTo>
                    <a:lnTo>
                      <a:pt x="36" y="122"/>
                    </a:lnTo>
                    <a:lnTo>
                      <a:pt x="34" y="125"/>
                    </a:lnTo>
                    <a:lnTo>
                      <a:pt x="31" y="125"/>
                    </a:lnTo>
                    <a:lnTo>
                      <a:pt x="31" y="127"/>
                    </a:lnTo>
                    <a:lnTo>
                      <a:pt x="29" y="127"/>
                    </a:lnTo>
                    <a:lnTo>
                      <a:pt x="26" y="125"/>
                    </a:lnTo>
                    <a:lnTo>
                      <a:pt x="22" y="125"/>
                    </a:lnTo>
                    <a:lnTo>
                      <a:pt x="17" y="125"/>
                    </a:lnTo>
                    <a:lnTo>
                      <a:pt x="14" y="125"/>
                    </a:lnTo>
                    <a:lnTo>
                      <a:pt x="12" y="125"/>
                    </a:lnTo>
                    <a:lnTo>
                      <a:pt x="7" y="122"/>
                    </a:lnTo>
                    <a:lnTo>
                      <a:pt x="5" y="122"/>
                    </a:lnTo>
                    <a:lnTo>
                      <a:pt x="2" y="120"/>
                    </a:lnTo>
                    <a:lnTo>
                      <a:pt x="0" y="117"/>
                    </a:lnTo>
                    <a:lnTo>
                      <a:pt x="0" y="112"/>
                    </a:lnTo>
                    <a:lnTo>
                      <a:pt x="2" y="110"/>
                    </a:lnTo>
                    <a:lnTo>
                      <a:pt x="7" y="105"/>
                    </a:lnTo>
                    <a:lnTo>
                      <a:pt x="9" y="98"/>
                    </a:lnTo>
                    <a:lnTo>
                      <a:pt x="12" y="95"/>
                    </a:lnTo>
                    <a:lnTo>
                      <a:pt x="12" y="93"/>
                    </a:lnTo>
                    <a:lnTo>
                      <a:pt x="12" y="90"/>
                    </a:lnTo>
                    <a:lnTo>
                      <a:pt x="12" y="90"/>
                    </a:lnTo>
                    <a:lnTo>
                      <a:pt x="14" y="88"/>
                    </a:lnTo>
                    <a:lnTo>
                      <a:pt x="14" y="88"/>
                    </a:lnTo>
                    <a:lnTo>
                      <a:pt x="17" y="88"/>
                    </a:lnTo>
                    <a:lnTo>
                      <a:pt x="19" y="88"/>
                    </a:lnTo>
                    <a:lnTo>
                      <a:pt x="19" y="86"/>
                    </a:lnTo>
                    <a:lnTo>
                      <a:pt x="19" y="83"/>
                    </a:lnTo>
                    <a:lnTo>
                      <a:pt x="22" y="83"/>
                    </a:lnTo>
                    <a:lnTo>
                      <a:pt x="22" y="81"/>
                    </a:lnTo>
                    <a:lnTo>
                      <a:pt x="26" y="83"/>
                    </a:lnTo>
                    <a:lnTo>
                      <a:pt x="26" y="83"/>
                    </a:lnTo>
                    <a:lnTo>
                      <a:pt x="29" y="81"/>
                    </a:lnTo>
                    <a:lnTo>
                      <a:pt x="29" y="81"/>
                    </a:lnTo>
                    <a:lnTo>
                      <a:pt x="34" y="78"/>
                    </a:lnTo>
                    <a:lnTo>
                      <a:pt x="39" y="73"/>
                    </a:lnTo>
                    <a:lnTo>
                      <a:pt x="39" y="71"/>
                    </a:lnTo>
                    <a:lnTo>
                      <a:pt x="44" y="71"/>
                    </a:lnTo>
                    <a:lnTo>
                      <a:pt x="44" y="69"/>
                    </a:lnTo>
                    <a:lnTo>
                      <a:pt x="44" y="69"/>
                    </a:lnTo>
                    <a:lnTo>
                      <a:pt x="46" y="66"/>
                    </a:lnTo>
                    <a:lnTo>
                      <a:pt x="46" y="66"/>
                    </a:lnTo>
                    <a:lnTo>
                      <a:pt x="46" y="66"/>
                    </a:lnTo>
                    <a:lnTo>
                      <a:pt x="48" y="66"/>
                    </a:lnTo>
                    <a:lnTo>
                      <a:pt x="48" y="66"/>
                    </a:lnTo>
                    <a:lnTo>
                      <a:pt x="51" y="64"/>
                    </a:lnTo>
                    <a:lnTo>
                      <a:pt x="56" y="61"/>
                    </a:lnTo>
                    <a:lnTo>
                      <a:pt x="56" y="61"/>
                    </a:lnTo>
                    <a:lnTo>
                      <a:pt x="63" y="61"/>
                    </a:lnTo>
                    <a:lnTo>
                      <a:pt x="63" y="61"/>
                    </a:lnTo>
                    <a:lnTo>
                      <a:pt x="68" y="61"/>
                    </a:lnTo>
                    <a:lnTo>
                      <a:pt x="73" y="59"/>
                    </a:lnTo>
                    <a:lnTo>
                      <a:pt x="78" y="59"/>
                    </a:lnTo>
                    <a:lnTo>
                      <a:pt x="80" y="56"/>
                    </a:lnTo>
                    <a:lnTo>
                      <a:pt x="83" y="56"/>
                    </a:lnTo>
                    <a:lnTo>
                      <a:pt x="87" y="59"/>
                    </a:lnTo>
                    <a:lnTo>
                      <a:pt x="90" y="56"/>
                    </a:lnTo>
                    <a:lnTo>
                      <a:pt x="95" y="54"/>
                    </a:lnTo>
                    <a:lnTo>
                      <a:pt x="100" y="54"/>
                    </a:lnTo>
                    <a:lnTo>
                      <a:pt x="104" y="51"/>
                    </a:lnTo>
                    <a:lnTo>
                      <a:pt x="112" y="51"/>
                    </a:lnTo>
                    <a:lnTo>
                      <a:pt x="117" y="51"/>
                    </a:lnTo>
                    <a:lnTo>
                      <a:pt x="122" y="51"/>
                    </a:lnTo>
                    <a:lnTo>
                      <a:pt x="124" y="49"/>
                    </a:lnTo>
                    <a:lnTo>
                      <a:pt x="129" y="49"/>
                    </a:lnTo>
                    <a:lnTo>
                      <a:pt x="129" y="49"/>
                    </a:lnTo>
                    <a:lnTo>
                      <a:pt x="136" y="47"/>
                    </a:lnTo>
                    <a:lnTo>
                      <a:pt x="136" y="47"/>
                    </a:lnTo>
                    <a:lnTo>
                      <a:pt x="139" y="47"/>
                    </a:lnTo>
                    <a:lnTo>
                      <a:pt x="143" y="47"/>
                    </a:lnTo>
                    <a:lnTo>
                      <a:pt x="146" y="49"/>
                    </a:lnTo>
                    <a:lnTo>
                      <a:pt x="146" y="47"/>
                    </a:lnTo>
                    <a:lnTo>
                      <a:pt x="143" y="47"/>
                    </a:lnTo>
                    <a:lnTo>
                      <a:pt x="141" y="47"/>
                    </a:lnTo>
                    <a:lnTo>
                      <a:pt x="143" y="44"/>
                    </a:lnTo>
                    <a:lnTo>
                      <a:pt x="143" y="44"/>
                    </a:lnTo>
                    <a:lnTo>
                      <a:pt x="146" y="44"/>
                    </a:lnTo>
                    <a:lnTo>
                      <a:pt x="146" y="44"/>
                    </a:lnTo>
                    <a:lnTo>
                      <a:pt x="148" y="44"/>
                    </a:lnTo>
                    <a:lnTo>
                      <a:pt x="151" y="44"/>
                    </a:lnTo>
                    <a:lnTo>
                      <a:pt x="151" y="44"/>
                    </a:lnTo>
                    <a:lnTo>
                      <a:pt x="156" y="47"/>
                    </a:lnTo>
                    <a:lnTo>
                      <a:pt x="156" y="47"/>
                    </a:lnTo>
                    <a:lnTo>
                      <a:pt x="156" y="47"/>
                    </a:lnTo>
                    <a:lnTo>
                      <a:pt x="153" y="49"/>
                    </a:lnTo>
                    <a:lnTo>
                      <a:pt x="153" y="49"/>
                    </a:lnTo>
                    <a:lnTo>
                      <a:pt x="153" y="49"/>
                    </a:lnTo>
                    <a:lnTo>
                      <a:pt x="158" y="54"/>
                    </a:lnTo>
                    <a:lnTo>
                      <a:pt x="161" y="54"/>
                    </a:lnTo>
                    <a:lnTo>
                      <a:pt x="163" y="54"/>
                    </a:lnTo>
                    <a:lnTo>
                      <a:pt x="168" y="51"/>
                    </a:lnTo>
                    <a:lnTo>
                      <a:pt x="170" y="51"/>
                    </a:lnTo>
                    <a:lnTo>
                      <a:pt x="173" y="51"/>
                    </a:lnTo>
                    <a:lnTo>
                      <a:pt x="175" y="51"/>
                    </a:lnTo>
                    <a:lnTo>
                      <a:pt x="175" y="51"/>
                    </a:lnTo>
                    <a:lnTo>
                      <a:pt x="175" y="54"/>
                    </a:lnTo>
                    <a:lnTo>
                      <a:pt x="173" y="54"/>
                    </a:lnTo>
                    <a:lnTo>
                      <a:pt x="170" y="51"/>
                    </a:lnTo>
                    <a:lnTo>
                      <a:pt x="173" y="56"/>
                    </a:lnTo>
                    <a:lnTo>
                      <a:pt x="175" y="56"/>
                    </a:lnTo>
                    <a:lnTo>
                      <a:pt x="180" y="54"/>
                    </a:lnTo>
                    <a:lnTo>
                      <a:pt x="182" y="51"/>
                    </a:lnTo>
                    <a:lnTo>
                      <a:pt x="180" y="54"/>
                    </a:lnTo>
                    <a:lnTo>
                      <a:pt x="178" y="59"/>
                    </a:lnTo>
                    <a:lnTo>
                      <a:pt x="178" y="61"/>
                    </a:lnTo>
                    <a:lnTo>
                      <a:pt x="182" y="61"/>
                    </a:lnTo>
                    <a:lnTo>
                      <a:pt x="182" y="61"/>
                    </a:lnTo>
                    <a:lnTo>
                      <a:pt x="182" y="61"/>
                    </a:lnTo>
                    <a:lnTo>
                      <a:pt x="182" y="61"/>
                    </a:lnTo>
                    <a:lnTo>
                      <a:pt x="182" y="61"/>
                    </a:lnTo>
                    <a:lnTo>
                      <a:pt x="185" y="61"/>
                    </a:lnTo>
                    <a:lnTo>
                      <a:pt x="185" y="61"/>
                    </a:lnTo>
                    <a:lnTo>
                      <a:pt x="185" y="61"/>
                    </a:lnTo>
                    <a:lnTo>
                      <a:pt x="185" y="61"/>
                    </a:lnTo>
                    <a:lnTo>
                      <a:pt x="187" y="59"/>
                    </a:lnTo>
                    <a:lnTo>
                      <a:pt x="195" y="56"/>
                    </a:lnTo>
                    <a:lnTo>
                      <a:pt x="195" y="56"/>
                    </a:lnTo>
                    <a:lnTo>
                      <a:pt x="200" y="54"/>
                    </a:lnTo>
                    <a:lnTo>
                      <a:pt x="200" y="54"/>
                    </a:lnTo>
                    <a:lnTo>
                      <a:pt x="202" y="54"/>
                    </a:lnTo>
                    <a:lnTo>
                      <a:pt x="204" y="54"/>
                    </a:lnTo>
                    <a:lnTo>
                      <a:pt x="204" y="51"/>
                    </a:lnTo>
                    <a:lnTo>
                      <a:pt x="202" y="51"/>
                    </a:lnTo>
                    <a:lnTo>
                      <a:pt x="195" y="54"/>
                    </a:lnTo>
                    <a:lnTo>
                      <a:pt x="192" y="51"/>
                    </a:lnTo>
                    <a:lnTo>
                      <a:pt x="192" y="54"/>
                    </a:lnTo>
                    <a:lnTo>
                      <a:pt x="190" y="54"/>
                    </a:lnTo>
                    <a:lnTo>
                      <a:pt x="190" y="51"/>
                    </a:lnTo>
                    <a:lnTo>
                      <a:pt x="190" y="51"/>
                    </a:lnTo>
                    <a:lnTo>
                      <a:pt x="192" y="49"/>
                    </a:lnTo>
                    <a:lnTo>
                      <a:pt x="192" y="49"/>
                    </a:lnTo>
                    <a:lnTo>
                      <a:pt x="195" y="47"/>
                    </a:lnTo>
                    <a:lnTo>
                      <a:pt x="200" y="44"/>
                    </a:lnTo>
                    <a:lnTo>
                      <a:pt x="200" y="44"/>
                    </a:lnTo>
                    <a:lnTo>
                      <a:pt x="200" y="42"/>
                    </a:lnTo>
                    <a:lnTo>
                      <a:pt x="200" y="42"/>
                    </a:lnTo>
                    <a:lnTo>
                      <a:pt x="202" y="39"/>
                    </a:lnTo>
                    <a:lnTo>
                      <a:pt x="202" y="39"/>
                    </a:lnTo>
                    <a:lnTo>
                      <a:pt x="202" y="39"/>
                    </a:lnTo>
                    <a:lnTo>
                      <a:pt x="204" y="37"/>
                    </a:lnTo>
                    <a:lnTo>
                      <a:pt x="204" y="37"/>
                    </a:lnTo>
                    <a:lnTo>
                      <a:pt x="202" y="37"/>
                    </a:lnTo>
                    <a:lnTo>
                      <a:pt x="202" y="37"/>
                    </a:lnTo>
                    <a:lnTo>
                      <a:pt x="200" y="39"/>
                    </a:lnTo>
                    <a:lnTo>
                      <a:pt x="195" y="42"/>
                    </a:lnTo>
                    <a:lnTo>
                      <a:pt x="192" y="44"/>
                    </a:lnTo>
                    <a:lnTo>
                      <a:pt x="192" y="44"/>
                    </a:lnTo>
                    <a:lnTo>
                      <a:pt x="190" y="42"/>
                    </a:lnTo>
                    <a:lnTo>
                      <a:pt x="187" y="42"/>
                    </a:lnTo>
                    <a:lnTo>
                      <a:pt x="185" y="44"/>
                    </a:lnTo>
                    <a:lnTo>
                      <a:pt x="185" y="44"/>
                    </a:lnTo>
                    <a:lnTo>
                      <a:pt x="185" y="42"/>
                    </a:lnTo>
                    <a:lnTo>
                      <a:pt x="187" y="37"/>
                    </a:lnTo>
                    <a:lnTo>
                      <a:pt x="190" y="30"/>
                    </a:lnTo>
                    <a:lnTo>
                      <a:pt x="187" y="32"/>
                    </a:lnTo>
                    <a:lnTo>
                      <a:pt x="182" y="32"/>
                    </a:lnTo>
                    <a:lnTo>
                      <a:pt x="182" y="34"/>
                    </a:lnTo>
                    <a:lnTo>
                      <a:pt x="180" y="34"/>
                    </a:lnTo>
                    <a:lnTo>
                      <a:pt x="175" y="34"/>
                    </a:lnTo>
                    <a:lnTo>
                      <a:pt x="175" y="34"/>
                    </a:lnTo>
                    <a:lnTo>
                      <a:pt x="173" y="37"/>
                    </a:lnTo>
                    <a:lnTo>
                      <a:pt x="173" y="37"/>
                    </a:lnTo>
                    <a:lnTo>
                      <a:pt x="173" y="37"/>
                    </a:lnTo>
                    <a:lnTo>
                      <a:pt x="173" y="37"/>
                    </a:lnTo>
                    <a:lnTo>
                      <a:pt x="175" y="37"/>
                    </a:lnTo>
                    <a:lnTo>
                      <a:pt x="175" y="37"/>
                    </a:lnTo>
                    <a:lnTo>
                      <a:pt x="173" y="39"/>
                    </a:lnTo>
                    <a:lnTo>
                      <a:pt x="170" y="39"/>
                    </a:lnTo>
                    <a:lnTo>
                      <a:pt x="170" y="37"/>
                    </a:lnTo>
                    <a:lnTo>
                      <a:pt x="170" y="37"/>
                    </a:lnTo>
                    <a:lnTo>
                      <a:pt x="170" y="37"/>
                    </a:lnTo>
                    <a:lnTo>
                      <a:pt x="170" y="37"/>
                    </a:lnTo>
                    <a:lnTo>
                      <a:pt x="170" y="37"/>
                    </a:lnTo>
                    <a:lnTo>
                      <a:pt x="170" y="34"/>
                    </a:lnTo>
                    <a:lnTo>
                      <a:pt x="170" y="34"/>
                    </a:lnTo>
                    <a:lnTo>
                      <a:pt x="170" y="34"/>
                    </a:lnTo>
                    <a:lnTo>
                      <a:pt x="170" y="34"/>
                    </a:lnTo>
                    <a:lnTo>
                      <a:pt x="173" y="34"/>
                    </a:lnTo>
                    <a:lnTo>
                      <a:pt x="173" y="34"/>
                    </a:lnTo>
                    <a:lnTo>
                      <a:pt x="165" y="34"/>
                    </a:lnTo>
                    <a:lnTo>
                      <a:pt x="165" y="34"/>
                    </a:lnTo>
                    <a:lnTo>
                      <a:pt x="165" y="34"/>
                    </a:lnTo>
                    <a:lnTo>
                      <a:pt x="163" y="34"/>
                    </a:lnTo>
                    <a:lnTo>
                      <a:pt x="163" y="37"/>
                    </a:lnTo>
                    <a:lnTo>
                      <a:pt x="161" y="37"/>
                    </a:lnTo>
                    <a:lnTo>
                      <a:pt x="158" y="37"/>
                    </a:lnTo>
                    <a:lnTo>
                      <a:pt x="156" y="39"/>
                    </a:lnTo>
                    <a:lnTo>
                      <a:pt x="153" y="42"/>
                    </a:lnTo>
                    <a:lnTo>
                      <a:pt x="153" y="39"/>
                    </a:lnTo>
                    <a:lnTo>
                      <a:pt x="153" y="37"/>
                    </a:lnTo>
                    <a:lnTo>
                      <a:pt x="156" y="37"/>
                    </a:lnTo>
                    <a:lnTo>
                      <a:pt x="158" y="37"/>
                    </a:lnTo>
                    <a:lnTo>
                      <a:pt x="163" y="32"/>
                    </a:lnTo>
                    <a:lnTo>
                      <a:pt x="168" y="32"/>
                    </a:lnTo>
                    <a:lnTo>
                      <a:pt x="170" y="32"/>
                    </a:lnTo>
                    <a:lnTo>
                      <a:pt x="170" y="30"/>
                    </a:lnTo>
                    <a:lnTo>
                      <a:pt x="170" y="30"/>
                    </a:lnTo>
                    <a:lnTo>
                      <a:pt x="170" y="32"/>
                    </a:lnTo>
                    <a:lnTo>
                      <a:pt x="173" y="32"/>
                    </a:lnTo>
                    <a:lnTo>
                      <a:pt x="173" y="32"/>
                    </a:lnTo>
                    <a:lnTo>
                      <a:pt x="175" y="32"/>
                    </a:lnTo>
                    <a:lnTo>
                      <a:pt x="175" y="30"/>
                    </a:lnTo>
                    <a:lnTo>
                      <a:pt x="175" y="30"/>
                    </a:lnTo>
                    <a:lnTo>
                      <a:pt x="175" y="30"/>
                    </a:lnTo>
                    <a:lnTo>
                      <a:pt x="178" y="30"/>
                    </a:lnTo>
                    <a:lnTo>
                      <a:pt x="178" y="30"/>
                    </a:lnTo>
                    <a:lnTo>
                      <a:pt x="180" y="32"/>
                    </a:lnTo>
                    <a:lnTo>
                      <a:pt x="180" y="32"/>
                    </a:lnTo>
                    <a:lnTo>
                      <a:pt x="182" y="32"/>
                    </a:lnTo>
                    <a:lnTo>
                      <a:pt x="187" y="30"/>
                    </a:lnTo>
                    <a:lnTo>
                      <a:pt x="190" y="27"/>
                    </a:lnTo>
                    <a:lnTo>
                      <a:pt x="192" y="27"/>
                    </a:lnTo>
                    <a:lnTo>
                      <a:pt x="192" y="27"/>
                    </a:lnTo>
                    <a:lnTo>
                      <a:pt x="192" y="27"/>
                    </a:lnTo>
                    <a:lnTo>
                      <a:pt x="192" y="30"/>
                    </a:lnTo>
                    <a:lnTo>
                      <a:pt x="190" y="30"/>
                    </a:lnTo>
                    <a:lnTo>
                      <a:pt x="190" y="32"/>
                    </a:lnTo>
                    <a:lnTo>
                      <a:pt x="190" y="32"/>
                    </a:lnTo>
                    <a:lnTo>
                      <a:pt x="190" y="34"/>
                    </a:lnTo>
                    <a:lnTo>
                      <a:pt x="190" y="34"/>
                    </a:lnTo>
                    <a:lnTo>
                      <a:pt x="192" y="34"/>
                    </a:lnTo>
                    <a:lnTo>
                      <a:pt x="197" y="30"/>
                    </a:lnTo>
                    <a:lnTo>
                      <a:pt x="200" y="30"/>
                    </a:lnTo>
                    <a:lnTo>
                      <a:pt x="200" y="30"/>
                    </a:lnTo>
                    <a:lnTo>
                      <a:pt x="200" y="30"/>
                    </a:lnTo>
                    <a:lnTo>
                      <a:pt x="200" y="30"/>
                    </a:lnTo>
                    <a:lnTo>
                      <a:pt x="202" y="30"/>
                    </a:lnTo>
                    <a:lnTo>
                      <a:pt x="200" y="32"/>
                    </a:lnTo>
                    <a:lnTo>
                      <a:pt x="200" y="32"/>
                    </a:lnTo>
                    <a:lnTo>
                      <a:pt x="197" y="32"/>
                    </a:lnTo>
                    <a:lnTo>
                      <a:pt x="197" y="32"/>
                    </a:lnTo>
                    <a:lnTo>
                      <a:pt x="195" y="32"/>
                    </a:lnTo>
                    <a:lnTo>
                      <a:pt x="195" y="34"/>
                    </a:lnTo>
                    <a:lnTo>
                      <a:pt x="192" y="34"/>
                    </a:lnTo>
                    <a:lnTo>
                      <a:pt x="187" y="39"/>
                    </a:lnTo>
                    <a:lnTo>
                      <a:pt x="190" y="39"/>
                    </a:lnTo>
                    <a:lnTo>
                      <a:pt x="190" y="39"/>
                    </a:lnTo>
                    <a:lnTo>
                      <a:pt x="190" y="39"/>
                    </a:lnTo>
                    <a:lnTo>
                      <a:pt x="192" y="39"/>
                    </a:lnTo>
                    <a:lnTo>
                      <a:pt x="190" y="39"/>
                    </a:lnTo>
                    <a:lnTo>
                      <a:pt x="190" y="42"/>
                    </a:lnTo>
                    <a:lnTo>
                      <a:pt x="190" y="42"/>
                    </a:lnTo>
                    <a:lnTo>
                      <a:pt x="190" y="42"/>
                    </a:lnTo>
                    <a:lnTo>
                      <a:pt x="190" y="42"/>
                    </a:lnTo>
                    <a:lnTo>
                      <a:pt x="195" y="42"/>
                    </a:lnTo>
                    <a:lnTo>
                      <a:pt x="197" y="39"/>
                    </a:lnTo>
                    <a:lnTo>
                      <a:pt x="197" y="39"/>
                    </a:lnTo>
                    <a:lnTo>
                      <a:pt x="197" y="37"/>
                    </a:lnTo>
                    <a:lnTo>
                      <a:pt x="202" y="37"/>
                    </a:lnTo>
                    <a:lnTo>
                      <a:pt x="204" y="32"/>
                    </a:lnTo>
                    <a:lnTo>
                      <a:pt x="207" y="32"/>
                    </a:lnTo>
                    <a:lnTo>
                      <a:pt x="212" y="30"/>
                    </a:lnTo>
                    <a:lnTo>
                      <a:pt x="214" y="27"/>
                    </a:lnTo>
                    <a:lnTo>
                      <a:pt x="217" y="27"/>
                    </a:lnTo>
                    <a:lnTo>
                      <a:pt x="217" y="27"/>
                    </a:lnTo>
                    <a:lnTo>
                      <a:pt x="219" y="25"/>
                    </a:lnTo>
                    <a:lnTo>
                      <a:pt x="219" y="25"/>
                    </a:lnTo>
                    <a:lnTo>
                      <a:pt x="219" y="27"/>
                    </a:lnTo>
                    <a:lnTo>
                      <a:pt x="219" y="27"/>
                    </a:lnTo>
                    <a:lnTo>
                      <a:pt x="226" y="27"/>
                    </a:lnTo>
                    <a:lnTo>
                      <a:pt x="226" y="27"/>
                    </a:lnTo>
                    <a:lnTo>
                      <a:pt x="229" y="25"/>
                    </a:lnTo>
                    <a:lnTo>
                      <a:pt x="229" y="25"/>
                    </a:lnTo>
                    <a:lnTo>
                      <a:pt x="229" y="22"/>
                    </a:lnTo>
                    <a:lnTo>
                      <a:pt x="231" y="25"/>
                    </a:lnTo>
                    <a:lnTo>
                      <a:pt x="231" y="25"/>
                    </a:lnTo>
                    <a:lnTo>
                      <a:pt x="231" y="25"/>
                    </a:lnTo>
                    <a:lnTo>
                      <a:pt x="234" y="25"/>
                    </a:lnTo>
                    <a:lnTo>
                      <a:pt x="234" y="22"/>
                    </a:lnTo>
                    <a:lnTo>
                      <a:pt x="241" y="20"/>
                    </a:lnTo>
                    <a:lnTo>
                      <a:pt x="241" y="20"/>
                    </a:lnTo>
                    <a:lnTo>
                      <a:pt x="241" y="20"/>
                    </a:lnTo>
                    <a:lnTo>
                      <a:pt x="241" y="17"/>
                    </a:lnTo>
                    <a:lnTo>
                      <a:pt x="246" y="17"/>
                    </a:lnTo>
                    <a:lnTo>
                      <a:pt x="246" y="15"/>
                    </a:lnTo>
                    <a:lnTo>
                      <a:pt x="251" y="15"/>
                    </a:lnTo>
                    <a:lnTo>
                      <a:pt x="253" y="15"/>
                    </a:lnTo>
                    <a:lnTo>
                      <a:pt x="256" y="12"/>
                    </a:lnTo>
                    <a:lnTo>
                      <a:pt x="258" y="12"/>
                    </a:lnTo>
                    <a:lnTo>
                      <a:pt x="263" y="12"/>
                    </a:lnTo>
                    <a:lnTo>
                      <a:pt x="265" y="10"/>
                    </a:lnTo>
                    <a:lnTo>
                      <a:pt x="268" y="10"/>
                    </a:lnTo>
                    <a:lnTo>
                      <a:pt x="273" y="3"/>
                    </a:lnTo>
                    <a:lnTo>
                      <a:pt x="275" y="0"/>
                    </a:lnTo>
                    <a:lnTo>
                      <a:pt x="278" y="0"/>
                    </a:lnTo>
                    <a:lnTo>
                      <a:pt x="278" y="0"/>
                    </a:lnTo>
                    <a:lnTo>
                      <a:pt x="280" y="0"/>
                    </a:lnTo>
                    <a:lnTo>
                      <a:pt x="280" y="3"/>
                    </a:lnTo>
                    <a:lnTo>
                      <a:pt x="280" y="5"/>
                    </a:lnTo>
                    <a:lnTo>
                      <a:pt x="278" y="5"/>
                    </a:lnTo>
                    <a:lnTo>
                      <a:pt x="275" y="10"/>
                    </a:lnTo>
                    <a:lnTo>
                      <a:pt x="275" y="10"/>
                    </a:lnTo>
                    <a:lnTo>
                      <a:pt x="275" y="10"/>
                    </a:lnTo>
                    <a:lnTo>
                      <a:pt x="273" y="10"/>
                    </a:lnTo>
                    <a:lnTo>
                      <a:pt x="273" y="10"/>
                    </a:lnTo>
                    <a:lnTo>
                      <a:pt x="273" y="12"/>
                    </a:lnTo>
                    <a:lnTo>
                      <a:pt x="270" y="12"/>
                    </a:lnTo>
                    <a:lnTo>
                      <a:pt x="270" y="12"/>
                    </a:lnTo>
                    <a:lnTo>
                      <a:pt x="268" y="15"/>
                    </a:lnTo>
                    <a:lnTo>
                      <a:pt x="263" y="17"/>
                    </a:lnTo>
                    <a:lnTo>
                      <a:pt x="260" y="22"/>
                    </a:lnTo>
                    <a:lnTo>
                      <a:pt x="253" y="25"/>
                    </a:lnTo>
                    <a:lnTo>
                      <a:pt x="251" y="27"/>
                    </a:lnTo>
                    <a:lnTo>
                      <a:pt x="246" y="30"/>
                    </a:lnTo>
                    <a:lnTo>
                      <a:pt x="241" y="34"/>
                    </a:lnTo>
                    <a:lnTo>
                      <a:pt x="239" y="34"/>
                    </a:lnTo>
                    <a:lnTo>
                      <a:pt x="239" y="37"/>
                    </a:lnTo>
                    <a:lnTo>
                      <a:pt x="239" y="39"/>
                    </a:lnTo>
                    <a:lnTo>
                      <a:pt x="239" y="39"/>
                    </a:lnTo>
                    <a:lnTo>
                      <a:pt x="241" y="39"/>
                    </a:lnTo>
                    <a:lnTo>
                      <a:pt x="241" y="42"/>
                    </a:lnTo>
                    <a:lnTo>
                      <a:pt x="241" y="42"/>
                    </a:lnTo>
                    <a:lnTo>
                      <a:pt x="241" y="44"/>
                    </a:lnTo>
                    <a:lnTo>
                      <a:pt x="241" y="44"/>
                    </a:lnTo>
                    <a:lnTo>
                      <a:pt x="241" y="44"/>
                    </a:lnTo>
                    <a:lnTo>
                      <a:pt x="241" y="44"/>
                    </a:lnTo>
                    <a:lnTo>
                      <a:pt x="243" y="44"/>
                    </a:lnTo>
                    <a:lnTo>
                      <a:pt x="243" y="44"/>
                    </a:lnTo>
                    <a:lnTo>
                      <a:pt x="243" y="44"/>
                    </a:lnTo>
                    <a:lnTo>
                      <a:pt x="243" y="42"/>
                    </a:lnTo>
                    <a:lnTo>
                      <a:pt x="248" y="39"/>
                    </a:lnTo>
                    <a:lnTo>
                      <a:pt x="248" y="42"/>
                    </a:lnTo>
                    <a:lnTo>
                      <a:pt x="253" y="42"/>
                    </a:lnTo>
                    <a:lnTo>
                      <a:pt x="253" y="42"/>
                    </a:lnTo>
                    <a:lnTo>
                      <a:pt x="253" y="42"/>
                    </a:lnTo>
                    <a:lnTo>
                      <a:pt x="253" y="42"/>
                    </a:lnTo>
                    <a:lnTo>
                      <a:pt x="253" y="44"/>
                    </a:lnTo>
                    <a:lnTo>
                      <a:pt x="253" y="44"/>
                    </a:lnTo>
                    <a:lnTo>
                      <a:pt x="253" y="42"/>
                    </a:lnTo>
                    <a:lnTo>
                      <a:pt x="253" y="42"/>
                    </a:lnTo>
                    <a:lnTo>
                      <a:pt x="256" y="42"/>
                    </a:lnTo>
                    <a:lnTo>
                      <a:pt x="253" y="44"/>
                    </a:lnTo>
                    <a:lnTo>
                      <a:pt x="253" y="44"/>
                    </a:lnTo>
                    <a:lnTo>
                      <a:pt x="253" y="47"/>
                    </a:lnTo>
                    <a:lnTo>
                      <a:pt x="251" y="47"/>
                    </a:lnTo>
                    <a:lnTo>
                      <a:pt x="248" y="49"/>
                    </a:lnTo>
                    <a:lnTo>
                      <a:pt x="248" y="49"/>
                    </a:lnTo>
                    <a:lnTo>
                      <a:pt x="248" y="49"/>
                    </a:lnTo>
                    <a:lnTo>
                      <a:pt x="253" y="49"/>
                    </a:lnTo>
                    <a:lnTo>
                      <a:pt x="256" y="49"/>
                    </a:lnTo>
                    <a:lnTo>
                      <a:pt x="256" y="47"/>
                    </a:lnTo>
                    <a:lnTo>
                      <a:pt x="258" y="47"/>
                    </a:lnTo>
                    <a:lnTo>
                      <a:pt x="258" y="47"/>
                    </a:lnTo>
                    <a:lnTo>
                      <a:pt x="260" y="49"/>
                    </a:lnTo>
                    <a:lnTo>
                      <a:pt x="258" y="49"/>
                    </a:lnTo>
                    <a:lnTo>
                      <a:pt x="258" y="51"/>
                    </a:lnTo>
                    <a:lnTo>
                      <a:pt x="258" y="51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200" dirty="0"/>
              </a:p>
            </p:txBody>
          </p:sp>
          <p:sp>
            <p:nvSpPr>
              <p:cNvPr id="153" name="Freeform 279">
                <a:extLst>
                  <a:ext uri="{FF2B5EF4-FFF2-40B4-BE49-F238E27FC236}">
                    <a16:creationId xmlns:a16="http://schemas.microsoft.com/office/drawing/2014/main" id="{5E901B0E-08B6-4774-A241-3BBD3DEBC9D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080" y="1609"/>
                <a:ext cx="280" cy="127"/>
              </a:xfrm>
              <a:custGeom>
                <a:avLst/>
                <a:gdLst>
                  <a:gd name="T0" fmla="*/ 248 w 280"/>
                  <a:gd name="T1" fmla="*/ 61 h 127"/>
                  <a:gd name="T2" fmla="*/ 243 w 280"/>
                  <a:gd name="T3" fmla="*/ 64 h 127"/>
                  <a:gd name="T4" fmla="*/ 246 w 280"/>
                  <a:gd name="T5" fmla="*/ 69 h 127"/>
                  <a:gd name="T6" fmla="*/ 248 w 280"/>
                  <a:gd name="T7" fmla="*/ 81 h 127"/>
                  <a:gd name="T8" fmla="*/ 246 w 280"/>
                  <a:gd name="T9" fmla="*/ 93 h 127"/>
                  <a:gd name="T10" fmla="*/ 221 w 280"/>
                  <a:gd name="T11" fmla="*/ 100 h 127"/>
                  <a:gd name="T12" fmla="*/ 209 w 280"/>
                  <a:gd name="T13" fmla="*/ 112 h 127"/>
                  <a:gd name="T14" fmla="*/ 197 w 280"/>
                  <a:gd name="T15" fmla="*/ 117 h 127"/>
                  <a:gd name="T16" fmla="*/ 195 w 280"/>
                  <a:gd name="T17" fmla="*/ 117 h 127"/>
                  <a:gd name="T18" fmla="*/ 168 w 280"/>
                  <a:gd name="T19" fmla="*/ 115 h 127"/>
                  <a:gd name="T20" fmla="*/ 143 w 280"/>
                  <a:gd name="T21" fmla="*/ 112 h 127"/>
                  <a:gd name="T22" fmla="*/ 117 w 280"/>
                  <a:gd name="T23" fmla="*/ 108 h 127"/>
                  <a:gd name="T24" fmla="*/ 75 w 280"/>
                  <a:gd name="T25" fmla="*/ 110 h 127"/>
                  <a:gd name="T26" fmla="*/ 44 w 280"/>
                  <a:gd name="T27" fmla="*/ 120 h 127"/>
                  <a:gd name="T28" fmla="*/ 26 w 280"/>
                  <a:gd name="T29" fmla="*/ 125 h 127"/>
                  <a:gd name="T30" fmla="*/ 0 w 280"/>
                  <a:gd name="T31" fmla="*/ 117 h 127"/>
                  <a:gd name="T32" fmla="*/ 12 w 280"/>
                  <a:gd name="T33" fmla="*/ 90 h 127"/>
                  <a:gd name="T34" fmla="*/ 22 w 280"/>
                  <a:gd name="T35" fmla="*/ 81 h 127"/>
                  <a:gd name="T36" fmla="*/ 44 w 280"/>
                  <a:gd name="T37" fmla="*/ 71 h 127"/>
                  <a:gd name="T38" fmla="*/ 51 w 280"/>
                  <a:gd name="T39" fmla="*/ 64 h 127"/>
                  <a:gd name="T40" fmla="*/ 80 w 280"/>
                  <a:gd name="T41" fmla="*/ 56 h 127"/>
                  <a:gd name="T42" fmla="*/ 117 w 280"/>
                  <a:gd name="T43" fmla="*/ 51 h 127"/>
                  <a:gd name="T44" fmla="*/ 143 w 280"/>
                  <a:gd name="T45" fmla="*/ 47 h 127"/>
                  <a:gd name="T46" fmla="*/ 146 w 280"/>
                  <a:gd name="T47" fmla="*/ 44 h 127"/>
                  <a:gd name="T48" fmla="*/ 153 w 280"/>
                  <a:gd name="T49" fmla="*/ 49 h 127"/>
                  <a:gd name="T50" fmla="*/ 175 w 280"/>
                  <a:gd name="T51" fmla="*/ 51 h 127"/>
                  <a:gd name="T52" fmla="*/ 182 w 280"/>
                  <a:gd name="T53" fmla="*/ 51 h 127"/>
                  <a:gd name="T54" fmla="*/ 182 w 280"/>
                  <a:gd name="T55" fmla="*/ 61 h 127"/>
                  <a:gd name="T56" fmla="*/ 200 w 280"/>
                  <a:gd name="T57" fmla="*/ 54 h 127"/>
                  <a:gd name="T58" fmla="*/ 192 w 280"/>
                  <a:gd name="T59" fmla="*/ 54 h 127"/>
                  <a:gd name="T60" fmla="*/ 200 w 280"/>
                  <a:gd name="T61" fmla="*/ 44 h 127"/>
                  <a:gd name="T62" fmla="*/ 202 w 280"/>
                  <a:gd name="T63" fmla="*/ 37 h 127"/>
                  <a:gd name="T64" fmla="*/ 185 w 280"/>
                  <a:gd name="T65" fmla="*/ 44 h 127"/>
                  <a:gd name="T66" fmla="*/ 180 w 280"/>
                  <a:gd name="T67" fmla="*/ 34 h 127"/>
                  <a:gd name="T68" fmla="*/ 175 w 280"/>
                  <a:gd name="T69" fmla="*/ 37 h 127"/>
                  <a:gd name="T70" fmla="*/ 170 w 280"/>
                  <a:gd name="T71" fmla="*/ 34 h 127"/>
                  <a:gd name="T72" fmla="*/ 165 w 280"/>
                  <a:gd name="T73" fmla="*/ 34 h 127"/>
                  <a:gd name="T74" fmla="*/ 153 w 280"/>
                  <a:gd name="T75" fmla="*/ 37 h 127"/>
                  <a:gd name="T76" fmla="*/ 170 w 280"/>
                  <a:gd name="T77" fmla="*/ 32 h 127"/>
                  <a:gd name="T78" fmla="*/ 178 w 280"/>
                  <a:gd name="T79" fmla="*/ 30 h 127"/>
                  <a:gd name="T80" fmla="*/ 192 w 280"/>
                  <a:gd name="T81" fmla="*/ 27 h 127"/>
                  <a:gd name="T82" fmla="*/ 197 w 280"/>
                  <a:gd name="T83" fmla="*/ 30 h 127"/>
                  <a:gd name="T84" fmla="*/ 197 w 280"/>
                  <a:gd name="T85" fmla="*/ 32 h 127"/>
                  <a:gd name="T86" fmla="*/ 190 w 280"/>
                  <a:gd name="T87" fmla="*/ 39 h 127"/>
                  <a:gd name="T88" fmla="*/ 197 w 280"/>
                  <a:gd name="T89" fmla="*/ 39 h 127"/>
                  <a:gd name="T90" fmla="*/ 217 w 280"/>
                  <a:gd name="T91" fmla="*/ 27 h 127"/>
                  <a:gd name="T92" fmla="*/ 229 w 280"/>
                  <a:gd name="T93" fmla="*/ 25 h 127"/>
                  <a:gd name="T94" fmla="*/ 241 w 280"/>
                  <a:gd name="T95" fmla="*/ 20 h 127"/>
                  <a:gd name="T96" fmla="*/ 256 w 280"/>
                  <a:gd name="T97" fmla="*/ 12 h 127"/>
                  <a:gd name="T98" fmla="*/ 278 w 280"/>
                  <a:gd name="T99" fmla="*/ 0 h 127"/>
                  <a:gd name="T100" fmla="*/ 273 w 280"/>
                  <a:gd name="T101" fmla="*/ 10 h 127"/>
                  <a:gd name="T102" fmla="*/ 253 w 280"/>
                  <a:gd name="T103" fmla="*/ 25 h 127"/>
                  <a:gd name="T104" fmla="*/ 241 w 280"/>
                  <a:gd name="T105" fmla="*/ 39 h 127"/>
                  <a:gd name="T106" fmla="*/ 243 w 280"/>
                  <a:gd name="T107" fmla="*/ 44 h 127"/>
                  <a:gd name="T108" fmla="*/ 253 w 280"/>
                  <a:gd name="T109" fmla="*/ 42 h 127"/>
                  <a:gd name="T110" fmla="*/ 253 w 280"/>
                  <a:gd name="T111" fmla="*/ 47 h 127"/>
                  <a:gd name="T112" fmla="*/ 258 w 280"/>
                  <a:gd name="T113" fmla="*/ 47 h 1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</a:cxnLst>
                <a:rect l="0" t="0" r="r" b="b"/>
                <a:pathLst>
                  <a:path w="280" h="127">
                    <a:moveTo>
                      <a:pt x="258" y="51"/>
                    </a:moveTo>
                    <a:lnTo>
                      <a:pt x="256" y="51"/>
                    </a:lnTo>
                    <a:lnTo>
                      <a:pt x="253" y="51"/>
                    </a:lnTo>
                    <a:lnTo>
                      <a:pt x="253" y="54"/>
                    </a:lnTo>
                    <a:lnTo>
                      <a:pt x="253" y="54"/>
                    </a:lnTo>
                    <a:lnTo>
                      <a:pt x="253" y="56"/>
                    </a:lnTo>
                    <a:lnTo>
                      <a:pt x="253" y="59"/>
                    </a:lnTo>
                    <a:lnTo>
                      <a:pt x="248" y="61"/>
                    </a:lnTo>
                    <a:lnTo>
                      <a:pt x="248" y="61"/>
                    </a:lnTo>
                    <a:lnTo>
                      <a:pt x="246" y="61"/>
                    </a:lnTo>
                    <a:lnTo>
                      <a:pt x="246" y="59"/>
                    </a:lnTo>
                    <a:lnTo>
                      <a:pt x="248" y="59"/>
                    </a:lnTo>
                    <a:lnTo>
                      <a:pt x="243" y="59"/>
                    </a:lnTo>
                    <a:lnTo>
                      <a:pt x="243" y="61"/>
                    </a:lnTo>
                    <a:lnTo>
                      <a:pt x="241" y="61"/>
                    </a:lnTo>
                    <a:lnTo>
                      <a:pt x="243" y="64"/>
                    </a:lnTo>
                    <a:lnTo>
                      <a:pt x="243" y="64"/>
                    </a:lnTo>
                    <a:lnTo>
                      <a:pt x="246" y="64"/>
                    </a:lnTo>
                    <a:lnTo>
                      <a:pt x="246" y="64"/>
                    </a:lnTo>
                    <a:lnTo>
                      <a:pt x="246" y="66"/>
                    </a:lnTo>
                    <a:lnTo>
                      <a:pt x="246" y="66"/>
                    </a:lnTo>
                    <a:lnTo>
                      <a:pt x="246" y="66"/>
                    </a:lnTo>
                    <a:lnTo>
                      <a:pt x="246" y="66"/>
                    </a:lnTo>
                    <a:lnTo>
                      <a:pt x="246" y="69"/>
                    </a:lnTo>
                    <a:lnTo>
                      <a:pt x="248" y="71"/>
                    </a:lnTo>
                    <a:lnTo>
                      <a:pt x="248" y="73"/>
                    </a:lnTo>
                    <a:lnTo>
                      <a:pt x="248" y="73"/>
                    </a:lnTo>
                    <a:lnTo>
                      <a:pt x="248" y="76"/>
                    </a:lnTo>
                    <a:lnTo>
                      <a:pt x="248" y="78"/>
                    </a:lnTo>
                    <a:lnTo>
                      <a:pt x="248" y="81"/>
                    </a:lnTo>
                    <a:lnTo>
                      <a:pt x="248" y="83"/>
                    </a:lnTo>
                    <a:lnTo>
                      <a:pt x="248" y="81"/>
                    </a:lnTo>
                    <a:lnTo>
                      <a:pt x="251" y="81"/>
                    </a:lnTo>
                    <a:lnTo>
                      <a:pt x="251" y="81"/>
                    </a:lnTo>
                    <a:lnTo>
                      <a:pt x="251" y="81"/>
                    </a:lnTo>
                    <a:lnTo>
                      <a:pt x="248" y="86"/>
                    </a:lnTo>
                    <a:lnTo>
                      <a:pt x="248" y="86"/>
                    </a:lnTo>
                    <a:lnTo>
                      <a:pt x="251" y="88"/>
                    </a:lnTo>
                    <a:lnTo>
                      <a:pt x="248" y="90"/>
                    </a:lnTo>
                    <a:lnTo>
                      <a:pt x="246" y="93"/>
                    </a:lnTo>
                    <a:lnTo>
                      <a:pt x="246" y="93"/>
                    </a:lnTo>
                    <a:lnTo>
                      <a:pt x="241" y="95"/>
                    </a:lnTo>
                    <a:lnTo>
                      <a:pt x="239" y="95"/>
                    </a:lnTo>
                    <a:lnTo>
                      <a:pt x="236" y="93"/>
                    </a:lnTo>
                    <a:lnTo>
                      <a:pt x="234" y="93"/>
                    </a:lnTo>
                    <a:lnTo>
                      <a:pt x="231" y="98"/>
                    </a:lnTo>
                    <a:lnTo>
                      <a:pt x="229" y="98"/>
                    </a:lnTo>
                    <a:lnTo>
                      <a:pt x="221" y="100"/>
                    </a:lnTo>
                    <a:lnTo>
                      <a:pt x="221" y="103"/>
                    </a:lnTo>
                    <a:lnTo>
                      <a:pt x="219" y="103"/>
                    </a:lnTo>
                    <a:lnTo>
                      <a:pt x="217" y="105"/>
                    </a:lnTo>
                    <a:lnTo>
                      <a:pt x="214" y="112"/>
                    </a:lnTo>
                    <a:lnTo>
                      <a:pt x="212" y="110"/>
                    </a:lnTo>
                    <a:lnTo>
                      <a:pt x="212" y="110"/>
                    </a:lnTo>
                    <a:lnTo>
                      <a:pt x="209" y="112"/>
                    </a:lnTo>
                    <a:lnTo>
                      <a:pt x="209" y="112"/>
                    </a:lnTo>
                    <a:lnTo>
                      <a:pt x="204" y="115"/>
                    </a:lnTo>
                    <a:lnTo>
                      <a:pt x="200" y="115"/>
                    </a:lnTo>
                    <a:lnTo>
                      <a:pt x="197" y="115"/>
                    </a:lnTo>
                    <a:lnTo>
                      <a:pt x="197" y="115"/>
                    </a:lnTo>
                    <a:lnTo>
                      <a:pt x="197" y="117"/>
                    </a:lnTo>
                    <a:lnTo>
                      <a:pt x="197" y="117"/>
                    </a:lnTo>
                    <a:lnTo>
                      <a:pt x="197" y="117"/>
                    </a:lnTo>
                    <a:lnTo>
                      <a:pt x="197" y="117"/>
                    </a:lnTo>
                    <a:lnTo>
                      <a:pt x="197" y="120"/>
                    </a:lnTo>
                    <a:lnTo>
                      <a:pt x="197" y="120"/>
                    </a:lnTo>
                    <a:lnTo>
                      <a:pt x="197" y="120"/>
                    </a:lnTo>
                    <a:lnTo>
                      <a:pt x="197" y="120"/>
                    </a:lnTo>
                    <a:lnTo>
                      <a:pt x="195" y="120"/>
                    </a:lnTo>
                    <a:lnTo>
                      <a:pt x="195" y="120"/>
                    </a:lnTo>
                    <a:lnTo>
                      <a:pt x="195" y="120"/>
                    </a:lnTo>
                    <a:lnTo>
                      <a:pt x="195" y="117"/>
                    </a:lnTo>
                    <a:lnTo>
                      <a:pt x="195" y="117"/>
                    </a:lnTo>
                    <a:lnTo>
                      <a:pt x="195" y="117"/>
                    </a:lnTo>
                    <a:lnTo>
                      <a:pt x="190" y="117"/>
                    </a:lnTo>
                    <a:lnTo>
                      <a:pt x="185" y="117"/>
                    </a:lnTo>
                    <a:lnTo>
                      <a:pt x="180" y="117"/>
                    </a:lnTo>
                    <a:lnTo>
                      <a:pt x="175" y="117"/>
                    </a:lnTo>
                    <a:lnTo>
                      <a:pt x="170" y="115"/>
                    </a:lnTo>
                    <a:lnTo>
                      <a:pt x="168" y="115"/>
                    </a:lnTo>
                    <a:lnTo>
                      <a:pt x="165" y="117"/>
                    </a:lnTo>
                    <a:lnTo>
                      <a:pt x="158" y="120"/>
                    </a:lnTo>
                    <a:lnTo>
                      <a:pt x="156" y="120"/>
                    </a:lnTo>
                    <a:lnTo>
                      <a:pt x="153" y="120"/>
                    </a:lnTo>
                    <a:lnTo>
                      <a:pt x="151" y="117"/>
                    </a:lnTo>
                    <a:lnTo>
                      <a:pt x="146" y="115"/>
                    </a:lnTo>
                    <a:lnTo>
                      <a:pt x="143" y="115"/>
                    </a:lnTo>
                    <a:lnTo>
                      <a:pt x="143" y="112"/>
                    </a:lnTo>
                    <a:lnTo>
                      <a:pt x="143" y="112"/>
                    </a:lnTo>
                    <a:lnTo>
                      <a:pt x="141" y="112"/>
                    </a:lnTo>
                    <a:lnTo>
                      <a:pt x="136" y="110"/>
                    </a:lnTo>
                    <a:lnTo>
                      <a:pt x="131" y="110"/>
                    </a:lnTo>
                    <a:lnTo>
                      <a:pt x="126" y="108"/>
                    </a:lnTo>
                    <a:lnTo>
                      <a:pt x="122" y="108"/>
                    </a:lnTo>
                    <a:lnTo>
                      <a:pt x="117" y="108"/>
                    </a:lnTo>
                    <a:lnTo>
                      <a:pt x="117" y="108"/>
                    </a:lnTo>
                    <a:lnTo>
                      <a:pt x="109" y="108"/>
                    </a:lnTo>
                    <a:lnTo>
                      <a:pt x="107" y="108"/>
                    </a:lnTo>
                    <a:lnTo>
                      <a:pt x="102" y="108"/>
                    </a:lnTo>
                    <a:lnTo>
                      <a:pt x="97" y="108"/>
                    </a:lnTo>
                    <a:lnTo>
                      <a:pt x="92" y="108"/>
                    </a:lnTo>
                    <a:lnTo>
                      <a:pt x="85" y="108"/>
                    </a:lnTo>
                    <a:lnTo>
                      <a:pt x="80" y="110"/>
                    </a:lnTo>
                    <a:lnTo>
                      <a:pt x="75" y="110"/>
                    </a:lnTo>
                    <a:lnTo>
                      <a:pt x="70" y="112"/>
                    </a:lnTo>
                    <a:lnTo>
                      <a:pt x="65" y="112"/>
                    </a:lnTo>
                    <a:lnTo>
                      <a:pt x="63" y="112"/>
                    </a:lnTo>
                    <a:lnTo>
                      <a:pt x="58" y="115"/>
                    </a:lnTo>
                    <a:lnTo>
                      <a:pt x="53" y="117"/>
                    </a:lnTo>
                    <a:lnTo>
                      <a:pt x="48" y="117"/>
                    </a:lnTo>
                    <a:lnTo>
                      <a:pt x="48" y="117"/>
                    </a:lnTo>
                    <a:lnTo>
                      <a:pt x="44" y="120"/>
                    </a:lnTo>
                    <a:lnTo>
                      <a:pt x="41" y="120"/>
                    </a:lnTo>
                    <a:lnTo>
                      <a:pt x="41" y="120"/>
                    </a:lnTo>
                    <a:lnTo>
                      <a:pt x="36" y="122"/>
                    </a:lnTo>
                    <a:lnTo>
                      <a:pt x="34" y="125"/>
                    </a:lnTo>
                    <a:lnTo>
                      <a:pt x="31" y="125"/>
                    </a:lnTo>
                    <a:lnTo>
                      <a:pt x="31" y="127"/>
                    </a:lnTo>
                    <a:lnTo>
                      <a:pt x="29" y="127"/>
                    </a:lnTo>
                    <a:lnTo>
                      <a:pt x="26" y="125"/>
                    </a:lnTo>
                    <a:lnTo>
                      <a:pt x="22" y="125"/>
                    </a:lnTo>
                    <a:lnTo>
                      <a:pt x="17" y="125"/>
                    </a:lnTo>
                    <a:lnTo>
                      <a:pt x="14" y="125"/>
                    </a:lnTo>
                    <a:lnTo>
                      <a:pt x="12" y="125"/>
                    </a:lnTo>
                    <a:lnTo>
                      <a:pt x="7" y="122"/>
                    </a:lnTo>
                    <a:lnTo>
                      <a:pt x="5" y="122"/>
                    </a:lnTo>
                    <a:lnTo>
                      <a:pt x="2" y="120"/>
                    </a:lnTo>
                    <a:lnTo>
                      <a:pt x="0" y="117"/>
                    </a:lnTo>
                    <a:lnTo>
                      <a:pt x="0" y="112"/>
                    </a:lnTo>
                    <a:lnTo>
                      <a:pt x="2" y="110"/>
                    </a:lnTo>
                    <a:lnTo>
                      <a:pt x="7" y="105"/>
                    </a:lnTo>
                    <a:lnTo>
                      <a:pt x="9" y="98"/>
                    </a:lnTo>
                    <a:lnTo>
                      <a:pt x="12" y="95"/>
                    </a:lnTo>
                    <a:lnTo>
                      <a:pt x="12" y="93"/>
                    </a:lnTo>
                    <a:lnTo>
                      <a:pt x="12" y="90"/>
                    </a:lnTo>
                    <a:lnTo>
                      <a:pt x="12" y="90"/>
                    </a:lnTo>
                    <a:lnTo>
                      <a:pt x="14" y="88"/>
                    </a:lnTo>
                    <a:lnTo>
                      <a:pt x="14" y="88"/>
                    </a:lnTo>
                    <a:lnTo>
                      <a:pt x="17" y="88"/>
                    </a:lnTo>
                    <a:lnTo>
                      <a:pt x="19" y="88"/>
                    </a:lnTo>
                    <a:lnTo>
                      <a:pt x="19" y="86"/>
                    </a:lnTo>
                    <a:lnTo>
                      <a:pt x="19" y="83"/>
                    </a:lnTo>
                    <a:lnTo>
                      <a:pt x="22" y="83"/>
                    </a:lnTo>
                    <a:lnTo>
                      <a:pt x="22" y="81"/>
                    </a:lnTo>
                    <a:lnTo>
                      <a:pt x="26" y="83"/>
                    </a:lnTo>
                    <a:lnTo>
                      <a:pt x="26" y="83"/>
                    </a:lnTo>
                    <a:lnTo>
                      <a:pt x="29" y="81"/>
                    </a:lnTo>
                    <a:lnTo>
                      <a:pt x="29" y="81"/>
                    </a:lnTo>
                    <a:lnTo>
                      <a:pt x="34" y="78"/>
                    </a:lnTo>
                    <a:lnTo>
                      <a:pt x="39" y="73"/>
                    </a:lnTo>
                    <a:lnTo>
                      <a:pt x="39" y="71"/>
                    </a:lnTo>
                    <a:lnTo>
                      <a:pt x="44" y="71"/>
                    </a:lnTo>
                    <a:lnTo>
                      <a:pt x="44" y="69"/>
                    </a:lnTo>
                    <a:lnTo>
                      <a:pt x="44" y="69"/>
                    </a:lnTo>
                    <a:lnTo>
                      <a:pt x="46" y="66"/>
                    </a:lnTo>
                    <a:lnTo>
                      <a:pt x="46" y="66"/>
                    </a:lnTo>
                    <a:lnTo>
                      <a:pt x="46" y="66"/>
                    </a:lnTo>
                    <a:lnTo>
                      <a:pt x="48" y="66"/>
                    </a:lnTo>
                    <a:lnTo>
                      <a:pt x="48" y="66"/>
                    </a:lnTo>
                    <a:lnTo>
                      <a:pt x="51" y="64"/>
                    </a:lnTo>
                    <a:lnTo>
                      <a:pt x="56" y="61"/>
                    </a:lnTo>
                    <a:lnTo>
                      <a:pt x="56" y="61"/>
                    </a:lnTo>
                    <a:lnTo>
                      <a:pt x="63" y="61"/>
                    </a:lnTo>
                    <a:lnTo>
                      <a:pt x="63" y="61"/>
                    </a:lnTo>
                    <a:lnTo>
                      <a:pt x="68" y="61"/>
                    </a:lnTo>
                    <a:lnTo>
                      <a:pt x="73" y="59"/>
                    </a:lnTo>
                    <a:lnTo>
                      <a:pt x="78" y="59"/>
                    </a:lnTo>
                    <a:lnTo>
                      <a:pt x="80" y="56"/>
                    </a:lnTo>
                    <a:lnTo>
                      <a:pt x="83" y="56"/>
                    </a:lnTo>
                    <a:lnTo>
                      <a:pt x="87" y="59"/>
                    </a:lnTo>
                    <a:lnTo>
                      <a:pt x="90" y="56"/>
                    </a:lnTo>
                    <a:lnTo>
                      <a:pt x="95" y="54"/>
                    </a:lnTo>
                    <a:lnTo>
                      <a:pt x="100" y="54"/>
                    </a:lnTo>
                    <a:lnTo>
                      <a:pt x="104" y="51"/>
                    </a:lnTo>
                    <a:lnTo>
                      <a:pt x="112" y="51"/>
                    </a:lnTo>
                    <a:lnTo>
                      <a:pt x="117" y="51"/>
                    </a:lnTo>
                    <a:lnTo>
                      <a:pt x="122" y="51"/>
                    </a:lnTo>
                    <a:lnTo>
                      <a:pt x="124" y="49"/>
                    </a:lnTo>
                    <a:lnTo>
                      <a:pt x="129" y="49"/>
                    </a:lnTo>
                    <a:lnTo>
                      <a:pt x="129" y="49"/>
                    </a:lnTo>
                    <a:lnTo>
                      <a:pt x="136" y="47"/>
                    </a:lnTo>
                    <a:lnTo>
                      <a:pt x="136" y="47"/>
                    </a:lnTo>
                    <a:lnTo>
                      <a:pt x="139" y="47"/>
                    </a:lnTo>
                    <a:lnTo>
                      <a:pt x="143" y="47"/>
                    </a:lnTo>
                    <a:lnTo>
                      <a:pt x="146" y="49"/>
                    </a:lnTo>
                    <a:lnTo>
                      <a:pt x="146" y="47"/>
                    </a:lnTo>
                    <a:lnTo>
                      <a:pt x="143" y="47"/>
                    </a:lnTo>
                    <a:lnTo>
                      <a:pt x="141" y="47"/>
                    </a:lnTo>
                    <a:lnTo>
                      <a:pt x="143" y="44"/>
                    </a:lnTo>
                    <a:lnTo>
                      <a:pt x="143" y="44"/>
                    </a:lnTo>
                    <a:lnTo>
                      <a:pt x="146" y="44"/>
                    </a:lnTo>
                    <a:lnTo>
                      <a:pt x="146" y="44"/>
                    </a:lnTo>
                    <a:lnTo>
                      <a:pt x="148" y="44"/>
                    </a:lnTo>
                    <a:lnTo>
                      <a:pt x="151" y="44"/>
                    </a:lnTo>
                    <a:lnTo>
                      <a:pt x="151" y="44"/>
                    </a:lnTo>
                    <a:lnTo>
                      <a:pt x="156" y="47"/>
                    </a:lnTo>
                    <a:lnTo>
                      <a:pt x="156" y="47"/>
                    </a:lnTo>
                    <a:lnTo>
                      <a:pt x="156" y="47"/>
                    </a:lnTo>
                    <a:lnTo>
                      <a:pt x="153" y="49"/>
                    </a:lnTo>
                    <a:lnTo>
                      <a:pt x="153" y="49"/>
                    </a:lnTo>
                    <a:lnTo>
                      <a:pt x="153" y="49"/>
                    </a:lnTo>
                    <a:lnTo>
                      <a:pt x="158" y="54"/>
                    </a:lnTo>
                    <a:lnTo>
                      <a:pt x="161" y="54"/>
                    </a:lnTo>
                    <a:lnTo>
                      <a:pt x="163" y="54"/>
                    </a:lnTo>
                    <a:lnTo>
                      <a:pt x="168" y="51"/>
                    </a:lnTo>
                    <a:lnTo>
                      <a:pt x="170" y="51"/>
                    </a:lnTo>
                    <a:lnTo>
                      <a:pt x="173" y="51"/>
                    </a:lnTo>
                    <a:lnTo>
                      <a:pt x="175" y="51"/>
                    </a:lnTo>
                    <a:lnTo>
                      <a:pt x="175" y="51"/>
                    </a:lnTo>
                    <a:lnTo>
                      <a:pt x="175" y="54"/>
                    </a:lnTo>
                    <a:lnTo>
                      <a:pt x="173" y="54"/>
                    </a:lnTo>
                    <a:lnTo>
                      <a:pt x="170" y="51"/>
                    </a:lnTo>
                    <a:lnTo>
                      <a:pt x="173" y="56"/>
                    </a:lnTo>
                    <a:lnTo>
                      <a:pt x="175" y="56"/>
                    </a:lnTo>
                    <a:lnTo>
                      <a:pt x="180" y="54"/>
                    </a:lnTo>
                    <a:lnTo>
                      <a:pt x="182" y="51"/>
                    </a:lnTo>
                    <a:lnTo>
                      <a:pt x="180" y="54"/>
                    </a:lnTo>
                    <a:lnTo>
                      <a:pt x="178" y="59"/>
                    </a:lnTo>
                    <a:lnTo>
                      <a:pt x="178" y="61"/>
                    </a:lnTo>
                    <a:lnTo>
                      <a:pt x="182" y="61"/>
                    </a:lnTo>
                    <a:lnTo>
                      <a:pt x="182" y="61"/>
                    </a:lnTo>
                    <a:lnTo>
                      <a:pt x="182" y="61"/>
                    </a:lnTo>
                    <a:lnTo>
                      <a:pt x="182" y="61"/>
                    </a:lnTo>
                    <a:lnTo>
                      <a:pt x="182" y="61"/>
                    </a:lnTo>
                    <a:lnTo>
                      <a:pt x="185" y="61"/>
                    </a:lnTo>
                    <a:lnTo>
                      <a:pt x="185" y="61"/>
                    </a:lnTo>
                    <a:lnTo>
                      <a:pt x="185" y="61"/>
                    </a:lnTo>
                    <a:lnTo>
                      <a:pt x="185" y="61"/>
                    </a:lnTo>
                    <a:lnTo>
                      <a:pt x="187" y="59"/>
                    </a:lnTo>
                    <a:lnTo>
                      <a:pt x="195" y="56"/>
                    </a:lnTo>
                    <a:lnTo>
                      <a:pt x="195" y="56"/>
                    </a:lnTo>
                    <a:lnTo>
                      <a:pt x="200" y="54"/>
                    </a:lnTo>
                    <a:lnTo>
                      <a:pt x="200" y="54"/>
                    </a:lnTo>
                    <a:lnTo>
                      <a:pt x="202" y="54"/>
                    </a:lnTo>
                    <a:lnTo>
                      <a:pt x="204" y="54"/>
                    </a:lnTo>
                    <a:lnTo>
                      <a:pt x="204" y="51"/>
                    </a:lnTo>
                    <a:lnTo>
                      <a:pt x="202" y="51"/>
                    </a:lnTo>
                    <a:lnTo>
                      <a:pt x="195" y="54"/>
                    </a:lnTo>
                    <a:lnTo>
                      <a:pt x="192" y="51"/>
                    </a:lnTo>
                    <a:lnTo>
                      <a:pt x="192" y="54"/>
                    </a:lnTo>
                    <a:lnTo>
                      <a:pt x="190" y="54"/>
                    </a:lnTo>
                    <a:lnTo>
                      <a:pt x="190" y="51"/>
                    </a:lnTo>
                    <a:lnTo>
                      <a:pt x="190" y="51"/>
                    </a:lnTo>
                    <a:lnTo>
                      <a:pt x="192" y="49"/>
                    </a:lnTo>
                    <a:lnTo>
                      <a:pt x="192" y="49"/>
                    </a:lnTo>
                    <a:lnTo>
                      <a:pt x="195" y="47"/>
                    </a:lnTo>
                    <a:lnTo>
                      <a:pt x="200" y="44"/>
                    </a:lnTo>
                    <a:lnTo>
                      <a:pt x="200" y="44"/>
                    </a:lnTo>
                    <a:lnTo>
                      <a:pt x="200" y="42"/>
                    </a:lnTo>
                    <a:lnTo>
                      <a:pt x="200" y="42"/>
                    </a:lnTo>
                    <a:lnTo>
                      <a:pt x="202" y="39"/>
                    </a:lnTo>
                    <a:lnTo>
                      <a:pt x="202" y="39"/>
                    </a:lnTo>
                    <a:lnTo>
                      <a:pt x="202" y="39"/>
                    </a:lnTo>
                    <a:lnTo>
                      <a:pt x="204" y="37"/>
                    </a:lnTo>
                    <a:lnTo>
                      <a:pt x="204" y="37"/>
                    </a:lnTo>
                    <a:lnTo>
                      <a:pt x="202" y="37"/>
                    </a:lnTo>
                    <a:lnTo>
                      <a:pt x="202" y="37"/>
                    </a:lnTo>
                    <a:lnTo>
                      <a:pt x="200" y="39"/>
                    </a:lnTo>
                    <a:lnTo>
                      <a:pt x="195" y="42"/>
                    </a:lnTo>
                    <a:lnTo>
                      <a:pt x="192" y="44"/>
                    </a:lnTo>
                    <a:lnTo>
                      <a:pt x="192" y="44"/>
                    </a:lnTo>
                    <a:lnTo>
                      <a:pt x="190" y="42"/>
                    </a:lnTo>
                    <a:lnTo>
                      <a:pt x="187" y="42"/>
                    </a:lnTo>
                    <a:lnTo>
                      <a:pt x="185" y="44"/>
                    </a:lnTo>
                    <a:lnTo>
                      <a:pt x="185" y="44"/>
                    </a:lnTo>
                    <a:lnTo>
                      <a:pt x="185" y="42"/>
                    </a:lnTo>
                    <a:lnTo>
                      <a:pt x="187" y="37"/>
                    </a:lnTo>
                    <a:lnTo>
                      <a:pt x="190" y="30"/>
                    </a:lnTo>
                    <a:lnTo>
                      <a:pt x="187" y="32"/>
                    </a:lnTo>
                    <a:lnTo>
                      <a:pt x="182" y="32"/>
                    </a:lnTo>
                    <a:lnTo>
                      <a:pt x="182" y="34"/>
                    </a:lnTo>
                    <a:lnTo>
                      <a:pt x="180" y="34"/>
                    </a:lnTo>
                    <a:lnTo>
                      <a:pt x="175" y="34"/>
                    </a:lnTo>
                    <a:lnTo>
                      <a:pt x="175" y="34"/>
                    </a:lnTo>
                    <a:lnTo>
                      <a:pt x="173" y="37"/>
                    </a:lnTo>
                    <a:lnTo>
                      <a:pt x="173" y="37"/>
                    </a:lnTo>
                    <a:lnTo>
                      <a:pt x="173" y="37"/>
                    </a:lnTo>
                    <a:lnTo>
                      <a:pt x="173" y="37"/>
                    </a:lnTo>
                    <a:lnTo>
                      <a:pt x="175" y="37"/>
                    </a:lnTo>
                    <a:lnTo>
                      <a:pt x="175" y="37"/>
                    </a:lnTo>
                    <a:lnTo>
                      <a:pt x="173" y="39"/>
                    </a:lnTo>
                    <a:lnTo>
                      <a:pt x="170" y="39"/>
                    </a:lnTo>
                    <a:lnTo>
                      <a:pt x="170" y="37"/>
                    </a:lnTo>
                    <a:lnTo>
                      <a:pt x="170" y="37"/>
                    </a:lnTo>
                    <a:lnTo>
                      <a:pt x="170" y="37"/>
                    </a:lnTo>
                    <a:lnTo>
                      <a:pt x="170" y="37"/>
                    </a:lnTo>
                    <a:lnTo>
                      <a:pt x="170" y="37"/>
                    </a:lnTo>
                    <a:lnTo>
                      <a:pt x="170" y="34"/>
                    </a:lnTo>
                    <a:lnTo>
                      <a:pt x="170" y="34"/>
                    </a:lnTo>
                    <a:lnTo>
                      <a:pt x="170" y="34"/>
                    </a:lnTo>
                    <a:lnTo>
                      <a:pt x="170" y="34"/>
                    </a:lnTo>
                    <a:lnTo>
                      <a:pt x="173" y="34"/>
                    </a:lnTo>
                    <a:lnTo>
                      <a:pt x="173" y="34"/>
                    </a:lnTo>
                    <a:lnTo>
                      <a:pt x="165" y="34"/>
                    </a:lnTo>
                    <a:lnTo>
                      <a:pt x="165" y="34"/>
                    </a:lnTo>
                    <a:lnTo>
                      <a:pt x="165" y="34"/>
                    </a:lnTo>
                    <a:lnTo>
                      <a:pt x="163" y="34"/>
                    </a:lnTo>
                    <a:lnTo>
                      <a:pt x="163" y="37"/>
                    </a:lnTo>
                    <a:lnTo>
                      <a:pt x="161" y="37"/>
                    </a:lnTo>
                    <a:lnTo>
                      <a:pt x="158" y="37"/>
                    </a:lnTo>
                    <a:lnTo>
                      <a:pt x="156" y="39"/>
                    </a:lnTo>
                    <a:lnTo>
                      <a:pt x="153" y="42"/>
                    </a:lnTo>
                    <a:lnTo>
                      <a:pt x="153" y="39"/>
                    </a:lnTo>
                    <a:lnTo>
                      <a:pt x="153" y="37"/>
                    </a:lnTo>
                    <a:lnTo>
                      <a:pt x="156" y="37"/>
                    </a:lnTo>
                    <a:lnTo>
                      <a:pt x="158" y="37"/>
                    </a:lnTo>
                    <a:lnTo>
                      <a:pt x="163" y="32"/>
                    </a:lnTo>
                    <a:lnTo>
                      <a:pt x="168" y="32"/>
                    </a:lnTo>
                    <a:lnTo>
                      <a:pt x="170" y="32"/>
                    </a:lnTo>
                    <a:lnTo>
                      <a:pt x="170" y="30"/>
                    </a:lnTo>
                    <a:lnTo>
                      <a:pt x="170" y="30"/>
                    </a:lnTo>
                    <a:lnTo>
                      <a:pt x="170" y="32"/>
                    </a:lnTo>
                    <a:lnTo>
                      <a:pt x="173" y="32"/>
                    </a:lnTo>
                    <a:lnTo>
                      <a:pt x="173" y="32"/>
                    </a:lnTo>
                    <a:lnTo>
                      <a:pt x="175" y="32"/>
                    </a:lnTo>
                    <a:lnTo>
                      <a:pt x="175" y="30"/>
                    </a:lnTo>
                    <a:lnTo>
                      <a:pt x="175" y="30"/>
                    </a:lnTo>
                    <a:lnTo>
                      <a:pt x="175" y="30"/>
                    </a:lnTo>
                    <a:lnTo>
                      <a:pt x="178" y="30"/>
                    </a:lnTo>
                    <a:lnTo>
                      <a:pt x="178" y="30"/>
                    </a:lnTo>
                    <a:lnTo>
                      <a:pt x="180" y="32"/>
                    </a:lnTo>
                    <a:lnTo>
                      <a:pt x="180" y="32"/>
                    </a:lnTo>
                    <a:lnTo>
                      <a:pt x="182" y="32"/>
                    </a:lnTo>
                    <a:lnTo>
                      <a:pt x="187" y="30"/>
                    </a:lnTo>
                    <a:lnTo>
                      <a:pt x="190" y="27"/>
                    </a:lnTo>
                    <a:lnTo>
                      <a:pt x="192" y="27"/>
                    </a:lnTo>
                    <a:lnTo>
                      <a:pt x="192" y="27"/>
                    </a:lnTo>
                    <a:lnTo>
                      <a:pt x="192" y="27"/>
                    </a:lnTo>
                    <a:lnTo>
                      <a:pt x="192" y="30"/>
                    </a:lnTo>
                    <a:lnTo>
                      <a:pt x="190" y="30"/>
                    </a:lnTo>
                    <a:lnTo>
                      <a:pt x="190" y="32"/>
                    </a:lnTo>
                    <a:lnTo>
                      <a:pt x="190" y="32"/>
                    </a:lnTo>
                    <a:lnTo>
                      <a:pt x="190" y="34"/>
                    </a:lnTo>
                    <a:lnTo>
                      <a:pt x="190" y="34"/>
                    </a:lnTo>
                    <a:lnTo>
                      <a:pt x="192" y="34"/>
                    </a:lnTo>
                    <a:lnTo>
                      <a:pt x="197" y="30"/>
                    </a:lnTo>
                    <a:lnTo>
                      <a:pt x="200" y="30"/>
                    </a:lnTo>
                    <a:lnTo>
                      <a:pt x="200" y="30"/>
                    </a:lnTo>
                    <a:lnTo>
                      <a:pt x="200" y="30"/>
                    </a:lnTo>
                    <a:lnTo>
                      <a:pt x="200" y="30"/>
                    </a:lnTo>
                    <a:lnTo>
                      <a:pt x="202" y="30"/>
                    </a:lnTo>
                    <a:lnTo>
                      <a:pt x="200" y="32"/>
                    </a:lnTo>
                    <a:lnTo>
                      <a:pt x="200" y="32"/>
                    </a:lnTo>
                    <a:lnTo>
                      <a:pt x="197" y="32"/>
                    </a:lnTo>
                    <a:lnTo>
                      <a:pt x="197" y="32"/>
                    </a:lnTo>
                    <a:lnTo>
                      <a:pt x="195" y="32"/>
                    </a:lnTo>
                    <a:lnTo>
                      <a:pt x="195" y="34"/>
                    </a:lnTo>
                    <a:lnTo>
                      <a:pt x="192" y="34"/>
                    </a:lnTo>
                    <a:lnTo>
                      <a:pt x="187" y="39"/>
                    </a:lnTo>
                    <a:lnTo>
                      <a:pt x="190" y="39"/>
                    </a:lnTo>
                    <a:lnTo>
                      <a:pt x="190" y="39"/>
                    </a:lnTo>
                    <a:lnTo>
                      <a:pt x="190" y="39"/>
                    </a:lnTo>
                    <a:lnTo>
                      <a:pt x="192" y="39"/>
                    </a:lnTo>
                    <a:lnTo>
                      <a:pt x="190" y="39"/>
                    </a:lnTo>
                    <a:lnTo>
                      <a:pt x="190" y="42"/>
                    </a:lnTo>
                    <a:lnTo>
                      <a:pt x="190" y="42"/>
                    </a:lnTo>
                    <a:lnTo>
                      <a:pt x="190" y="42"/>
                    </a:lnTo>
                    <a:lnTo>
                      <a:pt x="190" y="42"/>
                    </a:lnTo>
                    <a:lnTo>
                      <a:pt x="195" y="42"/>
                    </a:lnTo>
                    <a:lnTo>
                      <a:pt x="197" y="39"/>
                    </a:lnTo>
                    <a:lnTo>
                      <a:pt x="197" y="39"/>
                    </a:lnTo>
                    <a:lnTo>
                      <a:pt x="197" y="37"/>
                    </a:lnTo>
                    <a:lnTo>
                      <a:pt x="202" y="37"/>
                    </a:lnTo>
                    <a:lnTo>
                      <a:pt x="204" y="32"/>
                    </a:lnTo>
                    <a:lnTo>
                      <a:pt x="207" y="32"/>
                    </a:lnTo>
                    <a:lnTo>
                      <a:pt x="212" y="30"/>
                    </a:lnTo>
                    <a:lnTo>
                      <a:pt x="214" y="27"/>
                    </a:lnTo>
                    <a:lnTo>
                      <a:pt x="217" y="27"/>
                    </a:lnTo>
                    <a:lnTo>
                      <a:pt x="217" y="27"/>
                    </a:lnTo>
                    <a:lnTo>
                      <a:pt x="219" y="25"/>
                    </a:lnTo>
                    <a:lnTo>
                      <a:pt x="219" y="25"/>
                    </a:lnTo>
                    <a:lnTo>
                      <a:pt x="219" y="27"/>
                    </a:lnTo>
                    <a:lnTo>
                      <a:pt x="219" y="27"/>
                    </a:lnTo>
                    <a:lnTo>
                      <a:pt x="226" y="27"/>
                    </a:lnTo>
                    <a:lnTo>
                      <a:pt x="226" y="27"/>
                    </a:lnTo>
                    <a:lnTo>
                      <a:pt x="229" y="25"/>
                    </a:lnTo>
                    <a:lnTo>
                      <a:pt x="229" y="25"/>
                    </a:lnTo>
                    <a:lnTo>
                      <a:pt x="229" y="22"/>
                    </a:lnTo>
                    <a:lnTo>
                      <a:pt x="231" y="25"/>
                    </a:lnTo>
                    <a:lnTo>
                      <a:pt x="231" y="25"/>
                    </a:lnTo>
                    <a:lnTo>
                      <a:pt x="231" y="25"/>
                    </a:lnTo>
                    <a:lnTo>
                      <a:pt x="234" y="25"/>
                    </a:lnTo>
                    <a:lnTo>
                      <a:pt x="234" y="22"/>
                    </a:lnTo>
                    <a:lnTo>
                      <a:pt x="241" y="20"/>
                    </a:lnTo>
                    <a:lnTo>
                      <a:pt x="241" y="20"/>
                    </a:lnTo>
                    <a:lnTo>
                      <a:pt x="241" y="20"/>
                    </a:lnTo>
                    <a:lnTo>
                      <a:pt x="241" y="17"/>
                    </a:lnTo>
                    <a:lnTo>
                      <a:pt x="246" y="17"/>
                    </a:lnTo>
                    <a:lnTo>
                      <a:pt x="246" y="15"/>
                    </a:lnTo>
                    <a:lnTo>
                      <a:pt x="251" y="15"/>
                    </a:lnTo>
                    <a:lnTo>
                      <a:pt x="253" y="15"/>
                    </a:lnTo>
                    <a:lnTo>
                      <a:pt x="256" y="12"/>
                    </a:lnTo>
                    <a:lnTo>
                      <a:pt x="258" y="12"/>
                    </a:lnTo>
                    <a:lnTo>
                      <a:pt x="263" y="12"/>
                    </a:lnTo>
                    <a:lnTo>
                      <a:pt x="265" y="10"/>
                    </a:lnTo>
                    <a:lnTo>
                      <a:pt x="268" y="10"/>
                    </a:lnTo>
                    <a:lnTo>
                      <a:pt x="273" y="3"/>
                    </a:lnTo>
                    <a:lnTo>
                      <a:pt x="275" y="0"/>
                    </a:lnTo>
                    <a:lnTo>
                      <a:pt x="278" y="0"/>
                    </a:lnTo>
                    <a:lnTo>
                      <a:pt x="278" y="0"/>
                    </a:lnTo>
                    <a:lnTo>
                      <a:pt x="280" y="0"/>
                    </a:lnTo>
                    <a:lnTo>
                      <a:pt x="280" y="3"/>
                    </a:lnTo>
                    <a:lnTo>
                      <a:pt x="280" y="5"/>
                    </a:lnTo>
                    <a:lnTo>
                      <a:pt x="278" y="5"/>
                    </a:lnTo>
                    <a:lnTo>
                      <a:pt x="275" y="10"/>
                    </a:lnTo>
                    <a:lnTo>
                      <a:pt x="275" y="10"/>
                    </a:lnTo>
                    <a:lnTo>
                      <a:pt x="275" y="10"/>
                    </a:lnTo>
                    <a:lnTo>
                      <a:pt x="273" y="10"/>
                    </a:lnTo>
                    <a:lnTo>
                      <a:pt x="273" y="10"/>
                    </a:lnTo>
                    <a:lnTo>
                      <a:pt x="273" y="12"/>
                    </a:lnTo>
                    <a:lnTo>
                      <a:pt x="270" y="12"/>
                    </a:lnTo>
                    <a:lnTo>
                      <a:pt x="270" y="12"/>
                    </a:lnTo>
                    <a:lnTo>
                      <a:pt x="268" y="15"/>
                    </a:lnTo>
                    <a:lnTo>
                      <a:pt x="263" y="17"/>
                    </a:lnTo>
                    <a:lnTo>
                      <a:pt x="260" y="22"/>
                    </a:lnTo>
                    <a:lnTo>
                      <a:pt x="253" y="25"/>
                    </a:lnTo>
                    <a:lnTo>
                      <a:pt x="251" y="27"/>
                    </a:lnTo>
                    <a:lnTo>
                      <a:pt x="246" y="30"/>
                    </a:lnTo>
                    <a:lnTo>
                      <a:pt x="241" y="34"/>
                    </a:lnTo>
                    <a:lnTo>
                      <a:pt x="239" y="34"/>
                    </a:lnTo>
                    <a:lnTo>
                      <a:pt x="239" y="37"/>
                    </a:lnTo>
                    <a:lnTo>
                      <a:pt x="239" y="39"/>
                    </a:lnTo>
                    <a:lnTo>
                      <a:pt x="239" y="39"/>
                    </a:lnTo>
                    <a:lnTo>
                      <a:pt x="241" y="39"/>
                    </a:lnTo>
                    <a:lnTo>
                      <a:pt x="241" y="42"/>
                    </a:lnTo>
                    <a:lnTo>
                      <a:pt x="241" y="42"/>
                    </a:lnTo>
                    <a:lnTo>
                      <a:pt x="241" y="44"/>
                    </a:lnTo>
                    <a:lnTo>
                      <a:pt x="241" y="44"/>
                    </a:lnTo>
                    <a:lnTo>
                      <a:pt x="241" y="44"/>
                    </a:lnTo>
                    <a:lnTo>
                      <a:pt x="241" y="44"/>
                    </a:lnTo>
                    <a:lnTo>
                      <a:pt x="243" y="44"/>
                    </a:lnTo>
                    <a:lnTo>
                      <a:pt x="243" y="44"/>
                    </a:lnTo>
                    <a:lnTo>
                      <a:pt x="243" y="44"/>
                    </a:lnTo>
                    <a:lnTo>
                      <a:pt x="243" y="42"/>
                    </a:lnTo>
                    <a:lnTo>
                      <a:pt x="248" y="39"/>
                    </a:lnTo>
                    <a:lnTo>
                      <a:pt x="248" y="42"/>
                    </a:lnTo>
                    <a:lnTo>
                      <a:pt x="253" y="42"/>
                    </a:lnTo>
                    <a:lnTo>
                      <a:pt x="253" y="42"/>
                    </a:lnTo>
                    <a:lnTo>
                      <a:pt x="253" y="42"/>
                    </a:lnTo>
                    <a:lnTo>
                      <a:pt x="253" y="42"/>
                    </a:lnTo>
                    <a:lnTo>
                      <a:pt x="253" y="44"/>
                    </a:lnTo>
                    <a:lnTo>
                      <a:pt x="253" y="44"/>
                    </a:lnTo>
                    <a:lnTo>
                      <a:pt x="253" y="42"/>
                    </a:lnTo>
                    <a:lnTo>
                      <a:pt x="253" y="42"/>
                    </a:lnTo>
                    <a:lnTo>
                      <a:pt x="256" y="42"/>
                    </a:lnTo>
                    <a:lnTo>
                      <a:pt x="253" y="44"/>
                    </a:lnTo>
                    <a:lnTo>
                      <a:pt x="253" y="44"/>
                    </a:lnTo>
                    <a:lnTo>
                      <a:pt x="253" y="47"/>
                    </a:lnTo>
                    <a:lnTo>
                      <a:pt x="251" y="47"/>
                    </a:lnTo>
                    <a:lnTo>
                      <a:pt x="248" y="49"/>
                    </a:lnTo>
                    <a:lnTo>
                      <a:pt x="248" y="49"/>
                    </a:lnTo>
                    <a:lnTo>
                      <a:pt x="248" y="49"/>
                    </a:lnTo>
                    <a:lnTo>
                      <a:pt x="253" y="49"/>
                    </a:lnTo>
                    <a:lnTo>
                      <a:pt x="256" y="49"/>
                    </a:lnTo>
                    <a:lnTo>
                      <a:pt x="256" y="47"/>
                    </a:lnTo>
                    <a:lnTo>
                      <a:pt x="258" y="47"/>
                    </a:lnTo>
                    <a:lnTo>
                      <a:pt x="258" y="47"/>
                    </a:lnTo>
                    <a:lnTo>
                      <a:pt x="260" y="49"/>
                    </a:lnTo>
                    <a:lnTo>
                      <a:pt x="258" y="49"/>
                    </a:lnTo>
                    <a:lnTo>
                      <a:pt x="258" y="51"/>
                    </a:lnTo>
                    <a:lnTo>
                      <a:pt x="258" y="51"/>
                    </a:lnTo>
                  </a:path>
                </a:pathLst>
              </a:custGeom>
              <a:noFill/>
              <a:ln w="5">
                <a:solidFill>
                  <a:srgbClr val="808285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200" dirty="0"/>
              </a:p>
            </p:txBody>
          </p:sp>
          <p:sp>
            <p:nvSpPr>
              <p:cNvPr id="154" name="Freeform 280">
                <a:extLst>
                  <a:ext uri="{FF2B5EF4-FFF2-40B4-BE49-F238E27FC236}">
                    <a16:creationId xmlns:a16="http://schemas.microsoft.com/office/drawing/2014/main" id="{C07521C9-C15F-445A-A287-65D0AB607F3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21" y="1743"/>
                <a:ext cx="322" cy="161"/>
              </a:xfrm>
              <a:custGeom>
                <a:avLst/>
                <a:gdLst>
                  <a:gd name="T0" fmla="*/ 25 w 322"/>
                  <a:gd name="T1" fmla="*/ 95 h 161"/>
                  <a:gd name="T2" fmla="*/ 34 w 322"/>
                  <a:gd name="T3" fmla="*/ 103 h 161"/>
                  <a:gd name="T4" fmla="*/ 56 w 322"/>
                  <a:gd name="T5" fmla="*/ 100 h 161"/>
                  <a:gd name="T6" fmla="*/ 68 w 322"/>
                  <a:gd name="T7" fmla="*/ 112 h 161"/>
                  <a:gd name="T8" fmla="*/ 76 w 322"/>
                  <a:gd name="T9" fmla="*/ 93 h 161"/>
                  <a:gd name="T10" fmla="*/ 98 w 322"/>
                  <a:gd name="T11" fmla="*/ 81 h 161"/>
                  <a:gd name="T12" fmla="*/ 112 w 322"/>
                  <a:gd name="T13" fmla="*/ 76 h 161"/>
                  <a:gd name="T14" fmla="*/ 115 w 322"/>
                  <a:gd name="T15" fmla="*/ 73 h 161"/>
                  <a:gd name="T16" fmla="*/ 132 w 322"/>
                  <a:gd name="T17" fmla="*/ 54 h 161"/>
                  <a:gd name="T18" fmla="*/ 147 w 322"/>
                  <a:gd name="T19" fmla="*/ 44 h 161"/>
                  <a:gd name="T20" fmla="*/ 183 w 322"/>
                  <a:gd name="T21" fmla="*/ 44 h 161"/>
                  <a:gd name="T22" fmla="*/ 207 w 322"/>
                  <a:gd name="T23" fmla="*/ 52 h 161"/>
                  <a:gd name="T24" fmla="*/ 234 w 322"/>
                  <a:gd name="T25" fmla="*/ 54 h 161"/>
                  <a:gd name="T26" fmla="*/ 229 w 322"/>
                  <a:gd name="T27" fmla="*/ 52 h 161"/>
                  <a:gd name="T28" fmla="*/ 210 w 322"/>
                  <a:gd name="T29" fmla="*/ 47 h 161"/>
                  <a:gd name="T30" fmla="*/ 217 w 322"/>
                  <a:gd name="T31" fmla="*/ 42 h 161"/>
                  <a:gd name="T32" fmla="*/ 234 w 322"/>
                  <a:gd name="T33" fmla="*/ 30 h 161"/>
                  <a:gd name="T34" fmla="*/ 261 w 322"/>
                  <a:gd name="T35" fmla="*/ 22 h 161"/>
                  <a:gd name="T36" fmla="*/ 278 w 322"/>
                  <a:gd name="T37" fmla="*/ 25 h 161"/>
                  <a:gd name="T38" fmla="*/ 293 w 322"/>
                  <a:gd name="T39" fmla="*/ 22 h 161"/>
                  <a:gd name="T40" fmla="*/ 312 w 322"/>
                  <a:gd name="T41" fmla="*/ 22 h 161"/>
                  <a:gd name="T42" fmla="*/ 312 w 322"/>
                  <a:gd name="T43" fmla="*/ 10 h 161"/>
                  <a:gd name="T44" fmla="*/ 310 w 322"/>
                  <a:gd name="T45" fmla="*/ 3 h 161"/>
                  <a:gd name="T46" fmla="*/ 317 w 322"/>
                  <a:gd name="T47" fmla="*/ 13 h 161"/>
                  <a:gd name="T48" fmla="*/ 322 w 322"/>
                  <a:gd name="T49" fmla="*/ 25 h 161"/>
                  <a:gd name="T50" fmla="*/ 310 w 322"/>
                  <a:gd name="T51" fmla="*/ 37 h 161"/>
                  <a:gd name="T52" fmla="*/ 303 w 322"/>
                  <a:gd name="T53" fmla="*/ 49 h 161"/>
                  <a:gd name="T54" fmla="*/ 288 w 322"/>
                  <a:gd name="T55" fmla="*/ 59 h 161"/>
                  <a:gd name="T56" fmla="*/ 276 w 322"/>
                  <a:gd name="T57" fmla="*/ 71 h 161"/>
                  <a:gd name="T58" fmla="*/ 251 w 322"/>
                  <a:gd name="T59" fmla="*/ 83 h 161"/>
                  <a:gd name="T60" fmla="*/ 234 w 322"/>
                  <a:gd name="T61" fmla="*/ 93 h 161"/>
                  <a:gd name="T62" fmla="*/ 237 w 322"/>
                  <a:gd name="T63" fmla="*/ 88 h 161"/>
                  <a:gd name="T64" fmla="*/ 227 w 322"/>
                  <a:gd name="T65" fmla="*/ 95 h 161"/>
                  <a:gd name="T66" fmla="*/ 198 w 322"/>
                  <a:gd name="T67" fmla="*/ 108 h 161"/>
                  <a:gd name="T68" fmla="*/ 181 w 322"/>
                  <a:gd name="T69" fmla="*/ 117 h 161"/>
                  <a:gd name="T70" fmla="*/ 154 w 322"/>
                  <a:gd name="T71" fmla="*/ 127 h 161"/>
                  <a:gd name="T72" fmla="*/ 125 w 322"/>
                  <a:gd name="T73" fmla="*/ 149 h 161"/>
                  <a:gd name="T74" fmla="*/ 115 w 322"/>
                  <a:gd name="T75" fmla="*/ 151 h 161"/>
                  <a:gd name="T76" fmla="*/ 90 w 322"/>
                  <a:gd name="T77" fmla="*/ 154 h 161"/>
                  <a:gd name="T78" fmla="*/ 71 w 322"/>
                  <a:gd name="T79" fmla="*/ 161 h 161"/>
                  <a:gd name="T80" fmla="*/ 56 w 322"/>
                  <a:gd name="T81" fmla="*/ 154 h 161"/>
                  <a:gd name="T82" fmla="*/ 56 w 322"/>
                  <a:gd name="T83" fmla="*/ 156 h 161"/>
                  <a:gd name="T84" fmla="*/ 49 w 322"/>
                  <a:gd name="T85" fmla="*/ 154 h 161"/>
                  <a:gd name="T86" fmla="*/ 34 w 322"/>
                  <a:gd name="T87" fmla="*/ 156 h 161"/>
                  <a:gd name="T88" fmla="*/ 34 w 322"/>
                  <a:gd name="T89" fmla="*/ 154 h 161"/>
                  <a:gd name="T90" fmla="*/ 39 w 322"/>
                  <a:gd name="T91" fmla="*/ 151 h 161"/>
                  <a:gd name="T92" fmla="*/ 54 w 322"/>
                  <a:gd name="T93" fmla="*/ 149 h 161"/>
                  <a:gd name="T94" fmla="*/ 47 w 322"/>
                  <a:gd name="T95" fmla="*/ 147 h 161"/>
                  <a:gd name="T96" fmla="*/ 44 w 322"/>
                  <a:gd name="T97" fmla="*/ 147 h 161"/>
                  <a:gd name="T98" fmla="*/ 34 w 322"/>
                  <a:gd name="T99" fmla="*/ 147 h 161"/>
                  <a:gd name="T100" fmla="*/ 15 w 322"/>
                  <a:gd name="T101" fmla="*/ 137 h 161"/>
                  <a:gd name="T102" fmla="*/ 0 w 322"/>
                  <a:gd name="T103" fmla="*/ 132 h 161"/>
                  <a:gd name="T104" fmla="*/ 3 w 322"/>
                  <a:gd name="T105" fmla="*/ 127 h 161"/>
                  <a:gd name="T106" fmla="*/ 10 w 322"/>
                  <a:gd name="T107" fmla="*/ 112 h 161"/>
                  <a:gd name="T108" fmla="*/ 15 w 322"/>
                  <a:gd name="T109" fmla="*/ 108 h 161"/>
                  <a:gd name="T110" fmla="*/ 20 w 322"/>
                  <a:gd name="T111" fmla="*/ 103 h 161"/>
                  <a:gd name="T112" fmla="*/ 20 w 322"/>
                  <a:gd name="T113" fmla="*/ 95 h 161"/>
                  <a:gd name="T114" fmla="*/ 27 w 322"/>
                  <a:gd name="T115" fmla="*/ 76 h 16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</a:cxnLst>
                <a:rect l="0" t="0" r="r" b="b"/>
                <a:pathLst>
                  <a:path w="322" h="161">
                    <a:moveTo>
                      <a:pt x="27" y="76"/>
                    </a:moveTo>
                    <a:lnTo>
                      <a:pt x="27" y="76"/>
                    </a:lnTo>
                    <a:lnTo>
                      <a:pt x="27" y="78"/>
                    </a:lnTo>
                    <a:lnTo>
                      <a:pt x="27" y="81"/>
                    </a:lnTo>
                    <a:lnTo>
                      <a:pt x="25" y="81"/>
                    </a:lnTo>
                    <a:lnTo>
                      <a:pt x="25" y="93"/>
                    </a:lnTo>
                    <a:lnTo>
                      <a:pt x="25" y="95"/>
                    </a:lnTo>
                    <a:lnTo>
                      <a:pt x="25" y="98"/>
                    </a:lnTo>
                    <a:lnTo>
                      <a:pt x="25" y="100"/>
                    </a:lnTo>
                    <a:lnTo>
                      <a:pt x="29" y="100"/>
                    </a:lnTo>
                    <a:lnTo>
                      <a:pt x="32" y="103"/>
                    </a:lnTo>
                    <a:lnTo>
                      <a:pt x="32" y="103"/>
                    </a:lnTo>
                    <a:lnTo>
                      <a:pt x="34" y="103"/>
                    </a:lnTo>
                    <a:lnTo>
                      <a:pt x="34" y="103"/>
                    </a:lnTo>
                    <a:lnTo>
                      <a:pt x="37" y="105"/>
                    </a:lnTo>
                    <a:lnTo>
                      <a:pt x="39" y="105"/>
                    </a:lnTo>
                    <a:lnTo>
                      <a:pt x="42" y="105"/>
                    </a:lnTo>
                    <a:lnTo>
                      <a:pt x="44" y="105"/>
                    </a:lnTo>
                    <a:lnTo>
                      <a:pt x="51" y="103"/>
                    </a:lnTo>
                    <a:lnTo>
                      <a:pt x="54" y="100"/>
                    </a:lnTo>
                    <a:lnTo>
                      <a:pt x="56" y="100"/>
                    </a:lnTo>
                    <a:lnTo>
                      <a:pt x="59" y="100"/>
                    </a:lnTo>
                    <a:lnTo>
                      <a:pt x="61" y="103"/>
                    </a:lnTo>
                    <a:lnTo>
                      <a:pt x="64" y="105"/>
                    </a:lnTo>
                    <a:lnTo>
                      <a:pt x="66" y="110"/>
                    </a:lnTo>
                    <a:lnTo>
                      <a:pt x="68" y="112"/>
                    </a:lnTo>
                    <a:lnTo>
                      <a:pt x="68" y="112"/>
                    </a:lnTo>
                    <a:lnTo>
                      <a:pt x="68" y="112"/>
                    </a:lnTo>
                    <a:lnTo>
                      <a:pt x="68" y="112"/>
                    </a:lnTo>
                    <a:lnTo>
                      <a:pt x="68" y="110"/>
                    </a:lnTo>
                    <a:lnTo>
                      <a:pt x="68" y="103"/>
                    </a:lnTo>
                    <a:lnTo>
                      <a:pt x="71" y="100"/>
                    </a:lnTo>
                    <a:lnTo>
                      <a:pt x="71" y="98"/>
                    </a:lnTo>
                    <a:lnTo>
                      <a:pt x="73" y="95"/>
                    </a:lnTo>
                    <a:lnTo>
                      <a:pt x="76" y="93"/>
                    </a:lnTo>
                    <a:lnTo>
                      <a:pt x="76" y="93"/>
                    </a:lnTo>
                    <a:lnTo>
                      <a:pt x="83" y="88"/>
                    </a:lnTo>
                    <a:lnTo>
                      <a:pt x="88" y="86"/>
                    </a:lnTo>
                    <a:lnTo>
                      <a:pt x="93" y="83"/>
                    </a:lnTo>
                    <a:lnTo>
                      <a:pt x="95" y="83"/>
                    </a:lnTo>
                    <a:lnTo>
                      <a:pt x="98" y="81"/>
                    </a:lnTo>
                    <a:lnTo>
                      <a:pt x="98" y="81"/>
                    </a:lnTo>
                    <a:lnTo>
                      <a:pt x="105" y="81"/>
                    </a:lnTo>
                    <a:lnTo>
                      <a:pt x="107" y="81"/>
                    </a:lnTo>
                    <a:lnTo>
                      <a:pt x="107" y="81"/>
                    </a:lnTo>
                    <a:lnTo>
                      <a:pt x="107" y="78"/>
                    </a:lnTo>
                    <a:lnTo>
                      <a:pt x="107" y="78"/>
                    </a:lnTo>
                    <a:lnTo>
                      <a:pt x="112" y="73"/>
                    </a:lnTo>
                    <a:lnTo>
                      <a:pt x="112" y="76"/>
                    </a:lnTo>
                    <a:lnTo>
                      <a:pt x="112" y="78"/>
                    </a:lnTo>
                    <a:lnTo>
                      <a:pt x="110" y="78"/>
                    </a:lnTo>
                    <a:lnTo>
                      <a:pt x="110" y="81"/>
                    </a:lnTo>
                    <a:lnTo>
                      <a:pt x="112" y="81"/>
                    </a:lnTo>
                    <a:lnTo>
                      <a:pt x="112" y="81"/>
                    </a:lnTo>
                    <a:lnTo>
                      <a:pt x="112" y="78"/>
                    </a:lnTo>
                    <a:lnTo>
                      <a:pt x="115" y="73"/>
                    </a:lnTo>
                    <a:lnTo>
                      <a:pt x="115" y="71"/>
                    </a:lnTo>
                    <a:lnTo>
                      <a:pt x="115" y="69"/>
                    </a:lnTo>
                    <a:lnTo>
                      <a:pt x="117" y="66"/>
                    </a:lnTo>
                    <a:lnTo>
                      <a:pt x="122" y="64"/>
                    </a:lnTo>
                    <a:lnTo>
                      <a:pt x="127" y="59"/>
                    </a:lnTo>
                    <a:lnTo>
                      <a:pt x="129" y="56"/>
                    </a:lnTo>
                    <a:lnTo>
                      <a:pt x="132" y="54"/>
                    </a:lnTo>
                    <a:lnTo>
                      <a:pt x="134" y="52"/>
                    </a:lnTo>
                    <a:lnTo>
                      <a:pt x="134" y="52"/>
                    </a:lnTo>
                    <a:lnTo>
                      <a:pt x="137" y="49"/>
                    </a:lnTo>
                    <a:lnTo>
                      <a:pt x="139" y="49"/>
                    </a:lnTo>
                    <a:lnTo>
                      <a:pt x="142" y="47"/>
                    </a:lnTo>
                    <a:lnTo>
                      <a:pt x="144" y="47"/>
                    </a:lnTo>
                    <a:lnTo>
                      <a:pt x="147" y="44"/>
                    </a:lnTo>
                    <a:lnTo>
                      <a:pt x="154" y="42"/>
                    </a:lnTo>
                    <a:lnTo>
                      <a:pt x="156" y="42"/>
                    </a:lnTo>
                    <a:lnTo>
                      <a:pt x="164" y="42"/>
                    </a:lnTo>
                    <a:lnTo>
                      <a:pt x="168" y="42"/>
                    </a:lnTo>
                    <a:lnTo>
                      <a:pt x="176" y="42"/>
                    </a:lnTo>
                    <a:lnTo>
                      <a:pt x="178" y="42"/>
                    </a:lnTo>
                    <a:lnTo>
                      <a:pt x="183" y="44"/>
                    </a:lnTo>
                    <a:lnTo>
                      <a:pt x="188" y="44"/>
                    </a:lnTo>
                    <a:lnTo>
                      <a:pt x="190" y="44"/>
                    </a:lnTo>
                    <a:lnTo>
                      <a:pt x="193" y="47"/>
                    </a:lnTo>
                    <a:lnTo>
                      <a:pt x="200" y="49"/>
                    </a:lnTo>
                    <a:lnTo>
                      <a:pt x="203" y="49"/>
                    </a:lnTo>
                    <a:lnTo>
                      <a:pt x="205" y="49"/>
                    </a:lnTo>
                    <a:lnTo>
                      <a:pt x="207" y="52"/>
                    </a:lnTo>
                    <a:lnTo>
                      <a:pt x="215" y="52"/>
                    </a:lnTo>
                    <a:lnTo>
                      <a:pt x="217" y="49"/>
                    </a:lnTo>
                    <a:lnTo>
                      <a:pt x="220" y="52"/>
                    </a:lnTo>
                    <a:lnTo>
                      <a:pt x="225" y="52"/>
                    </a:lnTo>
                    <a:lnTo>
                      <a:pt x="229" y="52"/>
                    </a:lnTo>
                    <a:lnTo>
                      <a:pt x="232" y="54"/>
                    </a:lnTo>
                    <a:lnTo>
                      <a:pt x="234" y="54"/>
                    </a:lnTo>
                    <a:lnTo>
                      <a:pt x="234" y="54"/>
                    </a:lnTo>
                    <a:lnTo>
                      <a:pt x="237" y="52"/>
                    </a:lnTo>
                    <a:lnTo>
                      <a:pt x="237" y="52"/>
                    </a:lnTo>
                    <a:lnTo>
                      <a:pt x="239" y="52"/>
                    </a:lnTo>
                    <a:lnTo>
                      <a:pt x="239" y="52"/>
                    </a:lnTo>
                    <a:lnTo>
                      <a:pt x="237" y="52"/>
                    </a:lnTo>
                    <a:lnTo>
                      <a:pt x="229" y="52"/>
                    </a:lnTo>
                    <a:lnTo>
                      <a:pt x="225" y="49"/>
                    </a:lnTo>
                    <a:lnTo>
                      <a:pt x="222" y="49"/>
                    </a:lnTo>
                    <a:lnTo>
                      <a:pt x="220" y="49"/>
                    </a:lnTo>
                    <a:lnTo>
                      <a:pt x="220" y="49"/>
                    </a:lnTo>
                    <a:lnTo>
                      <a:pt x="212" y="49"/>
                    </a:lnTo>
                    <a:lnTo>
                      <a:pt x="212" y="49"/>
                    </a:lnTo>
                    <a:lnTo>
                      <a:pt x="210" y="47"/>
                    </a:lnTo>
                    <a:lnTo>
                      <a:pt x="212" y="44"/>
                    </a:lnTo>
                    <a:lnTo>
                      <a:pt x="215" y="42"/>
                    </a:lnTo>
                    <a:lnTo>
                      <a:pt x="215" y="42"/>
                    </a:lnTo>
                    <a:lnTo>
                      <a:pt x="217" y="39"/>
                    </a:lnTo>
                    <a:lnTo>
                      <a:pt x="217" y="39"/>
                    </a:lnTo>
                    <a:lnTo>
                      <a:pt x="217" y="42"/>
                    </a:lnTo>
                    <a:lnTo>
                      <a:pt x="217" y="42"/>
                    </a:lnTo>
                    <a:lnTo>
                      <a:pt x="220" y="42"/>
                    </a:lnTo>
                    <a:lnTo>
                      <a:pt x="220" y="37"/>
                    </a:lnTo>
                    <a:lnTo>
                      <a:pt x="222" y="37"/>
                    </a:lnTo>
                    <a:lnTo>
                      <a:pt x="222" y="34"/>
                    </a:lnTo>
                    <a:lnTo>
                      <a:pt x="227" y="32"/>
                    </a:lnTo>
                    <a:lnTo>
                      <a:pt x="229" y="30"/>
                    </a:lnTo>
                    <a:lnTo>
                      <a:pt x="234" y="30"/>
                    </a:lnTo>
                    <a:lnTo>
                      <a:pt x="242" y="27"/>
                    </a:lnTo>
                    <a:lnTo>
                      <a:pt x="246" y="27"/>
                    </a:lnTo>
                    <a:lnTo>
                      <a:pt x="251" y="27"/>
                    </a:lnTo>
                    <a:lnTo>
                      <a:pt x="254" y="27"/>
                    </a:lnTo>
                    <a:lnTo>
                      <a:pt x="256" y="25"/>
                    </a:lnTo>
                    <a:lnTo>
                      <a:pt x="259" y="25"/>
                    </a:lnTo>
                    <a:lnTo>
                      <a:pt x="261" y="22"/>
                    </a:lnTo>
                    <a:lnTo>
                      <a:pt x="264" y="22"/>
                    </a:lnTo>
                    <a:lnTo>
                      <a:pt x="264" y="22"/>
                    </a:lnTo>
                    <a:lnTo>
                      <a:pt x="268" y="25"/>
                    </a:lnTo>
                    <a:lnTo>
                      <a:pt x="268" y="25"/>
                    </a:lnTo>
                    <a:lnTo>
                      <a:pt x="271" y="25"/>
                    </a:lnTo>
                    <a:lnTo>
                      <a:pt x="271" y="22"/>
                    </a:lnTo>
                    <a:lnTo>
                      <a:pt x="278" y="25"/>
                    </a:lnTo>
                    <a:lnTo>
                      <a:pt x="278" y="25"/>
                    </a:lnTo>
                    <a:lnTo>
                      <a:pt x="278" y="22"/>
                    </a:lnTo>
                    <a:lnTo>
                      <a:pt x="281" y="22"/>
                    </a:lnTo>
                    <a:lnTo>
                      <a:pt x="281" y="22"/>
                    </a:lnTo>
                    <a:lnTo>
                      <a:pt x="281" y="22"/>
                    </a:lnTo>
                    <a:lnTo>
                      <a:pt x="288" y="22"/>
                    </a:lnTo>
                    <a:lnTo>
                      <a:pt x="293" y="22"/>
                    </a:lnTo>
                    <a:lnTo>
                      <a:pt x="298" y="22"/>
                    </a:lnTo>
                    <a:lnTo>
                      <a:pt x="303" y="22"/>
                    </a:lnTo>
                    <a:lnTo>
                      <a:pt x="305" y="25"/>
                    </a:lnTo>
                    <a:lnTo>
                      <a:pt x="305" y="25"/>
                    </a:lnTo>
                    <a:lnTo>
                      <a:pt x="307" y="22"/>
                    </a:lnTo>
                    <a:lnTo>
                      <a:pt x="307" y="22"/>
                    </a:lnTo>
                    <a:lnTo>
                      <a:pt x="312" y="22"/>
                    </a:lnTo>
                    <a:lnTo>
                      <a:pt x="315" y="20"/>
                    </a:lnTo>
                    <a:lnTo>
                      <a:pt x="317" y="20"/>
                    </a:lnTo>
                    <a:lnTo>
                      <a:pt x="317" y="20"/>
                    </a:lnTo>
                    <a:lnTo>
                      <a:pt x="320" y="17"/>
                    </a:lnTo>
                    <a:lnTo>
                      <a:pt x="317" y="15"/>
                    </a:lnTo>
                    <a:lnTo>
                      <a:pt x="315" y="15"/>
                    </a:lnTo>
                    <a:lnTo>
                      <a:pt x="312" y="10"/>
                    </a:lnTo>
                    <a:lnTo>
                      <a:pt x="310" y="10"/>
                    </a:lnTo>
                    <a:lnTo>
                      <a:pt x="310" y="8"/>
                    </a:lnTo>
                    <a:lnTo>
                      <a:pt x="310" y="5"/>
                    </a:lnTo>
                    <a:lnTo>
                      <a:pt x="310" y="3"/>
                    </a:lnTo>
                    <a:lnTo>
                      <a:pt x="307" y="3"/>
                    </a:lnTo>
                    <a:lnTo>
                      <a:pt x="307" y="0"/>
                    </a:lnTo>
                    <a:lnTo>
                      <a:pt x="310" y="3"/>
                    </a:lnTo>
                    <a:lnTo>
                      <a:pt x="317" y="3"/>
                    </a:lnTo>
                    <a:lnTo>
                      <a:pt x="320" y="3"/>
                    </a:lnTo>
                    <a:lnTo>
                      <a:pt x="320" y="5"/>
                    </a:lnTo>
                    <a:lnTo>
                      <a:pt x="320" y="8"/>
                    </a:lnTo>
                    <a:lnTo>
                      <a:pt x="317" y="10"/>
                    </a:lnTo>
                    <a:lnTo>
                      <a:pt x="317" y="13"/>
                    </a:lnTo>
                    <a:lnTo>
                      <a:pt x="317" y="13"/>
                    </a:lnTo>
                    <a:lnTo>
                      <a:pt x="320" y="15"/>
                    </a:lnTo>
                    <a:lnTo>
                      <a:pt x="320" y="15"/>
                    </a:lnTo>
                    <a:lnTo>
                      <a:pt x="320" y="20"/>
                    </a:lnTo>
                    <a:lnTo>
                      <a:pt x="320" y="20"/>
                    </a:lnTo>
                    <a:lnTo>
                      <a:pt x="322" y="22"/>
                    </a:lnTo>
                    <a:lnTo>
                      <a:pt x="322" y="25"/>
                    </a:lnTo>
                    <a:lnTo>
                      <a:pt x="322" y="25"/>
                    </a:lnTo>
                    <a:lnTo>
                      <a:pt x="322" y="27"/>
                    </a:lnTo>
                    <a:lnTo>
                      <a:pt x="322" y="30"/>
                    </a:lnTo>
                    <a:lnTo>
                      <a:pt x="322" y="32"/>
                    </a:lnTo>
                    <a:lnTo>
                      <a:pt x="320" y="32"/>
                    </a:lnTo>
                    <a:lnTo>
                      <a:pt x="320" y="34"/>
                    </a:lnTo>
                    <a:lnTo>
                      <a:pt x="312" y="37"/>
                    </a:lnTo>
                    <a:lnTo>
                      <a:pt x="310" y="37"/>
                    </a:lnTo>
                    <a:lnTo>
                      <a:pt x="307" y="39"/>
                    </a:lnTo>
                    <a:lnTo>
                      <a:pt x="307" y="44"/>
                    </a:lnTo>
                    <a:lnTo>
                      <a:pt x="305" y="44"/>
                    </a:lnTo>
                    <a:lnTo>
                      <a:pt x="305" y="47"/>
                    </a:lnTo>
                    <a:lnTo>
                      <a:pt x="305" y="47"/>
                    </a:lnTo>
                    <a:lnTo>
                      <a:pt x="303" y="49"/>
                    </a:lnTo>
                    <a:lnTo>
                      <a:pt x="303" y="49"/>
                    </a:lnTo>
                    <a:lnTo>
                      <a:pt x="303" y="52"/>
                    </a:lnTo>
                    <a:lnTo>
                      <a:pt x="300" y="52"/>
                    </a:lnTo>
                    <a:lnTo>
                      <a:pt x="295" y="52"/>
                    </a:lnTo>
                    <a:lnTo>
                      <a:pt x="295" y="54"/>
                    </a:lnTo>
                    <a:lnTo>
                      <a:pt x="290" y="56"/>
                    </a:lnTo>
                    <a:lnTo>
                      <a:pt x="288" y="59"/>
                    </a:lnTo>
                    <a:lnTo>
                      <a:pt x="288" y="59"/>
                    </a:lnTo>
                    <a:lnTo>
                      <a:pt x="285" y="59"/>
                    </a:lnTo>
                    <a:lnTo>
                      <a:pt x="285" y="61"/>
                    </a:lnTo>
                    <a:lnTo>
                      <a:pt x="285" y="61"/>
                    </a:lnTo>
                    <a:lnTo>
                      <a:pt x="283" y="61"/>
                    </a:lnTo>
                    <a:lnTo>
                      <a:pt x="281" y="66"/>
                    </a:lnTo>
                    <a:lnTo>
                      <a:pt x="276" y="69"/>
                    </a:lnTo>
                    <a:lnTo>
                      <a:pt x="276" y="71"/>
                    </a:lnTo>
                    <a:lnTo>
                      <a:pt x="273" y="71"/>
                    </a:lnTo>
                    <a:lnTo>
                      <a:pt x="268" y="73"/>
                    </a:lnTo>
                    <a:lnTo>
                      <a:pt x="264" y="78"/>
                    </a:lnTo>
                    <a:lnTo>
                      <a:pt x="261" y="78"/>
                    </a:lnTo>
                    <a:lnTo>
                      <a:pt x="261" y="78"/>
                    </a:lnTo>
                    <a:lnTo>
                      <a:pt x="254" y="81"/>
                    </a:lnTo>
                    <a:lnTo>
                      <a:pt x="251" y="83"/>
                    </a:lnTo>
                    <a:lnTo>
                      <a:pt x="246" y="86"/>
                    </a:lnTo>
                    <a:lnTo>
                      <a:pt x="244" y="86"/>
                    </a:lnTo>
                    <a:lnTo>
                      <a:pt x="242" y="88"/>
                    </a:lnTo>
                    <a:lnTo>
                      <a:pt x="239" y="91"/>
                    </a:lnTo>
                    <a:lnTo>
                      <a:pt x="234" y="93"/>
                    </a:lnTo>
                    <a:lnTo>
                      <a:pt x="234" y="93"/>
                    </a:lnTo>
                    <a:lnTo>
                      <a:pt x="234" y="93"/>
                    </a:lnTo>
                    <a:lnTo>
                      <a:pt x="234" y="93"/>
                    </a:lnTo>
                    <a:lnTo>
                      <a:pt x="234" y="91"/>
                    </a:lnTo>
                    <a:lnTo>
                      <a:pt x="234" y="91"/>
                    </a:lnTo>
                    <a:lnTo>
                      <a:pt x="237" y="91"/>
                    </a:lnTo>
                    <a:lnTo>
                      <a:pt x="237" y="91"/>
                    </a:lnTo>
                    <a:lnTo>
                      <a:pt x="237" y="88"/>
                    </a:lnTo>
                    <a:lnTo>
                      <a:pt x="237" y="88"/>
                    </a:lnTo>
                    <a:lnTo>
                      <a:pt x="234" y="88"/>
                    </a:lnTo>
                    <a:lnTo>
                      <a:pt x="234" y="91"/>
                    </a:lnTo>
                    <a:lnTo>
                      <a:pt x="232" y="91"/>
                    </a:lnTo>
                    <a:lnTo>
                      <a:pt x="232" y="93"/>
                    </a:lnTo>
                    <a:lnTo>
                      <a:pt x="229" y="95"/>
                    </a:lnTo>
                    <a:lnTo>
                      <a:pt x="229" y="95"/>
                    </a:lnTo>
                    <a:lnTo>
                      <a:pt x="227" y="95"/>
                    </a:lnTo>
                    <a:lnTo>
                      <a:pt x="222" y="100"/>
                    </a:lnTo>
                    <a:lnTo>
                      <a:pt x="217" y="103"/>
                    </a:lnTo>
                    <a:lnTo>
                      <a:pt x="212" y="103"/>
                    </a:lnTo>
                    <a:lnTo>
                      <a:pt x="210" y="105"/>
                    </a:lnTo>
                    <a:lnTo>
                      <a:pt x="210" y="105"/>
                    </a:lnTo>
                    <a:lnTo>
                      <a:pt x="205" y="108"/>
                    </a:lnTo>
                    <a:lnTo>
                      <a:pt x="198" y="108"/>
                    </a:lnTo>
                    <a:lnTo>
                      <a:pt x="193" y="110"/>
                    </a:lnTo>
                    <a:lnTo>
                      <a:pt x="188" y="112"/>
                    </a:lnTo>
                    <a:lnTo>
                      <a:pt x="186" y="115"/>
                    </a:lnTo>
                    <a:lnTo>
                      <a:pt x="183" y="115"/>
                    </a:lnTo>
                    <a:lnTo>
                      <a:pt x="181" y="115"/>
                    </a:lnTo>
                    <a:lnTo>
                      <a:pt x="181" y="115"/>
                    </a:lnTo>
                    <a:lnTo>
                      <a:pt x="181" y="117"/>
                    </a:lnTo>
                    <a:lnTo>
                      <a:pt x="181" y="117"/>
                    </a:lnTo>
                    <a:lnTo>
                      <a:pt x="178" y="117"/>
                    </a:lnTo>
                    <a:lnTo>
                      <a:pt x="176" y="117"/>
                    </a:lnTo>
                    <a:lnTo>
                      <a:pt x="171" y="120"/>
                    </a:lnTo>
                    <a:lnTo>
                      <a:pt x="166" y="122"/>
                    </a:lnTo>
                    <a:lnTo>
                      <a:pt x="159" y="125"/>
                    </a:lnTo>
                    <a:lnTo>
                      <a:pt x="154" y="127"/>
                    </a:lnTo>
                    <a:lnTo>
                      <a:pt x="149" y="130"/>
                    </a:lnTo>
                    <a:lnTo>
                      <a:pt x="144" y="134"/>
                    </a:lnTo>
                    <a:lnTo>
                      <a:pt x="139" y="137"/>
                    </a:lnTo>
                    <a:lnTo>
                      <a:pt x="137" y="142"/>
                    </a:lnTo>
                    <a:lnTo>
                      <a:pt x="132" y="144"/>
                    </a:lnTo>
                    <a:lnTo>
                      <a:pt x="127" y="149"/>
                    </a:lnTo>
                    <a:lnTo>
                      <a:pt x="125" y="149"/>
                    </a:lnTo>
                    <a:lnTo>
                      <a:pt x="122" y="151"/>
                    </a:lnTo>
                    <a:lnTo>
                      <a:pt x="120" y="151"/>
                    </a:lnTo>
                    <a:lnTo>
                      <a:pt x="120" y="151"/>
                    </a:lnTo>
                    <a:lnTo>
                      <a:pt x="117" y="151"/>
                    </a:lnTo>
                    <a:lnTo>
                      <a:pt x="117" y="151"/>
                    </a:lnTo>
                    <a:lnTo>
                      <a:pt x="115" y="151"/>
                    </a:lnTo>
                    <a:lnTo>
                      <a:pt x="115" y="151"/>
                    </a:lnTo>
                    <a:lnTo>
                      <a:pt x="112" y="151"/>
                    </a:lnTo>
                    <a:lnTo>
                      <a:pt x="112" y="151"/>
                    </a:lnTo>
                    <a:lnTo>
                      <a:pt x="105" y="151"/>
                    </a:lnTo>
                    <a:lnTo>
                      <a:pt x="103" y="151"/>
                    </a:lnTo>
                    <a:lnTo>
                      <a:pt x="100" y="151"/>
                    </a:lnTo>
                    <a:lnTo>
                      <a:pt x="95" y="151"/>
                    </a:lnTo>
                    <a:lnTo>
                      <a:pt x="90" y="154"/>
                    </a:lnTo>
                    <a:lnTo>
                      <a:pt x="86" y="156"/>
                    </a:lnTo>
                    <a:lnTo>
                      <a:pt x="83" y="156"/>
                    </a:lnTo>
                    <a:lnTo>
                      <a:pt x="78" y="156"/>
                    </a:lnTo>
                    <a:lnTo>
                      <a:pt x="76" y="159"/>
                    </a:lnTo>
                    <a:lnTo>
                      <a:pt x="76" y="159"/>
                    </a:lnTo>
                    <a:lnTo>
                      <a:pt x="71" y="161"/>
                    </a:lnTo>
                    <a:lnTo>
                      <a:pt x="71" y="161"/>
                    </a:lnTo>
                    <a:lnTo>
                      <a:pt x="68" y="161"/>
                    </a:lnTo>
                    <a:lnTo>
                      <a:pt x="64" y="159"/>
                    </a:lnTo>
                    <a:lnTo>
                      <a:pt x="59" y="156"/>
                    </a:lnTo>
                    <a:lnTo>
                      <a:pt x="59" y="156"/>
                    </a:lnTo>
                    <a:lnTo>
                      <a:pt x="59" y="154"/>
                    </a:lnTo>
                    <a:lnTo>
                      <a:pt x="56" y="154"/>
                    </a:lnTo>
                    <a:lnTo>
                      <a:pt x="56" y="154"/>
                    </a:lnTo>
                    <a:lnTo>
                      <a:pt x="56" y="154"/>
                    </a:lnTo>
                    <a:lnTo>
                      <a:pt x="56" y="151"/>
                    </a:lnTo>
                    <a:lnTo>
                      <a:pt x="54" y="151"/>
                    </a:lnTo>
                    <a:lnTo>
                      <a:pt x="56" y="154"/>
                    </a:lnTo>
                    <a:lnTo>
                      <a:pt x="59" y="156"/>
                    </a:lnTo>
                    <a:lnTo>
                      <a:pt x="61" y="159"/>
                    </a:lnTo>
                    <a:lnTo>
                      <a:pt x="56" y="156"/>
                    </a:lnTo>
                    <a:lnTo>
                      <a:pt x="54" y="154"/>
                    </a:lnTo>
                    <a:lnTo>
                      <a:pt x="54" y="154"/>
                    </a:lnTo>
                    <a:lnTo>
                      <a:pt x="51" y="154"/>
                    </a:lnTo>
                    <a:lnTo>
                      <a:pt x="51" y="154"/>
                    </a:lnTo>
                    <a:lnTo>
                      <a:pt x="51" y="154"/>
                    </a:lnTo>
                    <a:lnTo>
                      <a:pt x="49" y="154"/>
                    </a:lnTo>
                    <a:lnTo>
                      <a:pt x="49" y="154"/>
                    </a:lnTo>
                    <a:lnTo>
                      <a:pt x="47" y="154"/>
                    </a:lnTo>
                    <a:lnTo>
                      <a:pt x="44" y="154"/>
                    </a:lnTo>
                    <a:lnTo>
                      <a:pt x="42" y="156"/>
                    </a:lnTo>
                    <a:lnTo>
                      <a:pt x="39" y="159"/>
                    </a:lnTo>
                    <a:lnTo>
                      <a:pt x="37" y="156"/>
                    </a:lnTo>
                    <a:lnTo>
                      <a:pt x="34" y="156"/>
                    </a:lnTo>
                    <a:lnTo>
                      <a:pt x="34" y="156"/>
                    </a:lnTo>
                    <a:lnTo>
                      <a:pt x="34" y="156"/>
                    </a:lnTo>
                    <a:lnTo>
                      <a:pt x="34" y="156"/>
                    </a:lnTo>
                    <a:lnTo>
                      <a:pt x="32" y="156"/>
                    </a:lnTo>
                    <a:lnTo>
                      <a:pt x="29" y="154"/>
                    </a:lnTo>
                    <a:lnTo>
                      <a:pt x="29" y="154"/>
                    </a:lnTo>
                    <a:lnTo>
                      <a:pt x="32" y="154"/>
                    </a:lnTo>
                    <a:lnTo>
                      <a:pt x="34" y="154"/>
                    </a:lnTo>
                    <a:lnTo>
                      <a:pt x="34" y="154"/>
                    </a:lnTo>
                    <a:lnTo>
                      <a:pt x="34" y="154"/>
                    </a:lnTo>
                    <a:lnTo>
                      <a:pt x="34" y="154"/>
                    </a:lnTo>
                    <a:lnTo>
                      <a:pt x="37" y="151"/>
                    </a:lnTo>
                    <a:lnTo>
                      <a:pt x="37" y="151"/>
                    </a:lnTo>
                    <a:lnTo>
                      <a:pt x="37" y="151"/>
                    </a:lnTo>
                    <a:lnTo>
                      <a:pt x="39" y="151"/>
                    </a:lnTo>
                    <a:lnTo>
                      <a:pt x="42" y="151"/>
                    </a:lnTo>
                    <a:lnTo>
                      <a:pt x="44" y="151"/>
                    </a:lnTo>
                    <a:lnTo>
                      <a:pt x="44" y="151"/>
                    </a:lnTo>
                    <a:lnTo>
                      <a:pt x="47" y="151"/>
                    </a:lnTo>
                    <a:lnTo>
                      <a:pt x="49" y="149"/>
                    </a:lnTo>
                    <a:lnTo>
                      <a:pt x="54" y="149"/>
                    </a:lnTo>
                    <a:lnTo>
                      <a:pt x="54" y="149"/>
                    </a:lnTo>
                    <a:lnTo>
                      <a:pt x="54" y="147"/>
                    </a:lnTo>
                    <a:lnTo>
                      <a:pt x="51" y="147"/>
                    </a:lnTo>
                    <a:lnTo>
                      <a:pt x="49" y="147"/>
                    </a:lnTo>
                    <a:lnTo>
                      <a:pt x="49" y="147"/>
                    </a:lnTo>
                    <a:lnTo>
                      <a:pt x="49" y="147"/>
                    </a:lnTo>
                    <a:lnTo>
                      <a:pt x="47" y="147"/>
                    </a:lnTo>
                    <a:lnTo>
                      <a:pt x="47" y="147"/>
                    </a:lnTo>
                    <a:lnTo>
                      <a:pt x="47" y="147"/>
                    </a:lnTo>
                    <a:lnTo>
                      <a:pt x="47" y="144"/>
                    </a:lnTo>
                    <a:lnTo>
                      <a:pt x="44" y="144"/>
                    </a:lnTo>
                    <a:lnTo>
                      <a:pt x="44" y="144"/>
                    </a:lnTo>
                    <a:lnTo>
                      <a:pt x="44" y="144"/>
                    </a:lnTo>
                    <a:lnTo>
                      <a:pt x="44" y="144"/>
                    </a:lnTo>
                    <a:lnTo>
                      <a:pt x="44" y="147"/>
                    </a:lnTo>
                    <a:lnTo>
                      <a:pt x="44" y="147"/>
                    </a:lnTo>
                    <a:lnTo>
                      <a:pt x="42" y="147"/>
                    </a:lnTo>
                    <a:lnTo>
                      <a:pt x="42" y="149"/>
                    </a:lnTo>
                    <a:lnTo>
                      <a:pt x="39" y="149"/>
                    </a:lnTo>
                    <a:lnTo>
                      <a:pt x="37" y="149"/>
                    </a:lnTo>
                    <a:lnTo>
                      <a:pt x="34" y="147"/>
                    </a:lnTo>
                    <a:lnTo>
                      <a:pt x="34" y="147"/>
                    </a:lnTo>
                    <a:lnTo>
                      <a:pt x="32" y="147"/>
                    </a:lnTo>
                    <a:lnTo>
                      <a:pt x="27" y="142"/>
                    </a:lnTo>
                    <a:lnTo>
                      <a:pt x="27" y="139"/>
                    </a:lnTo>
                    <a:lnTo>
                      <a:pt x="25" y="139"/>
                    </a:lnTo>
                    <a:lnTo>
                      <a:pt x="22" y="139"/>
                    </a:lnTo>
                    <a:lnTo>
                      <a:pt x="17" y="137"/>
                    </a:lnTo>
                    <a:lnTo>
                      <a:pt x="15" y="137"/>
                    </a:lnTo>
                    <a:lnTo>
                      <a:pt x="12" y="132"/>
                    </a:lnTo>
                    <a:lnTo>
                      <a:pt x="10" y="132"/>
                    </a:lnTo>
                    <a:lnTo>
                      <a:pt x="10" y="132"/>
                    </a:lnTo>
                    <a:lnTo>
                      <a:pt x="8" y="132"/>
                    </a:lnTo>
                    <a:lnTo>
                      <a:pt x="8" y="132"/>
                    </a:lnTo>
                    <a:lnTo>
                      <a:pt x="5" y="132"/>
                    </a:lnTo>
                    <a:lnTo>
                      <a:pt x="0" y="132"/>
                    </a:lnTo>
                    <a:lnTo>
                      <a:pt x="0" y="130"/>
                    </a:lnTo>
                    <a:lnTo>
                      <a:pt x="0" y="130"/>
                    </a:lnTo>
                    <a:lnTo>
                      <a:pt x="0" y="127"/>
                    </a:lnTo>
                    <a:lnTo>
                      <a:pt x="0" y="127"/>
                    </a:lnTo>
                    <a:lnTo>
                      <a:pt x="3" y="127"/>
                    </a:lnTo>
                    <a:lnTo>
                      <a:pt x="3" y="127"/>
                    </a:lnTo>
                    <a:lnTo>
                      <a:pt x="3" y="127"/>
                    </a:lnTo>
                    <a:lnTo>
                      <a:pt x="3" y="125"/>
                    </a:lnTo>
                    <a:lnTo>
                      <a:pt x="3" y="122"/>
                    </a:lnTo>
                    <a:lnTo>
                      <a:pt x="5" y="120"/>
                    </a:lnTo>
                    <a:lnTo>
                      <a:pt x="8" y="117"/>
                    </a:lnTo>
                    <a:lnTo>
                      <a:pt x="8" y="115"/>
                    </a:lnTo>
                    <a:lnTo>
                      <a:pt x="10" y="115"/>
                    </a:lnTo>
                    <a:lnTo>
                      <a:pt x="10" y="112"/>
                    </a:lnTo>
                    <a:lnTo>
                      <a:pt x="10" y="110"/>
                    </a:lnTo>
                    <a:lnTo>
                      <a:pt x="12" y="110"/>
                    </a:lnTo>
                    <a:lnTo>
                      <a:pt x="15" y="110"/>
                    </a:lnTo>
                    <a:lnTo>
                      <a:pt x="15" y="110"/>
                    </a:lnTo>
                    <a:lnTo>
                      <a:pt x="15" y="108"/>
                    </a:lnTo>
                    <a:lnTo>
                      <a:pt x="15" y="108"/>
                    </a:lnTo>
                    <a:lnTo>
                      <a:pt x="15" y="108"/>
                    </a:lnTo>
                    <a:lnTo>
                      <a:pt x="17" y="105"/>
                    </a:lnTo>
                    <a:lnTo>
                      <a:pt x="17" y="105"/>
                    </a:lnTo>
                    <a:lnTo>
                      <a:pt x="20" y="100"/>
                    </a:lnTo>
                    <a:lnTo>
                      <a:pt x="20" y="103"/>
                    </a:lnTo>
                    <a:lnTo>
                      <a:pt x="20" y="103"/>
                    </a:lnTo>
                    <a:lnTo>
                      <a:pt x="20" y="103"/>
                    </a:lnTo>
                    <a:lnTo>
                      <a:pt x="20" y="103"/>
                    </a:lnTo>
                    <a:lnTo>
                      <a:pt x="20" y="103"/>
                    </a:lnTo>
                    <a:lnTo>
                      <a:pt x="20" y="100"/>
                    </a:lnTo>
                    <a:lnTo>
                      <a:pt x="20" y="100"/>
                    </a:lnTo>
                    <a:lnTo>
                      <a:pt x="20" y="100"/>
                    </a:lnTo>
                    <a:lnTo>
                      <a:pt x="20" y="98"/>
                    </a:lnTo>
                    <a:lnTo>
                      <a:pt x="20" y="98"/>
                    </a:lnTo>
                    <a:lnTo>
                      <a:pt x="20" y="95"/>
                    </a:lnTo>
                    <a:lnTo>
                      <a:pt x="20" y="95"/>
                    </a:lnTo>
                    <a:lnTo>
                      <a:pt x="20" y="95"/>
                    </a:lnTo>
                    <a:lnTo>
                      <a:pt x="20" y="95"/>
                    </a:lnTo>
                    <a:lnTo>
                      <a:pt x="20" y="93"/>
                    </a:lnTo>
                    <a:lnTo>
                      <a:pt x="22" y="83"/>
                    </a:lnTo>
                    <a:lnTo>
                      <a:pt x="25" y="81"/>
                    </a:lnTo>
                    <a:lnTo>
                      <a:pt x="27" y="76"/>
                    </a:lnTo>
                    <a:lnTo>
                      <a:pt x="27" y="76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200" dirty="0"/>
              </a:p>
            </p:txBody>
          </p:sp>
          <p:sp>
            <p:nvSpPr>
              <p:cNvPr id="155" name="Freeform 281">
                <a:extLst>
                  <a:ext uri="{FF2B5EF4-FFF2-40B4-BE49-F238E27FC236}">
                    <a16:creationId xmlns:a16="http://schemas.microsoft.com/office/drawing/2014/main" id="{FCE64977-3F01-4984-ACE3-4560EC96DF7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21" y="1743"/>
                <a:ext cx="322" cy="161"/>
              </a:xfrm>
              <a:custGeom>
                <a:avLst/>
                <a:gdLst>
                  <a:gd name="T0" fmla="*/ 25 w 322"/>
                  <a:gd name="T1" fmla="*/ 95 h 161"/>
                  <a:gd name="T2" fmla="*/ 34 w 322"/>
                  <a:gd name="T3" fmla="*/ 103 h 161"/>
                  <a:gd name="T4" fmla="*/ 56 w 322"/>
                  <a:gd name="T5" fmla="*/ 100 h 161"/>
                  <a:gd name="T6" fmla="*/ 68 w 322"/>
                  <a:gd name="T7" fmla="*/ 112 h 161"/>
                  <a:gd name="T8" fmla="*/ 76 w 322"/>
                  <a:gd name="T9" fmla="*/ 93 h 161"/>
                  <a:gd name="T10" fmla="*/ 98 w 322"/>
                  <a:gd name="T11" fmla="*/ 81 h 161"/>
                  <a:gd name="T12" fmla="*/ 112 w 322"/>
                  <a:gd name="T13" fmla="*/ 76 h 161"/>
                  <a:gd name="T14" fmla="*/ 115 w 322"/>
                  <a:gd name="T15" fmla="*/ 73 h 161"/>
                  <a:gd name="T16" fmla="*/ 132 w 322"/>
                  <a:gd name="T17" fmla="*/ 54 h 161"/>
                  <a:gd name="T18" fmla="*/ 147 w 322"/>
                  <a:gd name="T19" fmla="*/ 44 h 161"/>
                  <a:gd name="T20" fmla="*/ 183 w 322"/>
                  <a:gd name="T21" fmla="*/ 44 h 161"/>
                  <a:gd name="T22" fmla="*/ 207 w 322"/>
                  <a:gd name="T23" fmla="*/ 52 h 161"/>
                  <a:gd name="T24" fmla="*/ 234 w 322"/>
                  <a:gd name="T25" fmla="*/ 54 h 161"/>
                  <a:gd name="T26" fmla="*/ 229 w 322"/>
                  <a:gd name="T27" fmla="*/ 52 h 161"/>
                  <a:gd name="T28" fmla="*/ 210 w 322"/>
                  <a:gd name="T29" fmla="*/ 47 h 161"/>
                  <a:gd name="T30" fmla="*/ 217 w 322"/>
                  <a:gd name="T31" fmla="*/ 42 h 161"/>
                  <a:gd name="T32" fmla="*/ 234 w 322"/>
                  <a:gd name="T33" fmla="*/ 30 h 161"/>
                  <a:gd name="T34" fmla="*/ 261 w 322"/>
                  <a:gd name="T35" fmla="*/ 22 h 161"/>
                  <a:gd name="T36" fmla="*/ 278 w 322"/>
                  <a:gd name="T37" fmla="*/ 25 h 161"/>
                  <a:gd name="T38" fmla="*/ 293 w 322"/>
                  <a:gd name="T39" fmla="*/ 22 h 161"/>
                  <a:gd name="T40" fmla="*/ 312 w 322"/>
                  <a:gd name="T41" fmla="*/ 22 h 161"/>
                  <a:gd name="T42" fmla="*/ 312 w 322"/>
                  <a:gd name="T43" fmla="*/ 10 h 161"/>
                  <a:gd name="T44" fmla="*/ 310 w 322"/>
                  <a:gd name="T45" fmla="*/ 3 h 161"/>
                  <a:gd name="T46" fmla="*/ 317 w 322"/>
                  <a:gd name="T47" fmla="*/ 13 h 161"/>
                  <a:gd name="T48" fmla="*/ 322 w 322"/>
                  <a:gd name="T49" fmla="*/ 25 h 161"/>
                  <a:gd name="T50" fmla="*/ 310 w 322"/>
                  <a:gd name="T51" fmla="*/ 37 h 161"/>
                  <a:gd name="T52" fmla="*/ 303 w 322"/>
                  <a:gd name="T53" fmla="*/ 49 h 161"/>
                  <a:gd name="T54" fmla="*/ 288 w 322"/>
                  <a:gd name="T55" fmla="*/ 59 h 161"/>
                  <a:gd name="T56" fmla="*/ 276 w 322"/>
                  <a:gd name="T57" fmla="*/ 71 h 161"/>
                  <a:gd name="T58" fmla="*/ 251 w 322"/>
                  <a:gd name="T59" fmla="*/ 83 h 161"/>
                  <a:gd name="T60" fmla="*/ 234 w 322"/>
                  <a:gd name="T61" fmla="*/ 93 h 161"/>
                  <a:gd name="T62" fmla="*/ 237 w 322"/>
                  <a:gd name="T63" fmla="*/ 88 h 161"/>
                  <a:gd name="T64" fmla="*/ 227 w 322"/>
                  <a:gd name="T65" fmla="*/ 95 h 161"/>
                  <a:gd name="T66" fmla="*/ 198 w 322"/>
                  <a:gd name="T67" fmla="*/ 108 h 161"/>
                  <a:gd name="T68" fmla="*/ 181 w 322"/>
                  <a:gd name="T69" fmla="*/ 117 h 161"/>
                  <a:gd name="T70" fmla="*/ 154 w 322"/>
                  <a:gd name="T71" fmla="*/ 127 h 161"/>
                  <a:gd name="T72" fmla="*/ 125 w 322"/>
                  <a:gd name="T73" fmla="*/ 149 h 161"/>
                  <a:gd name="T74" fmla="*/ 115 w 322"/>
                  <a:gd name="T75" fmla="*/ 151 h 161"/>
                  <a:gd name="T76" fmla="*/ 90 w 322"/>
                  <a:gd name="T77" fmla="*/ 154 h 161"/>
                  <a:gd name="T78" fmla="*/ 71 w 322"/>
                  <a:gd name="T79" fmla="*/ 161 h 161"/>
                  <a:gd name="T80" fmla="*/ 56 w 322"/>
                  <a:gd name="T81" fmla="*/ 154 h 161"/>
                  <a:gd name="T82" fmla="*/ 56 w 322"/>
                  <a:gd name="T83" fmla="*/ 156 h 161"/>
                  <a:gd name="T84" fmla="*/ 49 w 322"/>
                  <a:gd name="T85" fmla="*/ 154 h 161"/>
                  <a:gd name="T86" fmla="*/ 34 w 322"/>
                  <a:gd name="T87" fmla="*/ 156 h 161"/>
                  <a:gd name="T88" fmla="*/ 34 w 322"/>
                  <a:gd name="T89" fmla="*/ 154 h 161"/>
                  <a:gd name="T90" fmla="*/ 39 w 322"/>
                  <a:gd name="T91" fmla="*/ 151 h 161"/>
                  <a:gd name="T92" fmla="*/ 54 w 322"/>
                  <a:gd name="T93" fmla="*/ 149 h 161"/>
                  <a:gd name="T94" fmla="*/ 47 w 322"/>
                  <a:gd name="T95" fmla="*/ 147 h 161"/>
                  <a:gd name="T96" fmla="*/ 44 w 322"/>
                  <a:gd name="T97" fmla="*/ 147 h 161"/>
                  <a:gd name="T98" fmla="*/ 34 w 322"/>
                  <a:gd name="T99" fmla="*/ 147 h 161"/>
                  <a:gd name="T100" fmla="*/ 15 w 322"/>
                  <a:gd name="T101" fmla="*/ 137 h 161"/>
                  <a:gd name="T102" fmla="*/ 0 w 322"/>
                  <a:gd name="T103" fmla="*/ 132 h 161"/>
                  <a:gd name="T104" fmla="*/ 3 w 322"/>
                  <a:gd name="T105" fmla="*/ 127 h 161"/>
                  <a:gd name="T106" fmla="*/ 10 w 322"/>
                  <a:gd name="T107" fmla="*/ 112 h 161"/>
                  <a:gd name="T108" fmla="*/ 15 w 322"/>
                  <a:gd name="T109" fmla="*/ 108 h 161"/>
                  <a:gd name="T110" fmla="*/ 20 w 322"/>
                  <a:gd name="T111" fmla="*/ 103 h 161"/>
                  <a:gd name="T112" fmla="*/ 20 w 322"/>
                  <a:gd name="T113" fmla="*/ 95 h 161"/>
                  <a:gd name="T114" fmla="*/ 27 w 322"/>
                  <a:gd name="T115" fmla="*/ 76 h 16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</a:cxnLst>
                <a:rect l="0" t="0" r="r" b="b"/>
                <a:pathLst>
                  <a:path w="322" h="161">
                    <a:moveTo>
                      <a:pt x="27" y="76"/>
                    </a:moveTo>
                    <a:lnTo>
                      <a:pt x="27" y="76"/>
                    </a:lnTo>
                    <a:lnTo>
                      <a:pt x="27" y="78"/>
                    </a:lnTo>
                    <a:lnTo>
                      <a:pt x="27" y="81"/>
                    </a:lnTo>
                    <a:lnTo>
                      <a:pt x="25" y="81"/>
                    </a:lnTo>
                    <a:lnTo>
                      <a:pt x="25" y="93"/>
                    </a:lnTo>
                    <a:lnTo>
                      <a:pt x="25" y="95"/>
                    </a:lnTo>
                    <a:lnTo>
                      <a:pt x="25" y="98"/>
                    </a:lnTo>
                    <a:lnTo>
                      <a:pt x="25" y="100"/>
                    </a:lnTo>
                    <a:lnTo>
                      <a:pt x="29" y="100"/>
                    </a:lnTo>
                    <a:lnTo>
                      <a:pt x="32" y="103"/>
                    </a:lnTo>
                    <a:lnTo>
                      <a:pt x="32" y="103"/>
                    </a:lnTo>
                    <a:lnTo>
                      <a:pt x="34" y="103"/>
                    </a:lnTo>
                    <a:lnTo>
                      <a:pt x="34" y="103"/>
                    </a:lnTo>
                    <a:lnTo>
                      <a:pt x="37" y="105"/>
                    </a:lnTo>
                    <a:lnTo>
                      <a:pt x="39" y="105"/>
                    </a:lnTo>
                    <a:lnTo>
                      <a:pt x="42" y="105"/>
                    </a:lnTo>
                    <a:lnTo>
                      <a:pt x="44" y="105"/>
                    </a:lnTo>
                    <a:lnTo>
                      <a:pt x="51" y="103"/>
                    </a:lnTo>
                    <a:lnTo>
                      <a:pt x="54" y="100"/>
                    </a:lnTo>
                    <a:lnTo>
                      <a:pt x="56" y="100"/>
                    </a:lnTo>
                    <a:lnTo>
                      <a:pt x="59" y="100"/>
                    </a:lnTo>
                    <a:lnTo>
                      <a:pt x="61" y="103"/>
                    </a:lnTo>
                    <a:lnTo>
                      <a:pt x="64" y="105"/>
                    </a:lnTo>
                    <a:lnTo>
                      <a:pt x="66" y="110"/>
                    </a:lnTo>
                    <a:lnTo>
                      <a:pt x="68" y="112"/>
                    </a:lnTo>
                    <a:lnTo>
                      <a:pt x="68" y="112"/>
                    </a:lnTo>
                    <a:lnTo>
                      <a:pt x="68" y="112"/>
                    </a:lnTo>
                    <a:lnTo>
                      <a:pt x="68" y="112"/>
                    </a:lnTo>
                    <a:lnTo>
                      <a:pt x="68" y="110"/>
                    </a:lnTo>
                    <a:lnTo>
                      <a:pt x="68" y="103"/>
                    </a:lnTo>
                    <a:lnTo>
                      <a:pt x="71" y="100"/>
                    </a:lnTo>
                    <a:lnTo>
                      <a:pt x="71" y="98"/>
                    </a:lnTo>
                    <a:lnTo>
                      <a:pt x="73" y="95"/>
                    </a:lnTo>
                    <a:lnTo>
                      <a:pt x="76" y="93"/>
                    </a:lnTo>
                    <a:lnTo>
                      <a:pt x="76" y="93"/>
                    </a:lnTo>
                    <a:lnTo>
                      <a:pt x="83" y="88"/>
                    </a:lnTo>
                    <a:lnTo>
                      <a:pt x="88" y="86"/>
                    </a:lnTo>
                    <a:lnTo>
                      <a:pt x="93" y="83"/>
                    </a:lnTo>
                    <a:lnTo>
                      <a:pt x="95" y="83"/>
                    </a:lnTo>
                    <a:lnTo>
                      <a:pt x="98" y="81"/>
                    </a:lnTo>
                    <a:lnTo>
                      <a:pt x="98" y="81"/>
                    </a:lnTo>
                    <a:lnTo>
                      <a:pt x="105" y="81"/>
                    </a:lnTo>
                    <a:lnTo>
                      <a:pt x="107" y="81"/>
                    </a:lnTo>
                    <a:lnTo>
                      <a:pt x="107" y="81"/>
                    </a:lnTo>
                    <a:lnTo>
                      <a:pt x="107" y="78"/>
                    </a:lnTo>
                    <a:lnTo>
                      <a:pt x="107" y="78"/>
                    </a:lnTo>
                    <a:lnTo>
                      <a:pt x="112" y="73"/>
                    </a:lnTo>
                    <a:lnTo>
                      <a:pt x="112" y="76"/>
                    </a:lnTo>
                    <a:lnTo>
                      <a:pt x="112" y="78"/>
                    </a:lnTo>
                    <a:lnTo>
                      <a:pt x="110" y="78"/>
                    </a:lnTo>
                    <a:lnTo>
                      <a:pt x="110" y="81"/>
                    </a:lnTo>
                    <a:lnTo>
                      <a:pt x="112" y="81"/>
                    </a:lnTo>
                    <a:lnTo>
                      <a:pt x="112" y="81"/>
                    </a:lnTo>
                    <a:lnTo>
                      <a:pt x="112" y="78"/>
                    </a:lnTo>
                    <a:lnTo>
                      <a:pt x="115" y="73"/>
                    </a:lnTo>
                    <a:lnTo>
                      <a:pt x="115" y="71"/>
                    </a:lnTo>
                    <a:lnTo>
                      <a:pt x="115" y="69"/>
                    </a:lnTo>
                    <a:lnTo>
                      <a:pt x="117" y="66"/>
                    </a:lnTo>
                    <a:lnTo>
                      <a:pt x="122" y="64"/>
                    </a:lnTo>
                    <a:lnTo>
                      <a:pt x="127" y="59"/>
                    </a:lnTo>
                    <a:lnTo>
                      <a:pt x="129" y="56"/>
                    </a:lnTo>
                    <a:lnTo>
                      <a:pt x="132" y="54"/>
                    </a:lnTo>
                    <a:lnTo>
                      <a:pt x="134" y="52"/>
                    </a:lnTo>
                    <a:lnTo>
                      <a:pt x="134" y="52"/>
                    </a:lnTo>
                    <a:lnTo>
                      <a:pt x="137" y="49"/>
                    </a:lnTo>
                    <a:lnTo>
                      <a:pt x="139" y="49"/>
                    </a:lnTo>
                    <a:lnTo>
                      <a:pt x="142" y="47"/>
                    </a:lnTo>
                    <a:lnTo>
                      <a:pt x="144" y="47"/>
                    </a:lnTo>
                    <a:lnTo>
                      <a:pt x="147" y="44"/>
                    </a:lnTo>
                    <a:lnTo>
                      <a:pt x="154" y="42"/>
                    </a:lnTo>
                    <a:lnTo>
                      <a:pt x="156" y="42"/>
                    </a:lnTo>
                    <a:lnTo>
                      <a:pt x="164" y="42"/>
                    </a:lnTo>
                    <a:lnTo>
                      <a:pt x="168" y="42"/>
                    </a:lnTo>
                    <a:lnTo>
                      <a:pt x="176" y="42"/>
                    </a:lnTo>
                    <a:lnTo>
                      <a:pt x="178" y="42"/>
                    </a:lnTo>
                    <a:lnTo>
                      <a:pt x="183" y="44"/>
                    </a:lnTo>
                    <a:lnTo>
                      <a:pt x="188" y="44"/>
                    </a:lnTo>
                    <a:lnTo>
                      <a:pt x="190" y="44"/>
                    </a:lnTo>
                    <a:lnTo>
                      <a:pt x="193" y="47"/>
                    </a:lnTo>
                    <a:lnTo>
                      <a:pt x="200" y="49"/>
                    </a:lnTo>
                    <a:lnTo>
                      <a:pt x="203" y="49"/>
                    </a:lnTo>
                    <a:lnTo>
                      <a:pt x="205" y="49"/>
                    </a:lnTo>
                    <a:lnTo>
                      <a:pt x="207" y="52"/>
                    </a:lnTo>
                    <a:lnTo>
                      <a:pt x="215" y="52"/>
                    </a:lnTo>
                    <a:lnTo>
                      <a:pt x="217" y="49"/>
                    </a:lnTo>
                    <a:lnTo>
                      <a:pt x="220" y="52"/>
                    </a:lnTo>
                    <a:lnTo>
                      <a:pt x="225" y="52"/>
                    </a:lnTo>
                    <a:lnTo>
                      <a:pt x="229" y="52"/>
                    </a:lnTo>
                    <a:lnTo>
                      <a:pt x="232" y="54"/>
                    </a:lnTo>
                    <a:lnTo>
                      <a:pt x="234" y="54"/>
                    </a:lnTo>
                    <a:lnTo>
                      <a:pt x="234" y="54"/>
                    </a:lnTo>
                    <a:lnTo>
                      <a:pt x="237" y="52"/>
                    </a:lnTo>
                    <a:lnTo>
                      <a:pt x="237" y="52"/>
                    </a:lnTo>
                    <a:lnTo>
                      <a:pt x="239" y="52"/>
                    </a:lnTo>
                    <a:lnTo>
                      <a:pt x="239" y="52"/>
                    </a:lnTo>
                    <a:lnTo>
                      <a:pt x="237" y="52"/>
                    </a:lnTo>
                    <a:lnTo>
                      <a:pt x="229" y="52"/>
                    </a:lnTo>
                    <a:lnTo>
                      <a:pt x="225" y="49"/>
                    </a:lnTo>
                    <a:lnTo>
                      <a:pt x="222" y="49"/>
                    </a:lnTo>
                    <a:lnTo>
                      <a:pt x="220" y="49"/>
                    </a:lnTo>
                    <a:lnTo>
                      <a:pt x="220" y="49"/>
                    </a:lnTo>
                    <a:lnTo>
                      <a:pt x="212" y="49"/>
                    </a:lnTo>
                    <a:lnTo>
                      <a:pt x="212" y="49"/>
                    </a:lnTo>
                    <a:lnTo>
                      <a:pt x="210" y="47"/>
                    </a:lnTo>
                    <a:lnTo>
                      <a:pt x="212" y="44"/>
                    </a:lnTo>
                    <a:lnTo>
                      <a:pt x="215" y="42"/>
                    </a:lnTo>
                    <a:lnTo>
                      <a:pt x="215" y="42"/>
                    </a:lnTo>
                    <a:lnTo>
                      <a:pt x="217" y="39"/>
                    </a:lnTo>
                    <a:lnTo>
                      <a:pt x="217" y="39"/>
                    </a:lnTo>
                    <a:lnTo>
                      <a:pt x="217" y="42"/>
                    </a:lnTo>
                    <a:lnTo>
                      <a:pt x="217" y="42"/>
                    </a:lnTo>
                    <a:lnTo>
                      <a:pt x="220" y="42"/>
                    </a:lnTo>
                    <a:lnTo>
                      <a:pt x="220" y="37"/>
                    </a:lnTo>
                    <a:lnTo>
                      <a:pt x="222" y="37"/>
                    </a:lnTo>
                    <a:lnTo>
                      <a:pt x="222" y="34"/>
                    </a:lnTo>
                    <a:lnTo>
                      <a:pt x="227" y="32"/>
                    </a:lnTo>
                    <a:lnTo>
                      <a:pt x="229" y="30"/>
                    </a:lnTo>
                    <a:lnTo>
                      <a:pt x="234" y="30"/>
                    </a:lnTo>
                    <a:lnTo>
                      <a:pt x="242" y="27"/>
                    </a:lnTo>
                    <a:lnTo>
                      <a:pt x="246" y="27"/>
                    </a:lnTo>
                    <a:lnTo>
                      <a:pt x="251" y="27"/>
                    </a:lnTo>
                    <a:lnTo>
                      <a:pt x="254" y="27"/>
                    </a:lnTo>
                    <a:lnTo>
                      <a:pt x="256" y="25"/>
                    </a:lnTo>
                    <a:lnTo>
                      <a:pt x="259" y="25"/>
                    </a:lnTo>
                    <a:lnTo>
                      <a:pt x="261" y="22"/>
                    </a:lnTo>
                    <a:lnTo>
                      <a:pt x="264" y="22"/>
                    </a:lnTo>
                    <a:lnTo>
                      <a:pt x="264" y="22"/>
                    </a:lnTo>
                    <a:lnTo>
                      <a:pt x="268" y="25"/>
                    </a:lnTo>
                    <a:lnTo>
                      <a:pt x="268" y="25"/>
                    </a:lnTo>
                    <a:lnTo>
                      <a:pt x="271" y="25"/>
                    </a:lnTo>
                    <a:lnTo>
                      <a:pt x="271" y="22"/>
                    </a:lnTo>
                    <a:lnTo>
                      <a:pt x="278" y="25"/>
                    </a:lnTo>
                    <a:lnTo>
                      <a:pt x="278" y="25"/>
                    </a:lnTo>
                    <a:lnTo>
                      <a:pt x="278" y="22"/>
                    </a:lnTo>
                    <a:lnTo>
                      <a:pt x="281" y="22"/>
                    </a:lnTo>
                    <a:lnTo>
                      <a:pt x="281" y="22"/>
                    </a:lnTo>
                    <a:lnTo>
                      <a:pt x="281" y="22"/>
                    </a:lnTo>
                    <a:lnTo>
                      <a:pt x="288" y="22"/>
                    </a:lnTo>
                    <a:lnTo>
                      <a:pt x="293" y="22"/>
                    </a:lnTo>
                    <a:lnTo>
                      <a:pt x="298" y="22"/>
                    </a:lnTo>
                    <a:lnTo>
                      <a:pt x="303" y="22"/>
                    </a:lnTo>
                    <a:lnTo>
                      <a:pt x="305" y="25"/>
                    </a:lnTo>
                    <a:lnTo>
                      <a:pt x="305" y="25"/>
                    </a:lnTo>
                    <a:lnTo>
                      <a:pt x="307" y="22"/>
                    </a:lnTo>
                    <a:lnTo>
                      <a:pt x="307" y="22"/>
                    </a:lnTo>
                    <a:lnTo>
                      <a:pt x="312" y="22"/>
                    </a:lnTo>
                    <a:lnTo>
                      <a:pt x="315" y="20"/>
                    </a:lnTo>
                    <a:lnTo>
                      <a:pt x="317" y="20"/>
                    </a:lnTo>
                    <a:lnTo>
                      <a:pt x="317" y="20"/>
                    </a:lnTo>
                    <a:lnTo>
                      <a:pt x="320" y="17"/>
                    </a:lnTo>
                    <a:lnTo>
                      <a:pt x="317" y="15"/>
                    </a:lnTo>
                    <a:lnTo>
                      <a:pt x="315" y="15"/>
                    </a:lnTo>
                    <a:lnTo>
                      <a:pt x="312" y="10"/>
                    </a:lnTo>
                    <a:lnTo>
                      <a:pt x="310" y="10"/>
                    </a:lnTo>
                    <a:lnTo>
                      <a:pt x="310" y="8"/>
                    </a:lnTo>
                    <a:lnTo>
                      <a:pt x="310" y="5"/>
                    </a:lnTo>
                    <a:lnTo>
                      <a:pt x="310" y="3"/>
                    </a:lnTo>
                    <a:lnTo>
                      <a:pt x="307" y="3"/>
                    </a:lnTo>
                    <a:lnTo>
                      <a:pt x="307" y="0"/>
                    </a:lnTo>
                    <a:lnTo>
                      <a:pt x="310" y="3"/>
                    </a:lnTo>
                    <a:lnTo>
                      <a:pt x="317" y="3"/>
                    </a:lnTo>
                    <a:lnTo>
                      <a:pt x="320" y="3"/>
                    </a:lnTo>
                    <a:lnTo>
                      <a:pt x="320" y="5"/>
                    </a:lnTo>
                    <a:lnTo>
                      <a:pt x="320" y="8"/>
                    </a:lnTo>
                    <a:lnTo>
                      <a:pt x="317" y="10"/>
                    </a:lnTo>
                    <a:lnTo>
                      <a:pt x="317" y="13"/>
                    </a:lnTo>
                    <a:lnTo>
                      <a:pt x="317" y="13"/>
                    </a:lnTo>
                    <a:lnTo>
                      <a:pt x="320" y="15"/>
                    </a:lnTo>
                    <a:lnTo>
                      <a:pt x="320" y="15"/>
                    </a:lnTo>
                    <a:lnTo>
                      <a:pt x="320" y="20"/>
                    </a:lnTo>
                    <a:lnTo>
                      <a:pt x="320" y="20"/>
                    </a:lnTo>
                    <a:lnTo>
                      <a:pt x="322" y="22"/>
                    </a:lnTo>
                    <a:lnTo>
                      <a:pt x="322" y="25"/>
                    </a:lnTo>
                    <a:lnTo>
                      <a:pt x="322" y="25"/>
                    </a:lnTo>
                    <a:lnTo>
                      <a:pt x="322" y="27"/>
                    </a:lnTo>
                    <a:lnTo>
                      <a:pt x="322" y="30"/>
                    </a:lnTo>
                    <a:lnTo>
                      <a:pt x="322" y="32"/>
                    </a:lnTo>
                    <a:lnTo>
                      <a:pt x="320" y="32"/>
                    </a:lnTo>
                    <a:lnTo>
                      <a:pt x="320" y="34"/>
                    </a:lnTo>
                    <a:lnTo>
                      <a:pt x="312" y="37"/>
                    </a:lnTo>
                    <a:lnTo>
                      <a:pt x="310" y="37"/>
                    </a:lnTo>
                    <a:lnTo>
                      <a:pt x="307" y="39"/>
                    </a:lnTo>
                    <a:lnTo>
                      <a:pt x="307" y="44"/>
                    </a:lnTo>
                    <a:lnTo>
                      <a:pt x="305" y="44"/>
                    </a:lnTo>
                    <a:lnTo>
                      <a:pt x="305" y="47"/>
                    </a:lnTo>
                    <a:lnTo>
                      <a:pt x="305" y="47"/>
                    </a:lnTo>
                    <a:lnTo>
                      <a:pt x="303" y="49"/>
                    </a:lnTo>
                    <a:lnTo>
                      <a:pt x="303" y="49"/>
                    </a:lnTo>
                    <a:lnTo>
                      <a:pt x="303" y="52"/>
                    </a:lnTo>
                    <a:lnTo>
                      <a:pt x="300" y="52"/>
                    </a:lnTo>
                    <a:lnTo>
                      <a:pt x="295" y="52"/>
                    </a:lnTo>
                    <a:lnTo>
                      <a:pt x="295" y="54"/>
                    </a:lnTo>
                    <a:lnTo>
                      <a:pt x="290" y="56"/>
                    </a:lnTo>
                    <a:lnTo>
                      <a:pt x="288" y="59"/>
                    </a:lnTo>
                    <a:lnTo>
                      <a:pt x="288" y="59"/>
                    </a:lnTo>
                    <a:lnTo>
                      <a:pt x="285" y="59"/>
                    </a:lnTo>
                    <a:lnTo>
                      <a:pt x="285" y="61"/>
                    </a:lnTo>
                    <a:lnTo>
                      <a:pt x="285" y="61"/>
                    </a:lnTo>
                    <a:lnTo>
                      <a:pt x="283" y="61"/>
                    </a:lnTo>
                    <a:lnTo>
                      <a:pt x="281" y="66"/>
                    </a:lnTo>
                    <a:lnTo>
                      <a:pt x="276" y="69"/>
                    </a:lnTo>
                    <a:lnTo>
                      <a:pt x="276" y="71"/>
                    </a:lnTo>
                    <a:lnTo>
                      <a:pt x="273" y="71"/>
                    </a:lnTo>
                    <a:lnTo>
                      <a:pt x="268" y="73"/>
                    </a:lnTo>
                    <a:lnTo>
                      <a:pt x="264" y="78"/>
                    </a:lnTo>
                    <a:lnTo>
                      <a:pt x="261" y="78"/>
                    </a:lnTo>
                    <a:lnTo>
                      <a:pt x="261" y="78"/>
                    </a:lnTo>
                    <a:lnTo>
                      <a:pt x="254" y="81"/>
                    </a:lnTo>
                    <a:lnTo>
                      <a:pt x="251" y="83"/>
                    </a:lnTo>
                    <a:lnTo>
                      <a:pt x="246" y="86"/>
                    </a:lnTo>
                    <a:lnTo>
                      <a:pt x="244" y="86"/>
                    </a:lnTo>
                    <a:lnTo>
                      <a:pt x="242" y="88"/>
                    </a:lnTo>
                    <a:lnTo>
                      <a:pt x="239" y="91"/>
                    </a:lnTo>
                    <a:lnTo>
                      <a:pt x="234" y="93"/>
                    </a:lnTo>
                    <a:lnTo>
                      <a:pt x="234" y="93"/>
                    </a:lnTo>
                    <a:lnTo>
                      <a:pt x="234" y="93"/>
                    </a:lnTo>
                    <a:lnTo>
                      <a:pt x="234" y="93"/>
                    </a:lnTo>
                    <a:lnTo>
                      <a:pt x="234" y="91"/>
                    </a:lnTo>
                    <a:lnTo>
                      <a:pt x="234" y="91"/>
                    </a:lnTo>
                    <a:lnTo>
                      <a:pt x="237" y="91"/>
                    </a:lnTo>
                    <a:lnTo>
                      <a:pt x="237" y="91"/>
                    </a:lnTo>
                    <a:lnTo>
                      <a:pt x="237" y="88"/>
                    </a:lnTo>
                    <a:lnTo>
                      <a:pt x="237" y="88"/>
                    </a:lnTo>
                    <a:lnTo>
                      <a:pt x="234" y="88"/>
                    </a:lnTo>
                    <a:lnTo>
                      <a:pt x="234" y="91"/>
                    </a:lnTo>
                    <a:lnTo>
                      <a:pt x="232" y="91"/>
                    </a:lnTo>
                    <a:lnTo>
                      <a:pt x="232" y="93"/>
                    </a:lnTo>
                    <a:lnTo>
                      <a:pt x="229" y="95"/>
                    </a:lnTo>
                    <a:lnTo>
                      <a:pt x="229" y="95"/>
                    </a:lnTo>
                    <a:lnTo>
                      <a:pt x="227" y="95"/>
                    </a:lnTo>
                    <a:lnTo>
                      <a:pt x="222" y="100"/>
                    </a:lnTo>
                    <a:lnTo>
                      <a:pt x="217" y="103"/>
                    </a:lnTo>
                    <a:lnTo>
                      <a:pt x="212" y="103"/>
                    </a:lnTo>
                    <a:lnTo>
                      <a:pt x="210" y="105"/>
                    </a:lnTo>
                    <a:lnTo>
                      <a:pt x="210" y="105"/>
                    </a:lnTo>
                    <a:lnTo>
                      <a:pt x="205" y="108"/>
                    </a:lnTo>
                    <a:lnTo>
                      <a:pt x="198" y="108"/>
                    </a:lnTo>
                    <a:lnTo>
                      <a:pt x="193" y="110"/>
                    </a:lnTo>
                    <a:lnTo>
                      <a:pt x="188" y="112"/>
                    </a:lnTo>
                    <a:lnTo>
                      <a:pt x="186" y="115"/>
                    </a:lnTo>
                    <a:lnTo>
                      <a:pt x="183" y="115"/>
                    </a:lnTo>
                    <a:lnTo>
                      <a:pt x="181" y="115"/>
                    </a:lnTo>
                    <a:lnTo>
                      <a:pt x="181" y="115"/>
                    </a:lnTo>
                    <a:lnTo>
                      <a:pt x="181" y="117"/>
                    </a:lnTo>
                    <a:lnTo>
                      <a:pt x="181" y="117"/>
                    </a:lnTo>
                    <a:lnTo>
                      <a:pt x="178" y="117"/>
                    </a:lnTo>
                    <a:lnTo>
                      <a:pt x="176" y="117"/>
                    </a:lnTo>
                    <a:lnTo>
                      <a:pt x="171" y="120"/>
                    </a:lnTo>
                    <a:lnTo>
                      <a:pt x="166" y="122"/>
                    </a:lnTo>
                    <a:lnTo>
                      <a:pt x="159" y="125"/>
                    </a:lnTo>
                    <a:lnTo>
                      <a:pt x="154" y="127"/>
                    </a:lnTo>
                    <a:lnTo>
                      <a:pt x="149" y="130"/>
                    </a:lnTo>
                    <a:lnTo>
                      <a:pt x="144" y="134"/>
                    </a:lnTo>
                    <a:lnTo>
                      <a:pt x="139" y="137"/>
                    </a:lnTo>
                    <a:lnTo>
                      <a:pt x="137" y="142"/>
                    </a:lnTo>
                    <a:lnTo>
                      <a:pt x="132" y="144"/>
                    </a:lnTo>
                    <a:lnTo>
                      <a:pt x="127" y="149"/>
                    </a:lnTo>
                    <a:lnTo>
                      <a:pt x="125" y="149"/>
                    </a:lnTo>
                    <a:lnTo>
                      <a:pt x="122" y="151"/>
                    </a:lnTo>
                    <a:lnTo>
                      <a:pt x="120" y="151"/>
                    </a:lnTo>
                    <a:lnTo>
                      <a:pt x="120" y="151"/>
                    </a:lnTo>
                    <a:lnTo>
                      <a:pt x="117" y="151"/>
                    </a:lnTo>
                    <a:lnTo>
                      <a:pt x="117" y="151"/>
                    </a:lnTo>
                    <a:lnTo>
                      <a:pt x="115" y="151"/>
                    </a:lnTo>
                    <a:lnTo>
                      <a:pt x="115" y="151"/>
                    </a:lnTo>
                    <a:lnTo>
                      <a:pt x="112" y="151"/>
                    </a:lnTo>
                    <a:lnTo>
                      <a:pt x="112" y="151"/>
                    </a:lnTo>
                    <a:lnTo>
                      <a:pt x="105" y="151"/>
                    </a:lnTo>
                    <a:lnTo>
                      <a:pt x="103" y="151"/>
                    </a:lnTo>
                    <a:lnTo>
                      <a:pt x="100" y="151"/>
                    </a:lnTo>
                    <a:lnTo>
                      <a:pt x="95" y="151"/>
                    </a:lnTo>
                    <a:lnTo>
                      <a:pt x="90" y="154"/>
                    </a:lnTo>
                    <a:lnTo>
                      <a:pt x="86" y="156"/>
                    </a:lnTo>
                    <a:lnTo>
                      <a:pt x="83" y="156"/>
                    </a:lnTo>
                    <a:lnTo>
                      <a:pt x="78" y="156"/>
                    </a:lnTo>
                    <a:lnTo>
                      <a:pt x="76" y="159"/>
                    </a:lnTo>
                    <a:lnTo>
                      <a:pt x="76" y="159"/>
                    </a:lnTo>
                    <a:lnTo>
                      <a:pt x="71" y="161"/>
                    </a:lnTo>
                    <a:lnTo>
                      <a:pt x="71" y="161"/>
                    </a:lnTo>
                    <a:lnTo>
                      <a:pt x="68" y="161"/>
                    </a:lnTo>
                    <a:lnTo>
                      <a:pt x="64" y="159"/>
                    </a:lnTo>
                    <a:lnTo>
                      <a:pt x="59" y="156"/>
                    </a:lnTo>
                    <a:lnTo>
                      <a:pt x="59" y="156"/>
                    </a:lnTo>
                    <a:lnTo>
                      <a:pt x="59" y="154"/>
                    </a:lnTo>
                    <a:lnTo>
                      <a:pt x="56" y="154"/>
                    </a:lnTo>
                    <a:lnTo>
                      <a:pt x="56" y="154"/>
                    </a:lnTo>
                    <a:lnTo>
                      <a:pt x="56" y="154"/>
                    </a:lnTo>
                    <a:lnTo>
                      <a:pt x="56" y="151"/>
                    </a:lnTo>
                    <a:lnTo>
                      <a:pt x="54" y="151"/>
                    </a:lnTo>
                    <a:lnTo>
                      <a:pt x="56" y="154"/>
                    </a:lnTo>
                    <a:lnTo>
                      <a:pt x="59" y="156"/>
                    </a:lnTo>
                    <a:lnTo>
                      <a:pt x="61" y="159"/>
                    </a:lnTo>
                    <a:lnTo>
                      <a:pt x="56" y="156"/>
                    </a:lnTo>
                    <a:lnTo>
                      <a:pt x="54" y="154"/>
                    </a:lnTo>
                    <a:lnTo>
                      <a:pt x="54" y="154"/>
                    </a:lnTo>
                    <a:lnTo>
                      <a:pt x="51" y="154"/>
                    </a:lnTo>
                    <a:lnTo>
                      <a:pt x="51" y="154"/>
                    </a:lnTo>
                    <a:lnTo>
                      <a:pt x="51" y="154"/>
                    </a:lnTo>
                    <a:lnTo>
                      <a:pt x="49" y="154"/>
                    </a:lnTo>
                    <a:lnTo>
                      <a:pt x="49" y="154"/>
                    </a:lnTo>
                    <a:lnTo>
                      <a:pt x="47" y="154"/>
                    </a:lnTo>
                    <a:lnTo>
                      <a:pt x="44" y="154"/>
                    </a:lnTo>
                    <a:lnTo>
                      <a:pt x="42" y="156"/>
                    </a:lnTo>
                    <a:lnTo>
                      <a:pt x="39" y="159"/>
                    </a:lnTo>
                    <a:lnTo>
                      <a:pt x="37" y="156"/>
                    </a:lnTo>
                    <a:lnTo>
                      <a:pt x="34" y="156"/>
                    </a:lnTo>
                    <a:lnTo>
                      <a:pt x="34" y="156"/>
                    </a:lnTo>
                    <a:lnTo>
                      <a:pt x="34" y="156"/>
                    </a:lnTo>
                    <a:lnTo>
                      <a:pt x="34" y="156"/>
                    </a:lnTo>
                    <a:lnTo>
                      <a:pt x="32" y="156"/>
                    </a:lnTo>
                    <a:lnTo>
                      <a:pt x="29" y="154"/>
                    </a:lnTo>
                    <a:lnTo>
                      <a:pt x="29" y="154"/>
                    </a:lnTo>
                    <a:lnTo>
                      <a:pt x="32" y="154"/>
                    </a:lnTo>
                    <a:lnTo>
                      <a:pt x="34" y="154"/>
                    </a:lnTo>
                    <a:lnTo>
                      <a:pt x="34" y="154"/>
                    </a:lnTo>
                    <a:lnTo>
                      <a:pt x="34" y="154"/>
                    </a:lnTo>
                    <a:lnTo>
                      <a:pt x="34" y="154"/>
                    </a:lnTo>
                    <a:lnTo>
                      <a:pt x="37" y="151"/>
                    </a:lnTo>
                    <a:lnTo>
                      <a:pt x="37" y="151"/>
                    </a:lnTo>
                    <a:lnTo>
                      <a:pt x="37" y="151"/>
                    </a:lnTo>
                    <a:lnTo>
                      <a:pt x="39" y="151"/>
                    </a:lnTo>
                    <a:lnTo>
                      <a:pt x="42" y="151"/>
                    </a:lnTo>
                    <a:lnTo>
                      <a:pt x="44" y="151"/>
                    </a:lnTo>
                    <a:lnTo>
                      <a:pt x="44" y="151"/>
                    </a:lnTo>
                    <a:lnTo>
                      <a:pt x="47" y="151"/>
                    </a:lnTo>
                    <a:lnTo>
                      <a:pt x="49" y="149"/>
                    </a:lnTo>
                    <a:lnTo>
                      <a:pt x="54" y="149"/>
                    </a:lnTo>
                    <a:lnTo>
                      <a:pt x="54" y="149"/>
                    </a:lnTo>
                    <a:lnTo>
                      <a:pt x="54" y="147"/>
                    </a:lnTo>
                    <a:lnTo>
                      <a:pt x="51" y="147"/>
                    </a:lnTo>
                    <a:lnTo>
                      <a:pt x="49" y="147"/>
                    </a:lnTo>
                    <a:lnTo>
                      <a:pt x="49" y="147"/>
                    </a:lnTo>
                    <a:lnTo>
                      <a:pt x="49" y="147"/>
                    </a:lnTo>
                    <a:lnTo>
                      <a:pt x="47" y="147"/>
                    </a:lnTo>
                    <a:lnTo>
                      <a:pt x="47" y="147"/>
                    </a:lnTo>
                    <a:lnTo>
                      <a:pt x="47" y="147"/>
                    </a:lnTo>
                    <a:lnTo>
                      <a:pt x="47" y="144"/>
                    </a:lnTo>
                    <a:lnTo>
                      <a:pt x="44" y="144"/>
                    </a:lnTo>
                    <a:lnTo>
                      <a:pt x="44" y="144"/>
                    </a:lnTo>
                    <a:lnTo>
                      <a:pt x="44" y="144"/>
                    </a:lnTo>
                    <a:lnTo>
                      <a:pt x="44" y="144"/>
                    </a:lnTo>
                    <a:lnTo>
                      <a:pt x="44" y="147"/>
                    </a:lnTo>
                    <a:lnTo>
                      <a:pt x="44" y="147"/>
                    </a:lnTo>
                    <a:lnTo>
                      <a:pt x="42" y="147"/>
                    </a:lnTo>
                    <a:lnTo>
                      <a:pt x="42" y="149"/>
                    </a:lnTo>
                    <a:lnTo>
                      <a:pt x="39" y="149"/>
                    </a:lnTo>
                    <a:lnTo>
                      <a:pt x="37" y="149"/>
                    </a:lnTo>
                    <a:lnTo>
                      <a:pt x="34" y="147"/>
                    </a:lnTo>
                    <a:lnTo>
                      <a:pt x="34" y="147"/>
                    </a:lnTo>
                    <a:lnTo>
                      <a:pt x="32" y="147"/>
                    </a:lnTo>
                    <a:lnTo>
                      <a:pt x="27" y="142"/>
                    </a:lnTo>
                    <a:lnTo>
                      <a:pt x="27" y="139"/>
                    </a:lnTo>
                    <a:lnTo>
                      <a:pt x="25" y="139"/>
                    </a:lnTo>
                    <a:lnTo>
                      <a:pt x="22" y="139"/>
                    </a:lnTo>
                    <a:lnTo>
                      <a:pt x="17" y="137"/>
                    </a:lnTo>
                    <a:lnTo>
                      <a:pt x="15" y="137"/>
                    </a:lnTo>
                    <a:lnTo>
                      <a:pt x="12" y="132"/>
                    </a:lnTo>
                    <a:lnTo>
                      <a:pt x="10" y="132"/>
                    </a:lnTo>
                    <a:lnTo>
                      <a:pt x="10" y="132"/>
                    </a:lnTo>
                    <a:lnTo>
                      <a:pt x="8" y="132"/>
                    </a:lnTo>
                    <a:lnTo>
                      <a:pt x="8" y="132"/>
                    </a:lnTo>
                    <a:lnTo>
                      <a:pt x="5" y="132"/>
                    </a:lnTo>
                    <a:lnTo>
                      <a:pt x="0" y="132"/>
                    </a:lnTo>
                    <a:lnTo>
                      <a:pt x="0" y="130"/>
                    </a:lnTo>
                    <a:lnTo>
                      <a:pt x="0" y="130"/>
                    </a:lnTo>
                    <a:lnTo>
                      <a:pt x="0" y="127"/>
                    </a:lnTo>
                    <a:lnTo>
                      <a:pt x="0" y="127"/>
                    </a:lnTo>
                    <a:lnTo>
                      <a:pt x="3" y="127"/>
                    </a:lnTo>
                    <a:lnTo>
                      <a:pt x="3" y="127"/>
                    </a:lnTo>
                    <a:lnTo>
                      <a:pt x="3" y="127"/>
                    </a:lnTo>
                    <a:lnTo>
                      <a:pt x="3" y="125"/>
                    </a:lnTo>
                    <a:lnTo>
                      <a:pt x="3" y="122"/>
                    </a:lnTo>
                    <a:lnTo>
                      <a:pt x="5" y="120"/>
                    </a:lnTo>
                    <a:lnTo>
                      <a:pt x="8" y="117"/>
                    </a:lnTo>
                    <a:lnTo>
                      <a:pt x="8" y="115"/>
                    </a:lnTo>
                    <a:lnTo>
                      <a:pt x="10" y="115"/>
                    </a:lnTo>
                    <a:lnTo>
                      <a:pt x="10" y="112"/>
                    </a:lnTo>
                    <a:lnTo>
                      <a:pt x="10" y="110"/>
                    </a:lnTo>
                    <a:lnTo>
                      <a:pt x="12" y="110"/>
                    </a:lnTo>
                    <a:lnTo>
                      <a:pt x="15" y="110"/>
                    </a:lnTo>
                    <a:lnTo>
                      <a:pt x="15" y="110"/>
                    </a:lnTo>
                    <a:lnTo>
                      <a:pt x="15" y="108"/>
                    </a:lnTo>
                    <a:lnTo>
                      <a:pt x="15" y="108"/>
                    </a:lnTo>
                    <a:lnTo>
                      <a:pt x="15" y="108"/>
                    </a:lnTo>
                    <a:lnTo>
                      <a:pt x="17" y="105"/>
                    </a:lnTo>
                    <a:lnTo>
                      <a:pt x="17" y="105"/>
                    </a:lnTo>
                    <a:lnTo>
                      <a:pt x="20" y="100"/>
                    </a:lnTo>
                    <a:lnTo>
                      <a:pt x="20" y="103"/>
                    </a:lnTo>
                    <a:lnTo>
                      <a:pt x="20" y="103"/>
                    </a:lnTo>
                    <a:lnTo>
                      <a:pt x="20" y="103"/>
                    </a:lnTo>
                    <a:lnTo>
                      <a:pt x="20" y="103"/>
                    </a:lnTo>
                    <a:lnTo>
                      <a:pt x="20" y="103"/>
                    </a:lnTo>
                    <a:lnTo>
                      <a:pt x="20" y="100"/>
                    </a:lnTo>
                    <a:lnTo>
                      <a:pt x="20" y="100"/>
                    </a:lnTo>
                    <a:lnTo>
                      <a:pt x="20" y="100"/>
                    </a:lnTo>
                    <a:lnTo>
                      <a:pt x="20" y="98"/>
                    </a:lnTo>
                    <a:lnTo>
                      <a:pt x="20" y="98"/>
                    </a:lnTo>
                    <a:lnTo>
                      <a:pt x="20" y="95"/>
                    </a:lnTo>
                    <a:lnTo>
                      <a:pt x="20" y="95"/>
                    </a:lnTo>
                    <a:lnTo>
                      <a:pt x="20" y="95"/>
                    </a:lnTo>
                    <a:lnTo>
                      <a:pt x="20" y="95"/>
                    </a:lnTo>
                    <a:lnTo>
                      <a:pt x="20" y="93"/>
                    </a:lnTo>
                    <a:lnTo>
                      <a:pt x="22" y="83"/>
                    </a:lnTo>
                    <a:lnTo>
                      <a:pt x="25" y="81"/>
                    </a:lnTo>
                    <a:lnTo>
                      <a:pt x="27" y="76"/>
                    </a:lnTo>
                    <a:lnTo>
                      <a:pt x="27" y="76"/>
                    </a:lnTo>
                  </a:path>
                </a:pathLst>
              </a:custGeom>
              <a:noFill/>
              <a:ln w="5">
                <a:solidFill>
                  <a:srgbClr val="808285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200" dirty="0"/>
              </a:p>
            </p:txBody>
          </p:sp>
          <p:sp>
            <p:nvSpPr>
              <p:cNvPr id="156" name="Freeform 282">
                <a:extLst>
                  <a:ext uri="{FF2B5EF4-FFF2-40B4-BE49-F238E27FC236}">
                    <a16:creationId xmlns:a16="http://schemas.microsoft.com/office/drawing/2014/main" id="{80E8A857-9EC8-463B-B7C5-562568F7A87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19" y="1236"/>
                <a:ext cx="54" cy="37"/>
              </a:xfrm>
              <a:custGeom>
                <a:avLst/>
                <a:gdLst>
                  <a:gd name="T0" fmla="*/ 44 w 54"/>
                  <a:gd name="T1" fmla="*/ 13 h 37"/>
                  <a:gd name="T2" fmla="*/ 44 w 54"/>
                  <a:gd name="T3" fmla="*/ 13 h 37"/>
                  <a:gd name="T4" fmla="*/ 44 w 54"/>
                  <a:gd name="T5" fmla="*/ 10 h 37"/>
                  <a:gd name="T6" fmla="*/ 51 w 54"/>
                  <a:gd name="T7" fmla="*/ 5 h 37"/>
                  <a:gd name="T8" fmla="*/ 54 w 54"/>
                  <a:gd name="T9" fmla="*/ 0 h 37"/>
                  <a:gd name="T10" fmla="*/ 54 w 54"/>
                  <a:gd name="T11" fmla="*/ 0 h 37"/>
                  <a:gd name="T12" fmla="*/ 51 w 54"/>
                  <a:gd name="T13" fmla="*/ 3 h 37"/>
                  <a:gd name="T14" fmla="*/ 49 w 54"/>
                  <a:gd name="T15" fmla="*/ 3 h 37"/>
                  <a:gd name="T16" fmla="*/ 51 w 54"/>
                  <a:gd name="T17" fmla="*/ 0 h 37"/>
                  <a:gd name="T18" fmla="*/ 46 w 54"/>
                  <a:gd name="T19" fmla="*/ 5 h 37"/>
                  <a:gd name="T20" fmla="*/ 41 w 54"/>
                  <a:gd name="T21" fmla="*/ 5 h 37"/>
                  <a:gd name="T22" fmla="*/ 37 w 54"/>
                  <a:gd name="T23" fmla="*/ 8 h 37"/>
                  <a:gd name="T24" fmla="*/ 37 w 54"/>
                  <a:gd name="T25" fmla="*/ 8 h 37"/>
                  <a:gd name="T26" fmla="*/ 29 w 54"/>
                  <a:gd name="T27" fmla="*/ 13 h 37"/>
                  <a:gd name="T28" fmla="*/ 24 w 54"/>
                  <a:gd name="T29" fmla="*/ 13 h 37"/>
                  <a:gd name="T30" fmla="*/ 22 w 54"/>
                  <a:gd name="T31" fmla="*/ 15 h 37"/>
                  <a:gd name="T32" fmla="*/ 20 w 54"/>
                  <a:gd name="T33" fmla="*/ 17 h 37"/>
                  <a:gd name="T34" fmla="*/ 12 w 54"/>
                  <a:gd name="T35" fmla="*/ 20 h 37"/>
                  <a:gd name="T36" fmla="*/ 0 w 54"/>
                  <a:gd name="T37" fmla="*/ 27 h 37"/>
                  <a:gd name="T38" fmla="*/ 0 w 54"/>
                  <a:gd name="T39" fmla="*/ 30 h 37"/>
                  <a:gd name="T40" fmla="*/ 5 w 54"/>
                  <a:gd name="T41" fmla="*/ 27 h 37"/>
                  <a:gd name="T42" fmla="*/ 2 w 54"/>
                  <a:gd name="T43" fmla="*/ 30 h 37"/>
                  <a:gd name="T44" fmla="*/ 0 w 54"/>
                  <a:gd name="T45" fmla="*/ 34 h 37"/>
                  <a:gd name="T46" fmla="*/ 0 w 54"/>
                  <a:gd name="T47" fmla="*/ 34 h 37"/>
                  <a:gd name="T48" fmla="*/ 0 w 54"/>
                  <a:gd name="T49" fmla="*/ 34 h 37"/>
                  <a:gd name="T50" fmla="*/ 5 w 54"/>
                  <a:gd name="T51" fmla="*/ 37 h 37"/>
                  <a:gd name="T52" fmla="*/ 10 w 54"/>
                  <a:gd name="T53" fmla="*/ 34 h 37"/>
                  <a:gd name="T54" fmla="*/ 17 w 54"/>
                  <a:gd name="T55" fmla="*/ 32 h 37"/>
                  <a:gd name="T56" fmla="*/ 22 w 54"/>
                  <a:gd name="T57" fmla="*/ 30 h 37"/>
                  <a:gd name="T58" fmla="*/ 15 w 54"/>
                  <a:gd name="T59" fmla="*/ 30 h 37"/>
                  <a:gd name="T60" fmla="*/ 20 w 54"/>
                  <a:gd name="T61" fmla="*/ 27 h 37"/>
                  <a:gd name="T62" fmla="*/ 24 w 54"/>
                  <a:gd name="T63" fmla="*/ 25 h 37"/>
                  <a:gd name="T64" fmla="*/ 37 w 54"/>
                  <a:gd name="T65" fmla="*/ 20 h 37"/>
                  <a:gd name="T66" fmla="*/ 41 w 54"/>
                  <a:gd name="T67" fmla="*/ 15 h 3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</a:cxnLst>
                <a:rect l="0" t="0" r="r" b="b"/>
                <a:pathLst>
                  <a:path w="54" h="37">
                    <a:moveTo>
                      <a:pt x="41" y="15"/>
                    </a:moveTo>
                    <a:lnTo>
                      <a:pt x="44" y="13"/>
                    </a:lnTo>
                    <a:lnTo>
                      <a:pt x="44" y="13"/>
                    </a:lnTo>
                    <a:lnTo>
                      <a:pt x="44" y="13"/>
                    </a:lnTo>
                    <a:lnTo>
                      <a:pt x="44" y="10"/>
                    </a:lnTo>
                    <a:lnTo>
                      <a:pt x="44" y="10"/>
                    </a:lnTo>
                    <a:lnTo>
                      <a:pt x="44" y="8"/>
                    </a:lnTo>
                    <a:lnTo>
                      <a:pt x="51" y="5"/>
                    </a:lnTo>
                    <a:lnTo>
                      <a:pt x="51" y="3"/>
                    </a:lnTo>
                    <a:lnTo>
                      <a:pt x="54" y="0"/>
                    </a:lnTo>
                    <a:lnTo>
                      <a:pt x="54" y="0"/>
                    </a:lnTo>
                    <a:lnTo>
                      <a:pt x="54" y="0"/>
                    </a:lnTo>
                    <a:lnTo>
                      <a:pt x="54" y="0"/>
                    </a:lnTo>
                    <a:lnTo>
                      <a:pt x="51" y="3"/>
                    </a:lnTo>
                    <a:lnTo>
                      <a:pt x="49" y="3"/>
                    </a:lnTo>
                    <a:lnTo>
                      <a:pt x="49" y="3"/>
                    </a:lnTo>
                    <a:lnTo>
                      <a:pt x="51" y="0"/>
                    </a:lnTo>
                    <a:lnTo>
                      <a:pt x="51" y="0"/>
                    </a:lnTo>
                    <a:lnTo>
                      <a:pt x="46" y="3"/>
                    </a:lnTo>
                    <a:lnTo>
                      <a:pt x="46" y="5"/>
                    </a:lnTo>
                    <a:lnTo>
                      <a:pt x="44" y="3"/>
                    </a:lnTo>
                    <a:lnTo>
                      <a:pt x="41" y="5"/>
                    </a:lnTo>
                    <a:lnTo>
                      <a:pt x="41" y="5"/>
                    </a:lnTo>
                    <a:lnTo>
                      <a:pt x="37" y="8"/>
                    </a:lnTo>
                    <a:lnTo>
                      <a:pt x="37" y="8"/>
                    </a:lnTo>
                    <a:lnTo>
                      <a:pt x="37" y="8"/>
                    </a:lnTo>
                    <a:lnTo>
                      <a:pt x="34" y="10"/>
                    </a:lnTo>
                    <a:lnTo>
                      <a:pt x="29" y="13"/>
                    </a:lnTo>
                    <a:lnTo>
                      <a:pt x="27" y="13"/>
                    </a:lnTo>
                    <a:lnTo>
                      <a:pt x="24" y="13"/>
                    </a:lnTo>
                    <a:lnTo>
                      <a:pt x="24" y="15"/>
                    </a:lnTo>
                    <a:lnTo>
                      <a:pt x="22" y="15"/>
                    </a:lnTo>
                    <a:lnTo>
                      <a:pt x="20" y="17"/>
                    </a:lnTo>
                    <a:lnTo>
                      <a:pt x="20" y="17"/>
                    </a:lnTo>
                    <a:lnTo>
                      <a:pt x="17" y="17"/>
                    </a:lnTo>
                    <a:lnTo>
                      <a:pt x="12" y="20"/>
                    </a:lnTo>
                    <a:lnTo>
                      <a:pt x="7" y="22"/>
                    </a:lnTo>
                    <a:lnTo>
                      <a:pt x="0" y="27"/>
                    </a:lnTo>
                    <a:lnTo>
                      <a:pt x="0" y="27"/>
                    </a:lnTo>
                    <a:lnTo>
                      <a:pt x="0" y="30"/>
                    </a:lnTo>
                    <a:lnTo>
                      <a:pt x="2" y="30"/>
                    </a:lnTo>
                    <a:lnTo>
                      <a:pt x="5" y="27"/>
                    </a:lnTo>
                    <a:lnTo>
                      <a:pt x="5" y="30"/>
                    </a:lnTo>
                    <a:lnTo>
                      <a:pt x="2" y="30"/>
                    </a:lnTo>
                    <a:lnTo>
                      <a:pt x="0" y="32"/>
                    </a:lnTo>
                    <a:lnTo>
                      <a:pt x="0" y="34"/>
                    </a:lnTo>
                    <a:lnTo>
                      <a:pt x="0" y="34"/>
                    </a:lnTo>
                    <a:lnTo>
                      <a:pt x="0" y="34"/>
                    </a:lnTo>
                    <a:lnTo>
                      <a:pt x="0" y="34"/>
                    </a:lnTo>
                    <a:lnTo>
                      <a:pt x="0" y="34"/>
                    </a:lnTo>
                    <a:lnTo>
                      <a:pt x="2" y="37"/>
                    </a:lnTo>
                    <a:lnTo>
                      <a:pt x="5" y="37"/>
                    </a:lnTo>
                    <a:lnTo>
                      <a:pt x="5" y="37"/>
                    </a:lnTo>
                    <a:lnTo>
                      <a:pt x="10" y="34"/>
                    </a:lnTo>
                    <a:lnTo>
                      <a:pt x="15" y="32"/>
                    </a:lnTo>
                    <a:lnTo>
                      <a:pt x="17" y="32"/>
                    </a:lnTo>
                    <a:lnTo>
                      <a:pt x="22" y="30"/>
                    </a:lnTo>
                    <a:lnTo>
                      <a:pt x="22" y="30"/>
                    </a:lnTo>
                    <a:lnTo>
                      <a:pt x="17" y="30"/>
                    </a:lnTo>
                    <a:lnTo>
                      <a:pt x="15" y="30"/>
                    </a:lnTo>
                    <a:lnTo>
                      <a:pt x="17" y="30"/>
                    </a:lnTo>
                    <a:lnTo>
                      <a:pt x="20" y="27"/>
                    </a:lnTo>
                    <a:lnTo>
                      <a:pt x="20" y="27"/>
                    </a:lnTo>
                    <a:lnTo>
                      <a:pt x="24" y="25"/>
                    </a:lnTo>
                    <a:lnTo>
                      <a:pt x="29" y="22"/>
                    </a:lnTo>
                    <a:lnTo>
                      <a:pt x="37" y="20"/>
                    </a:lnTo>
                    <a:lnTo>
                      <a:pt x="37" y="17"/>
                    </a:lnTo>
                    <a:lnTo>
                      <a:pt x="41" y="15"/>
                    </a:lnTo>
                    <a:close/>
                  </a:path>
                </a:pathLst>
              </a:custGeom>
              <a:solidFill>
                <a:srgbClr val="DAE2C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200" dirty="0"/>
              </a:p>
            </p:txBody>
          </p:sp>
          <p:sp>
            <p:nvSpPr>
              <p:cNvPr id="157" name="Freeform 283">
                <a:extLst>
                  <a:ext uri="{FF2B5EF4-FFF2-40B4-BE49-F238E27FC236}">
                    <a16:creationId xmlns:a16="http://schemas.microsoft.com/office/drawing/2014/main" id="{4960F2E6-7651-4560-BDA3-F5906130B47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19" y="1236"/>
                <a:ext cx="54" cy="37"/>
              </a:xfrm>
              <a:custGeom>
                <a:avLst/>
                <a:gdLst>
                  <a:gd name="T0" fmla="*/ 44 w 54"/>
                  <a:gd name="T1" fmla="*/ 13 h 37"/>
                  <a:gd name="T2" fmla="*/ 44 w 54"/>
                  <a:gd name="T3" fmla="*/ 13 h 37"/>
                  <a:gd name="T4" fmla="*/ 44 w 54"/>
                  <a:gd name="T5" fmla="*/ 10 h 37"/>
                  <a:gd name="T6" fmla="*/ 51 w 54"/>
                  <a:gd name="T7" fmla="*/ 5 h 37"/>
                  <a:gd name="T8" fmla="*/ 54 w 54"/>
                  <a:gd name="T9" fmla="*/ 0 h 37"/>
                  <a:gd name="T10" fmla="*/ 54 w 54"/>
                  <a:gd name="T11" fmla="*/ 0 h 37"/>
                  <a:gd name="T12" fmla="*/ 51 w 54"/>
                  <a:gd name="T13" fmla="*/ 3 h 37"/>
                  <a:gd name="T14" fmla="*/ 49 w 54"/>
                  <a:gd name="T15" fmla="*/ 3 h 37"/>
                  <a:gd name="T16" fmla="*/ 51 w 54"/>
                  <a:gd name="T17" fmla="*/ 0 h 37"/>
                  <a:gd name="T18" fmla="*/ 46 w 54"/>
                  <a:gd name="T19" fmla="*/ 5 h 37"/>
                  <a:gd name="T20" fmla="*/ 41 w 54"/>
                  <a:gd name="T21" fmla="*/ 5 h 37"/>
                  <a:gd name="T22" fmla="*/ 37 w 54"/>
                  <a:gd name="T23" fmla="*/ 8 h 37"/>
                  <a:gd name="T24" fmla="*/ 37 w 54"/>
                  <a:gd name="T25" fmla="*/ 8 h 37"/>
                  <a:gd name="T26" fmla="*/ 29 w 54"/>
                  <a:gd name="T27" fmla="*/ 13 h 37"/>
                  <a:gd name="T28" fmla="*/ 24 w 54"/>
                  <a:gd name="T29" fmla="*/ 13 h 37"/>
                  <a:gd name="T30" fmla="*/ 22 w 54"/>
                  <a:gd name="T31" fmla="*/ 15 h 37"/>
                  <a:gd name="T32" fmla="*/ 20 w 54"/>
                  <a:gd name="T33" fmla="*/ 17 h 37"/>
                  <a:gd name="T34" fmla="*/ 12 w 54"/>
                  <a:gd name="T35" fmla="*/ 20 h 37"/>
                  <a:gd name="T36" fmla="*/ 0 w 54"/>
                  <a:gd name="T37" fmla="*/ 27 h 37"/>
                  <a:gd name="T38" fmla="*/ 0 w 54"/>
                  <a:gd name="T39" fmla="*/ 30 h 37"/>
                  <a:gd name="T40" fmla="*/ 5 w 54"/>
                  <a:gd name="T41" fmla="*/ 27 h 37"/>
                  <a:gd name="T42" fmla="*/ 2 w 54"/>
                  <a:gd name="T43" fmla="*/ 30 h 37"/>
                  <a:gd name="T44" fmla="*/ 0 w 54"/>
                  <a:gd name="T45" fmla="*/ 34 h 37"/>
                  <a:gd name="T46" fmla="*/ 0 w 54"/>
                  <a:gd name="T47" fmla="*/ 34 h 37"/>
                  <a:gd name="T48" fmla="*/ 0 w 54"/>
                  <a:gd name="T49" fmla="*/ 34 h 37"/>
                  <a:gd name="T50" fmla="*/ 5 w 54"/>
                  <a:gd name="T51" fmla="*/ 37 h 37"/>
                  <a:gd name="T52" fmla="*/ 10 w 54"/>
                  <a:gd name="T53" fmla="*/ 34 h 37"/>
                  <a:gd name="T54" fmla="*/ 17 w 54"/>
                  <a:gd name="T55" fmla="*/ 32 h 37"/>
                  <a:gd name="T56" fmla="*/ 22 w 54"/>
                  <a:gd name="T57" fmla="*/ 30 h 37"/>
                  <a:gd name="T58" fmla="*/ 15 w 54"/>
                  <a:gd name="T59" fmla="*/ 30 h 37"/>
                  <a:gd name="T60" fmla="*/ 20 w 54"/>
                  <a:gd name="T61" fmla="*/ 27 h 37"/>
                  <a:gd name="T62" fmla="*/ 24 w 54"/>
                  <a:gd name="T63" fmla="*/ 25 h 37"/>
                  <a:gd name="T64" fmla="*/ 37 w 54"/>
                  <a:gd name="T65" fmla="*/ 20 h 37"/>
                  <a:gd name="T66" fmla="*/ 41 w 54"/>
                  <a:gd name="T67" fmla="*/ 15 h 3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</a:cxnLst>
                <a:rect l="0" t="0" r="r" b="b"/>
                <a:pathLst>
                  <a:path w="54" h="37">
                    <a:moveTo>
                      <a:pt x="41" y="15"/>
                    </a:moveTo>
                    <a:lnTo>
                      <a:pt x="44" y="13"/>
                    </a:lnTo>
                    <a:lnTo>
                      <a:pt x="44" y="13"/>
                    </a:lnTo>
                    <a:lnTo>
                      <a:pt x="44" y="13"/>
                    </a:lnTo>
                    <a:lnTo>
                      <a:pt x="44" y="10"/>
                    </a:lnTo>
                    <a:lnTo>
                      <a:pt x="44" y="10"/>
                    </a:lnTo>
                    <a:lnTo>
                      <a:pt x="44" y="8"/>
                    </a:lnTo>
                    <a:lnTo>
                      <a:pt x="51" y="5"/>
                    </a:lnTo>
                    <a:lnTo>
                      <a:pt x="51" y="3"/>
                    </a:lnTo>
                    <a:lnTo>
                      <a:pt x="54" y="0"/>
                    </a:lnTo>
                    <a:lnTo>
                      <a:pt x="54" y="0"/>
                    </a:lnTo>
                    <a:lnTo>
                      <a:pt x="54" y="0"/>
                    </a:lnTo>
                    <a:lnTo>
                      <a:pt x="54" y="0"/>
                    </a:lnTo>
                    <a:lnTo>
                      <a:pt x="51" y="3"/>
                    </a:lnTo>
                    <a:lnTo>
                      <a:pt x="49" y="3"/>
                    </a:lnTo>
                    <a:lnTo>
                      <a:pt x="49" y="3"/>
                    </a:lnTo>
                    <a:lnTo>
                      <a:pt x="51" y="0"/>
                    </a:lnTo>
                    <a:lnTo>
                      <a:pt x="51" y="0"/>
                    </a:lnTo>
                    <a:lnTo>
                      <a:pt x="46" y="3"/>
                    </a:lnTo>
                    <a:lnTo>
                      <a:pt x="46" y="5"/>
                    </a:lnTo>
                    <a:lnTo>
                      <a:pt x="44" y="3"/>
                    </a:lnTo>
                    <a:lnTo>
                      <a:pt x="41" y="5"/>
                    </a:lnTo>
                    <a:lnTo>
                      <a:pt x="41" y="5"/>
                    </a:lnTo>
                    <a:lnTo>
                      <a:pt x="37" y="8"/>
                    </a:lnTo>
                    <a:lnTo>
                      <a:pt x="37" y="8"/>
                    </a:lnTo>
                    <a:lnTo>
                      <a:pt x="37" y="8"/>
                    </a:lnTo>
                    <a:lnTo>
                      <a:pt x="34" y="10"/>
                    </a:lnTo>
                    <a:lnTo>
                      <a:pt x="29" y="13"/>
                    </a:lnTo>
                    <a:lnTo>
                      <a:pt x="27" y="13"/>
                    </a:lnTo>
                    <a:lnTo>
                      <a:pt x="24" y="13"/>
                    </a:lnTo>
                    <a:lnTo>
                      <a:pt x="24" y="15"/>
                    </a:lnTo>
                    <a:lnTo>
                      <a:pt x="22" y="15"/>
                    </a:lnTo>
                    <a:lnTo>
                      <a:pt x="20" y="17"/>
                    </a:lnTo>
                    <a:lnTo>
                      <a:pt x="20" y="17"/>
                    </a:lnTo>
                    <a:lnTo>
                      <a:pt x="17" y="17"/>
                    </a:lnTo>
                    <a:lnTo>
                      <a:pt x="12" y="20"/>
                    </a:lnTo>
                    <a:lnTo>
                      <a:pt x="7" y="22"/>
                    </a:lnTo>
                    <a:lnTo>
                      <a:pt x="0" y="27"/>
                    </a:lnTo>
                    <a:lnTo>
                      <a:pt x="0" y="27"/>
                    </a:lnTo>
                    <a:lnTo>
                      <a:pt x="0" y="30"/>
                    </a:lnTo>
                    <a:lnTo>
                      <a:pt x="2" y="30"/>
                    </a:lnTo>
                    <a:lnTo>
                      <a:pt x="5" y="27"/>
                    </a:lnTo>
                    <a:lnTo>
                      <a:pt x="5" y="30"/>
                    </a:lnTo>
                    <a:lnTo>
                      <a:pt x="2" y="30"/>
                    </a:lnTo>
                    <a:lnTo>
                      <a:pt x="0" y="32"/>
                    </a:lnTo>
                    <a:lnTo>
                      <a:pt x="0" y="34"/>
                    </a:lnTo>
                    <a:lnTo>
                      <a:pt x="0" y="34"/>
                    </a:lnTo>
                    <a:lnTo>
                      <a:pt x="0" y="34"/>
                    </a:lnTo>
                    <a:lnTo>
                      <a:pt x="0" y="34"/>
                    </a:lnTo>
                    <a:lnTo>
                      <a:pt x="0" y="34"/>
                    </a:lnTo>
                    <a:lnTo>
                      <a:pt x="2" y="37"/>
                    </a:lnTo>
                    <a:lnTo>
                      <a:pt x="5" y="37"/>
                    </a:lnTo>
                    <a:lnTo>
                      <a:pt x="5" y="37"/>
                    </a:lnTo>
                    <a:lnTo>
                      <a:pt x="10" y="34"/>
                    </a:lnTo>
                    <a:lnTo>
                      <a:pt x="15" y="32"/>
                    </a:lnTo>
                    <a:lnTo>
                      <a:pt x="17" y="32"/>
                    </a:lnTo>
                    <a:lnTo>
                      <a:pt x="22" y="30"/>
                    </a:lnTo>
                    <a:lnTo>
                      <a:pt x="22" y="30"/>
                    </a:lnTo>
                    <a:lnTo>
                      <a:pt x="17" y="30"/>
                    </a:lnTo>
                    <a:lnTo>
                      <a:pt x="15" y="30"/>
                    </a:lnTo>
                    <a:lnTo>
                      <a:pt x="17" y="30"/>
                    </a:lnTo>
                    <a:lnTo>
                      <a:pt x="20" y="27"/>
                    </a:lnTo>
                    <a:lnTo>
                      <a:pt x="20" y="27"/>
                    </a:lnTo>
                    <a:lnTo>
                      <a:pt x="24" y="25"/>
                    </a:lnTo>
                    <a:lnTo>
                      <a:pt x="29" y="22"/>
                    </a:lnTo>
                    <a:lnTo>
                      <a:pt x="37" y="20"/>
                    </a:lnTo>
                    <a:lnTo>
                      <a:pt x="37" y="17"/>
                    </a:lnTo>
                    <a:lnTo>
                      <a:pt x="41" y="15"/>
                    </a:lnTo>
                  </a:path>
                </a:pathLst>
              </a:cu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200" dirty="0"/>
              </a:p>
            </p:txBody>
          </p:sp>
          <p:sp>
            <p:nvSpPr>
              <p:cNvPr id="158" name="Freeform 284">
                <a:extLst>
                  <a:ext uri="{FF2B5EF4-FFF2-40B4-BE49-F238E27FC236}">
                    <a16:creationId xmlns:a16="http://schemas.microsoft.com/office/drawing/2014/main" id="{4DB2DBF3-63EC-4DC1-93F3-C5F6A6E5360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60" y="1309"/>
                <a:ext cx="64" cy="52"/>
              </a:xfrm>
              <a:custGeom>
                <a:avLst/>
                <a:gdLst>
                  <a:gd name="T0" fmla="*/ 64 w 64"/>
                  <a:gd name="T1" fmla="*/ 5 h 52"/>
                  <a:gd name="T2" fmla="*/ 61 w 64"/>
                  <a:gd name="T3" fmla="*/ 3 h 52"/>
                  <a:gd name="T4" fmla="*/ 59 w 64"/>
                  <a:gd name="T5" fmla="*/ 0 h 52"/>
                  <a:gd name="T6" fmla="*/ 52 w 64"/>
                  <a:gd name="T7" fmla="*/ 0 h 52"/>
                  <a:gd name="T8" fmla="*/ 39 w 64"/>
                  <a:gd name="T9" fmla="*/ 0 h 52"/>
                  <a:gd name="T10" fmla="*/ 30 w 64"/>
                  <a:gd name="T11" fmla="*/ 3 h 52"/>
                  <a:gd name="T12" fmla="*/ 27 w 64"/>
                  <a:gd name="T13" fmla="*/ 5 h 52"/>
                  <a:gd name="T14" fmla="*/ 25 w 64"/>
                  <a:gd name="T15" fmla="*/ 5 h 52"/>
                  <a:gd name="T16" fmla="*/ 25 w 64"/>
                  <a:gd name="T17" fmla="*/ 5 h 52"/>
                  <a:gd name="T18" fmla="*/ 22 w 64"/>
                  <a:gd name="T19" fmla="*/ 8 h 52"/>
                  <a:gd name="T20" fmla="*/ 15 w 64"/>
                  <a:gd name="T21" fmla="*/ 13 h 52"/>
                  <a:gd name="T22" fmla="*/ 8 w 64"/>
                  <a:gd name="T23" fmla="*/ 20 h 52"/>
                  <a:gd name="T24" fmla="*/ 3 w 64"/>
                  <a:gd name="T25" fmla="*/ 25 h 52"/>
                  <a:gd name="T26" fmla="*/ 0 w 64"/>
                  <a:gd name="T27" fmla="*/ 27 h 52"/>
                  <a:gd name="T28" fmla="*/ 0 w 64"/>
                  <a:gd name="T29" fmla="*/ 35 h 52"/>
                  <a:gd name="T30" fmla="*/ 8 w 64"/>
                  <a:gd name="T31" fmla="*/ 37 h 52"/>
                  <a:gd name="T32" fmla="*/ 8 w 64"/>
                  <a:gd name="T33" fmla="*/ 37 h 52"/>
                  <a:gd name="T34" fmla="*/ 10 w 64"/>
                  <a:gd name="T35" fmla="*/ 39 h 52"/>
                  <a:gd name="T36" fmla="*/ 15 w 64"/>
                  <a:gd name="T37" fmla="*/ 37 h 52"/>
                  <a:gd name="T38" fmla="*/ 13 w 64"/>
                  <a:gd name="T39" fmla="*/ 35 h 52"/>
                  <a:gd name="T40" fmla="*/ 13 w 64"/>
                  <a:gd name="T41" fmla="*/ 35 h 52"/>
                  <a:gd name="T42" fmla="*/ 15 w 64"/>
                  <a:gd name="T43" fmla="*/ 30 h 52"/>
                  <a:gd name="T44" fmla="*/ 15 w 64"/>
                  <a:gd name="T45" fmla="*/ 32 h 52"/>
                  <a:gd name="T46" fmla="*/ 15 w 64"/>
                  <a:gd name="T47" fmla="*/ 37 h 52"/>
                  <a:gd name="T48" fmla="*/ 15 w 64"/>
                  <a:gd name="T49" fmla="*/ 39 h 52"/>
                  <a:gd name="T50" fmla="*/ 10 w 64"/>
                  <a:gd name="T51" fmla="*/ 42 h 52"/>
                  <a:gd name="T52" fmla="*/ 10 w 64"/>
                  <a:gd name="T53" fmla="*/ 44 h 52"/>
                  <a:gd name="T54" fmla="*/ 15 w 64"/>
                  <a:gd name="T55" fmla="*/ 49 h 52"/>
                  <a:gd name="T56" fmla="*/ 18 w 64"/>
                  <a:gd name="T57" fmla="*/ 47 h 52"/>
                  <a:gd name="T58" fmla="*/ 20 w 64"/>
                  <a:gd name="T59" fmla="*/ 39 h 52"/>
                  <a:gd name="T60" fmla="*/ 25 w 64"/>
                  <a:gd name="T61" fmla="*/ 37 h 52"/>
                  <a:gd name="T62" fmla="*/ 25 w 64"/>
                  <a:gd name="T63" fmla="*/ 35 h 52"/>
                  <a:gd name="T64" fmla="*/ 27 w 64"/>
                  <a:gd name="T65" fmla="*/ 35 h 52"/>
                  <a:gd name="T66" fmla="*/ 27 w 64"/>
                  <a:gd name="T67" fmla="*/ 32 h 52"/>
                  <a:gd name="T68" fmla="*/ 27 w 64"/>
                  <a:gd name="T69" fmla="*/ 30 h 52"/>
                  <a:gd name="T70" fmla="*/ 30 w 64"/>
                  <a:gd name="T71" fmla="*/ 27 h 52"/>
                  <a:gd name="T72" fmla="*/ 32 w 64"/>
                  <a:gd name="T73" fmla="*/ 27 h 52"/>
                  <a:gd name="T74" fmla="*/ 35 w 64"/>
                  <a:gd name="T75" fmla="*/ 22 h 52"/>
                  <a:gd name="T76" fmla="*/ 37 w 64"/>
                  <a:gd name="T77" fmla="*/ 22 h 52"/>
                  <a:gd name="T78" fmla="*/ 39 w 64"/>
                  <a:gd name="T79" fmla="*/ 20 h 52"/>
                  <a:gd name="T80" fmla="*/ 42 w 64"/>
                  <a:gd name="T81" fmla="*/ 18 h 52"/>
                  <a:gd name="T82" fmla="*/ 47 w 64"/>
                  <a:gd name="T83" fmla="*/ 13 h 52"/>
                  <a:gd name="T84" fmla="*/ 44 w 64"/>
                  <a:gd name="T85" fmla="*/ 10 h 52"/>
                  <a:gd name="T86" fmla="*/ 42 w 64"/>
                  <a:gd name="T87" fmla="*/ 10 h 52"/>
                  <a:gd name="T88" fmla="*/ 47 w 64"/>
                  <a:gd name="T89" fmla="*/ 10 h 52"/>
                  <a:gd name="T90" fmla="*/ 52 w 64"/>
                  <a:gd name="T91" fmla="*/ 8 h 52"/>
                  <a:gd name="T92" fmla="*/ 57 w 64"/>
                  <a:gd name="T93" fmla="*/ 10 h 52"/>
                  <a:gd name="T94" fmla="*/ 59 w 64"/>
                  <a:gd name="T95" fmla="*/ 8 h 52"/>
                  <a:gd name="T96" fmla="*/ 64 w 64"/>
                  <a:gd name="T97" fmla="*/ 8 h 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</a:cxnLst>
                <a:rect l="0" t="0" r="r" b="b"/>
                <a:pathLst>
                  <a:path w="64" h="52">
                    <a:moveTo>
                      <a:pt x="64" y="8"/>
                    </a:moveTo>
                    <a:lnTo>
                      <a:pt x="64" y="5"/>
                    </a:lnTo>
                    <a:lnTo>
                      <a:pt x="64" y="5"/>
                    </a:lnTo>
                    <a:lnTo>
                      <a:pt x="61" y="3"/>
                    </a:lnTo>
                    <a:lnTo>
                      <a:pt x="61" y="3"/>
                    </a:lnTo>
                    <a:lnTo>
                      <a:pt x="59" y="0"/>
                    </a:lnTo>
                    <a:lnTo>
                      <a:pt x="57" y="0"/>
                    </a:lnTo>
                    <a:lnTo>
                      <a:pt x="52" y="0"/>
                    </a:lnTo>
                    <a:lnTo>
                      <a:pt x="44" y="0"/>
                    </a:lnTo>
                    <a:lnTo>
                      <a:pt x="39" y="0"/>
                    </a:lnTo>
                    <a:lnTo>
                      <a:pt x="35" y="0"/>
                    </a:lnTo>
                    <a:lnTo>
                      <a:pt x="30" y="3"/>
                    </a:lnTo>
                    <a:lnTo>
                      <a:pt x="30" y="3"/>
                    </a:lnTo>
                    <a:lnTo>
                      <a:pt x="27" y="5"/>
                    </a:lnTo>
                    <a:lnTo>
                      <a:pt x="27" y="5"/>
                    </a:lnTo>
                    <a:lnTo>
                      <a:pt x="25" y="5"/>
                    </a:lnTo>
                    <a:lnTo>
                      <a:pt x="25" y="5"/>
                    </a:lnTo>
                    <a:lnTo>
                      <a:pt x="25" y="5"/>
                    </a:lnTo>
                    <a:lnTo>
                      <a:pt x="25" y="5"/>
                    </a:lnTo>
                    <a:lnTo>
                      <a:pt x="22" y="8"/>
                    </a:lnTo>
                    <a:lnTo>
                      <a:pt x="18" y="10"/>
                    </a:lnTo>
                    <a:lnTo>
                      <a:pt x="15" y="13"/>
                    </a:lnTo>
                    <a:lnTo>
                      <a:pt x="10" y="18"/>
                    </a:lnTo>
                    <a:lnTo>
                      <a:pt x="8" y="20"/>
                    </a:lnTo>
                    <a:lnTo>
                      <a:pt x="5" y="22"/>
                    </a:lnTo>
                    <a:lnTo>
                      <a:pt x="3" y="25"/>
                    </a:lnTo>
                    <a:lnTo>
                      <a:pt x="3" y="25"/>
                    </a:lnTo>
                    <a:lnTo>
                      <a:pt x="0" y="27"/>
                    </a:lnTo>
                    <a:lnTo>
                      <a:pt x="0" y="30"/>
                    </a:lnTo>
                    <a:lnTo>
                      <a:pt x="0" y="35"/>
                    </a:lnTo>
                    <a:lnTo>
                      <a:pt x="3" y="35"/>
                    </a:lnTo>
                    <a:lnTo>
                      <a:pt x="8" y="37"/>
                    </a:lnTo>
                    <a:lnTo>
                      <a:pt x="8" y="37"/>
                    </a:lnTo>
                    <a:lnTo>
                      <a:pt x="8" y="37"/>
                    </a:lnTo>
                    <a:lnTo>
                      <a:pt x="10" y="39"/>
                    </a:lnTo>
                    <a:lnTo>
                      <a:pt x="10" y="39"/>
                    </a:lnTo>
                    <a:lnTo>
                      <a:pt x="13" y="37"/>
                    </a:lnTo>
                    <a:lnTo>
                      <a:pt x="15" y="37"/>
                    </a:lnTo>
                    <a:lnTo>
                      <a:pt x="15" y="35"/>
                    </a:lnTo>
                    <a:lnTo>
                      <a:pt x="13" y="35"/>
                    </a:lnTo>
                    <a:lnTo>
                      <a:pt x="13" y="35"/>
                    </a:lnTo>
                    <a:lnTo>
                      <a:pt x="13" y="35"/>
                    </a:lnTo>
                    <a:lnTo>
                      <a:pt x="13" y="32"/>
                    </a:lnTo>
                    <a:lnTo>
                      <a:pt x="15" y="30"/>
                    </a:lnTo>
                    <a:lnTo>
                      <a:pt x="15" y="30"/>
                    </a:lnTo>
                    <a:lnTo>
                      <a:pt x="15" y="32"/>
                    </a:lnTo>
                    <a:lnTo>
                      <a:pt x="15" y="35"/>
                    </a:lnTo>
                    <a:lnTo>
                      <a:pt x="15" y="37"/>
                    </a:lnTo>
                    <a:lnTo>
                      <a:pt x="15" y="39"/>
                    </a:lnTo>
                    <a:lnTo>
                      <a:pt x="15" y="39"/>
                    </a:lnTo>
                    <a:lnTo>
                      <a:pt x="13" y="42"/>
                    </a:lnTo>
                    <a:lnTo>
                      <a:pt x="10" y="42"/>
                    </a:lnTo>
                    <a:lnTo>
                      <a:pt x="10" y="44"/>
                    </a:lnTo>
                    <a:lnTo>
                      <a:pt x="10" y="44"/>
                    </a:lnTo>
                    <a:lnTo>
                      <a:pt x="15" y="52"/>
                    </a:lnTo>
                    <a:lnTo>
                      <a:pt x="15" y="49"/>
                    </a:lnTo>
                    <a:lnTo>
                      <a:pt x="18" y="49"/>
                    </a:lnTo>
                    <a:lnTo>
                      <a:pt x="18" y="47"/>
                    </a:lnTo>
                    <a:lnTo>
                      <a:pt x="20" y="39"/>
                    </a:lnTo>
                    <a:lnTo>
                      <a:pt x="20" y="39"/>
                    </a:lnTo>
                    <a:lnTo>
                      <a:pt x="22" y="39"/>
                    </a:lnTo>
                    <a:lnTo>
                      <a:pt x="25" y="37"/>
                    </a:lnTo>
                    <a:lnTo>
                      <a:pt x="25" y="35"/>
                    </a:lnTo>
                    <a:lnTo>
                      <a:pt x="25" y="35"/>
                    </a:lnTo>
                    <a:lnTo>
                      <a:pt x="27" y="35"/>
                    </a:lnTo>
                    <a:lnTo>
                      <a:pt x="27" y="35"/>
                    </a:lnTo>
                    <a:lnTo>
                      <a:pt x="27" y="35"/>
                    </a:lnTo>
                    <a:lnTo>
                      <a:pt x="27" y="32"/>
                    </a:lnTo>
                    <a:lnTo>
                      <a:pt x="27" y="30"/>
                    </a:lnTo>
                    <a:lnTo>
                      <a:pt x="27" y="30"/>
                    </a:lnTo>
                    <a:lnTo>
                      <a:pt x="30" y="27"/>
                    </a:lnTo>
                    <a:lnTo>
                      <a:pt x="30" y="27"/>
                    </a:lnTo>
                    <a:lnTo>
                      <a:pt x="32" y="27"/>
                    </a:lnTo>
                    <a:lnTo>
                      <a:pt x="32" y="27"/>
                    </a:lnTo>
                    <a:lnTo>
                      <a:pt x="32" y="27"/>
                    </a:lnTo>
                    <a:lnTo>
                      <a:pt x="35" y="22"/>
                    </a:lnTo>
                    <a:lnTo>
                      <a:pt x="37" y="22"/>
                    </a:lnTo>
                    <a:lnTo>
                      <a:pt x="37" y="22"/>
                    </a:lnTo>
                    <a:lnTo>
                      <a:pt x="39" y="22"/>
                    </a:lnTo>
                    <a:lnTo>
                      <a:pt x="39" y="20"/>
                    </a:lnTo>
                    <a:lnTo>
                      <a:pt x="39" y="18"/>
                    </a:lnTo>
                    <a:lnTo>
                      <a:pt x="42" y="18"/>
                    </a:lnTo>
                    <a:lnTo>
                      <a:pt x="44" y="18"/>
                    </a:lnTo>
                    <a:lnTo>
                      <a:pt x="47" y="13"/>
                    </a:lnTo>
                    <a:lnTo>
                      <a:pt x="47" y="13"/>
                    </a:lnTo>
                    <a:lnTo>
                      <a:pt x="44" y="10"/>
                    </a:lnTo>
                    <a:lnTo>
                      <a:pt x="42" y="10"/>
                    </a:lnTo>
                    <a:lnTo>
                      <a:pt x="42" y="10"/>
                    </a:lnTo>
                    <a:lnTo>
                      <a:pt x="44" y="10"/>
                    </a:lnTo>
                    <a:lnTo>
                      <a:pt x="47" y="10"/>
                    </a:lnTo>
                    <a:lnTo>
                      <a:pt x="52" y="8"/>
                    </a:lnTo>
                    <a:lnTo>
                      <a:pt x="52" y="8"/>
                    </a:lnTo>
                    <a:lnTo>
                      <a:pt x="54" y="8"/>
                    </a:lnTo>
                    <a:lnTo>
                      <a:pt x="57" y="10"/>
                    </a:lnTo>
                    <a:lnTo>
                      <a:pt x="59" y="10"/>
                    </a:lnTo>
                    <a:lnTo>
                      <a:pt x="59" y="8"/>
                    </a:lnTo>
                    <a:lnTo>
                      <a:pt x="61" y="8"/>
                    </a:lnTo>
                    <a:lnTo>
                      <a:pt x="64" y="8"/>
                    </a:lnTo>
                    <a:close/>
                  </a:path>
                </a:pathLst>
              </a:custGeom>
              <a:solidFill>
                <a:srgbClr val="DAE2C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200" dirty="0"/>
              </a:p>
            </p:txBody>
          </p:sp>
          <p:sp>
            <p:nvSpPr>
              <p:cNvPr id="159" name="Freeform 285">
                <a:extLst>
                  <a:ext uri="{FF2B5EF4-FFF2-40B4-BE49-F238E27FC236}">
                    <a16:creationId xmlns:a16="http://schemas.microsoft.com/office/drawing/2014/main" id="{6B3FAB40-69F9-43EF-B731-E7FC463F431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60" y="1309"/>
                <a:ext cx="64" cy="52"/>
              </a:xfrm>
              <a:custGeom>
                <a:avLst/>
                <a:gdLst>
                  <a:gd name="T0" fmla="*/ 64 w 64"/>
                  <a:gd name="T1" fmla="*/ 5 h 52"/>
                  <a:gd name="T2" fmla="*/ 61 w 64"/>
                  <a:gd name="T3" fmla="*/ 3 h 52"/>
                  <a:gd name="T4" fmla="*/ 59 w 64"/>
                  <a:gd name="T5" fmla="*/ 0 h 52"/>
                  <a:gd name="T6" fmla="*/ 52 w 64"/>
                  <a:gd name="T7" fmla="*/ 0 h 52"/>
                  <a:gd name="T8" fmla="*/ 39 w 64"/>
                  <a:gd name="T9" fmla="*/ 0 h 52"/>
                  <a:gd name="T10" fmla="*/ 30 w 64"/>
                  <a:gd name="T11" fmla="*/ 3 h 52"/>
                  <a:gd name="T12" fmla="*/ 27 w 64"/>
                  <a:gd name="T13" fmla="*/ 5 h 52"/>
                  <a:gd name="T14" fmla="*/ 25 w 64"/>
                  <a:gd name="T15" fmla="*/ 5 h 52"/>
                  <a:gd name="T16" fmla="*/ 25 w 64"/>
                  <a:gd name="T17" fmla="*/ 5 h 52"/>
                  <a:gd name="T18" fmla="*/ 22 w 64"/>
                  <a:gd name="T19" fmla="*/ 8 h 52"/>
                  <a:gd name="T20" fmla="*/ 15 w 64"/>
                  <a:gd name="T21" fmla="*/ 13 h 52"/>
                  <a:gd name="T22" fmla="*/ 8 w 64"/>
                  <a:gd name="T23" fmla="*/ 20 h 52"/>
                  <a:gd name="T24" fmla="*/ 3 w 64"/>
                  <a:gd name="T25" fmla="*/ 25 h 52"/>
                  <a:gd name="T26" fmla="*/ 0 w 64"/>
                  <a:gd name="T27" fmla="*/ 27 h 52"/>
                  <a:gd name="T28" fmla="*/ 0 w 64"/>
                  <a:gd name="T29" fmla="*/ 35 h 52"/>
                  <a:gd name="T30" fmla="*/ 8 w 64"/>
                  <a:gd name="T31" fmla="*/ 37 h 52"/>
                  <a:gd name="T32" fmla="*/ 8 w 64"/>
                  <a:gd name="T33" fmla="*/ 37 h 52"/>
                  <a:gd name="T34" fmla="*/ 10 w 64"/>
                  <a:gd name="T35" fmla="*/ 39 h 52"/>
                  <a:gd name="T36" fmla="*/ 15 w 64"/>
                  <a:gd name="T37" fmla="*/ 37 h 52"/>
                  <a:gd name="T38" fmla="*/ 13 w 64"/>
                  <a:gd name="T39" fmla="*/ 35 h 52"/>
                  <a:gd name="T40" fmla="*/ 13 w 64"/>
                  <a:gd name="T41" fmla="*/ 35 h 52"/>
                  <a:gd name="T42" fmla="*/ 15 w 64"/>
                  <a:gd name="T43" fmla="*/ 30 h 52"/>
                  <a:gd name="T44" fmla="*/ 15 w 64"/>
                  <a:gd name="T45" fmla="*/ 32 h 52"/>
                  <a:gd name="T46" fmla="*/ 15 w 64"/>
                  <a:gd name="T47" fmla="*/ 37 h 52"/>
                  <a:gd name="T48" fmla="*/ 15 w 64"/>
                  <a:gd name="T49" fmla="*/ 39 h 52"/>
                  <a:gd name="T50" fmla="*/ 10 w 64"/>
                  <a:gd name="T51" fmla="*/ 42 h 52"/>
                  <a:gd name="T52" fmla="*/ 10 w 64"/>
                  <a:gd name="T53" fmla="*/ 44 h 52"/>
                  <a:gd name="T54" fmla="*/ 15 w 64"/>
                  <a:gd name="T55" fmla="*/ 49 h 52"/>
                  <a:gd name="T56" fmla="*/ 18 w 64"/>
                  <a:gd name="T57" fmla="*/ 47 h 52"/>
                  <a:gd name="T58" fmla="*/ 20 w 64"/>
                  <a:gd name="T59" fmla="*/ 39 h 52"/>
                  <a:gd name="T60" fmla="*/ 25 w 64"/>
                  <a:gd name="T61" fmla="*/ 37 h 52"/>
                  <a:gd name="T62" fmla="*/ 25 w 64"/>
                  <a:gd name="T63" fmla="*/ 35 h 52"/>
                  <a:gd name="T64" fmla="*/ 27 w 64"/>
                  <a:gd name="T65" fmla="*/ 35 h 52"/>
                  <a:gd name="T66" fmla="*/ 27 w 64"/>
                  <a:gd name="T67" fmla="*/ 32 h 52"/>
                  <a:gd name="T68" fmla="*/ 27 w 64"/>
                  <a:gd name="T69" fmla="*/ 30 h 52"/>
                  <a:gd name="T70" fmla="*/ 30 w 64"/>
                  <a:gd name="T71" fmla="*/ 27 h 52"/>
                  <a:gd name="T72" fmla="*/ 32 w 64"/>
                  <a:gd name="T73" fmla="*/ 27 h 52"/>
                  <a:gd name="T74" fmla="*/ 35 w 64"/>
                  <a:gd name="T75" fmla="*/ 22 h 52"/>
                  <a:gd name="T76" fmla="*/ 37 w 64"/>
                  <a:gd name="T77" fmla="*/ 22 h 52"/>
                  <a:gd name="T78" fmla="*/ 39 w 64"/>
                  <a:gd name="T79" fmla="*/ 20 h 52"/>
                  <a:gd name="T80" fmla="*/ 42 w 64"/>
                  <a:gd name="T81" fmla="*/ 18 h 52"/>
                  <a:gd name="T82" fmla="*/ 47 w 64"/>
                  <a:gd name="T83" fmla="*/ 13 h 52"/>
                  <a:gd name="T84" fmla="*/ 44 w 64"/>
                  <a:gd name="T85" fmla="*/ 10 h 52"/>
                  <a:gd name="T86" fmla="*/ 42 w 64"/>
                  <a:gd name="T87" fmla="*/ 10 h 52"/>
                  <a:gd name="T88" fmla="*/ 47 w 64"/>
                  <a:gd name="T89" fmla="*/ 10 h 52"/>
                  <a:gd name="T90" fmla="*/ 52 w 64"/>
                  <a:gd name="T91" fmla="*/ 8 h 52"/>
                  <a:gd name="T92" fmla="*/ 57 w 64"/>
                  <a:gd name="T93" fmla="*/ 10 h 52"/>
                  <a:gd name="T94" fmla="*/ 59 w 64"/>
                  <a:gd name="T95" fmla="*/ 8 h 52"/>
                  <a:gd name="T96" fmla="*/ 64 w 64"/>
                  <a:gd name="T97" fmla="*/ 8 h 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</a:cxnLst>
                <a:rect l="0" t="0" r="r" b="b"/>
                <a:pathLst>
                  <a:path w="64" h="52">
                    <a:moveTo>
                      <a:pt x="64" y="8"/>
                    </a:moveTo>
                    <a:lnTo>
                      <a:pt x="64" y="5"/>
                    </a:lnTo>
                    <a:lnTo>
                      <a:pt x="64" y="5"/>
                    </a:lnTo>
                    <a:lnTo>
                      <a:pt x="61" y="3"/>
                    </a:lnTo>
                    <a:lnTo>
                      <a:pt x="61" y="3"/>
                    </a:lnTo>
                    <a:lnTo>
                      <a:pt x="59" y="0"/>
                    </a:lnTo>
                    <a:lnTo>
                      <a:pt x="57" y="0"/>
                    </a:lnTo>
                    <a:lnTo>
                      <a:pt x="52" y="0"/>
                    </a:lnTo>
                    <a:lnTo>
                      <a:pt x="44" y="0"/>
                    </a:lnTo>
                    <a:lnTo>
                      <a:pt x="39" y="0"/>
                    </a:lnTo>
                    <a:lnTo>
                      <a:pt x="35" y="0"/>
                    </a:lnTo>
                    <a:lnTo>
                      <a:pt x="30" y="3"/>
                    </a:lnTo>
                    <a:lnTo>
                      <a:pt x="30" y="3"/>
                    </a:lnTo>
                    <a:lnTo>
                      <a:pt x="27" y="5"/>
                    </a:lnTo>
                    <a:lnTo>
                      <a:pt x="27" y="5"/>
                    </a:lnTo>
                    <a:lnTo>
                      <a:pt x="25" y="5"/>
                    </a:lnTo>
                    <a:lnTo>
                      <a:pt x="25" y="5"/>
                    </a:lnTo>
                    <a:lnTo>
                      <a:pt x="25" y="5"/>
                    </a:lnTo>
                    <a:lnTo>
                      <a:pt x="25" y="5"/>
                    </a:lnTo>
                    <a:lnTo>
                      <a:pt x="22" y="8"/>
                    </a:lnTo>
                    <a:lnTo>
                      <a:pt x="18" y="10"/>
                    </a:lnTo>
                    <a:lnTo>
                      <a:pt x="15" y="13"/>
                    </a:lnTo>
                    <a:lnTo>
                      <a:pt x="10" y="18"/>
                    </a:lnTo>
                    <a:lnTo>
                      <a:pt x="8" y="20"/>
                    </a:lnTo>
                    <a:lnTo>
                      <a:pt x="5" y="22"/>
                    </a:lnTo>
                    <a:lnTo>
                      <a:pt x="3" y="25"/>
                    </a:lnTo>
                    <a:lnTo>
                      <a:pt x="3" y="25"/>
                    </a:lnTo>
                    <a:lnTo>
                      <a:pt x="0" y="27"/>
                    </a:lnTo>
                    <a:lnTo>
                      <a:pt x="0" y="30"/>
                    </a:lnTo>
                    <a:lnTo>
                      <a:pt x="0" y="35"/>
                    </a:lnTo>
                    <a:lnTo>
                      <a:pt x="3" y="35"/>
                    </a:lnTo>
                    <a:lnTo>
                      <a:pt x="8" y="37"/>
                    </a:lnTo>
                    <a:lnTo>
                      <a:pt x="8" y="37"/>
                    </a:lnTo>
                    <a:lnTo>
                      <a:pt x="8" y="37"/>
                    </a:lnTo>
                    <a:lnTo>
                      <a:pt x="10" y="39"/>
                    </a:lnTo>
                    <a:lnTo>
                      <a:pt x="10" y="39"/>
                    </a:lnTo>
                    <a:lnTo>
                      <a:pt x="13" y="37"/>
                    </a:lnTo>
                    <a:lnTo>
                      <a:pt x="15" y="37"/>
                    </a:lnTo>
                    <a:lnTo>
                      <a:pt x="15" y="35"/>
                    </a:lnTo>
                    <a:lnTo>
                      <a:pt x="13" y="35"/>
                    </a:lnTo>
                    <a:lnTo>
                      <a:pt x="13" y="35"/>
                    </a:lnTo>
                    <a:lnTo>
                      <a:pt x="13" y="35"/>
                    </a:lnTo>
                    <a:lnTo>
                      <a:pt x="13" y="32"/>
                    </a:lnTo>
                    <a:lnTo>
                      <a:pt x="15" y="30"/>
                    </a:lnTo>
                    <a:lnTo>
                      <a:pt x="15" y="30"/>
                    </a:lnTo>
                    <a:lnTo>
                      <a:pt x="15" y="32"/>
                    </a:lnTo>
                    <a:lnTo>
                      <a:pt x="15" y="35"/>
                    </a:lnTo>
                    <a:lnTo>
                      <a:pt x="15" y="37"/>
                    </a:lnTo>
                    <a:lnTo>
                      <a:pt x="15" y="39"/>
                    </a:lnTo>
                    <a:lnTo>
                      <a:pt x="15" y="39"/>
                    </a:lnTo>
                    <a:lnTo>
                      <a:pt x="13" y="42"/>
                    </a:lnTo>
                    <a:lnTo>
                      <a:pt x="10" y="42"/>
                    </a:lnTo>
                    <a:lnTo>
                      <a:pt x="10" y="44"/>
                    </a:lnTo>
                    <a:lnTo>
                      <a:pt x="10" y="44"/>
                    </a:lnTo>
                    <a:lnTo>
                      <a:pt x="15" y="52"/>
                    </a:lnTo>
                    <a:lnTo>
                      <a:pt x="15" y="49"/>
                    </a:lnTo>
                    <a:lnTo>
                      <a:pt x="18" y="49"/>
                    </a:lnTo>
                    <a:lnTo>
                      <a:pt x="18" y="47"/>
                    </a:lnTo>
                    <a:lnTo>
                      <a:pt x="20" y="39"/>
                    </a:lnTo>
                    <a:lnTo>
                      <a:pt x="20" y="39"/>
                    </a:lnTo>
                    <a:lnTo>
                      <a:pt x="22" y="39"/>
                    </a:lnTo>
                    <a:lnTo>
                      <a:pt x="25" y="37"/>
                    </a:lnTo>
                    <a:lnTo>
                      <a:pt x="25" y="35"/>
                    </a:lnTo>
                    <a:lnTo>
                      <a:pt x="25" y="35"/>
                    </a:lnTo>
                    <a:lnTo>
                      <a:pt x="27" y="35"/>
                    </a:lnTo>
                    <a:lnTo>
                      <a:pt x="27" y="35"/>
                    </a:lnTo>
                    <a:lnTo>
                      <a:pt x="27" y="35"/>
                    </a:lnTo>
                    <a:lnTo>
                      <a:pt x="27" y="32"/>
                    </a:lnTo>
                    <a:lnTo>
                      <a:pt x="27" y="30"/>
                    </a:lnTo>
                    <a:lnTo>
                      <a:pt x="27" y="30"/>
                    </a:lnTo>
                    <a:lnTo>
                      <a:pt x="30" y="27"/>
                    </a:lnTo>
                    <a:lnTo>
                      <a:pt x="30" y="27"/>
                    </a:lnTo>
                    <a:lnTo>
                      <a:pt x="32" y="27"/>
                    </a:lnTo>
                    <a:lnTo>
                      <a:pt x="32" y="27"/>
                    </a:lnTo>
                    <a:lnTo>
                      <a:pt x="32" y="27"/>
                    </a:lnTo>
                    <a:lnTo>
                      <a:pt x="35" y="22"/>
                    </a:lnTo>
                    <a:lnTo>
                      <a:pt x="37" y="22"/>
                    </a:lnTo>
                    <a:lnTo>
                      <a:pt x="37" y="22"/>
                    </a:lnTo>
                    <a:lnTo>
                      <a:pt x="39" y="22"/>
                    </a:lnTo>
                    <a:lnTo>
                      <a:pt x="39" y="20"/>
                    </a:lnTo>
                    <a:lnTo>
                      <a:pt x="39" y="18"/>
                    </a:lnTo>
                    <a:lnTo>
                      <a:pt x="42" y="18"/>
                    </a:lnTo>
                    <a:lnTo>
                      <a:pt x="44" y="18"/>
                    </a:lnTo>
                    <a:lnTo>
                      <a:pt x="47" y="13"/>
                    </a:lnTo>
                    <a:lnTo>
                      <a:pt x="47" y="13"/>
                    </a:lnTo>
                    <a:lnTo>
                      <a:pt x="44" y="10"/>
                    </a:lnTo>
                    <a:lnTo>
                      <a:pt x="42" y="10"/>
                    </a:lnTo>
                    <a:lnTo>
                      <a:pt x="42" y="10"/>
                    </a:lnTo>
                    <a:lnTo>
                      <a:pt x="44" y="10"/>
                    </a:lnTo>
                    <a:lnTo>
                      <a:pt x="47" y="10"/>
                    </a:lnTo>
                    <a:lnTo>
                      <a:pt x="52" y="8"/>
                    </a:lnTo>
                    <a:lnTo>
                      <a:pt x="52" y="8"/>
                    </a:lnTo>
                    <a:lnTo>
                      <a:pt x="54" y="8"/>
                    </a:lnTo>
                    <a:lnTo>
                      <a:pt x="57" y="10"/>
                    </a:lnTo>
                    <a:lnTo>
                      <a:pt x="59" y="10"/>
                    </a:lnTo>
                    <a:lnTo>
                      <a:pt x="59" y="8"/>
                    </a:lnTo>
                    <a:lnTo>
                      <a:pt x="61" y="8"/>
                    </a:lnTo>
                    <a:lnTo>
                      <a:pt x="64" y="8"/>
                    </a:lnTo>
                  </a:path>
                </a:pathLst>
              </a:cu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200" dirty="0"/>
              </a:p>
            </p:txBody>
          </p:sp>
          <p:sp>
            <p:nvSpPr>
              <p:cNvPr id="160" name="Freeform 286">
                <a:extLst>
                  <a:ext uri="{FF2B5EF4-FFF2-40B4-BE49-F238E27FC236}">
                    <a16:creationId xmlns:a16="http://schemas.microsoft.com/office/drawing/2014/main" id="{2ADE5A8F-CDFB-4DB4-B179-CE627E104AB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46" y="1529"/>
                <a:ext cx="29" cy="49"/>
              </a:xfrm>
              <a:custGeom>
                <a:avLst/>
                <a:gdLst>
                  <a:gd name="T0" fmla="*/ 29 w 29"/>
                  <a:gd name="T1" fmla="*/ 7 h 49"/>
                  <a:gd name="T2" fmla="*/ 29 w 29"/>
                  <a:gd name="T3" fmla="*/ 5 h 49"/>
                  <a:gd name="T4" fmla="*/ 29 w 29"/>
                  <a:gd name="T5" fmla="*/ 2 h 49"/>
                  <a:gd name="T6" fmla="*/ 29 w 29"/>
                  <a:gd name="T7" fmla="*/ 2 h 49"/>
                  <a:gd name="T8" fmla="*/ 24 w 29"/>
                  <a:gd name="T9" fmla="*/ 2 h 49"/>
                  <a:gd name="T10" fmla="*/ 24 w 29"/>
                  <a:gd name="T11" fmla="*/ 0 h 49"/>
                  <a:gd name="T12" fmla="*/ 22 w 29"/>
                  <a:gd name="T13" fmla="*/ 2 h 49"/>
                  <a:gd name="T14" fmla="*/ 22 w 29"/>
                  <a:gd name="T15" fmla="*/ 2 h 49"/>
                  <a:gd name="T16" fmla="*/ 22 w 29"/>
                  <a:gd name="T17" fmla="*/ 5 h 49"/>
                  <a:gd name="T18" fmla="*/ 19 w 29"/>
                  <a:gd name="T19" fmla="*/ 5 h 49"/>
                  <a:gd name="T20" fmla="*/ 19 w 29"/>
                  <a:gd name="T21" fmla="*/ 10 h 49"/>
                  <a:gd name="T22" fmla="*/ 17 w 29"/>
                  <a:gd name="T23" fmla="*/ 12 h 49"/>
                  <a:gd name="T24" fmla="*/ 14 w 29"/>
                  <a:gd name="T25" fmla="*/ 14 h 49"/>
                  <a:gd name="T26" fmla="*/ 12 w 29"/>
                  <a:gd name="T27" fmla="*/ 14 h 49"/>
                  <a:gd name="T28" fmla="*/ 12 w 29"/>
                  <a:gd name="T29" fmla="*/ 14 h 49"/>
                  <a:gd name="T30" fmla="*/ 10 w 29"/>
                  <a:gd name="T31" fmla="*/ 17 h 49"/>
                  <a:gd name="T32" fmla="*/ 10 w 29"/>
                  <a:gd name="T33" fmla="*/ 22 h 49"/>
                  <a:gd name="T34" fmla="*/ 7 w 29"/>
                  <a:gd name="T35" fmla="*/ 24 h 49"/>
                  <a:gd name="T36" fmla="*/ 7 w 29"/>
                  <a:gd name="T37" fmla="*/ 24 h 49"/>
                  <a:gd name="T38" fmla="*/ 7 w 29"/>
                  <a:gd name="T39" fmla="*/ 24 h 49"/>
                  <a:gd name="T40" fmla="*/ 2 w 29"/>
                  <a:gd name="T41" fmla="*/ 32 h 49"/>
                  <a:gd name="T42" fmla="*/ 0 w 29"/>
                  <a:gd name="T43" fmla="*/ 39 h 49"/>
                  <a:gd name="T44" fmla="*/ 2 w 29"/>
                  <a:gd name="T45" fmla="*/ 46 h 49"/>
                  <a:gd name="T46" fmla="*/ 7 w 29"/>
                  <a:gd name="T47" fmla="*/ 49 h 49"/>
                  <a:gd name="T48" fmla="*/ 12 w 29"/>
                  <a:gd name="T49" fmla="*/ 44 h 49"/>
                  <a:gd name="T50" fmla="*/ 12 w 29"/>
                  <a:gd name="T51" fmla="*/ 39 h 49"/>
                  <a:gd name="T52" fmla="*/ 14 w 29"/>
                  <a:gd name="T53" fmla="*/ 39 h 49"/>
                  <a:gd name="T54" fmla="*/ 17 w 29"/>
                  <a:gd name="T55" fmla="*/ 36 h 49"/>
                  <a:gd name="T56" fmla="*/ 14 w 29"/>
                  <a:gd name="T57" fmla="*/ 32 h 49"/>
                  <a:gd name="T58" fmla="*/ 19 w 29"/>
                  <a:gd name="T59" fmla="*/ 24 h 49"/>
                  <a:gd name="T60" fmla="*/ 19 w 29"/>
                  <a:gd name="T61" fmla="*/ 24 h 49"/>
                  <a:gd name="T62" fmla="*/ 22 w 29"/>
                  <a:gd name="T63" fmla="*/ 24 h 49"/>
                  <a:gd name="T64" fmla="*/ 22 w 29"/>
                  <a:gd name="T65" fmla="*/ 24 h 49"/>
                  <a:gd name="T66" fmla="*/ 22 w 29"/>
                  <a:gd name="T67" fmla="*/ 22 h 49"/>
                  <a:gd name="T68" fmla="*/ 24 w 29"/>
                  <a:gd name="T69" fmla="*/ 19 h 49"/>
                  <a:gd name="T70" fmla="*/ 24 w 29"/>
                  <a:gd name="T71" fmla="*/ 19 h 49"/>
                  <a:gd name="T72" fmla="*/ 22 w 29"/>
                  <a:gd name="T73" fmla="*/ 17 h 49"/>
                  <a:gd name="T74" fmla="*/ 22 w 29"/>
                  <a:gd name="T75" fmla="*/ 14 h 49"/>
                  <a:gd name="T76" fmla="*/ 24 w 29"/>
                  <a:gd name="T77" fmla="*/ 17 h 49"/>
                  <a:gd name="T78" fmla="*/ 24 w 29"/>
                  <a:gd name="T79" fmla="*/ 14 h 49"/>
                  <a:gd name="T80" fmla="*/ 24 w 29"/>
                  <a:gd name="T81" fmla="*/ 12 h 49"/>
                  <a:gd name="T82" fmla="*/ 24 w 29"/>
                  <a:gd name="T83" fmla="*/ 7 h 49"/>
                  <a:gd name="T84" fmla="*/ 24 w 29"/>
                  <a:gd name="T85" fmla="*/ 7 h 49"/>
                  <a:gd name="T86" fmla="*/ 27 w 29"/>
                  <a:gd name="T87" fmla="*/ 7 h 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</a:cxnLst>
                <a:rect l="0" t="0" r="r" b="b"/>
                <a:pathLst>
                  <a:path w="29" h="49">
                    <a:moveTo>
                      <a:pt x="29" y="10"/>
                    </a:moveTo>
                    <a:lnTo>
                      <a:pt x="29" y="7"/>
                    </a:lnTo>
                    <a:lnTo>
                      <a:pt x="29" y="5"/>
                    </a:lnTo>
                    <a:lnTo>
                      <a:pt x="29" y="5"/>
                    </a:lnTo>
                    <a:lnTo>
                      <a:pt x="29" y="5"/>
                    </a:lnTo>
                    <a:lnTo>
                      <a:pt x="29" y="2"/>
                    </a:lnTo>
                    <a:lnTo>
                      <a:pt x="29" y="2"/>
                    </a:lnTo>
                    <a:lnTo>
                      <a:pt x="29" y="2"/>
                    </a:lnTo>
                    <a:lnTo>
                      <a:pt x="27" y="2"/>
                    </a:lnTo>
                    <a:lnTo>
                      <a:pt x="24" y="2"/>
                    </a:lnTo>
                    <a:lnTo>
                      <a:pt x="24" y="2"/>
                    </a:lnTo>
                    <a:lnTo>
                      <a:pt x="24" y="0"/>
                    </a:lnTo>
                    <a:lnTo>
                      <a:pt x="22" y="0"/>
                    </a:lnTo>
                    <a:lnTo>
                      <a:pt x="22" y="2"/>
                    </a:lnTo>
                    <a:lnTo>
                      <a:pt x="22" y="2"/>
                    </a:lnTo>
                    <a:lnTo>
                      <a:pt x="22" y="2"/>
                    </a:lnTo>
                    <a:lnTo>
                      <a:pt x="22" y="5"/>
                    </a:lnTo>
                    <a:lnTo>
                      <a:pt x="22" y="5"/>
                    </a:lnTo>
                    <a:lnTo>
                      <a:pt x="22" y="5"/>
                    </a:lnTo>
                    <a:lnTo>
                      <a:pt x="19" y="5"/>
                    </a:lnTo>
                    <a:lnTo>
                      <a:pt x="19" y="10"/>
                    </a:lnTo>
                    <a:lnTo>
                      <a:pt x="19" y="10"/>
                    </a:lnTo>
                    <a:lnTo>
                      <a:pt x="19" y="12"/>
                    </a:lnTo>
                    <a:lnTo>
                      <a:pt x="17" y="12"/>
                    </a:lnTo>
                    <a:lnTo>
                      <a:pt x="14" y="12"/>
                    </a:lnTo>
                    <a:lnTo>
                      <a:pt x="14" y="14"/>
                    </a:lnTo>
                    <a:lnTo>
                      <a:pt x="14" y="14"/>
                    </a:lnTo>
                    <a:lnTo>
                      <a:pt x="12" y="14"/>
                    </a:lnTo>
                    <a:lnTo>
                      <a:pt x="12" y="14"/>
                    </a:lnTo>
                    <a:lnTo>
                      <a:pt x="12" y="14"/>
                    </a:lnTo>
                    <a:lnTo>
                      <a:pt x="10" y="17"/>
                    </a:lnTo>
                    <a:lnTo>
                      <a:pt x="10" y="17"/>
                    </a:lnTo>
                    <a:lnTo>
                      <a:pt x="10" y="22"/>
                    </a:lnTo>
                    <a:lnTo>
                      <a:pt x="10" y="22"/>
                    </a:lnTo>
                    <a:lnTo>
                      <a:pt x="7" y="24"/>
                    </a:lnTo>
                    <a:lnTo>
                      <a:pt x="7" y="24"/>
                    </a:lnTo>
                    <a:lnTo>
                      <a:pt x="7" y="24"/>
                    </a:lnTo>
                    <a:lnTo>
                      <a:pt x="7" y="24"/>
                    </a:lnTo>
                    <a:lnTo>
                      <a:pt x="7" y="24"/>
                    </a:lnTo>
                    <a:lnTo>
                      <a:pt x="7" y="24"/>
                    </a:lnTo>
                    <a:lnTo>
                      <a:pt x="7" y="24"/>
                    </a:lnTo>
                    <a:lnTo>
                      <a:pt x="2" y="32"/>
                    </a:lnTo>
                    <a:lnTo>
                      <a:pt x="0" y="34"/>
                    </a:lnTo>
                    <a:lnTo>
                      <a:pt x="0" y="39"/>
                    </a:lnTo>
                    <a:lnTo>
                      <a:pt x="0" y="41"/>
                    </a:lnTo>
                    <a:lnTo>
                      <a:pt x="2" y="46"/>
                    </a:lnTo>
                    <a:lnTo>
                      <a:pt x="5" y="49"/>
                    </a:lnTo>
                    <a:lnTo>
                      <a:pt x="7" y="49"/>
                    </a:lnTo>
                    <a:lnTo>
                      <a:pt x="10" y="46"/>
                    </a:lnTo>
                    <a:lnTo>
                      <a:pt x="12" y="44"/>
                    </a:lnTo>
                    <a:lnTo>
                      <a:pt x="12" y="41"/>
                    </a:lnTo>
                    <a:lnTo>
                      <a:pt x="12" y="39"/>
                    </a:lnTo>
                    <a:lnTo>
                      <a:pt x="12" y="39"/>
                    </a:lnTo>
                    <a:lnTo>
                      <a:pt x="14" y="39"/>
                    </a:lnTo>
                    <a:lnTo>
                      <a:pt x="14" y="36"/>
                    </a:lnTo>
                    <a:lnTo>
                      <a:pt x="17" y="36"/>
                    </a:lnTo>
                    <a:lnTo>
                      <a:pt x="14" y="34"/>
                    </a:lnTo>
                    <a:lnTo>
                      <a:pt x="14" y="32"/>
                    </a:lnTo>
                    <a:lnTo>
                      <a:pt x="19" y="27"/>
                    </a:lnTo>
                    <a:lnTo>
                      <a:pt x="19" y="24"/>
                    </a:lnTo>
                    <a:lnTo>
                      <a:pt x="19" y="24"/>
                    </a:lnTo>
                    <a:lnTo>
                      <a:pt x="19" y="24"/>
                    </a:lnTo>
                    <a:lnTo>
                      <a:pt x="22" y="24"/>
                    </a:lnTo>
                    <a:lnTo>
                      <a:pt x="22" y="24"/>
                    </a:lnTo>
                    <a:lnTo>
                      <a:pt x="22" y="24"/>
                    </a:lnTo>
                    <a:lnTo>
                      <a:pt x="22" y="24"/>
                    </a:lnTo>
                    <a:lnTo>
                      <a:pt x="22" y="22"/>
                    </a:lnTo>
                    <a:lnTo>
                      <a:pt x="22" y="22"/>
                    </a:lnTo>
                    <a:lnTo>
                      <a:pt x="22" y="22"/>
                    </a:lnTo>
                    <a:lnTo>
                      <a:pt x="24" y="19"/>
                    </a:lnTo>
                    <a:lnTo>
                      <a:pt x="24" y="19"/>
                    </a:lnTo>
                    <a:lnTo>
                      <a:pt x="24" y="19"/>
                    </a:lnTo>
                    <a:lnTo>
                      <a:pt x="24" y="19"/>
                    </a:lnTo>
                    <a:lnTo>
                      <a:pt x="22" y="17"/>
                    </a:lnTo>
                    <a:lnTo>
                      <a:pt x="22" y="14"/>
                    </a:lnTo>
                    <a:lnTo>
                      <a:pt x="22" y="14"/>
                    </a:lnTo>
                    <a:lnTo>
                      <a:pt x="24" y="14"/>
                    </a:lnTo>
                    <a:lnTo>
                      <a:pt x="24" y="17"/>
                    </a:lnTo>
                    <a:lnTo>
                      <a:pt x="24" y="14"/>
                    </a:lnTo>
                    <a:lnTo>
                      <a:pt x="24" y="14"/>
                    </a:lnTo>
                    <a:lnTo>
                      <a:pt x="24" y="12"/>
                    </a:lnTo>
                    <a:lnTo>
                      <a:pt x="24" y="12"/>
                    </a:lnTo>
                    <a:lnTo>
                      <a:pt x="24" y="10"/>
                    </a:lnTo>
                    <a:lnTo>
                      <a:pt x="24" y="7"/>
                    </a:lnTo>
                    <a:lnTo>
                      <a:pt x="24" y="7"/>
                    </a:lnTo>
                    <a:lnTo>
                      <a:pt x="24" y="7"/>
                    </a:lnTo>
                    <a:lnTo>
                      <a:pt x="24" y="7"/>
                    </a:lnTo>
                    <a:lnTo>
                      <a:pt x="27" y="7"/>
                    </a:lnTo>
                    <a:lnTo>
                      <a:pt x="29" y="10"/>
                    </a:lnTo>
                    <a:close/>
                  </a:path>
                </a:pathLst>
              </a:custGeom>
              <a:solidFill>
                <a:srgbClr val="1D819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200" dirty="0"/>
              </a:p>
            </p:txBody>
          </p:sp>
          <p:sp>
            <p:nvSpPr>
              <p:cNvPr id="161" name="Freeform 287">
                <a:extLst>
                  <a:ext uri="{FF2B5EF4-FFF2-40B4-BE49-F238E27FC236}">
                    <a16:creationId xmlns:a16="http://schemas.microsoft.com/office/drawing/2014/main" id="{B1D6B313-D353-42A8-8195-D42740044AC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46" y="1529"/>
                <a:ext cx="29" cy="49"/>
              </a:xfrm>
              <a:custGeom>
                <a:avLst/>
                <a:gdLst>
                  <a:gd name="T0" fmla="*/ 29 w 29"/>
                  <a:gd name="T1" fmla="*/ 7 h 49"/>
                  <a:gd name="T2" fmla="*/ 29 w 29"/>
                  <a:gd name="T3" fmla="*/ 5 h 49"/>
                  <a:gd name="T4" fmla="*/ 29 w 29"/>
                  <a:gd name="T5" fmla="*/ 2 h 49"/>
                  <a:gd name="T6" fmla="*/ 29 w 29"/>
                  <a:gd name="T7" fmla="*/ 2 h 49"/>
                  <a:gd name="T8" fmla="*/ 24 w 29"/>
                  <a:gd name="T9" fmla="*/ 2 h 49"/>
                  <a:gd name="T10" fmla="*/ 24 w 29"/>
                  <a:gd name="T11" fmla="*/ 0 h 49"/>
                  <a:gd name="T12" fmla="*/ 22 w 29"/>
                  <a:gd name="T13" fmla="*/ 2 h 49"/>
                  <a:gd name="T14" fmla="*/ 22 w 29"/>
                  <a:gd name="T15" fmla="*/ 2 h 49"/>
                  <a:gd name="T16" fmla="*/ 22 w 29"/>
                  <a:gd name="T17" fmla="*/ 5 h 49"/>
                  <a:gd name="T18" fmla="*/ 19 w 29"/>
                  <a:gd name="T19" fmla="*/ 5 h 49"/>
                  <a:gd name="T20" fmla="*/ 19 w 29"/>
                  <a:gd name="T21" fmla="*/ 10 h 49"/>
                  <a:gd name="T22" fmla="*/ 17 w 29"/>
                  <a:gd name="T23" fmla="*/ 12 h 49"/>
                  <a:gd name="T24" fmla="*/ 14 w 29"/>
                  <a:gd name="T25" fmla="*/ 14 h 49"/>
                  <a:gd name="T26" fmla="*/ 12 w 29"/>
                  <a:gd name="T27" fmla="*/ 14 h 49"/>
                  <a:gd name="T28" fmla="*/ 12 w 29"/>
                  <a:gd name="T29" fmla="*/ 14 h 49"/>
                  <a:gd name="T30" fmla="*/ 10 w 29"/>
                  <a:gd name="T31" fmla="*/ 17 h 49"/>
                  <a:gd name="T32" fmla="*/ 10 w 29"/>
                  <a:gd name="T33" fmla="*/ 22 h 49"/>
                  <a:gd name="T34" fmla="*/ 7 w 29"/>
                  <a:gd name="T35" fmla="*/ 24 h 49"/>
                  <a:gd name="T36" fmla="*/ 7 w 29"/>
                  <a:gd name="T37" fmla="*/ 24 h 49"/>
                  <a:gd name="T38" fmla="*/ 7 w 29"/>
                  <a:gd name="T39" fmla="*/ 24 h 49"/>
                  <a:gd name="T40" fmla="*/ 2 w 29"/>
                  <a:gd name="T41" fmla="*/ 32 h 49"/>
                  <a:gd name="T42" fmla="*/ 0 w 29"/>
                  <a:gd name="T43" fmla="*/ 39 h 49"/>
                  <a:gd name="T44" fmla="*/ 2 w 29"/>
                  <a:gd name="T45" fmla="*/ 46 h 49"/>
                  <a:gd name="T46" fmla="*/ 7 w 29"/>
                  <a:gd name="T47" fmla="*/ 49 h 49"/>
                  <a:gd name="T48" fmla="*/ 12 w 29"/>
                  <a:gd name="T49" fmla="*/ 44 h 49"/>
                  <a:gd name="T50" fmla="*/ 12 w 29"/>
                  <a:gd name="T51" fmla="*/ 39 h 49"/>
                  <a:gd name="T52" fmla="*/ 14 w 29"/>
                  <a:gd name="T53" fmla="*/ 39 h 49"/>
                  <a:gd name="T54" fmla="*/ 17 w 29"/>
                  <a:gd name="T55" fmla="*/ 36 h 49"/>
                  <a:gd name="T56" fmla="*/ 14 w 29"/>
                  <a:gd name="T57" fmla="*/ 32 h 49"/>
                  <a:gd name="T58" fmla="*/ 19 w 29"/>
                  <a:gd name="T59" fmla="*/ 24 h 49"/>
                  <a:gd name="T60" fmla="*/ 19 w 29"/>
                  <a:gd name="T61" fmla="*/ 24 h 49"/>
                  <a:gd name="T62" fmla="*/ 22 w 29"/>
                  <a:gd name="T63" fmla="*/ 24 h 49"/>
                  <a:gd name="T64" fmla="*/ 22 w 29"/>
                  <a:gd name="T65" fmla="*/ 24 h 49"/>
                  <a:gd name="T66" fmla="*/ 22 w 29"/>
                  <a:gd name="T67" fmla="*/ 22 h 49"/>
                  <a:gd name="T68" fmla="*/ 24 w 29"/>
                  <a:gd name="T69" fmla="*/ 19 h 49"/>
                  <a:gd name="T70" fmla="*/ 24 w 29"/>
                  <a:gd name="T71" fmla="*/ 19 h 49"/>
                  <a:gd name="T72" fmla="*/ 22 w 29"/>
                  <a:gd name="T73" fmla="*/ 17 h 49"/>
                  <a:gd name="T74" fmla="*/ 22 w 29"/>
                  <a:gd name="T75" fmla="*/ 14 h 49"/>
                  <a:gd name="T76" fmla="*/ 24 w 29"/>
                  <a:gd name="T77" fmla="*/ 17 h 49"/>
                  <a:gd name="T78" fmla="*/ 24 w 29"/>
                  <a:gd name="T79" fmla="*/ 14 h 49"/>
                  <a:gd name="T80" fmla="*/ 24 w 29"/>
                  <a:gd name="T81" fmla="*/ 12 h 49"/>
                  <a:gd name="T82" fmla="*/ 24 w 29"/>
                  <a:gd name="T83" fmla="*/ 7 h 49"/>
                  <a:gd name="T84" fmla="*/ 24 w 29"/>
                  <a:gd name="T85" fmla="*/ 7 h 49"/>
                  <a:gd name="T86" fmla="*/ 27 w 29"/>
                  <a:gd name="T87" fmla="*/ 7 h 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</a:cxnLst>
                <a:rect l="0" t="0" r="r" b="b"/>
                <a:pathLst>
                  <a:path w="29" h="49">
                    <a:moveTo>
                      <a:pt x="29" y="10"/>
                    </a:moveTo>
                    <a:lnTo>
                      <a:pt x="29" y="7"/>
                    </a:lnTo>
                    <a:lnTo>
                      <a:pt x="29" y="5"/>
                    </a:lnTo>
                    <a:lnTo>
                      <a:pt x="29" y="5"/>
                    </a:lnTo>
                    <a:lnTo>
                      <a:pt x="29" y="5"/>
                    </a:lnTo>
                    <a:lnTo>
                      <a:pt x="29" y="2"/>
                    </a:lnTo>
                    <a:lnTo>
                      <a:pt x="29" y="2"/>
                    </a:lnTo>
                    <a:lnTo>
                      <a:pt x="29" y="2"/>
                    </a:lnTo>
                    <a:lnTo>
                      <a:pt x="27" y="2"/>
                    </a:lnTo>
                    <a:lnTo>
                      <a:pt x="24" y="2"/>
                    </a:lnTo>
                    <a:lnTo>
                      <a:pt x="24" y="2"/>
                    </a:lnTo>
                    <a:lnTo>
                      <a:pt x="24" y="0"/>
                    </a:lnTo>
                    <a:lnTo>
                      <a:pt x="22" y="0"/>
                    </a:lnTo>
                    <a:lnTo>
                      <a:pt x="22" y="2"/>
                    </a:lnTo>
                    <a:lnTo>
                      <a:pt x="22" y="2"/>
                    </a:lnTo>
                    <a:lnTo>
                      <a:pt x="22" y="2"/>
                    </a:lnTo>
                    <a:lnTo>
                      <a:pt x="22" y="5"/>
                    </a:lnTo>
                    <a:lnTo>
                      <a:pt x="22" y="5"/>
                    </a:lnTo>
                    <a:lnTo>
                      <a:pt x="22" y="5"/>
                    </a:lnTo>
                    <a:lnTo>
                      <a:pt x="19" y="5"/>
                    </a:lnTo>
                    <a:lnTo>
                      <a:pt x="19" y="10"/>
                    </a:lnTo>
                    <a:lnTo>
                      <a:pt x="19" y="10"/>
                    </a:lnTo>
                    <a:lnTo>
                      <a:pt x="19" y="12"/>
                    </a:lnTo>
                    <a:lnTo>
                      <a:pt x="17" y="12"/>
                    </a:lnTo>
                    <a:lnTo>
                      <a:pt x="14" y="12"/>
                    </a:lnTo>
                    <a:lnTo>
                      <a:pt x="14" y="14"/>
                    </a:lnTo>
                    <a:lnTo>
                      <a:pt x="14" y="14"/>
                    </a:lnTo>
                    <a:lnTo>
                      <a:pt x="12" y="14"/>
                    </a:lnTo>
                    <a:lnTo>
                      <a:pt x="12" y="14"/>
                    </a:lnTo>
                    <a:lnTo>
                      <a:pt x="12" y="14"/>
                    </a:lnTo>
                    <a:lnTo>
                      <a:pt x="10" y="17"/>
                    </a:lnTo>
                    <a:lnTo>
                      <a:pt x="10" y="17"/>
                    </a:lnTo>
                    <a:lnTo>
                      <a:pt x="10" y="22"/>
                    </a:lnTo>
                    <a:lnTo>
                      <a:pt x="10" y="22"/>
                    </a:lnTo>
                    <a:lnTo>
                      <a:pt x="7" y="24"/>
                    </a:lnTo>
                    <a:lnTo>
                      <a:pt x="7" y="24"/>
                    </a:lnTo>
                    <a:lnTo>
                      <a:pt x="7" y="24"/>
                    </a:lnTo>
                    <a:lnTo>
                      <a:pt x="7" y="24"/>
                    </a:lnTo>
                    <a:lnTo>
                      <a:pt x="7" y="24"/>
                    </a:lnTo>
                    <a:lnTo>
                      <a:pt x="7" y="24"/>
                    </a:lnTo>
                    <a:lnTo>
                      <a:pt x="7" y="24"/>
                    </a:lnTo>
                    <a:lnTo>
                      <a:pt x="2" y="32"/>
                    </a:lnTo>
                    <a:lnTo>
                      <a:pt x="0" y="34"/>
                    </a:lnTo>
                    <a:lnTo>
                      <a:pt x="0" y="39"/>
                    </a:lnTo>
                    <a:lnTo>
                      <a:pt x="0" y="41"/>
                    </a:lnTo>
                    <a:lnTo>
                      <a:pt x="2" y="46"/>
                    </a:lnTo>
                    <a:lnTo>
                      <a:pt x="5" y="49"/>
                    </a:lnTo>
                    <a:lnTo>
                      <a:pt x="7" y="49"/>
                    </a:lnTo>
                    <a:lnTo>
                      <a:pt x="10" y="46"/>
                    </a:lnTo>
                    <a:lnTo>
                      <a:pt x="12" y="44"/>
                    </a:lnTo>
                    <a:lnTo>
                      <a:pt x="12" y="41"/>
                    </a:lnTo>
                    <a:lnTo>
                      <a:pt x="12" y="39"/>
                    </a:lnTo>
                    <a:lnTo>
                      <a:pt x="12" y="39"/>
                    </a:lnTo>
                    <a:lnTo>
                      <a:pt x="14" y="39"/>
                    </a:lnTo>
                    <a:lnTo>
                      <a:pt x="14" y="36"/>
                    </a:lnTo>
                    <a:lnTo>
                      <a:pt x="17" y="36"/>
                    </a:lnTo>
                    <a:lnTo>
                      <a:pt x="14" y="34"/>
                    </a:lnTo>
                    <a:lnTo>
                      <a:pt x="14" y="32"/>
                    </a:lnTo>
                    <a:lnTo>
                      <a:pt x="19" y="27"/>
                    </a:lnTo>
                    <a:lnTo>
                      <a:pt x="19" y="24"/>
                    </a:lnTo>
                    <a:lnTo>
                      <a:pt x="19" y="24"/>
                    </a:lnTo>
                    <a:lnTo>
                      <a:pt x="19" y="24"/>
                    </a:lnTo>
                    <a:lnTo>
                      <a:pt x="22" y="24"/>
                    </a:lnTo>
                    <a:lnTo>
                      <a:pt x="22" y="24"/>
                    </a:lnTo>
                    <a:lnTo>
                      <a:pt x="22" y="24"/>
                    </a:lnTo>
                    <a:lnTo>
                      <a:pt x="22" y="24"/>
                    </a:lnTo>
                    <a:lnTo>
                      <a:pt x="22" y="22"/>
                    </a:lnTo>
                    <a:lnTo>
                      <a:pt x="22" y="22"/>
                    </a:lnTo>
                    <a:lnTo>
                      <a:pt x="22" y="22"/>
                    </a:lnTo>
                    <a:lnTo>
                      <a:pt x="24" y="19"/>
                    </a:lnTo>
                    <a:lnTo>
                      <a:pt x="24" y="19"/>
                    </a:lnTo>
                    <a:lnTo>
                      <a:pt x="24" y="19"/>
                    </a:lnTo>
                    <a:lnTo>
                      <a:pt x="24" y="19"/>
                    </a:lnTo>
                    <a:lnTo>
                      <a:pt x="22" y="17"/>
                    </a:lnTo>
                    <a:lnTo>
                      <a:pt x="22" y="14"/>
                    </a:lnTo>
                    <a:lnTo>
                      <a:pt x="22" y="14"/>
                    </a:lnTo>
                    <a:lnTo>
                      <a:pt x="24" y="14"/>
                    </a:lnTo>
                    <a:lnTo>
                      <a:pt x="24" y="17"/>
                    </a:lnTo>
                    <a:lnTo>
                      <a:pt x="24" y="14"/>
                    </a:lnTo>
                    <a:lnTo>
                      <a:pt x="24" y="14"/>
                    </a:lnTo>
                    <a:lnTo>
                      <a:pt x="24" y="12"/>
                    </a:lnTo>
                    <a:lnTo>
                      <a:pt x="24" y="12"/>
                    </a:lnTo>
                    <a:lnTo>
                      <a:pt x="24" y="10"/>
                    </a:lnTo>
                    <a:lnTo>
                      <a:pt x="24" y="7"/>
                    </a:lnTo>
                    <a:lnTo>
                      <a:pt x="24" y="7"/>
                    </a:lnTo>
                    <a:lnTo>
                      <a:pt x="24" y="7"/>
                    </a:lnTo>
                    <a:lnTo>
                      <a:pt x="24" y="7"/>
                    </a:lnTo>
                    <a:lnTo>
                      <a:pt x="27" y="7"/>
                    </a:lnTo>
                    <a:lnTo>
                      <a:pt x="29" y="10"/>
                    </a:lnTo>
                  </a:path>
                </a:pathLst>
              </a:cu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200" dirty="0"/>
              </a:p>
            </p:txBody>
          </p:sp>
          <p:sp>
            <p:nvSpPr>
              <p:cNvPr id="162" name="Freeform 288">
                <a:extLst>
                  <a:ext uri="{FF2B5EF4-FFF2-40B4-BE49-F238E27FC236}">
                    <a16:creationId xmlns:a16="http://schemas.microsoft.com/office/drawing/2014/main" id="{91B9C178-D3F2-4895-A0BD-46B5C79F326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613" y="1846"/>
                <a:ext cx="25" cy="70"/>
              </a:xfrm>
              <a:custGeom>
                <a:avLst/>
                <a:gdLst>
                  <a:gd name="T0" fmla="*/ 0 w 25"/>
                  <a:gd name="T1" fmla="*/ 70 h 70"/>
                  <a:gd name="T2" fmla="*/ 5 w 25"/>
                  <a:gd name="T3" fmla="*/ 68 h 70"/>
                  <a:gd name="T4" fmla="*/ 10 w 25"/>
                  <a:gd name="T5" fmla="*/ 66 h 70"/>
                  <a:gd name="T6" fmla="*/ 15 w 25"/>
                  <a:gd name="T7" fmla="*/ 66 h 70"/>
                  <a:gd name="T8" fmla="*/ 18 w 25"/>
                  <a:gd name="T9" fmla="*/ 68 h 70"/>
                  <a:gd name="T10" fmla="*/ 20 w 25"/>
                  <a:gd name="T11" fmla="*/ 70 h 70"/>
                  <a:gd name="T12" fmla="*/ 20 w 25"/>
                  <a:gd name="T13" fmla="*/ 66 h 70"/>
                  <a:gd name="T14" fmla="*/ 22 w 25"/>
                  <a:gd name="T15" fmla="*/ 63 h 70"/>
                  <a:gd name="T16" fmla="*/ 22 w 25"/>
                  <a:gd name="T17" fmla="*/ 58 h 70"/>
                  <a:gd name="T18" fmla="*/ 22 w 25"/>
                  <a:gd name="T19" fmla="*/ 58 h 70"/>
                  <a:gd name="T20" fmla="*/ 22 w 25"/>
                  <a:gd name="T21" fmla="*/ 56 h 70"/>
                  <a:gd name="T22" fmla="*/ 25 w 25"/>
                  <a:gd name="T23" fmla="*/ 56 h 70"/>
                  <a:gd name="T24" fmla="*/ 25 w 25"/>
                  <a:gd name="T25" fmla="*/ 51 h 70"/>
                  <a:gd name="T26" fmla="*/ 25 w 25"/>
                  <a:gd name="T27" fmla="*/ 46 h 70"/>
                  <a:gd name="T28" fmla="*/ 25 w 25"/>
                  <a:gd name="T29" fmla="*/ 39 h 70"/>
                  <a:gd name="T30" fmla="*/ 25 w 25"/>
                  <a:gd name="T31" fmla="*/ 12 h 70"/>
                  <a:gd name="T32" fmla="*/ 25 w 25"/>
                  <a:gd name="T33" fmla="*/ 0 h 7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25" h="70">
                    <a:moveTo>
                      <a:pt x="0" y="70"/>
                    </a:moveTo>
                    <a:lnTo>
                      <a:pt x="5" y="68"/>
                    </a:lnTo>
                    <a:lnTo>
                      <a:pt x="10" y="66"/>
                    </a:lnTo>
                    <a:lnTo>
                      <a:pt x="15" y="66"/>
                    </a:lnTo>
                    <a:lnTo>
                      <a:pt x="18" y="68"/>
                    </a:lnTo>
                    <a:lnTo>
                      <a:pt x="20" y="70"/>
                    </a:lnTo>
                    <a:lnTo>
                      <a:pt x="20" y="66"/>
                    </a:lnTo>
                    <a:lnTo>
                      <a:pt x="22" y="63"/>
                    </a:lnTo>
                    <a:lnTo>
                      <a:pt x="22" y="58"/>
                    </a:lnTo>
                    <a:lnTo>
                      <a:pt x="22" y="58"/>
                    </a:lnTo>
                    <a:lnTo>
                      <a:pt x="22" y="56"/>
                    </a:lnTo>
                    <a:lnTo>
                      <a:pt x="25" y="56"/>
                    </a:lnTo>
                    <a:lnTo>
                      <a:pt x="25" y="51"/>
                    </a:lnTo>
                    <a:lnTo>
                      <a:pt x="25" y="46"/>
                    </a:lnTo>
                    <a:lnTo>
                      <a:pt x="25" y="39"/>
                    </a:lnTo>
                    <a:lnTo>
                      <a:pt x="25" y="12"/>
                    </a:lnTo>
                    <a:lnTo>
                      <a:pt x="25" y="0"/>
                    </a:lnTo>
                  </a:path>
                </a:pathLst>
              </a:custGeom>
              <a:noFill/>
              <a:ln w="5">
                <a:solidFill>
                  <a:srgbClr val="808285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200" dirty="0"/>
              </a:p>
            </p:txBody>
          </p:sp>
          <p:sp>
            <p:nvSpPr>
              <p:cNvPr id="163" name="Freeform 289">
                <a:extLst>
                  <a:ext uri="{FF2B5EF4-FFF2-40B4-BE49-F238E27FC236}">
                    <a16:creationId xmlns:a16="http://schemas.microsoft.com/office/drawing/2014/main" id="{AC9571A0-55BE-4F4F-9974-3DFEFA7503A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633" y="1916"/>
                <a:ext cx="10" cy="20"/>
              </a:xfrm>
              <a:custGeom>
                <a:avLst/>
                <a:gdLst>
                  <a:gd name="T0" fmla="*/ 0 w 10"/>
                  <a:gd name="T1" fmla="*/ 0 h 20"/>
                  <a:gd name="T2" fmla="*/ 2 w 10"/>
                  <a:gd name="T3" fmla="*/ 5 h 20"/>
                  <a:gd name="T4" fmla="*/ 5 w 10"/>
                  <a:gd name="T5" fmla="*/ 5 h 20"/>
                  <a:gd name="T6" fmla="*/ 7 w 10"/>
                  <a:gd name="T7" fmla="*/ 13 h 20"/>
                  <a:gd name="T8" fmla="*/ 10 w 10"/>
                  <a:gd name="T9" fmla="*/ 20 h 2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0" h="20">
                    <a:moveTo>
                      <a:pt x="0" y="0"/>
                    </a:moveTo>
                    <a:lnTo>
                      <a:pt x="2" y="5"/>
                    </a:lnTo>
                    <a:lnTo>
                      <a:pt x="5" y="5"/>
                    </a:lnTo>
                    <a:lnTo>
                      <a:pt x="7" y="13"/>
                    </a:lnTo>
                    <a:lnTo>
                      <a:pt x="10" y="20"/>
                    </a:lnTo>
                  </a:path>
                </a:pathLst>
              </a:custGeom>
              <a:noFill/>
              <a:ln w="5">
                <a:solidFill>
                  <a:srgbClr val="808285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200" dirty="0"/>
              </a:p>
            </p:txBody>
          </p:sp>
          <p:sp>
            <p:nvSpPr>
              <p:cNvPr id="164" name="Freeform 290">
                <a:extLst>
                  <a:ext uri="{FF2B5EF4-FFF2-40B4-BE49-F238E27FC236}">
                    <a16:creationId xmlns:a16="http://schemas.microsoft.com/office/drawing/2014/main" id="{1723D307-5673-497F-84A8-44C5AD31513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465" y="1970"/>
                <a:ext cx="14" cy="20"/>
              </a:xfrm>
              <a:custGeom>
                <a:avLst/>
                <a:gdLst>
                  <a:gd name="T0" fmla="*/ 14 w 14"/>
                  <a:gd name="T1" fmla="*/ 0 h 20"/>
                  <a:gd name="T2" fmla="*/ 12 w 14"/>
                  <a:gd name="T3" fmla="*/ 2 h 20"/>
                  <a:gd name="T4" fmla="*/ 10 w 14"/>
                  <a:gd name="T5" fmla="*/ 2 h 20"/>
                  <a:gd name="T6" fmla="*/ 10 w 14"/>
                  <a:gd name="T7" fmla="*/ 2 h 20"/>
                  <a:gd name="T8" fmla="*/ 7 w 14"/>
                  <a:gd name="T9" fmla="*/ 2 h 20"/>
                  <a:gd name="T10" fmla="*/ 7 w 14"/>
                  <a:gd name="T11" fmla="*/ 2 h 20"/>
                  <a:gd name="T12" fmla="*/ 5 w 14"/>
                  <a:gd name="T13" fmla="*/ 5 h 20"/>
                  <a:gd name="T14" fmla="*/ 5 w 14"/>
                  <a:gd name="T15" fmla="*/ 5 h 20"/>
                  <a:gd name="T16" fmla="*/ 5 w 14"/>
                  <a:gd name="T17" fmla="*/ 7 h 20"/>
                  <a:gd name="T18" fmla="*/ 2 w 14"/>
                  <a:gd name="T19" fmla="*/ 10 h 20"/>
                  <a:gd name="T20" fmla="*/ 2 w 14"/>
                  <a:gd name="T21" fmla="*/ 12 h 20"/>
                  <a:gd name="T22" fmla="*/ 2 w 14"/>
                  <a:gd name="T23" fmla="*/ 12 h 20"/>
                  <a:gd name="T24" fmla="*/ 0 w 14"/>
                  <a:gd name="T25" fmla="*/ 15 h 20"/>
                  <a:gd name="T26" fmla="*/ 2 w 14"/>
                  <a:gd name="T27" fmla="*/ 15 h 20"/>
                  <a:gd name="T28" fmla="*/ 2 w 14"/>
                  <a:gd name="T29" fmla="*/ 17 h 20"/>
                  <a:gd name="T30" fmla="*/ 2 w 14"/>
                  <a:gd name="T31" fmla="*/ 20 h 20"/>
                  <a:gd name="T32" fmla="*/ 5 w 14"/>
                  <a:gd name="T33" fmla="*/ 20 h 2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14" h="20">
                    <a:moveTo>
                      <a:pt x="14" y="0"/>
                    </a:moveTo>
                    <a:lnTo>
                      <a:pt x="12" y="2"/>
                    </a:lnTo>
                    <a:lnTo>
                      <a:pt x="10" y="2"/>
                    </a:lnTo>
                    <a:lnTo>
                      <a:pt x="10" y="2"/>
                    </a:lnTo>
                    <a:lnTo>
                      <a:pt x="7" y="2"/>
                    </a:lnTo>
                    <a:lnTo>
                      <a:pt x="7" y="2"/>
                    </a:lnTo>
                    <a:lnTo>
                      <a:pt x="5" y="5"/>
                    </a:lnTo>
                    <a:lnTo>
                      <a:pt x="5" y="5"/>
                    </a:lnTo>
                    <a:lnTo>
                      <a:pt x="5" y="7"/>
                    </a:lnTo>
                    <a:lnTo>
                      <a:pt x="2" y="10"/>
                    </a:lnTo>
                    <a:lnTo>
                      <a:pt x="2" y="12"/>
                    </a:lnTo>
                    <a:lnTo>
                      <a:pt x="2" y="12"/>
                    </a:lnTo>
                    <a:lnTo>
                      <a:pt x="0" y="15"/>
                    </a:lnTo>
                    <a:lnTo>
                      <a:pt x="2" y="15"/>
                    </a:lnTo>
                    <a:lnTo>
                      <a:pt x="2" y="17"/>
                    </a:lnTo>
                    <a:lnTo>
                      <a:pt x="2" y="20"/>
                    </a:lnTo>
                    <a:lnTo>
                      <a:pt x="5" y="20"/>
                    </a:lnTo>
                  </a:path>
                </a:pathLst>
              </a:custGeom>
              <a:noFill/>
              <a:ln w="5">
                <a:solidFill>
                  <a:srgbClr val="808285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200" dirty="0"/>
              </a:p>
            </p:txBody>
          </p:sp>
          <p:sp>
            <p:nvSpPr>
              <p:cNvPr id="165" name="Freeform 291">
                <a:extLst>
                  <a:ext uri="{FF2B5EF4-FFF2-40B4-BE49-F238E27FC236}">
                    <a16:creationId xmlns:a16="http://schemas.microsoft.com/office/drawing/2014/main" id="{24E558BA-A45B-45D4-9469-FBF415D30DF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679" y="1877"/>
                <a:ext cx="5" cy="17"/>
              </a:xfrm>
              <a:custGeom>
                <a:avLst/>
                <a:gdLst>
                  <a:gd name="T0" fmla="*/ 5 w 5"/>
                  <a:gd name="T1" fmla="*/ 17 h 17"/>
                  <a:gd name="T2" fmla="*/ 5 w 5"/>
                  <a:gd name="T3" fmla="*/ 8 h 17"/>
                  <a:gd name="T4" fmla="*/ 5 w 5"/>
                  <a:gd name="T5" fmla="*/ 8 h 17"/>
                  <a:gd name="T6" fmla="*/ 5 w 5"/>
                  <a:gd name="T7" fmla="*/ 3 h 17"/>
                  <a:gd name="T8" fmla="*/ 0 w 5"/>
                  <a:gd name="T9" fmla="*/ 0 h 17"/>
                  <a:gd name="T10" fmla="*/ 0 w 5"/>
                  <a:gd name="T11" fmla="*/ 0 h 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5" h="17">
                    <a:moveTo>
                      <a:pt x="5" y="17"/>
                    </a:moveTo>
                    <a:lnTo>
                      <a:pt x="5" y="8"/>
                    </a:lnTo>
                    <a:lnTo>
                      <a:pt x="5" y="8"/>
                    </a:lnTo>
                    <a:lnTo>
                      <a:pt x="5" y="3"/>
                    </a:lnTo>
                    <a:lnTo>
                      <a:pt x="0" y="0"/>
                    </a:lnTo>
                    <a:lnTo>
                      <a:pt x="0" y="0"/>
                    </a:lnTo>
                  </a:path>
                </a:pathLst>
              </a:custGeom>
              <a:noFill/>
              <a:ln w="5">
                <a:solidFill>
                  <a:srgbClr val="808285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200" dirty="0"/>
              </a:p>
            </p:txBody>
          </p:sp>
          <p:sp>
            <p:nvSpPr>
              <p:cNvPr id="166" name="Freeform 292">
                <a:extLst>
                  <a:ext uri="{FF2B5EF4-FFF2-40B4-BE49-F238E27FC236}">
                    <a16:creationId xmlns:a16="http://schemas.microsoft.com/office/drawing/2014/main" id="{6AF6ECDF-04F3-48FC-A39A-5F88397A46F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042" y="1151"/>
                <a:ext cx="444" cy="353"/>
              </a:xfrm>
              <a:custGeom>
                <a:avLst/>
                <a:gdLst>
                  <a:gd name="T0" fmla="*/ 432 w 444"/>
                  <a:gd name="T1" fmla="*/ 183 h 353"/>
                  <a:gd name="T2" fmla="*/ 432 w 444"/>
                  <a:gd name="T3" fmla="*/ 263 h 353"/>
                  <a:gd name="T4" fmla="*/ 432 w 444"/>
                  <a:gd name="T5" fmla="*/ 271 h 353"/>
                  <a:gd name="T6" fmla="*/ 437 w 444"/>
                  <a:gd name="T7" fmla="*/ 280 h 353"/>
                  <a:gd name="T8" fmla="*/ 442 w 444"/>
                  <a:gd name="T9" fmla="*/ 290 h 353"/>
                  <a:gd name="T10" fmla="*/ 439 w 444"/>
                  <a:gd name="T11" fmla="*/ 297 h 353"/>
                  <a:gd name="T12" fmla="*/ 442 w 444"/>
                  <a:gd name="T13" fmla="*/ 305 h 353"/>
                  <a:gd name="T14" fmla="*/ 434 w 444"/>
                  <a:gd name="T15" fmla="*/ 310 h 353"/>
                  <a:gd name="T16" fmla="*/ 410 w 444"/>
                  <a:gd name="T17" fmla="*/ 310 h 353"/>
                  <a:gd name="T18" fmla="*/ 381 w 444"/>
                  <a:gd name="T19" fmla="*/ 310 h 353"/>
                  <a:gd name="T20" fmla="*/ 364 w 444"/>
                  <a:gd name="T21" fmla="*/ 310 h 353"/>
                  <a:gd name="T22" fmla="*/ 337 w 444"/>
                  <a:gd name="T23" fmla="*/ 310 h 353"/>
                  <a:gd name="T24" fmla="*/ 320 w 444"/>
                  <a:gd name="T25" fmla="*/ 310 h 353"/>
                  <a:gd name="T26" fmla="*/ 300 w 444"/>
                  <a:gd name="T27" fmla="*/ 310 h 353"/>
                  <a:gd name="T28" fmla="*/ 290 w 444"/>
                  <a:gd name="T29" fmla="*/ 312 h 353"/>
                  <a:gd name="T30" fmla="*/ 276 w 444"/>
                  <a:gd name="T31" fmla="*/ 314 h 353"/>
                  <a:gd name="T32" fmla="*/ 261 w 444"/>
                  <a:gd name="T33" fmla="*/ 317 h 353"/>
                  <a:gd name="T34" fmla="*/ 254 w 444"/>
                  <a:gd name="T35" fmla="*/ 317 h 353"/>
                  <a:gd name="T36" fmla="*/ 242 w 444"/>
                  <a:gd name="T37" fmla="*/ 324 h 353"/>
                  <a:gd name="T38" fmla="*/ 229 w 444"/>
                  <a:gd name="T39" fmla="*/ 324 h 353"/>
                  <a:gd name="T40" fmla="*/ 215 w 444"/>
                  <a:gd name="T41" fmla="*/ 329 h 353"/>
                  <a:gd name="T42" fmla="*/ 210 w 444"/>
                  <a:gd name="T43" fmla="*/ 334 h 353"/>
                  <a:gd name="T44" fmla="*/ 205 w 444"/>
                  <a:gd name="T45" fmla="*/ 334 h 353"/>
                  <a:gd name="T46" fmla="*/ 200 w 444"/>
                  <a:gd name="T47" fmla="*/ 336 h 353"/>
                  <a:gd name="T48" fmla="*/ 195 w 444"/>
                  <a:gd name="T49" fmla="*/ 336 h 353"/>
                  <a:gd name="T50" fmla="*/ 193 w 444"/>
                  <a:gd name="T51" fmla="*/ 339 h 353"/>
                  <a:gd name="T52" fmla="*/ 181 w 444"/>
                  <a:gd name="T53" fmla="*/ 336 h 353"/>
                  <a:gd name="T54" fmla="*/ 178 w 444"/>
                  <a:gd name="T55" fmla="*/ 339 h 353"/>
                  <a:gd name="T56" fmla="*/ 169 w 444"/>
                  <a:gd name="T57" fmla="*/ 341 h 353"/>
                  <a:gd name="T58" fmla="*/ 164 w 444"/>
                  <a:gd name="T59" fmla="*/ 344 h 353"/>
                  <a:gd name="T60" fmla="*/ 159 w 444"/>
                  <a:gd name="T61" fmla="*/ 344 h 353"/>
                  <a:gd name="T62" fmla="*/ 154 w 444"/>
                  <a:gd name="T63" fmla="*/ 344 h 353"/>
                  <a:gd name="T64" fmla="*/ 151 w 444"/>
                  <a:gd name="T65" fmla="*/ 344 h 353"/>
                  <a:gd name="T66" fmla="*/ 144 w 444"/>
                  <a:gd name="T67" fmla="*/ 346 h 353"/>
                  <a:gd name="T68" fmla="*/ 142 w 444"/>
                  <a:gd name="T69" fmla="*/ 341 h 353"/>
                  <a:gd name="T70" fmla="*/ 137 w 444"/>
                  <a:gd name="T71" fmla="*/ 339 h 353"/>
                  <a:gd name="T72" fmla="*/ 117 w 444"/>
                  <a:gd name="T73" fmla="*/ 336 h 353"/>
                  <a:gd name="T74" fmla="*/ 105 w 444"/>
                  <a:gd name="T75" fmla="*/ 339 h 353"/>
                  <a:gd name="T76" fmla="*/ 95 w 444"/>
                  <a:gd name="T77" fmla="*/ 339 h 353"/>
                  <a:gd name="T78" fmla="*/ 83 w 444"/>
                  <a:gd name="T79" fmla="*/ 346 h 353"/>
                  <a:gd name="T80" fmla="*/ 69 w 444"/>
                  <a:gd name="T81" fmla="*/ 351 h 353"/>
                  <a:gd name="T82" fmla="*/ 61 w 444"/>
                  <a:gd name="T83" fmla="*/ 351 h 353"/>
                  <a:gd name="T84" fmla="*/ 49 w 444"/>
                  <a:gd name="T85" fmla="*/ 349 h 353"/>
                  <a:gd name="T86" fmla="*/ 44 w 444"/>
                  <a:gd name="T87" fmla="*/ 349 h 353"/>
                  <a:gd name="T88" fmla="*/ 34 w 444"/>
                  <a:gd name="T89" fmla="*/ 344 h 353"/>
                  <a:gd name="T90" fmla="*/ 32 w 444"/>
                  <a:gd name="T91" fmla="*/ 339 h 353"/>
                  <a:gd name="T92" fmla="*/ 32 w 444"/>
                  <a:gd name="T93" fmla="*/ 332 h 353"/>
                  <a:gd name="T94" fmla="*/ 30 w 444"/>
                  <a:gd name="T95" fmla="*/ 327 h 353"/>
                  <a:gd name="T96" fmla="*/ 30 w 444"/>
                  <a:gd name="T97" fmla="*/ 322 h 353"/>
                  <a:gd name="T98" fmla="*/ 30 w 444"/>
                  <a:gd name="T99" fmla="*/ 312 h 353"/>
                  <a:gd name="T100" fmla="*/ 25 w 444"/>
                  <a:gd name="T101" fmla="*/ 307 h 353"/>
                  <a:gd name="T102" fmla="*/ 22 w 444"/>
                  <a:gd name="T103" fmla="*/ 300 h 353"/>
                  <a:gd name="T104" fmla="*/ 17 w 444"/>
                  <a:gd name="T105" fmla="*/ 295 h 353"/>
                  <a:gd name="T106" fmla="*/ 13 w 444"/>
                  <a:gd name="T107" fmla="*/ 293 h 353"/>
                  <a:gd name="T108" fmla="*/ 8 w 444"/>
                  <a:gd name="T109" fmla="*/ 290 h 35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</a:cxnLst>
                <a:rect l="0" t="0" r="r" b="b"/>
                <a:pathLst>
                  <a:path w="444" h="353">
                    <a:moveTo>
                      <a:pt x="432" y="0"/>
                    </a:moveTo>
                    <a:lnTo>
                      <a:pt x="432" y="83"/>
                    </a:lnTo>
                    <a:lnTo>
                      <a:pt x="432" y="183"/>
                    </a:lnTo>
                    <a:lnTo>
                      <a:pt x="432" y="222"/>
                    </a:lnTo>
                    <a:lnTo>
                      <a:pt x="432" y="246"/>
                    </a:lnTo>
                    <a:lnTo>
                      <a:pt x="432" y="263"/>
                    </a:lnTo>
                    <a:lnTo>
                      <a:pt x="432" y="266"/>
                    </a:lnTo>
                    <a:lnTo>
                      <a:pt x="432" y="268"/>
                    </a:lnTo>
                    <a:lnTo>
                      <a:pt x="432" y="271"/>
                    </a:lnTo>
                    <a:lnTo>
                      <a:pt x="432" y="273"/>
                    </a:lnTo>
                    <a:lnTo>
                      <a:pt x="434" y="278"/>
                    </a:lnTo>
                    <a:lnTo>
                      <a:pt x="437" y="280"/>
                    </a:lnTo>
                    <a:lnTo>
                      <a:pt x="439" y="283"/>
                    </a:lnTo>
                    <a:lnTo>
                      <a:pt x="439" y="288"/>
                    </a:lnTo>
                    <a:lnTo>
                      <a:pt x="442" y="290"/>
                    </a:lnTo>
                    <a:lnTo>
                      <a:pt x="442" y="293"/>
                    </a:lnTo>
                    <a:lnTo>
                      <a:pt x="439" y="295"/>
                    </a:lnTo>
                    <a:lnTo>
                      <a:pt x="439" y="297"/>
                    </a:lnTo>
                    <a:lnTo>
                      <a:pt x="437" y="300"/>
                    </a:lnTo>
                    <a:lnTo>
                      <a:pt x="437" y="300"/>
                    </a:lnTo>
                    <a:lnTo>
                      <a:pt x="442" y="305"/>
                    </a:lnTo>
                    <a:lnTo>
                      <a:pt x="444" y="310"/>
                    </a:lnTo>
                    <a:lnTo>
                      <a:pt x="437" y="310"/>
                    </a:lnTo>
                    <a:lnTo>
                      <a:pt x="434" y="310"/>
                    </a:lnTo>
                    <a:lnTo>
                      <a:pt x="427" y="310"/>
                    </a:lnTo>
                    <a:lnTo>
                      <a:pt x="417" y="310"/>
                    </a:lnTo>
                    <a:lnTo>
                      <a:pt x="410" y="310"/>
                    </a:lnTo>
                    <a:lnTo>
                      <a:pt x="400" y="310"/>
                    </a:lnTo>
                    <a:lnTo>
                      <a:pt x="390" y="310"/>
                    </a:lnTo>
                    <a:lnTo>
                      <a:pt x="381" y="310"/>
                    </a:lnTo>
                    <a:lnTo>
                      <a:pt x="373" y="310"/>
                    </a:lnTo>
                    <a:lnTo>
                      <a:pt x="371" y="310"/>
                    </a:lnTo>
                    <a:lnTo>
                      <a:pt x="364" y="310"/>
                    </a:lnTo>
                    <a:lnTo>
                      <a:pt x="354" y="310"/>
                    </a:lnTo>
                    <a:lnTo>
                      <a:pt x="346" y="310"/>
                    </a:lnTo>
                    <a:lnTo>
                      <a:pt x="337" y="310"/>
                    </a:lnTo>
                    <a:lnTo>
                      <a:pt x="334" y="310"/>
                    </a:lnTo>
                    <a:lnTo>
                      <a:pt x="327" y="310"/>
                    </a:lnTo>
                    <a:lnTo>
                      <a:pt x="320" y="310"/>
                    </a:lnTo>
                    <a:lnTo>
                      <a:pt x="310" y="310"/>
                    </a:lnTo>
                    <a:lnTo>
                      <a:pt x="307" y="310"/>
                    </a:lnTo>
                    <a:lnTo>
                      <a:pt x="300" y="310"/>
                    </a:lnTo>
                    <a:lnTo>
                      <a:pt x="295" y="310"/>
                    </a:lnTo>
                    <a:lnTo>
                      <a:pt x="295" y="310"/>
                    </a:lnTo>
                    <a:lnTo>
                      <a:pt x="290" y="312"/>
                    </a:lnTo>
                    <a:lnTo>
                      <a:pt x="288" y="314"/>
                    </a:lnTo>
                    <a:lnTo>
                      <a:pt x="281" y="314"/>
                    </a:lnTo>
                    <a:lnTo>
                      <a:pt x="276" y="314"/>
                    </a:lnTo>
                    <a:lnTo>
                      <a:pt x="271" y="314"/>
                    </a:lnTo>
                    <a:lnTo>
                      <a:pt x="264" y="317"/>
                    </a:lnTo>
                    <a:lnTo>
                      <a:pt x="261" y="317"/>
                    </a:lnTo>
                    <a:lnTo>
                      <a:pt x="256" y="317"/>
                    </a:lnTo>
                    <a:lnTo>
                      <a:pt x="254" y="317"/>
                    </a:lnTo>
                    <a:lnTo>
                      <a:pt x="254" y="317"/>
                    </a:lnTo>
                    <a:lnTo>
                      <a:pt x="251" y="319"/>
                    </a:lnTo>
                    <a:lnTo>
                      <a:pt x="249" y="322"/>
                    </a:lnTo>
                    <a:lnTo>
                      <a:pt x="242" y="324"/>
                    </a:lnTo>
                    <a:lnTo>
                      <a:pt x="237" y="324"/>
                    </a:lnTo>
                    <a:lnTo>
                      <a:pt x="229" y="324"/>
                    </a:lnTo>
                    <a:lnTo>
                      <a:pt x="229" y="324"/>
                    </a:lnTo>
                    <a:lnTo>
                      <a:pt x="225" y="327"/>
                    </a:lnTo>
                    <a:lnTo>
                      <a:pt x="220" y="329"/>
                    </a:lnTo>
                    <a:lnTo>
                      <a:pt x="215" y="329"/>
                    </a:lnTo>
                    <a:lnTo>
                      <a:pt x="215" y="332"/>
                    </a:lnTo>
                    <a:lnTo>
                      <a:pt x="212" y="334"/>
                    </a:lnTo>
                    <a:lnTo>
                      <a:pt x="210" y="334"/>
                    </a:lnTo>
                    <a:lnTo>
                      <a:pt x="208" y="336"/>
                    </a:lnTo>
                    <a:lnTo>
                      <a:pt x="208" y="336"/>
                    </a:lnTo>
                    <a:lnTo>
                      <a:pt x="205" y="334"/>
                    </a:lnTo>
                    <a:lnTo>
                      <a:pt x="205" y="334"/>
                    </a:lnTo>
                    <a:lnTo>
                      <a:pt x="203" y="336"/>
                    </a:lnTo>
                    <a:lnTo>
                      <a:pt x="200" y="336"/>
                    </a:lnTo>
                    <a:lnTo>
                      <a:pt x="200" y="339"/>
                    </a:lnTo>
                    <a:lnTo>
                      <a:pt x="198" y="339"/>
                    </a:lnTo>
                    <a:lnTo>
                      <a:pt x="195" y="336"/>
                    </a:lnTo>
                    <a:lnTo>
                      <a:pt x="195" y="336"/>
                    </a:lnTo>
                    <a:lnTo>
                      <a:pt x="193" y="339"/>
                    </a:lnTo>
                    <a:lnTo>
                      <a:pt x="193" y="339"/>
                    </a:lnTo>
                    <a:lnTo>
                      <a:pt x="186" y="336"/>
                    </a:lnTo>
                    <a:lnTo>
                      <a:pt x="181" y="336"/>
                    </a:lnTo>
                    <a:lnTo>
                      <a:pt x="181" y="336"/>
                    </a:lnTo>
                    <a:lnTo>
                      <a:pt x="178" y="336"/>
                    </a:lnTo>
                    <a:lnTo>
                      <a:pt x="178" y="339"/>
                    </a:lnTo>
                    <a:lnTo>
                      <a:pt x="178" y="339"/>
                    </a:lnTo>
                    <a:lnTo>
                      <a:pt x="176" y="341"/>
                    </a:lnTo>
                    <a:lnTo>
                      <a:pt x="169" y="341"/>
                    </a:lnTo>
                    <a:lnTo>
                      <a:pt x="169" y="341"/>
                    </a:lnTo>
                    <a:lnTo>
                      <a:pt x="166" y="344"/>
                    </a:lnTo>
                    <a:lnTo>
                      <a:pt x="166" y="344"/>
                    </a:lnTo>
                    <a:lnTo>
                      <a:pt x="164" y="344"/>
                    </a:lnTo>
                    <a:lnTo>
                      <a:pt x="161" y="346"/>
                    </a:lnTo>
                    <a:lnTo>
                      <a:pt x="159" y="344"/>
                    </a:lnTo>
                    <a:lnTo>
                      <a:pt x="159" y="344"/>
                    </a:lnTo>
                    <a:lnTo>
                      <a:pt x="156" y="344"/>
                    </a:lnTo>
                    <a:lnTo>
                      <a:pt x="154" y="344"/>
                    </a:lnTo>
                    <a:lnTo>
                      <a:pt x="154" y="344"/>
                    </a:lnTo>
                    <a:lnTo>
                      <a:pt x="154" y="344"/>
                    </a:lnTo>
                    <a:lnTo>
                      <a:pt x="151" y="344"/>
                    </a:lnTo>
                    <a:lnTo>
                      <a:pt x="151" y="344"/>
                    </a:lnTo>
                    <a:lnTo>
                      <a:pt x="147" y="346"/>
                    </a:lnTo>
                    <a:lnTo>
                      <a:pt x="147" y="346"/>
                    </a:lnTo>
                    <a:lnTo>
                      <a:pt x="144" y="346"/>
                    </a:lnTo>
                    <a:lnTo>
                      <a:pt x="142" y="346"/>
                    </a:lnTo>
                    <a:lnTo>
                      <a:pt x="142" y="344"/>
                    </a:lnTo>
                    <a:lnTo>
                      <a:pt x="142" y="341"/>
                    </a:lnTo>
                    <a:lnTo>
                      <a:pt x="142" y="341"/>
                    </a:lnTo>
                    <a:lnTo>
                      <a:pt x="139" y="339"/>
                    </a:lnTo>
                    <a:lnTo>
                      <a:pt x="137" y="339"/>
                    </a:lnTo>
                    <a:lnTo>
                      <a:pt x="130" y="339"/>
                    </a:lnTo>
                    <a:lnTo>
                      <a:pt x="122" y="336"/>
                    </a:lnTo>
                    <a:lnTo>
                      <a:pt x="117" y="336"/>
                    </a:lnTo>
                    <a:lnTo>
                      <a:pt x="115" y="336"/>
                    </a:lnTo>
                    <a:lnTo>
                      <a:pt x="108" y="336"/>
                    </a:lnTo>
                    <a:lnTo>
                      <a:pt x="105" y="339"/>
                    </a:lnTo>
                    <a:lnTo>
                      <a:pt x="100" y="336"/>
                    </a:lnTo>
                    <a:lnTo>
                      <a:pt x="98" y="336"/>
                    </a:lnTo>
                    <a:lnTo>
                      <a:pt x="95" y="339"/>
                    </a:lnTo>
                    <a:lnTo>
                      <a:pt x="91" y="344"/>
                    </a:lnTo>
                    <a:lnTo>
                      <a:pt x="88" y="344"/>
                    </a:lnTo>
                    <a:lnTo>
                      <a:pt x="83" y="346"/>
                    </a:lnTo>
                    <a:lnTo>
                      <a:pt x="78" y="349"/>
                    </a:lnTo>
                    <a:lnTo>
                      <a:pt x="73" y="349"/>
                    </a:lnTo>
                    <a:lnTo>
                      <a:pt x="69" y="351"/>
                    </a:lnTo>
                    <a:lnTo>
                      <a:pt x="69" y="351"/>
                    </a:lnTo>
                    <a:lnTo>
                      <a:pt x="66" y="353"/>
                    </a:lnTo>
                    <a:lnTo>
                      <a:pt x="61" y="351"/>
                    </a:lnTo>
                    <a:lnTo>
                      <a:pt x="54" y="351"/>
                    </a:lnTo>
                    <a:lnTo>
                      <a:pt x="54" y="349"/>
                    </a:lnTo>
                    <a:lnTo>
                      <a:pt x="49" y="349"/>
                    </a:lnTo>
                    <a:lnTo>
                      <a:pt x="47" y="346"/>
                    </a:lnTo>
                    <a:lnTo>
                      <a:pt x="47" y="346"/>
                    </a:lnTo>
                    <a:lnTo>
                      <a:pt x="44" y="349"/>
                    </a:lnTo>
                    <a:lnTo>
                      <a:pt x="37" y="346"/>
                    </a:lnTo>
                    <a:lnTo>
                      <a:pt x="37" y="346"/>
                    </a:lnTo>
                    <a:lnTo>
                      <a:pt x="34" y="344"/>
                    </a:lnTo>
                    <a:lnTo>
                      <a:pt x="32" y="344"/>
                    </a:lnTo>
                    <a:lnTo>
                      <a:pt x="32" y="341"/>
                    </a:lnTo>
                    <a:lnTo>
                      <a:pt x="32" y="339"/>
                    </a:lnTo>
                    <a:lnTo>
                      <a:pt x="32" y="334"/>
                    </a:lnTo>
                    <a:lnTo>
                      <a:pt x="32" y="334"/>
                    </a:lnTo>
                    <a:lnTo>
                      <a:pt x="32" y="332"/>
                    </a:lnTo>
                    <a:lnTo>
                      <a:pt x="32" y="332"/>
                    </a:lnTo>
                    <a:lnTo>
                      <a:pt x="32" y="329"/>
                    </a:lnTo>
                    <a:lnTo>
                      <a:pt x="30" y="327"/>
                    </a:lnTo>
                    <a:lnTo>
                      <a:pt x="30" y="324"/>
                    </a:lnTo>
                    <a:lnTo>
                      <a:pt x="30" y="322"/>
                    </a:lnTo>
                    <a:lnTo>
                      <a:pt x="30" y="322"/>
                    </a:lnTo>
                    <a:lnTo>
                      <a:pt x="30" y="317"/>
                    </a:lnTo>
                    <a:lnTo>
                      <a:pt x="30" y="312"/>
                    </a:lnTo>
                    <a:lnTo>
                      <a:pt x="30" y="312"/>
                    </a:lnTo>
                    <a:lnTo>
                      <a:pt x="27" y="310"/>
                    </a:lnTo>
                    <a:lnTo>
                      <a:pt x="27" y="310"/>
                    </a:lnTo>
                    <a:lnTo>
                      <a:pt x="25" y="307"/>
                    </a:lnTo>
                    <a:lnTo>
                      <a:pt x="25" y="305"/>
                    </a:lnTo>
                    <a:lnTo>
                      <a:pt x="25" y="302"/>
                    </a:lnTo>
                    <a:lnTo>
                      <a:pt x="22" y="300"/>
                    </a:lnTo>
                    <a:lnTo>
                      <a:pt x="22" y="297"/>
                    </a:lnTo>
                    <a:lnTo>
                      <a:pt x="20" y="297"/>
                    </a:lnTo>
                    <a:lnTo>
                      <a:pt x="17" y="295"/>
                    </a:lnTo>
                    <a:lnTo>
                      <a:pt x="15" y="295"/>
                    </a:lnTo>
                    <a:lnTo>
                      <a:pt x="13" y="295"/>
                    </a:lnTo>
                    <a:lnTo>
                      <a:pt x="13" y="293"/>
                    </a:lnTo>
                    <a:lnTo>
                      <a:pt x="10" y="293"/>
                    </a:lnTo>
                    <a:lnTo>
                      <a:pt x="8" y="290"/>
                    </a:lnTo>
                    <a:lnTo>
                      <a:pt x="8" y="290"/>
                    </a:lnTo>
                    <a:lnTo>
                      <a:pt x="3" y="290"/>
                    </a:lnTo>
                    <a:lnTo>
                      <a:pt x="0" y="293"/>
                    </a:lnTo>
                  </a:path>
                </a:pathLst>
              </a:custGeom>
              <a:noFill/>
              <a:ln w="5">
                <a:solidFill>
                  <a:srgbClr val="808285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200" dirty="0"/>
              </a:p>
            </p:txBody>
          </p:sp>
          <p:sp>
            <p:nvSpPr>
              <p:cNvPr id="167" name="Freeform 293">
                <a:extLst>
                  <a:ext uri="{FF2B5EF4-FFF2-40B4-BE49-F238E27FC236}">
                    <a16:creationId xmlns:a16="http://schemas.microsoft.com/office/drawing/2014/main" id="{DE306A2C-46B7-429A-AE8F-AF912439810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72" y="1461"/>
                <a:ext cx="543" cy="387"/>
              </a:xfrm>
              <a:custGeom>
                <a:avLst/>
                <a:gdLst>
                  <a:gd name="T0" fmla="*/ 516 w 543"/>
                  <a:gd name="T1" fmla="*/ 9 h 387"/>
                  <a:gd name="T2" fmla="*/ 526 w 543"/>
                  <a:gd name="T3" fmla="*/ 17 h 387"/>
                  <a:gd name="T4" fmla="*/ 536 w 543"/>
                  <a:gd name="T5" fmla="*/ 22 h 387"/>
                  <a:gd name="T6" fmla="*/ 538 w 543"/>
                  <a:gd name="T7" fmla="*/ 31 h 387"/>
                  <a:gd name="T8" fmla="*/ 543 w 543"/>
                  <a:gd name="T9" fmla="*/ 41 h 387"/>
                  <a:gd name="T10" fmla="*/ 538 w 543"/>
                  <a:gd name="T11" fmla="*/ 48 h 387"/>
                  <a:gd name="T12" fmla="*/ 533 w 543"/>
                  <a:gd name="T13" fmla="*/ 61 h 387"/>
                  <a:gd name="T14" fmla="*/ 529 w 543"/>
                  <a:gd name="T15" fmla="*/ 70 h 387"/>
                  <a:gd name="T16" fmla="*/ 524 w 543"/>
                  <a:gd name="T17" fmla="*/ 82 h 387"/>
                  <a:gd name="T18" fmla="*/ 516 w 543"/>
                  <a:gd name="T19" fmla="*/ 97 h 387"/>
                  <a:gd name="T20" fmla="*/ 516 w 543"/>
                  <a:gd name="T21" fmla="*/ 100 h 387"/>
                  <a:gd name="T22" fmla="*/ 514 w 543"/>
                  <a:gd name="T23" fmla="*/ 112 h 387"/>
                  <a:gd name="T24" fmla="*/ 504 w 543"/>
                  <a:gd name="T25" fmla="*/ 124 h 387"/>
                  <a:gd name="T26" fmla="*/ 497 w 543"/>
                  <a:gd name="T27" fmla="*/ 134 h 387"/>
                  <a:gd name="T28" fmla="*/ 494 w 543"/>
                  <a:gd name="T29" fmla="*/ 143 h 387"/>
                  <a:gd name="T30" fmla="*/ 492 w 543"/>
                  <a:gd name="T31" fmla="*/ 146 h 387"/>
                  <a:gd name="T32" fmla="*/ 490 w 543"/>
                  <a:gd name="T33" fmla="*/ 148 h 387"/>
                  <a:gd name="T34" fmla="*/ 490 w 543"/>
                  <a:gd name="T35" fmla="*/ 158 h 387"/>
                  <a:gd name="T36" fmla="*/ 490 w 543"/>
                  <a:gd name="T37" fmla="*/ 163 h 387"/>
                  <a:gd name="T38" fmla="*/ 492 w 543"/>
                  <a:gd name="T39" fmla="*/ 168 h 387"/>
                  <a:gd name="T40" fmla="*/ 497 w 543"/>
                  <a:gd name="T41" fmla="*/ 168 h 387"/>
                  <a:gd name="T42" fmla="*/ 499 w 543"/>
                  <a:gd name="T43" fmla="*/ 170 h 387"/>
                  <a:gd name="T44" fmla="*/ 504 w 543"/>
                  <a:gd name="T45" fmla="*/ 170 h 387"/>
                  <a:gd name="T46" fmla="*/ 507 w 543"/>
                  <a:gd name="T47" fmla="*/ 173 h 387"/>
                  <a:gd name="T48" fmla="*/ 509 w 543"/>
                  <a:gd name="T49" fmla="*/ 175 h 387"/>
                  <a:gd name="T50" fmla="*/ 512 w 543"/>
                  <a:gd name="T51" fmla="*/ 180 h 387"/>
                  <a:gd name="T52" fmla="*/ 512 w 543"/>
                  <a:gd name="T53" fmla="*/ 182 h 387"/>
                  <a:gd name="T54" fmla="*/ 509 w 543"/>
                  <a:gd name="T55" fmla="*/ 185 h 387"/>
                  <a:gd name="T56" fmla="*/ 509 w 543"/>
                  <a:gd name="T57" fmla="*/ 192 h 387"/>
                  <a:gd name="T58" fmla="*/ 509 w 543"/>
                  <a:gd name="T59" fmla="*/ 197 h 387"/>
                  <a:gd name="T60" fmla="*/ 507 w 543"/>
                  <a:gd name="T61" fmla="*/ 207 h 387"/>
                  <a:gd name="T62" fmla="*/ 502 w 543"/>
                  <a:gd name="T63" fmla="*/ 212 h 387"/>
                  <a:gd name="T64" fmla="*/ 504 w 543"/>
                  <a:gd name="T65" fmla="*/ 231 h 387"/>
                  <a:gd name="T66" fmla="*/ 504 w 543"/>
                  <a:gd name="T67" fmla="*/ 290 h 387"/>
                  <a:gd name="T68" fmla="*/ 504 w 543"/>
                  <a:gd name="T69" fmla="*/ 348 h 387"/>
                  <a:gd name="T70" fmla="*/ 499 w 543"/>
                  <a:gd name="T71" fmla="*/ 387 h 387"/>
                  <a:gd name="T72" fmla="*/ 480 w 543"/>
                  <a:gd name="T73" fmla="*/ 387 h 387"/>
                  <a:gd name="T74" fmla="*/ 465 w 543"/>
                  <a:gd name="T75" fmla="*/ 387 h 387"/>
                  <a:gd name="T76" fmla="*/ 446 w 543"/>
                  <a:gd name="T77" fmla="*/ 387 h 387"/>
                  <a:gd name="T78" fmla="*/ 429 w 543"/>
                  <a:gd name="T79" fmla="*/ 387 h 387"/>
                  <a:gd name="T80" fmla="*/ 412 w 543"/>
                  <a:gd name="T81" fmla="*/ 387 h 387"/>
                  <a:gd name="T82" fmla="*/ 395 w 543"/>
                  <a:gd name="T83" fmla="*/ 387 h 387"/>
                  <a:gd name="T84" fmla="*/ 375 w 543"/>
                  <a:gd name="T85" fmla="*/ 387 h 387"/>
                  <a:gd name="T86" fmla="*/ 360 w 543"/>
                  <a:gd name="T87" fmla="*/ 387 h 387"/>
                  <a:gd name="T88" fmla="*/ 341 w 543"/>
                  <a:gd name="T89" fmla="*/ 387 h 387"/>
                  <a:gd name="T90" fmla="*/ 324 w 543"/>
                  <a:gd name="T91" fmla="*/ 387 h 387"/>
                  <a:gd name="T92" fmla="*/ 307 w 543"/>
                  <a:gd name="T93" fmla="*/ 387 h 387"/>
                  <a:gd name="T94" fmla="*/ 287 w 543"/>
                  <a:gd name="T95" fmla="*/ 387 h 387"/>
                  <a:gd name="T96" fmla="*/ 263 w 543"/>
                  <a:gd name="T97" fmla="*/ 387 h 387"/>
                  <a:gd name="T98" fmla="*/ 241 w 543"/>
                  <a:gd name="T99" fmla="*/ 387 h 387"/>
                  <a:gd name="T100" fmla="*/ 214 w 543"/>
                  <a:gd name="T101" fmla="*/ 387 h 387"/>
                  <a:gd name="T102" fmla="*/ 190 w 543"/>
                  <a:gd name="T103" fmla="*/ 387 h 387"/>
                  <a:gd name="T104" fmla="*/ 168 w 543"/>
                  <a:gd name="T105" fmla="*/ 387 h 387"/>
                  <a:gd name="T106" fmla="*/ 141 w 543"/>
                  <a:gd name="T107" fmla="*/ 387 h 387"/>
                  <a:gd name="T108" fmla="*/ 117 w 543"/>
                  <a:gd name="T109" fmla="*/ 387 h 387"/>
                  <a:gd name="T110" fmla="*/ 92 w 543"/>
                  <a:gd name="T111" fmla="*/ 387 h 387"/>
                  <a:gd name="T112" fmla="*/ 68 w 543"/>
                  <a:gd name="T113" fmla="*/ 387 h 387"/>
                  <a:gd name="T114" fmla="*/ 44 w 543"/>
                  <a:gd name="T115" fmla="*/ 387 h 387"/>
                  <a:gd name="T116" fmla="*/ 19 w 543"/>
                  <a:gd name="T117" fmla="*/ 387 h 387"/>
                  <a:gd name="T118" fmla="*/ 0 w 543"/>
                  <a:gd name="T119" fmla="*/ 387 h 38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</a:cxnLst>
                <a:rect l="0" t="0" r="r" b="b"/>
                <a:pathLst>
                  <a:path w="543" h="387">
                    <a:moveTo>
                      <a:pt x="514" y="0"/>
                    </a:moveTo>
                    <a:lnTo>
                      <a:pt x="514" y="0"/>
                    </a:lnTo>
                    <a:lnTo>
                      <a:pt x="514" y="2"/>
                    </a:lnTo>
                    <a:lnTo>
                      <a:pt x="516" y="9"/>
                    </a:lnTo>
                    <a:lnTo>
                      <a:pt x="519" y="12"/>
                    </a:lnTo>
                    <a:lnTo>
                      <a:pt x="521" y="14"/>
                    </a:lnTo>
                    <a:lnTo>
                      <a:pt x="521" y="14"/>
                    </a:lnTo>
                    <a:lnTo>
                      <a:pt x="526" y="17"/>
                    </a:lnTo>
                    <a:lnTo>
                      <a:pt x="526" y="17"/>
                    </a:lnTo>
                    <a:lnTo>
                      <a:pt x="529" y="19"/>
                    </a:lnTo>
                    <a:lnTo>
                      <a:pt x="533" y="22"/>
                    </a:lnTo>
                    <a:lnTo>
                      <a:pt x="536" y="22"/>
                    </a:lnTo>
                    <a:lnTo>
                      <a:pt x="536" y="24"/>
                    </a:lnTo>
                    <a:lnTo>
                      <a:pt x="538" y="24"/>
                    </a:lnTo>
                    <a:lnTo>
                      <a:pt x="538" y="26"/>
                    </a:lnTo>
                    <a:lnTo>
                      <a:pt x="538" y="31"/>
                    </a:lnTo>
                    <a:lnTo>
                      <a:pt x="541" y="34"/>
                    </a:lnTo>
                    <a:lnTo>
                      <a:pt x="543" y="36"/>
                    </a:lnTo>
                    <a:lnTo>
                      <a:pt x="543" y="39"/>
                    </a:lnTo>
                    <a:lnTo>
                      <a:pt x="543" y="41"/>
                    </a:lnTo>
                    <a:lnTo>
                      <a:pt x="541" y="43"/>
                    </a:lnTo>
                    <a:lnTo>
                      <a:pt x="538" y="46"/>
                    </a:lnTo>
                    <a:lnTo>
                      <a:pt x="538" y="46"/>
                    </a:lnTo>
                    <a:lnTo>
                      <a:pt x="538" y="48"/>
                    </a:lnTo>
                    <a:lnTo>
                      <a:pt x="536" y="51"/>
                    </a:lnTo>
                    <a:lnTo>
                      <a:pt x="536" y="51"/>
                    </a:lnTo>
                    <a:lnTo>
                      <a:pt x="533" y="56"/>
                    </a:lnTo>
                    <a:lnTo>
                      <a:pt x="533" y="61"/>
                    </a:lnTo>
                    <a:lnTo>
                      <a:pt x="531" y="63"/>
                    </a:lnTo>
                    <a:lnTo>
                      <a:pt x="529" y="65"/>
                    </a:lnTo>
                    <a:lnTo>
                      <a:pt x="529" y="65"/>
                    </a:lnTo>
                    <a:lnTo>
                      <a:pt x="529" y="70"/>
                    </a:lnTo>
                    <a:lnTo>
                      <a:pt x="529" y="73"/>
                    </a:lnTo>
                    <a:lnTo>
                      <a:pt x="526" y="73"/>
                    </a:lnTo>
                    <a:lnTo>
                      <a:pt x="526" y="80"/>
                    </a:lnTo>
                    <a:lnTo>
                      <a:pt x="524" y="82"/>
                    </a:lnTo>
                    <a:lnTo>
                      <a:pt x="521" y="90"/>
                    </a:lnTo>
                    <a:lnTo>
                      <a:pt x="516" y="95"/>
                    </a:lnTo>
                    <a:lnTo>
                      <a:pt x="516" y="97"/>
                    </a:lnTo>
                    <a:lnTo>
                      <a:pt x="516" y="97"/>
                    </a:lnTo>
                    <a:lnTo>
                      <a:pt x="516" y="97"/>
                    </a:lnTo>
                    <a:lnTo>
                      <a:pt x="516" y="100"/>
                    </a:lnTo>
                    <a:lnTo>
                      <a:pt x="516" y="100"/>
                    </a:lnTo>
                    <a:lnTo>
                      <a:pt x="516" y="100"/>
                    </a:lnTo>
                    <a:lnTo>
                      <a:pt x="516" y="102"/>
                    </a:lnTo>
                    <a:lnTo>
                      <a:pt x="516" y="107"/>
                    </a:lnTo>
                    <a:lnTo>
                      <a:pt x="516" y="109"/>
                    </a:lnTo>
                    <a:lnTo>
                      <a:pt x="514" y="112"/>
                    </a:lnTo>
                    <a:lnTo>
                      <a:pt x="509" y="119"/>
                    </a:lnTo>
                    <a:lnTo>
                      <a:pt x="509" y="119"/>
                    </a:lnTo>
                    <a:lnTo>
                      <a:pt x="509" y="121"/>
                    </a:lnTo>
                    <a:lnTo>
                      <a:pt x="504" y="124"/>
                    </a:lnTo>
                    <a:lnTo>
                      <a:pt x="502" y="124"/>
                    </a:lnTo>
                    <a:lnTo>
                      <a:pt x="502" y="126"/>
                    </a:lnTo>
                    <a:lnTo>
                      <a:pt x="499" y="131"/>
                    </a:lnTo>
                    <a:lnTo>
                      <a:pt x="497" y="134"/>
                    </a:lnTo>
                    <a:lnTo>
                      <a:pt x="497" y="136"/>
                    </a:lnTo>
                    <a:lnTo>
                      <a:pt x="497" y="141"/>
                    </a:lnTo>
                    <a:lnTo>
                      <a:pt x="497" y="143"/>
                    </a:lnTo>
                    <a:lnTo>
                      <a:pt x="494" y="143"/>
                    </a:lnTo>
                    <a:lnTo>
                      <a:pt x="494" y="146"/>
                    </a:lnTo>
                    <a:lnTo>
                      <a:pt x="494" y="146"/>
                    </a:lnTo>
                    <a:lnTo>
                      <a:pt x="492" y="146"/>
                    </a:lnTo>
                    <a:lnTo>
                      <a:pt x="492" y="146"/>
                    </a:lnTo>
                    <a:lnTo>
                      <a:pt x="492" y="148"/>
                    </a:lnTo>
                    <a:lnTo>
                      <a:pt x="492" y="148"/>
                    </a:lnTo>
                    <a:lnTo>
                      <a:pt x="490" y="148"/>
                    </a:lnTo>
                    <a:lnTo>
                      <a:pt x="490" y="148"/>
                    </a:lnTo>
                    <a:lnTo>
                      <a:pt x="492" y="153"/>
                    </a:lnTo>
                    <a:lnTo>
                      <a:pt x="490" y="153"/>
                    </a:lnTo>
                    <a:lnTo>
                      <a:pt x="490" y="156"/>
                    </a:lnTo>
                    <a:lnTo>
                      <a:pt x="490" y="158"/>
                    </a:lnTo>
                    <a:lnTo>
                      <a:pt x="490" y="158"/>
                    </a:lnTo>
                    <a:lnTo>
                      <a:pt x="490" y="160"/>
                    </a:lnTo>
                    <a:lnTo>
                      <a:pt x="492" y="163"/>
                    </a:lnTo>
                    <a:lnTo>
                      <a:pt x="490" y="163"/>
                    </a:lnTo>
                    <a:lnTo>
                      <a:pt x="490" y="165"/>
                    </a:lnTo>
                    <a:lnTo>
                      <a:pt x="490" y="165"/>
                    </a:lnTo>
                    <a:lnTo>
                      <a:pt x="492" y="168"/>
                    </a:lnTo>
                    <a:lnTo>
                      <a:pt x="492" y="168"/>
                    </a:lnTo>
                    <a:lnTo>
                      <a:pt x="494" y="170"/>
                    </a:lnTo>
                    <a:lnTo>
                      <a:pt x="494" y="170"/>
                    </a:lnTo>
                    <a:lnTo>
                      <a:pt x="497" y="168"/>
                    </a:lnTo>
                    <a:lnTo>
                      <a:pt x="497" y="168"/>
                    </a:lnTo>
                    <a:lnTo>
                      <a:pt x="497" y="168"/>
                    </a:lnTo>
                    <a:lnTo>
                      <a:pt x="499" y="168"/>
                    </a:lnTo>
                    <a:lnTo>
                      <a:pt x="499" y="168"/>
                    </a:lnTo>
                    <a:lnTo>
                      <a:pt x="499" y="170"/>
                    </a:lnTo>
                    <a:lnTo>
                      <a:pt x="499" y="170"/>
                    </a:lnTo>
                    <a:lnTo>
                      <a:pt x="502" y="170"/>
                    </a:lnTo>
                    <a:lnTo>
                      <a:pt x="502" y="170"/>
                    </a:lnTo>
                    <a:lnTo>
                      <a:pt x="504" y="170"/>
                    </a:lnTo>
                    <a:lnTo>
                      <a:pt x="507" y="170"/>
                    </a:lnTo>
                    <a:lnTo>
                      <a:pt x="507" y="170"/>
                    </a:lnTo>
                    <a:lnTo>
                      <a:pt x="507" y="170"/>
                    </a:lnTo>
                    <a:lnTo>
                      <a:pt x="507" y="173"/>
                    </a:lnTo>
                    <a:lnTo>
                      <a:pt x="507" y="173"/>
                    </a:lnTo>
                    <a:lnTo>
                      <a:pt x="507" y="175"/>
                    </a:lnTo>
                    <a:lnTo>
                      <a:pt x="507" y="175"/>
                    </a:lnTo>
                    <a:lnTo>
                      <a:pt x="509" y="175"/>
                    </a:lnTo>
                    <a:lnTo>
                      <a:pt x="509" y="178"/>
                    </a:lnTo>
                    <a:lnTo>
                      <a:pt x="512" y="178"/>
                    </a:lnTo>
                    <a:lnTo>
                      <a:pt x="512" y="180"/>
                    </a:lnTo>
                    <a:lnTo>
                      <a:pt x="512" y="180"/>
                    </a:lnTo>
                    <a:lnTo>
                      <a:pt x="512" y="180"/>
                    </a:lnTo>
                    <a:lnTo>
                      <a:pt x="512" y="180"/>
                    </a:lnTo>
                    <a:lnTo>
                      <a:pt x="512" y="182"/>
                    </a:lnTo>
                    <a:lnTo>
                      <a:pt x="512" y="182"/>
                    </a:lnTo>
                    <a:lnTo>
                      <a:pt x="512" y="185"/>
                    </a:lnTo>
                    <a:lnTo>
                      <a:pt x="509" y="185"/>
                    </a:lnTo>
                    <a:lnTo>
                      <a:pt x="509" y="185"/>
                    </a:lnTo>
                    <a:lnTo>
                      <a:pt x="509" y="185"/>
                    </a:lnTo>
                    <a:lnTo>
                      <a:pt x="507" y="185"/>
                    </a:lnTo>
                    <a:lnTo>
                      <a:pt x="507" y="187"/>
                    </a:lnTo>
                    <a:lnTo>
                      <a:pt x="507" y="187"/>
                    </a:lnTo>
                    <a:lnTo>
                      <a:pt x="509" y="192"/>
                    </a:lnTo>
                    <a:lnTo>
                      <a:pt x="509" y="195"/>
                    </a:lnTo>
                    <a:lnTo>
                      <a:pt x="509" y="195"/>
                    </a:lnTo>
                    <a:lnTo>
                      <a:pt x="509" y="195"/>
                    </a:lnTo>
                    <a:lnTo>
                      <a:pt x="509" y="197"/>
                    </a:lnTo>
                    <a:lnTo>
                      <a:pt x="509" y="197"/>
                    </a:lnTo>
                    <a:lnTo>
                      <a:pt x="507" y="202"/>
                    </a:lnTo>
                    <a:lnTo>
                      <a:pt x="507" y="204"/>
                    </a:lnTo>
                    <a:lnTo>
                      <a:pt x="507" y="207"/>
                    </a:lnTo>
                    <a:lnTo>
                      <a:pt x="507" y="209"/>
                    </a:lnTo>
                    <a:lnTo>
                      <a:pt x="504" y="209"/>
                    </a:lnTo>
                    <a:lnTo>
                      <a:pt x="504" y="212"/>
                    </a:lnTo>
                    <a:lnTo>
                      <a:pt x="502" y="212"/>
                    </a:lnTo>
                    <a:lnTo>
                      <a:pt x="502" y="214"/>
                    </a:lnTo>
                    <a:lnTo>
                      <a:pt x="502" y="217"/>
                    </a:lnTo>
                    <a:lnTo>
                      <a:pt x="504" y="217"/>
                    </a:lnTo>
                    <a:lnTo>
                      <a:pt x="504" y="231"/>
                    </a:lnTo>
                    <a:lnTo>
                      <a:pt x="504" y="241"/>
                    </a:lnTo>
                    <a:lnTo>
                      <a:pt x="504" y="260"/>
                    </a:lnTo>
                    <a:lnTo>
                      <a:pt x="504" y="280"/>
                    </a:lnTo>
                    <a:lnTo>
                      <a:pt x="504" y="290"/>
                    </a:lnTo>
                    <a:lnTo>
                      <a:pt x="504" y="299"/>
                    </a:lnTo>
                    <a:lnTo>
                      <a:pt x="504" y="319"/>
                    </a:lnTo>
                    <a:lnTo>
                      <a:pt x="504" y="338"/>
                    </a:lnTo>
                    <a:lnTo>
                      <a:pt x="504" y="348"/>
                    </a:lnTo>
                    <a:lnTo>
                      <a:pt x="504" y="368"/>
                    </a:lnTo>
                    <a:lnTo>
                      <a:pt x="504" y="377"/>
                    </a:lnTo>
                    <a:lnTo>
                      <a:pt x="504" y="387"/>
                    </a:lnTo>
                    <a:lnTo>
                      <a:pt x="499" y="387"/>
                    </a:lnTo>
                    <a:lnTo>
                      <a:pt x="494" y="387"/>
                    </a:lnTo>
                    <a:lnTo>
                      <a:pt x="490" y="387"/>
                    </a:lnTo>
                    <a:lnTo>
                      <a:pt x="485" y="387"/>
                    </a:lnTo>
                    <a:lnTo>
                      <a:pt x="480" y="387"/>
                    </a:lnTo>
                    <a:lnTo>
                      <a:pt x="477" y="387"/>
                    </a:lnTo>
                    <a:lnTo>
                      <a:pt x="473" y="387"/>
                    </a:lnTo>
                    <a:lnTo>
                      <a:pt x="468" y="387"/>
                    </a:lnTo>
                    <a:lnTo>
                      <a:pt x="465" y="387"/>
                    </a:lnTo>
                    <a:lnTo>
                      <a:pt x="460" y="387"/>
                    </a:lnTo>
                    <a:lnTo>
                      <a:pt x="455" y="387"/>
                    </a:lnTo>
                    <a:lnTo>
                      <a:pt x="451" y="387"/>
                    </a:lnTo>
                    <a:lnTo>
                      <a:pt x="446" y="387"/>
                    </a:lnTo>
                    <a:lnTo>
                      <a:pt x="441" y="387"/>
                    </a:lnTo>
                    <a:lnTo>
                      <a:pt x="438" y="387"/>
                    </a:lnTo>
                    <a:lnTo>
                      <a:pt x="434" y="387"/>
                    </a:lnTo>
                    <a:lnTo>
                      <a:pt x="429" y="387"/>
                    </a:lnTo>
                    <a:lnTo>
                      <a:pt x="426" y="387"/>
                    </a:lnTo>
                    <a:lnTo>
                      <a:pt x="421" y="387"/>
                    </a:lnTo>
                    <a:lnTo>
                      <a:pt x="416" y="387"/>
                    </a:lnTo>
                    <a:lnTo>
                      <a:pt x="412" y="387"/>
                    </a:lnTo>
                    <a:lnTo>
                      <a:pt x="407" y="387"/>
                    </a:lnTo>
                    <a:lnTo>
                      <a:pt x="402" y="387"/>
                    </a:lnTo>
                    <a:lnTo>
                      <a:pt x="399" y="387"/>
                    </a:lnTo>
                    <a:lnTo>
                      <a:pt x="395" y="387"/>
                    </a:lnTo>
                    <a:lnTo>
                      <a:pt x="390" y="387"/>
                    </a:lnTo>
                    <a:lnTo>
                      <a:pt x="385" y="387"/>
                    </a:lnTo>
                    <a:lnTo>
                      <a:pt x="380" y="387"/>
                    </a:lnTo>
                    <a:lnTo>
                      <a:pt x="375" y="387"/>
                    </a:lnTo>
                    <a:lnTo>
                      <a:pt x="373" y="387"/>
                    </a:lnTo>
                    <a:lnTo>
                      <a:pt x="368" y="387"/>
                    </a:lnTo>
                    <a:lnTo>
                      <a:pt x="363" y="387"/>
                    </a:lnTo>
                    <a:lnTo>
                      <a:pt x="360" y="387"/>
                    </a:lnTo>
                    <a:lnTo>
                      <a:pt x="356" y="387"/>
                    </a:lnTo>
                    <a:lnTo>
                      <a:pt x="351" y="387"/>
                    </a:lnTo>
                    <a:lnTo>
                      <a:pt x="346" y="387"/>
                    </a:lnTo>
                    <a:lnTo>
                      <a:pt x="341" y="387"/>
                    </a:lnTo>
                    <a:lnTo>
                      <a:pt x="336" y="387"/>
                    </a:lnTo>
                    <a:lnTo>
                      <a:pt x="334" y="387"/>
                    </a:lnTo>
                    <a:lnTo>
                      <a:pt x="329" y="387"/>
                    </a:lnTo>
                    <a:lnTo>
                      <a:pt x="324" y="387"/>
                    </a:lnTo>
                    <a:lnTo>
                      <a:pt x="321" y="387"/>
                    </a:lnTo>
                    <a:lnTo>
                      <a:pt x="317" y="387"/>
                    </a:lnTo>
                    <a:lnTo>
                      <a:pt x="312" y="387"/>
                    </a:lnTo>
                    <a:lnTo>
                      <a:pt x="307" y="387"/>
                    </a:lnTo>
                    <a:lnTo>
                      <a:pt x="302" y="387"/>
                    </a:lnTo>
                    <a:lnTo>
                      <a:pt x="297" y="387"/>
                    </a:lnTo>
                    <a:lnTo>
                      <a:pt x="295" y="387"/>
                    </a:lnTo>
                    <a:lnTo>
                      <a:pt x="287" y="387"/>
                    </a:lnTo>
                    <a:lnTo>
                      <a:pt x="280" y="387"/>
                    </a:lnTo>
                    <a:lnTo>
                      <a:pt x="278" y="387"/>
                    </a:lnTo>
                    <a:lnTo>
                      <a:pt x="270" y="387"/>
                    </a:lnTo>
                    <a:lnTo>
                      <a:pt x="263" y="387"/>
                    </a:lnTo>
                    <a:lnTo>
                      <a:pt x="258" y="387"/>
                    </a:lnTo>
                    <a:lnTo>
                      <a:pt x="251" y="387"/>
                    </a:lnTo>
                    <a:lnTo>
                      <a:pt x="243" y="387"/>
                    </a:lnTo>
                    <a:lnTo>
                      <a:pt x="241" y="387"/>
                    </a:lnTo>
                    <a:lnTo>
                      <a:pt x="234" y="387"/>
                    </a:lnTo>
                    <a:lnTo>
                      <a:pt x="226" y="387"/>
                    </a:lnTo>
                    <a:lnTo>
                      <a:pt x="221" y="387"/>
                    </a:lnTo>
                    <a:lnTo>
                      <a:pt x="214" y="387"/>
                    </a:lnTo>
                    <a:lnTo>
                      <a:pt x="207" y="387"/>
                    </a:lnTo>
                    <a:lnTo>
                      <a:pt x="204" y="387"/>
                    </a:lnTo>
                    <a:lnTo>
                      <a:pt x="197" y="387"/>
                    </a:lnTo>
                    <a:lnTo>
                      <a:pt x="190" y="387"/>
                    </a:lnTo>
                    <a:lnTo>
                      <a:pt x="185" y="387"/>
                    </a:lnTo>
                    <a:lnTo>
                      <a:pt x="178" y="387"/>
                    </a:lnTo>
                    <a:lnTo>
                      <a:pt x="170" y="387"/>
                    </a:lnTo>
                    <a:lnTo>
                      <a:pt x="168" y="387"/>
                    </a:lnTo>
                    <a:lnTo>
                      <a:pt x="161" y="387"/>
                    </a:lnTo>
                    <a:lnTo>
                      <a:pt x="153" y="387"/>
                    </a:lnTo>
                    <a:lnTo>
                      <a:pt x="148" y="387"/>
                    </a:lnTo>
                    <a:lnTo>
                      <a:pt x="141" y="387"/>
                    </a:lnTo>
                    <a:lnTo>
                      <a:pt x="134" y="387"/>
                    </a:lnTo>
                    <a:lnTo>
                      <a:pt x="131" y="387"/>
                    </a:lnTo>
                    <a:lnTo>
                      <a:pt x="124" y="387"/>
                    </a:lnTo>
                    <a:lnTo>
                      <a:pt x="117" y="387"/>
                    </a:lnTo>
                    <a:lnTo>
                      <a:pt x="112" y="387"/>
                    </a:lnTo>
                    <a:lnTo>
                      <a:pt x="104" y="387"/>
                    </a:lnTo>
                    <a:lnTo>
                      <a:pt x="97" y="387"/>
                    </a:lnTo>
                    <a:lnTo>
                      <a:pt x="92" y="387"/>
                    </a:lnTo>
                    <a:lnTo>
                      <a:pt x="87" y="387"/>
                    </a:lnTo>
                    <a:lnTo>
                      <a:pt x="80" y="387"/>
                    </a:lnTo>
                    <a:lnTo>
                      <a:pt x="75" y="387"/>
                    </a:lnTo>
                    <a:lnTo>
                      <a:pt x="68" y="387"/>
                    </a:lnTo>
                    <a:lnTo>
                      <a:pt x="61" y="387"/>
                    </a:lnTo>
                    <a:lnTo>
                      <a:pt x="56" y="387"/>
                    </a:lnTo>
                    <a:lnTo>
                      <a:pt x="51" y="387"/>
                    </a:lnTo>
                    <a:lnTo>
                      <a:pt x="44" y="387"/>
                    </a:lnTo>
                    <a:lnTo>
                      <a:pt x="39" y="387"/>
                    </a:lnTo>
                    <a:lnTo>
                      <a:pt x="31" y="387"/>
                    </a:lnTo>
                    <a:lnTo>
                      <a:pt x="24" y="387"/>
                    </a:lnTo>
                    <a:lnTo>
                      <a:pt x="19" y="387"/>
                    </a:lnTo>
                    <a:lnTo>
                      <a:pt x="14" y="387"/>
                    </a:lnTo>
                    <a:lnTo>
                      <a:pt x="7" y="387"/>
                    </a:lnTo>
                    <a:lnTo>
                      <a:pt x="2" y="387"/>
                    </a:lnTo>
                    <a:lnTo>
                      <a:pt x="0" y="387"/>
                    </a:lnTo>
                  </a:path>
                </a:pathLst>
              </a:custGeom>
              <a:noFill/>
              <a:ln w="5">
                <a:solidFill>
                  <a:srgbClr val="808285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200" dirty="0"/>
              </a:p>
            </p:txBody>
          </p:sp>
          <p:sp>
            <p:nvSpPr>
              <p:cNvPr id="168" name="Freeform 294">
                <a:extLst>
                  <a:ext uri="{FF2B5EF4-FFF2-40B4-BE49-F238E27FC236}">
                    <a16:creationId xmlns:a16="http://schemas.microsoft.com/office/drawing/2014/main" id="{B78D8D5A-9243-4413-9FEA-65B1CF20ED0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476" y="1151"/>
                <a:ext cx="417" cy="697"/>
              </a:xfrm>
              <a:custGeom>
                <a:avLst/>
                <a:gdLst>
                  <a:gd name="T0" fmla="*/ 56 w 417"/>
                  <a:gd name="T1" fmla="*/ 697 h 697"/>
                  <a:gd name="T2" fmla="*/ 117 w 417"/>
                  <a:gd name="T3" fmla="*/ 697 h 697"/>
                  <a:gd name="T4" fmla="*/ 178 w 417"/>
                  <a:gd name="T5" fmla="*/ 697 h 697"/>
                  <a:gd name="T6" fmla="*/ 239 w 417"/>
                  <a:gd name="T7" fmla="*/ 697 h 697"/>
                  <a:gd name="T8" fmla="*/ 298 w 417"/>
                  <a:gd name="T9" fmla="*/ 697 h 697"/>
                  <a:gd name="T10" fmla="*/ 361 w 417"/>
                  <a:gd name="T11" fmla="*/ 697 h 697"/>
                  <a:gd name="T12" fmla="*/ 417 w 417"/>
                  <a:gd name="T13" fmla="*/ 653 h 697"/>
                  <a:gd name="T14" fmla="*/ 405 w 417"/>
                  <a:gd name="T15" fmla="*/ 449 h 697"/>
                  <a:gd name="T16" fmla="*/ 398 w 417"/>
                  <a:gd name="T17" fmla="*/ 434 h 697"/>
                  <a:gd name="T18" fmla="*/ 388 w 417"/>
                  <a:gd name="T19" fmla="*/ 439 h 697"/>
                  <a:gd name="T20" fmla="*/ 385 w 417"/>
                  <a:gd name="T21" fmla="*/ 444 h 697"/>
                  <a:gd name="T22" fmla="*/ 388 w 417"/>
                  <a:gd name="T23" fmla="*/ 451 h 697"/>
                  <a:gd name="T24" fmla="*/ 368 w 417"/>
                  <a:gd name="T25" fmla="*/ 453 h 697"/>
                  <a:gd name="T26" fmla="*/ 359 w 417"/>
                  <a:gd name="T27" fmla="*/ 451 h 697"/>
                  <a:gd name="T28" fmla="*/ 339 w 417"/>
                  <a:gd name="T29" fmla="*/ 453 h 697"/>
                  <a:gd name="T30" fmla="*/ 327 w 417"/>
                  <a:gd name="T31" fmla="*/ 453 h 697"/>
                  <a:gd name="T32" fmla="*/ 317 w 417"/>
                  <a:gd name="T33" fmla="*/ 461 h 697"/>
                  <a:gd name="T34" fmla="*/ 298 w 417"/>
                  <a:gd name="T35" fmla="*/ 458 h 697"/>
                  <a:gd name="T36" fmla="*/ 290 w 417"/>
                  <a:gd name="T37" fmla="*/ 470 h 697"/>
                  <a:gd name="T38" fmla="*/ 281 w 417"/>
                  <a:gd name="T39" fmla="*/ 458 h 697"/>
                  <a:gd name="T40" fmla="*/ 278 w 417"/>
                  <a:gd name="T41" fmla="*/ 451 h 697"/>
                  <a:gd name="T42" fmla="*/ 276 w 417"/>
                  <a:gd name="T43" fmla="*/ 441 h 697"/>
                  <a:gd name="T44" fmla="*/ 271 w 417"/>
                  <a:gd name="T45" fmla="*/ 431 h 697"/>
                  <a:gd name="T46" fmla="*/ 259 w 417"/>
                  <a:gd name="T47" fmla="*/ 429 h 697"/>
                  <a:gd name="T48" fmla="*/ 246 w 417"/>
                  <a:gd name="T49" fmla="*/ 417 h 697"/>
                  <a:gd name="T50" fmla="*/ 249 w 417"/>
                  <a:gd name="T51" fmla="*/ 407 h 697"/>
                  <a:gd name="T52" fmla="*/ 242 w 417"/>
                  <a:gd name="T53" fmla="*/ 392 h 697"/>
                  <a:gd name="T54" fmla="*/ 234 w 417"/>
                  <a:gd name="T55" fmla="*/ 383 h 697"/>
                  <a:gd name="T56" fmla="*/ 229 w 417"/>
                  <a:gd name="T57" fmla="*/ 371 h 697"/>
                  <a:gd name="T58" fmla="*/ 227 w 417"/>
                  <a:gd name="T59" fmla="*/ 358 h 697"/>
                  <a:gd name="T60" fmla="*/ 225 w 417"/>
                  <a:gd name="T61" fmla="*/ 349 h 697"/>
                  <a:gd name="T62" fmla="*/ 210 w 417"/>
                  <a:gd name="T63" fmla="*/ 339 h 697"/>
                  <a:gd name="T64" fmla="*/ 207 w 417"/>
                  <a:gd name="T65" fmla="*/ 344 h 697"/>
                  <a:gd name="T66" fmla="*/ 203 w 417"/>
                  <a:gd name="T67" fmla="*/ 351 h 697"/>
                  <a:gd name="T68" fmla="*/ 193 w 417"/>
                  <a:gd name="T69" fmla="*/ 358 h 697"/>
                  <a:gd name="T70" fmla="*/ 181 w 417"/>
                  <a:gd name="T71" fmla="*/ 356 h 697"/>
                  <a:gd name="T72" fmla="*/ 173 w 417"/>
                  <a:gd name="T73" fmla="*/ 349 h 697"/>
                  <a:gd name="T74" fmla="*/ 176 w 417"/>
                  <a:gd name="T75" fmla="*/ 339 h 697"/>
                  <a:gd name="T76" fmla="*/ 173 w 417"/>
                  <a:gd name="T77" fmla="*/ 329 h 697"/>
                  <a:gd name="T78" fmla="*/ 183 w 417"/>
                  <a:gd name="T79" fmla="*/ 322 h 697"/>
                  <a:gd name="T80" fmla="*/ 183 w 417"/>
                  <a:gd name="T81" fmla="*/ 310 h 697"/>
                  <a:gd name="T82" fmla="*/ 178 w 417"/>
                  <a:gd name="T83" fmla="*/ 300 h 697"/>
                  <a:gd name="T84" fmla="*/ 176 w 417"/>
                  <a:gd name="T85" fmla="*/ 293 h 697"/>
                  <a:gd name="T86" fmla="*/ 178 w 417"/>
                  <a:gd name="T87" fmla="*/ 283 h 697"/>
                  <a:gd name="T88" fmla="*/ 183 w 417"/>
                  <a:gd name="T89" fmla="*/ 273 h 697"/>
                  <a:gd name="T90" fmla="*/ 183 w 417"/>
                  <a:gd name="T91" fmla="*/ 258 h 697"/>
                  <a:gd name="T92" fmla="*/ 185 w 417"/>
                  <a:gd name="T93" fmla="*/ 254 h 697"/>
                  <a:gd name="T94" fmla="*/ 188 w 417"/>
                  <a:gd name="T95" fmla="*/ 244 h 697"/>
                  <a:gd name="T96" fmla="*/ 176 w 417"/>
                  <a:gd name="T97" fmla="*/ 244 h 697"/>
                  <a:gd name="T98" fmla="*/ 166 w 417"/>
                  <a:gd name="T99" fmla="*/ 239 h 697"/>
                  <a:gd name="T100" fmla="*/ 159 w 417"/>
                  <a:gd name="T101" fmla="*/ 236 h 697"/>
                  <a:gd name="T102" fmla="*/ 151 w 417"/>
                  <a:gd name="T103" fmla="*/ 229 h 697"/>
                  <a:gd name="T104" fmla="*/ 146 w 417"/>
                  <a:gd name="T105" fmla="*/ 217 h 697"/>
                  <a:gd name="T106" fmla="*/ 137 w 417"/>
                  <a:gd name="T107" fmla="*/ 205 h 697"/>
                  <a:gd name="T108" fmla="*/ 120 w 417"/>
                  <a:gd name="T109" fmla="*/ 188 h 697"/>
                  <a:gd name="T110" fmla="*/ 105 w 417"/>
                  <a:gd name="T111" fmla="*/ 176 h 697"/>
                  <a:gd name="T112" fmla="*/ 90 w 417"/>
                  <a:gd name="T113" fmla="*/ 161 h 697"/>
                  <a:gd name="T114" fmla="*/ 93 w 417"/>
                  <a:gd name="T115" fmla="*/ 154 h 697"/>
                  <a:gd name="T116" fmla="*/ 93 w 417"/>
                  <a:gd name="T117" fmla="*/ 144 h 697"/>
                  <a:gd name="T118" fmla="*/ 86 w 417"/>
                  <a:gd name="T119" fmla="*/ 129 h 697"/>
                  <a:gd name="T120" fmla="*/ 73 w 417"/>
                  <a:gd name="T121" fmla="*/ 115 h 69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</a:cxnLst>
                <a:rect l="0" t="0" r="r" b="b"/>
                <a:pathLst>
                  <a:path w="417" h="697">
                    <a:moveTo>
                      <a:pt x="0" y="697"/>
                    </a:moveTo>
                    <a:lnTo>
                      <a:pt x="5" y="697"/>
                    </a:lnTo>
                    <a:lnTo>
                      <a:pt x="10" y="697"/>
                    </a:lnTo>
                    <a:lnTo>
                      <a:pt x="12" y="697"/>
                    </a:lnTo>
                    <a:lnTo>
                      <a:pt x="17" y="697"/>
                    </a:lnTo>
                    <a:lnTo>
                      <a:pt x="22" y="697"/>
                    </a:lnTo>
                    <a:lnTo>
                      <a:pt x="25" y="697"/>
                    </a:lnTo>
                    <a:lnTo>
                      <a:pt x="29" y="697"/>
                    </a:lnTo>
                    <a:lnTo>
                      <a:pt x="34" y="697"/>
                    </a:lnTo>
                    <a:lnTo>
                      <a:pt x="39" y="697"/>
                    </a:lnTo>
                    <a:lnTo>
                      <a:pt x="44" y="697"/>
                    </a:lnTo>
                    <a:lnTo>
                      <a:pt x="49" y="697"/>
                    </a:lnTo>
                    <a:lnTo>
                      <a:pt x="51" y="697"/>
                    </a:lnTo>
                    <a:lnTo>
                      <a:pt x="56" y="697"/>
                    </a:lnTo>
                    <a:lnTo>
                      <a:pt x="61" y="697"/>
                    </a:lnTo>
                    <a:lnTo>
                      <a:pt x="64" y="697"/>
                    </a:lnTo>
                    <a:lnTo>
                      <a:pt x="68" y="697"/>
                    </a:lnTo>
                    <a:lnTo>
                      <a:pt x="73" y="697"/>
                    </a:lnTo>
                    <a:lnTo>
                      <a:pt x="78" y="697"/>
                    </a:lnTo>
                    <a:lnTo>
                      <a:pt x="83" y="697"/>
                    </a:lnTo>
                    <a:lnTo>
                      <a:pt x="88" y="697"/>
                    </a:lnTo>
                    <a:lnTo>
                      <a:pt x="90" y="697"/>
                    </a:lnTo>
                    <a:lnTo>
                      <a:pt x="95" y="697"/>
                    </a:lnTo>
                    <a:lnTo>
                      <a:pt x="100" y="697"/>
                    </a:lnTo>
                    <a:lnTo>
                      <a:pt x="103" y="697"/>
                    </a:lnTo>
                    <a:lnTo>
                      <a:pt x="107" y="697"/>
                    </a:lnTo>
                    <a:lnTo>
                      <a:pt x="112" y="697"/>
                    </a:lnTo>
                    <a:lnTo>
                      <a:pt x="117" y="697"/>
                    </a:lnTo>
                    <a:lnTo>
                      <a:pt x="122" y="697"/>
                    </a:lnTo>
                    <a:lnTo>
                      <a:pt x="127" y="697"/>
                    </a:lnTo>
                    <a:lnTo>
                      <a:pt x="129" y="697"/>
                    </a:lnTo>
                    <a:lnTo>
                      <a:pt x="134" y="697"/>
                    </a:lnTo>
                    <a:lnTo>
                      <a:pt x="139" y="697"/>
                    </a:lnTo>
                    <a:lnTo>
                      <a:pt x="142" y="697"/>
                    </a:lnTo>
                    <a:lnTo>
                      <a:pt x="146" y="697"/>
                    </a:lnTo>
                    <a:lnTo>
                      <a:pt x="151" y="697"/>
                    </a:lnTo>
                    <a:lnTo>
                      <a:pt x="156" y="697"/>
                    </a:lnTo>
                    <a:lnTo>
                      <a:pt x="161" y="697"/>
                    </a:lnTo>
                    <a:lnTo>
                      <a:pt x="166" y="697"/>
                    </a:lnTo>
                    <a:lnTo>
                      <a:pt x="168" y="697"/>
                    </a:lnTo>
                    <a:lnTo>
                      <a:pt x="173" y="697"/>
                    </a:lnTo>
                    <a:lnTo>
                      <a:pt x="178" y="697"/>
                    </a:lnTo>
                    <a:lnTo>
                      <a:pt x="181" y="697"/>
                    </a:lnTo>
                    <a:lnTo>
                      <a:pt x="185" y="697"/>
                    </a:lnTo>
                    <a:lnTo>
                      <a:pt x="190" y="697"/>
                    </a:lnTo>
                    <a:lnTo>
                      <a:pt x="195" y="697"/>
                    </a:lnTo>
                    <a:lnTo>
                      <a:pt x="200" y="697"/>
                    </a:lnTo>
                    <a:lnTo>
                      <a:pt x="205" y="697"/>
                    </a:lnTo>
                    <a:lnTo>
                      <a:pt x="207" y="697"/>
                    </a:lnTo>
                    <a:lnTo>
                      <a:pt x="212" y="697"/>
                    </a:lnTo>
                    <a:lnTo>
                      <a:pt x="217" y="697"/>
                    </a:lnTo>
                    <a:lnTo>
                      <a:pt x="220" y="697"/>
                    </a:lnTo>
                    <a:lnTo>
                      <a:pt x="225" y="697"/>
                    </a:lnTo>
                    <a:lnTo>
                      <a:pt x="229" y="697"/>
                    </a:lnTo>
                    <a:lnTo>
                      <a:pt x="234" y="697"/>
                    </a:lnTo>
                    <a:lnTo>
                      <a:pt x="239" y="697"/>
                    </a:lnTo>
                    <a:lnTo>
                      <a:pt x="244" y="697"/>
                    </a:lnTo>
                    <a:lnTo>
                      <a:pt x="246" y="697"/>
                    </a:lnTo>
                    <a:lnTo>
                      <a:pt x="251" y="697"/>
                    </a:lnTo>
                    <a:lnTo>
                      <a:pt x="256" y="697"/>
                    </a:lnTo>
                    <a:lnTo>
                      <a:pt x="259" y="697"/>
                    </a:lnTo>
                    <a:lnTo>
                      <a:pt x="264" y="697"/>
                    </a:lnTo>
                    <a:lnTo>
                      <a:pt x="268" y="697"/>
                    </a:lnTo>
                    <a:lnTo>
                      <a:pt x="273" y="697"/>
                    </a:lnTo>
                    <a:lnTo>
                      <a:pt x="278" y="697"/>
                    </a:lnTo>
                    <a:lnTo>
                      <a:pt x="283" y="697"/>
                    </a:lnTo>
                    <a:lnTo>
                      <a:pt x="285" y="697"/>
                    </a:lnTo>
                    <a:lnTo>
                      <a:pt x="290" y="697"/>
                    </a:lnTo>
                    <a:lnTo>
                      <a:pt x="295" y="697"/>
                    </a:lnTo>
                    <a:lnTo>
                      <a:pt x="298" y="697"/>
                    </a:lnTo>
                    <a:lnTo>
                      <a:pt x="305" y="697"/>
                    </a:lnTo>
                    <a:lnTo>
                      <a:pt x="310" y="697"/>
                    </a:lnTo>
                    <a:lnTo>
                      <a:pt x="312" y="697"/>
                    </a:lnTo>
                    <a:lnTo>
                      <a:pt x="317" y="697"/>
                    </a:lnTo>
                    <a:lnTo>
                      <a:pt x="322" y="697"/>
                    </a:lnTo>
                    <a:lnTo>
                      <a:pt x="324" y="697"/>
                    </a:lnTo>
                    <a:lnTo>
                      <a:pt x="329" y="697"/>
                    </a:lnTo>
                    <a:lnTo>
                      <a:pt x="334" y="697"/>
                    </a:lnTo>
                    <a:lnTo>
                      <a:pt x="339" y="697"/>
                    </a:lnTo>
                    <a:lnTo>
                      <a:pt x="344" y="697"/>
                    </a:lnTo>
                    <a:lnTo>
                      <a:pt x="349" y="697"/>
                    </a:lnTo>
                    <a:lnTo>
                      <a:pt x="351" y="697"/>
                    </a:lnTo>
                    <a:lnTo>
                      <a:pt x="356" y="697"/>
                    </a:lnTo>
                    <a:lnTo>
                      <a:pt x="361" y="697"/>
                    </a:lnTo>
                    <a:lnTo>
                      <a:pt x="363" y="697"/>
                    </a:lnTo>
                    <a:lnTo>
                      <a:pt x="368" y="697"/>
                    </a:lnTo>
                    <a:lnTo>
                      <a:pt x="373" y="697"/>
                    </a:lnTo>
                    <a:lnTo>
                      <a:pt x="378" y="697"/>
                    </a:lnTo>
                    <a:lnTo>
                      <a:pt x="383" y="697"/>
                    </a:lnTo>
                    <a:lnTo>
                      <a:pt x="388" y="697"/>
                    </a:lnTo>
                    <a:lnTo>
                      <a:pt x="390" y="697"/>
                    </a:lnTo>
                    <a:lnTo>
                      <a:pt x="395" y="697"/>
                    </a:lnTo>
                    <a:lnTo>
                      <a:pt x="400" y="697"/>
                    </a:lnTo>
                    <a:lnTo>
                      <a:pt x="402" y="697"/>
                    </a:lnTo>
                    <a:lnTo>
                      <a:pt x="407" y="697"/>
                    </a:lnTo>
                    <a:lnTo>
                      <a:pt x="412" y="697"/>
                    </a:lnTo>
                    <a:lnTo>
                      <a:pt x="417" y="697"/>
                    </a:lnTo>
                    <a:lnTo>
                      <a:pt x="417" y="653"/>
                    </a:lnTo>
                    <a:lnTo>
                      <a:pt x="417" y="624"/>
                    </a:lnTo>
                    <a:lnTo>
                      <a:pt x="417" y="592"/>
                    </a:lnTo>
                    <a:lnTo>
                      <a:pt x="417" y="488"/>
                    </a:lnTo>
                    <a:lnTo>
                      <a:pt x="417" y="473"/>
                    </a:lnTo>
                    <a:lnTo>
                      <a:pt x="417" y="458"/>
                    </a:lnTo>
                    <a:lnTo>
                      <a:pt x="412" y="456"/>
                    </a:lnTo>
                    <a:lnTo>
                      <a:pt x="412" y="456"/>
                    </a:lnTo>
                    <a:lnTo>
                      <a:pt x="410" y="453"/>
                    </a:lnTo>
                    <a:lnTo>
                      <a:pt x="410" y="451"/>
                    </a:lnTo>
                    <a:lnTo>
                      <a:pt x="407" y="451"/>
                    </a:lnTo>
                    <a:lnTo>
                      <a:pt x="407" y="451"/>
                    </a:lnTo>
                    <a:lnTo>
                      <a:pt x="407" y="449"/>
                    </a:lnTo>
                    <a:lnTo>
                      <a:pt x="405" y="449"/>
                    </a:lnTo>
                    <a:lnTo>
                      <a:pt x="405" y="449"/>
                    </a:lnTo>
                    <a:lnTo>
                      <a:pt x="405" y="449"/>
                    </a:lnTo>
                    <a:lnTo>
                      <a:pt x="405" y="449"/>
                    </a:lnTo>
                    <a:lnTo>
                      <a:pt x="405" y="446"/>
                    </a:lnTo>
                    <a:lnTo>
                      <a:pt x="405" y="446"/>
                    </a:lnTo>
                    <a:lnTo>
                      <a:pt x="405" y="446"/>
                    </a:lnTo>
                    <a:lnTo>
                      <a:pt x="405" y="444"/>
                    </a:lnTo>
                    <a:lnTo>
                      <a:pt x="405" y="444"/>
                    </a:lnTo>
                    <a:lnTo>
                      <a:pt x="405" y="444"/>
                    </a:lnTo>
                    <a:lnTo>
                      <a:pt x="402" y="444"/>
                    </a:lnTo>
                    <a:lnTo>
                      <a:pt x="402" y="444"/>
                    </a:lnTo>
                    <a:lnTo>
                      <a:pt x="402" y="441"/>
                    </a:lnTo>
                    <a:lnTo>
                      <a:pt x="402" y="441"/>
                    </a:lnTo>
                    <a:lnTo>
                      <a:pt x="400" y="436"/>
                    </a:lnTo>
                    <a:lnTo>
                      <a:pt x="398" y="434"/>
                    </a:lnTo>
                    <a:lnTo>
                      <a:pt x="398" y="434"/>
                    </a:lnTo>
                    <a:lnTo>
                      <a:pt x="395" y="434"/>
                    </a:lnTo>
                    <a:lnTo>
                      <a:pt x="395" y="431"/>
                    </a:lnTo>
                    <a:lnTo>
                      <a:pt x="393" y="431"/>
                    </a:lnTo>
                    <a:lnTo>
                      <a:pt x="393" y="434"/>
                    </a:lnTo>
                    <a:lnTo>
                      <a:pt x="393" y="434"/>
                    </a:lnTo>
                    <a:lnTo>
                      <a:pt x="393" y="434"/>
                    </a:lnTo>
                    <a:lnTo>
                      <a:pt x="393" y="434"/>
                    </a:lnTo>
                    <a:lnTo>
                      <a:pt x="390" y="436"/>
                    </a:lnTo>
                    <a:lnTo>
                      <a:pt x="390" y="436"/>
                    </a:lnTo>
                    <a:lnTo>
                      <a:pt x="388" y="436"/>
                    </a:lnTo>
                    <a:lnTo>
                      <a:pt x="388" y="436"/>
                    </a:lnTo>
                    <a:lnTo>
                      <a:pt x="388" y="436"/>
                    </a:lnTo>
                    <a:lnTo>
                      <a:pt x="388" y="439"/>
                    </a:lnTo>
                    <a:lnTo>
                      <a:pt x="388" y="439"/>
                    </a:lnTo>
                    <a:lnTo>
                      <a:pt x="388" y="439"/>
                    </a:lnTo>
                    <a:lnTo>
                      <a:pt x="388" y="439"/>
                    </a:lnTo>
                    <a:lnTo>
                      <a:pt x="388" y="439"/>
                    </a:lnTo>
                    <a:lnTo>
                      <a:pt x="388" y="439"/>
                    </a:lnTo>
                    <a:lnTo>
                      <a:pt x="388" y="441"/>
                    </a:lnTo>
                    <a:lnTo>
                      <a:pt x="388" y="441"/>
                    </a:lnTo>
                    <a:lnTo>
                      <a:pt x="388" y="441"/>
                    </a:lnTo>
                    <a:lnTo>
                      <a:pt x="388" y="441"/>
                    </a:lnTo>
                    <a:lnTo>
                      <a:pt x="388" y="441"/>
                    </a:lnTo>
                    <a:lnTo>
                      <a:pt x="385" y="444"/>
                    </a:lnTo>
                    <a:lnTo>
                      <a:pt x="385" y="444"/>
                    </a:lnTo>
                    <a:lnTo>
                      <a:pt x="385" y="444"/>
                    </a:lnTo>
                    <a:lnTo>
                      <a:pt x="385" y="444"/>
                    </a:lnTo>
                    <a:lnTo>
                      <a:pt x="385" y="446"/>
                    </a:lnTo>
                    <a:lnTo>
                      <a:pt x="385" y="446"/>
                    </a:lnTo>
                    <a:lnTo>
                      <a:pt x="385" y="446"/>
                    </a:lnTo>
                    <a:lnTo>
                      <a:pt x="385" y="446"/>
                    </a:lnTo>
                    <a:lnTo>
                      <a:pt x="385" y="449"/>
                    </a:lnTo>
                    <a:lnTo>
                      <a:pt x="385" y="449"/>
                    </a:lnTo>
                    <a:lnTo>
                      <a:pt x="385" y="449"/>
                    </a:lnTo>
                    <a:lnTo>
                      <a:pt x="385" y="451"/>
                    </a:lnTo>
                    <a:lnTo>
                      <a:pt x="385" y="451"/>
                    </a:lnTo>
                    <a:lnTo>
                      <a:pt x="385" y="451"/>
                    </a:lnTo>
                    <a:lnTo>
                      <a:pt x="385" y="451"/>
                    </a:lnTo>
                    <a:lnTo>
                      <a:pt x="385" y="451"/>
                    </a:lnTo>
                    <a:lnTo>
                      <a:pt x="388" y="451"/>
                    </a:lnTo>
                    <a:lnTo>
                      <a:pt x="388" y="451"/>
                    </a:lnTo>
                    <a:lnTo>
                      <a:pt x="388" y="451"/>
                    </a:lnTo>
                    <a:lnTo>
                      <a:pt x="388" y="453"/>
                    </a:lnTo>
                    <a:lnTo>
                      <a:pt x="388" y="453"/>
                    </a:lnTo>
                    <a:lnTo>
                      <a:pt x="388" y="453"/>
                    </a:lnTo>
                    <a:lnTo>
                      <a:pt x="385" y="453"/>
                    </a:lnTo>
                    <a:lnTo>
                      <a:pt x="385" y="453"/>
                    </a:lnTo>
                    <a:lnTo>
                      <a:pt x="385" y="453"/>
                    </a:lnTo>
                    <a:lnTo>
                      <a:pt x="383" y="453"/>
                    </a:lnTo>
                    <a:lnTo>
                      <a:pt x="383" y="451"/>
                    </a:lnTo>
                    <a:lnTo>
                      <a:pt x="381" y="451"/>
                    </a:lnTo>
                    <a:lnTo>
                      <a:pt x="376" y="451"/>
                    </a:lnTo>
                    <a:lnTo>
                      <a:pt x="373" y="451"/>
                    </a:lnTo>
                    <a:lnTo>
                      <a:pt x="373" y="451"/>
                    </a:lnTo>
                    <a:lnTo>
                      <a:pt x="368" y="453"/>
                    </a:lnTo>
                    <a:lnTo>
                      <a:pt x="368" y="453"/>
                    </a:lnTo>
                    <a:lnTo>
                      <a:pt x="368" y="453"/>
                    </a:lnTo>
                    <a:lnTo>
                      <a:pt x="366" y="453"/>
                    </a:lnTo>
                    <a:lnTo>
                      <a:pt x="366" y="453"/>
                    </a:lnTo>
                    <a:lnTo>
                      <a:pt x="363" y="456"/>
                    </a:lnTo>
                    <a:lnTo>
                      <a:pt x="363" y="456"/>
                    </a:lnTo>
                    <a:lnTo>
                      <a:pt x="363" y="456"/>
                    </a:lnTo>
                    <a:lnTo>
                      <a:pt x="363" y="453"/>
                    </a:lnTo>
                    <a:lnTo>
                      <a:pt x="363" y="453"/>
                    </a:lnTo>
                    <a:lnTo>
                      <a:pt x="361" y="453"/>
                    </a:lnTo>
                    <a:lnTo>
                      <a:pt x="361" y="453"/>
                    </a:lnTo>
                    <a:lnTo>
                      <a:pt x="361" y="453"/>
                    </a:lnTo>
                    <a:lnTo>
                      <a:pt x="361" y="451"/>
                    </a:lnTo>
                    <a:lnTo>
                      <a:pt x="359" y="451"/>
                    </a:lnTo>
                    <a:lnTo>
                      <a:pt x="356" y="451"/>
                    </a:lnTo>
                    <a:lnTo>
                      <a:pt x="356" y="451"/>
                    </a:lnTo>
                    <a:lnTo>
                      <a:pt x="356" y="451"/>
                    </a:lnTo>
                    <a:lnTo>
                      <a:pt x="354" y="451"/>
                    </a:lnTo>
                    <a:lnTo>
                      <a:pt x="354" y="453"/>
                    </a:lnTo>
                    <a:lnTo>
                      <a:pt x="354" y="453"/>
                    </a:lnTo>
                    <a:lnTo>
                      <a:pt x="351" y="453"/>
                    </a:lnTo>
                    <a:lnTo>
                      <a:pt x="351" y="453"/>
                    </a:lnTo>
                    <a:lnTo>
                      <a:pt x="346" y="453"/>
                    </a:lnTo>
                    <a:lnTo>
                      <a:pt x="344" y="453"/>
                    </a:lnTo>
                    <a:lnTo>
                      <a:pt x="344" y="453"/>
                    </a:lnTo>
                    <a:lnTo>
                      <a:pt x="342" y="453"/>
                    </a:lnTo>
                    <a:lnTo>
                      <a:pt x="339" y="453"/>
                    </a:lnTo>
                    <a:lnTo>
                      <a:pt x="339" y="453"/>
                    </a:lnTo>
                    <a:lnTo>
                      <a:pt x="337" y="453"/>
                    </a:lnTo>
                    <a:lnTo>
                      <a:pt x="337" y="453"/>
                    </a:lnTo>
                    <a:lnTo>
                      <a:pt x="337" y="453"/>
                    </a:lnTo>
                    <a:lnTo>
                      <a:pt x="334" y="451"/>
                    </a:lnTo>
                    <a:lnTo>
                      <a:pt x="334" y="451"/>
                    </a:lnTo>
                    <a:lnTo>
                      <a:pt x="334" y="451"/>
                    </a:lnTo>
                    <a:lnTo>
                      <a:pt x="332" y="451"/>
                    </a:lnTo>
                    <a:lnTo>
                      <a:pt x="332" y="451"/>
                    </a:lnTo>
                    <a:lnTo>
                      <a:pt x="332" y="451"/>
                    </a:lnTo>
                    <a:lnTo>
                      <a:pt x="332" y="453"/>
                    </a:lnTo>
                    <a:lnTo>
                      <a:pt x="329" y="453"/>
                    </a:lnTo>
                    <a:lnTo>
                      <a:pt x="329" y="453"/>
                    </a:lnTo>
                    <a:lnTo>
                      <a:pt x="327" y="453"/>
                    </a:lnTo>
                    <a:lnTo>
                      <a:pt x="327" y="453"/>
                    </a:lnTo>
                    <a:lnTo>
                      <a:pt x="327" y="453"/>
                    </a:lnTo>
                    <a:lnTo>
                      <a:pt x="327" y="456"/>
                    </a:lnTo>
                    <a:lnTo>
                      <a:pt x="327" y="458"/>
                    </a:lnTo>
                    <a:lnTo>
                      <a:pt x="324" y="461"/>
                    </a:lnTo>
                    <a:lnTo>
                      <a:pt x="324" y="461"/>
                    </a:lnTo>
                    <a:lnTo>
                      <a:pt x="324" y="461"/>
                    </a:lnTo>
                    <a:lnTo>
                      <a:pt x="322" y="461"/>
                    </a:lnTo>
                    <a:lnTo>
                      <a:pt x="322" y="461"/>
                    </a:lnTo>
                    <a:lnTo>
                      <a:pt x="322" y="461"/>
                    </a:lnTo>
                    <a:lnTo>
                      <a:pt x="322" y="461"/>
                    </a:lnTo>
                    <a:lnTo>
                      <a:pt x="320" y="461"/>
                    </a:lnTo>
                    <a:lnTo>
                      <a:pt x="320" y="461"/>
                    </a:lnTo>
                    <a:lnTo>
                      <a:pt x="320" y="461"/>
                    </a:lnTo>
                    <a:lnTo>
                      <a:pt x="317" y="461"/>
                    </a:lnTo>
                    <a:lnTo>
                      <a:pt x="317" y="461"/>
                    </a:lnTo>
                    <a:lnTo>
                      <a:pt x="315" y="461"/>
                    </a:lnTo>
                    <a:lnTo>
                      <a:pt x="315" y="461"/>
                    </a:lnTo>
                    <a:lnTo>
                      <a:pt x="315" y="458"/>
                    </a:lnTo>
                    <a:lnTo>
                      <a:pt x="315" y="458"/>
                    </a:lnTo>
                    <a:lnTo>
                      <a:pt x="315" y="458"/>
                    </a:lnTo>
                    <a:lnTo>
                      <a:pt x="307" y="458"/>
                    </a:lnTo>
                    <a:lnTo>
                      <a:pt x="305" y="458"/>
                    </a:lnTo>
                    <a:lnTo>
                      <a:pt x="303" y="458"/>
                    </a:lnTo>
                    <a:lnTo>
                      <a:pt x="303" y="458"/>
                    </a:lnTo>
                    <a:lnTo>
                      <a:pt x="300" y="458"/>
                    </a:lnTo>
                    <a:lnTo>
                      <a:pt x="300" y="458"/>
                    </a:lnTo>
                    <a:lnTo>
                      <a:pt x="300" y="458"/>
                    </a:lnTo>
                    <a:lnTo>
                      <a:pt x="298" y="458"/>
                    </a:lnTo>
                    <a:lnTo>
                      <a:pt x="298" y="458"/>
                    </a:lnTo>
                    <a:lnTo>
                      <a:pt x="293" y="463"/>
                    </a:lnTo>
                    <a:lnTo>
                      <a:pt x="293" y="463"/>
                    </a:lnTo>
                    <a:lnTo>
                      <a:pt x="293" y="463"/>
                    </a:lnTo>
                    <a:lnTo>
                      <a:pt x="293" y="466"/>
                    </a:lnTo>
                    <a:lnTo>
                      <a:pt x="293" y="466"/>
                    </a:lnTo>
                    <a:lnTo>
                      <a:pt x="293" y="466"/>
                    </a:lnTo>
                    <a:lnTo>
                      <a:pt x="293" y="466"/>
                    </a:lnTo>
                    <a:lnTo>
                      <a:pt x="293" y="468"/>
                    </a:lnTo>
                    <a:lnTo>
                      <a:pt x="293" y="468"/>
                    </a:lnTo>
                    <a:lnTo>
                      <a:pt x="293" y="468"/>
                    </a:lnTo>
                    <a:lnTo>
                      <a:pt x="293" y="470"/>
                    </a:lnTo>
                    <a:lnTo>
                      <a:pt x="290" y="470"/>
                    </a:lnTo>
                    <a:lnTo>
                      <a:pt x="290" y="470"/>
                    </a:lnTo>
                    <a:lnTo>
                      <a:pt x="290" y="468"/>
                    </a:lnTo>
                    <a:lnTo>
                      <a:pt x="288" y="466"/>
                    </a:lnTo>
                    <a:lnTo>
                      <a:pt x="288" y="466"/>
                    </a:lnTo>
                    <a:lnTo>
                      <a:pt x="285" y="466"/>
                    </a:lnTo>
                    <a:lnTo>
                      <a:pt x="285" y="466"/>
                    </a:lnTo>
                    <a:lnTo>
                      <a:pt x="285" y="466"/>
                    </a:lnTo>
                    <a:lnTo>
                      <a:pt x="283" y="463"/>
                    </a:lnTo>
                    <a:lnTo>
                      <a:pt x="283" y="463"/>
                    </a:lnTo>
                    <a:lnTo>
                      <a:pt x="283" y="463"/>
                    </a:lnTo>
                    <a:lnTo>
                      <a:pt x="281" y="463"/>
                    </a:lnTo>
                    <a:lnTo>
                      <a:pt x="281" y="461"/>
                    </a:lnTo>
                    <a:lnTo>
                      <a:pt x="281" y="461"/>
                    </a:lnTo>
                    <a:lnTo>
                      <a:pt x="281" y="461"/>
                    </a:lnTo>
                    <a:lnTo>
                      <a:pt x="281" y="458"/>
                    </a:lnTo>
                    <a:lnTo>
                      <a:pt x="281" y="458"/>
                    </a:lnTo>
                    <a:lnTo>
                      <a:pt x="281" y="458"/>
                    </a:lnTo>
                    <a:lnTo>
                      <a:pt x="281" y="458"/>
                    </a:lnTo>
                    <a:lnTo>
                      <a:pt x="281" y="456"/>
                    </a:lnTo>
                    <a:lnTo>
                      <a:pt x="281" y="456"/>
                    </a:lnTo>
                    <a:lnTo>
                      <a:pt x="281" y="453"/>
                    </a:lnTo>
                    <a:lnTo>
                      <a:pt x="281" y="453"/>
                    </a:lnTo>
                    <a:lnTo>
                      <a:pt x="281" y="453"/>
                    </a:lnTo>
                    <a:lnTo>
                      <a:pt x="278" y="453"/>
                    </a:lnTo>
                    <a:lnTo>
                      <a:pt x="278" y="453"/>
                    </a:lnTo>
                    <a:lnTo>
                      <a:pt x="278" y="451"/>
                    </a:lnTo>
                    <a:lnTo>
                      <a:pt x="278" y="451"/>
                    </a:lnTo>
                    <a:lnTo>
                      <a:pt x="278" y="451"/>
                    </a:lnTo>
                    <a:lnTo>
                      <a:pt x="278" y="451"/>
                    </a:lnTo>
                    <a:lnTo>
                      <a:pt x="276" y="449"/>
                    </a:lnTo>
                    <a:lnTo>
                      <a:pt x="276" y="449"/>
                    </a:lnTo>
                    <a:lnTo>
                      <a:pt x="276" y="446"/>
                    </a:lnTo>
                    <a:lnTo>
                      <a:pt x="276" y="446"/>
                    </a:lnTo>
                    <a:lnTo>
                      <a:pt x="276" y="446"/>
                    </a:lnTo>
                    <a:lnTo>
                      <a:pt x="276" y="446"/>
                    </a:lnTo>
                    <a:lnTo>
                      <a:pt x="276" y="446"/>
                    </a:lnTo>
                    <a:lnTo>
                      <a:pt x="278" y="444"/>
                    </a:lnTo>
                    <a:lnTo>
                      <a:pt x="278" y="444"/>
                    </a:lnTo>
                    <a:lnTo>
                      <a:pt x="278" y="444"/>
                    </a:lnTo>
                    <a:lnTo>
                      <a:pt x="278" y="444"/>
                    </a:lnTo>
                    <a:lnTo>
                      <a:pt x="278" y="444"/>
                    </a:lnTo>
                    <a:lnTo>
                      <a:pt x="276" y="441"/>
                    </a:lnTo>
                    <a:lnTo>
                      <a:pt x="276" y="441"/>
                    </a:lnTo>
                    <a:lnTo>
                      <a:pt x="276" y="441"/>
                    </a:lnTo>
                    <a:lnTo>
                      <a:pt x="276" y="439"/>
                    </a:lnTo>
                    <a:lnTo>
                      <a:pt x="276" y="439"/>
                    </a:lnTo>
                    <a:lnTo>
                      <a:pt x="276" y="439"/>
                    </a:lnTo>
                    <a:lnTo>
                      <a:pt x="273" y="436"/>
                    </a:lnTo>
                    <a:lnTo>
                      <a:pt x="273" y="436"/>
                    </a:lnTo>
                    <a:lnTo>
                      <a:pt x="273" y="436"/>
                    </a:lnTo>
                    <a:lnTo>
                      <a:pt x="273" y="436"/>
                    </a:lnTo>
                    <a:lnTo>
                      <a:pt x="273" y="436"/>
                    </a:lnTo>
                    <a:lnTo>
                      <a:pt x="273" y="434"/>
                    </a:lnTo>
                    <a:lnTo>
                      <a:pt x="273" y="434"/>
                    </a:lnTo>
                    <a:lnTo>
                      <a:pt x="273" y="434"/>
                    </a:lnTo>
                    <a:lnTo>
                      <a:pt x="271" y="434"/>
                    </a:lnTo>
                    <a:lnTo>
                      <a:pt x="271" y="431"/>
                    </a:lnTo>
                    <a:lnTo>
                      <a:pt x="271" y="431"/>
                    </a:lnTo>
                    <a:lnTo>
                      <a:pt x="271" y="431"/>
                    </a:lnTo>
                    <a:lnTo>
                      <a:pt x="268" y="429"/>
                    </a:lnTo>
                    <a:lnTo>
                      <a:pt x="268" y="429"/>
                    </a:lnTo>
                    <a:lnTo>
                      <a:pt x="266" y="427"/>
                    </a:lnTo>
                    <a:lnTo>
                      <a:pt x="264" y="427"/>
                    </a:lnTo>
                    <a:lnTo>
                      <a:pt x="264" y="427"/>
                    </a:lnTo>
                    <a:lnTo>
                      <a:pt x="261" y="427"/>
                    </a:lnTo>
                    <a:lnTo>
                      <a:pt x="261" y="427"/>
                    </a:lnTo>
                    <a:lnTo>
                      <a:pt x="261" y="427"/>
                    </a:lnTo>
                    <a:lnTo>
                      <a:pt x="261" y="429"/>
                    </a:lnTo>
                    <a:lnTo>
                      <a:pt x="259" y="429"/>
                    </a:lnTo>
                    <a:lnTo>
                      <a:pt x="259" y="429"/>
                    </a:lnTo>
                    <a:lnTo>
                      <a:pt x="259" y="429"/>
                    </a:lnTo>
                    <a:lnTo>
                      <a:pt x="256" y="429"/>
                    </a:lnTo>
                    <a:lnTo>
                      <a:pt x="256" y="429"/>
                    </a:lnTo>
                    <a:lnTo>
                      <a:pt x="256" y="427"/>
                    </a:lnTo>
                    <a:lnTo>
                      <a:pt x="256" y="427"/>
                    </a:lnTo>
                    <a:lnTo>
                      <a:pt x="256" y="427"/>
                    </a:lnTo>
                    <a:lnTo>
                      <a:pt x="254" y="424"/>
                    </a:lnTo>
                    <a:lnTo>
                      <a:pt x="251" y="424"/>
                    </a:lnTo>
                    <a:lnTo>
                      <a:pt x="251" y="422"/>
                    </a:lnTo>
                    <a:lnTo>
                      <a:pt x="249" y="422"/>
                    </a:lnTo>
                    <a:lnTo>
                      <a:pt x="249" y="422"/>
                    </a:lnTo>
                    <a:lnTo>
                      <a:pt x="249" y="419"/>
                    </a:lnTo>
                    <a:lnTo>
                      <a:pt x="249" y="417"/>
                    </a:lnTo>
                    <a:lnTo>
                      <a:pt x="246" y="417"/>
                    </a:lnTo>
                    <a:lnTo>
                      <a:pt x="246" y="417"/>
                    </a:lnTo>
                    <a:lnTo>
                      <a:pt x="246" y="414"/>
                    </a:lnTo>
                    <a:lnTo>
                      <a:pt x="246" y="414"/>
                    </a:lnTo>
                    <a:lnTo>
                      <a:pt x="246" y="414"/>
                    </a:lnTo>
                    <a:lnTo>
                      <a:pt x="246" y="414"/>
                    </a:lnTo>
                    <a:lnTo>
                      <a:pt x="246" y="414"/>
                    </a:lnTo>
                    <a:lnTo>
                      <a:pt x="249" y="414"/>
                    </a:lnTo>
                    <a:lnTo>
                      <a:pt x="249" y="412"/>
                    </a:lnTo>
                    <a:lnTo>
                      <a:pt x="249" y="412"/>
                    </a:lnTo>
                    <a:lnTo>
                      <a:pt x="249" y="412"/>
                    </a:lnTo>
                    <a:lnTo>
                      <a:pt x="249" y="412"/>
                    </a:lnTo>
                    <a:lnTo>
                      <a:pt x="249" y="410"/>
                    </a:lnTo>
                    <a:lnTo>
                      <a:pt x="251" y="410"/>
                    </a:lnTo>
                    <a:lnTo>
                      <a:pt x="251" y="410"/>
                    </a:lnTo>
                    <a:lnTo>
                      <a:pt x="249" y="407"/>
                    </a:lnTo>
                    <a:lnTo>
                      <a:pt x="249" y="407"/>
                    </a:lnTo>
                    <a:lnTo>
                      <a:pt x="249" y="405"/>
                    </a:lnTo>
                    <a:lnTo>
                      <a:pt x="249" y="402"/>
                    </a:lnTo>
                    <a:lnTo>
                      <a:pt x="246" y="400"/>
                    </a:lnTo>
                    <a:lnTo>
                      <a:pt x="246" y="400"/>
                    </a:lnTo>
                    <a:lnTo>
                      <a:pt x="246" y="397"/>
                    </a:lnTo>
                    <a:lnTo>
                      <a:pt x="244" y="397"/>
                    </a:lnTo>
                    <a:lnTo>
                      <a:pt x="244" y="397"/>
                    </a:lnTo>
                    <a:lnTo>
                      <a:pt x="242" y="397"/>
                    </a:lnTo>
                    <a:lnTo>
                      <a:pt x="242" y="397"/>
                    </a:lnTo>
                    <a:lnTo>
                      <a:pt x="242" y="395"/>
                    </a:lnTo>
                    <a:lnTo>
                      <a:pt x="242" y="395"/>
                    </a:lnTo>
                    <a:lnTo>
                      <a:pt x="242" y="395"/>
                    </a:lnTo>
                    <a:lnTo>
                      <a:pt x="242" y="392"/>
                    </a:lnTo>
                    <a:lnTo>
                      <a:pt x="242" y="392"/>
                    </a:lnTo>
                    <a:lnTo>
                      <a:pt x="239" y="392"/>
                    </a:lnTo>
                    <a:lnTo>
                      <a:pt x="239" y="392"/>
                    </a:lnTo>
                    <a:lnTo>
                      <a:pt x="239" y="392"/>
                    </a:lnTo>
                    <a:lnTo>
                      <a:pt x="239" y="390"/>
                    </a:lnTo>
                    <a:lnTo>
                      <a:pt x="239" y="390"/>
                    </a:lnTo>
                    <a:lnTo>
                      <a:pt x="239" y="390"/>
                    </a:lnTo>
                    <a:lnTo>
                      <a:pt x="239" y="388"/>
                    </a:lnTo>
                    <a:lnTo>
                      <a:pt x="237" y="388"/>
                    </a:lnTo>
                    <a:lnTo>
                      <a:pt x="237" y="388"/>
                    </a:lnTo>
                    <a:lnTo>
                      <a:pt x="234" y="385"/>
                    </a:lnTo>
                    <a:lnTo>
                      <a:pt x="234" y="383"/>
                    </a:lnTo>
                    <a:lnTo>
                      <a:pt x="234" y="383"/>
                    </a:lnTo>
                    <a:lnTo>
                      <a:pt x="234" y="383"/>
                    </a:lnTo>
                    <a:lnTo>
                      <a:pt x="234" y="383"/>
                    </a:lnTo>
                    <a:lnTo>
                      <a:pt x="234" y="380"/>
                    </a:lnTo>
                    <a:lnTo>
                      <a:pt x="232" y="380"/>
                    </a:lnTo>
                    <a:lnTo>
                      <a:pt x="232" y="380"/>
                    </a:lnTo>
                    <a:lnTo>
                      <a:pt x="232" y="378"/>
                    </a:lnTo>
                    <a:lnTo>
                      <a:pt x="229" y="378"/>
                    </a:lnTo>
                    <a:lnTo>
                      <a:pt x="229" y="378"/>
                    </a:lnTo>
                    <a:lnTo>
                      <a:pt x="229" y="378"/>
                    </a:lnTo>
                    <a:lnTo>
                      <a:pt x="229" y="375"/>
                    </a:lnTo>
                    <a:lnTo>
                      <a:pt x="229" y="375"/>
                    </a:lnTo>
                    <a:lnTo>
                      <a:pt x="229" y="375"/>
                    </a:lnTo>
                    <a:lnTo>
                      <a:pt x="229" y="373"/>
                    </a:lnTo>
                    <a:lnTo>
                      <a:pt x="229" y="371"/>
                    </a:lnTo>
                    <a:lnTo>
                      <a:pt x="229" y="371"/>
                    </a:lnTo>
                    <a:lnTo>
                      <a:pt x="229" y="371"/>
                    </a:lnTo>
                    <a:lnTo>
                      <a:pt x="227" y="368"/>
                    </a:lnTo>
                    <a:lnTo>
                      <a:pt x="227" y="368"/>
                    </a:lnTo>
                    <a:lnTo>
                      <a:pt x="227" y="366"/>
                    </a:lnTo>
                    <a:lnTo>
                      <a:pt x="227" y="366"/>
                    </a:lnTo>
                    <a:lnTo>
                      <a:pt x="227" y="366"/>
                    </a:lnTo>
                    <a:lnTo>
                      <a:pt x="227" y="366"/>
                    </a:lnTo>
                    <a:lnTo>
                      <a:pt x="227" y="363"/>
                    </a:lnTo>
                    <a:lnTo>
                      <a:pt x="227" y="363"/>
                    </a:lnTo>
                    <a:lnTo>
                      <a:pt x="227" y="363"/>
                    </a:lnTo>
                    <a:lnTo>
                      <a:pt x="227" y="361"/>
                    </a:lnTo>
                    <a:lnTo>
                      <a:pt x="227" y="361"/>
                    </a:lnTo>
                    <a:lnTo>
                      <a:pt x="227" y="361"/>
                    </a:lnTo>
                    <a:lnTo>
                      <a:pt x="227" y="358"/>
                    </a:lnTo>
                    <a:lnTo>
                      <a:pt x="227" y="358"/>
                    </a:lnTo>
                    <a:lnTo>
                      <a:pt x="227" y="358"/>
                    </a:lnTo>
                    <a:lnTo>
                      <a:pt x="227" y="358"/>
                    </a:lnTo>
                    <a:lnTo>
                      <a:pt x="225" y="356"/>
                    </a:lnTo>
                    <a:lnTo>
                      <a:pt x="225" y="356"/>
                    </a:lnTo>
                    <a:lnTo>
                      <a:pt x="225" y="356"/>
                    </a:lnTo>
                    <a:lnTo>
                      <a:pt x="225" y="356"/>
                    </a:lnTo>
                    <a:lnTo>
                      <a:pt x="225" y="353"/>
                    </a:lnTo>
                    <a:lnTo>
                      <a:pt x="225" y="353"/>
                    </a:lnTo>
                    <a:lnTo>
                      <a:pt x="225" y="351"/>
                    </a:lnTo>
                    <a:lnTo>
                      <a:pt x="225" y="351"/>
                    </a:lnTo>
                    <a:lnTo>
                      <a:pt x="225" y="351"/>
                    </a:lnTo>
                    <a:lnTo>
                      <a:pt x="225" y="351"/>
                    </a:lnTo>
                    <a:lnTo>
                      <a:pt x="225" y="349"/>
                    </a:lnTo>
                    <a:lnTo>
                      <a:pt x="225" y="349"/>
                    </a:lnTo>
                    <a:lnTo>
                      <a:pt x="225" y="349"/>
                    </a:lnTo>
                    <a:lnTo>
                      <a:pt x="225" y="349"/>
                    </a:lnTo>
                    <a:lnTo>
                      <a:pt x="222" y="349"/>
                    </a:lnTo>
                    <a:lnTo>
                      <a:pt x="220" y="346"/>
                    </a:lnTo>
                    <a:lnTo>
                      <a:pt x="220" y="346"/>
                    </a:lnTo>
                    <a:lnTo>
                      <a:pt x="217" y="346"/>
                    </a:lnTo>
                    <a:lnTo>
                      <a:pt x="217" y="344"/>
                    </a:lnTo>
                    <a:lnTo>
                      <a:pt x="217" y="344"/>
                    </a:lnTo>
                    <a:lnTo>
                      <a:pt x="217" y="344"/>
                    </a:lnTo>
                    <a:lnTo>
                      <a:pt x="215" y="341"/>
                    </a:lnTo>
                    <a:lnTo>
                      <a:pt x="212" y="339"/>
                    </a:lnTo>
                    <a:lnTo>
                      <a:pt x="212" y="339"/>
                    </a:lnTo>
                    <a:lnTo>
                      <a:pt x="210" y="339"/>
                    </a:lnTo>
                    <a:lnTo>
                      <a:pt x="210" y="339"/>
                    </a:lnTo>
                    <a:lnTo>
                      <a:pt x="210" y="339"/>
                    </a:lnTo>
                    <a:lnTo>
                      <a:pt x="210" y="339"/>
                    </a:lnTo>
                    <a:lnTo>
                      <a:pt x="210" y="339"/>
                    </a:lnTo>
                    <a:lnTo>
                      <a:pt x="210" y="341"/>
                    </a:lnTo>
                    <a:lnTo>
                      <a:pt x="210" y="341"/>
                    </a:lnTo>
                    <a:lnTo>
                      <a:pt x="210" y="341"/>
                    </a:lnTo>
                    <a:lnTo>
                      <a:pt x="210" y="341"/>
                    </a:lnTo>
                    <a:lnTo>
                      <a:pt x="210" y="344"/>
                    </a:lnTo>
                    <a:lnTo>
                      <a:pt x="210" y="344"/>
                    </a:lnTo>
                    <a:lnTo>
                      <a:pt x="210" y="344"/>
                    </a:lnTo>
                    <a:lnTo>
                      <a:pt x="210" y="344"/>
                    </a:lnTo>
                    <a:lnTo>
                      <a:pt x="210" y="344"/>
                    </a:lnTo>
                    <a:lnTo>
                      <a:pt x="207" y="344"/>
                    </a:lnTo>
                    <a:lnTo>
                      <a:pt x="207" y="344"/>
                    </a:lnTo>
                    <a:lnTo>
                      <a:pt x="207" y="346"/>
                    </a:lnTo>
                    <a:lnTo>
                      <a:pt x="207" y="346"/>
                    </a:lnTo>
                    <a:lnTo>
                      <a:pt x="207" y="346"/>
                    </a:lnTo>
                    <a:lnTo>
                      <a:pt x="205" y="346"/>
                    </a:lnTo>
                    <a:lnTo>
                      <a:pt x="205" y="349"/>
                    </a:lnTo>
                    <a:lnTo>
                      <a:pt x="205" y="349"/>
                    </a:lnTo>
                    <a:lnTo>
                      <a:pt x="205" y="349"/>
                    </a:lnTo>
                    <a:lnTo>
                      <a:pt x="205" y="349"/>
                    </a:lnTo>
                    <a:lnTo>
                      <a:pt x="205" y="349"/>
                    </a:lnTo>
                    <a:lnTo>
                      <a:pt x="203" y="351"/>
                    </a:lnTo>
                    <a:lnTo>
                      <a:pt x="203" y="351"/>
                    </a:lnTo>
                    <a:lnTo>
                      <a:pt x="203" y="351"/>
                    </a:lnTo>
                    <a:lnTo>
                      <a:pt x="203" y="351"/>
                    </a:lnTo>
                    <a:lnTo>
                      <a:pt x="203" y="351"/>
                    </a:lnTo>
                    <a:lnTo>
                      <a:pt x="203" y="351"/>
                    </a:lnTo>
                    <a:lnTo>
                      <a:pt x="200" y="353"/>
                    </a:lnTo>
                    <a:lnTo>
                      <a:pt x="198" y="353"/>
                    </a:lnTo>
                    <a:lnTo>
                      <a:pt x="198" y="353"/>
                    </a:lnTo>
                    <a:lnTo>
                      <a:pt x="198" y="353"/>
                    </a:lnTo>
                    <a:lnTo>
                      <a:pt x="195" y="353"/>
                    </a:lnTo>
                    <a:lnTo>
                      <a:pt x="195" y="353"/>
                    </a:lnTo>
                    <a:lnTo>
                      <a:pt x="195" y="356"/>
                    </a:lnTo>
                    <a:lnTo>
                      <a:pt x="195" y="356"/>
                    </a:lnTo>
                    <a:lnTo>
                      <a:pt x="193" y="356"/>
                    </a:lnTo>
                    <a:lnTo>
                      <a:pt x="193" y="356"/>
                    </a:lnTo>
                    <a:lnTo>
                      <a:pt x="193" y="356"/>
                    </a:lnTo>
                    <a:lnTo>
                      <a:pt x="193" y="358"/>
                    </a:lnTo>
                    <a:lnTo>
                      <a:pt x="193" y="358"/>
                    </a:lnTo>
                    <a:lnTo>
                      <a:pt x="193" y="358"/>
                    </a:lnTo>
                    <a:lnTo>
                      <a:pt x="190" y="361"/>
                    </a:lnTo>
                    <a:lnTo>
                      <a:pt x="190" y="361"/>
                    </a:lnTo>
                    <a:lnTo>
                      <a:pt x="190" y="361"/>
                    </a:lnTo>
                    <a:lnTo>
                      <a:pt x="188" y="361"/>
                    </a:lnTo>
                    <a:lnTo>
                      <a:pt x="188" y="361"/>
                    </a:lnTo>
                    <a:lnTo>
                      <a:pt x="185" y="361"/>
                    </a:lnTo>
                    <a:lnTo>
                      <a:pt x="185" y="361"/>
                    </a:lnTo>
                    <a:lnTo>
                      <a:pt x="185" y="361"/>
                    </a:lnTo>
                    <a:lnTo>
                      <a:pt x="185" y="358"/>
                    </a:lnTo>
                    <a:lnTo>
                      <a:pt x="183" y="358"/>
                    </a:lnTo>
                    <a:lnTo>
                      <a:pt x="183" y="358"/>
                    </a:lnTo>
                    <a:lnTo>
                      <a:pt x="181" y="356"/>
                    </a:lnTo>
                    <a:lnTo>
                      <a:pt x="181" y="356"/>
                    </a:lnTo>
                    <a:lnTo>
                      <a:pt x="181" y="356"/>
                    </a:lnTo>
                    <a:lnTo>
                      <a:pt x="181" y="356"/>
                    </a:lnTo>
                    <a:lnTo>
                      <a:pt x="178" y="353"/>
                    </a:lnTo>
                    <a:lnTo>
                      <a:pt x="178" y="353"/>
                    </a:lnTo>
                    <a:lnTo>
                      <a:pt x="176" y="353"/>
                    </a:lnTo>
                    <a:lnTo>
                      <a:pt x="173" y="353"/>
                    </a:lnTo>
                    <a:lnTo>
                      <a:pt x="173" y="351"/>
                    </a:lnTo>
                    <a:lnTo>
                      <a:pt x="173" y="351"/>
                    </a:lnTo>
                    <a:lnTo>
                      <a:pt x="173" y="351"/>
                    </a:lnTo>
                    <a:lnTo>
                      <a:pt x="173" y="351"/>
                    </a:lnTo>
                    <a:lnTo>
                      <a:pt x="173" y="349"/>
                    </a:lnTo>
                    <a:lnTo>
                      <a:pt x="173" y="349"/>
                    </a:lnTo>
                    <a:lnTo>
                      <a:pt x="173" y="349"/>
                    </a:lnTo>
                    <a:lnTo>
                      <a:pt x="173" y="349"/>
                    </a:lnTo>
                    <a:lnTo>
                      <a:pt x="173" y="346"/>
                    </a:lnTo>
                    <a:lnTo>
                      <a:pt x="173" y="346"/>
                    </a:lnTo>
                    <a:lnTo>
                      <a:pt x="173" y="346"/>
                    </a:lnTo>
                    <a:lnTo>
                      <a:pt x="173" y="346"/>
                    </a:lnTo>
                    <a:lnTo>
                      <a:pt x="173" y="344"/>
                    </a:lnTo>
                    <a:lnTo>
                      <a:pt x="176" y="344"/>
                    </a:lnTo>
                    <a:lnTo>
                      <a:pt x="176" y="344"/>
                    </a:lnTo>
                    <a:lnTo>
                      <a:pt x="176" y="344"/>
                    </a:lnTo>
                    <a:lnTo>
                      <a:pt x="176" y="341"/>
                    </a:lnTo>
                    <a:lnTo>
                      <a:pt x="176" y="341"/>
                    </a:lnTo>
                    <a:lnTo>
                      <a:pt x="176" y="341"/>
                    </a:lnTo>
                    <a:lnTo>
                      <a:pt x="176" y="341"/>
                    </a:lnTo>
                    <a:lnTo>
                      <a:pt x="176" y="339"/>
                    </a:lnTo>
                    <a:lnTo>
                      <a:pt x="176" y="339"/>
                    </a:lnTo>
                    <a:lnTo>
                      <a:pt x="176" y="339"/>
                    </a:lnTo>
                    <a:lnTo>
                      <a:pt x="176" y="336"/>
                    </a:lnTo>
                    <a:lnTo>
                      <a:pt x="173" y="336"/>
                    </a:lnTo>
                    <a:lnTo>
                      <a:pt x="173" y="334"/>
                    </a:lnTo>
                    <a:lnTo>
                      <a:pt x="173" y="334"/>
                    </a:lnTo>
                    <a:lnTo>
                      <a:pt x="173" y="334"/>
                    </a:lnTo>
                    <a:lnTo>
                      <a:pt x="171" y="332"/>
                    </a:lnTo>
                    <a:lnTo>
                      <a:pt x="171" y="332"/>
                    </a:lnTo>
                    <a:lnTo>
                      <a:pt x="171" y="332"/>
                    </a:lnTo>
                    <a:lnTo>
                      <a:pt x="173" y="332"/>
                    </a:lnTo>
                    <a:lnTo>
                      <a:pt x="173" y="329"/>
                    </a:lnTo>
                    <a:lnTo>
                      <a:pt x="173" y="329"/>
                    </a:lnTo>
                    <a:lnTo>
                      <a:pt x="173" y="329"/>
                    </a:lnTo>
                    <a:lnTo>
                      <a:pt x="173" y="329"/>
                    </a:lnTo>
                    <a:lnTo>
                      <a:pt x="173" y="327"/>
                    </a:lnTo>
                    <a:lnTo>
                      <a:pt x="176" y="327"/>
                    </a:lnTo>
                    <a:lnTo>
                      <a:pt x="176" y="324"/>
                    </a:lnTo>
                    <a:lnTo>
                      <a:pt x="176" y="324"/>
                    </a:lnTo>
                    <a:lnTo>
                      <a:pt x="176" y="324"/>
                    </a:lnTo>
                    <a:lnTo>
                      <a:pt x="176" y="324"/>
                    </a:lnTo>
                    <a:lnTo>
                      <a:pt x="176" y="324"/>
                    </a:lnTo>
                    <a:lnTo>
                      <a:pt x="178" y="324"/>
                    </a:lnTo>
                    <a:lnTo>
                      <a:pt x="181" y="324"/>
                    </a:lnTo>
                    <a:lnTo>
                      <a:pt x="181" y="324"/>
                    </a:lnTo>
                    <a:lnTo>
                      <a:pt x="181" y="324"/>
                    </a:lnTo>
                    <a:lnTo>
                      <a:pt x="181" y="324"/>
                    </a:lnTo>
                    <a:lnTo>
                      <a:pt x="183" y="322"/>
                    </a:lnTo>
                    <a:lnTo>
                      <a:pt x="183" y="322"/>
                    </a:lnTo>
                    <a:lnTo>
                      <a:pt x="183" y="319"/>
                    </a:lnTo>
                    <a:lnTo>
                      <a:pt x="183" y="319"/>
                    </a:lnTo>
                    <a:lnTo>
                      <a:pt x="181" y="317"/>
                    </a:lnTo>
                    <a:lnTo>
                      <a:pt x="181" y="317"/>
                    </a:lnTo>
                    <a:lnTo>
                      <a:pt x="181" y="317"/>
                    </a:lnTo>
                    <a:lnTo>
                      <a:pt x="181" y="314"/>
                    </a:lnTo>
                    <a:lnTo>
                      <a:pt x="181" y="314"/>
                    </a:lnTo>
                    <a:lnTo>
                      <a:pt x="181" y="314"/>
                    </a:lnTo>
                    <a:lnTo>
                      <a:pt x="181" y="314"/>
                    </a:lnTo>
                    <a:lnTo>
                      <a:pt x="183" y="312"/>
                    </a:lnTo>
                    <a:lnTo>
                      <a:pt x="183" y="312"/>
                    </a:lnTo>
                    <a:lnTo>
                      <a:pt x="183" y="312"/>
                    </a:lnTo>
                    <a:lnTo>
                      <a:pt x="183" y="310"/>
                    </a:lnTo>
                    <a:lnTo>
                      <a:pt x="181" y="310"/>
                    </a:lnTo>
                    <a:lnTo>
                      <a:pt x="181" y="310"/>
                    </a:lnTo>
                    <a:lnTo>
                      <a:pt x="178" y="310"/>
                    </a:lnTo>
                    <a:lnTo>
                      <a:pt x="178" y="310"/>
                    </a:lnTo>
                    <a:lnTo>
                      <a:pt x="178" y="307"/>
                    </a:lnTo>
                    <a:lnTo>
                      <a:pt x="178" y="307"/>
                    </a:lnTo>
                    <a:lnTo>
                      <a:pt x="178" y="307"/>
                    </a:lnTo>
                    <a:lnTo>
                      <a:pt x="178" y="307"/>
                    </a:lnTo>
                    <a:lnTo>
                      <a:pt x="176" y="305"/>
                    </a:lnTo>
                    <a:lnTo>
                      <a:pt x="176" y="305"/>
                    </a:lnTo>
                    <a:lnTo>
                      <a:pt x="176" y="305"/>
                    </a:lnTo>
                    <a:lnTo>
                      <a:pt x="176" y="302"/>
                    </a:lnTo>
                    <a:lnTo>
                      <a:pt x="176" y="302"/>
                    </a:lnTo>
                    <a:lnTo>
                      <a:pt x="178" y="300"/>
                    </a:lnTo>
                    <a:lnTo>
                      <a:pt x="178" y="300"/>
                    </a:lnTo>
                    <a:lnTo>
                      <a:pt x="178" y="300"/>
                    </a:lnTo>
                    <a:lnTo>
                      <a:pt x="178" y="300"/>
                    </a:lnTo>
                    <a:lnTo>
                      <a:pt x="178" y="297"/>
                    </a:lnTo>
                    <a:lnTo>
                      <a:pt x="178" y="297"/>
                    </a:lnTo>
                    <a:lnTo>
                      <a:pt x="178" y="297"/>
                    </a:lnTo>
                    <a:lnTo>
                      <a:pt x="176" y="295"/>
                    </a:lnTo>
                    <a:lnTo>
                      <a:pt x="176" y="293"/>
                    </a:lnTo>
                    <a:lnTo>
                      <a:pt x="176" y="293"/>
                    </a:lnTo>
                    <a:lnTo>
                      <a:pt x="176" y="293"/>
                    </a:lnTo>
                    <a:lnTo>
                      <a:pt x="176" y="293"/>
                    </a:lnTo>
                    <a:lnTo>
                      <a:pt x="176" y="293"/>
                    </a:lnTo>
                    <a:lnTo>
                      <a:pt x="176" y="293"/>
                    </a:lnTo>
                    <a:lnTo>
                      <a:pt x="176" y="293"/>
                    </a:lnTo>
                    <a:lnTo>
                      <a:pt x="178" y="290"/>
                    </a:lnTo>
                    <a:lnTo>
                      <a:pt x="178" y="290"/>
                    </a:lnTo>
                    <a:lnTo>
                      <a:pt x="181" y="290"/>
                    </a:lnTo>
                    <a:lnTo>
                      <a:pt x="181" y="290"/>
                    </a:lnTo>
                    <a:lnTo>
                      <a:pt x="181" y="290"/>
                    </a:lnTo>
                    <a:lnTo>
                      <a:pt x="181" y="290"/>
                    </a:lnTo>
                    <a:lnTo>
                      <a:pt x="181" y="288"/>
                    </a:lnTo>
                    <a:lnTo>
                      <a:pt x="181" y="288"/>
                    </a:lnTo>
                    <a:lnTo>
                      <a:pt x="181" y="285"/>
                    </a:lnTo>
                    <a:lnTo>
                      <a:pt x="181" y="285"/>
                    </a:lnTo>
                    <a:lnTo>
                      <a:pt x="181" y="285"/>
                    </a:lnTo>
                    <a:lnTo>
                      <a:pt x="178" y="283"/>
                    </a:lnTo>
                    <a:lnTo>
                      <a:pt x="178" y="283"/>
                    </a:lnTo>
                    <a:lnTo>
                      <a:pt x="178" y="283"/>
                    </a:lnTo>
                    <a:lnTo>
                      <a:pt x="178" y="283"/>
                    </a:lnTo>
                    <a:lnTo>
                      <a:pt x="178" y="280"/>
                    </a:lnTo>
                    <a:lnTo>
                      <a:pt x="178" y="280"/>
                    </a:lnTo>
                    <a:lnTo>
                      <a:pt x="181" y="280"/>
                    </a:lnTo>
                    <a:lnTo>
                      <a:pt x="181" y="280"/>
                    </a:lnTo>
                    <a:lnTo>
                      <a:pt x="181" y="280"/>
                    </a:lnTo>
                    <a:lnTo>
                      <a:pt x="181" y="278"/>
                    </a:lnTo>
                    <a:lnTo>
                      <a:pt x="181" y="278"/>
                    </a:lnTo>
                    <a:lnTo>
                      <a:pt x="181" y="278"/>
                    </a:lnTo>
                    <a:lnTo>
                      <a:pt x="181" y="275"/>
                    </a:lnTo>
                    <a:lnTo>
                      <a:pt x="183" y="273"/>
                    </a:lnTo>
                    <a:lnTo>
                      <a:pt x="183" y="273"/>
                    </a:lnTo>
                    <a:lnTo>
                      <a:pt x="183" y="273"/>
                    </a:lnTo>
                    <a:lnTo>
                      <a:pt x="183" y="273"/>
                    </a:lnTo>
                    <a:lnTo>
                      <a:pt x="183" y="271"/>
                    </a:lnTo>
                    <a:lnTo>
                      <a:pt x="183" y="268"/>
                    </a:lnTo>
                    <a:lnTo>
                      <a:pt x="183" y="268"/>
                    </a:lnTo>
                    <a:lnTo>
                      <a:pt x="183" y="266"/>
                    </a:lnTo>
                    <a:lnTo>
                      <a:pt x="183" y="263"/>
                    </a:lnTo>
                    <a:lnTo>
                      <a:pt x="185" y="263"/>
                    </a:lnTo>
                    <a:lnTo>
                      <a:pt x="185" y="263"/>
                    </a:lnTo>
                    <a:lnTo>
                      <a:pt x="185" y="263"/>
                    </a:lnTo>
                    <a:lnTo>
                      <a:pt x="183" y="261"/>
                    </a:lnTo>
                    <a:lnTo>
                      <a:pt x="183" y="261"/>
                    </a:lnTo>
                    <a:lnTo>
                      <a:pt x="183" y="261"/>
                    </a:lnTo>
                    <a:lnTo>
                      <a:pt x="183" y="258"/>
                    </a:lnTo>
                    <a:lnTo>
                      <a:pt x="183" y="258"/>
                    </a:lnTo>
                    <a:lnTo>
                      <a:pt x="183" y="258"/>
                    </a:lnTo>
                    <a:lnTo>
                      <a:pt x="183" y="258"/>
                    </a:lnTo>
                    <a:lnTo>
                      <a:pt x="183" y="258"/>
                    </a:lnTo>
                    <a:lnTo>
                      <a:pt x="183" y="258"/>
                    </a:lnTo>
                    <a:lnTo>
                      <a:pt x="183" y="258"/>
                    </a:lnTo>
                    <a:lnTo>
                      <a:pt x="185" y="256"/>
                    </a:lnTo>
                    <a:lnTo>
                      <a:pt x="185" y="256"/>
                    </a:lnTo>
                    <a:lnTo>
                      <a:pt x="185" y="256"/>
                    </a:lnTo>
                    <a:lnTo>
                      <a:pt x="185" y="256"/>
                    </a:lnTo>
                    <a:lnTo>
                      <a:pt x="185" y="256"/>
                    </a:lnTo>
                    <a:lnTo>
                      <a:pt x="185" y="256"/>
                    </a:lnTo>
                    <a:lnTo>
                      <a:pt x="185" y="254"/>
                    </a:lnTo>
                    <a:lnTo>
                      <a:pt x="185" y="254"/>
                    </a:lnTo>
                    <a:lnTo>
                      <a:pt x="185" y="254"/>
                    </a:lnTo>
                    <a:lnTo>
                      <a:pt x="185" y="254"/>
                    </a:lnTo>
                    <a:lnTo>
                      <a:pt x="185" y="254"/>
                    </a:lnTo>
                    <a:lnTo>
                      <a:pt x="185" y="251"/>
                    </a:lnTo>
                    <a:lnTo>
                      <a:pt x="185" y="251"/>
                    </a:lnTo>
                    <a:lnTo>
                      <a:pt x="188" y="251"/>
                    </a:lnTo>
                    <a:lnTo>
                      <a:pt x="188" y="251"/>
                    </a:lnTo>
                    <a:lnTo>
                      <a:pt x="188" y="249"/>
                    </a:lnTo>
                    <a:lnTo>
                      <a:pt x="188" y="249"/>
                    </a:lnTo>
                    <a:lnTo>
                      <a:pt x="188" y="249"/>
                    </a:lnTo>
                    <a:lnTo>
                      <a:pt x="188" y="249"/>
                    </a:lnTo>
                    <a:lnTo>
                      <a:pt x="188" y="249"/>
                    </a:lnTo>
                    <a:lnTo>
                      <a:pt x="188" y="246"/>
                    </a:lnTo>
                    <a:lnTo>
                      <a:pt x="188" y="246"/>
                    </a:lnTo>
                    <a:lnTo>
                      <a:pt x="188" y="244"/>
                    </a:lnTo>
                    <a:lnTo>
                      <a:pt x="188" y="244"/>
                    </a:lnTo>
                    <a:lnTo>
                      <a:pt x="188" y="241"/>
                    </a:lnTo>
                    <a:lnTo>
                      <a:pt x="188" y="241"/>
                    </a:lnTo>
                    <a:lnTo>
                      <a:pt x="188" y="241"/>
                    </a:lnTo>
                    <a:lnTo>
                      <a:pt x="185" y="241"/>
                    </a:lnTo>
                    <a:lnTo>
                      <a:pt x="185" y="241"/>
                    </a:lnTo>
                    <a:lnTo>
                      <a:pt x="185" y="241"/>
                    </a:lnTo>
                    <a:lnTo>
                      <a:pt x="181" y="241"/>
                    </a:lnTo>
                    <a:lnTo>
                      <a:pt x="181" y="241"/>
                    </a:lnTo>
                    <a:lnTo>
                      <a:pt x="178" y="244"/>
                    </a:lnTo>
                    <a:lnTo>
                      <a:pt x="178" y="244"/>
                    </a:lnTo>
                    <a:lnTo>
                      <a:pt x="178" y="244"/>
                    </a:lnTo>
                    <a:lnTo>
                      <a:pt x="176" y="244"/>
                    </a:lnTo>
                    <a:lnTo>
                      <a:pt x="176" y="244"/>
                    </a:lnTo>
                    <a:lnTo>
                      <a:pt x="176" y="244"/>
                    </a:lnTo>
                    <a:lnTo>
                      <a:pt x="176" y="244"/>
                    </a:lnTo>
                    <a:lnTo>
                      <a:pt x="173" y="244"/>
                    </a:lnTo>
                    <a:lnTo>
                      <a:pt x="173" y="244"/>
                    </a:lnTo>
                    <a:lnTo>
                      <a:pt x="171" y="244"/>
                    </a:lnTo>
                    <a:lnTo>
                      <a:pt x="171" y="244"/>
                    </a:lnTo>
                    <a:lnTo>
                      <a:pt x="171" y="244"/>
                    </a:lnTo>
                    <a:lnTo>
                      <a:pt x="168" y="244"/>
                    </a:lnTo>
                    <a:lnTo>
                      <a:pt x="166" y="241"/>
                    </a:lnTo>
                    <a:lnTo>
                      <a:pt x="166" y="241"/>
                    </a:lnTo>
                    <a:lnTo>
                      <a:pt x="166" y="241"/>
                    </a:lnTo>
                    <a:lnTo>
                      <a:pt x="166" y="241"/>
                    </a:lnTo>
                    <a:lnTo>
                      <a:pt x="166" y="239"/>
                    </a:lnTo>
                    <a:lnTo>
                      <a:pt x="166" y="239"/>
                    </a:lnTo>
                    <a:lnTo>
                      <a:pt x="166" y="239"/>
                    </a:lnTo>
                    <a:lnTo>
                      <a:pt x="166" y="239"/>
                    </a:lnTo>
                    <a:lnTo>
                      <a:pt x="166" y="236"/>
                    </a:lnTo>
                    <a:lnTo>
                      <a:pt x="166" y="236"/>
                    </a:lnTo>
                    <a:lnTo>
                      <a:pt x="166" y="236"/>
                    </a:lnTo>
                    <a:lnTo>
                      <a:pt x="166" y="234"/>
                    </a:lnTo>
                    <a:lnTo>
                      <a:pt x="164" y="234"/>
                    </a:lnTo>
                    <a:lnTo>
                      <a:pt x="164" y="234"/>
                    </a:lnTo>
                    <a:lnTo>
                      <a:pt x="164" y="234"/>
                    </a:lnTo>
                    <a:lnTo>
                      <a:pt x="161" y="234"/>
                    </a:lnTo>
                    <a:lnTo>
                      <a:pt x="161" y="234"/>
                    </a:lnTo>
                    <a:lnTo>
                      <a:pt x="161" y="234"/>
                    </a:lnTo>
                    <a:lnTo>
                      <a:pt x="161" y="234"/>
                    </a:lnTo>
                    <a:lnTo>
                      <a:pt x="159" y="236"/>
                    </a:lnTo>
                    <a:lnTo>
                      <a:pt x="159" y="236"/>
                    </a:lnTo>
                    <a:lnTo>
                      <a:pt x="159" y="236"/>
                    </a:lnTo>
                    <a:lnTo>
                      <a:pt x="156" y="236"/>
                    </a:lnTo>
                    <a:lnTo>
                      <a:pt x="156" y="236"/>
                    </a:lnTo>
                    <a:lnTo>
                      <a:pt x="156" y="236"/>
                    </a:lnTo>
                    <a:lnTo>
                      <a:pt x="156" y="236"/>
                    </a:lnTo>
                    <a:lnTo>
                      <a:pt x="156" y="234"/>
                    </a:lnTo>
                    <a:lnTo>
                      <a:pt x="156" y="232"/>
                    </a:lnTo>
                    <a:lnTo>
                      <a:pt x="156" y="232"/>
                    </a:lnTo>
                    <a:lnTo>
                      <a:pt x="156" y="232"/>
                    </a:lnTo>
                    <a:lnTo>
                      <a:pt x="156" y="232"/>
                    </a:lnTo>
                    <a:lnTo>
                      <a:pt x="156" y="229"/>
                    </a:lnTo>
                    <a:lnTo>
                      <a:pt x="154" y="229"/>
                    </a:lnTo>
                    <a:lnTo>
                      <a:pt x="154" y="229"/>
                    </a:lnTo>
                    <a:lnTo>
                      <a:pt x="151" y="229"/>
                    </a:lnTo>
                    <a:lnTo>
                      <a:pt x="151" y="227"/>
                    </a:lnTo>
                    <a:lnTo>
                      <a:pt x="151" y="227"/>
                    </a:lnTo>
                    <a:lnTo>
                      <a:pt x="149" y="224"/>
                    </a:lnTo>
                    <a:lnTo>
                      <a:pt x="146" y="224"/>
                    </a:lnTo>
                    <a:lnTo>
                      <a:pt x="146" y="224"/>
                    </a:lnTo>
                    <a:lnTo>
                      <a:pt x="146" y="222"/>
                    </a:lnTo>
                    <a:lnTo>
                      <a:pt x="146" y="222"/>
                    </a:lnTo>
                    <a:lnTo>
                      <a:pt x="146" y="219"/>
                    </a:lnTo>
                    <a:lnTo>
                      <a:pt x="146" y="219"/>
                    </a:lnTo>
                    <a:lnTo>
                      <a:pt x="146" y="217"/>
                    </a:lnTo>
                    <a:lnTo>
                      <a:pt x="146" y="217"/>
                    </a:lnTo>
                    <a:lnTo>
                      <a:pt x="146" y="217"/>
                    </a:lnTo>
                    <a:lnTo>
                      <a:pt x="146" y="217"/>
                    </a:lnTo>
                    <a:lnTo>
                      <a:pt x="146" y="217"/>
                    </a:lnTo>
                    <a:lnTo>
                      <a:pt x="146" y="215"/>
                    </a:lnTo>
                    <a:lnTo>
                      <a:pt x="144" y="215"/>
                    </a:lnTo>
                    <a:lnTo>
                      <a:pt x="144" y="215"/>
                    </a:lnTo>
                    <a:lnTo>
                      <a:pt x="144" y="212"/>
                    </a:lnTo>
                    <a:lnTo>
                      <a:pt x="142" y="210"/>
                    </a:lnTo>
                    <a:lnTo>
                      <a:pt x="142" y="210"/>
                    </a:lnTo>
                    <a:lnTo>
                      <a:pt x="139" y="210"/>
                    </a:lnTo>
                    <a:lnTo>
                      <a:pt x="139" y="210"/>
                    </a:lnTo>
                    <a:lnTo>
                      <a:pt x="137" y="210"/>
                    </a:lnTo>
                    <a:lnTo>
                      <a:pt x="137" y="210"/>
                    </a:lnTo>
                    <a:lnTo>
                      <a:pt x="137" y="207"/>
                    </a:lnTo>
                    <a:lnTo>
                      <a:pt x="137" y="207"/>
                    </a:lnTo>
                    <a:lnTo>
                      <a:pt x="137" y="207"/>
                    </a:lnTo>
                    <a:lnTo>
                      <a:pt x="137" y="205"/>
                    </a:lnTo>
                    <a:lnTo>
                      <a:pt x="137" y="205"/>
                    </a:lnTo>
                    <a:lnTo>
                      <a:pt x="132" y="200"/>
                    </a:lnTo>
                    <a:lnTo>
                      <a:pt x="129" y="197"/>
                    </a:lnTo>
                    <a:lnTo>
                      <a:pt x="129" y="195"/>
                    </a:lnTo>
                    <a:lnTo>
                      <a:pt x="127" y="193"/>
                    </a:lnTo>
                    <a:lnTo>
                      <a:pt x="127" y="193"/>
                    </a:lnTo>
                    <a:lnTo>
                      <a:pt x="125" y="190"/>
                    </a:lnTo>
                    <a:lnTo>
                      <a:pt x="125" y="190"/>
                    </a:lnTo>
                    <a:lnTo>
                      <a:pt x="122" y="190"/>
                    </a:lnTo>
                    <a:lnTo>
                      <a:pt x="122" y="190"/>
                    </a:lnTo>
                    <a:lnTo>
                      <a:pt x="122" y="188"/>
                    </a:lnTo>
                    <a:lnTo>
                      <a:pt x="122" y="188"/>
                    </a:lnTo>
                    <a:lnTo>
                      <a:pt x="120" y="188"/>
                    </a:lnTo>
                    <a:lnTo>
                      <a:pt x="120" y="188"/>
                    </a:lnTo>
                    <a:lnTo>
                      <a:pt x="120" y="185"/>
                    </a:lnTo>
                    <a:lnTo>
                      <a:pt x="120" y="185"/>
                    </a:lnTo>
                    <a:lnTo>
                      <a:pt x="120" y="185"/>
                    </a:lnTo>
                    <a:lnTo>
                      <a:pt x="120" y="185"/>
                    </a:lnTo>
                    <a:lnTo>
                      <a:pt x="120" y="185"/>
                    </a:lnTo>
                    <a:lnTo>
                      <a:pt x="117" y="183"/>
                    </a:lnTo>
                    <a:lnTo>
                      <a:pt x="117" y="180"/>
                    </a:lnTo>
                    <a:lnTo>
                      <a:pt x="117" y="180"/>
                    </a:lnTo>
                    <a:lnTo>
                      <a:pt x="117" y="180"/>
                    </a:lnTo>
                    <a:lnTo>
                      <a:pt x="112" y="178"/>
                    </a:lnTo>
                    <a:lnTo>
                      <a:pt x="110" y="178"/>
                    </a:lnTo>
                    <a:lnTo>
                      <a:pt x="107" y="178"/>
                    </a:lnTo>
                    <a:lnTo>
                      <a:pt x="105" y="176"/>
                    </a:lnTo>
                    <a:lnTo>
                      <a:pt x="105" y="176"/>
                    </a:lnTo>
                    <a:lnTo>
                      <a:pt x="105" y="176"/>
                    </a:lnTo>
                    <a:lnTo>
                      <a:pt x="105" y="176"/>
                    </a:lnTo>
                    <a:lnTo>
                      <a:pt x="103" y="173"/>
                    </a:lnTo>
                    <a:lnTo>
                      <a:pt x="103" y="171"/>
                    </a:lnTo>
                    <a:lnTo>
                      <a:pt x="100" y="168"/>
                    </a:lnTo>
                    <a:lnTo>
                      <a:pt x="100" y="168"/>
                    </a:lnTo>
                    <a:lnTo>
                      <a:pt x="95" y="163"/>
                    </a:lnTo>
                    <a:lnTo>
                      <a:pt x="90" y="163"/>
                    </a:lnTo>
                    <a:lnTo>
                      <a:pt x="90" y="163"/>
                    </a:lnTo>
                    <a:lnTo>
                      <a:pt x="90" y="163"/>
                    </a:lnTo>
                    <a:lnTo>
                      <a:pt x="90" y="161"/>
                    </a:lnTo>
                    <a:lnTo>
                      <a:pt x="90" y="161"/>
                    </a:lnTo>
                    <a:lnTo>
                      <a:pt x="90" y="161"/>
                    </a:lnTo>
                    <a:lnTo>
                      <a:pt x="90" y="161"/>
                    </a:lnTo>
                    <a:lnTo>
                      <a:pt x="90" y="161"/>
                    </a:lnTo>
                    <a:lnTo>
                      <a:pt x="90" y="161"/>
                    </a:lnTo>
                    <a:lnTo>
                      <a:pt x="93" y="161"/>
                    </a:lnTo>
                    <a:lnTo>
                      <a:pt x="95" y="161"/>
                    </a:lnTo>
                    <a:lnTo>
                      <a:pt x="95" y="161"/>
                    </a:lnTo>
                    <a:lnTo>
                      <a:pt x="95" y="158"/>
                    </a:lnTo>
                    <a:lnTo>
                      <a:pt x="95" y="158"/>
                    </a:lnTo>
                    <a:lnTo>
                      <a:pt x="95" y="158"/>
                    </a:lnTo>
                    <a:lnTo>
                      <a:pt x="95" y="158"/>
                    </a:lnTo>
                    <a:lnTo>
                      <a:pt x="95" y="158"/>
                    </a:lnTo>
                    <a:lnTo>
                      <a:pt x="93" y="156"/>
                    </a:lnTo>
                    <a:lnTo>
                      <a:pt x="93" y="156"/>
                    </a:lnTo>
                    <a:lnTo>
                      <a:pt x="93" y="156"/>
                    </a:lnTo>
                    <a:lnTo>
                      <a:pt x="93" y="154"/>
                    </a:lnTo>
                    <a:lnTo>
                      <a:pt x="93" y="154"/>
                    </a:lnTo>
                    <a:lnTo>
                      <a:pt x="90" y="154"/>
                    </a:lnTo>
                    <a:lnTo>
                      <a:pt x="90" y="151"/>
                    </a:lnTo>
                    <a:lnTo>
                      <a:pt x="88" y="151"/>
                    </a:lnTo>
                    <a:lnTo>
                      <a:pt x="88" y="151"/>
                    </a:lnTo>
                    <a:lnTo>
                      <a:pt x="90" y="149"/>
                    </a:lnTo>
                    <a:lnTo>
                      <a:pt x="90" y="149"/>
                    </a:lnTo>
                    <a:lnTo>
                      <a:pt x="90" y="149"/>
                    </a:lnTo>
                    <a:lnTo>
                      <a:pt x="93" y="149"/>
                    </a:lnTo>
                    <a:lnTo>
                      <a:pt x="93" y="149"/>
                    </a:lnTo>
                    <a:lnTo>
                      <a:pt x="93" y="146"/>
                    </a:lnTo>
                    <a:lnTo>
                      <a:pt x="93" y="146"/>
                    </a:lnTo>
                    <a:lnTo>
                      <a:pt x="93" y="146"/>
                    </a:lnTo>
                    <a:lnTo>
                      <a:pt x="93" y="144"/>
                    </a:lnTo>
                    <a:lnTo>
                      <a:pt x="93" y="144"/>
                    </a:lnTo>
                    <a:lnTo>
                      <a:pt x="90" y="141"/>
                    </a:lnTo>
                    <a:lnTo>
                      <a:pt x="90" y="139"/>
                    </a:lnTo>
                    <a:lnTo>
                      <a:pt x="90" y="137"/>
                    </a:lnTo>
                    <a:lnTo>
                      <a:pt x="90" y="137"/>
                    </a:lnTo>
                    <a:lnTo>
                      <a:pt x="90" y="137"/>
                    </a:lnTo>
                    <a:lnTo>
                      <a:pt x="90" y="134"/>
                    </a:lnTo>
                    <a:lnTo>
                      <a:pt x="88" y="134"/>
                    </a:lnTo>
                    <a:lnTo>
                      <a:pt x="88" y="134"/>
                    </a:lnTo>
                    <a:lnTo>
                      <a:pt x="86" y="132"/>
                    </a:lnTo>
                    <a:lnTo>
                      <a:pt x="86" y="132"/>
                    </a:lnTo>
                    <a:lnTo>
                      <a:pt x="86" y="132"/>
                    </a:lnTo>
                    <a:lnTo>
                      <a:pt x="86" y="129"/>
                    </a:lnTo>
                    <a:lnTo>
                      <a:pt x="86" y="129"/>
                    </a:lnTo>
                    <a:lnTo>
                      <a:pt x="83" y="129"/>
                    </a:lnTo>
                    <a:lnTo>
                      <a:pt x="83" y="127"/>
                    </a:lnTo>
                    <a:lnTo>
                      <a:pt x="83" y="127"/>
                    </a:lnTo>
                    <a:lnTo>
                      <a:pt x="81" y="122"/>
                    </a:lnTo>
                    <a:lnTo>
                      <a:pt x="81" y="122"/>
                    </a:lnTo>
                    <a:lnTo>
                      <a:pt x="81" y="122"/>
                    </a:lnTo>
                    <a:lnTo>
                      <a:pt x="81" y="119"/>
                    </a:lnTo>
                    <a:lnTo>
                      <a:pt x="78" y="119"/>
                    </a:lnTo>
                    <a:lnTo>
                      <a:pt x="78" y="119"/>
                    </a:lnTo>
                    <a:lnTo>
                      <a:pt x="76" y="117"/>
                    </a:lnTo>
                    <a:lnTo>
                      <a:pt x="76" y="117"/>
                    </a:lnTo>
                    <a:lnTo>
                      <a:pt x="76" y="117"/>
                    </a:lnTo>
                    <a:lnTo>
                      <a:pt x="76" y="115"/>
                    </a:lnTo>
                    <a:lnTo>
                      <a:pt x="73" y="115"/>
                    </a:lnTo>
                    <a:lnTo>
                      <a:pt x="73" y="115"/>
                    </a:lnTo>
                    <a:lnTo>
                      <a:pt x="73" y="112"/>
                    </a:lnTo>
                    <a:lnTo>
                      <a:pt x="71" y="110"/>
                    </a:lnTo>
                    <a:lnTo>
                      <a:pt x="68" y="107"/>
                    </a:lnTo>
                    <a:lnTo>
                      <a:pt x="68" y="105"/>
                    </a:lnTo>
                    <a:lnTo>
                      <a:pt x="66" y="105"/>
                    </a:lnTo>
                    <a:lnTo>
                      <a:pt x="66" y="105"/>
                    </a:lnTo>
                    <a:lnTo>
                      <a:pt x="66" y="100"/>
                    </a:lnTo>
                    <a:lnTo>
                      <a:pt x="66" y="76"/>
                    </a:lnTo>
                    <a:lnTo>
                      <a:pt x="66" y="49"/>
                    </a:lnTo>
                    <a:lnTo>
                      <a:pt x="66" y="37"/>
                    </a:lnTo>
                    <a:lnTo>
                      <a:pt x="66" y="0"/>
                    </a:lnTo>
                  </a:path>
                </a:pathLst>
              </a:custGeom>
              <a:noFill/>
              <a:ln w="5">
                <a:solidFill>
                  <a:srgbClr val="808285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200" dirty="0"/>
              </a:p>
            </p:txBody>
          </p:sp>
          <p:sp>
            <p:nvSpPr>
              <p:cNvPr id="169" name="Freeform 295">
                <a:extLst>
                  <a:ext uri="{FF2B5EF4-FFF2-40B4-BE49-F238E27FC236}">
                    <a16:creationId xmlns:a16="http://schemas.microsoft.com/office/drawing/2014/main" id="{584171C3-3E96-4A0A-A8B6-2720CB489E5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635" y="1848"/>
                <a:ext cx="48" cy="814"/>
              </a:xfrm>
              <a:custGeom>
                <a:avLst/>
                <a:gdLst>
                  <a:gd name="T0" fmla="*/ 48 w 48"/>
                  <a:gd name="T1" fmla="*/ 59 h 814"/>
                  <a:gd name="T2" fmla="*/ 48 w 48"/>
                  <a:gd name="T3" fmla="*/ 159 h 814"/>
                  <a:gd name="T4" fmla="*/ 48 w 48"/>
                  <a:gd name="T5" fmla="*/ 271 h 814"/>
                  <a:gd name="T6" fmla="*/ 48 w 48"/>
                  <a:gd name="T7" fmla="*/ 341 h 814"/>
                  <a:gd name="T8" fmla="*/ 48 w 48"/>
                  <a:gd name="T9" fmla="*/ 436 h 814"/>
                  <a:gd name="T10" fmla="*/ 48 w 48"/>
                  <a:gd name="T11" fmla="*/ 495 h 814"/>
                  <a:gd name="T12" fmla="*/ 48 w 48"/>
                  <a:gd name="T13" fmla="*/ 522 h 814"/>
                  <a:gd name="T14" fmla="*/ 41 w 48"/>
                  <a:gd name="T15" fmla="*/ 536 h 814"/>
                  <a:gd name="T16" fmla="*/ 31 w 48"/>
                  <a:gd name="T17" fmla="*/ 534 h 814"/>
                  <a:gd name="T18" fmla="*/ 26 w 48"/>
                  <a:gd name="T19" fmla="*/ 527 h 814"/>
                  <a:gd name="T20" fmla="*/ 24 w 48"/>
                  <a:gd name="T21" fmla="*/ 524 h 814"/>
                  <a:gd name="T22" fmla="*/ 22 w 48"/>
                  <a:gd name="T23" fmla="*/ 527 h 814"/>
                  <a:gd name="T24" fmla="*/ 17 w 48"/>
                  <a:gd name="T25" fmla="*/ 527 h 814"/>
                  <a:gd name="T26" fmla="*/ 12 w 48"/>
                  <a:gd name="T27" fmla="*/ 524 h 814"/>
                  <a:gd name="T28" fmla="*/ 2 w 48"/>
                  <a:gd name="T29" fmla="*/ 529 h 814"/>
                  <a:gd name="T30" fmla="*/ 0 w 48"/>
                  <a:gd name="T31" fmla="*/ 532 h 814"/>
                  <a:gd name="T32" fmla="*/ 0 w 48"/>
                  <a:gd name="T33" fmla="*/ 539 h 814"/>
                  <a:gd name="T34" fmla="*/ 5 w 48"/>
                  <a:gd name="T35" fmla="*/ 549 h 814"/>
                  <a:gd name="T36" fmla="*/ 2 w 48"/>
                  <a:gd name="T37" fmla="*/ 561 h 814"/>
                  <a:gd name="T38" fmla="*/ 7 w 48"/>
                  <a:gd name="T39" fmla="*/ 575 h 814"/>
                  <a:gd name="T40" fmla="*/ 9 w 48"/>
                  <a:gd name="T41" fmla="*/ 592 h 814"/>
                  <a:gd name="T42" fmla="*/ 12 w 48"/>
                  <a:gd name="T43" fmla="*/ 607 h 814"/>
                  <a:gd name="T44" fmla="*/ 7 w 48"/>
                  <a:gd name="T45" fmla="*/ 612 h 814"/>
                  <a:gd name="T46" fmla="*/ 9 w 48"/>
                  <a:gd name="T47" fmla="*/ 617 h 814"/>
                  <a:gd name="T48" fmla="*/ 9 w 48"/>
                  <a:gd name="T49" fmla="*/ 634 h 814"/>
                  <a:gd name="T50" fmla="*/ 12 w 48"/>
                  <a:gd name="T51" fmla="*/ 639 h 814"/>
                  <a:gd name="T52" fmla="*/ 22 w 48"/>
                  <a:gd name="T53" fmla="*/ 653 h 814"/>
                  <a:gd name="T54" fmla="*/ 22 w 48"/>
                  <a:gd name="T55" fmla="*/ 658 h 814"/>
                  <a:gd name="T56" fmla="*/ 24 w 48"/>
                  <a:gd name="T57" fmla="*/ 663 h 814"/>
                  <a:gd name="T58" fmla="*/ 24 w 48"/>
                  <a:gd name="T59" fmla="*/ 666 h 814"/>
                  <a:gd name="T60" fmla="*/ 26 w 48"/>
                  <a:gd name="T61" fmla="*/ 668 h 814"/>
                  <a:gd name="T62" fmla="*/ 29 w 48"/>
                  <a:gd name="T63" fmla="*/ 670 h 814"/>
                  <a:gd name="T64" fmla="*/ 39 w 48"/>
                  <a:gd name="T65" fmla="*/ 678 h 814"/>
                  <a:gd name="T66" fmla="*/ 44 w 48"/>
                  <a:gd name="T67" fmla="*/ 683 h 814"/>
                  <a:gd name="T68" fmla="*/ 34 w 48"/>
                  <a:gd name="T69" fmla="*/ 692 h 814"/>
                  <a:gd name="T70" fmla="*/ 22 w 48"/>
                  <a:gd name="T71" fmla="*/ 700 h 814"/>
                  <a:gd name="T72" fmla="*/ 17 w 48"/>
                  <a:gd name="T73" fmla="*/ 709 h 814"/>
                  <a:gd name="T74" fmla="*/ 17 w 48"/>
                  <a:gd name="T75" fmla="*/ 717 h 814"/>
                  <a:gd name="T76" fmla="*/ 14 w 48"/>
                  <a:gd name="T77" fmla="*/ 722 h 814"/>
                  <a:gd name="T78" fmla="*/ 17 w 48"/>
                  <a:gd name="T79" fmla="*/ 727 h 814"/>
                  <a:gd name="T80" fmla="*/ 17 w 48"/>
                  <a:gd name="T81" fmla="*/ 731 h 814"/>
                  <a:gd name="T82" fmla="*/ 14 w 48"/>
                  <a:gd name="T83" fmla="*/ 739 h 814"/>
                  <a:gd name="T84" fmla="*/ 14 w 48"/>
                  <a:gd name="T85" fmla="*/ 744 h 814"/>
                  <a:gd name="T86" fmla="*/ 9 w 48"/>
                  <a:gd name="T87" fmla="*/ 751 h 814"/>
                  <a:gd name="T88" fmla="*/ 0 w 48"/>
                  <a:gd name="T89" fmla="*/ 758 h 814"/>
                  <a:gd name="T90" fmla="*/ 2 w 48"/>
                  <a:gd name="T91" fmla="*/ 761 h 814"/>
                  <a:gd name="T92" fmla="*/ 5 w 48"/>
                  <a:gd name="T93" fmla="*/ 770 h 814"/>
                  <a:gd name="T94" fmla="*/ 5 w 48"/>
                  <a:gd name="T95" fmla="*/ 787 h 814"/>
                  <a:gd name="T96" fmla="*/ 19 w 48"/>
                  <a:gd name="T97" fmla="*/ 795 h 814"/>
                  <a:gd name="T98" fmla="*/ 19 w 48"/>
                  <a:gd name="T99" fmla="*/ 805 h 814"/>
                  <a:gd name="T100" fmla="*/ 14 w 48"/>
                  <a:gd name="T101" fmla="*/ 809 h 814"/>
                  <a:gd name="T102" fmla="*/ 5 w 48"/>
                  <a:gd name="T103" fmla="*/ 812 h 8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</a:cxnLst>
                <a:rect l="0" t="0" r="r" b="b"/>
                <a:pathLst>
                  <a:path w="48" h="814">
                    <a:moveTo>
                      <a:pt x="48" y="0"/>
                    </a:moveTo>
                    <a:lnTo>
                      <a:pt x="48" y="15"/>
                    </a:lnTo>
                    <a:lnTo>
                      <a:pt x="48" y="29"/>
                    </a:lnTo>
                    <a:lnTo>
                      <a:pt x="48" y="44"/>
                    </a:lnTo>
                    <a:lnTo>
                      <a:pt x="48" y="59"/>
                    </a:lnTo>
                    <a:lnTo>
                      <a:pt x="48" y="73"/>
                    </a:lnTo>
                    <a:lnTo>
                      <a:pt x="48" y="88"/>
                    </a:lnTo>
                    <a:lnTo>
                      <a:pt x="48" y="103"/>
                    </a:lnTo>
                    <a:lnTo>
                      <a:pt x="48" y="144"/>
                    </a:lnTo>
                    <a:lnTo>
                      <a:pt x="48" y="159"/>
                    </a:lnTo>
                    <a:lnTo>
                      <a:pt x="48" y="173"/>
                    </a:lnTo>
                    <a:lnTo>
                      <a:pt x="48" y="188"/>
                    </a:lnTo>
                    <a:lnTo>
                      <a:pt x="48" y="202"/>
                    </a:lnTo>
                    <a:lnTo>
                      <a:pt x="48" y="259"/>
                    </a:lnTo>
                    <a:lnTo>
                      <a:pt x="48" y="271"/>
                    </a:lnTo>
                    <a:lnTo>
                      <a:pt x="48" y="285"/>
                    </a:lnTo>
                    <a:lnTo>
                      <a:pt x="48" y="300"/>
                    </a:lnTo>
                    <a:lnTo>
                      <a:pt x="48" y="315"/>
                    </a:lnTo>
                    <a:lnTo>
                      <a:pt x="48" y="327"/>
                    </a:lnTo>
                    <a:lnTo>
                      <a:pt x="48" y="341"/>
                    </a:lnTo>
                    <a:lnTo>
                      <a:pt x="48" y="383"/>
                    </a:lnTo>
                    <a:lnTo>
                      <a:pt x="48" y="397"/>
                    </a:lnTo>
                    <a:lnTo>
                      <a:pt x="48" y="410"/>
                    </a:lnTo>
                    <a:lnTo>
                      <a:pt x="48" y="424"/>
                    </a:lnTo>
                    <a:lnTo>
                      <a:pt x="48" y="436"/>
                    </a:lnTo>
                    <a:lnTo>
                      <a:pt x="48" y="451"/>
                    </a:lnTo>
                    <a:lnTo>
                      <a:pt x="48" y="461"/>
                    </a:lnTo>
                    <a:lnTo>
                      <a:pt x="48" y="471"/>
                    </a:lnTo>
                    <a:lnTo>
                      <a:pt x="48" y="483"/>
                    </a:lnTo>
                    <a:lnTo>
                      <a:pt x="48" y="495"/>
                    </a:lnTo>
                    <a:lnTo>
                      <a:pt x="48" y="512"/>
                    </a:lnTo>
                    <a:lnTo>
                      <a:pt x="48" y="514"/>
                    </a:lnTo>
                    <a:lnTo>
                      <a:pt x="48" y="519"/>
                    </a:lnTo>
                    <a:lnTo>
                      <a:pt x="48" y="519"/>
                    </a:lnTo>
                    <a:lnTo>
                      <a:pt x="48" y="522"/>
                    </a:lnTo>
                    <a:lnTo>
                      <a:pt x="46" y="522"/>
                    </a:lnTo>
                    <a:lnTo>
                      <a:pt x="46" y="524"/>
                    </a:lnTo>
                    <a:lnTo>
                      <a:pt x="44" y="527"/>
                    </a:lnTo>
                    <a:lnTo>
                      <a:pt x="44" y="534"/>
                    </a:lnTo>
                    <a:lnTo>
                      <a:pt x="41" y="536"/>
                    </a:lnTo>
                    <a:lnTo>
                      <a:pt x="36" y="536"/>
                    </a:lnTo>
                    <a:lnTo>
                      <a:pt x="34" y="536"/>
                    </a:lnTo>
                    <a:lnTo>
                      <a:pt x="34" y="536"/>
                    </a:lnTo>
                    <a:lnTo>
                      <a:pt x="31" y="534"/>
                    </a:lnTo>
                    <a:lnTo>
                      <a:pt x="31" y="534"/>
                    </a:lnTo>
                    <a:lnTo>
                      <a:pt x="31" y="532"/>
                    </a:lnTo>
                    <a:lnTo>
                      <a:pt x="29" y="529"/>
                    </a:lnTo>
                    <a:lnTo>
                      <a:pt x="29" y="527"/>
                    </a:lnTo>
                    <a:lnTo>
                      <a:pt x="29" y="527"/>
                    </a:lnTo>
                    <a:lnTo>
                      <a:pt x="26" y="527"/>
                    </a:lnTo>
                    <a:lnTo>
                      <a:pt x="26" y="527"/>
                    </a:lnTo>
                    <a:lnTo>
                      <a:pt x="26" y="524"/>
                    </a:lnTo>
                    <a:lnTo>
                      <a:pt x="24" y="524"/>
                    </a:lnTo>
                    <a:lnTo>
                      <a:pt x="24" y="524"/>
                    </a:lnTo>
                    <a:lnTo>
                      <a:pt x="24" y="524"/>
                    </a:lnTo>
                    <a:lnTo>
                      <a:pt x="24" y="527"/>
                    </a:lnTo>
                    <a:lnTo>
                      <a:pt x="24" y="527"/>
                    </a:lnTo>
                    <a:lnTo>
                      <a:pt x="22" y="527"/>
                    </a:lnTo>
                    <a:lnTo>
                      <a:pt x="22" y="527"/>
                    </a:lnTo>
                    <a:lnTo>
                      <a:pt x="22" y="527"/>
                    </a:lnTo>
                    <a:lnTo>
                      <a:pt x="19" y="527"/>
                    </a:lnTo>
                    <a:lnTo>
                      <a:pt x="19" y="527"/>
                    </a:lnTo>
                    <a:lnTo>
                      <a:pt x="19" y="527"/>
                    </a:lnTo>
                    <a:lnTo>
                      <a:pt x="19" y="527"/>
                    </a:lnTo>
                    <a:lnTo>
                      <a:pt x="17" y="527"/>
                    </a:lnTo>
                    <a:lnTo>
                      <a:pt x="17" y="527"/>
                    </a:lnTo>
                    <a:lnTo>
                      <a:pt x="17" y="524"/>
                    </a:lnTo>
                    <a:lnTo>
                      <a:pt x="14" y="524"/>
                    </a:lnTo>
                    <a:lnTo>
                      <a:pt x="12" y="524"/>
                    </a:lnTo>
                    <a:lnTo>
                      <a:pt x="12" y="524"/>
                    </a:lnTo>
                    <a:lnTo>
                      <a:pt x="12" y="524"/>
                    </a:lnTo>
                    <a:lnTo>
                      <a:pt x="7" y="527"/>
                    </a:lnTo>
                    <a:lnTo>
                      <a:pt x="5" y="527"/>
                    </a:lnTo>
                    <a:lnTo>
                      <a:pt x="2" y="529"/>
                    </a:lnTo>
                    <a:lnTo>
                      <a:pt x="2" y="529"/>
                    </a:lnTo>
                    <a:lnTo>
                      <a:pt x="2" y="529"/>
                    </a:lnTo>
                    <a:lnTo>
                      <a:pt x="2" y="529"/>
                    </a:lnTo>
                    <a:lnTo>
                      <a:pt x="0" y="529"/>
                    </a:lnTo>
                    <a:lnTo>
                      <a:pt x="0" y="532"/>
                    </a:lnTo>
                    <a:lnTo>
                      <a:pt x="0" y="532"/>
                    </a:lnTo>
                    <a:lnTo>
                      <a:pt x="2" y="534"/>
                    </a:lnTo>
                    <a:lnTo>
                      <a:pt x="2" y="534"/>
                    </a:lnTo>
                    <a:lnTo>
                      <a:pt x="0" y="536"/>
                    </a:lnTo>
                    <a:lnTo>
                      <a:pt x="0" y="536"/>
                    </a:lnTo>
                    <a:lnTo>
                      <a:pt x="0" y="539"/>
                    </a:lnTo>
                    <a:lnTo>
                      <a:pt x="0" y="541"/>
                    </a:lnTo>
                    <a:lnTo>
                      <a:pt x="2" y="544"/>
                    </a:lnTo>
                    <a:lnTo>
                      <a:pt x="5" y="546"/>
                    </a:lnTo>
                    <a:lnTo>
                      <a:pt x="5" y="549"/>
                    </a:lnTo>
                    <a:lnTo>
                      <a:pt x="5" y="549"/>
                    </a:lnTo>
                    <a:lnTo>
                      <a:pt x="5" y="549"/>
                    </a:lnTo>
                    <a:lnTo>
                      <a:pt x="2" y="551"/>
                    </a:lnTo>
                    <a:lnTo>
                      <a:pt x="2" y="553"/>
                    </a:lnTo>
                    <a:lnTo>
                      <a:pt x="2" y="558"/>
                    </a:lnTo>
                    <a:lnTo>
                      <a:pt x="2" y="561"/>
                    </a:lnTo>
                    <a:lnTo>
                      <a:pt x="2" y="563"/>
                    </a:lnTo>
                    <a:lnTo>
                      <a:pt x="5" y="568"/>
                    </a:lnTo>
                    <a:lnTo>
                      <a:pt x="7" y="571"/>
                    </a:lnTo>
                    <a:lnTo>
                      <a:pt x="5" y="571"/>
                    </a:lnTo>
                    <a:lnTo>
                      <a:pt x="7" y="575"/>
                    </a:lnTo>
                    <a:lnTo>
                      <a:pt x="5" y="580"/>
                    </a:lnTo>
                    <a:lnTo>
                      <a:pt x="5" y="583"/>
                    </a:lnTo>
                    <a:lnTo>
                      <a:pt x="7" y="588"/>
                    </a:lnTo>
                    <a:lnTo>
                      <a:pt x="9" y="592"/>
                    </a:lnTo>
                    <a:lnTo>
                      <a:pt x="9" y="592"/>
                    </a:lnTo>
                    <a:lnTo>
                      <a:pt x="9" y="595"/>
                    </a:lnTo>
                    <a:lnTo>
                      <a:pt x="9" y="597"/>
                    </a:lnTo>
                    <a:lnTo>
                      <a:pt x="12" y="602"/>
                    </a:lnTo>
                    <a:lnTo>
                      <a:pt x="12" y="605"/>
                    </a:lnTo>
                    <a:lnTo>
                      <a:pt x="12" y="607"/>
                    </a:lnTo>
                    <a:lnTo>
                      <a:pt x="9" y="610"/>
                    </a:lnTo>
                    <a:lnTo>
                      <a:pt x="9" y="612"/>
                    </a:lnTo>
                    <a:lnTo>
                      <a:pt x="9" y="612"/>
                    </a:lnTo>
                    <a:lnTo>
                      <a:pt x="9" y="612"/>
                    </a:lnTo>
                    <a:lnTo>
                      <a:pt x="7" y="612"/>
                    </a:lnTo>
                    <a:lnTo>
                      <a:pt x="7" y="612"/>
                    </a:lnTo>
                    <a:lnTo>
                      <a:pt x="7" y="612"/>
                    </a:lnTo>
                    <a:lnTo>
                      <a:pt x="7" y="614"/>
                    </a:lnTo>
                    <a:lnTo>
                      <a:pt x="9" y="614"/>
                    </a:lnTo>
                    <a:lnTo>
                      <a:pt x="9" y="617"/>
                    </a:lnTo>
                    <a:lnTo>
                      <a:pt x="9" y="617"/>
                    </a:lnTo>
                    <a:lnTo>
                      <a:pt x="7" y="619"/>
                    </a:lnTo>
                    <a:lnTo>
                      <a:pt x="7" y="622"/>
                    </a:lnTo>
                    <a:lnTo>
                      <a:pt x="7" y="634"/>
                    </a:lnTo>
                    <a:lnTo>
                      <a:pt x="9" y="634"/>
                    </a:lnTo>
                    <a:lnTo>
                      <a:pt x="9" y="636"/>
                    </a:lnTo>
                    <a:lnTo>
                      <a:pt x="12" y="636"/>
                    </a:lnTo>
                    <a:lnTo>
                      <a:pt x="12" y="636"/>
                    </a:lnTo>
                    <a:lnTo>
                      <a:pt x="12" y="639"/>
                    </a:lnTo>
                    <a:lnTo>
                      <a:pt x="12" y="639"/>
                    </a:lnTo>
                    <a:lnTo>
                      <a:pt x="12" y="641"/>
                    </a:lnTo>
                    <a:lnTo>
                      <a:pt x="14" y="644"/>
                    </a:lnTo>
                    <a:lnTo>
                      <a:pt x="14" y="644"/>
                    </a:lnTo>
                    <a:lnTo>
                      <a:pt x="17" y="644"/>
                    </a:lnTo>
                    <a:lnTo>
                      <a:pt x="22" y="653"/>
                    </a:lnTo>
                    <a:lnTo>
                      <a:pt x="22" y="653"/>
                    </a:lnTo>
                    <a:lnTo>
                      <a:pt x="22" y="653"/>
                    </a:lnTo>
                    <a:lnTo>
                      <a:pt x="22" y="656"/>
                    </a:lnTo>
                    <a:lnTo>
                      <a:pt x="22" y="658"/>
                    </a:lnTo>
                    <a:lnTo>
                      <a:pt x="22" y="658"/>
                    </a:lnTo>
                    <a:lnTo>
                      <a:pt x="22" y="658"/>
                    </a:lnTo>
                    <a:lnTo>
                      <a:pt x="24" y="661"/>
                    </a:lnTo>
                    <a:lnTo>
                      <a:pt x="24" y="661"/>
                    </a:lnTo>
                    <a:lnTo>
                      <a:pt x="24" y="663"/>
                    </a:lnTo>
                    <a:lnTo>
                      <a:pt x="24" y="663"/>
                    </a:lnTo>
                    <a:lnTo>
                      <a:pt x="26" y="663"/>
                    </a:lnTo>
                    <a:lnTo>
                      <a:pt x="24" y="666"/>
                    </a:lnTo>
                    <a:lnTo>
                      <a:pt x="24" y="666"/>
                    </a:lnTo>
                    <a:lnTo>
                      <a:pt x="24" y="666"/>
                    </a:lnTo>
                    <a:lnTo>
                      <a:pt x="24" y="666"/>
                    </a:lnTo>
                    <a:lnTo>
                      <a:pt x="24" y="668"/>
                    </a:lnTo>
                    <a:lnTo>
                      <a:pt x="26" y="668"/>
                    </a:lnTo>
                    <a:lnTo>
                      <a:pt x="26" y="668"/>
                    </a:lnTo>
                    <a:lnTo>
                      <a:pt x="26" y="668"/>
                    </a:lnTo>
                    <a:lnTo>
                      <a:pt x="26" y="668"/>
                    </a:lnTo>
                    <a:lnTo>
                      <a:pt x="26" y="668"/>
                    </a:lnTo>
                    <a:lnTo>
                      <a:pt x="29" y="668"/>
                    </a:lnTo>
                    <a:lnTo>
                      <a:pt x="29" y="668"/>
                    </a:lnTo>
                    <a:lnTo>
                      <a:pt x="29" y="670"/>
                    </a:lnTo>
                    <a:lnTo>
                      <a:pt x="29" y="670"/>
                    </a:lnTo>
                    <a:lnTo>
                      <a:pt x="31" y="670"/>
                    </a:lnTo>
                    <a:lnTo>
                      <a:pt x="31" y="670"/>
                    </a:lnTo>
                    <a:lnTo>
                      <a:pt x="31" y="673"/>
                    </a:lnTo>
                    <a:lnTo>
                      <a:pt x="39" y="678"/>
                    </a:lnTo>
                    <a:lnTo>
                      <a:pt x="39" y="678"/>
                    </a:lnTo>
                    <a:lnTo>
                      <a:pt x="39" y="678"/>
                    </a:lnTo>
                    <a:lnTo>
                      <a:pt x="41" y="678"/>
                    </a:lnTo>
                    <a:lnTo>
                      <a:pt x="44" y="680"/>
                    </a:lnTo>
                    <a:lnTo>
                      <a:pt x="44" y="683"/>
                    </a:lnTo>
                    <a:lnTo>
                      <a:pt x="44" y="683"/>
                    </a:lnTo>
                    <a:lnTo>
                      <a:pt x="44" y="685"/>
                    </a:lnTo>
                    <a:lnTo>
                      <a:pt x="41" y="685"/>
                    </a:lnTo>
                    <a:lnTo>
                      <a:pt x="39" y="688"/>
                    </a:lnTo>
                    <a:lnTo>
                      <a:pt x="36" y="692"/>
                    </a:lnTo>
                    <a:lnTo>
                      <a:pt x="34" y="692"/>
                    </a:lnTo>
                    <a:lnTo>
                      <a:pt x="29" y="697"/>
                    </a:lnTo>
                    <a:lnTo>
                      <a:pt x="26" y="697"/>
                    </a:lnTo>
                    <a:lnTo>
                      <a:pt x="24" y="697"/>
                    </a:lnTo>
                    <a:lnTo>
                      <a:pt x="24" y="700"/>
                    </a:lnTo>
                    <a:lnTo>
                      <a:pt x="22" y="700"/>
                    </a:lnTo>
                    <a:lnTo>
                      <a:pt x="22" y="705"/>
                    </a:lnTo>
                    <a:lnTo>
                      <a:pt x="22" y="705"/>
                    </a:lnTo>
                    <a:lnTo>
                      <a:pt x="19" y="707"/>
                    </a:lnTo>
                    <a:lnTo>
                      <a:pt x="19" y="707"/>
                    </a:lnTo>
                    <a:lnTo>
                      <a:pt x="17" y="709"/>
                    </a:lnTo>
                    <a:lnTo>
                      <a:pt x="14" y="712"/>
                    </a:lnTo>
                    <a:lnTo>
                      <a:pt x="14" y="712"/>
                    </a:lnTo>
                    <a:lnTo>
                      <a:pt x="14" y="714"/>
                    </a:lnTo>
                    <a:lnTo>
                      <a:pt x="17" y="714"/>
                    </a:lnTo>
                    <a:lnTo>
                      <a:pt x="17" y="717"/>
                    </a:lnTo>
                    <a:lnTo>
                      <a:pt x="17" y="717"/>
                    </a:lnTo>
                    <a:lnTo>
                      <a:pt x="17" y="717"/>
                    </a:lnTo>
                    <a:lnTo>
                      <a:pt x="14" y="719"/>
                    </a:lnTo>
                    <a:lnTo>
                      <a:pt x="14" y="719"/>
                    </a:lnTo>
                    <a:lnTo>
                      <a:pt x="14" y="722"/>
                    </a:lnTo>
                    <a:lnTo>
                      <a:pt x="17" y="724"/>
                    </a:lnTo>
                    <a:lnTo>
                      <a:pt x="17" y="724"/>
                    </a:lnTo>
                    <a:lnTo>
                      <a:pt x="17" y="727"/>
                    </a:lnTo>
                    <a:lnTo>
                      <a:pt x="17" y="727"/>
                    </a:lnTo>
                    <a:lnTo>
                      <a:pt x="17" y="727"/>
                    </a:lnTo>
                    <a:lnTo>
                      <a:pt x="17" y="729"/>
                    </a:lnTo>
                    <a:lnTo>
                      <a:pt x="17" y="729"/>
                    </a:lnTo>
                    <a:lnTo>
                      <a:pt x="17" y="729"/>
                    </a:lnTo>
                    <a:lnTo>
                      <a:pt x="17" y="731"/>
                    </a:lnTo>
                    <a:lnTo>
                      <a:pt x="17" y="731"/>
                    </a:lnTo>
                    <a:lnTo>
                      <a:pt x="17" y="734"/>
                    </a:lnTo>
                    <a:lnTo>
                      <a:pt x="14" y="734"/>
                    </a:lnTo>
                    <a:lnTo>
                      <a:pt x="14" y="736"/>
                    </a:lnTo>
                    <a:lnTo>
                      <a:pt x="14" y="739"/>
                    </a:lnTo>
                    <a:lnTo>
                      <a:pt x="14" y="739"/>
                    </a:lnTo>
                    <a:lnTo>
                      <a:pt x="14" y="739"/>
                    </a:lnTo>
                    <a:lnTo>
                      <a:pt x="14" y="741"/>
                    </a:lnTo>
                    <a:lnTo>
                      <a:pt x="14" y="741"/>
                    </a:lnTo>
                    <a:lnTo>
                      <a:pt x="14" y="744"/>
                    </a:lnTo>
                    <a:lnTo>
                      <a:pt x="14" y="744"/>
                    </a:lnTo>
                    <a:lnTo>
                      <a:pt x="14" y="744"/>
                    </a:lnTo>
                    <a:lnTo>
                      <a:pt x="12" y="746"/>
                    </a:lnTo>
                    <a:lnTo>
                      <a:pt x="12" y="748"/>
                    </a:lnTo>
                    <a:lnTo>
                      <a:pt x="12" y="748"/>
                    </a:lnTo>
                    <a:lnTo>
                      <a:pt x="9" y="751"/>
                    </a:lnTo>
                    <a:lnTo>
                      <a:pt x="7" y="756"/>
                    </a:lnTo>
                    <a:lnTo>
                      <a:pt x="7" y="756"/>
                    </a:lnTo>
                    <a:lnTo>
                      <a:pt x="5" y="756"/>
                    </a:lnTo>
                    <a:lnTo>
                      <a:pt x="2" y="756"/>
                    </a:lnTo>
                    <a:lnTo>
                      <a:pt x="0" y="758"/>
                    </a:lnTo>
                    <a:lnTo>
                      <a:pt x="0" y="758"/>
                    </a:lnTo>
                    <a:lnTo>
                      <a:pt x="2" y="758"/>
                    </a:lnTo>
                    <a:lnTo>
                      <a:pt x="2" y="761"/>
                    </a:lnTo>
                    <a:lnTo>
                      <a:pt x="2" y="761"/>
                    </a:lnTo>
                    <a:lnTo>
                      <a:pt x="2" y="761"/>
                    </a:lnTo>
                    <a:lnTo>
                      <a:pt x="2" y="763"/>
                    </a:lnTo>
                    <a:lnTo>
                      <a:pt x="0" y="766"/>
                    </a:lnTo>
                    <a:lnTo>
                      <a:pt x="0" y="766"/>
                    </a:lnTo>
                    <a:lnTo>
                      <a:pt x="2" y="768"/>
                    </a:lnTo>
                    <a:lnTo>
                      <a:pt x="5" y="770"/>
                    </a:lnTo>
                    <a:lnTo>
                      <a:pt x="5" y="775"/>
                    </a:lnTo>
                    <a:lnTo>
                      <a:pt x="5" y="778"/>
                    </a:lnTo>
                    <a:lnTo>
                      <a:pt x="2" y="780"/>
                    </a:lnTo>
                    <a:lnTo>
                      <a:pt x="2" y="785"/>
                    </a:lnTo>
                    <a:lnTo>
                      <a:pt x="5" y="787"/>
                    </a:lnTo>
                    <a:lnTo>
                      <a:pt x="7" y="787"/>
                    </a:lnTo>
                    <a:lnTo>
                      <a:pt x="14" y="787"/>
                    </a:lnTo>
                    <a:lnTo>
                      <a:pt x="17" y="790"/>
                    </a:lnTo>
                    <a:lnTo>
                      <a:pt x="19" y="792"/>
                    </a:lnTo>
                    <a:lnTo>
                      <a:pt x="19" y="795"/>
                    </a:lnTo>
                    <a:lnTo>
                      <a:pt x="19" y="795"/>
                    </a:lnTo>
                    <a:lnTo>
                      <a:pt x="19" y="795"/>
                    </a:lnTo>
                    <a:lnTo>
                      <a:pt x="19" y="797"/>
                    </a:lnTo>
                    <a:lnTo>
                      <a:pt x="19" y="802"/>
                    </a:lnTo>
                    <a:lnTo>
                      <a:pt x="19" y="805"/>
                    </a:lnTo>
                    <a:lnTo>
                      <a:pt x="19" y="805"/>
                    </a:lnTo>
                    <a:lnTo>
                      <a:pt x="17" y="807"/>
                    </a:lnTo>
                    <a:lnTo>
                      <a:pt x="14" y="807"/>
                    </a:lnTo>
                    <a:lnTo>
                      <a:pt x="14" y="809"/>
                    </a:lnTo>
                    <a:lnTo>
                      <a:pt x="14" y="809"/>
                    </a:lnTo>
                    <a:lnTo>
                      <a:pt x="14" y="812"/>
                    </a:lnTo>
                    <a:lnTo>
                      <a:pt x="14" y="814"/>
                    </a:lnTo>
                    <a:lnTo>
                      <a:pt x="12" y="814"/>
                    </a:lnTo>
                    <a:lnTo>
                      <a:pt x="5" y="812"/>
                    </a:lnTo>
                    <a:lnTo>
                      <a:pt x="5" y="812"/>
                    </a:lnTo>
                    <a:lnTo>
                      <a:pt x="0" y="814"/>
                    </a:lnTo>
                    <a:lnTo>
                      <a:pt x="0" y="814"/>
                    </a:lnTo>
                  </a:path>
                </a:pathLst>
              </a:custGeom>
              <a:noFill/>
              <a:ln w="5">
                <a:solidFill>
                  <a:srgbClr val="808285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200" dirty="0"/>
              </a:p>
            </p:txBody>
          </p:sp>
          <p:sp>
            <p:nvSpPr>
              <p:cNvPr id="170" name="Freeform 296">
                <a:extLst>
                  <a:ext uri="{FF2B5EF4-FFF2-40B4-BE49-F238E27FC236}">
                    <a16:creationId xmlns:a16="http://schemas.microsoft.com/office/drawing/2014/main" id="{D7F6DEC0-2310-4F1B-8723-9786639CF09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683" y="2299"/>
                <a:ext cx="349" cy="478"/>
              </a:xfrm>
              <a:custGeom>
                <a:avLst/>
                <a:gdLst>
                  <a:gd name="T0" fmla="*/ 8 w 349"/>
                  <a:gd name="T1" fmla="*/ 0 h 478"/>
                  <a:gd name="T2" fmla="*/ 18 w 349"/>
                  <a:gd name="T3" fmla="*/ 0 h 478"/>
                  <a:gd name="T4" fmla="*/ 30 w 349"/>
                  <a:gd name="T5" fmla="*/ 0 h 478"/>
                  <a:gd name="T6" fmla="*/ 39 w 349"/>
                  <a:gd name="T7" fmla="*/ 0 h 478"/>
                  <a:gd name="T8" fmla="*/ 52 w 349"/>
                  <a:gd name="T9" fmla="*/ 0 h 478"/>
                  <a:gd name="T10" fmla="*/ 61 w 349"/>
                  <a:gd name="T11" fmla="*/ 0 h 478"/>
                  <a:gd name="T12" fmla="*/ 74 w 349"/>
                  <a:gd name="T13" fmla="*/ 0 h 478"/>
                  <a:gd name="T14" fmla="*/ 83 w 349"/>
                  <a:gd name="T15" fmla="*/ 0 h 478"/>
                  <a:gd name="T16" fmla="*/ 96 w 349"/>
                  <a:gd name="T17" fmla="*/ 0 h 478"/>
                  <a:gd name="T18" fmla="*/ 105 w 349"/>
                  <a:gd name="T19" fmla="*/ 0 h 478"/>
                  <a:gd name="T20" fmla="*/ 117 w 349"/>
                  <a:gd name="T21" fmla="*/ 0 h 478"/>
                  <a:gd name="T22" fmla="*/ 127 w 349"/>
                  <a:gd name="T23" fmla="*/ 0 h 478"/>
                  <a:gd name="T24" fmla="*/ 139 w 349"/>
                  <a:gd name="T25" fmla="*/ 0 h 478"/>
                  <a:gd name="T26" fmla="*/ 149 w 349"/>
                  <a:gd name="T27" fmla="*/ 0 h 478"/>
                  <a:gd name="T28" fmla="*/ 159 w 349"/>
                  <a:gd name="T29" fmla="*/ 0 h 478"/>
                  <a:gd name="T30" fmla="*/ 171 w 349"/>
                  <a:gd name="T31" fmla="*/ 0 h 478"/>
                  <a:gd name="T32" fmla="*/ 181 w 349"/>
                  <a:gd name="T33" fmla="*/ 0 h 478"/>
                  <a:gd name="T34" fmla="*/ 193 w 349"/>
                  <a:gd name="T35" fmla="*/ 0 h 478"/>
                  <a:gd name="T36" fmla="*/ 203 w 349"/>
                  <a:gd name="T37" fmla="*/ 0 h 478"/>
                  <a:gd name="T38" fmla="*/ 215 w 349"/>
                  <a:gd name="T39" fmla="*/ 0 h 478"/>
                  <a:gd name="T40" fmla="*/ 225 w 349"/>
                  <a:gd name="T41" fmla="*/ 0 h 478"/>
                  <a:gd name="T42" fmla="*/ 237 w 349"/>
                  <a:gd name="T43" fmla="*/ 0 h 478"/>
                  <a:gd name="T44" fmla="*/ 247 w 349"/>
                  <a:gd name="T45" fmla="*/ 0 h 478"/>
                  <a:gd name="T46" fmla="*/ 259 w 349"/>
                  <a:gd name="T47" fmla="*/ 0 h 478"/>
                  <a:gd name="T48" fmla="*/ 269 w 349"/>
                  <a:gd name="T49" fmla="*/ 0 h 478"/>
                  <a:gd name="T50" fmla="*/ 281 w 349"/>
                  <a:gd name="T51" fmla="*/ 0 h 478"/>
                  <a:gd name="T52" fmla="*/ 291 w 349"/>
                  <a:gd name="T53" fmla="*/ 0 h 478"/>
                  <a:gd name="T54" fmla="*/ 303 w 349"/>
                  <a:gd name="T55" fmla="*/ 0 h 478"/>
                  <a:gd name="T56" fmla="*/ 312 w 349"/>
                  <a:gd name="T57" fmla="*/ 0 h 478"/>
                  <a:gd name="T58" fmla="*/ 325 w 349"/>
                  <a:gd name="T59" fmla="*/ 0 h 478"/>
                  <a:gd name="T60" fmla="*/ 334 w 349"/>
                  <a:gd name="T61" fmla="*/ 0 h 478"/>
                  <a:gd name="T62" fmla="*/ 347 w 349"/>
                  <a:gd name="T63" fmla="*/ 0 h 478"/>
                  <a:gd name="T64" fmla="*/ 349 w 349"/>
                  <a:gd name="T65" fmla="*/ 32 h 478"/>
                  <a:gd name="T66" fmla="*/ 349 w 349"/>
                  <a:gd name="T67" fmla="*/ 107 h 478"/>
                  <a:gd name="T68" fmla="*/ 349 w 349"/>
                  <a:gd name="T69" fmla="*/ 154 h 478"/>
                  <a:gd name="T70" fmla="*/ 349 w 349"/>
                  <a:gd name="T71" fmla="*/ 183 h 478"/>
                  <a:gd name="T72" fmla="*/ 349 w 349"/>
                  <a:gd name="T73" fmla="*/ 244 h 478"/>
                  <a:gd name="T74" fmla="*/ 349 w 349"/>
                  <a:gd name="T75" fmla="*/ 302 h 478"/>
                  <a:gd name="T76" fmla="*/ 349 w 349"/>
                  <a:gd name="T77" fmla="*/ 375 h 478"/>
                  <a:gd name="T78" fmla="*/ 349 w 349"/>
                  <a:gd name="T79" fmla="*/ 419 h 478"/>
                  <a:gd name="T80" fmla="*/ 349 w 349"/>
                  <a:gd name="T81" fmla="*/ 463 h 47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</a:cxnLst>
                <a:rect l="0" t="0" r="r" b="b"/>
                <a:pathLst>
                  <a:path w="349" h="478">
                    <a:moveTo>
                      <a:pt x="0" y="0"/>
                    </a:moveTo>
                    <a:lnTo>
                      <a:pt x="8" y="0"/>
                    </a:lnTo>
                    <a:lnTo>
                      <a:pt x="10" y="0"/>
                    </a:lnTo>
                    <a:lnTo>
                      <a:pt x="18" y="0"/>
                    </a:lnTo>
                    <a:lnTo>
                      <a:pt x="22" y="0"/>
                    </a:lnTo>
                    <a:lnTo>
                      <a:pt x="30" y="0"/>
                    </a:lnTo>
                    <a:lnTo>
                      <a:pt x="32" y="0"/>
                    </a:lnTo>
                    <a:lnTo>
                      <a:pt x="39" y="0"/>
                    </a:lnTo>
                    <a:lnTo>
                      <a:pt x="44" y="0"/>
                    </a:lnTo>
                    <a:lnTo>
                      <a:pt x="52" y="0"/>
                    </a:lnTo>
                    <a:lnTo>
                      <a:pt x="54" y="0"/>
                    </a:lnTo>
                    <a:lnTo>
                      <a:pt x="61" y="0"/>
                    </a:lnTo>
                    <a:lnTo>
                      <a:pt x="66" y="0"/>
                    </a:lnTo>
                    <a:lnTo>
                      <a:pt x="74" y="0"/>
                    </a:lnTo>
                    <a:lnTo>
                      <a:pt x="76" y="0"/>
                    </a:lnTo>
                    <a:lnTo>
                      <a:pt x="83" y="0"/>
                    </a:lnTo>
                    <a:lnTo>
                      <a:pt x="88" y="0"/>
                    </a:lnTo>
                    <a:lnTo>
                      <a:pt x="96" y="0"/>
                    </a:lnTo>
                    <a:lnTo>
                      <a:pt x="98" y="0"/>
                    </a:lnTo>
                    <a:lnTo>
                      <a:pt x="105" y="0"/>
                    </a:lnTo>
                    <a:lnTo>
                      <a:pt x="110" y="0"/>
                    </a:lnTo>
                    <a:lnTo>
                      <a:pt x="117" y="0"/>
                    </a:lnTo>
                    <a:lnTo>
                      <a:pt x="120" y="0"/>
                    </a:lnTo>
                    <a:lnTo>
                      <a:pt x="127" y="0"/>
                    </a:lnTo>
                    <a:lnTo>
                      <a:pt x="132" y="0"/>
                    </a:lnTo>
                    <a:lnTo>
                      <a:pt x="139" y="0"/>
                    </a:lnTo>
                    <a:lnTo>
                      <a:pt x="142" y="0"/>
                    </a:lnTo>
                    <a:lnTo>
                      <a:pt x="149" y="0"/>
                    </a:lnTo>
                    <a:lnTo>
                      <a:pt x="154" y="0"/>
                    </a:lnTo>
                    <a:lnTo>
                      <a:pt x="159" y="0"/>
                    </a:lnTo>
                    <a:lnTo>
                      <a:pt x="164" y="0"/>
                    </a:lnTo>
                    <a:lnTo>
                      <a:pt x="171" y="0"/>
                    </a:lnTo>
                    <a:lnTo>
                      <a:pt x="176" y="0"/>
                    </a:lnTo>
                    <a:lnTo>
                      <a:pt x="181" y="0"/>
                    </a:lnTo>
                    <a:lnTo>
                      <a:pt x="186" y="0"/>
                    </a:lnTo>
                    <a:lnTo>
                      <a:pt x="193" y="0"/>
                    </a:lnTo>
                    <a:lnTo>
                      <a:pt x="198" y="0"/>
                    </a:lnTo>
                    <a:lnTo>
                      <a:pt x="203" y="0"/>
                    </a:lnTo>
                    <a:lnTo>
                      <a:pt x="208" y="0"/>
                    </a:lnTo>
                    <a:lnTo>
                      <a:pt x="215" y="0"/>
                    </a:lnTo>
                    <a:lnTo>
                      <a:pt x="220" y="0"/>
                    </a:lnTo>
                    <a:lnTo>
                      <a:pt x="225" y="0"/>
                    </a:lnTo>
                    <a:lnTo>
                      <a:pt x="230" y="0"/>
                    </a:lnTo>
                    <a:lnTo>
                      <a:pt x="237" y="0"/>
                    </a:lnTo>
                    <a:lnTo>
                      <a:pt x="239" y="0"/>
                    </a:lnTo>
                    <a:lnTo>
                      <a:pt x="247" y="0"/>
                    </a:lnTo>
                    <a:lnTo>
                      <a:pt x="252" y="0"/>
                    </a:lnTo>
                    <a:lnTo>
                      <a:pt x="259" y="0"/>
                    </a:lnTo>
                    <a:lnTo>
                      <a:pt x="261" y="0"/>
                    </a:lnTo>
                    <a:lnTo>
                      <a:pt x="269" y="0"/>
                    </a:lnTo>
                    <a:lnTo>
                      <a:pt x="273" y="0"/>
                    </a:lnTo>
                    <a:lnTo>
                      <a:pt x="281" y="0"/>
                    </a:lnTo>
                    <a:lnTo>
                      <a:pt x="283" y="0"/>
                    </a:lnTo>
                    <a:lnTo>
                      <a:pt x="291" y="0"/>
                    </a:lnTo>
                    <a:lnTo>
                      <a:pt x="295" y="0"/>
                    </a:lnTo>
                    <a:lnTo>
                      <a:pt x="303" y="0"/>
                    </a:lnTo>
                    <a:lnTo>
                      <a:pt x="305" y="0"/>
                    </a:lnTo>
                    <a:lnTo>
                      <a:pt x="312" y="0"/>
                    </a:lnTo>
                    <a:lnTo>
                      <a:pt x="317" y="0"/>
                    </a:lnTo>
                    <a:lnTo>
                      <a:pt x="325" y="0"/>
                    </a:lnTo>
                    <a:lnTo>
                      <a:pt x="327" y="0"/>
                    </a:lnTo>
                    <a:lnTo>
                      <a:pt x="334" y="0"/>
                    </a:lnTo>
                    <a:lnTo>
                      <a:pt x="339" y="0"/>
                    </a:lnTo>
                    <a:lnTo>
                      <a:pt x="347" y="0"/>
                    </a:lnTo>
                    <a:lnTo>
                      <a:pt x="349" y="0"/>
                    </a:lnTo>
                    <a:lnTo>
                      <a:pt x="349" y="32"/>
                    </a:lnTo>
                    <a:lnTo>
                      <a:pt x="349" y="61"/>
                    </a:lnTo>
                    <a:lnTo>
                      <a:pt x="349" y="107"/>
                    </a:lnTo>
                    <a:lnTo>
                      <a:pt x="349" y="122"/>
                    </a:lnTo>
                    <a:lnTo>
                      <a:pt x="349" y="154"/>
                    </a:lnTo>
                    <a:lnTo>
                      <a:pt x="349" y="168"/>
                    </a:lnTo>
                    <a:lnTo>
                      <a:pt x="349" y="183"/>
                    </a:lnTo>
                    <a:lnTo>
                      <a:pt x="349" y="212"/>
                    </a:lnTo>
                    <a:lnTo>
                      <a:pt x="349" y="244"/>
                    </a:lnTo>
                    <a:lnTo>
                      <a:pt x="349" y="288"/>
                    </a:lnTo>
                    <a:lnTo>
                      <a:pt x="349" y="302"/>
                    </a:lnTo>
                    <a:lnTo>
                      <a:pt x="349" y="332"/>
                    </a:lnTo>
                    <a:lnTo>
                      <a:pt x="349" y="375"/>
                    </a:lnTo>
                    <a:lnTo>
                      <a:pt x="349" y="390"/>
                    </a:lnTo>
                    <a:lnTo>
                      <a:pt x="349" y="419"/>
                    </a:lnTo>
                    <a:lnTo>
                      <a:pt x="349" y="449"/>
                    </a:lnTo>
                    <a:lnTo>
                      <a:pt x="349" y="463"/>
                    </a:lnTo>
                    <a:lnTo>
                      <a:pt x="349" y="478"/>
                    </a:lnTo>
                  </a:path>
                </a:pathLst>
              </a:custGeom>
              <a:noFill/>
              <a:ln w="5">
                <a:solidFill>
                  <a:srgbClr val="808285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200" dirty="0"/>
              </a:p>
            </p:txBody>
          </p:sp>
          <p:sp>
            <p:nvSpPr>
              <p:cNvPr id="171" name="Freeform 297">
                <a:extLst>
                  <a:ext uri="{FF2B5EF4-FFF2-40B4-BE49-F238E27FC236}">
                    <a16:creationId xmlns:a16="http://schemas.microsoft.com/office/drawing/2014/main" id="{81D7444E-1C89-4092-A028-89C06E93DE5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032" y="1941"/>
                <a:ext cx="424" cy="802"/>
              </a:xfrm>
              <a:custGeom>
                <a:avLst/>
                <a:gdLst>
                  <a:gd name="T0" fmla="*/ 0 w 424"/>
                  <a:gd name="T1" fmla="*/ 58 h 802"/>
                  <a:gd name="T2" fmla="*/ 0 w 424"/>
                  <a:gd name="T3" fmla="*/ 214 h 802"/>
                  <a:gd name="T4" fmla="*/ 0 w 424"/>
                  <a:gd name="T5" fmla="*/ 358 h 802"/>
                  <a:gd name="T6" fmla="*/ 15 w 424"/>
                  <a:gd name="T7" fmla="*/ 358 h 802"/>
                  <a:gd name="T8" fmla="*/ 32 w 424"/>
                  <a:gd name="T9" fmla="*/ 358 h 802"/>
                  <a:gd name="T10" fmla="*/ 46 w 424"/>
                  <a:gd name="T11" fmla="*/ 358 h 802"/>
                  <a:gd name="T12" fmla="*/ 66 w 424"/>
                  <a:gd name="T13" fmla="*/ 358 h 802"/>
                  <a:gd name="T14" fmla="*/ 85 w 424"/>
                  <a:gd name="T15" fmla="*/ 358 h 802"/>
                  <a:gd name="T16" fmla="*/ 98 w 424"/>
                  <a:gd name="T17" fmla="*/ 358 h 802"/>
                  <a:gd name="T18" fmla="*/ 112 w 424"/>
                  <a:gd name="T19" fmla="*/ 358 h 802"/>
                  <a:gd name="T20" fmla="*/ 124 w 424"/>
                  <a:gd name="T21" fmla="*/ 358 h 802"/>
                  <a:gd name="T22" fmla="*/ 139 w 424"/>
                  <a:gd name="T23" fmla="*/ 358 h 802"/>
                  <a:gd name="T24" fmla="*/ 158 w 424"/>
                  <a:gd name="T25" fmla="*/ 358 h 802"/>
                  <a:gd name="T26" fmla="*/ 178 w 424"/>
                  <a:gd name="T27" fmla="*/ 358 h 802"/>
                  <a:gd name="T28" fmla="*/ 193 w 424"/>
                  <a:gd name="T29" fmla="*/ 358 h 802"/>
                  <a:gd name="T30" fmla="*/ 210 w 424"/>
                  <a:gd name="T31" fmla="*/ 358 h 802"/>
                  <a:gd name="T32" fmla="*/ 222 w 424"/>
                  <a:gd name="T33" fmla="*/ 358 h 802"/>
                  <a:gd name="T34" fmla="*/ 239 w 424"/>
                  <a:gd name="T35" fmla="*/ 358 h 802"/>
                  <a:gd name="T36" fmla="*/ 258 w 424"/>
                  <a:gd name="T37" fmla="*/ 358 h 802"/>
                  <a:gd name="T38" fmla="*/ 278 w 424"/>
                  <a:gd name="T39" fmla="*/ 358 h 802"/>
                  <a:gd name="T40" fmla="*/ 290 w 424"/>
                  <a:gd name="T41" fmla="*/ 358 h 802"/>
                  <a:gd name="T42" fmla="*/ 310 w 424"/>
                  <a:gd name="T43" fmla="*/ 358 h 802"/>
                  <a:gd name="T44" fmla="*/ 322 w 424"/>
                  <a:gd name="T45" fmla="*/ 358 h 802"/>
                  <a:gd name="T46" fmla="*/ 336 w 424"/>
                  <a:gd name="T47" fmla="*/ 358 h 802"/>
                  <a:gd name="T48" fmla="*/ 358 w 424"/>
                  <a:gd name="T49" fmla="*/ 358 h 802"/>
                  <a:gd name="T50" fmla="*/ 375 w 424"/>
                  <a:gd name="T51" fmla="*/ 358 h 802"/>
                  <a:gd name="T52" fmla="*/ 390 w 424"/>
                  <a:gd name="T53" fmla="*/ 358 h 802"/>
                  <a:gd name="T54" fmla="*/ 407 w 424"/>
                  <a:gd name="T55" fmla="*/ 358 h 802"/>
                  <a:gd name="T56" fmla="*/ 419 w 424"/>
                  <a:gd name="T57" fmla="*/ 358 h 802"/>
                  <a:gd name="T58" fmla="*/ 424 w 424"/>
                  <a:gd name="T59" fmla="*/ 390 h 802"/>
                  <a:gd name="T60" fmla="*/ 419 w 424"/>
                  <a:gd name="T61" fmla="*/ 404 h 802"/>
                  <a:gd name="T62" fmla="*/ 419 w 424"/>
                  <a:gd name="T63" fmla="*/ 465 h 802"/>
                  <a:gd name="T64" fmla="*/ 419 w 424"/>
                  <a:gd name="T65" fmla="*/ 526 h 802"/>
                  <a:gd name="T66" fmla="*/ 419 w 424"/>
                  <a:gd name="T67" fmla="*/ 573 h 802"/>
                  <a:gd name="T68" fmla="*/ 419 w 424"/>
                  <a:gd name="T69" fmla="*/ 631 h 802"/>
                  <a:gd name="T70" fmla="*/ 419 w 424"/>
                  <a:gd name="T71" fmla="*/ 690 h 802"/>
                  <a:gd name="T72" fmla="*/ 419 w 424"/>
                  <a:gd name="T73" fmla="*/ 746 h 802"/>
                  <a:gd name="T74" fmla="*/ 412 w 424"/>
                  <a:gd name="T75" fmla="*/ 780 h 802"/>
                  <a:gd name="T76" fmla="*/ 397 w 424"/>
                  <a:gd name="T77" fmla="*/ 780 h 802"/>
                  <a:gd name="T78" fmla="*/ 383 w 424"/>
                  <a:gd name="T79" fmla="*/ 780 h 802"/>
                  <a:gd name="T80" fmla="*/ 366 w 424"/>
                  <a:gd name="T81" fmla="*/ 780 h 802"/>
                  <a:gd name="T82" fmla="*/ 351 w 424"/>
                  <a:gd name="T83" fmla="*/ 780 h 802"/>
                  <a:gd name="T84" fmla="*/ 336 w 424"/>
                  <a:gd name="T85" fmla="*/ 780 h 802"/>
                  <a:gd name="T86" fmla="*/ 319 w 424"/>
                  <a:gd name="T87" fmla="*/ 780 h 802"/>
                  <a:gd name="T88" fmla="*/ 305 w 424"/>
                  <a:gd name="T89" fmla="*/ 780 h 802"/>
                  <a:gd name="T90" fmla="*/ 288 w 424"/>
                  <a:gd name="T91" fmla="*/ 780 h 802"/>
                  <a:gd name="T92" fmla="*/ 273 w 424"/>
                  <a:gd name="T93" fmla="*/ 780 h 802"/>
                  <a:gd name="T94" fmla="*/ 258 w 424"/>
                  <a:gd name="T95" fmla="*/ 780 h 802"/>
                  <a:gd name="T96" fmla="*/ 241 w 424"/>
                  <a:gd name="T97" fmla="*/ 780 h 802"/>
                  <a:gd name="T98" fmla="*/ 227 w 424"/>
                  <a:gd name="T99" fmla="*/ 780 h 802"/>
                  <a:gd name="T100" fmla="*/ 212 w 424"/>
                  <a:gd name="T101" fmla="*/ 780 h 802"/>
                  <a:gd name="T102" fmla="*/ 195 w 424"/>
                  <a:gd name="T103" fmla="*/ 780 h 802"/>
                  <a:gd name="T104" fmla="*/ 180 w 424"/>
                  <a:gd name="T105" fmla="*/ 780 h 802"/>
                  <a:gd name="T106" fmla="*/ 168 w 424"/>
                  <a:gd name="T107" fmla="*/ 780 h 802"/>
                  <a:gd name="T108" fmla="*/ 168 w 424"/>
                  <a:gd name="T109" fmla="*/ 785 h 802"/>
                  <a:gd name="T110" fmla="*/ 171 w 424"/>
                  <a:gd name="T111" fmla="*/ 790 h 802"/>
                  <a:gd name="T112" fmla="*/ 171 w 424"/>
                  <a:gd name="T113" fmla="*/ 794 h 802"/>
                  <a:gd name="T114" fmla="*/ 173 w 424"/>
                  <a:gd name="T115" fmla="*/ 797 h 8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</a:cxnLst>
                <a:rect l="0" t="0" r="r" b="b"/>
                <a:pathLst>
                  <a:path w="424" h="802">
                    <a:moveTo>
                      <a:pt x="0" y="0"/>
                    </a:moveTo>
                    <a:lnTo>
                      <a:pt x="0" y="34"/>
                    </a:lnTo>
                    <a:lnTo>
                      <a:pt x="0" y="58"/>
                    </a:lnTo>
                    <a:lnTo>
                      <a:pt x="0" y="136"/>
                    </a:lnTo>
                    <a:lnTo>
                      <a:pt x="0" y="148"/>
                    </a:lnTo>
                    <a:lnTo>
                      <a:pt x="0" y="214"/>
                    </a:lnTo>
                    <a:lnTo>
                      <a:pt x="0" y="239"/>
                    </a:lnTo>
                    <a:lnTo>
                      <a:pt x="0" y="348"/>
                    </a:lnTo>
                    <a:lnTo>
                      <a:pt x="0" y="358"/>
                    </a:lnTo>
                    <a:lnTo>
                      <a:pt x="5" y="358"/>
                    </a:lnTo>
                    <a:lnTo>
                      <a:pt x="10" y="358"/>
                    </a:lnTo>
                    <a:lnTo>
                      <a:pt x="15" y="358"/>
                    </a:lnTo>
                    <a:lnTo>
                      <a:pt x="20" y="358"/>
                    </a:lnTo>
                    <a:lnTo>
                      <a:pt x="27" y="358"/>
                    </a:lnTo>
                    <a:lnTo>
                      <a:pt x="32" y="358"/>
                    </a:lnTo>
                    <a:lnTo>
                      <a:pt x="37" y="358"/>
                    </a:lnTo>
                    <a:lnTo>
                      <a:pt x="39" y="358"/>
                    </a:lnTo>
                    <a:lnTo>
                      <a:pt x="46" y="358"/>
                    </a:lnTo>
                    <a:lnTo>
                      <a:pt x="54" y="358"/>
                    </a:lnTo>
                    <a:lnTo>
                      <a:pt x="61" y="358"/>
                    </a:lnTo>
                    <a:lnTo>
                      <a:pt x="66" y="358"/>
                    </a:lnTo>
                    <a:lnTo>
                      <a:pt x="73" y="358"/>
                    </a:lnTo>
                    <a:lnTo>
                      <a:pt x="80" y="358"/>
                    </a:lnTo>
                    <a:lnTo>
                      <a:pt x="85" y="358"/>
                    </a:lnTo>
                    <a:lnTo>
                      <a:pt x="90" y="358"/>
                    </a:lnTo>
                    <a:lnTo>
                      <a:pt x="93" y="358"/>
                    </a:lnTo>
                    <a:lnTo>
                      <a:pt x="98" y="358"/>
                    </a:lnTo>
                    <a:lnTo>
                      <a:pt x="102" y="358"/>
                    </a:lnTo>
                    <a:lnTo>
                      <a:pt x="107" y="358"/>
                    </a:lnTo>
                    <a:lnTo>
                      <a:pt x="112" y="358"/>
                    </a:lnTo>
                    <a:lnTo>
                      <a:pt x="117" y="358"/>
                    </a:lnTo>
                    <a:lnTo>
                      <a:pt x="119" y="358"/>
                    </a:lnTo>
                    <a:lnTo>
                      <a:pt x="124" y="358"/>
                    </a:lnTo>
                    <a:lnTo>
                      <a:pt x="129" y="358"/>
                    </a:lnTo>
                    <a:lnTo>
                      <a:pt x="132" y="358"/>
                    </a:lnTo>
                    <a:lnTo>
                      <a:pt x="139" y="358"/>
                    </a:lnTo>
                    <a:lnTo>
                      <a:pt x="146" y="358"/>
                    </a:lnTo>
                    <a:lnTo>
                      <a:pt x="154" y="358"/>
                    </a:lnTo>
                    <a:lnTo>
                      <a:pt x="158" y="358"/>
                    </a:lnTo>
                    <a:lnTo>
                      <a:pt x="166" y="358"/>
                    </a:lnTo>
                    <a:lnTo>
                      <a:pt x="173" y="358"/>
                    </a:lnTo>
                    <a:lnTo>
                      <a:pt x="178" y="358"/>
                    </a:lnTo>
                    <a:lnTo>
                      <a:pt x="183" y="358"/>
                    </a:lnTo>
                    <a:lnTo>
                      <a:pt x="185" y="358"/>
                    </a:lnTo>
                    <a:lnTo>
                      <a:pt x="193" y="358"/>
                    </a:lnTo>
                    <a:lnTo>
                      <a:pt x="200" y="358"/>
                    </a:lnTo>
                    <a:lnTo>
                      <a:pt x="205" y="358"/>
                    </a:lnTo>
                    <a:lnTo>
                      <a:pt x="210" y="358"/>
                    </a:lnTo>
                    <a:lnTo>
                      <a:pt x="212" y="358"/>
                    </a:lnTo>
                    <a:lnTo>
                      <a:pt x="217" y="358"/>
                    </a:lnTo>
                    <a:lnTo>
                      <a:pt x="222" y="358"/>
                    </a:lnTo>
                    <a:lnTo>
                      <a:pt x="224" y="358"/>
                    </a:lnTo>
                    <a:lnTo>
                      <a:pt x="232" y="358"/>
                    </a:lnTo>
                    <a:lnTo>
                      <a:pt x="239" y="358"/>
                    </a:lnTo>
                    <a:lnTo>
                      <a:pt x="246" y="358"/>
                    </a:lnTo>
                    <a:lnTo>
                      <a:pt x="251" y="358"/>
                    </a:lnTo>
                    <a:lnTo>
                      <a:pt x="258" y="358"/>
                    </a:lnTo>
                    <a:lnTo>
                      <a:pt x="266" y="358"/>
                    </a:lnTo>
                    <a:lnTo>
                      <a:pt x="271" y="358"/>
                    </a:lnTo>
                    <a:lnTo>
                      <a:pt x="278" y="358"/>
                    </a:lnTo>
                    <a:lnTo>
                      <a:pt x="283" y="358"/>
                    </a:lnTo>
                    <a:lnTo>
                      <a:pt x="288" y="358"/>
                    </a:lnTo>
                    <a:lnTo>
                      <a:pt x="290" y="358"/>
                    </a:lnTo>
                    <a:lnTo>
                      <a:pt x="297" y="358"/>
                    </a:lnTo>
                    <a:lnTo>
                      <a:pt x="305" y="358"/>
                    </a:lnTo>
                    <a:lnTo>
                      <a:pt x="310" y="358"/>
                    </a:lnTo>
                    <a:lnTo>
                      <a:pt x="314" y="358"/>
                    </a:lnTo>
                    <a:lnTo>
                      <a:pt x="317" y="358"/>
                    </a:lnTo>
                    <a:lnTo>
                      <a:pt x="322" y="358"/>
                    </a:lnTo>
                    <a:lnTo>
                      <a:pt x="327" y="358"/>
                    </a:lnTo>
                    <a:lnTo>
                      <a:pt x="332" y="358"/>
                    </a:lnTo>
                    <a:lnTo>
                      <a:pt x="336" y="358"/>
                    </a:lnTo>
                    <a:lnTo>
                      <a:pt x="344" y="358"/>
                    </a:lnTo>
                    <a:lnTo>
                      <a:pt x="351" y="358"/>
                    </a:lnTo>
                    <a:lnTo>
                      <a:pt x="358" y="358"/>
                    </a:lnTo>
                    <a:lnTo>
                      <a:pt x="363" y="358"/>
                    </a:lnTo>
                    <a:lnTo>
                      <a:pt x="371" y="358"/>
                    </a:lnTo>
                    <a:lnTo>
                      <a:pt x="375" y="358"/>
                    </a:lnTo>
                    <a:lnTo>
                      <a:pt x="380" y="358"/>
                    </a:lnTo>
                    <a:lnTo>
                      <a:pt x="383" y="358"/>
                    </a:lnTo>
                    <a:lnTo>
                      <a:pt x="390" y="358"/>
                    </a:lnTo>
                    <a:lnTo>
                      <a:pt x="397" y="358"/>
                    </a:lnTo>
                    <a:lnTo>
                      <a:pt x="402" y="358"/>
                    </a:lnTo>
                    <a:lnTo>
                      <a:pt x="407" y="358"/>
                    </a:lnTo>
                    <a:lnTo>
                      <a:pt x="410" y="358"/>
                    </a:lnTo>
                    <a:lnTo>
                      <a:pt x="414" y="358"/>
                    </a:lnTo>
                    <a:lnTo>
                      <a:pt x="419" y="358"/>
                    </a:lnTo>
                    <a:lnTo>
                      <a:pt x="424" y="358"/>
                    </a:lnTo>
                    <a:lnTo>
                      <a:pt x="424" y="380"/>
                    </a:lnTo>
                    <a:lnTo>
                      <a:pt x="424" y="390"/>
                    </a:lnTo>
                    <a:lnTo>
                      <a:pt x="424" y="402"/>
                    </a:lnTo>
                    <a:lnTo>
                      <a:pt x="419" y="402"/>
                    </a:lnTo>
                    <a:lnTo>
                      <a:pt x="419" y="404"/>
                    </a:lnTo>
                    <a:lnTo>
                      <a:pt x="419" y="431"/>
                    </a:lnTo>
                    <a:lnTo>
                      <a:pt x="419" y="453"/>
                    </a:lnTo>
                    <a:lnTo>
                      <a:pt x="419" y="465"/>
                    </a:lnTo>
                    <a:lnTo>
                      <a:pt x="419" y="478"/>
                    </a:lnTo>
                    <a:lnTo>
                      <a:pt x="419" y="502"/>
                    </a:lnTo>
                    <a:lnTo>
                      <a:pt x="419" y="526"/>
                    </a:lnTo>
                    <a:lnTo>
                      <a:pt x="419" y="536"/>
                    </a:lnTo>
                    <a:lnTo>
                      <a:pt x="419" y="548"/>
                    </a:lnTo>
                    <a:lnTo>
                      <a:pt x="419" y="573"/>
                    </a:lnTo>
                    <a:lnTo>
                      <a:pt x="419" y="585"/>
                    </a:lnTo>
                    <a:lnTo>
                      <a:pt x="419" y="619"/>
                    </a:lnTo>
                    <a:lnTo>
                      <a:pt x="419" y="631"/>
                    </a:lnTo>
                    <a:lnTo>
                      <a:pt x="419" y="653"/>
                    </a:lnTo>
                    <a:lnTo>
                      <a:pt x="419" y="665"/>
                    </a:lnTo>
                    <a:lnTo>
                      <a:pt x="419" y="690"/>
                    </a:lnTo>
                    <a:lnTo>
                      <a:pt x="419" y="712"/>
                    </a:lnTo>
                    <a:lnTo>
                      <a:pt x="419" y="724"/>
                    </a:lnTo>
                    <a:lnTo>
                      <a:pt x="419" y="746"/>
                    </a:lnTo>
                    <a:lnTo>
                      <a:pt x="419" y="758"/>
                    </a:lnTo>
                    <a:lnTo>
                      <a:pt x="419" y="780"/>
                    </a:lnTo>
                    <a:lnTo>
                      <a:pt x="412" y="780"/>
                    </a:lnTo>
                    <a:lnTo>
                      <a:pt x="407" y="780"/>
                    </a:lnTo>
                    <a:lnTo>
                      <a:pt x="402" y="780"/>
                    </a:lnTo>
                    <a:lnTo>
                      <a:pt x="397" y="780"/>
                    </a:lnTo>
                    <a:lnTo>
                      <a:pt x="392" y="780"/>
                    </a:lnTo>
                    <a:lnTo>
                      <a:pt x="388" y="780"/>
                    </a:lnTo>
                    <a:lnTo>
                      <a:pt x="383" y="780"/>
                    </a:lnTo>
                    <a:lnTo>
                      <a:pt x="375" y="780"/>
                    </a:lnTo>
                    <a:lnTo>
                      <a:pt x="373" y="780"/>
                    </a:lnTo>
                    <a:lnTo>
                      <a:pt x="366" y="780"/>
                    </a:lnTo>
                    <a:lnTo>
                      <a:pt x="361" y="780"/>
                    </a:lnTo>
                    <a:lnTo>
                      <a:pt x="356" y="780"/>
                    </a:lnTo>
                    <a:lnTo>
                      <a:pt x="351" y="780"/>
                    </a:lnTo>
                    <a:lnTo>
                      <a:pt x="346" y="780"/>
                    </a:lnTo>
                    <a:lnTo>
                      <a:pt x="341" y="780"/>
                    </a:lnTo>
                    <a:lnTo>
                      <a:pt x="336" y="780"/>
                    </a:lnTo>
                    <a:lnTo>
                      <a:pt x="329" y="780"/>
                    </a:lnTo>
                    <a:lnTo>
                      <a:pt x="327" y="780"/>
                    </a:lnTo>
                    <a:lnTo>
                      <a:pt x="319" y="780"/>
                    </a:lnTo>
                    <a:lnTo>
                      <a:pt x="314" y="780"/>
                    </a:lnTo>
                    <a:lnTo>
                      <a:pt x="310" y="780"/>
                    </a:lnTo>
                    <a:lnTo>
                      <a:pt x="305" y="780"/>
                    </a:lnTo>
                    <a:lnTo>
                      <a:pt x="297" y="780"/>
                    </a:lnTo>
                    <a:lnTo>
                      <a:pt x="295" y="780"/>
                    </a:lnTo>
                    <a:lnTo>
                      <a:pt x="288" y="780"/>
                    </a:lnTo>
                    <a:lnTo>
                      <a:pt x="283" y="780"/>
                    </a:lnTo>
                    <a:lnTo>
                      <a:pt x="278" y="780"/>
                    </a:lnTo>
                    <a:lnTo>
                      <a:pt x="273" y="780"/>
                    </a:lnTo>
                    <a:lnTo>
                      <a:pt x="268" y="780"/>
                    </a:lnTo>
                    <a:lnTo>
                      <a:pt x="263" y="780"/>
                    </a:lnTo>
                    <a:lnTo>
                      <a:pt x="258" y="780"/>
                    </a:lnTo>
                    <a:lnTo>
                      <a:pt x="251" y="780"/>
                    </a:lnTo>
                    <a:lnTo>
                      <a:pt x="249" y="780"/>
                    </a:lnTo>
                    <a:lnTo>
                      <a:pt x="241" y="780"/>
                    </a:lnTo>
                    <a:lnTo>
                      <a:pt x="236" y="780"/>
                    </a:lnTo>
                    <a:lnTo>
                      <a:pt x="232" y="780"/>
                    </a:lnTo>
                    <a:lnTo>
                      <a:pt x="227" y="780"/>
                    </a:lnTo>
                    <a:lnTo>
                      <a:pt x="222" y="780"/>
                    </a:lnTo>
                    <a:lnTo>
                      <a:pt x="217" y="780"/>
                    </a:lnTo>
                    <a:lnTo>
                      <a:pt x="212" y="780"/>
                    </a:lnTo>
                    <a:lnTo>
                      <a:pt x="205" y="780"/>
                    </a:lnTo>
                    <a:lnTo>
                      <a:pt x="202" y="780"/>
                    </a:lnTo>
                    <a:lnTo>
                      <a:pt x="195" y="780"/>
                    </a:lnTo>
                    <a:lnTo>
                      <a:pt x="190" y="780"/>
                    </a:lnTo>
                    <a:lnTo>
                      <a:pt x="185" y="780"/>
                    </a:lnTo>
                    <a:lnTo>
                      <a:pt x="180" y="780"/>
                    </a:lnTo>
                    <a:lnTo>
                      <a:pt x="173" y="780"/>
                    </a:lnTo>
                    <a:lnTo>
                      <a:pt x="171" y="780"/>
                    </a:lnTo>
                    <a:lnTo>
                      <a:pt x="168" y="780"/>
                    </a:lnTo>
                    <a:lnTo>
                      <a:pt x="168" y="780"/>
                    </a:lnTo>
                    <a:lnTo>
                      <a:pt x="168" y="782"/>
                    </a:lnTo>
                    <a:lnTo>
                      <a:pt x="168" y="785"/>
                    </a:lnTo>
                    <a:lnTo>
                      <a:pt x="168" y="787"/>
                    </a:lnTo>
                    <a:lnTo>
                      <a:pt x="168" y="790"/>
                    </a:lnTo>
                    <a:lnTo>
                      <a:pt x="171" y="790"/>
                    </a:lnTo>
                    <a:lnTo>
                      <a:pt x="171" y="792"/>
                    </a:lnTo>
                    <a:lnTo>
                      <a:pt x="171" y="794"/>
                    </a:lnTo>
                    <a:lnTo>
                      <a:pt x="171" y="794"/>
                    </a:lnTo>
                    <a:lnTo>
                      <a:pt x="173" y="794"/>
                    </a:lnTo>
                    <a:lnTo>
                      <a:pt x="173" y="794"/>
                    </a:lnTo>
                    <a:lnTo>
                      <a:pt x="173" y="797"/>
                    </a:lnTo>
                    <a:lnTo>
                      <a:pt x="176" y="797"/>
                    </a:lnTo>
                    <a:lnTo>
                      <a:pt x="178" y="802"/>
                    </a:lnTo>
                  </a:path>
                </a:pathLst>
              </a:custGeom>
              <a:noFill/>
              <a:ln w="5">
                <a:solidFill>
                  <a:srgbClr val="808285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200" dirty="0"/>
              </a:p>
            </p:txBody>
          </p:sp>
          <p:sp>
            <p:nvSpPr>
              <p:cNvPr id="172" name="Freeform 298">
                <a:extLst>
                  <a:ext uri="{FF2B5EF4-FFF2-40B4-BE49-F238E27FC236}">
                    <a16:creationId xmlns:a16="http://schemas.microsoft.com/office/drawing/2014/main" id="{6B7B2A3A-FE6D-48A8-B864-5FDCA159525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893" y="1151"/>
                <a:ext cx="490" cy="458"/>
              </a:xfrm>
              <a:custGeom>
                <a:avLst/>
                <a:gdLst>
                  <a:gd name="T0" fmla="*/ 490 w 490"/>
                  <a:gd name="T1" fmla="*/ 20 h 458"/>
                  <a:gd name="T2" fmla="*/ 490 w 490"/>
                  <a:gd name="T3" fmla="*/ 314 h 458"/>
                  <a:gd name="T4" fmla="*/ 490 w 490"/>
                  <a:gd name="T5" fmla="*/ 368 h 458"/>
                  <a:gd name="T6" fmla="*/ 490 w 490"/>
                  <a:gd name="T7" fmla="*/ 390 h 458"/>
                  <a:gd name="T8" fmla="*/ 490 w 490"/>
                  <a:gd name="T9" fmla="*/ 407 h 458"/>
                  <a:gd name="T10" fmla="*/ 488 w 490"/>
                  <a:gd name="T11" fmla="*/ 410 h 458"/>
                  <a:gd name="T12" fmla="*/ 475 w 490"/>
                  <a:gd name="T13" fmla="*/ 410 h 458"/>
                  <a:gd name="T14" fmla="*/ 461 w 490"/>
                  <a:gd name="T15" fmla="*/ 410 h 458"/>
                  <a:gd name="T16" fmla="*/ 446 w 490"/>
                  <a:gd name="T17" fmla="*/ 410 h 458"/>
                  <a:gd name="T18" fmla="*/ 432 w 490"/>
                  <a:gd name="T19" fmla="*/ 410 h 458"/>
                  <a:gd name="T20" fmla="*/ 417 w 490"/>
                  <a:gd name="T21" fmla="*/ 410 h 458"/>
                  <a:gd name="T22" fmla="*/ 400 w 490"/>
                  <a:gd name="T23" fmla="*/ 410 h 458"/>
                  <a:gd name="T24" fmla="*/ 385 w 490"/>
                  <a:gd name="T25" fmla="*/ 410 h 458"/>
                  <a:gd name="T26" fmla="*/ 371 w 490"/>
                  <a:gd name="T27" fmla="*/ 410 h 458"/>
                  <a:gd name="T28" fmla="*/ 356 w 490"/>
                  <a:gd name="T29" fmla="*/ 410 h 458"/>
                  <a:gd name="T30" fmla="*/ 339 w 490"/>
                  <a:gd name="T31" fmla="*/ 410 h 458"/>
                  <a:gd name="T32" fmla="*/ 324 w 490"/>
                  <a:gd name="T33" fmla="*/ 410 h 458"/>
                  <a:gd name="T34" fmla="*/ 310 w 490"/>
                  <a:gd name="T35" fmla="*/ 410 h 458"/>
                  <a:gd name="T36" fmla="*/ 295 w 490"/>
                  <a:gd name="T37" fmla="*/ 410 h 458"/>
                  <a:gd name="T38" fmla="*/ 278 w 490"/>
                  <a:gd name="T39" fmla="*/ 410 h 458"/>
                  <a:gd name="T40" fmla="*/ 263 w 490"/>
                  <a:gd name="T41" fmla="*/ 410 h 458"/>
                  <a:gd name="T42" fmla="*/ 251 w 490"/>
                  <a:gd name="T43" fmla="*/ 410 h 458"/>
                  <a:gd name="T44" fmla="*/ 241 w 490"/>
                  <a:gd name="T45" fmla="*/ 410 h 458"/>
                  <a:gd name="T46" fmla="*/ 234 w 490"/>
                  <a:gd name="T47" fmla="*/ 410 h 458"/>
                  <a:gd name="T48" fmla="*/ 217 w 490"/>
                  <a:gd name="T49" fmla="*/ 410 h 458"/>
                  <a:gd name="T50" fmla="*/ 202 w 490"/>
                  <a:gd name="T51" fmla="*/ 410 h 458"/>
                  <a:gd name="T52" fmla="*/ 188 w 490"/>
                  <a:gd name="T53" fmla="*/ 410 h 458"/>
                  <a:gd name="T54" fmla="*/ 173 w 490"/>
                  <a:gd name="T55" fmla="*/ 410 h 458"/>
                  <a:gd name="T56" fmla="*/ 156 w 490"/>
                  <a:gd name="T57" fmla="*/ 410 h 458"/>
                  <a:gd name="T58" fmla="*/ 141 w 490"/>
                  <a:gd name="T59" fmla="*/ 410 h 458"/>
                  <a:gd name="T60" fmla="*/ 127 w 490"/>
                  <a:gd name="T61" fmla="*/ 410 h 458"/>
                  <a:gd name="T62" fmla="*/ 112 w 490"/>
                  <a:gd name="T63" fmla="*/ 410 h 458"/>
                  <a:gd name="T64" fmla="*/ 95 w 490"/>
                  <a:gd name="T65" fmla="*/ 410 h 458"/>
                  <a:gd name="T66" fmla="*/ 81 w 490"/>
                  <a:gd name="T67" fmla="*/ 410 h 458"/>
                  <a:gd name="T68" fmla="*/ 66 w 490"/>
                  <a:gd name="T69" fmla="*/ 410 h 458"/>
                  <a:gd name="T70" fmla="*/ 51 w 490"/>
                  <a:gd name="T71" fmla="*/ 410 h 458"/>
                  <a:gd name="T72" fmla="*/ 34 w 490"/>
                  <a:gd name="T73" fmla="*/ 410 h 458"/>
                  <a:gd name="T74" fmla="*/ 20 w 490"/>
                  <a:gd name="T75" fmla="*/ 410 h 458"/>
                  <a:gd name="T76" fmla="*/ 5 w 490"/>
                  <a:gd name="T77" fmla="*/ 410 h 458"/>
                  <a:gd name="T78" fmla="*/ 0 w 490"/>
                  <a:gd name="T79" fmla="*/ 410 h 458"/>
                  <a:gd name="T80" fmla="*/ 0 w 490"/>
                  <a:gd name="T81" fmla="*/ 417 h 458"/>
                  <a:gd name="T82" fmla="*/ 0 w 490"/>
                  <a:gd name="T83" fmla="*/ 431 h 458"/>
                  <a:gd name="T84" fmla="*/ 0 w 490"/>
                  <a:gd name="T85" fmla="*/ 444 h 458"/>
                  <a:gd name="T86" fmla="*/ 0 w 490"/>
                  <a:gd name="T87" fmla="*/ 456 h 4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</a:cxnLst>
                <a:rect l="0" t="0" r="r" b="b"/>
                <a:pathLst>
                  <a:path w="490" h="458">
                    <a:moveTo>
                      <a:pt x="490" y="0"/>
                    </a:moveTo>
                    <a:lnTo>
                      <a:pt x="490" y="20"/>
                    </a:lnTo>
                    <a:lnTo>
                      <a:pt x="490" y="295"/>
                    </a:lnTo>
                    <a:lnTo>
                      <a:pt x="490" y="314"/>
                    </a:lnTo>
                    <a:lnTo>
                      <a:pt x="490" y="327"/>
                    </a:lnTo>
                    <a:lnTo>
                      <a:pt x="490" y="368"/>
                    </a:lnTo>
                    <a:lnTo>
                      <a:pt x="490" y="380"/>
                    </a:lnTo>
                    <a:lnTo>
                      <a:pt x="490" y="390"/>
                    </a:lnTo>
                    <a:lnTo>
                      <a:pt x="490" y="402"/>
                    </a:lnTo>
                    <a:lnTo>
                      <a:pt x="490" y="407"/>
                    </a:lnTo>
                    <a:lnTo>
                      <a:pt x="490" y="410"/>
                    </a:lnTo>
                    <a:lnTo>
                      <a:pt x="488" y="410"/>
                    </a:lnTo>
                    <a:lnTo>
                      <a:pt x="483" y="410"/>
                    </a:lnTo>
                    <a:lnTo>
                      <a:pt x="475" y="410"/>
                    </a:lnTo>
                    <a:lnTo>
                      <a:pt x="468" y="410"/>
                    </a:lnTo>
                    <a:lnTo>
                      <a:pt x="461" y="410"/>
                    </a:lnTo>
                    <a:lnTo>
                      <a:pt x="453" y="410"/>
                    </a:lnTo>
                    <a:lnTo>
                      <a:pt x="446" y="410"/>
                    </a:lnTo>
                    <a:lnTo>
                      <a:pt x="439" y="410"/>
                    </a:lnTo>
                    <a:lnTo>
                      <a:pt x="432" y="410"/>
                    </a:lnTo>
                    <a:lnTo>
                      <a:pt x="424" y="410"/>
                    </a:lnTo>
                    <a:lnTo>
                      <a:pt x="417" y="410"/>
                    </a:lnTo>
                    <a:lnTo>
                      <a:pt x="407" y="410"/>
                    </a:lnTo>
                    <a:lnTo>
                      <a:pt x="400" y="410"/>
                    </a:lnTo>
                    <a:lnTo>
                      <a:pt x="393" y="410"/>
                    </a:lnTo>
                    <a:lnTo>
                      <a:pt x="385" y="410"/>
                    </a:lnTo>
                    <a:lnTo>
                      <a:pt x="378" y="410"/>
                    </a:lnTo>
                    <a:lnTo>
                      <a:pt x="371" y="410"/>
                    </a:lnTo>
                    <a:lnTo>
                      <a:pt x="363" y="410"/>
                    </a:lnTo>
                    <a:lnTo>
                      <a:pt x="356" y="410"/>
                    </a:lnTo>
                    <a:lnTo>
                      <a:pt x="346" y="410"/>
                    </a:lnTo>
                    <a:lnTo>
                      <a:pt x="339" y="410"/>
                    </a:lnTo>
                    <a:lnTo>
                      <a:pt x="332" y="410"/>
                    </a:lnTo>
                    <a:lnTo>
                      <a:pt x="324" y="410"/>
                    </a:lnTo>
                    <a:lnTo>
                      <a:pt x="317" y="410"/>
                    </a:lnTo>
                    <a:lnTo>
                      <a:pt x="310" y="410"/>
                    </a:lnTo>
                    <a:lnTo>
                      <a:pt x="302" y="410"/>
                    </a:lnTo>
                    <a:lnTo>
                      <a:pt x="295" y="410"/>
                    </a:lnTo>
                    <a:lnTo>
                      <a:pt x="285" y="410"/>
                    </a:lnTo>
                    <a:lnTo>
                      <a:pt x="278" y="410"/>
                    </a:lnTo>
                    <a:lnTo>
                      <a:pt x="271" y="410"/>
                    </a:lnTo>
                    <a:lnTo>
                      <a:pt x="263" y="410"/>
                    </a:lnTo>
                    <a:lnTo>
                      <a:pt x="256" y="410"/>
                    </a:lnTo>
                    <a:lnTo>
                      <a:pt x="251" y="410"/>
                    </a:lnTo>
                    <a:lnTo>
                      <a:pt x="246" y="410"/>
                    </a:lnTo>
                    <a:lnTo>
                      <a:pt x="241" y="410"/>
                    </a:lnTo>
                    <a:lnTo>
                      <a:pt x="239" y="410"/>
                    </a:lnTo>
                    <a:lnTo>
                      <a:pt x="234" y="410"/>
                    </a:lnTo>
                    <a:lnTo>
                      <a:pt x="224" y="410"/>
                    </a:lnTo>
                    <a:lnTo>
                      <a:pt x="217" y="410"/>
                    </a:lnTo>
                    <a:lnTo>
                      <a:pt x="210" y="410"/>
                    </a:lnTo>
                    <a:lnTo>
                      <a:pt x="202" y="410"/>
                    </a:lnTo>
                    <a:lnTo>
                      <a:pt x="195" y="410"/>
                    </a:lnTo>
                    <a:lnTo>
                      <a:pt x="188" y="410"/>
                    </a:lnTo>
                    <a:lnTo>
                      <a:pt x="180" y="410"/>
                    </a:lnTo>
                    <a:lnTo>
                      <a:pt x="173" y="410"/>
                    </a:lnTo>
                    <a:lnTo>
                      <a:pt x="166" y="410"/>
                    </a:lnTo>
                    <a:lnTo>
                      <a:pt x="156" y="410"/>
                    </a:lnTo>
                    <a:lnTo>
                      <a:pt x="149" y="410"/>
                    </a:lnTo>
                    <a:lnTo>
                      <a:pt x="141" y="410"/>
                    </a:lnTo>
                    <a:lnTo>
                      <a:pt x="134" y="410"/>
                    </a:lnTo>
                    <a:lnTo>
                      <a:pt x="127" y="410"/>
                    </a:lnTo>
                    <a:lnTo>
                      <a:pt x="120" y="410"/>
                    </a:lnTo>
                    <a:lnTo>
                      <a:pt x="112" y="410"/>
                    </a:lnTo>
                    <a:lnTo>
                      <a:pt x="105" y="410"/>
                    </a:lnTo>
                    <a:lnTo>
                      <a:pt x="95" y="410"/>
                    </a:lnTo>
                    <a:lnTo>
                      <a:pt x="88" y="410"/>
                    </a:lnTo>
                    <a:lnTo>
                      <a:pt x="81" y="410"/>
                    </a:lnTo>
                    <a:lnTo>
                      <a:pt x="73" y="410"/>
                    </a:lnTo>
                    <a:lnTo>
                      <a:pt x="66" y="410"/>
                    </a:lnTo>
                    <a:lnTo>
                      <a:pt x="59" y="410"/>
                    </a:lnTo>
                    <a:lnTo>
                      <a:pt x="51" y="410"/>
                    </a:lnTo>
                    <a:lnTo>
                      <a:pt x="44" y="410"/>
                    </a:lnTo>
                    <a:lnTo>
                      <a:pt x="34" y="410"/>
                    </a:lnTo>
                    <a:lnTo>
                      <a:pt x="27" y="410"/>
                    </a:lnTo>
                    <a:lnTo>
                      <a:pt x="20" y="410"/>
                    </a:lnTo>
                    <a:lnTo>
                      <a:pt x="12" y="410"/>
                    </a:lnTo>
                    <a:lnTo>
                      <a:pt x="5" y="410"/>
                    </a:lnTo>
                    <a:lnTo>
                      <a:pt x="0" y="410"/>
                    </a:lnTo>
                    <a:lnTo>
                      <a:pt x="0" y="410"/>
                    </a:lnTo>
                    <a:lnTo>
                      <a:pt x="0" y="412"/>
                    </a:lnTo>
                    <a:lnTo>
                      <a:pt x="0" y="417"/>
                    </a:lnTo>
                    <a:lnTo>
                      <a:pt x="0" y="424"/>
                    </a:lnTo>
                    <a:lnTo>
                      <a:pt x="0" y="431"/>
                    </a:lnTo>
                    <a:lnTo>
                      <a:pt x="0" y="436"/>
                    </a:lnTo>
                    <a:lnTo>
                      <a:pt x="0" y="444"/>
                    </a:lnTo>
                    <a:lnTo>
                      <a:pt x="0" y="446"/>
                    </a:lnTo>
                    <a:lnTo>
                      <a:pt x="0" y="456"/>
                    </a:lnTo>
                    <a:lnTo>
                      <a:pt x="0" y="458"/>
                    </a:lnTo>
                  </a:path>
                </a:pathLst>
              </a:custGeom>
              <a:noFill/>
              <a:ln w="5">
                <a:solidFill>
                  <a:srgbClr val="808285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200" dirty="0"/>
              </a:p>
            </p:txBody>
          </p:sp>
          <p:sp>
            <p:nvSpPr>
              <p:cNvPr id="173" name="Freeform 299">
                <a:extLst>
                  <a:ext uri="{FF2B5EF4-FFF2-40B4-BE49-F238E27FC236}">
                    <a16:creationId xmlns:a16="http://schemas.microsoft.com/office/drawing/2014/main" id="{9322668E-D131-4EDA-B950-54BB08C208A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893" y="1561"/>
                <a:ext cx="488" cy="380"/>
              </a:xfrm>
              <a:custGeom>
                <a:avLst/>
                <a:gdLst>
                  <a:gd name="T0" fmla="*/ 0 w 488"/>
                  <a:gd name="T1" fmla="*/ 292 h 380"/>
                  <a:gd name="T2" fmla="*/ 0 w 488"/>
                  <a:gd name="T3" fmla="*/ 316 h 380"/>
                  <a:gd name="T4" fmla="*/ 0 w 488"/>
                  <a:gd name="T5" fmla="*/ 338 h 380"/>
                  <a:gd name="T6" fmla="*/ 0 w 488"/>
                  <a:gd name="T7" fmla="*/ 375 h 380"/>
                  <a:gd name="T8" fmla="*/ 0 w 488"/>
                  <a:gd name="T9" fmla="*/ 380 h 380"/>
                  <a:gd name="T10" fmla="*/ 15 w 488"/>
                  <a:gd name="T11" fmla="*/ 380 h 380"/>
                  <a:gd name="T12" fmla="*/ 32 w 488"/>
                  <a:gd name="T13" fmla="*/ 380 h 380"/>
                  <a:gd name="T14" fmla="*/ 49 w 488"/>
                  <a:gd name="T15" fmla="*/ 380 h 380"/>
                  <a:gd name="T16" fmla="*/ 68 w 488"/>
                  <a:gd name="T17" fmla="*/ 380 h 380"/>
                  <a:gd name="T18" fmla="*/ 85 w 488"/>
                  <a:gd name="T19" fmla="*/ 380 h 380"/>
                  <a:gd name="T20" fmla="*/ 102 w 488"/>
                  <a:gd name="T21" fmla="*/ 380 h 380"/>
                  <a:gd name="T22" fmla="*/ 120 w 488"/>
                  <a:gd name="T23" fmla="*/ 380 h 380"/>
                  <a:gd name="T24" fmla="*/ 137 w 488"/>
                  <a:gd name="T25" fmla="*/ 380 h 380"/>
                  <a:gd name="T26" fmla="*/ 151 w 488"/>
                  <a:gd name="T27" fmla="*/ 380 h 380"/>
                  <a:gd name="T28" fmla="*/ 161 w 488"/>
                  <a:gd name="T29" fmla="*/ 380 h 380"/>
                  <a:gd name="T30" fmla="*/ 173 w 488"/>
                  <a:gd name="T31" fmla="*/ 380 h 380"/>
                  <a:gd name="T32" fmla="*/ 183 w 488"/>
                  <a:gd name="T33" fmla="*/ 380 h 380"/>
                  <a:gd name="T34" fmla="*/ 195 w 488"/>
                  <a:gd name="T35" fmla="*/ 380 h 380"/>
                  <a:gd name="T36" fmla="*/ 205 w 488"/>
                  <a:gd name="T37" fmla="*/ 380 h 380"/>
                  <a:gd name="T38" fmla="*/ 217 w 488"/>
                  <a:gd name="T39" fmla="*/ 380 h 380"/>
                  <a:gd name="T40" fmla="*/ 227 w 488"/>
                  <a:gd name="T41" fmla="*/ 380 h 380"/>
                  <a:gd name="T42" fmla="*/ 239 w 488"/>
                  <a:gd name="T43" fmla="*/ 380 h 380"/>
                  <a:gd name="T44" fmla="*/ 249 w 488"/>
                  <a:gd name="T45" fmla="*/ 380 h 380"/>
                  <a:gd name="T46" fmla="*/ 261 w 488"/>
                  <a:gd name="T47" fmla="*/ 380 h 380"/>
                  <a:gd name="T48" fmla="*/ 271 w 488"/>
                  <a:gd name="T49" fmla="*/ 380 h 380"/>
                  <a:gd name="T50" fmla="*/ 283 w 488"/>
                  <a:gd name="T51" fmla="*/ 380 h 380"/>
                  <a:gd name="T52" fmla="*/ 293 w 488"/>
                  <a:gd name="T53" fmla="*/ 380 h 380"/>
                  <a:gd name="T54" fmla="*/ 305 w 488"/>
                  <a:gd name="T55" fmla="*/ 380 h 380"/>
                  <a:gd name="T56" fmla="*/ 315 w 488"/>
                  <a:gd name="T57" fmla="*/ 380 h 380"/>
                  <a:gd name="T58" fmla="*/ 327 w 488"/>
                  <a:gd name="T59" fmla="*/ 380 h 380"/>
                  <a:gd name="T60" fmla="*/ 336 w 488"/>
                  <a:gd name="T61" fmla="*/ 380 h 380"/>
                  <a:gd name="T62" fmla="*/ 349 w 488"/>
                  <a:gd name="T63" fmla="*/ 380 h 380"/>
                  <a:gd name="T64" fmla="*/ 358 w 488"/>
                  <a:gd name="T65" fmla="*/ 380 h 380"/>
                  <a:gd name="T66" fmla="*/ 371 w 488"/>
                  <a:gd name="T67" fmla="*/ 380 h 380"/>
                  <a:gd name="T68" fmla="*/ 380 w 488"/>
                  <a:gd name="T69" fmla="*/ 380 h 380"/>
                  <a:gd name="T70" fmla="*/ 393 w 488"/>
                  <a:gd name="T71" fmla="*/ 380 h 380"/>
                  <a:gd name="T72" fmla="*/ 402 w 488"/>
                  <a:gd name="T73" fmla="*/ 380 h 380"/>
                  <a:gd name="T74" fmla="*/ 414 w 488"/>
                  <a:gd name="T75" fmla="*/ 380 h 380"/>
                  <a:gd name="T76" fmla="*/ 424 w 488"/>
                  <a:gd name="T77" fmla="*/ 380 h 380"/>
                  <a:gd name="T78" fmla="*/ 436 w 488"/>
                  <a:gd name="T79" fmla="*/ 380 h 380"/>
                  <a:gd name="T80" fmla="*/ 446 w 488"/>
                  <a:gd name="T81" fmla="*/ 380 h 380"/>
                  <a:gd name="T82" fmla="*/ 458 w 488"/>
                  <a:gd name="T83" fmla="*/ 380 h 380"/>
                  <a:gd name="T84" fmla="*/ 468 w 488"/>
                  <a:gd name="T85" fmla="*/ 380 h 380"/>
                  <a:gd name="T86" fmla="*/ 480 w 488"/>
                  <a:gd name="T87" fmla="*/ 380 h 380"/>
                  <a:gd name="T88" fmla="*/ 488 w 488"/>
                  <a:gd name="T89" fmla="*/ 380 h 380"/>
                  <a:gd name="T90" fmla="*/ 488 w 488"/>
                  <a:gd name="T91" fmla="*/ 358 h 380"/>
                  <a:gd name="T92" fmla="*/ 488 w 488"/>
                  <a:gd name="T93" fmla="*/ 333 h 380"/>
                  <a:gd name="T94" fmla="*/ 488 w 488"/>
                  <a:gd name="T95" fmla="*/ 309 h 380"/>
                  <a:gd name="T96" fmla="*/ 488 w 488"/>
                  <a:gd name="T97" fmla="*/ 287 h 380"/>
                  <a:gd name="T98" fmla="*/ 488 w 488"/>
                  <a:gd name="T99" fmla="*/ 263 h 380"/>
                  <a:gd name="T100" fmla="*/ 488 w 488"/>
                  <a:gd name="T101" fmla="*/ 241 h 380"/>
                  <a:gd name="T102" fmla="*/ 488 w 488"/>
                  <a:gd name="T103" fmla="*/ 204 h 380"/>
                  <a:gd name="T104" fmla="*/ 488 w 488"/>
                  <a:gd name="T105" fmla="*/ 180 h 380"/>
                  <a:gd name="T106" fmla="*/ 488 w 488"/>
                  <a:gd name="T107" fmla="*/ 156 h 380"/>
                  <a:gd name="T108" fmla="*/ 488 w 488"/>
                  <a:gd name="T109" fmla="*/ 109 h 380"/>
                  <a:gd name="T110" fmla="*/ 488 w 488"/>
                  <a:gd name="T111" fmla="*/ 85 h 380"/>
                  <a:gd name="T112" fmla="*/ 488 w 488"/>
                  <a:gd name="T113" fmla="*/ 48 h 380"/>
                  <a:gd name="T114" fmla="*/ 488 w 488"/>
                  <a:gd name="T115" fmla="*/ 24 h 380"/>
                  <a:gd name="T116" fmla="*/ 488 w 488"/>
                  <a:gd name="T117" fmla="*/ 0 h 3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</a:cxnLst>
                <a:rect l="0" t="0" r="r" b="b"/>
                <a:pathLst>
                  <a:path w="488" h="380">
                    <a:moveTo>
                      <a:pt x="0" y="287"/>
                    </a:moveTo>
                    <a:lnTo>
                      <a:pt x="0" y="292"/>
                    </a:lnTo>
                    <a:lnTo>
                      <a:pt x="0" y="304"/>
                    </a:lnTo>
                    <a:lnTo>
                      <a:pt x="0" y="316"/>
                    </a:lnTo>
                    <a:lnTo>
                      <a:pt x="0" y="329"/>
                    </a:lnTo>
                    <a:lnTo>
                      <a:pt x="0" y="338"/>
                    </a:lnTo>
                    <a:lnTo>
                      <a:pt x="0" y="351"/>
                    </a:lnTo>
                    <a:lnTo>
                      <a:pt x="0" y="375"/>
                    </a:lnTo>
                    <a:lnTo>
                      <a:pt x="0" y="380"/>
                    </a:lnTo>
                    <a:lnTo>
                      <a:pt x="0" y="380"/>
                    </a:lnTo>
                    <a:lnTo>
                      <a:pt x="5" y="380"/>
                    </a:lnTo>
                    <a:lnTo>
                      <a:pt x="15" y="380"/>
                    </a:lnTo>
                    <a:lnTo>
                      <a:pt x="24" y="380"/>
                    </a:lnTo>
                    <a:lnTo>
                      <a:pt x="32" y="380"/>
                    </a:lnTo>
                    <a:lnTo>
                      <a:pt x="42" y="380"/>
                    </a:lnTo>
                    <a:lnTo>
                      <a:pt x="49" y="380"/>
                    </a:lnTo>
                    <a:lnTo>
                      <a:pt x="59" y="380"/>
                    </a:lnTo>
                    <a:lnTo>
                      <a:pt x="68" y="380"/>
                    </a:lnTo>
                    <a:lnTo>
                      <a:pt x="76" y="380"/>
                    </a:lnTo>
                    <a:lnTo>
                      <a:pt x="85" y="380"/>
                    </a:lnTo>
                    <a:lnTo>
                      <a:pt x="93" y="380"/>
                    </a:lnTo>
                    <a:lnTo>
                      <a:pt x="102" y="380"/>
                    </a:lnTo>
                    <a:lnTo>
                      <a:pt x="112" y="380"/>
                    </a:lnTo>
                    <a:lnTo>
                      <a:pt x="120" y="380"/>
                    </a:lnTo>
                    <a:lnTo>
                      <a:pt x="129" y="380"/>
                    </a:lnTo>
                    <a:lnTo>
                      <a:pt x="137" y="380"/>
                    </a:lnTo>
                    <a:lnTo>
                      <a:pt x="146" y="380"/>
                    </a:lnTo>
                    <a:lnTo>
                      <a:pt x="151" y="380"/>
                    </a:lnTo>
                    <a:lnTo>
                      <a:pt x="156" y="380"/>
                    </a:lnTo>
                    <a:lnTo>
                      <a:pt x="161" y="380"/>
                    </a:lnTo>
                    <a:lnTo>
                      <a:pt x="168" y="380"/>
                    </a:lnTo>
                    <a:lnTo>
                      <a:pt x="173" y="380"/>
                    </a:lnTo>
                    <a:lnTo>
                      <a:pt x="178" y="380"/>
                    </a:lnTo>
                    <a:lnTo>
                      <a:pt x="183" y="380"/>
                    </a:lnTo>
                    <a:lnTo>
                      <a:pt x="190" y="380"/>
                    </a:lnTo>
                    <a:lnTo>
                      <a:pt x="195" y="380"/>
                    </a:lnTo>
                    <a:lnTo>
                      <a:pt x="200" y="380"/>
                    </a:lnTo>
                    <a:lnTo>
                      <a:pt x="205" y="380"/>
                    </a:lnTo>
                    <a:lnTo>
                      <a:pt x="212" y="380"/>
                    </a:lnTo>
                    <a:lnTo>
                      <a:pt x="217" y="380"/>
                    </a:lnTo>
                    <a:lnTo>
                      <a:pt x="222" y="380"/>
                    </a:lnTo>
                    <a:lnTo>
                      <a:pt x="227" y="380"/>
                    </a:lnTo>
                    <a:lnTo>
                      <a:pt x="234" y="380"/>
                    </a:lnTo>
                    <a:lnTo>
                      <a:pt x="239" y="380"/>
                    </a:lnTo>
                    <a:lnTo>
                      <a:pt x="244" y="380"/>
                    </a:lnTo>
                    <a:lnTo>
                      <a:pt x="249" y="380"/>
                    </a:lnTo>
                    <a:lnTo>
                      <a:pt x="256" y="380"/>
                    </a:lnTo>
                    <a:lnTo>
                      <a:pt x="261" y="380"/>
                    </a:lnTo>
                    <a:lnTo>
                      <a:pt x="266" y="380"/>
                    </a:lnTo>
                    <a:lnTo>
                      <a:pt x="271" y="380"/>
                    </a:lnTo>
                    <a:lnTo>
                      <a:pt x="278" y="380"/>
                    </a:lnTo>
                    <a:lnTo>
                      <a:pt x="283" y="380"/>
                    </a:lnTo>
                    <a:lnTo>
                      <a:pt x="288" y="380"/>
                    </a:lnTo>
                    <a:lnTo>
                      <a:pt x="293" y="380"/>
                    </a:lnTo>
                    <a:lnTo>
                      <a:pt x="300" y="380"/>
                    </a:lnTo>
                    <a:lnTo>
                      <a:pt x="305" y="380"/>
                    </a:lnTo>
                    <a:lnTo>
                      <a:pt x="310" y="380"/>
                    </a:lnTo>
                    <a:lnTo>
                      <a:pt x="315" y="380"/>
                    </a:lnTo>
                    <a:lnTo>
                      <a:pt x="322" y="380"/>
                    </a:lnTo>
                    <a:lnTo>
                      <a:pt x="327" y="380"/>
                    </a:lnTo>
                    <a:lnTo>
                      <a:pt x="332" y="380"/>
                    </a:lnTo>
                    <a:lnTo>
                      <a:pt x="336" y="380"/>
                    </a:lnTo>
                    <a:lnTo>
                      <a:pt x="344" y="380"/>
                    </a:lnTo>
                    <a:lnTo>
                      <a:pt x="349" y="380"/>
                    </a:lnTo>
                    <a:lnTo>
                      <a:pt x="354" y="380"/>
                    </a:lnTo>
                    <a:lnTo>
                      <a:pt x="358" y="380"/>
                    </a:lnTo>
                    <a:lnTo>
                      <a:pt x="366" y="380"/>
                    </a:lnTo>
                    <a:lnTo>
                      <a:pt x="371" y="380"/>
                    </a:lnTo>
                    <a:lnTo>
                      <a:pt x="375" y="380"/>
                    </a:lnTo>
                    <a:lnTo>
                      <a:pt x="380" y="380"/>
                    </a:lnTo>
                    <a:lnTo>
                      <a:pt x="388" y="380"/>
                    </a:lnTo>
                    <a:lnTo>
                      <a:pt x="393" y="380"/>
                    </a:lnTo>
                    <a:lnTo>
                      <a:pt x="397" y="380"/>
                    </a:lnTo>
                    <a:lnTo>
                      <a:pt x="402" y="380"/>
                    </a:lnTo>
                    <a:lnTo>
                      <a:pt x="410" y="380"/>
                    </a:lnTo>
                    <a:lnTo>
                      <a:pt x="414" y="380"/>
                    </a:lnTo>
                    <a:lnTo>
                      <a:pt x="419" y="380"/>
                    </a:lnTo>
                    <a:lnTo>
                      <a:pt x="424" y="380"/>
                    </a:lnTo>
                    <a:lnTo>
                      <a:pt x="432" y="380"/>
                    </a:lnTo>
                    <a:lnTo>
                      <a:pt x="436" y="380"/>
                    </a:lnTo>
                    <a:lnTo>
                      <a:pt x="441" y="380"/>
                    </a:lnTo>
                    <a:lnTo>
                      <a:pt x="446" y="380"/>
                    </a:lnTo>
                    <a:lnTo>
                      <a:pt x="453" y="380"/>
                    </a:lnTo>
                    <a:lnTo>
                      <a:pt x="458" y="380"/>
                    </a:lnTo>
                    <a:lnTo>
                      <a:pt x="463" y="380"/>
                    </a:lnTo>
                    <a:lnTo>
                      <a:pt x="468" y="380"/>
                    </a:lnTo>
                    <a:lnTo>
                      <a:pt x="475" y="380"/>
                    </a:lnTo>
                    <a:lnTo>
                      <a:pt x="480" y="380"/>
                    </a:lnTo>
                    <a:lnTo>
                      <a:pt x="488" y="380"/>
                    </a:lnTo>
                    <a:lnTo>
                      <a:pt x="488" y="380"/>
                    </a:lnTo>
                    <a:lnTo>
                      <a:pt x="488" y="368"/>
                    </a:lnTo>
                    <a:lnTo>
                      <a:pt x="488" y="358"/>
                    </a:lnTo>
                    <a:lnTo>
                      <a:pt x="488" y="346"/>
                    </a:lnTo>
                    <a:lnTo>
                      <a:pt x="488" y="333"/>
                    </a:lnTo>
                    <a:lnTo>
                      <a:pt x="488" y="321"/>
                    </a:lnTo>
                    <a:lnTo>
                      <a:pt x="488" y="309"/>
                    </a:lnTo>
                    <a:lnTo>
                      <a:pt x="488" y="299"/>
                    </a:lnTo>
                    <a:lnTo>
                      <a:pt x="488" y="287"/>
                    </a:lnTo>
                    <a:lnTo>
                      <a:pt x="488" y="275"/>
                    </a:lnTo>
                    <a:lnTo>
                      <a:pt x="488" y="263"/>
                    </a:lnTo>
                    <a:lnTo>
                      <a:pt x="488" y="251"/>
                    </a:lnTo>
                    <a:lnTo>
                      <a:pt x="488" y="241"/>
                    </a:lnTo>
                    <a:lnTo>
                      <a:pt x="488" y="229"/>
                    </a:lnTo>
                    <a:lnTo>
                      <a:pt x="488" y="204"/>
                    </a:lnTo>
                    <a:lnTo>
                      <a:pt x="488" y="192"/>
                    </a:lnTo>
                    <a:lnTo>
                      <a:pt x="488" y="180"/>
                    </a:lnTo>
                    <a:lnTo>
                      <a:pt x="488" y="168"/>
                    </a:lnTo>
                    <a:lnTo>
                      <a:pt x="488" y="156"/>
                    </a:lnTo>
                    <a:lnTo>
                      <a:pt x="488" y="134"/>
                    </a:lnTo>
                    <a:lnTo>
                      <a:pt x="488" y="109"/>
                    </a:lnTo>
                    <a:lnTo>
                      <a:pt x="488" y="97"/>
                    </a:lnTo>
                    <a:lnTo>
                      <a:pt x="488" y="85"/>
                    </a:lnTo>
                    <a:lnTo>
                      <a:pt x="488" y="73"/>
                    </a:lnTo>
                    <a:lnTo>
                      <a:pt x="488" y="48"/>
                    </a:lnTo>
                    <a:lnTo>
                      <a:pt x="488" y="36"/>
                    </a:lnTo>
                    <a:lnTo>
                      <a:pt x="488" y="24"/>
                    </a:lnTo>
                    <a:lnTo>
                      <a:pt x="488" y="12"/>
                    </a:lnTo>
                    <a:lnTo>
                      <a:pt x="488" y="0"/>
                    </a:lnTo>
                  </a:path>
                </a:pathLst>
              </a:custGeom>
              <a:noFill/>
              <a:ln w="5">
                <a:solidFill>
                  <a:srgbClr val="808285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200" dirty="0"/>
              </a:p>
            </p:txBody>
          </p:sp>
          <p:sp>
            <p:nvSpPr>
              <p:cNvPr id="174" name="Freeform 300">
                <a:extLst>
                  <a:ext uri="{FF2B5EF4-FFF2-40B4-BE49-F238E27FC236}">
                    <a16:creationId xmlns:a16="http://schemas.microsoft.com/office/drawing/2014/main" id="{E74559BB-C8B8-4B75-9FF3-D298FF25C49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383" y="1151"/>
                <a:ext cx="524" cy="314"/>
              </a:xfrm>
              <a:custGeom>
                <a:avLst/>
                <a:gdLst>
                  <a:gd name="T0" fmla="*/ 475 w 524"/>
                  <a:gd name="T1" fmla="*/ 5 h 314"/>
                  <a:gd name="T2" fmla="*/ 478 w 524"/>
                  <a:gd name="T3" fmla="*/ 12 h 314"/>
                  <a:gd name="T4" fmla="*/ 483 w 524"/>
                  <a:gd name="T5" fmla="*/ 27 h 314"/>
                  <a:gd name="T6" fmla="*/ 483 w 524"/>
                  <a:gd name="T7" fmla="*/ 41 h 314"/>
                  <a:gd name="T8" fmla="*/ 483 w 524"/>
                  <a:gd name="T9" fmla="*/ 59 h 314"/>
                  <a:gd name="T10" fmla="*/ 483 w 524"/>
                  <a:gd name="T11" fmla="*/ 63 h 314"/>
                  <a:gd name="T12" fmla="*/ 483 w 524"/>
                  <a:gd name="T13" fmla="*/ 76 h 314"/>
                  <a:gd name="T14" fmla="*/ 485 w 524"/>
                  <a:gd name="T15" fmla="*/ 95 h 314"/>
                  <a:gd name="T16" fmla="*/ 492 w 524"/>
                  <a:gd name="T17" fmla="*/ 112 h 314"/>
                  <a:gd name="T18" fmla="*/ 492 w 524"/>
                  <a:gd name="T19" fmla="*/ 124 h 314"/>
                  <a:gd name="T20" fmla="*/ 492 w 524"/>
                  <a:gd name="T21" fmla="*/ 124 h 314"/>
                  <a:gd name="T22" fmla="*/ 495 w 524"/>
                  <a:gd name="T23" fmla="*/ 127 h 314"/>
                  <a:gd name="T24" fmla="*/ 500 w 524"/>
                  <a:gd name="T25" fmla="*/ 137 h 314"/>
                  <a:gd name="T26" fmla="*/ 502 w 524"/>
                  <a:gd name="T27" fmla="*/ 146 h 314"/>
                  <a:gd name="T28" fmla="*/ 502 w 524"/>
                  <a:gd name="T29" fmla="*/ 149 h 314"/>
                  <a:gd name="T30" fmla="*/ 502 w 524"/>
                  <a:gd name="T31" fmla="*/ 154 h 314"/>
                  <a:gd name="T32" fmla="*/ 502 w 524"/>
                  <a:gd name="T33" fmla="*/ 166 h 314"/>
                  <a:gd name="T34" fmla="*/ 502 w 524"/>
                  <a:gd name="T35" fmla="*/ 168 h 314"/>
                  <a:gd name="T36" fmla="*/ 505 w 524"/>
                  <a:gd name="T37" fmla="*/ 190 h 314"/>
                  <a:gd name="T38" fmla="*/ 505 w 524"/>
                  <a:gd name="T39" fmla="*/ 195 h 314"/>
                  <a:gd name="T40" fmla="*/ 505 w 524"/>
                  <a:gd name="T41" fmla="*/ 210 h 314"/>
                  <a:gd name="T42" fmla="*/ 505 w 524"/>
                  <a:gd name="T43" fmla="*/ 215 h 314"/>
                  <a:gd name="T44" fmla="*/ 507 w 524"/>
                  <a:gd name="T45" fmla="*/ 215 h 314"/>
                  <a:gd name="T46" fmla="*/ 510 w 524"/>
                  <a:gd name="T47" fmla="*/ 217 h 314"/>
                  <a:gd name="T48" fmla="*/ 507 w 524"/>
                  <a:gd name="T49" fmla="*/ 222 h 314"/>
                  <a:gd name="T50" fmla="*/ 507 w 524"/>
                  <a:gd name="T51" fmla="*/ 227 h 314"/>
                  <a:gd name="T52" fmla="*/ 507 w 524"/>
                  <a:gd name="T53" fmla="*/ 236 h 314"/>
                  <a:gd name="T54" fmla="*/ 507 w 524"/>
                  <a:gd name="T55" fmla="*/ 246 h 314"/>
                  <a:gd name="T56" fmla="*/ 510 w 524"/>
                  <a:gd name="T57" fmla="*/ 256 h 314"/>
                  <a:gd name="T58" fmla="*/ 512 w 524"/>
                  <a:gd name="T59" fmla="*/ 261 h 314"/>
                  <a:gd name="T60" fmla="*/ 512 w 524"/>
                  <a:gd name="T61" fmla="*/ 266 h 314"/>
                  <a:gd name="T62" fmla="*/ 519 w 524"/>
                  <a:gd name="T63" fmla="*/ 275 h 314"/>
                  <a:gd name="T64" fmla="*/ 519 w 524"/>
                  <a:gd name="T65" fmla="*/ 288 h 314"/>
                  <a:gd name="T66" fmla="*/ 522 w 524"/>
                  <a:gd name="T67" fmla="*/ 293 h 314"/>
                  <a:gd name="T68" fmla="*/ 524 w 524"/>
                  <a:gd name="T69" fmla="*/ 300 h 314"/>
                  <a:gd name="T70" fmla="*/ 524 w 524"/>
                  <a:gd name="T71" fmla="*/ 314 h 314"/>
                  <a:gd name="T72" fmla="*/ 500 w 524"/>
                  <a:gd name="T73" fmla="*/ 314 h 314"/>
                  <a:gd name="T74" fmla="*/ 475 w 524"/>
                  <a:gd name="T75" fmla="*/ 314 h 314"/>
                  <a:gd name="T76" fmla="*/ 458 w 524"/>
                  <a:gd name="T77" fmla="*/ 314 h 314"/>
                  <a:gd name="T78" fmla="*/ 434 w 524"/>
                  <a:gd name="T79" fmla="*/ 314 h 314"/>
                  <a:gd name="T80" fmla="*/ 412 w 524"/>
                  <a:gd name="T81" fmla="*/ 314 h 314"/>
                  <a:gd name="T82" fmla="*/ 392 w 524"/>
                  <a:gd name="T83" fmla="*/ 314 h 314"/>
                  <a:gd name="T84" fmla="*/ 368 w 524"/>
                  <a:gd name="T85" fmla="*/ 314 h 314"/>
                  <a:gd name="T86" fmla="*/ 346 w 524"/>
                  <a:gd name="T87" fmla="*/ 314 h 314"/>
                  <a:gd name="T88" fmla="*/ 327 w 524"/>
                  <a:gd name="T89" fmla="*/ 314 h 314"/>
                  <a:gd name="T90" fmla="*/ 305 w 524"/>
                  <a:gd name="T91" fmla="*/ 314 h 314"/>
                  <a:gd name="T92" fmla="*/ 280 w 524"/>
                  <a:gd name="T93" fmla="*/ 314 h 314"/>
                  <a:gd name="T94" fmla="*/ 263 w 524"/>
                  <a:gd name="T95" fmla="*/ 314 h 314"/>
                  <a:gd name="T96" fmla="*/ 239 w 524"/>
                  <a:gd name="T97" fmla="*/ 314 h 314"/>
                  <a:gd name="T98" fmla="*/ 215 w 524"/>
                  <a:gd name="T99" fmla="*/ 314 h 314"/>
                  <a:gd name="T100" fmla="*/ 197 w 524"/>
                  <a:gd name="T101" fmla="*/ 314 h 314"/>
                  <a:gd name="T102" fmla="*/ 173 w 524"/>
                  <a:gd name="T103" fmla="*/ 314 h 314"/>
                  <a:gd name="T104" fmla="*/ 151 w 524"/>
                  <a:gd name="T105" fmla="*/ 314 h 314"/>
                  <a:gd name="T106" fmla="*/ 132 w 524"/>
                  <a:gd name="T107" fmla="*/ 314 h 314"/>
                  <a:gd name="T108" fmla="*/ 110 w 524"/>
                  <a:gd name="T109" fmla="*/ 314 h 314"/>
                  <a:gd name="T110" fmla="*/ 85 w 524"/>
                  <a:gd name="T111" fmla="*/ 314 h 314"/>
                  <a:gd name="T112" fmla="*/ 66 w 524"/>
                  <a:gd name="T113" fmla="*/ 314 h 314"/>
                  <a:gd name="T114" fmla="*/ 44 w 524"/>
                  <a:gd name="T115" fmla="*/ 314 h 314"/>
                  <a:gd name="T116" fmla="*/ 20 w 524"/>
                  <a:gd name="T117" fmla="*/ 314 h 314"/>
                  <a:gd name="T118" fmla="*/ 0 w 524"/>
                  <a:gd name="T119" fmla="*/ 314 h 3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</a:cxnLst>
                <a:rect l="0" t="0" r="r" b="b"/>
                <a:pathLst>
                  <a:path w="524" h="314">
                    <a:moveTo>
                      <a:pt x="475" y="0"/>
                    </a:moveTo>
                    <a:lnTo>
                      <a:pt x="475" y="0"/>
                    </a:lnTo>
                    <a:lnTo>
                      <a:pt x="475" y="2"/>
                    </a:lnTo>
                    <a:lnTo>
                      <a:pt x="475" y="5"/>
                    </a:lnTo>
                    <a:lnTo>
                      <a:pt x="478" y="7"/>
                    </a:lnTo>
                    <a:lnTo>
                      <a:pt x="478" y="10"/>
                    </a:lnTo>
                    <a:lnTo>
                      <a:pt x="478" y="10"/>
                    </a:lnTo>
                    <a:lnTo>
                      <a:pt x="478" y="12"/>
                    </a:lnTo>
                    <a:lnTo>
                      <a:pt x="478" y="12"/>
                    </a:lnTo>
                    <a:lnTo>
                      <a:pt x="480" y="17"/>
                    </a:lnTo>
                    <a:lnTo>
                      <a:pt x="483" y="22"/>
                    </a:lnTo>
                    <a:lnTo>
                      <a:pt x="483" y="27"/>
                    </a:lnTo>
                    <a:lnTo>
                      <a:pt x="483" y="27"/>
                    </a:lnTo>
                    <a:lnTo>
                      <a:pt x="485" y="32"/>
                    </a:lnTo>
                    <a:lnTo>
                      <a:pt x="485" y="37"/>
                    </a:lnTo>
                    <a:lnTo>
                      <a:pt x="483" y="41"/>
                    </a:lnTo>
                    <a:lnTo>
                      <a:pt x="483" y="44"/>
                    </a:lnTo>
                    <a:lnTo>
                      <a:pt x="480" y="49"/>
                    </a:lnTo>
                    <a:lnTo>
                      <a:pt x="483" y="56"/>
                    </a:lnTo>
                    <a:lnTo>
                      <a:pt x="483" y="59"/>
                    </a:lnTo>
                    <a:lnTo>
                      <a:pt x="483" y="61"/>
                    </a:lnTo>
                    <a:lnTo>
                      <a:pt x="483" y="61"/>
                    </a:lnTo>
                    <a:lnTo>
                      <a:pt x="483" y="63"/>
                    </a:lnTo>
                    <a:lnTo>
                      <a:pt x="483" y="63"/>
                    </a:lnTo>
                    <a:lnTo>
                      <a:pt x="483" y="66"/>
                    </a:lnTo>
                    <a:lnTo>
                      <a:pt x="483" y="73"/>
                    </a:lnTo>
                    <a:lnTo>
                      <a:pt x="483" y="73"/>
                    </a:lnTo>
                    <a:lnTo>
                      <a:pt x="483" y="76"/>
                    </a:lnTo>
                    <a:lnTo>
                      <a:pt x="483" y="83"/>
                    </a:lnTo>
                    <a:lnTo>
                      <a:pt x="483" y="88"/>
                    </a:lnTo>
                    <a:lnTo>
                      <a:pt x="483" y="90"/>
                    </a:lnTo>
                    <a:lnTo>
                      <a:pt x="485" y="95"/>
                    </a:lnTo>
                    <a:lnTo>
                      <a:pt x="488" y="102"/>
                    </a:lnTo>
                    <a:lnTo>
                      <a:pt x="488" y="107"/>
                    </a:lnTo>
                    <a:lnTo>
                      <a:pt x="490" y="110"/>
                    </a:lnTo>
                    <a:lnTo>
                      <a:pt x="492" y="112"/>
                    </a:lnTo>
                    <a:lnTo>
                      <a:pt x="490" y="115"/>
                    </a:lnTo>
                    <a:lnTo>
                      <a:pt x="490" y="117"/>
                    </a:lnTo>
                    <a:lnTo>
                      <a:pt x="492" y="122"/>
                    </a:lnTo>
                    <a:lnTo>
                      <a:pt x="492" y="124"/>
                    </a:lnTo>
                    <a:lnTo>
                      <a:pt x="492" y="124"/>
                    </a:lnTo>
                    <a:lnTo>
                      <a:pt x="492" y="124"/>
                    </a:lnTo>
                    <a:lnTo>
                      <a:pt x="492" y="124"/>
                    </a:lnTo>
                    <a:lnTo>
                      <a:pt x="492" y="124"/>
                    </a:lnTo>
                    <a:lnTo>
                      <a:pt x="492" y="124"/>
                    </a:lnTo>
                    <a:lnTo>
                      <a:pt x="492" y="124"/>
                    </a:lnTo>
                    <a:lnTo>
                      <a:pt x="492" y="124"/>
                    </a:lnTo>
                    <a:lnTo>
                      <a:pt x="495" y="127"/>
                    </a:lnTo>
                    <a:lnTo>
                      <a:pt x="495" y="129"/>
                    </a:lnTo>
                    <a:lnTo>
                      <a:pt x="497" y="132"/>
                    </a:lnTo>
                    <a:lnTo>
                      <a:pt x="497" y="134"/>
                    </a:lnTo>
                    <a:lnTo>
                      <a:pt x="500" y="137"/>
                    </a:lnTo>
                    <a:lnTo>
                      <a:pt x="500" y="139"/>
                    </a:lnTo>
                    <a:lnTo>
                      <a:pt x="500" y="141"/>
                    </a:lnTo>
                    <a:lnTo>
                      <a:pt x="500" y="144"/>
                    </a:lnTo>
                    <a:lnTo>
                      <a:pt x="502" y="146"/>
                    </a:lnTo>
                    <a:lnTo>
                      <a:pt x="502" y="146"/>
                    </a:lnTo>
                    <a:lnTo>
                      <a:pt x="502" y="146"/>
                    </a:lnTo>
                    <a:lnTo>
                      <a:pt x="502" y="146"/>
                    </a:lnTo>
                    <a:lnTo>
                      <a:pt x="502" y="149"/>
                    </a:lnTo>
                    <a:lnTo>
                      <a:pt x="502" y="149"/>
                    </a:lnTo>
                    <a:lnTo>
                      <a:pt x="502" y="151"/>
                    </a:lnTo>
                    <a:lnTo>
                      <a:pt x="502" y="154"/>
                    </a:lnTo>
                    <a:lnTo>
                      <a:pt x="502" y="154"/>
                    </a:lnTo>
                    <a:lnTo>
                      <a:pt x="502" y="156"/>
                    </a:lnTo>
                    <a:lnTo>
                      <a:pt x="502" y="158"/>
                    </a:lnTo>
                    <a:lnTo>
                      <a:pt x="502" y="163"/>
                    </a:lnTo>
                    <a:lnTo>
                      <a:pt x="502" y="166"/>
                    </a:lnTo>
                    <a:lnTo>
                      <a:pt x="502" y="166"/>
                    </a:lnTo>
                    <a:lnTo>
                      <a:pt x="502" y="166"/>
                    </a:lnTo>
                    <a:lnTo>
                      <a:pt x="502" y="168"/>
                    </a:lnTo>
                    <a:lnTo>
                      <a:pt x="502" y="168"/>
                    </a:lnTo>
                    <a:lnTo>
                      <a:pt x="502" y="180"/>
                    </a:lnTo>
                    <a:lnTo>
                      <a:pt x="502" y="183"/>
                    </a:lnTo>
                    <a:lnTo>
                      <a:pt x="505" y="188"/>
                    </a:lnTo>
                    <a:lnTo>
                      <a:pt x="505" y="190"/>
                    </a:lnTo>
                    <a:lnTo>
                      <a:pt x="505" y="193"/>
                    </a:lnTo>
                    <a:lnTo>
                      <a:pt x="505" y="193"/>
                    </a:lnTo>
                    <a:lnTo>
                      <a:pt x="502" y="193"/>
                    </a:lnTo>
                    <a:lnTo>
                      <a:pt x="505" y="195"/>
                    </a:lnTo>
                    <a:lnTo>
                      <a:pt x="505" y="200"/>
                    </a:lnTo>
                    <a:lnTo>
                      <a:pt x="505" y="200"/>
                    </a:lnTo>
                    <a:lnTo>
                      <a:pt x="505" y="207"/>
                    </a:lnTo>
                    <a:lnTo>
                      <a:pt x="505" y="210"/>
                    </a:lnTo>
                    <a:lnTo>
                      <a:pt x="505" y="210"/>
                    </a:lnTo>
                    <a:lnTo>
                      <a:pt x="505" y="212"/>
                    </a:lnTo>
                    <a:lnTo>
                      <a:pt x="505" y="212"/>
                    </a:lnTo>
                    <a:lnTo>
                      <a:pt x="505" y="215"/>
                    </a:lnTo>
                    <a:lnTo>
                      <a:pt x="505" y="215"/>
                    </a:lnTo>
                    <a:lnTo>
                      <a:pt x="505" y="215"/>
                    </a:lnTo>
                    <a:lnTo>
                      <a:pt x="507" y="215"/>
                    </a:lnTo>
                    <a:lnTo>
                      <a:pt x="507" y="215"/>
                    </a:lnTo>
                    <a:lnTo>
                      <a:pt x="507" y="215"/>
                    </a:lnTo>
                    <a:lnTo>
                      <a:pt x="510" y="215"/>
                    </a:lnTo>
                    <a:lnTo>
                      <a:pt x="510" y="217"/>
                    </a:lnTo>
                    <a:lnTo>
                      <a:pt x="510" y="217"/>
                    </a:lnTo>
                    <a:lnTo>
                      <a:pt x="510" y="217"/>
                    </a:lnTo>
                    <a:lnTo>
                      <a:pt x="507" y="219"/>
                    </a:lnTo>
                    <a:lnTo>
                      <a:pt x="507" y="219"/>
                    </a:lnTo>
                    <a:lnTo>
                      <a:pt x="507" y="222"/>
                    </a:lnTo>
                    <a:lnTo>
                      <a:pt x="507" y="224"/>
                    </a:lnTo>
                    <a:lnTo>
                      <a:pt x="507" y="227"/>
                    </a:lnTo>
                    <a:lnTo>
                      <a:pt x="507" y="227"/>
                    </a:lnTo>
                    <a:lnTo>
                      <a:pt x="507" y="227"/>
                    </a:lnTo>
                    <a:lnTo>
                      <a:pt x="505" y="229"/>
                    </a:lnTo>
                    <a:lnTo>
                      <a:pt x="507" y="232"/>
                    </a:lnTo>
                    <a:lnTo>
                      <a:pt x="507" y="234"/>
                    </a:lnTo>
                    <a:lnTo>
                      <a:pt x="507" y="236"/>
                    </a:lnTo>
                    <a:lnTo>
                      <a:pt x="507" y="239"/>
                    </a:lnTo>
                    <a:lnTo>
                      <a:pt x="507" y="241"/>
                    </a:lnTo>
                    <a:lnTo>
                      <a:pt x="507" y="244"/>
                    </a:lnTo>
                    <a:lnTo>
                      <a:pt x="507" y="246"/>
                    </a:lnTo>
                    <a:lnTo>
                      <a:pt x="510" y="249"/>
                    </a:lnTo>
                    <a:lnTo>
                      <a:pt x="510" y="251"/>
                    </a:lnTo>
                    <a:lnTo>
                      <a:pt x="510" y="254"/>
                    </a:lnTo>
                    <a:lnTo>
                      <a:pt x="510" y="256"/>
                    </a:lnTo>
                    <a:lnTo>
                      <a:pt x="510" y="258"/>
                    </a:lnTo>
                    <a:lnTo>
                      <a:pt x="510" y="258"/>
                    </a:lnTo>
                    <a:lnTo>
                      <a:pt x="512" y="261"/>
                    </a:lnTo>
                    <a:lnTo>
                      <a:pt x="512" y="261"/>
                    </a:lnTo>
                    <a:lnTo>
                      <a:pt x="512" y="263"/>
                    </a:lnTo>
                    <a:lnTo>
                      <a:pt x="512" y="263"/>
                    </a:lnTo>
                    <a:lnTo>
                      <a:pt x="512" y="263"/>
                    </a:lnTo>
                    <a:lnTo>
                      <a:pt x="512" y="266"/>
                    </a:lnTo>
                    <a:lnTo>
                      <a:pt x="514" y="271"/>
                    </a:lnTo>
                    <a:lnTo>
                      <a:pt x="517" y="273"/>
                    </a:lnTo>
                    <a:lnTo>
                      <a:pt x="519" y="275"/>
                    </a:lnTo>
                    <a:lnTo>
                      <a:pt x="519" y="275"/>
                    </a:lnTo>
                    <a:lnTo>
                      <a:pt x="519" y="278"/>
                    </a:lnTo>
                    <a:lnTo>
                      <a:pt x="519" y="285"/>
                    </a:lnTo>
                    <a:lnTo>
                      <a:pt x="519" y="288"/>
                    </a:lnTo>
                    <a:lnTo>
                      <a:pt x="519" y="288"/>
                    </a:lnTo>
                    <a:lnTo>
                      <a:pt x="522" y="290"/>
                    </a:lnTo>
                    <a:lnTo>
                      <a:pt x="522" y="293"/>
                    </a:lnTo>
                    <a:lnTo>
                      <a:pt x="522" y="293"/>
                    </a:lnTo>
                    <a:lnTo>
                      <a:pt x="522" y="293"/>
                    </a:lnTo>
                    <a:lnTo>
                      <a:pt x="522" y="295"/>
                    </a:lnTo>
                    <a:lnTo>
                      <a:pt x="522" y="295"/>
                    </a:lnTo>
                    <a:lnTo>
                      <a:pt x="524" y="300"/>
                    </a:lnTo>
                    <a:lnTo>
                      <a:pt x="524" y="300"/>
                    </a:lnTo>
                    <a:lnTo>
                      <a:pt x="522" y="302"/>
                    </a:lnTo>
                    <a:lnTo>
                      <a:pt x="522" y="305"/>
                    </a:lnTo>
                    <a:lnTo>
                      <a:pt x="522" y="307"/>
                    </a:lnTo>
                    <a:lnTo>
                      <a:pt x="524" y="314"/>
                    </a:lnTo>
                    <a:lnTo>
                      <a:pt x="517" y="314"/>
                    </a:lnTo>
                    <a:lnTo>
                      <a:pt x="510" y="314"/>
                    </a:lnTo>
                    <a:lnTo>
                      <a:pt x="507" y="314"/>
                    </a:lnTo>
                    <a:lnTo>
                      <a:pt x="500" y="314"/>
                    </a:lnTo>
                    <a:lnTo>
                      <a:pt x="492" y="314"/>
                    </a:lnTo>
                    <a:lnTo>
                      <a:pt x="490" y="314"/>
                    </a:lnTo>
                    <a:lnTo>
                      <a:pt x="483" y="314"/>
                    </a:lnTo>
                    <a:lnTo>
                      <a:pt x="475" y="314"/>
                    </a:lnTo>
                    <a:lnTo>
                      <a:pt x="473" y="314"/>
                    </a:lnTo>
                    <a:lnTo>
                      <a:pt x="468" y="314"/>
                    </a:lnTo>
                    <a:lnTo>
                      <a:pt x="461" y="314"/>
                    </a:lnTo>
                    <a:lnTo>
                      <a:pt x="458" y="314"/>
                    </a:lnTo>
                    <a:lnTo>
                      <a:pt x="451" y="314"/>
                    </a:lnTo>
                    <a:lnTo>
                      <a:pt x="444" y="314"/>
                    </a:lnTo>
                    <a:lnTo>
                      <a:pt x="441" y="314"/>
                    </a:lnTo>
                    <a:lnTo>
                      <a:pt x="434" y="314"/>
                    </a:lnTo>
                    <a:lnTo>
                      <a:pt x="427" y="314"/>
                    </a:lnTo>
                    <a:lnTo>
                      <a:pt x="424" y="314"/>
                    </a:lnTo>
                    <a:lnTo>
                      <a:pt x="419" y="314"/>
                    </a:lnTo>
                    <a:lnTo>
                      <a:pt x="412" y="314"/>
                    </a:lnTo>
                    <a:lnTo>
                      <a:pt x="410" y="314"/>
                    </a:lnTo>
                    <a:lnTo>
                      <a:pt x="402" y="314"/>
                    </a:lnTo>
                    <a:lnTo>
                      <a:pt x="395" y="314"/>
                    </a:lnTo>
                    <a:lnTo>
                      <a:pt x="392" y="314"/>
                    </a:lnTo>
                    <a:lnTo>
                      <a:pt x="385" y="314"/>
                    </a:lnTo>
                    <a:lnTo>
                      <a:pt x="378" y="314"/>
                    </a:lnTo>
                    <a:lnTo>
                      <a:pt x="375" y="314"/>
                    </a:lnTo>
                    <a:lnTo>
                      <a:pt x="368" y="314"/>
                    </a:lnTo>
                    <a:lnTo>
                      <a:pt x="363" y="314"/>
                    </a:lnTo>
                    <a:lnTo>
                      <a:pt x="361" y="314"/>
                    </a:lnTo>
                    <a:lnTo>
                      <a:pt x="353" y="314"/>
                    </a:lnTo>
                    <a:lnTo>
                      <a:pt x="346" y="314"/>
                    </a:lnTo>
                    <a:lnTo>
                      <a:pt x="344" y="314"/>
                    </a:lnTo>
                    <a:lnTo>
                      <a:pt x="336" y="314"/>
                    </a:lnTo>
                    <a:lnTo>
                      <a:pt x="329" y="314"/>
                    </a:lnTo>
                    <a:lnTo>
                      <a:pt x="327" y="314"/>
                    </a:lnTo>
                    <a:lnTo>
                      <a:pt x="319" y="314"/>
                    </a:lnTo>
                    <a:lnTo>
                      <a:pt x="312" y="314"/>
                    </a:lnTo>
                    <a:lnTo>
                      <a:pt x="312" y="314"/>
                    </a:lnTo>
                    <a:lnTo>
                      <a:pt x="305" y="314"/>
                    </a:lnTo>
                    <a:lnTo>
                      <a:pt x="297" y="314"/>
                    </a:lnTo>
                    <a:lnTo>
                      <a:pt x="295" y="314"/>
                    </a:lnTo>
                    <a:lnTo>
                      <a:pt x="288" y="314"/>
                    </a:lnTo>
                    <a:lnTo>
                      <a:pt x="280" y="314"/>
                    </a:lnTo>
                    <a:lnTo>
                      <a:pt x="278" y="314"/>
                    </a:lnTo>
                    <a:lnTo>
                      <a:pt x="271" y="314"/>
                    </a:lnTo>
                    <a:lnTo>
                      <a:pt x="263" y="314"/>
                    </a:lnTo>
                    <a:lnTo>
                      <a:pt x="263" y="314"/>
                    </a:lnTo>
                    <a:lnTo>
                      <a:pt x="256" y="314"/>
                    </a:lnTo>
                    <a:lnTo>
                      <a:pt x="249" y="314"/>
                    </a:lnTo>
                    <a:lnTo>
                      <a:pt x="246" y="314"/>
                    </a:lnTo>
                    <a:lnTo>
                      <a:pt x="239" y="314"/>
                    </a:lnTo>
                    <a:lnTo>
                      <a:pt x="232" y="314"/>
                    </a:lnTo>
                    <a:lnTo>
                      <a:pt x="229" y="314"/>
                    </a:lnTo>
                    <a:lnTo>
                      <a:pt x="222" y="314"/>
                    </a:lnTo>
                    <a:lnTo>
                      <a:pt x="215" y="314"/>
                    </a:lnTo>
                    <a:lnTo>
                      <a:pt x="215" y="314"/>
                    </a:lnTo>
                    <a:lnTo>
                      <a:pt x="207" y="314"/>
                    </a:lnTo>
                    <a:lnTo>
                      <a:pt x="200" y="314"/>
                    </a:lnTo>
                    <a:lnTo>
                      <a:pt x="197" y="314"/>
                    </a:lnTo>
                    <a:lnTo>
                      <a:pt x="190" y="314"/>
                    </a:lnTo>
                    <a:lnTo>
                      <a:pt x="183" y="314"/>
                    </a:lnTo>
                    <a:lnTo>
                      <a:pt x="180" y="314"/>
                    </a:lnTo>
                    <a:lnTo>
                      <a:pt x="173" y="314"/>
                    </a:lnTo>
                    <a:lnTo>
                      <a:pt x="166" y="314"/>
                    </a:lnTo>
                    <a:lnTo>
                      <a:pt x="166" y="314"/>
                    </a:lnTo>
                    <a:lnTo>
                      <a:pt x="158" y="314"/>
                    </a:lnTo>
                    <a:lnTo>
                      <a:pt x="151" y="314"/>
                    </a:lnTo>
                    <a:lnTo>
                      <a:pt x="149" y="314"/>
                    </a:lnTo>
                    <a:lnTo>
                      <a:pt x="141" y="314"/>
                    </a:lnTo>
                    <a:lnTo>
                      <a:pt x="134" y="314"/>
                    </a:lnTo>
                    <a:lnTo>
                      <a:pt x="132" y="314"/>
                    </a:lnTo>
                    <a:lnTo>
                      <a:pt x="124" y="314"/>
                    </a:lnTo>
                    <a:lnTo>
                      <a:pt x="117" y="314"/>
                    </a:lnTo>
                    <a:lnTo>
                      <a:pt x="115" y="314"/>
                    </a:lnTo>
                    <a:lnTo>
                      <a:pt x="110" y="314"/>
                    </a:lnTo>
                    <a:lnTo>
                      <a:pt x="102" y="314"/>
                    </a:lnTo>
                    <a:lnTo>
                      <a:pt x="100" y="314"/>
                    </a:lnTo>
                    <a:lnTo>
                      <a:pt x="93" y="314"/>
                    </a:lnTo>
                    <a:lnTo>
                      <a:pt x="85" y="314"/>
                    </a:lnTo>
                    <a:lnTo>
                      <a:pt x="83" y="314"/>
                    </a:lnTo>
                    <a:lnTo>
                      <a:pt x="76" y="314"/>
                    </a:lnTo>
                    <a:lnTo>
                      <a:pt x="68" y="314"/>
                    </a:lnTo>
                    <a:lnTo>
                      <a:pt x="66" y="314"/>
                    </a:lnTo>
                    <a:lnTo>
                      <a:pt x="59" y="314"/>
                    </a:lnTo>
                    <a:lnTo>
                      <a:pt x="54" y="314"/>
                    </a:lnTo>
                    <a:lnTo>
                      <a:pt x="51" y="314"/>
                    </a:lnTo>
                    <a:lnTo>
                      <a:pt x="44" y="314"/>
                    </a:lnTo>
                    <a:lnTo>
                      <a:pt x="37" y="314"/>
                    </a:lnTo>
                    <a:lnTo>
                      <a:pt x="34" y="314"/>
                    </a:lnTo>
                    <a:lnTo>
                      <a:pt x="27" y="314"/>
                    </a:lnTo>
                    <a:lnTo>
                      <a:pt x="20" y="314"/>
                    </a:lnTo>
                    <a:lnTo>
                      <a:pt x="17" y="314"/>
                    </a:lnTo>
                    <a:lnTo>
                      <a:pt x="12" y="314"/>
                    </a:lnTo>
                    <a:lnTo>
                      <a:pt x="7" y="314"/>
                    </a:lnTo>
                    <a:lnTo>
                      <a:pt x="0" y="314"/>
                    </a:lnTo>
                    <a:lnTo>
                      <a:pt x="0" y="314"/>
                    </a:lnTo>
                  </a:path>
                </a:pathLst>
              </a:custGeom>
              <a:noFill/>
              <a:ln w="5">
                <a:solidFill>
                  <a:srgbClr val="808285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200" dirty="0"/>
              </a:p>
            </p:txBody>
          </p:sp>
          <p:sp>
            <p:nvSpPr>
              <p:cNvPr id="175" name="Freeform 301">
                <a:extLst>
                  <a:ext uri="{FF2B5EF4-FFF2-40B4-BE49-F238E27FC236}">
                    <a16:creationId xmlns:a16="http://schemas.microsoft.com/office/drawing/2014/main" id="{8F47173E-0A1E-457D-999D-7B6FC92E755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381" y="1941"/>
                <a:ext cx="141" cy="358"/>
              </a:xfrm>
              <a:custGeom>
                <a:avLst/>
                <a:gdLst>
                  <a:gd name="T0" fmla="*/ 75 w 141"/>
                  <a:gd name="T1" fmla="*/ 358 h 358"/>
                  <a:gd name="T2" fmla="*/ 82 w 141"/>
                  <a:gd name="T3" fmla="*/ 358 h 358"/>
                  <a:gd name="T4" fmla="*/ 90 w 141"/>
                  <a:gd name="T5" fmla="*/ 358 h 358"/>
                  <a:gd name="T6" fmla="*/ 100 w 141"/>
                  <a:gd name="T7" fmla="*/ 358 h 358"/>
                  <a:gd name="T8" fmla="*/ 107 w 141"/>
                  <a:gd name="T9" fmla="*/ 358 h 358"/>
                  <a:gd name="T10" fmla="*/ 117 w 141"/>
                  <a:gd name="T11" fmla="*/ 358 h 358"/>
                  <a:gd name="T12" fmla="*/ 124 w 141"/>
                  <a:gd name="T13" fmla="*/ 358 h 358"/>
                  <a:gd name="T14" fmla="*/ 134 w 141"/>
                  <a:gd name="T15" fmla="*/ 358 h 358"/>
                  <a:gd name="T16" fmla="*/ 141 w 141"/>
                  <a:gd name="T17" fmla="*/ 358 h 358"/>
                  <a:gd name="T18" fmla="*/ 141 w 141"/>
                  <a:gd name="T19" fmla="*/ 341 h 358"/>
                  <a:gd name="T20" fmla="*/ 141 w 141"/>
                  <a:gd name="T21" fmla="*/ 326 h 358"/>
                  <a:gd name="T22" fmla="*/ 141 w 141"/>
                  <a:gd name="T23" fmla="*/ 302 h 358"/>
                  <a:gd name="T24" fmla="*/ 141 w 141"/>
                  <a:gd name="T25" fmla="*/ 285 h 358"/>
                  <a:gd name="T26" fmla="*/ 141 w 141"/>
                  <a:gd name="T27" fmla="*/ 268 h 358"/>
                  <a:gd name="T28" fmla="*/ 141 w 141"/>
                  <a:gd name="T29" fmla="*/ 251 h 358"/>
                  <a:gd name="T30" fmla="*/ 141 w 141"/>
                  <a:gd name="T31" fmla="*/ 234 h 358"/>
                  <a:gd name="T32" fmla="*/ 141 w 141"/>
                  <a:gd name="T33" fmla="*/ 219 h 358"/>
                  <a:gd name="T34" fmla="*/ 141 w 141"/>
                  <a:gd name="T35" fmla="*/ 202 h 358"/>
                  <a:gd name="T36" fmla="*/ 141 w 141"/>
                  <a:gd name="T37" fmla="*/ 175 h 358"/>
                  <a:gd name="T38" fmla="*/ 141 w 141"/>
                  <a:gd name="T39" fmla="*/ 151 h 358"/>
                  <a:gd name="T40" fmla="*/ 141 w 141"/>
                  <a:gd name="T41" fmla="*/ 134 h 358"/>
                  <a:gd name="T42" fmla="*/ 141 w 141"/>
                  <a:gd name="T43" fmla="*/ 100 h 358"/>
                  <a:gd name="T44" fmla="*/ 141 w 141"/>
                  <a:gd name="T45" fmla="*/ 92 h 358"/>
                  <a:gd name="T46" fmla="*/ 141 w 141"/>
                  <a:gd name="T47" fmla="*/ 85 h 358"/>
                  <a:gd name="T48" fmla="*/ 141 w 141"/>
                  <a:gd name="T49" fmla="*/ 80 h 358"/>
                  <a:gd name="T50" fmla="*/ 141 w 141"/>
                  <a:gd name="T51" fmla="*/ 68 h 358"/>
                  <a:gd name="T52" fmla="*/ 141 w 141"/>
                  <a:gd name="T53" fmla="*/ 63 h 358"/>
                  <a:gd name="T54" fmla="*/ 141 w 141"/>
                  <a:gd name="T55" fmla="*/ 51 h 358"/>
                  <a:gd name="T56" fmla="*/ 141 w 141"/>
                  <a:gd name="T57" fmla="*/ 41 h 358"/>
                  <a:gd name="T58" fmla="*/ 141 w 141"/>
                  <a:gd name="T59" fmla="*/ 34 h 358"/>
                  <a:gd name="T60" fmla="*/ 141 w 141"/>
                  <a:gd name="T61" fmla="*/ 29 h 358"/>
                  <a:gd name="T62" fmla="*/ 141 w 141"/>
                  <a:gd name="T63" fmla="*/ 17 h 358"/>
                  <a:gd name="T64" fmla="*/ 141 w 141"/>
                  <a:gd name="T65" fmla="*/ 5 h 358"/>
                  <a:gd name="T66" fmla="*/ 141 w 141"/>
                  <a:gd name="T67" fmla="*/ 0 h 358"/>
                  <a:gd name="T68" fmla="*/ 129 w 141"/>
                  <a:gd name="T69" fmla="*/ 0 h 358"/>
                  <a:gd name="T70" fmla="*/ 121 w 141"/>
                  <a:gd name="T71" fmla="*/ 0 h 358"/>
                  <a:gd name="T72" fmla="*/ 112 w 141"/>
                  <a:gd name="T73" fmla="*/ 0 h 358"/>
                  <a:gd name="T74" fmla="*/ 104 w 141"/>
                  <a:gd name="T75" fmla="*/ 0 h 358"/>
                  <a:gd name="T76" fmla="*/ 95 w 141"/>
                  <a:gd name="T77" fmla="*/ 0 h 358"/>
                  <a:gd name="T78" fmla="*/ 87 w 141"/>
                  <a:gd name="T79" fmla="*/ 0 h 358"/>
                  <a:gd name="T80" fmla="*/ 80 w 141"/>
                  <a:gd name="T81" fmla="*/ 0 h 358"/>
                  <a:gd name="T82" fmla="*/ 70 w 141"/>
                  <a:gd name="T83" fmla="*/ 0 h 358"/>
                  <a:gd name="T84" fmla="*/ 63 w 141"/>
                  <a:gd name="T85" fmla="*/ 0 h 358"/>
                  <a:gd name="T86" fmla="*/ 53 w 141"/>
                  <a:gd name="T87" fmla="*/ 0 h 358"/>
                  <a:gd name="T88" fmla="*/ 46 w 141"/>
                  <a:gd name="T89" fmla="*/ 0 h 358"/>
                  <a:gd name="T90" fmla="*/ 36 w 141"/>
                  <a:gd name="T91" fmla="*/ 0 h 358"/>
                  <a:gd name="T92" fmla="*/ 29 w 141"/>
                  <a:gd name="T93" fmla="*/ 0 h 358"/>
                  <a:gd name="T94" fmla="*/ 22 w 141"/>
                  <a:gd name="T95" fmla="*/ 0 h 358"/>
                  <a:gd name="T96" fmla="*/ 12 w 141"/>
                  <a:gd name="T97" fmla="*/ 0 h 358"/>
                  <a:gd name="T98" fmla="*/ 7 w 141"/>
                  <a:gd name="T99" fmla="*/ 0 h 358"/>
                  <a:gd name="T100" fmla="*/ 0 w 141"/>
                  <a:gd name="T101" fmla="*/ 0 h 3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</a:cxnLst>
                <a:rect l="0" t="0" r="r" b="b"/>
                <a:pathLst>
                  <a:path w="141" h="358">
                    <a:moveTo>
                      <a:pt x="75" y="358"/>
                    </a:moveTo>
                    <a:lnTo>
                      <a:pt x="82" y="358"/>
                    </a:lnTo>
                    <a:lnTo>
                      <a:pt x="90" y="358"/>
                    </a:lnTo>
                    <a:lnTo>
                      <a:pt x="100" y="358"/>
                    </a:lnTo>
                    <a:lnTo>
                      <a:pt x="107" y="358"/>
                    </a:lnTo>
                    <a:lnTo>
                      <a:pt x="117" y="358"/>
                    </a:lnTo>
                    <a:lnTo>
                      <a:pt x="124" y="358"/>
                    </a:lnTo>
                    <a:lnTo>
                      <a:pt x="134" y="358"/>
                    </a:lnTo>
                    <a:lnTo>
                      <a:pt x="141" y="358"/>
                    </a:lnTo>
                    <a:lnTo>
                      <a:pt x="141" y="341"/>
                    </a:lnTo>
                    <a:lnTo>
                      <a:pt x="141" y="326"/>
                    </a:lnTo>
                    <a:lnTo>
                      <a:pt x="141" y="302"/>
                    </a:lnTo>
                    <a:lnTo>
                      <a:pt x="141" y="285"/>
                    </a:lnTo>
                    <a:lnTo>
                      <a:pt x="141" y="268"/>
                    </a:lnTo>
                    <a:lnTo>
                      <a:pt x="141" y="251"/>
                    </a:lnTo>
                    <a:lnTo>
                      <a:pt x="141" y="234"/>
                    </a:lnTo>
                    <a:lnTo>
                      <a:pt x="141" y="219"/>
                    </a:lnTo>
                    <a:lnTo>
                      <a:pt x="141" y="202"/>
                    </a:lnTo>
                    <a:lnTo>
                      <a:pt x="141" y="175"/>
                    </a:lnTo>
                    <a:lnTo>
                      <a:pt x="141" y="151"/>
                    </a:lnTo>
                    <a:lnTo>
                      <a:pt x="141" y="134"/>
                    </a:lnTo>
                    <a:lnTo>
                      <a:pt x="141" y="100"/>
                    </a:lnTo>
                    <a:lnTo>
                      <a:pt x="141" y="92"/>
                    </a:lnTo>
                    <a:lnTo>
                      <a:pt x="141" y="85"/>
                    </a:lnTo>
                    <a:lnTo>
                      <a:pt x="141" y="80"/>
                    </a:lnTo>
                    <a:lnTo>
                      <a:pt x="141" y="68"/>
                    </a:lnTo>
                    <a:lnTo>
                      <a:pt x="141" y="63"/>
                    </a:lnTo>
                    <a:lnTo>
                      <a:pt x="141" y="51"/>
                    </a:lnTo>
                    <a:lnTo>
                      <a:pt x="141" y="41"/>
                    </a:lnTo>
                    <a:lnTo>
                      <a:pt x="141" y="34"/>
                    </a:lnTo>
                    <a:lnTo>
                      <a:pt x="141" y="29"/>
                    </a:lnTo>
                    <a:lnTo>
                      <a:pt x="141" y="17"/>
                    </a:lnTo>
                    <a:lnTo>
                      <a:pt x="141" y="5"/>
                    </a:lnTo>
                    <a:lnTo>
                      <a:pt x="141" y="0"/>
                    </a:lnTo>
                    <a:lnTo>
                      <a:pt x="129" y="0"/>
                    </a:lnTo>
                    <a:lnTo>
                      <a:pt x="121" y="0"/>
                    </a:lnTo>
                    <a:lnTo>
                      <a:pt x="112" y="0"/>
                    </a:lnTo>
                    <a:lnTo>
                      <a:pt x="104" y="0"/>
                    </a:lnTo>
                    <a:lnTo>
                      <a:pt x="95" y="0"/>
                    </a:lnTo>
                    <a:lnTo>
                      <a:pt x="87" y="0"/>
                    </a:lnTo>
                    <a:lnTo>
                      <a:pt x="80" y="0"/>
                    </a:lnTo>
                    <a:lnTo>
                      <a:pt x="70" y="0"/>
                    </a:lnTo>
                    <a:lnTo>
                      <a:pt x="63" y="0"/>
                    </a:lnTo>
                    <a:lnTo>
                      <a:pt x="53" y="0"/>
                    </a:lnTo>
                    <a:lnTo>
                      <a:pt x="46" y="0"/>
                    </a:lnTo>
                    <a:lnTo>
                      <a:pt x="36" y="0"/>
                    </a:lnTo>
                    <a:lnTo>
                      <a:pt x="29" y="0"/>
                    </a:lnTo>
                    <a:lnTo>
                      <a:pt x="22" y="0"/>
                    </a:lnTo>
                    <a:lnTo>
                      <a:pt x="12" y="0"/>
                    </a:lnTo>
                    <a:lnTo>
                      <a:pt x="7" y="0"/>
                    </a:lnTo>
                    <a:lnTo>
                      <a:pt x="0" y="0"/>
                    </a:lnTo>
                  </a:path>
                </a:pathLst>
              </a:custGeom>
              <a:noFill/>
              <a:ln w="5">
                <a:solidFill>
                  <a:srgbClr val="808285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200" dirty="0"/>
              </a:p>
            </p:txBody>
          </p:sp>
          <p:sp>
            <p:nvSpPr>
              <p:cNvPr id="176" name="Freeform 302">
                <a:extLst>
                  <a:ext uri="{FF2B5EF4-FFF2-40B4-BE49-F238E27FC236}">
                    <a16:creationId xmlns:a16="http://schemas.microsoft.com/office/drawing/2014/main" id="{FDE681E3-EB3B-4655-BEAA-1BE2A9763DC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381" y="1465"/>
                <a:ext cx="531" cy="334"/>
              </a:xfrm>
              <a:custGeom>
                <a:avLst/>
                <a:gdLst>
                  <a:gd name="T0" fmla="*/ 524 w 531"/>
                  <a:gd name="T1" fmla="*/ 3 h 334"/>
                  <a:gd name="T2" fmla="*/ 519 w 531"/>
                  <a:gd name="T3" fmla="*/ 20 h 334"/>
                  <a:gd name="T4" fmla="*/ 509 w 531"/>
                  <a:gd name="T5" fmla="*/ 25 h 334"/>
                  <a:gd name="T6" fmla="*/ 504 w 531"/>
                  <a:gd name="T7" fmla="*/ 32 h 334"/>
                  <a:gd name="T8" fmla="*/ 514 w 531"/>
                  <a:gd name="T9" fmla="*/ 49 h 334"/>
                  <a:gd name="T10" fmla="*/ 526 w 531"/>
                  <a:gd name="T11" fmla="*/ 57 h 334"/>
                  <a:gd name="T12" fmla="*/ 531 w 531"/>
                  <a:gd name="T13" fmla="*/ 64 h 334"/>
                  <a:gd name="T14" fmla="*/ 521 w 531"/>
                  <a:gd name="T15" fmla="*/ 242 h 334"/>
                  <a:gd name="T16" fmla="*/ 524 w 531"/>
                  <a:gd name="T17" fmla="*/ 244 h 334"/>
                  <a:gd name="T18" fmla="*/ 524 w 531"/>
                  <a:gd name="T19" fmla="*/ 247 h 334"/>
                  <a:gd name="T20" fmla="*/ 526 w 531"/>
                  <a:gd name="T21" fmla="*/ 252 h 334"/>
                  <a:gd name="T22" fmla="*/ 526 w 531"/>
                  <a:gd name="T23" fmla="*/ 261 h 334"/>
                  <a:gd name="T24" fmla="*/ 524 w 531"/>
                  <a:gd name="T25" fmla="*/ 261 h 334"/>
                  <a:gd name="T26" fmla="*/ 524 w 531"/>
                  <a:gd name="T27" fmla="*/ 264 h 334"/>
                  <a:gd name="T28" fmla="*/ 524 w 531"/>
                  <a:gd name="T29" fmla="*/ 266 h 334"/>
                  <a:gd name="T30" fmla="*/ 529 w 531"/>
                  <a:gd name="T31" fmla="*/ 269 h 334"/>
                  <a:gd name="T32" fmla="*/ 531 w 531"/>
                  <a:gd name="T33" fmla="*/ 269 h 334"/>
                  <a:gd name="T34" fmla="*/ 531 w 531"/>
                  <a:gd name="T35" fmla="*/ 276 h 334"/>
                  <a:gd name="T36" fmla="*/ 529 w 531"/>
                  <a:gd name="T37" fmla="*/ 283 h 334"/>
                  <a:gd name="T38" fmla="*/ 529 w 531"/>
                  <a:gd name="T39" fmla="*/ 286 h 334"/>
                  <a:gd name="T40" fmla="*/ 529 w 531"/>
                  <a:gd name="T41" fmla="*/ 288 h 334"/>
                  <a:gd name="T42" fmla="*/ 529 w 531"/>
                  <a:gd name="T43" fmla="*/ 293 h 334"/>
                  <a:gd name="T44" fmla="*/ 526 w 531"/>
                  <a:gd name="T45" fmla="*/ 298 h 334"/>
                  <a:gd name="T46" fmla="*/ 524 w 531"/>
                  <a:gd name="T47" fmla="*/ 300 h 334"/>
                  <a:gd name="T48" fmla="*/ 524 w 531"/>
                  <a:gd name="T49" fmla="*/ 303 h 334"/>
                  <a:gd name="T50" fmla="*/ 521 w 531"/>
                  <a:gd name="T51" fmla="*/ 305 h 334"/>
                  <a:gd name="T52" fmla="*/ 519 w 531"/>
                  <a:gd name="T53" fmla="*/ 310 h 334"/>
                  <a:gd name="T54" fmla="*/ 521 w 531"/>
                  <a:gd name="T55" fmla="*/ 315 h 334"/>
                  <a:gd name="T56" fmla="*/ 526 w 531"/>
                  <a:gd name="T57" fmla="*/ 320 h 334"/>
                  <a:gd name="T58" fmla="*/ 526 w 531"/>
                  <a:gd name="T59" fmla="*/ 322 h 334"/>
                  <a:gd name="T60" fmla="*/ 529 w 531"/>
                  <a:gd name="T61" fmla="*/ 325 h 334"/>
                  <a:gd name="T62" fmla="*/ 529 w 531"/>
                  <a:gd name="T63" fmla="*/ 327 h 334"/>
                  <a:gd name="T64" fmla="*/ 531 w 531"/>
                  <a:gd name="T65" fmla="*/ 330 h 334"/>
                  <a:gd name="T66" fmla="*/ 519 w 531"/>
                  <a:gd name="T67" fmla="*/ 330 h 334"/>
                  <a:gd name="T68" fmla="*/ 514 w 531"/>
                  <a:gd name="T69" fmla="*/ 322 h 334"/>
                  <a:gd name="T70" fmla="*/ 514 w 531"/>
                  <a:gd name="T71" fmla="*/ 320 h 334"/>
                  <a:gd name="T72" fmla="*/ 509 w 531"/>
                  <a:gd name="T73" fmla="*/ 317 h 334"/>
                  <a:gd name="T74" fmla="*/ 504 w 531"/>
                  <a:gd name="T75" fmla="*/ 315 h 334"/>
                  <a:gd name="T76" fmla="*/ 494 w 531"/>
                  <a:gd name="T77" fmla="*/ 310 h 334"/>
                  <a:gd name="T78" fmla="*/ 487 w 531"/>
                  <a:gd name="T79" fmla="*/ 308 h 334"/>
                  <a:gd name="T80" fmla="*/ 477 w 531"/>
                  <a:gd name="T81" fmla="*/ 300 h 334"/>
                  <a:gd name="T82" fmla="*/ 463 w 531"/>
                  <a:gd name="T83" fmla="*/ 300 h 334"/>
                  <a:gd name="T84" fmla="*/ 448 w 531"/>
                  <a:gd name="T85" fmla="*/ 303 h 334"/>
                  <a:gd name="T86" fmla="*/ 441 w 531"/>
                  <a:gd name="T87" fmla="*/ 303 h 334"/>
                  <a:gd name="T88" fmla="*/ 431 w 531"/>
                  <a:gd name="T89" fmla="*/ 303 h 334"/>
                  <a:gd name="T90" fmla="*/ 429 w 531"/>
                  <a:gd name="T91" fmla="*/ 308 h 334"/>
                  <a:gd name="T92" fmla="*/ 419 w 531"/>
                  <a:gd name="T93" fmla="*/ 308 h 334"/>
                  <a:gd name="T94" fmla="*/ 404 w 531"/>
                  <a:gd name="T95" fmla="*/ 298 h 334"/>
                  <a:gd name="T96" fmla="*/ 392 w 531"/>
                  <a:gd name="T97" fmla="*/ 291 h 334"/>
                  <a:gd name="T98" fmla="*/ 385 w 531"/>
                  <a:gd name="T99" fmla="*/ 288 h 334"/>
                  <a:gd name="T100" fmla="*/ 353 w 531"/>
                  <a:gd name="T101" fmla="*/ 288 h 334"/>
                  <a:gd name="T102" fmla="*/ 324 w 531"/>
                  <a:gd name="T103" fmla="*/ 288 h 334"/>
                  <a:gd name="T104" fmla="*/ 295 w 531"/>
                  <a:gd name="T105" fmla="*/ 288 h 334"/>
                  <a:gd name="T106" fmla="*/ 265 w 531"/>
                  <a:gd name="T107" fmla="*/ 288 h 334"/>
                  <a:gd name="T108" fmla="*/ 234 w 531"/>
                  <a:gd name="T109" fmla="*/ 288 h 334"/>
                  <a:gd name="T110" fmla="*/ 204 w 531"/>
                  <a:gd name="T111" fmla="*/ 288 h 334"/>
                  <a:gd name="T112" fmla="*/ 175 w 531"/>
                  <a:gd name="T113" fmla="*/ 288 h 334"/>
                  <a:gd name="T114" fmla="*/ 146 w 531"/>
                  <a:gd name="T115" fmla="*/ 288 h 334"/>
                  <a:gd name="T116" fmla="*/ 117 w 531"/>
                  <a:gd name="T117" fmla="*/ 288 h 334"/>
                  <a:gd name="T118" fmla="*/ 85 w 531"/>
                  <a:gd name="T119" fmla="*/ 288 h 334"/>
                  <a:gd name="T120" fmla="*/ 56 w 531"/>
                  <a:gd name="T121" fmla="*/ 288 h 334"/>
                  <a:gd name="T122" fmla="*/ 26 w 531"/>
                  <a:gd name="T123" fmla="*/ 288 h 334"/>
                  <a:gd name="T124" fmla="*/ 0 w 531"/>
                  <a:gd name="T125" fmla="*/ 288 h 33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  <a:cxn ang="0">
                    <a:pos x="T124" y="T125"/>
                  </a:cxn>
                </a:cxnLst>
                <a:rect l="0" t="0" r="r" b="b"/>
                <a:pathLst>
                  <a:path w="531" h="334">
                    <a:moveTo>
                      <a:pt x="526" y="0"/>
                    </a:moveTo>
                    <a:lnTo>
                      <a:pt x="524" y="3"/>
                    </a:lnTo>
                    <a:lnTo>
                      <a:pt x="524" y="3"/>
                    </a:lnTo>
                    <a:lnTo>
                      <a:pt x="524" y="3"/>
                    </a:lnTo>
                    <a:lnTo>
                      <a:pt x="524" y="3"/>
                    </a:lnTo>
                    <a:lnTo>
                      <a:pt x="524" y="10"/>
                    </a:lnTo>
                    <a:lnTo>
                      <a:pt x="524" y="10"/>
                    </a:lnTo>
                    <a:lnTo>
                      <a:pt x="521" y="15"/>
                    </a:lnTo>
                    <a:lnTo>
                      <a:pt x="519" y="20"/>
                    </a:lnTo>
                    <a:lnTo>
                      <a:pt x="519" y="20"/>
                    </a:lnTo>
                    <a:lnTo>
                      <a:pt x="519" y="20"/>
                    </a:lnTo>
                    <a:lnTo>
                      <a:pt x="519" y="20"/>
                    </a:lnTo>
                    <a:lnTo>
                      <a:pt x="516" y="22"/>
                    </a:lnTo>
                    <a:lnTo>
                      <a:pt x="512" y="25"/>
                    </a:lnTo>
                    <a:lnTo>
                      <a:pt x="509" y="25"/>
                    </a:lnTo>
                    <a:lnTo>
                      <a:pt x="509" y="27"/>
                    </a:lnTo>
                    <a:lnTo>
                      <a:pt x="507" y="30"/>
                    </a:lnTo>
                    <a:lnTo>
                      <a:pt x="504" y="30"/>
                    </a:lnTo>
                    <a:lnTo>
                      <a:pt x="504" y="30"/>
                    </a:lnTo>
                    <a:lnTo>
                      <a:pt x="504" y="32"/>
                    </a:lnTo>
                    <a:lnTo>
                      <a:pt x="504" y="35"/>
                    </a:lnTo>
                    <a:lnTo>
                      <a:pt x="504" y="37"/>
                    </a:lnTo>
                    <a:lnTo>
                      <a:pt x="509" y="42"/>
                    </a:lnTo>
                    <a:lnTo>
                      <a:pt x="509" y="44"/>
                    </a:lnTo>
                    <a:lnTo>
                      <a:pt x="514" y="49"/>
                    </a:lnTo>
                    <a:lnTo>
                      <a:pt x="514" y="52"/>
                    </a:lnTo>
                    <a:lnTo>
                      <a:pt x="516" y="54"/>
                    </a:lnTo>
                    <a:lnTo>
                      <a:pt x="521" y="54"/>
                    </a:lnTo>
                    <a:lnTo>
                      <a:pt x="524" y="57"/>
                    </a:lnTo>
                    <a:lnTo>
                      <a:pt x="526" y="57"/>
                    </a:lnTo>
                    <a:lnTo>
                      <a:pt x="526" y="59"/>
                    </a:lnTo>
                    <a:lnTo>
                      <a:pt x="529" y="59"/>
                    </a:lnTo>
                    <a:lnTo>
                      <a:pt x="529" y="61"/>
                    </a:lnTo>
                    <a:lnTo>
                      <a:pt x="531" y="64"/>
                    </a:lnTo>
                    <a:lnTo>
                      <a:pt x="531" y="64"/>
                    </a:lnTo>
                    <a:lnTo>
                      <a:pt x="531" y="66"/>
                    </a:lnTo>
                    <a:lnTo>
                      <a:pt x="531" y="91"/>
                    </a:lnTo>
                    <a:lnTo>
                      <a:pt x="531" y="239"/>
                    </a:lnTo>
                    <a:lnTo>
                      <a:pt x="526" y="239"/>
                    </a:lnTo>
                    <a:lnTo>
                      <a:pt x="521" y="242"/>
                    </a:lnTo>
                    <a:lnTo>
                      <a:pt x="521" y="242"/>
                    </a:lnTo>
                    <a:lnTo>
                      <a:pt x="521" y="242"/>
                    </a:lnTo>
                    <a:lnTo>
                      <a:pt x="521" y="242"/>
                    </a:lnTo>
                    <a:lnTo>
                      <a:pt x="524" y="242"/>
                    </a:lnTo>
                    <a:lnTo>
                      <a:pt x="524" y="244"/>
                    </a:lnTo>
                    <a:lnTo>
                      <a:pt x="521" y="244"/>
                    </a:lnTo>
                    <a:lnTo>
                      <a:pt x="521" y="244"/>
                    </a:lnTo>
                    <a:lnTo>
                      <a:pt x="521" y="247"/>
                    </a:lnTo>
                    <a:lnTo>
                      <a:pt x="524" y="247"/>
                    </a:lnTo>
                    <a:lnTo>
                      <a:pt x="524" y="247"/>
                    </a:lnTo>
                    <a:lnTo>
                      <a:pt x="524" y="249"/>
                    </a:lnTo>
                    <a:lnTo>
                      <a:pt x="526" y="249"/>
                    </a:lnTo>
                    <a:lnTo>
                      <a:pt x="526" y="252"/>
                    </a:lnTo>
                    <a:lnTo>
                      <a:pt x="526" y="252"/>
                    </a:lnTo>
                    <a:lnTo>
                      <a:pt x="526" y="252"/>
                    </a:lnTo>
                    <a:lnTo>
                      <a:pt x="526" y="256"/>
                    </a:lnTo>
                    <a:lnTo>
                      <a:pt x="526" y="259"/>
                    </a:lnTo>
                    <a:lnTo>
                      <a:pt x="526" y="261"/>
                    </a:lnTo>
                    <a:lnTo>
                      <a:pt x="526" y="261"/>
                    </a:lnTo>
                    <a:lnTo>
                      <a:pt x="526" y="261"/>
                    </a:lnTo>
                    <a:lnTo>
                      <a:pt x="526" y="261"/>
                    </a:lnTo>
                    <a:lnTo>
                      <a:pt x="524" y="261"/>
                    </a:lnTo>
                    <a:lnTo>
                      <a:pt x="524" y="261"/>
                    </a:lnTo>
                    <a:lnTo>
                      <a:pt x="524" y="261"/>
                    </a:lnTo>
                    <a:lnTo>
                      <a:pt x="524" y="261"/>
                    </a:lnTo>
                    <a:lnTo>
                      <a:pt x="524" y="264"/>
                    </a:lnTo>
                    <a:lnTo>
                      <a:pt x="524" y="264"/>
                    </a:lnTo>
                    <a:lnTo>
                      <a:pt x="524" y="264"/>
                    </a:lnTo>
                    <a:lnTo>
                      <a:pt x="526" y="264"/>
                    </a:lnTo>
                    <a:lnTo>
                      <a:pt x="524" y="264"/>
                    </a:lnTo>
                    <a:lnTo>
                      <a:pt x="524" y="266"/>
                    </a:lnTo>
                    <a:lnTo>
                      <a:pt x="524" y="266"/>
                    </a:lnTo>
                    <a:lnTo>
                      <a:pt x="524" y="266"/>
                    </a:lnTo>
                    <a:lnTo>
                      <a:pt x="524" y="266"/>
                    </a:lnTo>
                    <a:lnTo>
                      <a:pt x="524" y="266"/>
                    </a:lnTo>
                    <a:lnTo>
                      <a:pt x="526" y="266"/>
                    </a:lnTo>
                    <a:lnTo>
                      <a:pt x="526" y="266"/>
                    </a:lnTo>
                    <a:lnTo>
                      <a:pt x="526" y="266"/>
                    </a:lnTo>
                    <a:lnTo>
                      <a:pt x="529" y="269"/>
                    </a:lnTo>
                    <a:lnTo>
                      <a:pt x="529" y="269"/>
                    </a:lnTo>
                    <a:lnTo>
                      <a:pt x="529" y="269"/>
                    </a:lnTo>
                    <a:lnTo>
                      <a:pt x="531" y="269"/>
                    </a:lnTo>
                    <a:lnTo>
                      <a:pt x="531" y="269"/>
                    </a:lnTo>
                    <a:lnTo>
                      <a:pt x="531" y="269"/>
                    </a:lnTo>
                    <a:lnTo>
                      <a:pt x="531" y="269"/>
                    </a:lnTo>
                    <a:lnTo>
                      <a:pt x="531" y="269"/>
                    </a:lnTo>
                    <a:lnTo>
                      <a:pt x="531" y="273"/>
                    </a:lnTo>
                    <a:lnTo>
                      <a:pt x="531" y="273"/>
                    </a:lnTo>
                    <a:lnTo>
                      <a:pt x="531" y="276"/>
                    </a:lnTo>
                    <a:lnTo>
                      <a:pt x="531" y="276"/>
                    </a:lnTo>
                    <a:lnTo>
                      <a:pt x="531" y="276"/>
                    </a:lnTo>
                    <a:lnTo>
                      <a:pt x="531" y="281"/>
                    </a:lnTo>
                    <a:lnTo>
                      <a:pt x="531" y="281"/>
                    </a:lnTo>
                    <a:lnTo>
                      <a:pt x="531" y="281"/>
                    </a:lnTo>
                    <a:lnTo>
                      <a:pt x="529" y="283"/>
                    </a:lnTo>
                    <a:lnTo>
                      <a:pt x="529" y="286"/>
                    </a:lnTo>
                    <a:lnTo>
                      <a:pt x="529" y="286"/>
                    </a:lnTo>
                    <a:lnTo>
                      <a:pt x="529" y="286"/>
                    </a:lnTo>
                    <a:lnTo>
                      <a:pt x="529" y="286"/>
                    </a:lnTo>
                    <a:lnTo>
                      <a:pt x="529" y="286"/>
                    </a:lnTo>
                    <a:lnTo>
                      <a:pt x="529" y="286"/>
                    </a:lnTo>
                    <a:lnTo>
                      <a:pt x="529" y="288"/>
                    </a:lnTo>
                    <a:lnTo>
                      <a:pt x="529" y="288"/>
                    </a:lnTo>
                    <a:lnTo>
                      <a:pt x="529" y="288"/>
                    </a:lnTo>
                    <a:lnTo>
                      <a:pt x="529" y="288"/>
                    </a:lnTo>
                    <a:lnTo>
                      <a:pt x="529" y="291"/>
                    </a:lnTo>
                    <a:lnTo>
                      <a:pt x="529" y="291"/>
                    </a:lnTo>
                    <a:lnTo>
                      <a:pt x="529" y="291"/>
                    </a:lnTo>
                    <a:lnTo>
                      <a:pt x="529" y="293"/>
                    </a:lnTo>
                    <a:lnTo>
                      <a:pt x="529" y="293"/>
                    </a:lnTo>
                    <a:lnTo>
                      <a:pt x="526" y="295"/>
                    </a:lnTo>
                    <a:lnTo>
                      <a:pt x="526" y="295"/>
                    </a:lnTo>
                    <a:lnTo>
                      <a:pt x="526" y="295"/>
                    </a:lnTo>
                    <a:lnTo>
                      <a:pt x="526" y="298"/>
                    </a:lnTo>
                    <a:lnTo>
                      <a:pt x="526" y="298"/>
                    </a:lnTo>
                    <a:lnTo>
                      <a:pt x="526" y="300"/>
                    </a:lnTo>
                    <a:lnTo>
                      <a:pt x="526" y="300"/>
                    </a:lnTo>
                    <a:lnTo>
                      <a:pt x="526" y="300"/>
                    </a:lnTo>
                    <a:lnTo>
                      <a:pt x="526" y="300"/>
                    </a:lnTo>
                    <a:lnTo>
                      <a:pt x="524" y="300"/>
                    </a:lnTo>
                    <a:lnTo>
                      <a:pt x="524" y="303"/>
                    </a:lnTo>
                    <a:lnTo>
                      <a:pt x="524" y="303"/>
                    </a:lnTo>
                    <a:lnTo>
                      <a:pt x="524" y="303"/>
                    </a:lnTo>
                    <a:lnTo>
                      <a:pt x="524" y="303"/>
                    </a:lnTo>
                    <a:lnTo>
                      <a:pt x="524" y="303"/>
                    </a:lnTo>
                    <a:lnTo>
                      <a:pt x="524" y="303"/>
                    </a:lnTo>
                    <a:lnTo>
                      <a:pt x="524" y="305"/>
                    </a:lnTo>
                    <a:lnTo>
                      <a:pt x="521" y="305"/>
                    </a:lnTo>
                    <a:lnTo>
                      <a:pt x="521" y="305"/>
                    </a:lnTo>
                    <a:lnTo>
                      <a:pt x="521" y="305"/>
                    </a:lnTo>
                    <a:lnTo>
                      <a:pt x="521" y="305"/>
                    </a:lnTo>
                    <a:lnTo>
                      <a:pt x="521" y="308"/>
                    </a:lnTo>
                    <a:lnTo>
                      <a:pt x="521" y="308"/>
                    </a:lnTo>
                    <a:lnTo>
                      <a:pt x="521" y="308"/>
                    </a:lnTo>
                    <a:lnTo>
                      <a:pt x="519" y="310"/>
                    </a:lnTo>
                    <a:lnTo>
                      <a:pt x="519" y="310"/>
                    </a:lnTo>
                    <a:lnTo>
                      <a:pt x="519" y="312"/>
                    </a:lnTo>
                    <a:lnTo>
                      <a:pt x="519" y="312"/>
                    </a:lnTo>
                    <a:lnTo>
                      <a:pt x="519" y="315"/>
                    </a:lnTo>
                    <a:lnTo>
                      <a:pt x="521" y="315"/>
                    </a:lnTo>
                    <a:lnTo>
                      <a:pt x="521" y="317"/>
                    </a:lnTo>
                    <a:lnTo>
                      <a:pt x="521" y="317"/>
                    </a:lnTo>
                    <a:lnTo>
                      <a:pt x="526" y="320"/>
                    </a:lnTo>
                    <a:lnTo>
                      <a:pt x="526" y="320"/>
                    </a:lnTo>
                    <a:lnTo>
                      <a:pt x="526" y="320"/>
                    </a:lnTo>
                    <a:lnTo>
                      <a:pt x="526" y="322"/>
                    </a:lnTo>
                    <a:lnTo>
                      <a:pt x="526" y="322"/>
                    </a:lnTo>
                    <a:lnTo>
                      <a:pt x="526" y="322"/>
                    </a:lnTo>
                    <a:lnTo>
                      <a:pt x="526" y="322"/>
                    </a:lnTo>
                    <a:lnTo>
                      <a:pt x="526" y="322"/>
                    </a:lnTo>
                    <a:lnTo>
                      <a:pt x="526" y="322"/>
                    </a:lnTo>
                    <a:lnTo>
                      <a:pt x="526" y="325"/>
                    </a:lnTo>
                    <a:lnTo>
                      <a:pt x="526" y="325"/>
                    </a:lnTo>
                    <a:lnTo>
                      <a:pt x="526" y="325"/>
                    </a:lnTo>
                    <a:lnTo>
                      <a:pt x="529" y="325"/>
                    </a:lnTo>
                    <a:lnTo>
                      <a:pt x="529" y="325"/>
                    </a:lnTo>
                    <a:lnTo>
                      <a:pt x="529" y="325"/>
                    </a:lnTo>
                    <a:lnTo>
                      <a:pt x="529" y="327"/>
                    </a:lnTo>
                    <a:lnTo>
                      <a:pt x="529" y="327"/>
                    </a:lnTo>
                    <a:lnTo>
                      <a:pt x="529" y="327"/>
                    </a:lnTo>
                    <a:lnTo>
                      <a:pt x="529" y="327"/>
                    </a:lnTo>
                    <a:lnTo>
                      <a:pt x="529" y="330"/>
                    </a:lnTo>
                    <a:lnTo>
                      <a:pt x="529" y="330"/>
                    </a:lnTo>
                    <a:lnTo>
                      <a:pt x="529" y="330"/>
                    </a:lnTo>
                    <a:lnTo>
                      <a:pt x="531" y="330"/>
                    </a:lnTo>
                    <a:lnTo>
                      <a:pt x="531" y="334"/>
                    </a:lnTo>
                    <a:lnTo>
                      <a:pt x="524" y="332"/>
                    </a:lnTo>
                    <a:lnTo>
                      <a:pt x="521" y="332"/>
                    </a:lnTo>
                    <a:lnTo>
                      <a:pt x="519" y="332"/>
                    </a:lnTo>
                    <a:lnTo>
                      <a:pt x="519" y="330"/>
                    </a:lnTo>
                    <a:lnTo>
                      <a:pt x="519" y="330"/>
                    </a:lnTo>
                    <a:lnTo>
                      <a:pt x="519" y="327"/>
                    </a:lnTo>
                    <a:lnTo>
                      <a:pt x="516" y="325"/>
                    </a:lnTo>
                    <a:lnTo>
                      <a:pt x="514" y="325"/>
                    </a:lnTo>
                    <a:lnTo>
                      <a:pt x="514" y="322"/>
                    </a:lnTo>
                    <a:lnTo>
                      <a:pt x="514" y="322"/>
                    </a:lnTo>
                    <a:lnTo>
                      <a:pt x="516" y="322"/>
                    </a:lnTo>
                    <a:lnTo>
                      <a:pt x="516" y="320"/>
                    </a:lnTo>
                    <a:lnTo>
                      <a:pt x="514" y="320"/>
                    </a:lnTo>
                    <a:lnTo>
                      <a:pt x="514" y="320"/>
                    </a:lnTo>
                    <a:lnTo>
                      <a:pt x="514" y="320"/>
                    </a:lnTo>
                    <a:lnTo>
                      <a:pt x="512" y="320"/>
                    </a:lnTo>
                    <a:lnTo>
                      <a:pt x="509" y="320"/>
                    </a:lnTo>
                    <a:lnTo>
                      <a:pt x="509" y="320"/>
                    </a:lnTo>
                    <a:lnTo>
                      <a:pt x="509" y="317"/>
                    </a:lnTo>
                    <a:lnTo>
                      <a:pt x="507" y="317"/>
                    </a:lnTo>
                    <a:lnTo>
                      <a:pt x="507" y="317"/>
                    </a:lnTo>
                    <a:lnTo>
                      <a:pt x="507" y="315"/>
                    </a:lnTo>
                    <a:lnTo>
                      <a:pt x="507" y="315"/>
                    </a:lnTo>
                    <a:lnTo>
                      <a:pt x="504" y="315"/>
                    </a:lnTo>
                    <a:lnTo>
                      <a:pt x="504" y="312"/>
                    </a:lnTo>
                    <a:lnTo>
                      <a:pt x="497" y="312"/>
                    </a:lnTo>
                    <a:lnTo>
                      <a:pt x="497" y="312"/>
                    </a:lnTo>
                    <a:lnTo>
                      <a:pt x="494" y="312"/>
                    </a:lnTo>
                    <a:lnTo>
                      <a:pt x="494" y="310"/>
                    </a:lnTo>
                    <a:lnTo>
                      <a:pt x="494" y="310"/>
                    </a:lnTo>
                    <a:lnTo>
                      <a:pt x="492" y="310"/>
                    </a:lnTo>
                    <a:lnTo>
                      <a:pt x="492" y="310"/>
                    </a:lnTo>
                    <a:lnTo>
                      <a:pt x="490" y="310"/>
                    </a:lnTo>
                    <a:lnTo>
                      <a:pt x="487" y="308"/>
                    </a:lnTo>
                    <a:lnTo>
                      <a:pt x="485" y="308"/>
                    </a:lnTo>
                    <a:lnTo>
                      <a:pt x="482" y="308"/>
                    </a:lnTo>
                    <a:lnTo>
                      <a:pt x="482" y="308"/>
                    </a:lnTo>
                    <a:lnTo>
                      <a:pt x="480" y="305"/>
                    </a:lnTo>
                    <a:lnTo>
                      <a:pt x="477" y="300"/>
                    </a:lnTo>
                    <a:lnTo>
                      <a:pt x="475" y="300"/>
                    </a:lnTo>
                    <a:lnTo>
                      <a:pt x="475" y="300"/>
                    </a:lnTo>
                    <a:lnTo>
                      <a:pt x="473" y="300"/>
                    </a:lnTo>
                    <a:lnTo>
                      <a:pt x="468" y="300"/>
                    </a:lnTo>
                    <a:lnTo>
                      <a:pt x="463" y="300"/>
                    </a:lnTo>
                    <a:lnTo>
                      <a:pt x="458" y="303"/>
                    </a:lnTo>
                    <a:lnTo>
                      <a:pt x="458" y="303"/>
                    </a:lnTo>
                    <a:lnTo>
                      <a:pt x="453" y="300"/>
                    </a:lnTo>
                    <a:lnTo>
                      <a:pt x="451" y="300"/>
                    </a:lnTo>
                    <a:lnTo>
                      <a:pt x="448" y="303"/>
                    </a:lnTo>
                    <a:lnTo>
                      <a:pt x="446" y="303"/>
                    </a:lnTo>
                    <a:lnTo>
                      <a:pt x="446" y="303"/>
                    </a:lnTo>
                    <a:lnTo>
                      <a:pt x="443" y="300"/>
                    </a:lnTo>
                    <a:lnTo>
                      <a:pt x="443" y="300"/>
                    </a:lnTo>
                    <a:lnTo>
                      <a:pt x="441" y="303"/>
                    </a:lnTo>
                    <a:lnTo>
                      <a:pt x="436" y="300"/>
                    </a:lnTo>
                    <a:lnTo>
                      <a:pt x="434" y="300"/>
                    </a:lnTo>
                    <a:lnTo>
                      <a:pt x="434" y="300"/>
                    </a:lnTo>
                    <a:lnTo>
                      <a:pt x="431" y="303"/>
                    </a:lnTo>
                    <a:lnTo>
                      <a:pt x="431" y="303"/>
                    </a:lnTo>
                    <a:lnTo>
                      <a:pt x="431" y="305"/>
                    </a:lnTo>
                    <a:lnTo>
                      <a:pt x="431" y="308"/>
                    </a:lnTo>
                    <a:lnTo>
                      <a:pt x="431" y="308"/>
                    </a:lnTo>
                    <a:lnTo>
                      <a:pt x="429" y="308"/>
                    </a:lnTo>
                    <a:lnTo>
                      <a:pt x="429" y="308"/>
                    </a:lnTo>
                    <a:lnTo>
                      <a:pt x="426" y="310"/>
                    </a:lnTo>
                    <a:lnTo>
                      <a:pt x="426" y="310"/>
                    </a:lnTo>
                    <a:lnTo>
                      <a:pt x="424" y="310"/>
                    </a:lnTo>
                    <a:lnTo>
                      <a:pt x="419" y="308"/>
                    </a:lnTo>
                    <a:lnTo>
                      <a:pt x="419" y="308"/>
                    </a:lnTo>
                    <a:lnTo>
                      <a:pt x="416" y="305"/>
                    </a:lnTo>
                    <a:lnTo>
                      <a:pt x="416" y="305"/>
                    </a:lnTo>
                    <a:lnTo>
                      <a:pt x="412" y="303"/>
                    </a:lnTo>
                    <a:lnTo>
                      <a:pt x="407" y="300"/>
                    </a:lnTo>
                    <a:lnTo>
                      <a:pt x="404" y="298"/>
                    </a:lnTo>
                    <a:lnTo>
                      <a:pt x="402" y="295"/>
                    </a:lnTo>
                    <a:lnTo>
                      <a:pt x="402" y="295"/>
                    </a:lnTo>
                    <a:lnTo>
                      <a:pt x="399" y="295"/>
                    </a:lnTo>
                    <a:lnTo>
                      <a:pt x="399" y="295"/>
                    </a:lnTo>
                    <a:lnTo>
                      <a:pt x="392" y="291"/>
                    </a:lnTo>
                    <a:lnTo>
                      <a:pt x="392" y="291"/>
                    </a:lnTo>
                    <a:lnTo>
                      <a:pt x="392" y="291"/>
                    </a:lnTo>
                    <a:lnTo>
                      <a:pt x="390" y="288"/>
                    </a:lnTo>
                    <a:lnTo>
                      <a:pt x="390" y="288"/>
                    </a:lnTo>
                    <a:lnTo>
                      <a:pt x="385" y="288"/>
                    </a:lnTo>
                    <a:lnTo>
                      <a:pt x="377" y="288"/>
                    </a:lnTo>
                    <a:lnTo>
                      <a:pt x="373" y="288"/>
                    </a:lnTo>
                    <a:lnTo>
                      <a:pt x="365" y="288"/>
                    </a:lnTo>
                    <a:lnTo>
                      <a:pt x="360" y="288"/>
                    </a:lnTo>
                    <a:lnTo>
                      <a:pt x="353" y="288"/>
                    </a:lnTo>
                    <a:lnTo>
                      <a:pt x="348" y="288"/>
                    </a:lnTo>
                    <a:lnTo>
                      <a:pt x="341" y="288"/>
                    </a:lnTo>
                    <a:lnTo>
                      <a:pt x="336" y="288"/>
                    </a:lnTo>
                    <a:lnTo>
                      <a:pt x="331" y="288"/>
                    </a:lnTo>
                    <a:lnTo>
                      <a:pt x="324" y="288"/>
                    </a:lnTo>
                    <a:lnTo>
                      <a:pt x="319" y="288"/>
                    </a:lnTo>
                    <a:lnTo>
                      <a:pt x="312" y="288"/>
                    </a:lnTo>
                    <a:lnTo>
                      <a:pt x="307" y="288"/>
                    </a:lnTo>
                    <a:lnTo>
                      <a:pt x="299" y="288"/>
                    </a:lnTo>
                    <a:lnTo>
                      <a:pt x="295" y="288"/>
                    </a:lnTo>
                    <a:lnTo>
                      <a:pt x="287" y="288"/>
                    </a:lnTo>
                    <a:lnTo>
                      <a:pt x="282" y="288"/>
                    </a:lnTo>
                    <a:lnTo>
                      <a:pt x="277" y="288"/>
                    </a:lnTo>
                    <a:lnTo>
                      <a:pt x="270" y="288"/>
                    </a:lnTo>
                    <a:lnTo>
                      <a:pt x="265" y="288"/>
                    </a:lnTo>
                    <a:lnTo>
                      <a:pt x="258" y="288"/>
                    </a:lnTo>
                    <a:lnTo>
                      <a:pt x="253" y="288"/>
                    </a:lnTo>
                    <a:lnTo>
                      <a:pt x="246" y="288"/>
                    </a:lnTo>
                    <a:lnTo>
                      <a:pt x="241" y="288"/>
                    </a:lnTo>
                    <a:lnTo>
                      <a:pt x="234" y="288"/>
                    </a:lnTo>
                    <a:lnTo>
                      <a:pt x="229" y="288"/>
                    </a:lnTo>
                    <a:lnTo>
                      <a:pt x="224" y="288"/>
                    </a:lnTo>
                    <a:lnTo>
                      <a:pt x="217" y="288"/>
                    </a:lnTo>
                    <a:lnTo>
                      <a:pt x="212" y="288"/>
                    </a:lnTo>
                    <a:lnTo>
                      <a:pt x="204" y="288"/>
                    </a:lnTo>
                    <a:lnTo>
                      <a:pt x="199" y="288"/>
                    </a:lnTo>
                    <a:lnTo>
                      <a:pt x="192" y="288"/>
                    </a:lnTo>
                    <a:lnTo>
                      <a:pt x="187" y="288"/>
                    </a:lnTo>
                    <a:lnTo>
                      <a:pt x="180" y="288"/>
                    </a:lnTo>
                    <a:lnTo>
                      <a:pt x="175" y="288"/>
                    </a:lnTo>
                    <a:lnTo>
                      <a:pt x="170" y="288"/>
                    </a:lnTo>
                    <a:lnTo>
                      <a:pt x="163" y="288"/>
                    </a:lnTo>
                    <a:lnTo>
                      <a:pt x="158" y="288"/>
                    </a:lnTo>
                    <a:lnTo>
                      <a:pt x="151" y="288"/>
                    </a:lnTo>
                    <a:lnTo>
                      <a:pt x="146" y="288"/>
                    </a:lnTo>
                    <a:lnTo>
                      <a:pt x="139" y="288"/>
                    </a:lnTo>
                    <a:lnTo>
                      <a:pt x="134" y="288"/>
                    </a:lnTo>
                    <a:lnTo>
                      <a:pt x="126" y="288"/>
                    </a:lnTo>
                    <a:lnTo>
                      <a:pt x="121" y="288"/>
                    </a:lnTo>
                    <a:lnTo>
                      <a:pt x="117" y="288"/>
                    </a:lnTo>
                    <a:lnTo>
                      <a:pt x="109" y="288"/>
                    </a:lnTo>
                    <a:lnTo>
                      <a:pt x="104" y="288"/>
                    </a:lnTo>
                    <a:lnTo>
                      <a:pt x="97" y="288"/>
                    </a:lnTo>
                    <a:lnTo>
                      <a:pt x="92" y="288"/>
                    </a:lnTo>
                    <a:lnTo>
                      <a:pt x="85" y="288"/>
                    </a:lnTo>
                    <a:lnTo>
                      <a:pt x="80" y="288"/>
                    </a:lnTo>
                    <a:lnTo>
                      <a:pt x="73" y="288"/>
                    </a:lnTo>
                    <a:lnTo>
                      <a:pt x="68" y="288"/>
                    </a:lnTo>
                    <a:lnTo>
                      <a:pt x="63" y="288"/>
                    </a:lnTo>
                    <a:lnTo>
                      <a:pt x="56" y="288"/>
                    </a:lnTo>
                    <a:lnTo>
                      <a:pt x="51" y="288"/>
                    </a:lnTo>
                    <a:lnTo>
                      <a:pt x="43" y="288"/>
                    </a:lnTo>
                    <a:lnTo>
                      <a:pt x="39" y="288"/>
                    </a:lnTo>
                    <a:lnTo>
                      <a:pt x="31" y="288"/>
                    </a:lnTo>
                    <a:lnTo>
                      <a:pt x="26" y="288"/>
                    </a:lnTo>
                    <a:lnTo>
                      <a:pt x="22" y="288"/>
                    </a:lnTo>
                    <a:lnTo>
                      <a:pt x="14" y="288"/>
                    </a:lnTo>
                    <a:lnTo>
                      <a:pt x="9" y="288"/>
                    </a:lnTo>
                    <a:lnTo>
                      <a:pt x="4" y="288"/>
                    </a:lnTo>
                    <a:lnTo>
                      <a:pt x="0" y="288"/>
                    </a:lnTo>
                  </a:path>
                </a:pathLst>
              </a:custGeom>
              <a:noFill/>
              <a:ln w="5">
                <a:solidFill>
                  <a:srgbClr val="808285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200" dirty="0"/>
              </a:p>
            </p:txBody>
          </p:sp>
          <p:sp>
            <p:nvSpPr>
              <p:cNvPr id="177" name="Freeform 303">
                <a:extLst>
                  <a:ext uri="{FF2B5EF4-FFF2-40B4-BE49-F238E27FC236}">
                    <a16:creationId xmlns:a16="http://schemas.microsoft.com/office/drawing/2014/main" id="{85892469-183B-49AE-9EE1-7B2E9FC6A46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56" y="2343"/>
                <a:ext cx="663" cy="541"/>
              </a:xfrm>
              <a:custGeom>
                <a:avLst/>
                <a:gdLst>
                  <a:gd name="T0" fmla="*/ 649 w 663"/>
                  <a:gd name="T1" fmla="*/ 526 h 541"/>
                  <a:gd name="T2" fmla="*/ 646 w 663"/>
                  <a:gd name="T3" fmla="*/ 514 h 541"/>
                  <a:gd name="T4" fmla="*/ 649 w 663"/>
                  <a:gd name="T5" fmla="*/ 500 h 541"/>
                  <a:gd name="T6" fmla="*/ 653 w 663"/>
                  <a:gd name="T7" fmla="*/ 487 h 541"/>
                  <a:gd name="T8" fmla="*/ 658 w 663"/>
                  <a:gd name="T9" fmla="*/ 468 h 541"/>
                  <a:gd name="T10" fmla="*/ 658 w 663"/>
                  <a:gd name="T11" fmla="*/ 458 h 541"/>
                  <a:gd name="T12" fmla="*/ 661 w 663"/>
                  <a:gd name="T13" fmla="*/ 451 h 541"/>
                  <a:gd name="T14" fmla="*/ 656 w 663"/>
                  <a:gd name="T15" fmla="*/ 444 h 541"/>
                  <a:gd name="T16" fmla="*/ 653 w 663"/>
                  <a:gd name="T17" fmla="*/ 439 h 541"/>
                  <a:gd name="T18" fmla="*/ 653 w 663"/>
                  <a:gd name="T19" fmla="*/ 431 h 541"/>
                  <a:gd name="T20" fmla="*/ 649 w 663"/>
                  <a:gd name="T21" fmla="*/ 424 h 541"/>
                  <a:gd name="T22" fmla="*/ 646 w 663"/>
                  <a:gd name="T23" fmla="*/ 419 h 541"/>
                  <a:gd name="T24" fmla="*/ 644 w 663"/>
                  <a:gd name="T25" fmla="*/ 417 h 541"/>
                  <a:gd name="T26" fmla="*/ 641 w 663"/>
                  <a:gd name="T27" fmla="*/ 409 h 541"/>
                  <a:gd name="T28" fmla="*/ 641 w 663"/>
                  <a:gd name="T29" fmla="*/ 402 h 541"/>
                  <a:gd name="T30" fmla="*/ 636 w 663"/>
                  <a:gd name="T31" fmla="*/ 390 h 541"/>
                  <a:gd name="T32" fmla="*/ 627 w 663"/>
                  <a:gd name="T33" fmla="*/ 380 h 541"/>
                  <a:gd name="T34" fmla="*/ 627 w 663"/>
                  <a:gd name="T35" fmla="*/ 285 h 541"/>
                  <a:gd name="T36" fmla="*/ 614 w 663"/>
                  <a:gd name="T37" fmla="*/ 246 h 541"/>
                  <a:gd name="T38" fmla="*/ 602 w 663"/>
                  <a:gd name="T39" fmla="*/ 251 h 541"/>
                  <a:gd name="T40" fmla="*/ 595 w 663"/>
                  <a:gd name="T41" fmla="*/ 241 h 541"/>
                  <a:gd name="T42" fmla="*/ 583 w 663"/>
                  <a:gd name="T43" fmla="*/ 239 h 541"/>
                  <a:gd name="T44" fmla="*/ 575 w 663"/>
                  <a:gd name="T45" fmla="*/ 236 h 541"/>
                  <a:gd name="T46" fmla="*/ 561 w 663"/>
                  <a:gd name="T47" fmla="*/ 227 h 541"/>
                  <a:gd name="T48" fmla="*/ 551 w 663"/>
                  <a:gd name="T49" fmla="*/ 219 h 541"/>
                  <a:gd name="T50" fmla="*/ 541 w 663"/>
                  <a:gd name="T51" fmla="*/ 219 h 541"/>
                  <a:gd name="T52" fmla="*/ 536 w 663"/>
                  <a:gd name="T53" fmla="*/ 224 h 541"/>
                  <a:gd name="T54" fmla="*/ 524 w 663"/>
                  <a:gd name="T55" fmla="*/ 222 h 541"/>
                  <a:gd name="T56" fmla="*/ 522 w 663"/>
                  <a:gd name="T57" fmla="*/ 219 h 541"/>
                  <a:gd name="T58" fmla="*/ 515 w 663"/>
                  <a:gd name="T59" fmla="*/ 219 h 541"/>
                  <a:gd name="T60" fmla="*/ 505 w 663"/>
                  <a:gd name="T61" fmla="*/ 224 h 541"/>
                  <a:gd name="T62" fmla="*/ 495 w 663"/>
                  <a:gd name="T63" fmla="*/ 222 h 541"/>
                  <a:gd name="T64" fmla="*/ 485 w 663"/>
                  <a:gd name="T65" fmla="*/ 227 h 541"/>
                  <a:gd name="T66" fmla="*/ 471 w 663"/>
                  <a:gd name="T67" fmla="*/ 232 h 541"/>
                  <a:gd name="T68" fmla="*/ 454 w 663"/>
                  <a:gd name="T69" fmla="*/ 232 h 541"/>
                  <a:gd name="T70" fmla="*/ 446 w 663"/>
                  <a:gd name="T71" fmla="*/ 224 h 541"/>
                  <a:gd name="T72" fmla="*/ 444 w 663"/>
                  <a:gd name="T73" fmla="*/ 219 h 541"/>
                  <a:gd name="T74" fmla="*/ 439 w 663"/>
                  <a:gd name="T75" fmla="*/ 227 h 541"/>
                  <a:gd name="T76" fmla="*/ 429 w 663"/>
                  <a:gd name="T77" fmla="*/ 224 h 541"/>
                  <a:gd name="T78" fmla="*/ 424 w 663"/>
                  <a:gd name="T79" fmla="*/ 217 h 541"/>
                  <a:gd name="T80" fmla="*/ 415 w 663"/>
                  <a:gd name="T81" fmla="*/ 224 h 541"/>
                  <a:gd name="T82" fmla="*/ 412 w 663"/>
                  <a:gd name="T83" fmla="*/ 236 h 541"/>
                  <a:gd name="T84" fmla="*/ 405 w 663"/>
                  <a:gd name="T85" fmla="*/ 222 h 541"/>
                  <a:gd name="T86" fmla="*/ 398 w 663"/>
                  <a:gd name="T87" fmla="*/ 224 h 541"/>
                  <a:gd name="T88" fmla="*/ 393 w 663"/>
                  <a:gd name="T89" fmla="*/ 227 h 541"/>
                  <a:gd name="T90" fmla="*/ 378 w 663"/>
                  <a:gd name="T91" fmla="*/ 219 h 541"/>
                  <a:gd name="T92" fmla="*/ 354 w 663"/>
                  <a:gd name="T93" fmla="*/ 222 h 541"/>
                  <a:gd name="T94" fmla="*/ 351 w 663"/>
                  <a:gd name="T95" fmla="*/ 214 h 541"/>
                  <a:gd name="T96" fmla="*/ 339 w 663"/>
                  <a:gd name="T97" fmla="*/ 200 h 541"/>
                  <a:gd name="T98" fmla="*/ 317 w 663"/>
                  <a:gd name="T99" fmla="*/ 207 h 541"/>
                  <a:gd name="T100" fmla="*/ 302 w 663"/>
                  <a:gd name="T101" fmla="*/ 200 h 541"/>
                  <a:gd name="T102" fmla="*/ 278 w 663"/>
                  <a:gd name="T103" fmla="*/ 195 h 541"/>
                  <a:gd name="T104" fmla="*/ 266 w 663"/>
                  <a:gd name="T105" fmla="*/ 185 h 541"/>
                  <a:gd name="T106" fmla="*/ 256 w 663"/>
                  <a:gd name="T107" fmla="*/ 178 h 541"/>
                  <a:gd name="T108" fmla="*/ 249 w 663"/>
                  <a:gd name="T109" fmla="*/ 180 h 541"/>
                  <a:gd name="T110" fmla="*/ 232 w 663"/>
                  <a:gd name="T111" fmla="*/ 180 h 541"/>
                  <a:gd name="T112" fmla="*/ 210 w 663"/>
                  <a:gd name="T113" fmla="*/ 163 h 541"/>
                  <a:gd name="T114" fmla="*/ 210 w 663"/>
                  <a:gd name="T115" fmla="*/ 5 h 541"/>
                  <a:gd name="T116" fmla="*/ 156 w 663"/>
                  <a:gd name="T117" fmla="*/ 0 h 541"/>
                  <a:gd name="T118" fmla="*/ 95 w 663"/>
                  <a:gd name="T119" fmla="*/ 0 h 541"/>
                  <a:gd name="T120" fmla="*/ 34 w 663"/>
                  <a:gd name="T121" fmla="*/ 0 h 5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</a:cxnLst>
                <a:rect l="0" t="0" r="r" b="b"/>
                <a:pathLst>
                  <a:path w="663" h="541">
                    <a:moveTo>
                      <a:pt x="644" y="541"/>
                    </a:moveTo>
                    <a:lnTo>
                      <a:pt x="644" y="539"/>
                    </a:lnTo>
                    <a:lnTo>
                      <a:pt x="649" y="534"/>
                    </a:lnTo>
                    <a:lnTo>
                      <a:pt x="649" y="534"/>
                    </a:lnTo>
                    <a:lnTo>
                      <a:pt x="649" y="534"/>
                    </a:lnTo>
                    <a:lnTo>
                      <a:pt x="649" y="531"/>
                    </a:lnTo>
                    <a:lnTo>
                      <a:pt x="649" y="529"/>
                    </a:lnTo>
                    <a:lnTo>
                      <a:pt x="649" y="529"/>
                    </a:lnTo>
                    <a:lnTo>
                      <a:pt x="649" y="526"/>
                    </a:lnTo>
                    <a:lnTo>
                      <a:pt x="649" y="526"/>
                    </a:lnTo>
                    <a:lnTo>
                      <a:pt x="649" y="526"/>
                    </a:lnTo>
                    <a:lnTo>
                      <a:pt x="649" y="524"/>
                    </a:lnTo>
                    <a:lnTo>
                      <a:pt x="649" y="524"/>
                    </a:lnTo>
                    <a:lnTo>
                      <a:pt x="649" y="522"/>
                    </a:lnTo>
                    <a:lnTo>
                      <a:pt x="649" y="522"/>
                    </a:lnTo>
                    <a:lnTo>
                      <a:pt x="649" y="519"/>
                    </a:lnTo>
                    <a:lnTo>
                      <a:pt x="649" y="519"/>
                    </a:lnTo>
                    <a:lnTo>
                      <a:pt x="649" y="517"/>
                    </a:lnTo>
                    <a:lnTo>
                      <a:pt x="646" y="517"/>
                    </a:lnTo>
                    <a:lnTo>
                      <a:pt x="646" y="514"/>
                    </a:lnTo>
                    <a:lnTo>
                      <a:pt x="646" y="512"/>
                    </a:lnTo>
                    <a:lnTo>
                      <a:pt x="646" y="509"/>
                    </a:lnTo>
                    <a:lnTo>
                      <a:pt x="646" y="507"/>
                    </a:lnTo>
                    <a:lnTo>
                      <a:pt x="649" y="507"/>
                    </a:lnTo>
                    <a:lnTo>
                      <a:pt x="649" y="505"/>
                    </a:lnTo>
                    <a:lnTo>
                      <a:pt x="649" y="502"/>
                    </a:lnTo>
                    <a:lnTo>
                      <a:pt x="649" y="502"/>
                    </a:lnTo>
                    <a:lnTo>
                      <a:pt x="649" y="500"/>
                    </a:lnTo>
                    <a:lnTo>
                      <a:pt x="649" y="500"/>
                    </a:lnTo>
                    <a:lnTo>
                      <a:pt x="649" y="500"/>
                    </a:lnTo>
                    <a:lnTo>
                      <a:pt x="649" y="497"/>
                    </a:lnTo>
                    <a:lnTo>
                      <a:pt x="649" y="497"/>
                    </a:lnTo>
                    <a:lnTo>
                      <a:pt x="649" y="497"/>
                    </a:lnTo>
                    <a:lnTo>
                      <a:pt x="649" y="495"/>
                    </a:lnTo>
                    <a:lnTo>
                      <a:pt x="649" y="495"/>
                    </a:lnTo>
                    <a:lnTo>
                      <a:pt x="649" y="492"/>
                    </a:lnTo>
                    <a:lnTo>
                      <a:pt x="651" y="492"/>
                    </a:lnTo>
                    <a:lnTo>
                      <a:pt x="651" y="492"/>
                    </a:lnTo>
                    <a:lnTo>
                      <a:pt x="651" y="487"/>
                    </a:lnTo>
                    <a:lnTo>
                      <a:pt x="653" y="487"/>
                    </a:lnTo>
                    <a:lnTo>
                      <a:pt x="656" y="485"/>
                    </a:lnTo>
                    <a:lnTo>
                      <a:pt x="656" y="483"/>
                    </a:lnTo>
                    <a:lnTo>
                      <a:pt x="656" y="480"/>
                    </a:lnTo>
                    <a:lnTo>
                      <a:pt x="658" y="475"/>
                    </a:lnTo>
                    <a:lnTo>
                      <a:pt x="658" y="473"/>
                    </a:lnTo>
                    <a:lnTo>
                      <a:pt x="658" y="473"/>
                    </a:lnTo>
                    <a:lnTo>
                      <a:pt x="658" y="473"/>
                    </a:lnTo>
                    <a:lnTo>
                      <a:pt x="658" y="470"/>
                    </a:lnTo>
                    <a:lnTo>
                      <a:pt x="658" y="470"/>
                    </a:lnTo>
                    <a:lnTo>
                      <a:pt x="658" y="468"/>
                    </a:lnTo>
                    <a:lnTo>
                      <a:pt x="658" y="468"/>
                    </a:lnTo>
                    <a:lnTo>
                      <a:pt x="658" y="468"/>
                    </a:lnTo>
                    <a:lnTo>
                      <a:pt x="661" y="466"/>
                    </a:lnTo>
                    <a:lnTo>
                      <a:pt x="661" y="466"/>
                    </a:lnTo>
                    <a:lnTo>
                      <a:pt x="661" y="466"/>
                    </a:lnTo>
                    <a:lnTo>
                      <a:pt x="661" y="463"/>
                    </a:lnTo>
                    <a:lnTo>
                      <a:pt x="661" y="463"/>
                    </a:lnTo>
                    <a:lnTo>
                      <a:pt x="658" y="461"/>
                    </a:lnTo>
                    <a:lnTo>
                      <a:pt x="658" y="461"/>
                    </a:lnTo>
                    <a:lnTo>
                      <a:pt x="658" y="458"/>
                    </a:lnTo>
                    <a:lnTo>
                      <a:pt x="661" y="458"/>
                    </a:lnTo>
                    <a:lnTo>
                      <a:pt x="661" y="458"/>
                    </a:lnTo>
                    <a:lnTo>
                      <a:pt x="663" y="458"/>
                    </a:lnTo>
                    <a:lnTo>
                      <a:pt x="663" y="458"/>
                    </a:lnTo>
                    <a:lnTo>
                      <a:pt x="663" y="456"/>
                    </a:lnTo>
                    <a:lnTo>
                      <a:pt x="661" y="456"/>
                    </a:lnTo>
                    <a:lnTo>
                      <a:pt x="658" y="453"/>
                    </a:lnTo>
                    <a:lnTo>
                      <a:pt x="661" y="451"/>
                    </a:lnTo>
                    <a:lnTo>
                      <a:pt x="661" y="451"/>
                    </a:lnTo>
                    <a:lnTo>
                      <a:pt x="661" y="451"/>
                    </a:lnTo>
                    <a:lnTo>
                      <a:pt x="661" y="446"/>
                    </a:lnTo>
                    <a:lnTo>
                      <a:pt x="661" y="446"/>
                    </a:lnTo>
                    <a:lnTo>
                      <a:pt x="658" y="444"/>
                    </a:lnTo>
                    <a:lnTo>
                      <a:pt x="658" y="446"/>
                    </a:lnTo>
                    <a:lnTo>
                      <a:pt x="658" y="446"/>
                    </a:lnTo>
                    <a:lnTo>
                      <a:pt x="658" y="446"/>
                    </a:lnTo>
                    <a:lnTo>
                      <a:pt x="656" y="444"/>
                    </a:lnTo>
                    <a:lnTo>
                      <a:pt x="656" y="444"/>
                    </a:lnTo>
                    <a:lnTo>
                      <a:pt x="656" y="444"/>
                    </a:lnTo>
                    <a:lnTo>
                      <a:pt x="656" y="444"/>
                    </a:lnTo>
                    <a:lnTo>
                      <a:pt x="656" y="444"/>
                    </a:lnTo>
                    <a:lnTo>
                      <a:pt x="656" y="441"/>
                    </a:lnTo>
                    <a:lnTo>
                      <a:pt x="656" y="441"/>
                    </a:lnTo>
                    <a:lnTo>
                      <a:pt x="656" y="441"/>
                    </a:lnTo>
                    <a:lnTo>
                      <a:pt x="656" y="441"/>
                    </a:lnTo>
                    <a:lnTo>
                      <a:pt x="656" y="439"/>
                    </a:lnTo>
                    <a:lnTo>
                      <a:pt x="656" y="439"/>
                    </a:lnTo>
                    <a:lnTo>
                      <a:pt x="656" y="439"/>
                    </a:lnTo>
                    <a:lnTo>
                      <a:pt x="656" y="439"/>
                    </a:lnTo>
                    <a:lnTo>
                      <a:pt x="653" y="439"/>
                    </a:lnTo>
                    <a:lnTo>
                      <a:pt x="653" y="436"/>
                    </a:lnTo>
                    <a:lnTo>
                      <a:pt x="651" y="436"/>
                    </a:lnTo>
                    <a:lnTo>
                      <a:pt x="651" y="434"/>
                    </a:lnTo>
                    <a:lnTo>
                      <a:pt x="651" y="434"/>
                    </a:lnTo>
                    <a:lnTo>
                      <a:pt x="651" y="434"/>
                    </a:lnTo>
                    <a:lnTo>
                      <a:pt x="651" y="434"/>
                    </a:lnTo>
                    <a:lnTo>
                      <a:pt x="651" y="431"/>
                    </a:lnTo>
                    <a:lnTo>
                      <a:pt x="651" y="431"/>
                    </a:lnTo>
                    <a:lnTo>
                      <a:pt x="651" y="431"/>
                    </a:lnTo>
                    <a:lnTo>
                      <a:pt x="653" y="431"/>
                    </a:lnTo>
                    <a:lnTo>
                      <a:pt x="653" y="429"/>
                    </a:lnTo>
                    <a:lnTo>
                      <a:pt x="653" y="429"/>
                    </a:lnTo>
                    <a:lnTo>
                      <a:pt x="651" y="429"/>
                    </a:lnTo>
                    <a:lnTo>
                      <a:pt x="651" y="429"/>
                    </a:lnTo>
                    <a:lnTo>
                      <a:pt x="651" y="427"/>
                    </a:lnTo>
                    <a:lnTo>
                      <a:pt x="649" y="427"/>
                    </a:lnTo>
                    <a:lnTo>
                      <a:pt x="649" y="427"/>
                    </a:lnTo>
                    <a:lnTo>
                      <a:pt x="649" y="424"/>
                    </a:lnTo>
                    <a:lnTo>
                      <a:pt x="649" y="424"/>
                    </a:lnTo>
                    <a:lnTo>
                      <a:pt x="649" y="424"/>
                    </a:lnTo>
                    <a:lnTo>
                      <a:pt x="649" y="424"/>
                    </a:lnTo>
                    <a:lnTo>
                      <a:pt x="649" y="424"/>
                    </a:lnTo>
                    <a:lnTo>
                      <a:pt x="649" y="422"/>
                    </a:lnTo>
                    <a:lnTo>
                      <a:pt x="646" y="422"/>
                    </a:lnTo>
                    <a:lnTo>
                      <a:pt x="646" y="422"/>
                    </a:lnTo>
                    <a:lnTo>
                      <a:pt x="646" y="422"/>
                    </a:lnTo>
                    <a:lnTo>
                      <a:pt x="646" y="422"/>
                    </a:lnTo>
                    <a:lnTo>
                      <a:pt x="646" y="422"/>
                    </a:lnTo>
                    <a:lnTo>
                      <a:pt x="646" y="422"/>
                    </a:lnTo>
                    <a:lnTo>
                      <a:pt x="646" y="419"/>
                    </a:lnTo>
                    <a:lnTo>
                      <a:pt x="646" y="419"/>
                    </a:lnTo>
                    <a:lnTo>
                      <a:pt x="649" y="419"/>
                    </a:lnTo>
                    <a:lnTo>
                      <a:pt x="649" y="419"/>
                    </a:lnTo>
                    <a:lnTo>
                      <a:pt x="649" y="419"/>
                    </a:lnTo>
                    <a:lnTo>
                      <a:pt x="649" y="419"/>
                    </a:lnTo>
                    <a:lnTo>
                      <a:pt x="649" y="419"/>
                    </a:lnTo>
                    <a:lnTo>
                      <a:pt x="646" y="419"/>
                    </a:lnTo>
                    <a:lnTo>
                      <a:pt x="646" y="417"/>
                    </a:lnTo>
                    <a:lnTo>
                      <a:pt x="646" y="417"/>
                    </a:lnTo>
                    <a:lnTo>
                      <a:pt x="644" y="417"/>
                    </a:lnTo>
                    <a:lnTo>
                      <a:pt x="644" y="417"/>
                    </a:lnTo>
                    <a:lnTo>
                      <a:pt x="644" y="417"/>
                    </a:lnTo>
                    <a:lnTo>
                      <a:pt x="641" y="414"/>
                    </a:lnTo>
                    <a:lnTo>
                      <a:pt x="641" y="414"/>
                    </a:lnTo>
                    <a:lnTo>
                      <a:pt x="641" y="412"/>
                    </a:lnTo>
                    <a:lnTo>
                      <a:pt x="641" y="412"/>
                    </a:lnTo>
                    <a:lnTo>
                      <a:pt x="641" y="412"/>
                    </a:lnTo>
                    <a:lnTo>
                      <a:pt x="641" y="412"/>
                    </a:lnTo>
                    <a:lnTo>
                      <a:pt x="641" y="409"/>
                    </a:lnTo>
                    <a:lnTo>
                      <a:pt x="641" y="409"/>
                    </a:lnTo>
                    <a:lnTo>
                      <a:pt x="641" y="409"/>
                    </a:lnTo>
                    <a:lnTo>
                      <a:pt x="641" y="409"/>
                    </a:lnTo>
                    <a:lnTo>
                      <a:pt x="641" y="407"/>
                    </a:lnTo>
                    <a:lnTo>
                      <a:pt x="641" y="405"/>
                    </a:lnTo>
                    <a:lnTo>
                      <a:pt x="641" y="405"/>
                    </a:lnTo>
                    <a:lnTo>
                      <a:pt x="641" y="402"/>
                    </a:lnTo>
                    <a:lnTo>
                      <a:pt x="641" y="402"/>
                    </a:lnTo>
                    <a:lnTo>
                      <a:pt x="641" y="402"/>
                    </a:lnTo>
                    <a:lnTo>
                      <a:pt x="641" y="402"/>
                    </a:lnTo>
                    <a:lnTo>
                      <a:pt x="641" y="402"/>
                    </a:lnTo>
                    <a:lnTo>
                      <a:pt x="641" y="402"/>
                    </a:lnTo>
                    <a:lnTo>
                      <a:pt x="641" y="402"/>
                    </a:lnTo>
                    <a:lnTo>
                      <a:pt x="641" y="400"/>
                    </a:lnTo>
                    <a:lnTo>
                      <a:pt x="641" y="397"/>
                    </a:lnTo>
                    <a:lnTo>
                      <a:pt x="639" y="397"/>
                    </a:lnTo>
                    <a:lnTo>
                      <a:pt x="639" y="392"/>
                    </a:lnTo>
                    <a:lnTo>
                      <a:pt x="636" y="392"/>
                    </a:lnTo>
                    <a:lnTo>
                      <a:pt x="636" y="392"/>
                    </a:lnTo>
                    <a:lnTo>
                      <a:pt x="636" y="390"/>
                    </a:lnTo>
                    <a:lnTo>
                      <a:pt x="636" y="390"/>
                    </a:lnTo>
                    <a:lnTo>
                      <a:pt x="636" y="388"/>
                    </a:lnTo>
                    <a:lnTo>
                      <a:pt x="634" y="388"/>
                    </a:lnTo>
                    <a:lnTo>
                      <a:pt x="634" y="388"/>
                    </a:lnTo>
                    <a:lnTo>
                      <a:pt x="632" y="385"/>
                    </a:lnTo>
                    <a:lnTo>
                      <a:pt x="632" y="385"/>
                    </a:lnTo>
                    <a:lnTo>
                      <a:pt x="632" y="385"/>
                    </a:lnTo>
                    <a:lnTo>
                      <a:pt x="629" y="385"/>
                    </a:lnTo>
                    <a:lnTo>
                      <a:pt x="629" y="383"/>
                    </a:lnTo>
                    <a:lnTo>
                      <a:pt x="629" y="383"/>
                    </a:lnTo>
                    <a:lnTo>
                      <a:pt x="627" y="380"/>
                    </a:lnTo>
                    <a:lnTo>
                      <a:pt x="627" y="380"/>
                    </a:lnTo>
                    <a:lnTo>
                      <a:pt x="627" y="380"/>
                    </a:lnTo>
                    <a:lnTo>
                      <a:pt x="627" y="380"/>
                    </a:lnTo>
                    <a:lnTo>
                      <a:pt x="627" y="380"/>
                    </a:lnTo>
                    <a:lnTo>
                      <a:pt x="627" y="380"/>
                    </a:lnTo>
                    <a:lnTo>
                      <a:pt x="627" y="363"/>
                    </a:lnTo>
                    <a:lnTo>
                      <a:pt x="627" y="344"/>
                    </a:lnTo>
                    <a:lnTo>
                      <a:pt x="627" y="324"/>
                    </a:lnTo>
                    <a:lnTo>
                      <a:pt x="627" y="295"/>
                    </a:lnTo>
                    <a:lnTo>
                      <a:pt x="627" y="285"/>
                    </a:lnTo>
                    <a:lnTo>
                      <a:pt x="627" y="275"/>
                    </a:lnTo>
                    <a:lnTo>
                      <a:pt x="627" y="256"/>
                    </a:lnTo>
                    <a:lnTo>
                      <a:pt x="624" y="251"/>
                    </a:lnTo>
                    <a:lnTo>
                      <a:pt x="624" y="251"/>
                    </a:lnTo>
                    <a:lnTo>
                      <a:pt x="624" y="249"/>
                    </a:lnTo>
                    <a:lnTo>
                      <a:pt x="622" y="249"/>
                    </a:lnTo>
                    <a:lnTo>
                      <a:pt x="619" y="249"/>
                    </a:lnTo>
                    <a:lnTo>
                      <a:pt x="619" y="249"/>
                    </a:lnTo>
                    <a:lnTo>
                      <a:pt x="617" y="249"/>
                    </a:lnTo>
                    <a:lnTo>
                      <a:pt x="614" y="246"/>
                    </a:lnTo>
                    <a:lnTo>
                      <a:pt x="614" y="246"/>
                    </a:lnTo>
                    <a:lnTo>
                      <a:pt x="614" y="249"/>
                    </a:lnTo>
                    <a:lnTo>
                      <a:pt x="612" y="249"/>
                    </a:lnTo>
                    <a:lnTo>
                      <a:pt x="610" y="246"/>
                    </a:lnTo>
                    <a:lnTo>
                      <a:pt x="607" y="246"/>
                    </a:lnTo>
                    <a:lnTo>
                      <a:pt x="607" y="249"/>
                    </a:lnTo>
                    <a:lnTo>
                      <a:pt x="607" y="249"/>
                    </a:lnTo>
                    <a:lnTo>
                      <a:pt x="605" y="251"/>
                    </a:lnTo>
                    <a:lnTo>
                      <a:pt x="605" y="249"/>
                    </a:lnTo>
                    <a:lnTo>
                      <a:pt x="602" y="251"/>
                    </a:lnTo>
                    <a:lnTo>
                      <a:pt x="602" y="249"/>
                    </a:lnTo>
                    <a:lnTo>
                      <a:pt x="602" y="249"/>
                    </a:lnTo>
                    <a:lnTo>
                      <a:pt x="602" y="249"/>
                    </a:lnTo>
                    <a:lnTo>
                      <a:pt x="602" y="249"/>
                    </a:lnTo>
                    <a:lnTo>
                      <a:pt x="600" y="249"/>
                    </a:lnTo>
                    <a:lnTo>
                      <a:pt x="597" y="246"/>
                    </a:lnTo>
                    <a:lnTo>
                      <a:pt x="597" y="246"/>
                    </a:lnTo>
                    <a:lnTo>
                      <a:pt x="597" y="244"/>
                    </a:lnTo>
                    <a:lnTo>
                      <a:pt x="595" y="244"/>
                    </a:lnTo>
                    <a:lnTo>
                      <a:pt x="595" y="241"/>
                    </a:lnTo>
                    <a:lnTo>
                      <a:pt x="593" y="241"/>
                    </a:lnTo>
                    <a:lnTo>
                      <a:pt x="593" y="241"/>
                    </a:lnTo>
                    <a:lnTo>
                      <a:pt x="593" y="241"/>
                    </a:lnTo>
                    <a:lnTo>
                      <a:pt x="588" y="241"/>
                    </a:lnTo>
                    <a:lnTo>
                      <a:pt x="588" y="241"/>
                    </a:lnTo>
                    <a:lnTo>
                      <a:pt x="588" y="241"/>
                    </a:lnTo>
                    <a:lnTo>
                      <a:pt x="588" y="239"/>
                    </a:lnTo>
                    <a:lnTo>
                      <a:pt x="585" y="239"/>
                    </a:lnTo>
                    <a:lnTo>
                      <a:pt x="585" y="239"/>
                    </a:lnTo>
                    <a:lnTo>
                      <a:pt x="583" y="239"/>
                    </a:lnTo>
                    <a:lnTo>
                      <a:pt x="583" y="239"/>
                    </a:lnTo>
                    <a:lnTo>
                      <a:pt x="583" y="239"/>
                    </a:lnTo>
                    <a:lnTo>
                      <a:pt x="580" y="239"/>
                    </a:lnTo>
                    <a:lnTo>
                      <a:pt x="580" y="239"/>
                    </a:lnTo>
                    <a:lnTo>
                      <a:pt x="580" y="239"/>
                    </a:lnTo>
                    <a:lnTo>
                      <a:pt x="580" y="239"/>
                    </a:lnTo>
                    <a:lnTo>
                      <a:pt x="578" y="239"/>
                    </a:lnTo>
                    <a:lnTo>
                      <a:pt x="578" y="239"/>
                    </a:lnTo>
                    <a:lnTo>
                      <a:pt x="578" y="236"/>
                    </a:lnTo>
                    <a:lnTo>
                      <a:pt x="575" y="236"/>
                    </a:lnTo>
                    <a:lnTo>
                      <a:pt x="575" y="234"/>
                    </a:lnTo>
                    <a:lnTo>
                      <a:pt x="573" y="234"/>
                    </a:lnTo>
                    <a:lnTo>
                      <a:pt x="573" y="234"/>
                    </a:lnTo>
                    <a:lnTo>
                      <a:pt x="568" y="234"/>
                    </a:lnTo>
                    <a:lnTo>
                      <a:pt x="566" y="232"/>
                    </a:lnTo>
                    <a:lnTo>
                      <a:pt x="563" y="229"/>
                    </a:lnTo>
                    <a:lnTo>
                      <a:pt x="563" y="229"/>
                    </a:lnTo>
                    <a:lnTo>
                      <a:pt x="563" y="229"/>
                    </a:lnTo>
                    <a:lnTo>
                      <a:pt x="563" y="227"/>
                    </a:lnTo>
                    <a:lnTo>
                      <a:pt x="561" y="227"/>
                    </a:lnTo>
                    <a:lnTo>
                      <a:pt x="561" y="227"/>
                    </a:lnTo>
                    <a:lnTo>
                      <a:pt x="561" y="227"/>
                    </a:lnTo>
                    <a:lnTo>
                      <a:pt x="561" y="224"/>
                    </a:lnTo>
                    <a:lnTo>
                      <a:pt x="561" y="224"/>
                    </a:lnTo>
                    <a:lnTo>
                      <a:pt x="561" y="224"/>
                    </a:lnTo>
                    <a:lnTo>
                      <a:pt x="558" y="224"/>
                    </a:lnTo>
                    <a:lnTo>
                      <a:pt x="556" y="224"/>
                    </a:lnTo>
                    <a:lnTo>
                      <a:pt x="556" y="224"/>
                    </a:lnTo>
                    <a:lnTo>
                      <a:pt x="554" y="222"/>
                    </a:lnTo>
                    <a:lnTo>
                      <a:pt x="551" y="219"/>
                    </a:lnTo>
                    <a:lnTo>
                      <a:pt x="549" y="219"/>
                    </a:lnTo>
                    <a:lnTo>
                      <a:pt x="549" y="219"/>
                    </a:lnTo>
                    <a:lnTo>
                      <a:pt x="549" y="219"/>
                    </a:lnTo>
                    <a:lnTo>
                      <a:pt x="549" y="219"/>
                    </a:lnTo>
                    <a:lnTo>
                      <a:pt x="549" y="217"/>
                    </a:lnTo>
                    <a:lnTo>
                      <a:pt x="544" y="217"/>
                    </a:lnTo>
                    <a:lnTo>
                      <a:pt x="541" y="217"/>
                    </a:lnTo>
                    <a:lnTo>
                      <a:pt x="541" y="217"/>
                    </a:lnTo>
                    <a:lnTo>
                      <a:pt x="541" y="219"/>
                    </a:lnTo>
                    <a:lnTo>
                      <a:pt x="541" y="219"/>
                    </a:lnTo>
                    <a:lnTo>
                      <a:pt x="539" y="222"/>
                    </a:lnTo>
                    <a:lnTo>
                      <a:pt x="539" y="219"/>
                    </a:lnTo>
                    <a:lnTo>
                      <a:pt x="539" y="222"/>
                    </a:lnTo>
                    <a:lnTo>
                      <a:pt x="539" y="222"/>
                    </a:lnTo>
                    <a:lnTo>
                      <a:pt x="536" y="222"/>
                    </a:lnTo>
                    <a:lnTo>
                      <a:pt x="536" y="222"/>
                    </a:lnTo>
                    <a:lnTo>
                      <a:pt x="536" y="222"/>
                    </a:lnTo>
                    <a:lnTo>
                      <a:pt x="536" y="222"/>
                    </a:lnTo>
                    <a:lnTo>
                      <a:pt x="536" y="222"/>
                    </a:lnTo>
                    <a:lnTo>
                      <a:pt x="536" y="224"/>
                    </a:lnTo>
                    <a:lnTo>
                      <a:pt x="534" y="224"/>
                    </a:lnTo>
                    <a:lnTo>
                      <a:pt x="534" y="224"/>
                    </a:lnTo>
                    <a:lnTo>
                      <a:pt x="534" y="224"/>
                    </a:lnTo>
                    <a:lnTo>
                      <a:pt x="534" y="224"/>
                    </a:lnTo>
                    <a:lnTo>
                      <a:pt x="529" y="224"/>
                    </a:lnTo>
                    <a:lnTo>
                      <a:pt x="527" y="224"/>
                    </a:lnTo>
                    <a:lnTo>
                      <a:pt x="527" y="224"/>
                    </a:lnTo>
                    <a:lnTo>
                      <a:pt x="527" y="222"/>
                    </a:lnTo>
                    <a:lnTo>
                      <a:pt x="527" y="222"/>
                    </a:lnTo>
                    <a:lnTo>
                      <a:pt x="524" y="222"/>
                    </a:lnTo>
                    <a:lnTo>
                      <a:pt x="524" y="222"/>
                    </a:lnTo>
                    <a:lnTo>
                      <a:pt x="524" y="224"/>
                    </a:lnTo>
                    <a:lnTo>
                      <a:pt x="524" y="224"/>
                    </a:lnTo>
                    <a:lnTo>
                      <a:pt x="524" y="224"/>
                    </a:lnTo>
                    <a:lnTo>
                      <a:pt x="524" y="222"/>
                    </a:lnTo>
                    <a:lnTo>
                      <a:pt x="524" y="222"/>
                    </a:lnTo>
                    <a:lnTo>
                      <a:pt x="524" y="222"/>
                    </a:lnTo>
                    <a:lnTo>
                      <a:pt x="522" y="222"/>
                    </a:lnTo>
                    <a:lnTo>
                      <a:pt x="519" y="222"/>
                    </a:lnTo>
                    <a:lnTo>
                      <a:pt x="522" y="219"/>
                    </a:lnTo>
                    <a:lnTo>
                      <a:pt x="519" y="219"/>
                    </a:lnTo>
                    <a:lnTo>
                      <a:pt x="519" y="219"/>
                    </a:lnTo>
                    <a:lnTo>
                      <a:pt x="519" y="217"/>
                    </a:lnTo>
                    <a:lnTo>
                      <a:pt x="517" y="217"/>
                    </a:lnTo>
                    <a:lnTo>
                      <a:pt x="517" y="217"/>
                    </a:lnTo>
                    <a:lnTo>
                      <a:pt x="517" y="217"/>
                    </a:lnTo>
                    <a:lnTo>
                      <a:pt x="515" y="219"/>
                    </a:lnTo>
                    <a:lnTo>
                      <a:pt x="515" y="219"/>
                    </a:lnTo>
                    <a:lnTo>
                      <a:pt x="515" y="219"/>
                    </a:lnTo>
                    <a:lnTo>
                      <a:pt x="515" y="219"/>
                    </a:lnTo>
                    <a:lnTo>
                      <a:pt x="512" y="219"/>
                    </a:lnTo>
                    <a:lnTo>
                      <a:pt x="512" y="219"/>
                    </a:lnTo>
                    <a:lnTo>
                      <a:pt x="510" y="219"/>
                    </a:lnTo>
                    <a:lnTo>
                      <a:pt x="510" y="222"/>
                    </a:lnTo>
                    <a:lnTo>
                      <a:pt x="510" y="222"/>
                    </a:lnTo>
                    <a:lnTo>
                      <a:pt x="507" y="222"/>
                    </a:lnTo>
                    <a:lnTo>
                      <a:pt x="507" y="222"/>
                    </a:lnTo>
                    <a:lnTo>
                      <a:pt x="505" y="222"/>
                    </a:lnTo>
                    <a:lnTo>
                      <a:pt x="505" y="222"/>
                    </a:lnTo>
                    <a:lnTo>
                      <a:pt x="505" y="224"/>
                    </a:lnTo>
                    <a:lnTo>
                      <a:pt x="505" y="224"/>
                    </a:lnTo>
                    <a:lnTo>
                      <a:pt x="502" y="224"/>
                    </a:lnTo>
                    <a:lnTo>
                      <a:pt x="502" y="224"/>
                    </a:lnTo>
                    <a:lnTo>
                      <a:pt x="502" y="224"/>
                    </a:lnTo>
                    <a:lnTo>
                      <a:pt x="502" y="224"/>
                    </a:lnTo>
                    <a:lnTo>
                      <a:pt x="502" y="224"/>
                    </a:lnTo>
                    <a:lnTo>
                      <a:pt x="502" y="224"/>
                    </a:lnTo>
                    <a:lnTo>
                      <a:pt x="500" y="224"/>
                    </a:lnTo>
                    <a:lnTo>
                      <a:pt x="497" y="224"/>
                    </a:lnTo>
                    <a:lnTo>
                      <a:pt x="495" y="222"/>
                    </a:lnTo>
                    <a:lnTo>
                      <a:pt x="495" y="222"/>
                    </a:lnTo>
                    <a:lnTo>
                      <a:pt x="493" y="222"/>
                    </a:lnTo>
                    <a:lnTo>
                      <a:pt x="493" y="222"/>
                    </a:lnTo>
                    <a:lnTo>
                      <a:pt x="493" y="224"/>
                    </a:lnTo>
                    <a:lnTo>
                      <a:pt x="490" y="224"/>
                    </a:lnTo>
                    <a:lnTo>
                      <a:pt x="490" y="224"/>
                    </a:lnTo>
                    <a:lnTo>
                      <a:pt x="490" y="224"/>
                    </a:lnTo>
                    <a:lnTo>
                      <a:pt x="488" y="224"/>
                    </a:lnTo>
                    <a:lnTo>
                      <a:pt x="485" y="227"/>
                    </a:lnTo>
                    <a:lnTo>
                      <a:pt x="485" y="227"/>
                    </a:lnTo>
                    <a:lnTo>
                      <a:pt x="480" y="227"/>
                    </a:lnTo>
                    <a:lnTo>
                      <a:pt x="480" y="227"/>
                    </a:lnTo>
                    <a:lnTo>
                      <a:pt x="480" y="227"/>
                    </a:lnTo>
                    <a:lnTo>
                      <a:pt x="478" y="227"/>
                    </a:lnTo>
                    <a:lnTo>
                      <a:pt x="478" y="229"/>
                    </a:lnTo>
                    <a:lnTo>
                      <a:pt x="476" y="232"/>
                    </a:lnTo>
                    <a:lnTo>
                      <a:pt x="476" y="232"/>
                    </a:lnTo>
                    <a:lnTo>
                      <a:pt x="476" y="234"/>
                    </a:lnTo>
                    <a:lnTo>
                      <a:pt x="473" y="234"/>
                    </a:lnTo>
                    <a:lnTo>
                      <a:pt x="471" y="232"/>
                    </a:lnTo>
                    <a:lnTo>
                      <a:pt x="468" y="234"/>
                    </a:lnTo>
                    <a:lnTo>
                      <a:pt x="468" y="234"/>
                    </a:lnTo>
                    <a:lnTo>
                      <a:pt x="468" y="234"/>
                    </a:lnTo>
                    <a:lnTo>
                      <a:pt x="468" y="236"/>
                    </a:lnTo>
                    <a:lnTo>
                      <a:pt x="466" y="239"/>
                    </a:lnTo>
                    <a:lnTo>
                      <a:pt x="463" y="236"/>
                    </a:lnTo>
                    <a:lnTo>
                      <a:pt x="461" y="234"/>
                    </a:lnTo>
                    <a:lnTo>
                      <a:pt x="461" y="232"/>
                    </a:lnTo>
                    <a:lnTo>
                      <a:pt x="458" y="232"/>
                    </a:lnTo>
                    <a:lnTo>
                      <a:pt x="454" y="232"/>
                    </a:lnTo>
                    <a:lnTo>
                      <a:pt x="454" y="232"/>
                    </a:lnTo>
                    <a:lnTo>
                      <a:pt x="454" y="229"/>
                    </a:lnTo>
                    <a:lnTo>
                      <a:pt x="454" y="229"/>
                    </a:lnTo>
                    <a:lnTo>
                      <a:pt x="454" y="229"/>
                    </a:lnTo>
                    <a:lnTo>
                      <a:pt x="454" y="229"/>
                    </a:lnTo>
                    <a:lnTo>
                      <a:pt x="451" y="227"/>
                    </a:lnTo>
                    <a:lnTo>
                      <a:pt x="449" y="227"/>
                    </a:lnTo>
                    <a:lnTo>
                      <a:pt x="446" y="227"/>
                    </a:lnTo>
                    <a:lnTo>
                      <a:pt x="446" y="224"/>
                    </a:lnTo>
                    <a:lnTo>
                      <a:pt x="446" y="224"/>
                    </a:lnTo>
                    <a:lnTo>
                      <a:pt x="446" y="224"/>
                    </a:lnTo>
                    <a:lnTo>
                      <a:pt x="446" y="224"/>
                    </a:lnTo>
                    <a:lnTo>
                      <a:pt x="446" y="224"/>
                    </a:lnTo>
                    <a:lnTo>
                      <a:pt x="449" y="222"/>
                    </a:lnTo>
                    <a:lnTo>
                      <a:pt x="446" y="222"/>
                    </a:lnTo>
                    <a:lnTo>
                      <a:pt x="446" y="222"/>
                    </a:lnTo>
                    <a:lnTo>
                      <a:pt x="446" y="219"/>
                    </a:lnTo>
                    <a:lnTo>
                      <a:pt x="444" y="219"/>
                    </a:lnTo>
                    <a:lnTo>
                      <a:pt x="444" y="219"/>
                    </a:lnTo>
                    <a:lnTo>
                      <a:pt x="444" y="219"/>
                    </a:lnTo>
                    <a:lnTo>
                      <a:pt x="444" y="219"/>
                    </a:lnTo>
                    <a:lnTo>
                      <a:pt x="441" y="222"/>
                    </a:lnTo>
                    <a:lnTo>
                      <a:pt x="441" y="224"/>
                    </a:lnTo>
                    <a:lnTo>
                      <a:pt x="441" y="224"/>
                    </a:lnTo>
                    <a:lnTo>
                      <a:pt x="441" y="224"/>
                    </a:lnTo>
                    <a:lnTo>
                      <a:pt x="441" y="224"/>
                    </a:lnTo>
                    <a:lnTo>
                      <a:pt x="441" y="224"/>
                    </a:lnTo>
                    <a:lnTo>
                      <a:pt x="439" y="224"/>
                    </a:lnTo>
                    <a:lnTo>
                      <a:pt x="439" y="227"/>
                    </a:lnTo>
                    <a:lnTo>
                      <a:pt x="439" y="227"/>
                    </a:lnTo>
                    <a:lnTo>
                      <a:pt x="437" y="227"/>
                    </a:lnTo>
                    <a:lnTo>
                      <a:pt x="437" y="227"/>
                    </a:lnTo>
                    <a:lnTo>
                      <a:pt x="437" y="224"/>
                    </a:lnTo>
                    <a:lnTo>
                      <a:pt x="434" y="224"/>
                    </a:lnTo>
                    <a:lnTo>
                      <a:pt x="434" y="224"/>
                    </a:lnTo>
                    <a:lnTo>
                      <a:pt x="434" y="224"/>
                    </a:lnTo>
                    <a:lnTo>
                      <a:pt x="432" y="224"/>
                    </a:lnTo>
                    <a:lnTo>
                      <a:pt x="429" y="224"/>
                    </a:lnTo>
                    <a:lnTo>
                      <a:pt x="429" y="224"/>
                    </a:lnTo>
                    <a:lnTo>
                      <a:pt x="429" y="224"/>
                    </a:lnTo>
                    <a:lnTo>
                      <a:pt x="429" y="222"/>
                    </a:lnTo>
                    <a:lnTo>
                      <a:pt x="427" y="222"/>
                    </a:lnTo>
                    <a:lnTo>
                      <a:pt x="427" y="222"/>
                    </a:lnTo>
                    <a:lnTo>
                      <a:pt x="427" y="219"/>
                    </a:lnTo>
                    <a:lnTo>
                      <a:pt x="427" y="217"/>
                    </a:lnTo>
                    <a:lnTo>
                      <a:pt x="427" y="217"/>
                    </a:lnTo>
                    <a:lnTo>
                      <a:pt x="427" y="217"/>
                    </a:lnTo>
                    <a:lnTo>
                      <a:pt x="424" y="217"/>
                    </a:lnTo>
                    <a:lnTo>
                      <a:pt x="424" y="217"/>
                    </a:lnTo>
                    <a:lnTo>
                      <a:pt x="424" y="217"/>
                    </a:lnTo>
                    <a:lnTo>
                      <a:pt x="422" y="217"/>
                    </a:lnTo>
                    <a:lnTo>
                      <a:pt x="422" y="217"/>
                    </a:lnTo>
                    <a:lnTo>
                      <a:pt x="419" y="217"/>
                    </a:lnTo>
                    <a:lnTo>
                      <a:pt x="419" y="217"/>
                    </a:lnTo>
                    <a:lnTo>
                      <a:pt x="419" y="219"/>
                    </a:lnTo>
                    <a:lnTo>
                      <a:pt x="419" y="222"/>
                    </a:lnTo>
                    <a:lnTo>
                      <a:pt x="419" y="224"/>
                    </a:lnTo>
                    <a:lnTo>
                      <a:pt x="417" y="224"/>
                    </a:lnTo>
                    <a:lnTo>
                      <a:pt x="417" y="224"/>
                    </a:lnTo>
                    <a:lnTo>
                      <a:pt x="415" y="224"/>
                    </a:lnTo>
                    <a:lnTo>
                      <a:pt x="415" y="227"/>
                    </a:lnTo>
                    <a:lnTo>
                      <a:pt x="415" y="227"/>
                    </a:lnTo>
                    <a:lnTo>
                      <a:pt x="415" y="227"/>
                    </a:lnTo>
                    <a:lnTo>
                      <a:pt x="415" y="227"/>
                    </a:lnTo>
                    <a:lnTo>
                      <a:pt x="415" y="229"/>
                    </a:lnTo>
                    <a:lnTo>
                      <a:pt x="415" y="229"/>
                    </a:lnTo>
                    <a:lnTo>
                      <a:pt x="412" y="229"/>
                    </a:lnTo>
                    <a:lnTo>
                      <a:pt x="412" y="232"/>
                    </a:lnTo>
                    <a:lnTo>
                      <a:pt x="412" y="234"/>
                    </a:lnTo>
                    <a:lnTo>
                      <a:pt x="412" y="236"/>
                    </a:lnTo>
                    <a:lnTo>
                      <a:pt x="410" y="236"/>
                    </a:lnTo>
                    <a:lnTo>
                      <a:pt x="407" y="234"/>
                    </a:lnTo>
                    <a:lnTo>
                      <a:pt x="405" y="234"/>
                    </a:lnTo>
                    <a:lnTo>
                      <a:pt x="405" y="232"/>
                    </a:lnTo>
                    <a:lnTo>
                      <a:pt x="405" y="229"/>
                    </a:lnTo>
                    <a:lnTo>
                      <a:pt x="405" y="227"/>
                    </a:lnTo>
                    <a:lnTo>
                      <a:pt x="407" y="224"/>
                    </a:lnTo>
                    <a:lnTo>
                      <a:pt x="407" y="224"/>
                    </a:lnTo>
                    <a:lnTo>
                      <a:pt x="407" y="222"/>
                    </a:lnTo>
                    <a:lnTo>
                      <a:pt x="405" y="222"/>
                    </a:lnTo>
                    <a:lnTo>
                      <a:pt x="405" y="222"/>
                    </a:lnTo>
                    <a:lnTo>
                      <a:pt x="405" y="219"/>
                    </a:lnTo>
                    <a:lnTo>
                      <a:pt x="405" y="222"/>
                    </a:lnTo>
                    <a:lnTo>
                      <a:pt x="402" y="222"/>
                    </a:lnTo>
                    <a:lnTo>
                      <a:pt x="402" y="222"/>
                    </a:lnTo>
                    <a:lnTo>
                      <a:pt x="402" y="222"/>
                    </a:lnTo>
                    <a:lnTo>
                      <a:pt x="402" y="222"/>
                    </a:lnTo>
                    <a:lnTo>
                      <a:pt x="400" y="224"/>
                    </a:lnTo>
                    <a:lnTo>
                      <a:pt x="400" y="224"/>
                    </a:lnTo>
                    <a:lnTo>
                      <a:pt x="398" y="224"/>
                    </a:lnTo>
                    <a:lnTo>
                      <a:pt x="398" y="224"/>
                    </a:lnTo>
                    <a:lnTo>
                      <a:pt x="398" y="224"/>
                    </a:lnTo>
                    <a:lnTo>
                      <a:pt x="398" y="224"/>
                    </a:lnTo>
                    <a:lnTo>
                      <a:pt x="395" y="224"/>
                    </a:lnTo>
                    <a:lnTo>
                      <a:pt x="395" y="224"/>
                    </a:lnTo>
                    <a:lnTo>
                      <a:pt x="395" y="227"/>
                    </a:lnTo>
                    <a:lnTo>
                      <a:pt x="395" y="227"/>
                    </a:lnTo>
                    <a:lnTo>
                      <a:pt x="395" y="227"/>
                    </a:lnTo>
                    <a:lnTo>
                      <a:pt x="393" y="227"/>
                    </a:lnTo>
                    <a:lnTo>
                      <a:pt x="393" y="227"/>
                    </a:lnTo>
                    <a:lnTo>
                      <a:pt x="388" y="227"/>
                    </a:lnTo>
                    <a:lnTo>
                      <a:pt x="388" y="227"/>
                    </a:lnTo>
                    <a:lnTo>
                      <a:pt x="388" y="224"/>
                    </a:lnTo>
                    <a:lnTo>
                      <a:pt x="388" y="224"/>
                    </a:lnTo>
                    <a:lnTo>
                      <a:pt x="385" y="222"/>
                    </a:lnTo>
                    <a:lnTo>
                      <a:pt x="385" y="222"/>
                    </a:lnTo>
                    <a:lnTo>
                      <a:pt x="383" y="222"/>
                    </a:lnTo>
                    <a:lnTo>
                      <a:pt x="378" y="222"/>
                    </a:lnTo>
                    <a:lnTo>
                      <a:pt x="378" y="222"/>
                    </a:lnTo>
                    <a:lnTo>
                      <a:pt x="378" y="219"/>
                    </a:lnTo>
                    <a:lnTo>
                      <a:pt x="378" y="217"/>
                    </a:lnTo>
                    <a:lnTo>
                      <a:pt x="378" y="214"/>
                    </a:lnTo>
                    <a:lnTo>
                      <a:pt x="373" y="214"/>
                    </a:lnTo>
                    <a:lnTo>
                      <a:pt x="371" y="214"/>
                    </a:lnTo>
                    <a:lnTo>
                      <a:pt x="368" y="217"/>
                    </a:lnTo>
                    <a:lnTo>
                      <a:pt x="363" y="222"/>
                    </a:lnTo>
                    <a:lnTo>
                      <a:pt x="361" y="224"/>
                    </a:lnTo>
                    <a:lnTo>
                      <a:pt x="356" y="224"/>
                    </a:lnTo>
                    <a:lnTo>
                      <a:pt x="354" y="224"/>
                    </a:lnTo>
                    <a:lnTo>
                      <a:pt x="354" y="222"/>
                    </a:lnTo>
                    <a:lnTo>
                      <a:pt x="351" y="222"/>
                    </a:lnTo>
                    <a:lnTo>
                      <a:pt x="351" y="222"/>
                    </a:lnTo>
                    <a:lnTo>
                      <a:pt x="351" y="219"/>
                    </a:lnTo>
                    <a:lnTo>
                      <a:pt x="351" y="219"/>
                    </a:lnTo>
                    <a:lnTo>
                      <a:pt x="354" y="217"/>
                    </a:lnTo>
                    <a:lnTo>
                      <a:pt x="354" y="217"/>
                    </a:lnTo>
                    <a:lnTo>
                      <a:pt x="351" y="217"/>
                    </a:lnTo>
                    <a:lnTo>
                      <a:pt x="354" y="214"/>
                    </a:lnTo>
                    <a:lnTo>
                      <a:pt x="354" y="214"/>
                    </a:lnTo>
                    <a:lnTo>
                      <a:pt x="351" y="214"/>
                    </a:lnTo>
                    <a:lnTo>
                      <a:pt x="351" y="214"/>
                    </a:lnTo>
                    <a:lnTo>
                      <a:pt x="349" y="212"/>
                    </a:lnTo>
                    <a:lnTo>
                      <a:pt x="346" y="212"/>
                    </a:lnTo>
                    <a:lnTo>
                      <a:pt x="344" y="210"/>
                    </a:lnTo>
                    <a:lnTo>
                      <a:pt x="344" y="207"/>
                    </a:lnTo>
                    <a:lnTo>
                      <a:pt x="341" y="207"/>
                    </a:lnTo>
                    <a:lnTo>
                      <a:pt x="341" y="205"/>
                    </a:lnTo>
                    <a:lnTo>
                      <a:pt x="344" y="202"/>
                    </a:lnTo>
                    <a:lnTo>
                      <a:pt x="341" y="200"/>
                    </a:lnTo>
                    <a:lnTo>
                      <a:pt x="339" y="200"/>
                    </a:lnTo>
                    <a:lnTo>
                      <a:pt x="337" y="202"/>
                    </a:lnTo>
                    <a:lnTo>
                      <a:pt x="334" y="202"/>
                    </a:lnTo>
                    <a:lnTo>
                      <a:pt x="327" y="202"/>
                    </a:lnTo>
                    <a:lnTo>
                      <a:pt x="324" y="200"/>
                    </a:lnTo>
                    <a:lnTo>
                      <a:pt x="324" y="202"/>
                    </a:lnTo>
                    <a:lnTo>
                      <a:pt x="322" y="202"/>
                    </a:lnTo>
                    <a:lnTo>
                      <a:pt x="322" y="205"/>
                    </a:lnTo>
                    <a:lnTo>
                      <a:pt x="319" y="205"/>
                    </a:lnTo>
                    <a:lnTo>
                      <a:pt x="319" y="207"/>
                    </a:lnTo>
                    <a:lnTo>
                      <a:pt x="317" y="207"/>
                    </a:lnTo>
                    <a:lnTo>
                      <a:pt x="315" y="207"/>
                    </a:lnTo>
                    <a:lnTo>
                      <a:pt x="315" y="207"/>
                    </a:lnTo>
                    <a:lnTo>
                      <a:pt x="312" y="202"/>
                    </a:lnTo>
                    <a:lnTo>
                      <a:pt x="310" y="202"/>
                    </a:lnTo>
                    <a:lnTo>
                      <a:pt x="310" y="202"/>
                    </a:lnTo>
                    <a:lnTo>
                      <a:pt x="310" y="200"/>
                    </a:lnTo>
                    <a:lnTo>
                      <a:pt x="307" y="200"/>
                    </a:lnTo>
                    <a:lnTo>
                      <a:pt x="305" y="200"/>
                    </a:lnTo>
                    <a:lnTo>
                      <a:pt x="305" y="200"/>
                    </a:lnTo>
                    <a:lnTo>
                      <a:pt x="302" y="200"/>
                    </a:lnTo>
                    <a:lnTo>
                      <a:pt x="298" y="202"/>
                    </a:lnTo>
                    <a:lnTo>
                      <a:pt x="298" y="200"/>
                    </a:lnTo>
                    <a:lnTo>
                      <a:pt x="290" y="200"/>
                    </a:lnTo>
                    <a:lnTo>
                      <a:pt x="290" y="200"/>
                    </a:lnTo>
                    <a:lnTo>
                      <a:pt x="288" y="197"/>
                    </a:lnTo>
                    <a:lnTo>
                      <a:pt x="283" y="195"/>
                    </a:lnTo>
                    <a:lnTo>
                      <a:pt x="280" y="195"/>
                    </a:lnTo>
                    <a:lnTo>
                      <a:pt x="280" y="195"/>
                    </a:lnTo>
                    <a:lnTo>
                      <a:pt x="278" y="195"/>
                    </a:lnTo>
                    <a:lnTo>
                      <a:pt x="278" y="195"/>
                    </a:lnTo>
                    <a:lnTo>
                      <a:pt x="276" y="195"/>
                    </a:lnTo>
                    <a:lnTo>
                      <a:pt x="273" y="195"/>
                    </a:lnTo>
                    <a:lnTo>
                      <a:pt x="271" y="195"/>
                    </a:lnTo>
                    <a:lnTo>
                      <a:pt x="268" y="195"/>
                    </a:lnTo>
                    <a:lnTo>
                      <a:pt x="266" y="195"/>
                    </a:lnTo>
                    <a:lnTo>
                      <a:pt x="266" y="193"/>
                    </a:lnTo>
                    <a:lnTo>
                      <a:pt x="266" y="193"/>
                    </a:lnTo>
                    <a:lnTo>
                      <a:pt x="266" y="188"/>
                    </a:lnTo>
                    <a:lnTo>
                      <a:pt x="266" y="188"/>
                    </a:lnTo>
                    <a:lnTo>
                      <a:pt x="266" y="185"/>
                    </a:lnTo>
                    <a:lnTo>
                      <a:pt x="263" y="185"/>
                    </a:lnTo>
                    <a:lnTo>
                      <a:pt x="263" y="183"/>
                    </a:lnTo>
                    <a:lnTo>
                      <a:pt x="261" y="180"/>
                    </a:lnTo>
                    <a:lnTo>
                      <a:pt x="261" y="180"/>
                    </a:lnTo>
                    <a:lnTo>
                      <a:pt x="261" y="178"/>
                    </a:lnTo>
                    <a:lnTo>
                      <a:pt x="259" y="178"/>
                    </a:lnTo>
                    <a:lnTo>
                      <a:pt x="259" y="178"/>
                    </a:lnTo>
                    <a:lnTo>
                      <a:pt x="256" y="178"/>
                    </a:lnTo>
                    <a:lnTo>
                      <a:pt x="256" y="178"/>
                    </a:lnTo>
                    <a:lnTo>
                      <a:pt x="256" y="178"/>
                    </a:lnTo>
                    <a:lnTo>
                      <a:pt x="256" y="175"/>
                    </a:lnTo>
                    <a:lnTo>
                      <a:pt x="256" y="175"/>
                    </a:lnTo>
                    <a:lnTo>
                      <a:pt x="256" y="175"/>
                    </a:lnTo>
                    <a:lnTo>
                      <a:pt x="254" y="173"/>
                    </a:lnTo>
                    <a:lnTo>
                      <a:pt x="254" y="173"/>
                    </a:lnTo>
                    <a:lnTo>
                      <a:pt x="251" y="175"/>
                    </a:lnTo>
                    <a:lnTo>
                      <a:pt x="251" y="180"/>
                    </a:lnTo>
                    <a:lnTo>
                      <a:pt x="251" y="180"/>
                    </a:lnTo>
                    <a:lnTo>
                      <a:pt x="249" y="180"/>
                    </a:lnTo>
                    <a:lnTo>
                      <a:pt x="249" y="180"/>
                    </a:lnTo>
                    <a:lnTo>
                      <a:pt x="246" y="180"/>
                    </a:lnTo>
                    <a:lnTo>
                      <a:pt x="244" y="178"/>
                    </a:lnTo>
                    <a:lnTo>
                      <a:pt x="241" y="178"/>
                    </a:lnTo>
                    <a:lnTo>
                      <a:pt x="239" y="178"/>
                    </a:lnTo>
                    <a:lnTo>
                      <a:pt x="239" y="178"/>
                    </a:lnTo>
                    <a:lnTo>
                      <a:pt x="239" y="180"/>
                    </a:lnTo>
                    <a:lnTo>
                      <a:pt x="239" y="180"/>
                    </a:lnTo>
                    <a:lnTo>
                      <a:pt x="237" y="180"/>
                    </a:lnTo>
                    <a:lnTo>
                      <a:pt x="232" y="180"/>
                    </a:lnTo>
                    <a:lnTo>
                      <a:pt x="232" y="180"/>
                    </a:lnTo>
                    <a:lnTo>
                      <a:pt x="232" y="178"/>
                    </a:lnTo>
                    <a:lnTo>
                      <a:pt x="229" y="178"/>
                    </a:lnTo>
                    <a:lnTo>
                      <a:pt x="222" y="171"/>
                    </a:lnTo>
                    <a:lnTo>
                      <a:pt x="217" y="166"/>
                    </a:lnTo>
                    <a:lnTo>
                      <a:pt x="217" y="166"/>
                    </a:lnTo>
                    <a:lnTo>
                      <a:pt x="215" y="166"/>
                    </a:lnTo>
                    <a:lnTo>
                      <a:pt x="215" y="163"/>
                    </a:lnTo>
                    <a:lnTo>
                      <a:pt x="215" y="163"/>
                    </a:lnTo>
                    <a:lnTo>
                      <a:pt x="210" y="163"/>
                    </a:lnTo>
                    <a:lnTo>
                      <a:pt x="210" y="163"/>
                    </a:lnTo>
                    <a:lnTo>
                      <a:pt x="210" y="151"/>
                    </a:lnTo>
                    <a:lnTo>
                      <a:pt x="210" y="141"/>
                    </a:lnTo>
                    <a:lnTo>
                      <a:pt x="210" y="102"/>
                    </a:lnTo>
                    <a:lnTo>
                      <a:pt x="210" y="93"/>
                    </a:lnTo>
                    <a:lnTo>
                      <a:pt x="210" y="63"/>
                    </a:lnTo>
                    <a:lnTo>
                      <a:pt x="210" y="54"/>
                    </a:lnTo>
                    <a:lnTo>
                      <a:pt x="210" y="34"/>
                    </a:lnTo>
                    <a:lnTo>
                      <a:pt x="210" y="24"/>
                    </a:lnTo>
                    <a:lnTo>
                      <a:pt x="210" y="15"/>
                    </a:lnTo>
                    <a:lnTo>
                      <a:pt x="210" y="5"/>
                    </a:lnTo>
                    <a:lnTo>
                      <a:pt x="210" y="0"/>
                    </a:lnTo>
                    <a:lnTo>
                      <a:pt x="207" y="0"/>
                    </a:lnTo>
                    <a:lnTo>
                      <a:pt x="198" y="0"/>
                    </a:lnTo>
                    <a:lnTo>
                      <a:pt x="190" y="0"/>
                    </a:lnTo>
                    <a:lnTo>
                      <a:pt x="185" y="0"/>
                    </a:lnTo>
                    <a:lnTo>
                      <a:pt x="178" y="0"/>
                    </a:lnTo>
                    <a:lnTo>
                      <a:pt x="173" y="0"/>
                    </a:lnTo>
                    <a:lnTo>
                      <a:pt x="166" y="0"/>
                    </a:lnTo>
                    <a:lnTo>
                      <a:pt x="161" y="0"/>
                    </a:lnTo>
                    <a:lnTo>
                      <a:pt x="156" y="0"/>
                    </a:lnTo>
                    <a:lnTo>
                      <a:pt x="149" y="0"/>
                    </a:lnTo>
                    <a:lnTo>
                      <a:pt x="142" y="0"/>
                    </a:lnTo>
                    <a:lnTo>
                      <a:pt x="139" y="0"/>
                    </a:lnTo>
                    <a:lnTo>
                      <a:pt x="132" y="0"/>
                    </a:lnTo>
                    <a:lnTo>
                      <a:pt x="124" y="0"/>
                    </a:lnTo>
                    <a:lnTo>
                      <a:pt x="122" y="0"/>
                    </a:lnTo>
                    <a:lnTo>
                      <a:pt x="115" y="0"/>
                    </a:lnTo>
                    <a:lnTo>
                      <a:pt x="107" y="0"/>
                    </a:lnTo>
                    <a:lnTo>
                      <a:pt x="103" y="0"/>
                    </a:lnTo>
                    <a:lnTo>
                      <a:pt x="95" y="0"/>
                    </a:lnTo>
                    <a:lnTo>
                      <a:pt x="88" y="0"/>
                    </a:lnTo>
                    <a:lnTo>
                      <a:pt x="83" y="0"/>
                    </a:lnTo>
                    <a:lnTo>
                      <a:pt x="76" y="0"/>
                    </a:lnTo>
                    <a:lnTo>
                      <a:pt x="68" y="0"/>
                    </a:lnTo>
                    <a:lnTo>
                      <a:pt x="64" y="0"/>
                    </a:lnTo>
                    <a:lnTo>
                      <a:pt x="56" y="0"/>
                    </a:lnTo>
                    <a:lnTo>
                      <a:pt x="49" y="0"/>
                    </a:lnTo>
                    <a:lnTo>
                      <a:pt x="46" y="0"/>
                    </a:lnTo>
                    <a:lnTo>
                      <a:pt x="42" y="0"/>
                    </a:lnTo>
                    <a:lnTo>
                      <a:pt x="34" y="0"/>
                    </a:lnTo>
                    <a:lnTo>
                      <a:pt x="32" y="0"/>
                    </a:lnTo>
                    <a:lnTo>
                      <a:pt x="25" y="0"/>
                    </a:lnTo>
                    <a:lnTo>
                      <a:pt x="17" y="0"/>
                    </a:lnTo>
                    <a:lnTo>
                      <a:pt x="12" y="0"/>
                    </a:lnTo>
                    <a:lnTo>
                      <a:pt x="7" y="0"/>
                    </a:lnTo>
                    <a:lnTo>
                      <a:pt x="0" y="0"/>
                    </a:lnTo>
                  </a:path>
                </a:pathLst>
              </a:custGeom>
              <a:noFill/>
              <a:ln w="5">
                <a:solidFill>
                  <a:srgbClr val="808285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200" dirty="0"/>
              </a:p>
            </p:txBody>
          </p:sp>
          <p:sp>
            <p:nvSpPr>
              <p:cNvPr id="178" name="Freeform 304">
                <a:extLst>
                  <a:ext uri="{FF2B5EF4-FFF2-40B4-BE49-F238E27FC236}">
                    <a16:creationId xmlns:a16="http://schemas.microsoft.com/office/drawing/2014/main" id="{F449AF23-5709-408F-BF7E-8139DDBC6DE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522" y="2033"/>
                <a:ext cx="519" cy="266"/>
              </a:xfrm>
              <a:custGeom>
                <a:avLst/>
                <a:gdLst>
                  <a:gd name="T0" fmla="*/ 475 w 519"/>
                  <a:gd name="T1" fmla="*/ 5 h 266"/>
                  <a:gd name="T2" fmla="*/ 478 w 519"/>
                  <a:gd name="T3" fmla="*/ 8 h 266"/>
                  <a:gd name="T4" fmla="*/ 483 w 519"/>
                  <a:gd name="T5" fmla="*/ 8 h 266"/>
                  <a:gd name="T6" fmla="*/ 488 w 519"/>
                  <a:gd name="T7" fmla="*/ 13 h 266"/>
                  <a:gd name="T8" fmla="*/ 492 w 519"/>
                  <a:gd name="T9" fmla="*/ 8 h 266"/>
                  <a:gd name="T10" fmla="*/ 497 w 519"/>
                  <a:gd name="T11" fmla="*/ 10 h 266"/>
                  <a:gd name="T12" fmla="*/ 500 w 519"/>
                  <a:gd name="T13" fmla="*/ 15 h 266"/>
                  <a:gd name="T14" fmla="*/ 500 w 519"/>
                  <a:gd name="T15" fmla="*/ 20 h 266"/>
                  <a:gd name="T16" fmla="*/ 502 w 519"/>
                  <a:gd name="T17" fmla="*/ 22 h 266"/>
                  <a:gd name="T18" fmla="*/ 495 w 519"/>
                  <a:gd name="T19" fmla="*/ 22 h 266"/>
                  <a:gd name="T20" fmla="*/ 495 w 519"/>
                  <a:gd name="T21" fmla="*/ 27 h 266"/>
                  <a:gd name="T22" fmla="*/ 490 w 519"/>
                  <a:gd name="T23" fmla="*/ 32 h 266"/>
                  <a:gd name="T24" fmla="*/ 488 w 519"/>
                  <a:gd name="T25" fmla="*/ 37 h 266"/>
                  <a:gd name="T26" fmla="*/ 485 w 519"/>
                  <a:gd name="T27" fmla="*/ 39 h 266"/>
                  <a:gd name="T28" fmla="*/ 490 w 519"/>
                  <a:gd name="T29" fmla="*/ 44 h 266"/>
                  <a:gd name="T30" fmla="*/ 492 w 519"/>
                  <a:gd name="T31" fmla="*/ 49 h 266"/>
                  <a:gd name="T32" fmla="*/ 497 w 519"/>
                  <a:gd name="T33" fmla="*/ 54 h 266"/>
                  <a:gd name="T34" fmla="*/ 502 w 519"/>
                  <a:gd name="T35" fmla="*/ 64 h 266"/>
                  <a:gd name="T36" fmla="*/ 505 w 519"/>
                  <a:gd name="T37" fmla="*/ 71 h 266"/>
                  <a:gd name="T38" fmla="*/ 512 w 519"/>
                  <a:gd name="T39" fmla="*/ 74 h 266"/>
                  <a:gd name="T40" fmla="*/ 517 w 519"/>
                  <a:gd name="T41" fmla="*/ 74 h 266"/>
                  <a:gd name="T42" fmla="*/ 519 w 519"/>
                  <a:gd name="T43" fmla="*/ 76 h 266"/>
                  <a:gd name="T44" fmla="*/ 519 w 519"/>
                  <a:gd name="T45" fmla="*/ 78 h 266"/>
                  <a:gd name="T46" fmla="*/ 519 w 519"/>
                  <a:gd name="T47" fmla="*/ 108 h 266"/>
                  <a:gd name="T48" fmla="*/ 519 w 519"/>
                  <a:gd name="T49" fmla="*/ 188 h 266"/>
                  <a:gd name="T50" fmla="*/ 514 w 519"/>
                  <a:gd name="T51" fmla="*/ 266 h 266"/>
                  <a:gd name="T52" fmla="*/ 492 w 519"/>
                  <a:gd name="T53" fmla="*/ 266 h 266"/>
                  <a:gd name="T54" fmla="*/ 470 w 519"/>
                  <a:gd name="T55" fmla="*/ 266 h 266"/>
                  <a:gd name="T56" fmla="*/ 449 w 519"/>
                  <a:gd name="T57" fmla="*/ 266 h 266"/>
                  <a:gd name="T58" fmla="*/ 427 w 519"/>
                  <a:gd name="T59" fmla="*/ 266 h 266"/>
                  <a:gd name="T60" fmla="*/ 407 w 519"/>
                  <a:gd name="T61" fmla="*/ 266 h 266"/>
                  <a:gd name="T62" fmla="*/ 385 w 519"/>
                  <a:gd name="T63" fmla="*/ 266 h 266"/>
                  <a:gd name="T64" fmla="*/ 361 w 519"/>
                  <a:gd name="T65" fmla="*/ 266 h 266"/>
                  <a:gd name="T66" fmla="*/ 341 w 519"/>
                  <a:gd name="T67" fmla="*/ 266 h 266"/>
                  <a:gd name="T68" fmla="*/ 319 w 519"/>
                  <a:gd name="T69" fmla="*/ 266 h 266"/>
                  <a:gd name="T70" fmla="*/ 297 w 519"/>
                  <a:gd name="T71" fmla="*/ 266 h 266"/>
                  <a:gd name="T72" fmla="*/ 278 w 519"/>
                  <a:gd name="T73" fmla="*/ 266 h 266"/>
                  <a:gd name="T74" fmla="*/ 256 w 519"/>
                  <a:gd name="T75" fmla="*/ 266 h 266"/>
                  <a:gd name="T76" fmla="*/ 232 w 519"/>
                  <a:gd name="T77" fmla="*/ 266 h 266"/>
                  <a:gd name="T78" fmla="*/ 212 w 519"/>
                  <a:gd name="T79" fmla="*/ 266 h 266"/>
                  <a:gd name="T80" fmla="*/ 190 w 519"/>
                  <a:gd name="T81" fmla="*/ 266 h 266"/>
                  <a:gd name="T82" fmla="*/ 168 w 519"/>
                  <a:gd name="T83" fmla="*/ 266 h 266"/>
                  <a:gd name="T84" fmla="*/ 149 w 519"/>
                  <a:gd name="T85" fmla="*/ 266 h 266"/>
                  <a:gd name="T86" fmla="*/ 127 w 519"/>
                  <a:gd name="T87" fmla="*/ 266 h 266"/>
                  <a:gd name="T88" fmla="*/ 102 w 519"/>
                  <a:gd name="T89" fmla="*/ 266 h 266"/>
                  <a:gd name="T90" fmla="*/ 83 w 519"/>
                  <a:gd name="T91" fmla="*/ 266 h 266"/>
                  <a:gd name="T92" fmla="*/ 61 w 519"/>
                  <a:gd name="T93" fmla="*/ 266 h 266"/>
                  <a:gd name="T94" fmla="*/ 39 w 519"/>
                  <a:gd name="T95" fmla="*/ 266 h 266"/>
                  <a:gd name="T96" fmla="*/ 19 w 519"/>
                  <a:gd name="T97" fmla="*/ 266 h 2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</a:cxnLst>
                <a:rect l="0" t="0" r="r" b="b"/>
                <a:pathLst>
                  <a:path w="519" h="266">
                    <a:moveTo>
                      <a:pt x="470" y="0"/>
                    </a:moveTo>
                    <a:lnTo>
                      <a:pt x="475" y="3"/>
                    </a:lnTo>
                    <a:lnTo>
                      <a:pt x="475" y="5"/>
                    </a:lnTo>
                    <a:lnTo>
                      <a:pt x="475" y="5"/>
                    </a:lnTo>
                    <a:lnTo>
                      <a:pt x="478" y="5"/>
                    </a:lnTo>
                    <a:lnTo>
                      <a:pt x="478" y="5"/>
                    </a:lnTo>
                    <a:lnTo>
                      <a:pt x="478" y="5"/>
                    </a:lnTo>
                    <a:lnTo>
                      <a:pt x="478" y="8"/>
                    </a:lnTo>
                    <a:lnTo>
                      <a:pt x="478" y="8"/>
                    </a:lnTo>
                    <a:lnTo>
                      <a:pt x="480" y="8"/>
                    </a:lnTo>
                    <a:lnTo>
                      <a:pt x="480" y="8"/>
                    </a:lnTo>
                    <a:lnTo>
                      <a:pt x="483" y="8"/>
                    </a:lnTo>
                    <a:lnTo>
                      <a:pt x="483" y="8"/>
                    </a:lnTo>
                    <a:lnTo>
                      <a:pt x="483" y="10"/>
                    </a:lnTo>
                    <a:lnTo>
                      <a:pt x="485" y="10"/>
                    </a:lnTo>
                    <a:lnTo>
                      <a:pt x="488" y="13"/>
                    </a:lnTo>
                    <a:lnTo>
                      <a:pt x="488" y="13"/>
                    </a:lnTo>
                    <a:lnTo>
                      <a:pt x="490" y="10"/>
                    </a:lnTo>
                    <a:lnTo>
                      <a:pt x="492" y="8"/>
                    </a:lnTo>
                    <a:lnTo>
                      <a:pt x="492" y="8"/>
                    </a:lnTo>
                    <a:lnTo>
                      <a:pt x="495" y="8"/>
                    </a:lnTo>
                    <a:lnTo>
                      <a:pt x="495" y="8"/>
                    </a:lnTo>
                    <a:lnTo>
                      <a:pt x="497" y="8"/>
                    </a:lnTo>
                    <a:lnTo>
                      <a:pt x="497" y="10"/>
                    </a:lnTo>
                    <a:lnTo>
                      <a:pt x="497" y="10"/>
                    </a:lnTo>
                    <a:lnTo>
                      <a:pt x="497" y="13"/>
                    </a:lnTo>
                    <a:lnTo>
                      <a:pt x="497" y="13"/>
                    </a:lnTo>
                    <a:lnTo>
                      <a:pt x="500" y="15"/>
                    </a:lnTo>
                    <a:lnTo>
                      <a:pt x="502" y="15"/>
                    </a:lnTo>
                    <a:lnTo>
                      <a:pt x="502" y="17"/>
                    </a:lnTo>
                    <a:lnTo>
                      <a:pt x="500" y="17"/>
                    </a:lnTo>
                    <a:lnTo>
                      <a:pt x="500" y="20"/>
                    </a:lnTo>
                    <a:lnTo>
                      <a:pt x="500" y="20"/>
                    </a:lnTo>
                    <a:lnTo>
                      <a:pt x="502" y="22"/>
                    </a:lnTo>
                    <a:lnTo>
                      <a:pt x="502" y="22"/>
                    </a:lnTo>
                    <a:lnTo>
                      <a:pt x="502" y="22"/>
                    </a:lnTo>
                    <a:lnTo>
                      <a:pt x="500" y="25"/>
                    </a:lnTo>
                    <a:lnTo>
                      <a:pt x="500" y="25"/>
                    </a:lnTo>
                    <a:lnTo>
                      <a:pt x="495" y="22"/>
                    </a:lnTo>
                    <a:lnTo>
                      <a:pt x="495" y="22"/>
                    </a:lnTo>
                    <a:lnTo>
                      <a:pt x="495" y="25"/>
                    </a:lnTo>
                    <a:lnTo>
                      <a:pt x="495" y="25"/>
                    </a:lnTo>
                    <a:lnTo>
                      <a:pt x="495" y="27"/>
                    </a:lnTo>
                    <a:lnTo>
                      <a:pt x="495" y="27"/>
                    </a:lnTo>
                    <a:lnTo>
                      <a:pt x="492" y="27"/>
                    </a:lnTo>
                    <a:lnTo>
                      <a:pt x="492" y="27"/>
                    </a:lnTo>
                    <a:lnTo>
                      <a:pt x="490" y="30"/>
                    </a:lnTo>
                    <a:lnTo>
                      <a:pt x="490" y="32"/>
                    </a:lnTo>
                    <a:lnTo>
                      <a:pt x="488" y="35"/>
                    </a:lnTo>
                    <a:lnTo>
                      <a:pt x="488" y="35"/>
                    </a:lnTo>
                    <a:lnTo>
                      <a:pt x="488" y="37"/>
                    </a:lnTo>
                    <a:lnTo>
                      <a:pt x="488" y="37"/>
                    </a:lnTo>
                    <a:lnTo>
                      <a:pt x="488" y="37"/>
                    </a:lnTo>
                    <a:lnTo>
                      <a:pt x="485" y="37"/>
                    </a:lnTo>
                    <a:lnTo>
                      <a:pt x="485" y="39"/>
                    </a:lnTo>
                    <a:lnTo>
                      <a:pt x="485" y="39"/>
                    </a:lnTo>
                    <a:lnTo>
                      <a:pt x="485" y="42"/>
                    </a:lnTo>
                    <a:lnTo>
                      <a:pt x="488" y="44"/>
                    </a:lnTo>
                    <a:lnTo>
                      <a:pt x="488" y="44"/>
                    </a:lnTo>
                    <a:lnTo>
                      <a:pt x="490" y="44"/>
                    </a:lnTo>
                    <a:lnTo>
                      <a:pt x="490" y="47"/>
                    </a:lnTo>
                    <a:lnTo>
                      <a:pt x="490" y="49"/>
                    </a:lnTo>
                    <a:lnTo>
                      <a:pt x="492" y="49"/>
                    </a:lnTo>
                    <a:lnTo>
                      <a:pt x="492" y="49"/>
                    </a:lnTo>
                    <a:lnTo>
                      <a:pt x="495" y="52"/>
                    </a:lnTo>
                    <a:lnTo>
                      <a:pt x="495" y="52"/>
                    </a:lnTo>
                    <a:lnTo>
                      <a:pt x="497" y="54"/>
                    </a:lnTo>
                    <a:lnTo>
                      <a:pt x="497" y="54"/>
                    </a:lnTo>
                    <a:lnTo>
                      <a:pt x="500" y="54"/>
                    </a:lnTo>
                    <a:lnTo>
                      <a:pt x="500" y="56"/>
                    </a:lnTo>
                    <a:lnTo>
                      <a:pt x="500" y="61"/>
                    </a:lnTo>
                    <a:lnTo>
                      <a:pt x="502" y="64"/>
                    </a:lnTo>
                    <a:lnTo>
                      <a:pt x="505" y="66"/>
                    </a:lnTo>
                    <a:lnTo>
                      <a:pt x="505" y="66"/>
                    </a:lnTo>
                    <a:lnTo>
                      <a:pt x="505" y="69"/>
                    </a:lnTo>
                    <a:lnTo>
                      <a:pt x="505" y="71"/>
                    </a:lnTo>
                    <a:lnTo>
                      <a:pt x="507" y="71"/>
                    </a:lnTo>
                    <a:lnTo>
                      <a:pt x="507" y="71"/>
                    </a:lnTo>
                    <a:lnTo>
                      <a:pt x="509" y="74"/>
                    </a:lnTo>
                    <a:lnTo>
                      <a:pt x="512" y="74"/>
                    </a:lnTo>
                    <a:lnTo>
                      <a:pt x="514" y="74"/>
                    </a:lnTo>
                    <a:lnTo>
                      <a:pt x="514" y="74"/>
                    </a:lnTo>
                    <a:lnTo>
                      <a:pt x="517" y="74"/>
                    </a:lnTo>
                    <a:lnTo>
                      <a:pt x="517" y="74"/>
                    </a:lnTo>
                    <a:lnTo>
                      <a:pt x="517" y="74"/>
                    </a:lnTo>
                    <a:lnTo>
                      <a:pt x="517" y="76"/>
                    </a:lnTo>
                    <a:lnTo>
                      <a:pt x="517" y="76"/>
                    </a:lnTo>
                    <a:lnTo>
                      <a:pt x="519" y="76"/>
                    </a:lnTo>
                    <a:lnTo>
                      <a:pt x="519" y="76"/>
                    </a:lnTo>
                    <a:lnTo>
                      <a:pt x="519" y="76"/>
                    </a:lnTo>
                    <a:lnTo>
                      <a:pt x="519" y="78"/>
                    </a:lnTo>
                    <a:lnTo>
                      <a:pt x="519" y="78"/>
                    </a:lnTo>
                    <a:lnTo>
                      <a:pt x="519" y="78"/>
                    </a:lnTo>
                    <a:lnTo>
                      <a:pt x="519" y="78"/>
                    </a:lnTo>
                    <a:lnTo>
                      <a:pt x="519" y="78"/>
                    </a:lnTo>
                    <a:lnTo>
                      <a:pt x="519" y="108"/>
                    </a:lnTo>
                    <a:lnTo>
                      <a:pt x="519" y="120"/>
                    </a:lnTo>
                    <a:lnTo>
                      <a:pt x="519" y="142"/>
                    </a:lnTo>
                    <a:lnTo>
                      <a:pt x="519" y="166"/>
                    </a:lnTo>
                    <a:lnTo>
                      <a:pt x="519" y="188"/>
                    </a:lnTo>
                    <a:lnTo>
                      <a:pt x="519" y="210"/>
                    </a:lnTo>
                    <a:lnTo>
                      <a:pt x="519" y="256"/>
                    </a:lnTo>
                    <a:lnTo>
                      <a:pt x="519" y="266"/>
                    </a:lnTo>
                    <a:lnTo>
                      <a:pt x="514" y="266"/>
                    </a:lnTo>
                    <a:lnTo>
                      <a:pt x="507" y="266"/>
                    </a:lnTo>
                    <a:lnTo>
                      <a:pt x="502" y="266"/>
                    </a:lnTo>
                    <a:lnTo>
                      <a:pt x="497" y="266"/>
                    </a:lnTo>
                    <a:lnTo>
                      <a:pt x="492" y="266"/>
                    </a:lnTo>
                    <a:lnTo>
                      <a:pt x="488" y="266"/>
                    </a:lnTo>
                    <a:lnTo>
                      <a:pt x="480" y="266"/>
                    </a:lnTo>
                    <a:lnTo>
                      <a:pt x="475" y="266"/>
                    </a:lnTo>
                    <a:lnTo>
                      <a:pt x="470" y="266"/>
                    </a:lnTo>
                    <a:lnTo>
                      <a:pt x="466" y="266"/>
                    </a:lnTo>
                    <a:lnTo>
                      <a:pt x="458" y="266"/>
                    </a:lnTo>
                    <a:lnTo>
                      <a:pt x="456" y="266"/>
                    </a:lnTo>
                    <a:lnTo>
                      <a:pt x="449" y="266"/>
                    </a:lnTo>
                    <a:lnTo>
                      <a:pt x="444" y="266"/>
                    </a:lnTo>
                    <a:lnTo>
                      <a:pt x="439" y="266"/>
                    </a:lnTo>
                    <a:lnTo>
                      <a:pt x="431" y="266"/>
                    </a:lnTo>
                    <a:lnTo>
                      <a:pt x="427" y="266"/>
                    </a:lnTo>
                    <a:lnTo>
                      <a:pt x="422" y="266"/>
                    </a:lnTo>
                    <a:lnTo>
                      <a:pt x="417" y="266"/>
                    </a:lnTo>
                    <a:lnTo>
                      <a:pt x="410" y="266"/>
                    </a:lnTo>
                    <a:lnTo>
                      <a:pt x="407" y="266"/>
                    </a:lnTo>
                    <a:lnTo>
                      <a:pt x="400" y="266"/>
                    </a:lnTo>
                    <a:lnTo>
                      <a:pt x="395" y="266"/>
                    </a:lnTo>
                    <a:lnTo>
                      <a:pt x="390" y="266"/>
                    </a:lnTo>
                    <a:lnTo>
                      <a:pt x="385" y="266"/>
                    </a:lnTo>
                    <a:lnTo>
                      <a:pt x="378" y="266"/>
                    </a:lnTo>
                    <a:lnTo>
                      <a:pt x="373" y="266"/>
                    </a:lnTo>
                    <a:lnTo>
                      <a:pt x="368" y="266"/>
                    </a:lnTo>
                    <a:lnTo>
                      <a:pt x="361" y="266"/>
                    </a:lnTo>
                    <a:lnTo>
                      <a:pt x="358" y="266"/>
                    </a:lnTo>
                    <a:lnTo>
                      <a:pt x="351" y="266"/>
                    </a:lnTo>
                    <a:lnTo>
                      <a:pt x="346" y="266"/>
                    </a:lnTo>
                    <a:lnTo>
                      <a:pt x="341" y="266"/>
                    </a:lnTo>
                    <a:lnTo>
                      <a:pt x="336" y="266"/>
                    </a:lnTo>
                    <a:lnTo>
                      <a:pt x="329" y="266"/>
                    </a:lnTo>
                    <a:lnTo>
                      <a:pt x="327" y="266"/>
                    </a:lnTo>
                    <a:lnTo>
                      <a:pt x="319" y="266"/>
                    </a:lnTo>
                    <a:lnTo>
                      <a:pt x="314" y="266"/>
                    </a:lnTo>
                    <a:lnTo>
                      <a:pt x="310" y="266"/>
                    </a:lnTo>
                    <a:lnTo>
                      <a:pt x="302" y="266"/>
                    </a:lnTo>
                    <a:lnTo>
                      <a:pt x="297" y="266"/>
                    </a:lnTo>
                    <a:lnTo>
                      <a:pt x="293" y="266"/>
                    </a:lnTo>
                    <a:lnTo>
                      <a:pt x="288" y="266"/>
                    </a:lnTo>
                    <a:lnTo>
                      <a:pt x="280" y="266"/>
                    </a:lnTo>
                    <a:lnTo>
                      <a:pt x="278" y="266"/>
                    </a:lnTo>
                    <a:lnTo>
                      <a:pt x="271" y="266"/>
                    </a:lnTo>
                    <a:lnTo>
                      <a:pt x="266" y="266"/>
                    </a:lnTo>
                    <a:lnTo>
                      <a:pt x="261" y="266"/>
                    </a:lnTo>
                    <a:lnTo>
                      <a:pt x="256" y="266"/>
                    </a:lnTo>
                    <a:lnTo>
                      <a:pt x="249" y="266"/>
                    </a:lnTo>
                    <a:lnTo>
                      <a:pt x="244" y="266"/>
                    </a:lnTo>
                    <a:lnTo>
                      <a:pt x="239" y="266"/>
                    </a:lnTo>
                    <a:lnTo>
                      <a:pt x="232" y="266"/>
                    </a:lnTo>
                    <a:lnTo>
                      <a:pt x="229" y="266"/>
                    </a:lnTo>
                    <a:lnTo>
                      <a:pt x="222" y="266"/>
                    </a:lnTo>
                    <a:lnTo>
                      <a:pt x="217" y="266"/>
                    </a:lnTo>
                    <a:lnTo>
                      <a:pt x="212" y="266"/>
                    </a:lnTo>
                    <a:lnTo>
                      <a:pt x="207" y="266"/>
                    </a:lnTo>
                    <a:lnTo>
                      <a:pt x="200" y="266"/>
                    </a:lnTo>
                    <a:lnTo>
                      <a:pt x="197" y="266"/>
                    </a:lnTo>
                    <a:lnTo>
                      <a:pt x="190" y="266"/>
                    </a:lnTo>
                    <a:lnTo>
                      <a:pt x="185" y="266"/>
                    </a:lnTo>
                    <a:lnTo>
                      <a:pt x="180" y="266"/>
                    </a:lnTo>
                    <a:lnTo>
                      <a:pt x="173" y="266"/>
                    </a:lnTo>
                    <a:lnTo>
                      <a:pt x="168" y="266"/>
                    </a:lnTo>
                    <a:lnTo>
                      <a:pt x="163" y="266"/>
                    </a:lnTo>
                    <a:lnTo>
                      <a:pt x="158" y="266"/>
                    </a:lnTo>
                    <a:lnTo>
                      <a:pt x="151" y="266"/>
                    </a:lnTo>
                    <a:lnTo>
                      <a:pt x="149" y="266"/>
                    </a:lnTo>
                    <a:lnTo>
                      <a:pt x="141" y="266"/>
                    </a:lnTo>
                    <a:lnTo>
                      <a:pt x="136" y="266"/>
                    </a:lnTo>
                    <a:lnTo>
                      <a:pt x="132" y="266"/>
                    </a:lnTo>
                    <a:lnTo>
                      <a:pt x="127" y="266"/>
                    </a:lnTo>
                    <a:lnTo>
                      <a:pt x="119" y="266"/>
                    </a:lnTo>
                    <a:lnTo>
                      <a:pt x="115" y="266"/>
                    </a:lnTo>
                    <a:lnTo>
                      <a:pt x="110" y="266"/>
                    </a:lnTo>
                    <a:lnTo>
                      <a:pt x="102" y="266"/>
                    </a:lnTo>
                    <a:lnTo>
                      <a:pt x="100" y="266"/>
                    </a:lnTo>
                    <a:lnTo>
                      <a:pt x="93" y="266"/>
                    </a:lnTo>
                    <a:lnTo>
                      <a:pt x="88" y="266"/>
                    </a:lnTo>
                    <a:lnTo>
                      <a:pt x="83" y="266"/>
                    </a:lnTo>
                    <a:lnTo>
                      <a:pt x="78" y="266"/>
                    </a:lnTo>
                    <a:lnTo>
                      <a:pt x="71" y="266"/>
                    </a:lnTo>
                    <a:lnTo>
                      <a:pt x="68" y="266"/>
                    </a:lnTo>
                    <a:lnTo>
                      <a:pt x="61" y="266"/>
                    </a:lnTo>
                    <a:lnTo>
                      <a:pt x="56" y="266"/>
                    </a:lnTo>
                    <a:lnTo>
                      <a:pt x="51" y="266"/>
                    </a:lnTo>
                    <a:lnTo>
                      <a:pt x="44" y="266"/>
                    </a:lnTo>
                    <a:lnTo>
                      <a:pt x="39" y="266"/>
                    </a:lnTo>
                    <a:lnTo>
                      <a:pt x="34" y="266"/>
                    </a:lnTo>
                    <a:lnTo>
                      <a:pt x="29" y="266"/>
                    </a:lnTo>
                    <a:lnTo>
                      <a:pt x="22" y="266"/>
                    </a:lnTo>
                    <a:lnTo>
                      <a:pt x="19" y="266"/>
                    </a:lnTo>
                    <a:lnTo>
                      <a:pt x="12" y="266"/>
                    </a:lnTo>
                    <a:lnTo>
                      <a:pt x="5" y="266"/>
                    </a:lnTo>
                    <a:lnTo>
                      <a:pt x="0" y="266"/>
                    </a:lnTo>
                  </a:path>
                </a:pathLst>
              </a:custGeom>
              <a:noFill/>
              <a:ln w="5">
                <a:solidFill>
                  <a:srgbClr val="808285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200" dirty="0"/>
              </a:p>
            </p:txBody>
          </p:sp>
          <p:sp>
            <p:nvSpPr>
              <p:cNvPr id="179" name="Freeform 305">
                <a:extLst>
                  <a:ext uri="{FF2B5EF4-FFF2-40B4-BE49-F238E27FC236}">
                    <a16:creationId xmlns:a16="http://schemas.microsoft.com/office/drawing/2014/main" id="{78A813B5-F736-40AF-A5AC-BDC2759CCBC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522" y="1799"/>
                <a:ext cx="470" cy="234"/>
              </a:xfrm>
              <a:custGeom>
                <a:avLst/>
                <a:gdLst>
                  <a:gd name="T0" fmla="*/ 22 w 470"/>
                  <a:gd name="T1" fmla="*/ 234 h 234"/>
                  <a:gd name="T2" fmla="*/ 46 w 470"/>
                  <a:gd name="T3" fmla="*/ 234 h 234"/>
                  <a:gd name="T4" fmla="*/ 71 w 470"/>
                  <a:gd name="T5" fmla="*/ 234 h 234"/>
                  <a:gd name="T6" fmla="*/ 95 w 470"/>
                  <a:gd name="T7" fmla="*/ 234 h 234"/>
                  <a:gd name="T8" fmla="*/ 119 w 470"/>
                  <a:gd name="T9" fmla="*/ 234 h 234"/>
                  <a:gd name="T10" fmla="*/ 144 w 470"/>
                  <a:gd name="T11" fmla="*/ 234 h 234"/>
                  <a:gd name="T12" fmla="*/ 168 w 470"/>
                  <a:gd name="T13" fmla="*/ 234 h 234"/>
                  <a:gd name="T14" fmla="*/ 193 w 470"/>
                  <a:gd name="T15" fmla="*/ 234 h 234"/>
                  <a:gd name="T16" fmla="*/ 217 w 470"/>
                  <a:gd name="T17" fmla="*/ 234 h 234"/>
                  <a:gd name="T18" fmla="*/ 241 w 470"/>
                  <a:gd name="T19" fmla="*/ 234 h 234"/>
                  <a:gd name="T20" fmla="*/ 266 w 470"/>
                  <a:gd name="T21" fmla="*/ 234 h 234"/>
                  <a:gd name="T22" fmla="*/ 290 w 470"/>
                  <a:gd name="T23" fmla="*/ 234 h 234"/>
                  <a:gd name="T24" fmla="*/ 314 w 470"/>
                  <a:gd name="T25" fmla="*/ 234 h 234"/>
                  <a:gd name="T26" fmla="*/ 339 w 470"/>
                  <a:gd name="T27" fmla="*/ 234 h 234"/>
                  <a:gd name="T28" fmla="*/ 363 w 470"/>
                  <a:gd name="T29" fmla="*/ 234 h 234"/>
                  <a:gd name="T30" fmla="*/ 388 w 470"/>
                  <a:gd name="T31" fmla="*/ 234 h 234"/>
                  <a:gd name="T32" fmla="*/ 412 w 470"/>
                  <a:gd name="T33" fmla="*/ 234 h 234"/>
                  <a:gd name="T34" fmla="*/ 439 w 470"/>
                  <a:gd name="T35" fmla="*/ 234 h 234"/>
                  <a:gd name="T36" fmla="*/ 461 w 470"/>
                  <a:gd name="T37" fmla="*/ 234 h 234"/>
                  <a:gd name="T38" fmla="*/ 463 w 470"/>
                  <a:gd name="T39" fmla="*/ 230 h 234"/>
                  <a:gd name="T40" fmla="*/ 466 w 470"/>
                  <a:gd name="T41" fmla="*/ 222 h 234"/>
                  <a:gd name="T42" fmla="*/ 458 w 470"/>
                  <a:gd name="T43" fmla="*/ 215 h 234"/>
                  <a:gd name="T44" fmla="*/ 456 w 470"/>
                  <a:gd name="T45" fmla="*/ 210 h 234"/>
                  <a:gd name="T46" fmla="*/ 451 w 470"/>
                  <a:gd name="T47" fmla="*/ 205 h 234"/>
                  <a:gd name="T48" fmla="*/ 449 w 470"/>
                  <a:gd name="T49" fmla="*/ 203 h 234"/>
                  <a:gd name="T50" fmla="*/ 446 w 470"/>
                  <a:gd name="T51" fmla="*/ 198 h 234"/>
                  <a:gd name="T52" fmla="*/ 446 w 470"/>
                  <a:gd name="T53" fmla="*/ 193 h 234"/>
                  <a:gd name="T54" fmla="*/ 444 w 470"/>
                  <a:gd name="T55" fmla="*/ 186 h 234"/>
                  <a:gd name="T56" fmla="*/ 439 w 470"/>
                  <a:gd name="T57" fmla="*/ 181 h 234"/>
                  <a:gd name="T58" fmla="*/ 436 w 470"/>
                  <a:gd name="T59" fmla="*/ 171 h 234"/>
                  <a:gd name="T60" fmla="*/ 431 w 470"/>
                  <a:gd name="T61" fmla="*/ 166 h 234"/>
                  <a:gd name="T62" fmla="*/ 434 w 470"/>
                  <a:gd name="T63" fmla="*/ 161 h 234"/>
                  <a:gd name="T64" fmla="*/ 434 w 470"/>
                  <a:gd name="T65" fmla="*/ 154 h 234"/>
                  <a:gd name="T66" fmla="*/ 434 w 470"/>
                  <a:gd name="T67" fmla="*/ 144 h 234"/>
                  <a:gd name="T68" fmla="*/ 431 w 470"/>
                  <a:gd name="T69" fmla="*/ 139 h 234"/>
                  <a:gd name="T70" fmla="*/ 431 w 470"/>
                  <a:gd name="T71" fmla="*/ 137 h 234"/>
                  <a:gd name="T72" fmla="*/ 431 w 470"/>
                  <a:gd name="T73" fmla="*/ 134 h 234"/>
                  <a:gd name="T74" fmla="*/ 434 w 470"/>
                  <a:gd name="T75" fmla="*/ 125 h 234"/>
                  <a:gd name="T76" fmla="*/ 429 w 470"/>
                  <a:gd name="T77" fmla="*/ 117 h 234"/>
                  <a:gd name="T78" fmla="*/ 429 w 470"/>
                  <a:gd name="T79" fmla="*/ 113 h 234"/>
                  <a:gd name="T80" fmla="*/ 429 w 470"/>
                  <a:gd name="T81" fmla="*/ 100 h 234"/>
                  <a:gd name="T82" fmla="*/ 422 w 470"/>
                  <a:gd name="T83" fmla="*/ 98 h 234"/>
                  <a:gd name="T84" fmla="*/ 424 w 470"/>
                  <a:gd name="T85" fmla="*/ 93 h 234"/>
                  <a:gd name="T86" fmla="*/ 422 w 470"/>
                  <a:gd name="T87" fmla="*/ 91 h 234"/>
                  <a:gd name="T88" fmla="*/ 417 w 470"/>
                  <a:gd name="T89" fmla="*/ 88 h 234"/>
                  <a:gd name="T90" fmla="*/ 417 w 470"/>
                  <a:gd name="T91" fmla="*/ 78 h 234"/>
                  <a:gd name="T92" fmla="*/ 417 w 470"/>
                  <a:gd name="T93" fmla="*/ 74 h 234"/>
                  <a:gd name="T94" fmla="*/ 417 w 470"/>
                  <a:gd name="T95" fmla="*/ 66 h 234"/>
                  <a:gd name="T96" fmla="*/ 412 w 470"/>
                  <a:gd name="T97" fmla="*/ 56 h 234"/>
                  <a:gd name="T98" fmla="*/ 407 w 470"/>
                  <a:gd name="T99" fmla="*/ 47 h 234"/>
                  <a:gd name="T100" fmla="*/ 405 w 470"/>
                  <a:gd name="T101" fmla="*/ 37 h 234"/>
                  <a:gd name="T102" fmla="*/ 400 w 470"/>
                  <a:gd name="T103" fmla="*/ 27 h 234"/>
                  <a:gd name="T104" fmla="*/ 397 w 470"/>
                  <a:gd name="T105" fmla="*/ 20 h 234"/>
                  <a:gd name="T106" fmla="*/ 395 w 470"/>
                  <a:gd name="T107" fmla="*/ 5 h 23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</a:cxnLst>
                <a:rect l="0" t="0" r="r" b="b"/>
                <a:pathLst>
                  <a:path w="470" h="234">
                    <a:moveTo>
                      <a:pt x="0" y="234"/>
                    </a:moveTo>
                    <a:lnTo>
                      <a:pt x="7" y="234"/>
                    </a:lnTo>
                    <a:lnTo>
                      <a:pt x="15" y="234"/>
                    </a:lnTo>
                    <a:lnTo>
                      <a:pt x="17" y="234"/>
                    </a:lnTo>
                    <a:lnTo>
                      <a:pt x="22" y="234"/>
                    </a:lnTo>
                    <a:lnTo>
                      <a:pt x="27" y="234"/>
                    </a:lnTo>
                    <a:lnTo>
                      <a:pt x="32" y="234"/>
                    </a:lnTo>
                    <a:lnTo>
                      <a:pt x="37" y="234"/>
                    </a:lnTo>
                    <a:lnTo>
                      <a:pt x="41" y="234"/>
                    </a:lnTo>
                    <a:lnTo>
                      <a:pt x="46" y="234"/>
                    </a:lnTo>
                    <a:lnTo>
                      <a:pt x="51" y="234"/>
                    </a:lnTo>
                    <a:lnTo>
                      <a:pt x="56" y="234"/>
                    </a:lnTo>
                    <a:lnTo>
                      <a:pt x="61" y="234"/>
                    </a:lnTo>
                    <a:lnTo>
                      <a:pt x="66" y="234"/>
                    </a:lnTo>
                    <a:lnTo>
                      <a:pt x="71" y="234"/>
                    </a:lnTo>
                    <a:lnTo>
                      <a:pt x="76" y="234"/>
                    </a:lnTo>
                    <a:lnTo>
                      <a:pt x="80" y="234"/>
                    </a:lnTo>
                    <a:lnTo>
                      <a:pt x="85" y="234"/>
                    </a:lnTo>
                    <a:lnTo>
                      <a:pt x="90" y="234"/>
                    </a:lnTo>
                    <a:lnTo>
                      <a:pt x="95" y="234"/>
                    </a:lnTo>
                    <a:lnTo>
                      <a:pt x="100" y="234"/>
                    </a:lnTo>
                    <a:lnTo>
                      <a:pt x="105" y="234"/>
                    </a:lnTo>
                    <a:lnTo>
                      <a:pt x="110" y="234"/>
                    </a:lnTo>
                    <a:lnTo>
                      <a:pt x="115" y="234"/>
                    </a:lnTo>
                    <a:lnTo>
                      <a:pt x="119" y="234"/>
                    </a:lnTo>
                    <a:lnTo>
                      <a:pt x="124" y="234"/>
                    </a:lnTo>
                    <a:lnTo>
                      <a:pt x="129" y="234"/>
                    </a:lnTo>
                    <a:lnTo>
                      <a:pt x="134" y="234"/>
                    </a:lnTo>
                    <a:lnTo>
                      <a:pt x="139" y="234"/>
                    </a:lnTo>
                    <a:lnTo>
                      <a:pt x="144" y="234"/>
                    </a:lnTo>
                    <a:lnTo>
                      <a:pt x="149" y="234"/>
                    </a:lnTo>
                    <a:lnTo>
                      <a:pt x="154" y="234"/>
                    </a:lnTo>
                    <a:lnTo>
                      <a:pt x="158" y="234"/>
                    </a:lnTo>
                    <a:lnTo>
                      <a:pt x="163" y="234"/>
                    </a:lnTo>
                    <a:lnTo>
                      <a:pt x="168" y="234"/>
                    </a:lnTo>
                    <a:lnTo>
                      <a:pt x="173" y="234"/>
                    </a:lnTo>
                    <a:lnTo>
                      <a:pt x="178" y="234"/>
                    </a:lnTo>
                    <a:lnTo>
                      <a:pt x="183" y="234"/>
                    </a:lnTo>
                    <a:lnTo>
                      <a:pt x="188" y="234"/>
                    </a:lnTo>
                    <a:lnTo>
                      <a:pt x="193" y="234"/>
                    </a:lnTo>
                    <a:lnTo>
                      <a:pt x="197" y="234"/>
                    </a:lnTo>
                    <a:lnTo>
                      <a:pt x="202" y="234"/>
                    </a:lnTo>
                    <a:lnTo>
                      <a:pt x="207" y="234"/>
                    </a:lnTo>
                    <a:lnTo>
                      <a:pt x="212" y="234"/>
                    </a:lnTo>
                    <a:lnTo>
                      <a:pt x="217" y="234"/>
                    </a:lnTo>
                    <a:lnTo>
                      <a:pt x="222" y="234"/>
                    </a:lnTo>
                    <a:lnTo>
                      <a:pt x="227" y="234"/>
                    </a:lnTo>
                    <a:lnTo>
                      <a:pt x="232" y="234"/>
                    </a:lnTo>
                    <a:lnTo>
                      <a:pt x="236" y="234"/>
                    </a:lnTo>
                    <a:lnTo>
                      <a:pt x="241" y="234"/>
                    </a:lnTo>
                    <a:lnTo>
                      <a:pt x="246" y="234"/>
                    </a:lnTo>
                    <a:lnTo>
                      <a:pt x="251" y="234"/>
                    </a:lnTo>
                    <a:lnTo>
                      <a:pt x="256" y="234"/>
                    </a:lnTo>
                    <a:lnTo>
                      <a:pt x="261" y="234"/>
                    </a:lnTo>
                    <a:lnTo>
                      <a:pt x="266" y="234"/>
                    </a:lnTo>
                    <a:lnTo>
                      <a:pt x="271" y="234"/>
                    </a:lnTo>
                    <a:lnTo>
                      <a:pt x="275" y="234"/>
                    </a:lnTo>
                    <a:lnTo>
                      <a:pt x="280" y="234"/>
                    </a:lnTo>
                    <a:lnTo>
                      <a:pt x="285" y="234"/>
                    </a:lnTo>
                    <a:lnTo>
                      <a:pt x="290" y="234"/>
                    </a:lnTo>
                    <a:lnTo>
                      <a:pt x="295" y="234"/>
                    </a:lnTo>
                    <a:lnTo>
                      <a:pt x="300" y="234"/>
                    </a:lnTo>
                    <a:lnTo>
                      <a:pt x="305" y="234"/>
                    </a:lnTo>
                    <a:lnTo>
                      <a:pt x="310" y="234"/>
                    </a:lnTo>
                    <a:lnTo>
                      <a:pt x="314" y="234"/>
                    </a:lnTo>
                    <a:lnTo>
                      <a:pt x="319" y="234"/>
                    </a:lnTo>
                    <a:lnTo>
                      <a:pt x="324" y="234"/>
                    </a:lnTo>
                    <a:lnTo>
                      <a:pt x="329" y="234"/>
                    </a:lnTo>
                    <a:lnTo>
                      <a:pt x="334" y="234"/>
                    </a:lnTo>
                    <a:lnTo>
                      <a:pt x="339" y="234"/>
                    </a:lnTo>
                    <a:lnTo>
                      <a:pt x="344" y="234"/>
                    </a:lnTo>
                    <a:lnTo>
                      <a:pt x="349" y="234"/>
                    </a:lnTo>
                    <a:lnTo>
                      <a:pt x="353" y="234"/>
                    </a:lnTo>
                    <a:lnTo>
                      <a:pt x="358" y="234"/>
                    </a:lnTo>
                    <a:lnTo>
                      <a:pt x="363" y="234"/>
                    </a:lnTo>
                    <a:lnTo>
                      <a:pt x="368" y="234"/>
                    </a:lnTo>
                    <a:lnTo>
                      <a:pt x="373" y="234"/>
                    </a:lnTo>
                    <a:lnTo>
                      <a:pt x="378" y="234"/>
                    </a:lnTo>
                    <a:lnTo>
                      <a:pt x="383" y="234"/>
                    </a:lnTo>
                    <a:lnTo>
                      <a:pt x="388" y="234"/>
                    </a:lnTo>
                    <a:lnTo>
                      <a:pt x="392" y="234"/>
                    </a:lnTo>
                    <a:lnTo>
                      <a:pt x="397" y="234"/>
                    </a:lnTo>
                    <a:lnTo>
                      <a:pt x="402" y="234"/>
                    </a:lnTo>
                    <a:lnTo>
                      <a:pt x="410" y="234"/>
                    </a:lnTo>
                    <a:lnTo>
                      <a:pt x="412" y="234"/>
                    </a:lnTo>
                    <a:lnTo>
                      <a:pt x="417" y="234"/>
                    </a:lnTo>
                    <a:lnTo>
                      <a:pt x="424" y="234"/>
                    </a:lnTo>
                    <a:lnTo>
                      <a:pt x="427" y="234"/>
                    </a:lnTo>
                    <a:lnTo>
                      <a:pt x="431" y="234"/>
                    </a:lnTo>
                    <a:lnTo>
                      <a:pt x="439" y="234"/>
                    </a:lnTo>
                    <a:lnTo>
                      <a:pt x="441" y="234"/>
                    </a:lnTo>
                    <a:lnTo>
                      <a:pt x="446" y="234"/>
                    </a:lnTo>
                    <a:lnTo>
                      <a:pt x="453" y="234"/>
                    </a:lnTo>
                    <a:lnTo>
                      <a:pt x="456" y="234"/>
                    </a:lnTo>
                    <a:lnTo>
                      <a:pt x="461" y="234"/>
                    </a:lnTo>
                    <a:lnTo>
                      <a:pt x="468" y="234"/>
                    </a:lnTo>
                    <a:lnTo>
                      <a:pt x="470" y="234"/>
                    </a:lnTo>
                    <a:lnTo>
                      <a:pt x="468" y="232"/>
                    </a:lnTo>
                    <a:lnTo>
                      <a:pt x="468" y="232"/>
                    </a:lnTo>
                    <a:lnTo>
                      <a:pt x="463" y="230"/>
                    </a:lnTo>
                    <a:lnTo>
                      <a:pt x="463" y="230"/>
                    </a:lnTo>
                    <a:lnTo>
                      <a:pt x="463" y="227"/>
                    </a:lnTo>
                    <a:lnTo>
                      <a:pt x="463" y="225"/>
                    </a:lnTo>
                    <a:lnTo>
                      <a:pt x="463" y="225"/>
                    </a:lnTo>
                    <a:lnTo>
                      <a:pt x="466" y="222"/>
                    </a:lnTo>
                    <a:lnTo>
                      <a:pt x="463" y="222"/>
                    </a:lnTo>
                    <a:lnTo>
                      <a:pt x="463" y="220"/>
                    </a:lnTo>
                    <a:lnTo>
                      <a:pt x="461" y="220"/>
                    </a:lnTo>
                    <a:lnTo>
                      <a:pt x="461" y="217"/>
                    </a:lnTo>
                    <a:lnTo>
                      <a:pt x="458" y="215"/>
                    </a:lnTo>
                    <a:lnTo>
                      <a:pt x="461" y="212"/>
                    </a:lnTo>
                    <a:lnTo>
                      <a:pt x="461" y="212"/>
                    </a:lnTo>
                    <a:lnTo>
                      <a:pt x="458" y="210"/>
                    </a:lnTo>
                    <a:lnTo>
                      <a:pt x="458" y="210"/>
                    </a:lnTo>
                    <a:lnTo>
                      <a:pt x="456" y="210"/>
                    </a:lnTo>
                    <a:lnTo>
                      <a:pt x="453" y="210"/>
                    </a:lnTo>
                    <a:lnTo>
                      <a:pt x="453" y="208"/>
                    </a:lnTo>
                    <a:lnTo>
                      <a:pt x="453" y="208"/>
                    </a:lnTo>
                    <a:lnTo>
                      <a:pt x="453" y="205"/>
                    </a:lnTo>
                    <a:lnTo>
                      <a:pt x="451" y="205"/>
                    </a:lnTo>
                    <a:lnTo>
                      <a:pt x="451" y="205"/>
                    </a:lnTo>
                    <a:lnTo>
                      <a:pt x="449" y="205"/>
                    </a:lnTo>
                    <a:lnTo>
                      <a:pt x="449" y="205"/>
                    </a:lnTo>
                    <a:lnTo>
                      <a:pt x="446" y="203"/>
                    </a:lnTo>
                    <a:lnTo>
                      <a:pt x="449" y="203"/>
                    </a:lnTo>
                    <a:lnTo>
                      <a:pt x="449" y="203"/>
                    </a:lnTo>
                    <a:lnTo>
                      <a:pt x="449" y="203"/>
                    </a:lnTo>
                    <a:lnTo>
                      <a:pt x="449" y="203"/>
                    </a:lnTo>
                    <a:lnTo>
                      <a:pt x="449" y="198"/>
                    </a:lnTo>
                    <a:lnTo>
                      <a:pt x="446" y="198"/>
                    </a:lnTo>
                    <a:lnTo>
                      <a:pt x="446" y="195"/>
                    </a:lnTo>
                    <a:lnTo>
                      <a:pt x="446" y="195"/>
                    </a:lnTo>
                    <a:lnTo>
                      <a:pt x="446" y="195"/>
                    </a:lnTo>
                    <a:lnTo>
                      <a:pt x="446" y="193"/>
                    </a:lnTo>
                    <a:lnTo>
                      <a:pt x="446" y="193"/>
                    </a:lnTo>
                    <a:lnTo>
                      <a:pt x="444" y="191"/>
                    </a:lnTo>
                    <a:lnTo>
                      <a:pt x="444" y="191"/>
                    </a:lnTo>
                    <a:lnTo>
                      <a:pt x="444" y="188"/>
                    </a:lnTo>
                    <a:lnTo>
                      <a:pt x="444" y="188"/>
                    </a:lnTo>
                    <a:lnTo>
                      <a:pt x="444" y="186"/>
                    </a:lnTo>
                    <a:lnTo>
                      <a:pt x="444" y="186"/>
                    </a:lnTo>
                    <a:lnTo>
                      <a:pt x="441" y="186"/>
                    </a:lnTo>
                    <a:lnTo>
                      <a:pt x="441" y="183"/>
                    </a:lnTo>
                    <a:lnTo>
                      <a:pt x="439" y="183"/>
                    </a:lnTo>
                    <a:lnTo>
                      <a:pt x="439" y="181"/>
                    </a:lnTo>
                    <a:lnTo>
                      <a:pt x="439" y="178"/>
                    </a:lnTo>
                    <a:lnTo>
                      <a:pt x="439" y="176"/>
                    </a:lnTo>
                    <a:lnTo>
                      <a:pt x="439" y="176"/>
                    </a:lnTo>
                    <a:lnTo>
                      <a:pt x="439" y="173"/>
                    </a:lnTo>
                    <a:lnTo>
                      <a:pt x="436" y="171"/>
                    </a:lnTo>
                    <a:lnTo>
                      <a:pt x="434" y="171"/>
                    </a:lnTo>
                    <a:lnTo>
                      <a:pt x="434" y="169"/>
                    </a:lnTo>
                    <a:lnTo>
                      <a:pt x="434" y="169"/>
                    </a:lnTo>
                    <a:lnTo>
                      <a:pt x="431" y="169"/>
                    </a:lnTo>
                    <a:lnTo>
                      <a:pt x="431" y="166"/>
                    </a:lnTo>
                    <a:lnTo>
                      <a:pt x="431" y="166"/>
                    </a:lnTo>
                    <a:lnTo>
                      <a:pt x="431" y="164"/>
                    </a:lnTo>
                    <a:lnTo>
                      <a:pt x="431" y="164"/>
                    </a:lnTo>
                    <a:lnTo>
                      <a:pt x="434" y="164"/>
                    </a:lnTo>
                    <a:lnTo>
                      <a:pt x="434" y="161"/>
                    </a:lnTo>
                    <a:lnTo>
                      <a:pt x="434" y="159"/>
                    </a:lnTo>
                    <a:lnTo>
                      <a:pt x="434" y="159"/>
                    </a:lnTo>
                    <a:lnTo>
                      <a:pt x="434" y="159"/>
                    </a:lnTo>
                    <a:lnTo>
                      <a:pt x="434" y="156"/>
                    </a:lnTo>
                    <a:lnTo>
                      <a:pt x="434" y="154"/>
                    </a:lnTo>
                    <a:lnTo>
                      <a:pt x="436" y="152"/>
                    </a:lnTo>
                    <a:lnTo>
                      <a:pt x="434" y="149"/>
                    </a:lnTo>
                    <a:lnTo>
                      <a:pt x="434" y="147"/>
                    </a:lnTo>
                    <a:lnTo>
                      <a:pt x="434" y="147"/>
                    </a:lnTo>
                    <a:lnTo>
                      <a:pt x="434" y="144"/>
                    </a:lnTo>
                    <a:lnTo>
                      <a:pt x="434" y="144"/>
                    </a:lnTo>
                    <a:lnTo>
                      <a:pt x="434" y="142"/>
                    </a:lnTo>
                    <a:lnTo>
                      <a:pt x="431" y="142"/>
                    </a:lnTo>
                    <a:lnTo>
                      <a:pt x="431" y="142"/>
                    </a:lnTo>
                    <a:lnTo>
                      <a:pt x="431" y="139"/>
                    </a:lnTo>
                    <a:lnTo>
                      <a:pt x="431" y="139"/>
                    </a:lnTo>
                    <a:lnTo>
                      <a:pt x="431" y="139"/>
                    </a:lnTo>
                    <a:lnTo>
                      <a:pt x="431" y="137"/>
                    </a:lnTo>
                    <a:lnTo>
                      <a:pt x="431" y="137"/>
                    </a:lnTo>
                    <a:lnTo>
                      <a:pt x="431" y="137"/>
                    </a:lnTo>
                    <a:lnTo>
                      <a:pt x="431" y="137"/>
                    </a:lnTo>
                    <a:lnTo>
                      <a:pt x="431" y="137"/>
                    </a:lnTo>
                    <a:lnTo>
                      <a:pt x="431" y="137"/>
                    </a:lnTo>
                    <a:lnTo>
                      <a:pt x="431" y="134"/>
                    </a:lnTo>
                    <a:lnTo>
                      <a:pt x="431" y="134"/>
                    </a:lnTo>
                    <a:lnTo>
                      <a:pt x="431" y="132"/>
                    </a:lnTo>
                    <a:lnTo>
                      <a:pt x="431" y="130"/>
                    </a:lnTo>
                    <a:lnTo>
                      <a:pt x="431" y="127"/>
                    </a:lnTo>
                    <a:lnTo>
                      <a:pt x="431" y="127"/>
                    </a:lnTo>
                    <a:lnTo>
                      <a:pt x="434" y="125"/>
                    </a:lnTo>
                    <a:lnTo>
                      <a:pt x="431" y="125"/>
                    </a:lnTo>
                    <a:lnTo>
                      <a:pt x="429" y="125"/>
                    </a:lnTo>
                    <a:lnTo>
                      <a:pt x="429" y="122"/>
                    </a:lnTo>
                    <a:lnTo>
                      <a:pt x="429" y="122"/>
                    </a:lnTo>
                    <a:lnTo>
                      <a:pt x="429" y="117"/>
                    </a:lnTo>
                    <a:lnTo>
                      <a:pt x="429" y="117"/>
                    </a:lnTo>
                    <a:lnTo>
                      <a:pt x="431" y="115"/>
                    </a:lnTo>
                    <a:lnTo>
                      <a:pt x="431" y="113"/>
                    </a:lnTo>
                    <a:lnTo>
                      <a:pt x="431" y="113"/>
                    </a:lnTo>
                    <a:lnTo>
                      <a:pt x="429" y="113"/>
                    </a:lnTo>
                    <a:lnTo>
                      <a:pt x="427" y="110"/>
                    </a:lnTo>
                    <a:lnTo>
                      <a:pt x="427" y="110"/>
                    </a:lnTo>
                    <a:lnTo>
                      <a:pt x="427" y="105"/>
                    </a:lnTo>
                    <a:lnTo>
                      <a:pt x="427" y="103"/>
                    </a:lnTo>
                    <a:lnTo>
                      <a:pt x="429" y="100"/>
                    </a:lnTo>
                    <a:lnTo>
                      <a:pt x="427" y="98"/>
                    </a:lnTo>
                    <a:lnTo>
                      <a:pt x="427" y="98"/>
                    </a:lnTo>
                    <a:lnTo>
                      <a:pt x="427" y="98"/>
                    </a:lnTo>
                    <a:lnTo>
                      <a:pt x="424" y="98"/>
                    </a:lnTo>
                    <a:lnTo>
                      <a:pt x="422" y="98"/>
                    </a:lnTo>
                    <a:lnTo>
                      <a:pt x="422" y="95"/>
                    </a:lnTo>
                    <a:lnTo>
                      <a:pt x="422" y="95"/>
                    </a:lnTo>
                    <a:lnTo>
                      <a:pt x="422" y="93"/>
                    </a:lnTo>
                    <a:lnTo>
                      <a:pt x="424" y="93"/>
                    </a:lnTo>
                    <a:lnTo>
                      <a:pt x="424" y="93"/>
                    </a:lnTo>
                    <a:lnTo>
                      <a:pt x="424" y="93"/>
                    </a:lnTo>
                    <a:lnTo>
                      <a:pt x="424" y="91"/>
                    </a:lnTo>
                    <a:lnTo>
                      <a:pt x="422" y="91"/>
                    </a:lnTo>
                    <a:lnTo>
                      <a:pt x="422" y="91"/>
                    </a:lnTo>
                    <a:lnTo>
                      <a:pt x="422" y="91"/>
                    </a:lnTo>
                    <a:lnTo>
                      <a:pt x="419" y="93"/>
                    </a:lnTo>
                    <a:lnTo>
                      <a:pt x="419" y="93"/>
                    </a:lnTo>
                    <a:lnTo>
                      <a:pt x="417" y="91"/>
                    </a:lnTo>
                    <a:lnTo>
                      <a:pt x="417" y="88"/>
                    </a:lnTo>
                    <a:lnTo>
                      <a:pt x="417" y="88"/>
                    </a:lnTo>
                    <a:lnTo>
                      <a:pt x="417" y="86"/>
                    </a:lnTo>
                    <a:lnTo>
                      <a:pt x="417" y="86"/>
                    </a:lnTo>
                    <a:lnTo>
                      <a:pt x="417" y="83"/>
                    </a:lnTo>
                    <a:lnTo>
                      <a:pt x="417" y="81"/>
                    </a:lnTo>
                    <a:lnTo>
                      <a:pt x="417" y="78"/>
                    </a:lnTo>
                    <a:lnTo>
                      <a:pt x="417" y="76"/>
                    </a:lnTo>
                    <a:lnTo>
                      <a:pt x="417" y="76"/>
                    </a:lnTo>
                    <a:lnTo>
                      <a:pt x="417" y="76"/>
                    </a:lnTo>
                    <a:lnTo>
                      <a:pt x="417" y="76"/>
                    </a:lnTo>
                    <a:lnTo>
                      <a:pt x="417" y="74"/>
                    </a:lnTo>
                    <a:lnTo>
                      <a:pt x="417" y="74"/>
                    </a:lnTo>
                    <a:lnTo>
                      <a:pt x="417" y="71"/>
                    </a:lnTo>
                    <a:lnTo>
                      <a:pt x="419" y="69"/>
                    </a:lnTo>
                    <a:lnTo>
                      <a:pt x="419" y="69"/>
                    </a:lnTo>
                    <a:lnTo>
                      <a:pt x="417" y="66"/>
                    </a:lnTo>
                    <a:lnTo>
                      <a:pt x="414" y="61"/>
                    </a:lnTo>
                    <a:lnTo>
                      <a:pt x="414" y="61"/>
                    </a:lnTo>
                    <a:lnTo>
                      <a:pt x="412" y="59"/>
                    </a:lnTo>
                    <a:lnTo>
                      <a:pt x="412" y="56"/>
                    </a:lnTo>
                    <a:lnTo>
                      <a:pt x="412" y="56"/>
                    </a:lnTo>
                    <a:lnTo>
                      <a:pt x="412" y="54"/>
                    </a:lnTo>
                    <a:lnTo>
                      <a:pt x="412" y="54"/>
                    </a:lnTo>
                    <a:lnTo>
                      <a:pt x="412" y="49"/>
                    </a:lnTo>
                    <a:lnTo>
                      <a:pt x="410" y="47"/>
                    </a:lnTo>
                    <a:lnTo>
                      <a:pt x="407" y="47"/>
                    </a:lnTo>
                    <a:lnTo>
                      <a:pt x="405" y="44"/>
                    </a:lnTo>
                    <a:lnTo>
                      <a:pt x="405" y="42"/>
                    </a:lnTo>
                    <a:lnTo>
                      <a:pt x="405" y="39"/>
                    </a:lnTo>
                    <a:lnTo>
                      <a:pt x="405" y="37"/>
                    </a:lnTo>
                    <a:lnTo>
                      <a:pt x="405" y="37"/>
                    </a:lnTo>
                    <a:lnTo>
                      <a:pt x="402" y="35"/>
                    </a:lnTo>
                    <a:lnTo>
                      <a:pt x="400" y="32"/>
                    </a:lnTo>
                    <a:lnTo>
                      <a:pt x="400" y="32"/>
                    </a:lnTo>
                    <a:lnTo>
                      <a:pt x="397" y="30"/>
                    </a:lnTo>
                    <a:lnTo>
                      <a:pt x="400" y="27"/>
                    </a:lnTo>
                    <a:lnTo>
                      <a:pt x="400" y="27"/>
                    </a:lnTo>
                    <a:lnTo>
                      <a:pt x="400" y="25"/>
                    </a:lnTo>
                    <a:lnTo>
                      <a:pt x="400" y="22"/>
                    </a:lnTo>
                    <a:lnTo>
                      <a:pt x="400" y="20"/>
                    </a:lnTo>
                    <a:lnTo>
                      <a:pt x="397" y="20"/>
                    </a:lnTo>
                    <a:lnTo>
                      <a:pt x="397" y="17"/>
                    </a:lnTo>
                    <a:lnTo>
                      <a:pt x="397" y="17"/>
                    </a:lnTo>
                    <a:lnTo>
                      <a:pt x="395" y="15"/>
                    </a:lnTo>
                    <a:lnTo>
                      <a:pt x="395" y="10"/>
                    </a:lnTo>
                    <a:lnTo>
                      <a:pt x="395" y="5"/>
                    </a:lnTo>
                    <a:lnTo>
                      <a:pt x="395" y="3"/>
                    </a:lnTo>
                    <a:lnTo>
                      <a:pt x="395" y="0"/>
                    </a:lnTo>
                    <a:lnTo>
                      <a:pt x="392" y="0"/>
                    </a:lnTo>
                    <a:lnTo>
                      <a:pt x="390" y="0"/>
                    </a:lnTo>
                  </a:path>
                </a:pathLst>
              </a:custGeom>
              <a:noFill/>
              <a:ln w="5">
                <a:solidFill>
                  <a:srgbClr val="808285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200" dirty="0"/>
              </a:p>
            </p:txBody>
          </p:sp>
          <p:sp>
            <p:nvSpPr>
              <p:cNvPr id="180" name="Freeform 306">
                <a:extLst>
                  <a:ext uri="{FF2B5EF4-FFF2-40B4-BE49-F238E27FC236}">
                    <a16:creationId xmlns:a16="http://schemas.microsoft.com/office/drawing/2014/main" id="{886CF628-1065-4EF5-986F-5CE23D32795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41" y="2299"/>
                <a:ext cx="12" cy="288"/>
              </a:xfrm>
              <a:custGeom>
                <a:avLst/>
                <a:gdLst>
                  <a:gd name="T0" fmla="*/ 0 w 12"/>
                  <a:gd name="T1" fmla="*/ 0 h 288"/>
                  <a:gd name="T2" fmla="*/ 0 w 12"/>
                  <a:gd name="T3" fmla="*/ 12 h 288"/>
                  <a:gd name="T4" fmla="*/ 0 w 12"/>
                  <a:gd name="T5" fmla="*/ 22 h 288"/>
                  <a:gd name="T6" fmla="*/ 0 w 12"/>
                  <a:gd name="T7" fmla="*/ 34 h 288"/>
                  <a:gd name="T8" fmla="*/ 0 w 12"/>
                  <a:gd name="T9" fmla="*/ 44 h 288"/>
                  <a:gd name="T10" fmla="*/ 3 w 12"/>
                  <a:gd name="T11" fmla="*/ 56 h 288"/>
                  <a:gd name="T12" fmla="*/ 3 w 12"/>
                  <a:gd name="T13" fmla="*/ 68 h 288"/>
                  <a:gd name="T14" fmla="*/ 5 w 12"/>
                  <a:gd name="T15" fmla="*/ 81 h 288"/>
                  <a:gd name="T16" fmla="*/ 8 w 12"/>
                  <a:gd name="T17" fmla="*/ 102 h 288"/>
                  <a:gd name="T18" fmla="*/ 10 w 12"/>
                  <a:gd name="T19" fmla="*/ 115 h 288"/>
                  <a:gd name="T20" fmla="*/ 12 w 12"/>
                  <a:gd name="T21" fmla="*/ 137 h 288"/>
                  <a:gd name="T22" fmla="*/ 12 w 12"/>
                  <a:gd name="T23" fmla="*/ 139 h 288"/>
                  <a:gd name="T24" fmla="*/ 12 w 12"/>
                  <a:gd name="T25" fmla="*/ 176 h 288"/>
                  <a:gd name="T26" fmla="*/ 12 w 12"/>
                  <a:gd name="T27" fmla="*/ 215 h 288"/>
                  <a:gd name="T28" fmla="*/ 10 w 12"/>
                  <a:gd name="T29" fmla="*/ 251 h 288"/>
                  <a:gd name="T30" fmla="*/ 10 w 12"/>
                  <a:gd name="T31" fmla="*/ 288 h 2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2" h="288">
                    <a:moveTo>
                      <a:pt x="0" y="0"/>
                    </a:moveTo>
                    <a:lnTo>
                      <a:pt x="0" y="12"/>
                    </a:lnTo>
                    <a:lnTo>
                      <a:pt x="0" y="22"/>
                    </a:lnTo>
                    <a:lnTo>
                      <a:pt x="0" y="34"/>
                    </a:lnTo>
                    <a:lnTo>
                      <a:pt x="0" y="44"/>
                    </a:lnTo>
                    <a:lnTo>
                      <a:pt x="3" y="56"/>
                    </a:lnTo>
                    <a:lnTo>
                      <a:pt x="3" y="68"/>
                    </a:lnTo>
                    <a:lnTo>
                      <a:pt x="5" y="81"/>
                    </a:lnTo>
                    <a:lnTo>
                      <a:pt x="8" y="102"/>
                    </a:lnTo>
                    <a:lnTo>
                      <a:pt x="10" y="115"/>
                    </a:lnTo>
                    <a:lnTo>
                      <a:pt x="12" y="137"/>
                    </a:lnTo>
                    <a:lnTo>
                      <a:pt x="12" y="139"/>
                    </a:lnTo>
                    <a:lnTo>
                      <a:pt x="12" y="176"/>
                    </a:lnTo>
                    <a:lnTo>
                      <a:pt x="12" y="215"/>
                    </a:lnTo>
                    <a:lnTo>
                      <a:pt x="10" y="251"/>
                    </a:lnTo>
                    <a:lnTo>
                      <a:pt x="10" y="288"/>
                    </a:lnTo>
                  </a:path>
                </a:pathLst>
              </a:custGeom>
              <a:noFill/>
              <a:ln w="5">
                <a:solidFill>
                  <a:srgbClr val="808285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200" dirty="0"/>
              </a:p>
            </p:txBody>
          </p:sp>
          <p:sp>
            <p:nvSpPr>
              <p:cNvPr id="181" name="Freeform 307">
                <a:extLst>
                  <a:ext uri="{FF2B5EF4-FFF2-40B4-BE49-F238E27FC236}">
                    <a16:creationId xmlns:a16="http://schemas.microsoft.com/office/drawing/2014/main" id="{1561F5A7-7437-43B2-9413-90EAA523B72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41" y="1843"/>
                <a:ext cx="987" cy="544"/>
              </a:xfrm>
              <a:custGeom>
                <a:avLst/>
                <a:gdLst>
                  <a:gd name="T0" fmla="*/ 59 w 987"/>
                  <a:gd name="T1" fmla="*/ 500 h 544"/>
                  <a:gd name="T2" fmla="*/ 122 w 987"/>
                  <a:gd name="T3" fmla="*/ 500 h 544"/>
                  <a:gd name="T4" fmla="*/ 188 w 987"/>
                  <a:gd name="T5" fmla="*/ 500 h 544"/>
                  <a:gd name="T6" fmla="*/ 249 w 987"/>
                  <a:gd name="T7" fmla="*/ 500 h 544"/>
                  <a:gd name="T8" fmla="*/ 312 w 987"/>
                  <a:gd name="T9" fmla="*/ 500 h 544"/>
                  <a:gd name="T10" fmla="*/ 315 w 987"/>
                  <a:gd name="T11" fmla="*/ 505 h 544"/>
                  <a:gd name="T12" fmla="*/ 320 w 987"/>
                  <a:gd name="T13" fmla="*/ 510 h 544"/>
                  <a:gd name="T14" fmla="*/ 320 w 987"/>
                  <a:gd name="T15" fmla="*/ 519 h 544"/>
                  <a:gd name="T16" fmla="*/ 315 w 987"/>
                  <a:gd name="T17" fmla="*/ 524 h 544"/>
                  <a:gd name="T18" fmla="*/ 307 w 987"/>
                  <a:gd name="T19" fmla="*/ 527 h 544"/>
                  <a:gd name="T20" fmla="*/ 305 w 987"/>
                  <a:gd name="T21" fmla="*/ 532 h 544"/>
                  <a:gd name="T22" fmla="*/ 298 w 987"/>
                  <a:gd name="T23" fmla="*/ 541 h 544"/>
                  <a:gd name="T24" fmla="*/ 329 w 987"/>
                  <a:gd name="T25" fmla="*/ 544 h 544"/>
                  <a:gd name="T26" fmla="*/ 349 w 987"/>
                  <a:gd name="T27" fmla="*/ 532 h 544"/>
                  <a:gd name="T28" fmla="*/ 354 w 987"/>
                  <a:gd name="T29" fmla="*/ 519 h 544"/>
                  <a:gd name="T30" fmla="*/ 356 w 987"/>
                  <a:gd name="T31" fmla="*/ 507 h 544"/>
                  <a:gd name="T32" fmla="*/ 359 w 987"/>
                  <a:gd name="T33" fmla="*/ 498 h 544"/>
                  <a:gd name="T34" fmla="*/ 376 w 987"/>
                  <a:gd name="T35" fmla="*/ 500 h 544"/>
                  <a:gd name="T36" fmla="*/ 437 w 987"/>
                  <a:gd name="T37" fmla="*/ 500 h 544"/>
                  <a:gd name="T38" fmla="*/ 458 w 987"/>
                  <a:gd name="T39" fmla="*/ 483 h 544"/>
                  <a:gd name="T40" fmla="*/ 473 w 987"/>
                  <a:gd name="T41" fmla="*/ 488 h 544"/>
                  <a:gd name="T42" fmla="*/ 517 w 987"/>
                  <a:gd name="T43" fmla="*/ 488 h 544"/>
                  <a:gd name="T44" fmla="*/ 563 w 987"/>
                  <a:gd name="T45" fmla="*/ 485 h 544"/>
                  <a:gd name="T46" fmla="*/ 605 w 987"/>
                  <a:gd name="T47" fmla="*/ 488 h 544"/>
                  <a:gd name="T48" fmla="*/ 656 w 987"/>
                  <a:gd name="T49" fmla="*/ 490 h 544"/>
                  <a:gd name="T50" fmla="*/ 712 w 987"/>
                  <a:gd name="T51" fmla="*/ 490 h 544"/>
                  <a:gd name="T52" fmla="*/ 761 w 987"/>
                  <a:gd name="T53" fmla="*/ 493 h 544"/>
                  <a:gd name="T54" fmla="*/ 785 w 987"/>
                  <a:gd name="T55" fmla="*/ 483 h 544"/>
                  <a:gd name="T56" fmla="*/ 805 w 987"/>
                  <a:gd name="T57" fmla="*/ 476 h 544"/>
                  <a:gd name="T58" fmla="*/ 812 w 987"/>
                  <a:gd name="T59" fmla="*/ 468 h 544"/>
                  <a:gd name="T60" fmla="*/ 824 w 987"/>
                  <a:gd name="T61" fmla="*/ 461 h 544"/>
                  <a:gd name="T62" fmla="*/ 834 w 987"/>
                  <a:gd name="T63" fmla="*/ 451 h 544"/>
                  <a:gd name="T64" fmla="*/ 851 w 987"/>
                  <a:gd name="T65" fmla="*/ 437 h 544"/>
                  <a:gd name="T66" fmla="*/ 880 w 987"/>
                  <a:gd name="T67" fmla="*/ 410 h 544"/>
                  <a:gd name="T68" fmla="*/ 873 w 987"/>
                  <a:gd name="T69" fmla="*/ 402 h 544"/>
                  <a:gd name="T70" fmla="*/ 863 w 987"/>
                  <a:gd name="T71" fmla="*/ 398 h 544"/>
                  <a:gd name="T72" fmla="*/ 856 w 987"/>
                  <a:gd name="T73" fmla="*/ 383 h 544"/>
                  <a:gd name="T74" fmla="*/ 848 w 987"/>
                  <a:gd name="T75" fmla="*/ 373 h 544"/>
                  <a:gd name="T76" fmla="*/ 846 w 987"/>
                  <a:gd name="T77" fmla="*/ 366 h 544"/>
                  <a:gd name="T78" fmla="*/ 839 w 987"/>
                  <a:gd name="T79" fmla="*/ 354 h 544"/>
                  <a:gd name="T80" fmla="*/ 841 w 987"/>
                  <a:gd name="T81" fmla="*/ 346 h 544"/>
                  <a:gd name="T82" fmla="*/ 844 w 987"/>
                  <a:gd name="T83" fmla="*/ 342 h 544"/>
                  <a:gd name="T84" fmla="*/ 844 w 987"/>
                  <a:gd name="T85" fmla="*/ 332 h 544"/>
                  <a:gd name="T86" fmla="*/ 868 w 987"/>
                  <a:gd name="T87" fmla="*/ 317 h 544"/>
                  <a:gd name="T88" fmla="*/ 868 w 987"/>
                  <a:gd name="T89" fmla="*/ 303 h 544"/>
                  <a:gd name="T90" fmla="*/ 875 w 987"/>
                  <a:gd name="T91" fmla="*/ 285 h 544"/>
                  <a:gd name="T92" fmla="*/ 890 w 987"/>
                  <a:gd name="T93" fmla="*/ 285 h 544"/>
                  <a:gd name="T94" fmla="*/ 887 w 987"/>
                  <a:gd name="T95" fmla="*/ 290 h 544"/>
                  <a:gd name="T96" fmla="*/ 897 w 987"/>
                  <a:gd name="T97" fmla="*/ 285 h 544"/>
                  <a:gd name="T98" fmla="*/ 897 w 987"/>
                  <a:gd name="T99" fmla="*/ 276 h 544"/>
                  <a:gd name="T100" fmla="*/ 900 w 987"/>
                  <a:gd name="T101" fmla="*/ 264 h 544"/>
                  <a:gd name="T102" fmla="*/ 912 w 987"/>
                  <a:gd name="T103" fmla="*/ 254 h 544"/>
                  <a:gd name="T104" fmla="*/ 924 w 987"/>
                  <a:gd name="T105" fmla="*/ 246 h 544"/>
                  <a:gd name="T106" fmla="*/ 939 w 987"/>
                  <a:gd name="T107" fmla="*/ 242 h 544"/>
                  <a:gd name="T108" fmla="*/ 963 w 987"/>
                  <a:gd name="T109" fmla="*/ 220 h 544"/>
                  <a:gd name="T110" fmla="*/ 961 w 987"/>
                  <a:gd name="T111" fmla="*/ 210 h 544"/>
                  <a:gd name="T112" fmla="*/ 968 w 987"/>
                  <a:gd name="T113" fmla="*/ 200 h 544"/>
                  <a:gd name="T114" fmla="*/ 968 w 987"/>
                  <a:gd name="T115" fmla="*/ 193 h 544"/>
                  <a:gd name="T116" fmla="*/ 975 w 987"/>
                  <a:gd name="T117" fmla="*/ 171 h 544"/>
                  <a:gd name="T118" fmla="*/ 980 w 987"/>
                  <a:gd name="T119" fmla="*/ 156 h 544"/>
                  <a:gd name="T120" fmla="*/ 980 w 987"/>
                  <a:gd name="T121" fmla="*/ 144 h 544"/>
                  <a:gd name="T122" fmla="*/ 985 w 987"/>
                  <a:gd name="T123" fmla="*/ 129 h 54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</a:cxnLst>
                <a:rect l="0" t="0" r="r" b="b"/>
                <a:pathLst>
                  <a:path w="987" h="544">
                    <a:moveTo>
                      <a:pt x="0" y="500"/>
                    </a:moveTo>
                    <a:lnTo>
                      <a:pt x="8" y="500"/>
                    </a:lnTo>
                    <a:lnTo>
                      <a:pt x="15" y="500"/>
                    </a:lnTo>
                    <a:lnTo>
                      <a:pt x="20" y="500"/>
                    </a:lnTo>
                    <a:lnTo>
                      <a:pt x="27" y="500"/>
                    </a:lnTo>
                    <a:lnTo>
                      <a:pt x="34" y="500"/>
                    </a:lnTo>
                    <a:lnTo>
                      <a:pt x="39" y="500"/>
                    </a:lnTo>
                    <a:lnTo>
                      <a:pt x="47" y="500"/>
                    </a:lnTo>
                    <a:lnTo>
                      <a:pt x="54" y="500"/>
                    </a:lnTo>
                    <a:lnTo>
                      <a:pt x="59" y="500"/>
                    </a:lnTo>
                    <a:lnTo>
                      <a:pt x="66" y="500"/>
                    </a:lnTo>
                    <a:lnTo>
                      <a:pt x="73" y="500"/>
                    </a:lnTo>
                    <a:lnTo>
                      <a:pt x="78" y="500"/>
                    </a:lnTo>
                    <a:lnTo>
                      <a:pt x="86" y="500"/>
                    </a:lnTo>
                    <a:lnTo>
                      <a:pt x="90" y="500"/>
                    </a:lnTo>
                    <a:lnTo>
                      <a:pt x="95" y="500"/>
                    </a:lnTo>
                    <a:lnTo>
                      <a:pt x="103" y="500"/>
                    </a:lnTo>
                    <a:lnTo>
                      <a:pt x="110" y="500"/>
                    </a:lnTo>
                    <a:lnTo>
                      <a:pt x="115" y="500"/>
                    </a:lnTo>
                    <a:lnTo>
                      <a:pt x="122" y="500"/>
                    </a:lnTo>
                    <a:lnTo>
                      <a:pt x="129" y="500"/>
                    </a:lnTo>
                    <a:lnTo>
                      <a:pt x="134" y="500"/>
                    </a:lnTo>
                    <a:lnTo>
                      <a:pt x="142" y="500"/>
                    </a:lnTo>
                    <a:lnTo>
                      <a:pt x="149" y="500"/>
                    </a:lnTo>
                    <a:lnTo>
                      <a:pt x="154" y="500"/>
                    </a:lnTo>
                    <a:lnTo>
                      <a:pt x="161" y="500"/>
                    </a:lnTo>
                    <a:lnTo>
                      <a:pt x="168" y="500"/>
                    </a:lnTo>
                    <a:lnTo>
                      <a:pt x="173" y="500"/>
                    </a:lnTo>
                    <a:lnTo>
                      <a:pt x="181" y="500"/>
                    </a:lnTo>
                    <a:lnTo>
                      <a:pt x="188" y="500"/>
                    </a:lnTo>
                    <a:lnTo>
                      <a:pt x="193" y="500"/>
                    </a:lnTo>
                    <a:lnTo>
                      <a:pt x="200" y="500"/>
                    </a:lnTo>
                    <a:lnTo>
                      <a:pt x="207" y="500"/>
                    </a:lnTo>
                    <a:lnTo>
                      <a:pt x="212" y="500"/>
                    </a:lnTo>
                    <a:lnTo>
                      <a:pt x="220" y="500"/>
                    </a:lnTo>
                    <a:lnTo>
                      <a:pt x="227" y="500"/>
                    </a:lnTo>
                    <a:lnTo>
                      <a:pt x="229" y="500"/>
                    </a:lnTo>
                    <a:lnTo>
                      <a:pt x="237" y="500"/>
                    </a:lnTo>
                    <a:lnTo>
                      <a:pt x="244" y="500"/>
                    </a:lnTo>
                    <a:lnTo>
                      <a:pt x="249" y="500"/>
                    </a:lnTo>
                    <a:lnTo>
                      <a:pt x="256" y="500"/>
                    </a:lnTo>
                    <a:lnTo>
                      <a:pt x="263" y="500"/>
                    </a:lnTo>
                    <a:lnTo>
                      <a:pt x="268" y="500"/>
                    </a:lnTo>
                    <a:lnTo>
                      <a:pt x="276" y="500"/>
                    </a:lnTo>
                    <a:lnTo>
                      <a:pt x="283" y="500"/>
                    </a:lnTo>
                    <a:lnTo>
                      <a:pt x="288" y="500"/>
                    </a:lnTo>
                    <a:lnTo>
                      <a:pt x="295" y="500"/>
                    </a:lnTo>
                    <a:lnTo>
                      <a:pt x="302" y="500"/>
                    </a:lnTo>
                    <a:lnTo>
                      <a:pt x="307" y="500"/>
                    </a:lnTo>
                    <a:lnTo>
                      <a:pt x="312" y="500"/>
                    </a:lnTo>
                    <a:lnTo>
                      <a:pt x="312" y="500"/>
                    </a:lnTo>
                    <a:lnTo>
                      <a:pt x="312" y="500"/>
                    </a:lnTo>
                    <a:lnTo>
                      <a:pt x="312" y="500"/>
                    </a:lnTo>
                    <a:lnTo>
                      <a:pt x="312" y="502"/>
                    </a:lnTo>
                    <a:lnTo>
                      <a:pt x="315" y="502"/>
                    </a:lnTo>
                    <a:lnTo>
                      <a:pt x="315" y="502"/>
                    </a:lnTo>
                    <a:lnTo>
                      <a:pt x="315" y="505"/>
                    </a:lnTo>
                    <a:lnTo>
                      <a:pt x="315" y="505"/>
                    </a:lnTo>
                    <a:lnTo>
                      <a:pt x="315" y="505"/>
                    </a:lnTo>
                    <a:lnTo>
                      <a:pt x="315" y="505"/>
                    </a:lnTo>
                    <a:lnTo>
                      <a:pt x="315" y="505"/>
                    </a:lnTo>
                    <a:lnTo>
                      <a:pt x="315" y="507"/>
                    </a:lnTo>
                    <a:lnTo>
                      <a:pt x="315" y="507"/>
                    </a:lnTo>
                    <a:lnTo>
                      <a:pt x="315" y="507"/>
                    </a:lnTo>
                    <a:lnTo>
                      <a:pt x="315" y="507"/>
                    </a:lnTo>
                    <a:lnTo>
                      <a:pt x="317" y="510"/>
                    </a:lnTo>
                    <a:lnTo>
                      <a:pt x="317" y="510"/>
                    </a:lnTo>
                    <a:lnTo>
                      <a:pt x="317" y="510"/>
                    </a:lnTo>
                    <a:lnTo>
                      <a:pt x="320" y="510"/>
                    </a:lnTo>
                    <a:lnTo>
                      <a:pt x="320" y="510"/>
                    </a:lnTo>
                    <a:lnTo>
                      <a:pt x="320" y="510"/>
                    </a:lnTo>
                    <a:lnTo>
                      <a:pt x="320" y="512"/>
                    </a:lnTo>
                    <a:lnTo>
                      <a:pt x="320" y="512"/>
                    </a:lnTo>
                    <a:lnTo>
                      <a:pt x="320" y="512"/>
                    </a:lnTo>
                    <a:lnTo>
                      <a:pt x="320" y="515"/>
                    </a:lnTo>
                    <a:lnTo>
                      <a:pt x="320" y="515"/>
                    </a:lnTo>
                    <a:lnTo>
                      <a:pt x="320" y="517"/>
                    </a:lnTo>
                    <a:lnTo>
                      <a:pt x="320" y="517"/>
                    </a:lnTo>
                    <a:lnTo>
                      <a:pt x="320" y="517"/>
                    </a:lnTo>
                    <a:lnTo>
                      <a:pt x="320" y="519"/>
                    </a:lnTo>
                    <a:lnTo>
                      <a:pt x="320" y="519"/>
                    </a:lnTo>
                    <a:lnTo>
                      <a:pt x="317" y="519"/>
                    </a:lnTo>
                    <a:lnTo>
                      <a:pt x="317" y="519"/>
                    </a:lnTo>
                    <a:lnTo>
                      <a:pt x="317" y="519"/>
                    </a:lnTo>
                    <a:lnTo>
                      <a:pt x="317" y="519"/>
                    </a:lnTo>
                    <a:lnTo>
                      <a:pt x="315" y="522"/>
                    </a:lnTo>
                    <a:lnTo>
                      <a:pt x="315" y="522"/>
                    </a:lnTo>
                    <a:lnTo>
                      <a:pt x="315" y="522"/>
                    </a:lnTo>
                    <a:lnTo>
                      <a:pt x="315" y="522"/>
                    </a:lnTo>
                    <a:lnTo>
                      <a:pt x="315" y="524"/>
                    </a:lnTo>
                    <a:lnTo>
                      <a:pt x="315" y="524"/>
                    </a:lnTo>
                    <a:lnTo>
                      <a:pt x="315" y="524"/>
                    </a:lnTo>
                    <a:lnTo>
                      <a:pt x="315" y="524"/>
                    </a:lnTo>
                    <a:lnTo>
                      <a:pt x="312" y="524"/>
                    </a:lnTo>
                    <a:lnTo>
                      <a:pt x="312" y="527"/>
                    </a:lnTo>
                    <a:lnTo>
                      <a:pt x="310" y="527"/>
                    </a:lnTo>
                    <a:lnTo>
                      <a:pt x="310" y="527"/>
                    </a:lnTo>
                    <a:lnTo>
                      <a:pt x="307" y="527"/>
                    </a:lnTo>
                    <a:lnTo>
                      <a:pt x="307" y="527"/>
                    </a:lnTo>
                    <a:lnTo>
                      <a:pt x="307" y="527"/>
                    </a:lnTo>
                    <a:lnTo>
                      <a:pt x="307" y="529"/>
                    </a:lnTo>
                    <a:lnTo>
                      <a:pt x="307" y="529"/>
                    </a:lnTo>
                    <a:lnTo>
                      <a:pt x="307" y="529"/>
                    </a:lnTo>
                    <a:lnTo>
                      <a:pt x="307" y="529"/>
                    </a:lnTo>
                    <a:lnTo>
                      <a:pt x="307" y="529"/>
                    </a:lnTo>
                    <a:lnTo>
                      <a:pt x="307" y="532"/>
                    </a:lnTo>
                    <a:lnTo>
                      <a:pt x="307" y="532"/>
                    </a:lnTo>
                    <a:lnTo>
                      <a:pt x="305" y="532"/>
                    </a:lnTo>
                    <a:lnTo>
                      <a:pt x="305" y="532"/>
                    </a:lnTo>
                    <a:lnTo>
                      <a:pt x="305" y="532"/>
                    </a:lnTo>
                    <a:lnTo>
                      <a:pt x="305" y="532"/>
                    </a:lnTo>
                    <a:lnTo>
                      <a:pt x="302" y="532"/>
                    </a:lnTo>
                    <a:lnTo>
                      <a:pt x="302" y="532"/>
                    </a:lnTo>
                    <a:lnTo>
                      <a:pt x="302" y="534"/>
                    </a:lnTo>
                    <a:lnTo>
                      <a:pt x="302" y="534"/>
                    </a:lnTo>
                    <a:lnTo>
                      <a:pt x="302" y="534"/>
                    </a:lnTo>
                    <a:lnTo>
                      <a:pt x="302" y="534"/>
                    </a:lnTo>
                    <a:lnTo>
                      <a:pt x="300" y="537"/>
                    </a:lnTo>
                    <a:lnTo>
                      <a:pt x="300" y="537"/>
                    </a:lnTo>
                    <a:lnTo>
                      <a:pt x="298" y="541"/>
                    </a:lnTo>
                    <a:lnTo>
                      <a:pt x="298" y="544"/>
                    </a:lnTo>
                    <a:lnTo>
                      <a:pt x="298" y="544"/>
                    </a:lnTo>
                    <a:lnTo>
                      <a:pt x="298" y="544"/>
                    </a:lnTo>
                    <a:lnTo>
                      <a:pt x="298" y="544"/>
                    </a:lnTo>
                    <a:lnTo>
                      <a:pt x="302" y="544"/>
                    </a:lnTo>
                    <a:lnTo>
                      <a:pt x="310" y="544"/>
                    </a:lnTo>
                    <a:lnTo>
                      <a:pt x="312" y="544"/>
                    </a:lnTo>
                    <a:lnTo>
                      <a:pt x="320" y="544"/>
                    </a:lnTo>
                    <a:lnTo>
                      <a:pt x="322" y="544"/>
                    </a:lnTo>
                    <a:lnTo>
                      <a:pt x="329" y="544"/>
                    </a:lnTo>
                    <a:lnTo>
                      <a:pt x="332" y="544"/>
                    </a:lnTo>
                    <a:lnTo>
                      <a:pt x="339" y="544"/>
                    </a:lnTo>
                    <a:lnTo>
                      <a:pt x="341" y="544"/>
                    </a:lnTo>
                    <a:lnTo>
                      <a:pt x="344" y="544"/>
                    </a:lnTo>
                    <a:lnTo>
                      <a:pt x="344" y="539"/>
                    </a:lnTo>
                    <a:lnTo>
                      <a:pt x="346" y="537"/>
                    </a:lnTo>
                    <a:lnTo>
                      <a:pt x="346" y="534"/>
                    </a:lnTo>
                    <a:lnTo>
                      <a:pt x="346" y="534"/>
                    </a:lnTo>
                    <a:lnTo>
                      <a:pt x="346" y="534"/>
                    </a:lnTo>
                    <a:lnTo>
                      <a:pt x="349" y="532"/>
                    </a:lnTo>
                    <a:lnTo>
                      <a:pt x="349" y="532"/>
                    </a:lnTo>
                    <a:lnTo>
                      <a:pt x="351" y="532"/>
                    </a:lnTo>
                    <a:lnTo>
                      <a:pt x="349" y="527"/>
                    </a:lnTo>
                    <a:lnTo>
                      <a:pt x="344" y="522"/>
                    </a:lnTo>
                    <a:lnTo>
                      <a:pt x="346" y="522"/>
                    </a:lnTo>
                    <a:lnTo>
                      <a:pt x="354" y="522"/>
                    </a:lnTo>
                    <a:lnTo>
                      <a:pt x="354" y="522"/>
                    </a:lnTo>
                    <a:lnTo>
                      <a:pt x="354" y="519"/>
                    </a:lnTo>
                    <a:lnTo>
                      <a:pt x="354" y="519"/>
                    </a:lnTo>
                    <a:lnTo>
                      <a:pt x="354" y="519"/>
                    </a:lnTo>
                    <a:lnTo>
                      <a:pt x="351" y="517"/>
                    </a:lnTo>
                    <a:lnTo>
                      <a:pt x="351" y="517"/>
                    </a:lnTo>
                    <a:lnTo>
                      <a:pt x="349" y="515"/>
                    </a:lnTo>
                    <a:lnTo>
                      <a:pt x="349" y="515"/>
                    </a:lnTo>
                    <a:lnTo>
                      <a:pt x="351" y="512"/>
                    </a:lnTo>
                    <a:lnTo>
                      <a:pt x="354" y="512"/>
                    </a:lnTo>
                    <a:lnTo>
                      <a:pt x="354" y="512"/>
                    </a:lnTo>
                    <a:lnTo>
                      <a:pt x="356" y="512"/>
                    </a:lnTo>
                    <a:lnTo>
                      <a:pt x="356" y="510"/>
                    </a:lnTo>
                    <a:lnTo>
                      <a:pt x="356" y="507"/>
                    </a:lnTo>
                    <a:lnTo>
                      <a:pt x="354" y="505"/>
                    </a:lnTo>
                    <a:lnTo>
                      <a:pt x="354" y="502"/>
                    </a:lnTo>
                    <a:lnTo>
                      <a:pt x="356" y="502"/>
                    </a:lnTo>
                    <a:lnTo>
                      <a:pt x="354" y="500"/>
                    </a:lnTo>
                    <a:lnTo>
                      <a:pt x="354" y="500"/>
                    </a:lnTo>
                    <a:lnTo>
                      <a:pt x="354" y="498"/>
                    </a:lnTo>
                    <a:lnTo>
                      <a:pt x="354" y="495"/>
                    </a:lnTo>
                    <a:lnTo>
                      <a:pt x="356" y="495"/>
                    </a:lnTo>
                    <a:lnTo>
                      <a:pt x="359" y="495"/>
                    </a:lnTo>
                    <a:lnTo>
                      <a:pt x="359" y="498"/>
                    </a:lnTo>
                    <a:lnTo>
                      <a:pt x="359" y="500"/>
                    </a:lnTo>
                    <a:lnTo>
                      <a:pt x="359" y="502"/>
                    </a:lnTo>
                    <a:lnTo>
                      <a:pt x="359" y="502"/>
                    </a:lnTo>
                    <a:lnTo>
                      <a:pt x="361" y="505"/>
                    </a:lnTo>
                    <a:lnTo>
                      <a:pt x="361" y="502"/>
                    </a:lnTo>
                    <a:lnTo>
                      <a:pt x="361" y="502"/>
                    </a:lnTo>
                    <a:lnTo>
                      <a:pt x="363" y="500"/>
                    </a:lnTo>
                    <a:lnTo>
                      <a:pt x="363" y="500"/>
                    </a:lnTo>
                    <a:lnTo>
                      <a:pt x="371" y="500"/>
                    </a:lnTo>
                    <a:lnTo>
                      <a:pt x="376" y="500"/>
                    </a:lnTo>
                    <a:lnTo>
                      <a:pt x="383" y="500"/>
                    </a:lnTo>
                    <a:lnTo>
                      <a:pt x="388" y="500"/>
                    </a:lnTo>
                    <a:lnTo>
                      <a:pt x="393" y="500"/>
                    </a:lnTo>
                    <a:lnTo>
                      <a:pt x="400" y="500"/>
                    </a:lnTo>
                    <a:lnTo>
                      <a:pt x="405" y="500"/>
                    </a:lnTo>
                    <a:lnTo>
                      <a:pt x="412" y="500"/>
                    </a:lnTo>
                    <a:lnTo>
                      <a:pt x="417" y="500"/>
                    </a:lnTo>
                    <a:lnTo>
                      <a:pt x="424" y="500"/>
                    </a:lnTo>
                    <a:lnTo>
                      <a:pt x="429" y="500"/>
                    </a:lnTo>
                    <a:lnTo>
                      <a:pt x="437" y="500"/>
                    </a:lnTo>
                    <a:lnTo>
                      <a:pt x="441" y="500"/>
                    </a:lnTo>
                    <a:lnTo>
                      <a:pt x="449" y="500"/>
                    </a:lnTo>
                    <a:lnTo>
                      <a:pt x="454" y="500"/>
                    </a:lnTo>
                    <a:lnTo>
                      <a:pt x="461" y="500"/>
                    </a:lnTo>
                    <a:lnTo>
                      <a:pt x="461" y="498"/>
                    </a:lnTo>
                    <a:lnTo>
                      <a:pt x="461" y="495"/>
                    </a:lnTo>
                    <a:lnTo>
                      <a:pt x="461" y="493"/>
                    </a:lnTo>
                    <a:lnTo>
                      <a:pt x="458" y="488"/>
                    </a:lnTo>
                    <a:lnTo>
                      <a:pt x="458" y="485"/>
                    </a:lnTo>
                    <a:lnTo>
                      <a:pt x="458" y="483"/>
                    </a:lnTo>
                    <a:lnTo>
                      <a:pt x="458" y="483"/>
                    </a:lnTo>
                    <a:lnTo>
                      <a:pt x="458" y="483"/>
                    </a:lnTo>
                    <a:lnTo>
                      <a:pt x="458" y="483"/>
                    </a:lnTo>
                    <a:lnTo>
                      <a:pt x="466" y="483"/>
                    </a:lnTo>
                    <a:lnTo>
                      <a:pt x="468" y="485"/>
                    </a:lnTo>
                    <a:lnTo>
                      <a:pt x="473" y="485"/>
                    </a:lnTo>
                    <a:lnTo>
                      <a:pt x="473" y="485"/>
                    </a:lnTo>
                    <a:lnTo>
                      <a:pt x="473" y="485"/>
                    </a:lnTo>
                    <a:lnTo>
                      <a:pt x="473" y="488"/>
                    </a:lnTo>
                    <a:lnTo>
                      <a:pt x="473" y="488"/>
                    </a:lnTo>
                    <a:lnTo>
                      <a:pt x="476" y="488"/>
                    </a:lnTo>
                    <a:lnTo>
                      <a:pt x="476" y="488"/>
                    </a:lnTo>
                    <a:lnTo>
                      <a:pt x="478" y="488"/>
                    </a:lnTo>
                    <a:lnTo>
                      <a:pt x="480" y="488"/>
                    </a:lnTo>
                    <a:lnTo>
                      <a:pt x="488" y="488"/>
                    </a:lnTo>
                    <a:lnTo>
                      <a:pt x="495" y="488"/>
                    </a:lnTo>
                    <a:lnTo>
                      <a:pt x="497" y="488"/>
                    </a:lnTo>
                    <a:lnTo>
                      <a:pt x="502" y="488"/>
                    </a:lnTo>
                    <a:lnTo>
                      <a:pt x="510" y="488"/>
                    </a:lnTo>
                    <a:lnTo>
                      <a:pt x="517" y="488"/>
                    </a:lnTo>
                    <a:lnTo>
                      <a:pt x="524" y="488"/>
                    </a:lnTo>
                    <a:lnTo>
                      <a:pt x="527" y="488"/>
                    </a:lnTo>
                    <a:lnTo>
                      <a:pt x="534" y="488"/>
                    </a:lnTo>
                    <a:lnTo>
                      <a:pt x="534" y="488"/>
                    </a:lnTo>
                    <a:lnTo>
                      <a:pt x="541" y="485"/>
                    </a:lnTo>
                    <a:lnTo>
                      <a:pt x="546" y="485"/>
                    </a:lnTo>
                    <a:lnTo>
                      <a:pt x="554" y="485"/>
                    </a:lnTo>
                    <a:lnTo>
                      <a:pt x="558" y="485"/>
                    </a:lnTo>
                    <a:lnTo>
                      <a:pt x="561" y="485"/>
                    </a:lnTo>
                    <a:lnTo>
                      <a:pt x="563" y="485"/>
                    </a:lnTo>
                    <a:lnTo>
                      <a:pt x="568" y="485"/>
                    </a:lnTo>
                    <a:lnTo>
                      <a:pt x="568" y="485"/>
                    </a:lnTo>
                    <a:lnTo>
                      <a:pt x="571" y="485"/>
                    </a:lnTo>
                    <a:lnTo>
                      <a:pt x="578" y="485"/>
                    </a:lnTo>
                    <a:lnTo>
                      <a:pt x="578" y="488"/>
                    </a:lnTo>
                    <a:lnTo>
                      <a:pt x="585" y="488"/>
                    </a:lnTo>
                    <a:lnTo>
                      <a:pt x="588" y="488"/>
                    </a:lnTo>
                    <a:lnTo>
                      <a:pt x="595" y="488"/>
                    </a:lnTo>
                    <a:lnTo>
                      <a:pt x="597" y="488"/>
                    </a:lnTo>
                    <a:lnTo>
                      <a:pt x="605" y="488"/>
                    </a:lnTo>
                    <a:lnTo>
                      <a:pt x="610" y="488"/>
                    </a:lnTo>
                    <a:lnTo>
                      <a:pt x="612" y="488"/>
                    </a:lnTo>
                    <a:lnTo>
                      <a:pt x="619" y="488"/>
                    </a:lnTo>
                    <a:lnTo>
                      <a:pt x="627" y="490"/>
                    </a:lnTo>
                    <a:lnTo>
                      <a:pt x="629" y="490"/>
                    </a:lnTo>
                    <a:lnTo>
                      <a:pt x="634" y="490"/>
                    </a:lnTo>
                    <a:lnTo>
                      <a:pt x="639" y="490"/>
                    </a:lnTo>
                    <a:lnTo>
                      <a:pt x="644" y="490"/>
                    </a:lnTo>
                    <a:lnTo>
                      <a:pt x="651" y="490"/>
                    </a:lnTo>
                    <a:lnTo>
                      <a:pt x="656" y="490"/>
                    </a:lnTo>
                    <a:lnTo>
                      <a:pt x="663" y="490"/>
                    </a:lnTo>
                    <a:lnTo>
                      <a:pt x="666" y="490"/>
                    </a:lnTo>
                    <a:lnTo>
                      <a:pt x="671" y="490"/>
                    </a:lnTo>
                    <a:lnTo>
                      <a:pt x="678" y="490"/>
                    </a:lnTo>
                    <a:lnTo>
                      <a:pt x="683" y="490"/>
                    </a:lnTo>
                    <a:lnTo>
                      <a:pt x="690" y="490"/>
                    </a:lnTo>
                    <a:lnTo>
                      <a:pt x="697" y="490"/>
                    </a:lnTo>
                    <a:lnTo>
                      <a:pt x="700" y="490"/>
                    </a:lnTo>
                    <a:lnTo>
                      <a:pt x="705" y="490"/>
                    </a:lnTo>
                    <a:lnTo>
                      <a:pt x="712" y="490"/>
                    </a:lnTo>
                    <a:lnTo>
                      <a:pt x="714" y="490"/>
                    </a:lnTo>
                    <a:lnTo>
                      <a:pt x="719" y="490"/>
                    </a:lnTo>
                    <a:lnTo>
                      <a:pt x="727" y="490"/>
                    </a:lnTo>
                    <a:lnTo>
                      <a:pt x="729" y="490"/>
                    </a:lnTo>
                    <a:lnTo>
                      <a:pt x="734" y="493"/>
                    </a:lnTo>
                    <a:lnTo>
                      <a:pt x="746" y="493"/>
                    </a:lnTo>
                    <a:lnTo>
                      <a:pt x="751" y="493"/>
                    </a:lnTo>
                    <a:lnTo>
                      <a:pt x="756" y="493"/>
                    </a:lnTo>
                    <a:lnTo>
                      <a:pt x="758" y="493"/>
                    </a:lnTo>
                    <a:lnTo>
                      <a:pt x="761" y="493"/>
                    </a:lnTo>
                    <a:lnTo>
                      <a:pt x="763" y="493"/>
                    </a:lnTo>
                    <a:lnTo>
                      <a:pt x="766" y="490"/>
                    </a:lnTo>
                    <a:lnTo>
                      <a:pt x="768" y="488"/>
                    </a:lnTo>
                    <a:lnTo>
                      <a:pt x="770" y="488"/>
                    </a:lnTo>
                    <a:lnTo>
                      <a:pt x="770" y="488"/>
                    </a:lnTo>
                    <a:lnTo>
                      <a:pt x="778" y="485"/>
                    </a:lnTo>
                    <a:lnTo>
                      <a:pt x="783" y="485"/>
                    </a:lnTo>
                    <a:lnTo>
                      <a:pt x="785" y="485"/>
                    </a:lnTo>
                    <a:lnTo>
                      <a:pt x="785" y="485"/>
                    </a:lnTo>
                    <a:lnTo>
                      <a:pt x="785" y="483"/>
                    </a:lnTo>
                    <a:lnTo>
                      <a:pt x="785" y="483"/>
                    </a:lnTo>
                    <a:lnTo>
                      <a:pt x="790" y="483"/>
                    </a:lnTo>
                    <a:lnTo>
                      <a:pt x="795" y="480"/>
                    </a:lnTo>
                    <a:lnTo>
                      <a:pt x="795" y="480"/>
                    </a:lnTo>
                    <a:lnTo>
                      <a:pt x="802" y="478"/>
                    </a:lnTo>
                    <a:lnTo>
                      <a:pt x="802" y="478"/>
                    </a:lnTo>
                    <a:lnTo>
                      <a:pt x="805" y="478"/>
                    </a:lnTo>
                    <a:lnTo>
                      <a:pt x="805" y="478"/>
                    </a:lnTo>
                    <a:lnTo>
                      <a:pt x="805" y="478"/>
                    </a:lnTo>
                    <a:lnTo>
                      <a:pt x="805" y="476"/>
                    </a:lnTo>
                    <a:lnTo>
                      <a:pt x="805" y="476"/>
                    </a:lnTo>
                    <a:lnTo>
                      <a:pt x="805" y="476"/>
                    </a:lnTo>
                    <a:lnTo>
                      <a:pt x="805" y="476"/>
                    </a:lnTo>
                    <a:lnTo>
                      <a:pt x="805" y="473"/>
                    </a:lnTo>
                    <a:lnTo>
                      <a:pt x="805" y="473"/>
                    </a:lnTo>
                    <a:lnTo>
                      <a:pt x="807" y="471"/>
                    </a:lnTo>
                    <a:lnTo>
                      <a:pt x="809" y="468"/>
                    </a:lnTo>
                    <a:lnTo>
                      <a:pt x="809" y="468"/>
                    </a:lnTo>
                    <a:lnTo>
                      <a:pt x="809" y="468"/>
                    </a:lnTo>
                    <a:lnTo>
                      <a:pt x="812" y="468"/>
                    </a:lnTo>
                    <a:lnTo>
                      <a:pt x="822" y="466"/>
                    </a:lnTo>
                    <a:lnTo>
                      <a:pt x="822" y="466"/>
                    </a:lnTo>
                    <a:lnTo>
                      <a:pt x="822" y="466"/>
                    </a:lnTo>
                    <a:lnTo>
                      <a:pt x="822" y="463"/>
                    </a:lnTo>
                    <a:lnTo>
                      <a:pt x="822" y="463"/>
                    </a:lnTo>
                    <a:lnTo>
                      <a:pt x="822" y="463"/>
                    </a:lnTo>
                    <a:lnTo>
                      <a:pt x="824" y="463"/>
                    </a:lnTo>
                    <a:lnTo>
                      <a:pt x="824" y="461"/>
                    </a:lnTo>
                    <a:lnTo>
                      <a:pt x="824" y="461"/>
                    </a:lnTo>
                    <a:lnTo>
                      <a:pt x="824" y="461"/>
                    </a:lnTo>
                    <a:lnTo>
                      <a:pt x="824" y="459"/>
                    </a:lnTo>
                    <a:lnTo>
                      <a:pt x="824" y="459"/>
                    </a:lnTo>
                    <a:lnTo>
                      <a:pt x="824" y="459"/>
                    </a:lnTo>
                    <a:lnTo>
                      <a:pt x="827" y="456"/>
                    </a:lnTo>
                    <a:lnTo>
                      <a:pt x="831" y="454"/>
                    </a:lnTo>
                    <a:lnTo>
                      <a:pt x="831" y="454"/>
                    </a:lnTo>
                    <a:lnTo>
                      <a:pt x="834" y="454"/>
                    </a:lnTo>
                    <a:lnTo>
                      <a:pt x="834" y="451"/>
                    </a:lnTo>
                    <a:lnTo>
                      <a:pt x="834" y="451"/>
                    </a:lnTo>
                    <a:lnTo>
                      <a:pt x="834" y="451"/>
                    </a:lnTo>
                    <a:lnTo>
                      <a:pt x="834" y="451"/>
                    </a:lnTo>
                    <a:lnTo>
                      <a:pt x="834" y="451"/>
                    </a:lnTo>
                    <a:lnTo>
                      <a:pt x="834" y="449"/>
                    </a:lnTo>
                    <a:lnTo>
                      <a:pt x="834" y="446"/>
                    </a:lnTo>
                    <a:lnTo>
                      <a:pt x="834" y="446"/>
                    </a:lnTo>
                    <a:lnTo>
                      <a:pt x="834" y="446"/>
                    </a:lnTo>
                    <a:lnTo>
                      <a:pt x="836" y="444"/>
                    </a:lnTo>
                    <a:lnTo>
                      <a:pt x="839" y="441"/>
                    </a:lnTo>
                    <a:lnTo>
                      <a:pt x="846" y="439"/>
                    </a:lnTo>
                    <a:lnTo>
                      <a:pt x="851" y="437"/>
                    </a:lnTo>
                    <a:lnTo>
                      <a:pt x="856" y="434"/>
                    </a:lnTo>
                    <a:lnTo>
                      <a:pt x="858" y="432"/>
                    </a:lnTo>
                    <a:lnTo>
                      <a:pt x="863" y="429"/>
                    </a:lnTo>
                    <a:lnTo>
                      <a:pt x="870" y="422"/>
                    </a:lnTo>
                    <a:lnTo>
                      <a:pt x="875" y="417"/>
                    </a:lnTo>
                    <a:lnTo>
                      <a:pt x="880" y="415"/>
                    </a:lnTo>
                    <a:lnTo>
                      <a:pt x="885" y="410"/>
                    </a:lnTo>
                    <a:lnTo>
                      <a:pt x="885" y="407"/>
                    </a:lnTo>
                    <a:lnTo>
                      <a:pt x="883" y="407"/>
                    </a:lnTo>
                    <a:lnTo>
                      <a:pt x="880" y="410"/>
                    </a:lnTo>
                    <a:lnTo>
                      <a:pt x="880" y="410"/>
                    </a:lnTo>
                    <a:lnTo>
                      <a:pt x="875" y="407"/>
                    </a:lnTo>
                    <a:lnTo>
                      <a:pt x="873" y="407"/>
                    </a:lnTo>
                    <a:lnTo>
                      <a:pt x="873" y="405"/>
                    </a:lnTo>
                    <a:lnTo>
                      <a:pt x="873" y="405"/>
                    </a:lnTo>
                    <a:lnTo>
                      <a:pt x="873" y="405"/>
                    </a:lnTo>
                    <a:lnTo>
                      <a:pt x="873" y="405"/>
                    </a:lnTo>
                    <a:lnTo>
                      <a:pt x="873" y="405"/>
                    </a:lnTo>
                    <a:lnTo>
                      <a:pt x="873" y="405"/>
                    </a:lnTo>
                    <a:lnTo>
                      <a:pt x="873" y="402"/>
                    </a:lnTo>
                    <a:lnTo>
                      <a:pt x="870" y="400"/>
                    </a:lnTo>
                    <a:lnTo>
                      <a:pt x="870" y="400"/>
                    </a:lnTo>
                    <a:lnTo>
                      <a:pt x="868" y="402"/>
                    </a:lnTo>
                    <a:lnTo>
                      <a:pt x="868" y="402"/>
                    </a:lnTo>
                    <a:lnTo>
                      <a:pt x="868" y="402"/>
                    </a:lnTo>
                    <a:lnTo>
                      <a:pt x="868" y="400"/>
                    </a:lnTo>
                    <a:lnTo>
                      <a:pt x="866" y="398"/>
                    </a:lnTo>
                    <a:lnTo>
                      <a:pt x="866" y="398"/>
                    </a:lnTo>
                    <a:lnTo>
                      <a:pt x="866" y="398"/>
                    </a:lnTo>
                    <a:lnTo>
                      <a:pt x="863" y="398"/>
                    </a:lnTo>
                    <a:lnTo>
                      <a:pt x="863" y="398"/>
                    </a:lnTo>
                    <a:lnTo>
                      <a:pt x="863" y="395"/>
                    </a:lnTo>
                    <a:lnTo>
                      <a:pt x="861" y="395"/>
                    </a:lnTo>
                    <a:lnTo>
                      <a:pt x="861" y="393"/>
                    </a:lnTo>
                    <a:lnTo>
                      <a:pt x="861" y="390"/>
                    </a:lnTo>
                    <a:lnTo>
                      <a:pt x="861" y="390"/>
                    </a:lnTo>
                    <a:lnTo>
                      <a:pt x="861" y="390"/>
                    </a:lnTo>
                    <a:lnTo>
                      <a:pt x="858" y="388"/>
                    </a:lnTo>
                    <a:lnTo>
                      <a:pt x="856" y="385"/>
                    </a:lnTo>
                    <a:lnTo>
                      <a:pt x="856" y="383"/>
                    </a:lnTo>
                    <a:lnTo>
                      <a:pt x="853" y="383"/>
                    </a:lnTo>
                    <a:lnTo>
                      <a:pt x="853" y="383"/>
                    </a:lnTo>
                    <a:lnTo>
                      <a:pt x="853" y="381"/>
                    </a:lnTo>
                    <a:lnTo>
                      <a:pt x="853" y="378"/>
                    </a:lnTo>
                    <a:lnTo>
                      <a:pt x="853" y="378"/>
                    </a:lnTo>
                    <a:lnTo>
                      <a:pt x="853" y="378"/>
                    </a:lnTo>
                    <a:lnTo>
                      <a:pt x="853" y="378"/>
                    </a:lnTo>
                    <a:lnTo>
                      <a:pt x="853" y="376"/>
                    </a:lnTo>
                    <a:lnTo>
                      <a:pt x="848" y="376"/>
                    </a:lnTo>
                    <a:lnTo>
                      <a:pt x="848" y="373"/>
                    </a:lnTo>
                    <a:lnTo>
                      <a:pt x="848" y="373"/>
                    </a:lnTo>
                    <a:lnTo>
                      <a:pt x="848" y="373"/>
                    </a:lnTo>
                    <a:lnTo>
                      <a:pt x="851" y="373"/>
                    </a:lnTo>
                    <a:lnTo>
                      <a:pt x="851" y="371"/>
                    </a:lnTo>
                    <a:lnTo>
                      <a:pt x="851" y="371"/>
                    </a:lnTo>
                    <a:lnTo>
                      <a:pt x="851" y="371"/>
                    </a:lnTo>
                    <a:lnTo>
                      <a:pt x="851" y="371"/>
                    </a:lnTo>
                    <a:lnTo>
                      <a:pt x="848" y="371"/>
                    </a:lnTo>
                    <a:lnTo>
                      <a:pt x="848" y="368"/>
                    </a:lnTo>
                    <a:lnTo>
                      <a:pt x="846" y="366"/>
                    </a:lnTo>
                    <a:lnTo>
                      <a:pt x="846" y="366"/>
                    </a:lnTo>
                    <a:lnTo>
                      <a:pt x="844" y="363"/>
                    </a:lnTo>
                    <a:lnTo>
                      <a:pt x="844" y="363"/>
                    </a:lnTo>
                    <a:lnTo>
                      <a:pt x="844" y="363"/>
                    </a:lnTo>
                    <a:lnTo>
                      <a:pt x="839" y="356"/>
                    </a:lnTo>
                    <a:lnTo>
                      <a:pt x="839" y="354"/>
                    </a:lnTo>
                    <a:lnTo>
                      <a:pt x="839" y="354"/>
                    </a:lnTo>
                    <a:lnTo>
                      <a:pt x="839" y="354"/>
                    </a:lnTo>
                    <a:lnTo>
                      <a:pt x="839" y="354"/>
                    </a:lnTo>
                    <a:lnTo>
                      <a:pt x="839" y="354"/>
                    </a:lnTo>
                    <a:lnTo>
                      <a:pt x="839" y="354"/>
                    </a:lnTo>
                    <a:lnTo>
                      <a:pt x="839" y="351"/>
                    </a:lnTo>
                    <a:lnTo>
                      <a:pt x="841" y="351"/>
                    </a:lnTo>
                    <a:lnTo>
                      <a:pt x="841" y="351"/>
                    </a:lnTo>
                    <a:lnTo>
                      <a:pt x="841" y="351"/>
                    </a:lnTo>
                    <a:lnTo>
                      <a:pt x="841" y="351"/>
                    </a:lnTo>
                    <a:lnTo>
                      <a:pt x="841" y="349"/>
                    </a:lnTo>
                    <a:lnTo>
                      <a:pt x="841" y="349"/>
                    </a:lnTo>
                    <a:lnTo>
                      <a:pt x="841" y="349"/>
                    </a:lnTo>
                    <a:lnTo>
                      <a:pt x="841" y="346"/>
                    </a:lnTo>
                    <a:lnTo>
                      <a:pt x="841" y="346"/>
                    </a:lnTo>
                    <a:lnTo>
                      <a:pt x="841" y="346"/>
                    </a:lnTo>
                    <a:lnTo>
                      <a:pt x="844" y="346"/>
                    </a:lnTo>
                    <a:lnTo>
                      <a:pt x="844" y="346"/>
                    </a:lnTo>
                    <a:lnTo>
                      <a:pt x="844" y="346"/>
                    </a:lnTo>
                    <a:lnTo>
                      <a:pt x="844" y="346"/>
                    </a:lnTo>
                    <a:lnTo>
                      <a:pt x="844" y="346"/>
                    </a:lnTo>
                    <a:lnTo>
                      <a:pt x="844" y="344"/>
                    </a:lnTo>
                    <a:lnTo>
                      <a:pt x="844" y="342"/>
                    </a:lnTo>
                    <a:lnTo>
                      <a:pt x="844" y="342"/>
                    </a:lnTo>
                    <a:lnTo>
                      <a:pt x="844" y="342"/>
                    </a:lnTo>
                    <a:lnTo>
                      <a:pt x="844" y="339"/>
                    </a:lnTo>
                    <a:lnTo>
                      <a:pt x="841" y="337"/>
                    </a:lnTo>
                    <a:lnTo>
                      <a:pt x="841" y="337"/>
                    </a:lnTo>
                    <a:lnTo>
                      <a:pt x="841" y="337"/>
                    </a:lnTo>
                    <a:lnTo>
                      <a:pt x="841" y="334"/>
                    </a:lnTo>
                    <a:lnTo>
                      <a:pt x="841" y="332"/>
                    </a:lnTo>
                    <a:lnTo>
                      <a:pt x="841" y="332"/>
                    </a:lnTo>
                    <a:lnTo>
                      <a:pt x="841" y="332"/>
                    </a:lnTo>
                    <a:lnTo>
                      <a:pt x="844" y="332"/>
                    </a:lnTo>
                    <a:lnTo>
                      <a:pt x="846" y="332"/>
                    </a:lnTo>
                    <a:lnTo>
                      <a:pt x="853" y="329"/>
                    </a:lnTo>
                    <a:lnTo>
                      <a:pt x="858" y="329"/>
                    </a:lnTo>
                    <a:lnTo>
                      <a:pt x="861" y="329"/>
                    </a:lnTo>
                    <a:lnTo>
                      <a:pt x="861" y="327"/>
                    </a:lnTo>
                    <a:lnTo>
                      <a:pt x="861" y="327"/>
                    </a:lnTo>
                    <a:lnTo>
                      <a:pt x="863" y="320"/>
                    </a:lnTo>
                    <a:lnTo>
                      <a:pt x="863" y="317"/>
                    </a:lnTo>
                    <a:lnTo>
                      <a:pt x="866" y="315"/>
                    </a:lnTo>
                    <a:lnTo>
                      <a:pt x="868" y="317"/>
                    </a:lnTo>
                    <a:lnTo>
                      <a:pt x="870" y="315"/>
                    </a:lnTo>
                    <a:lnTo>
                      <a:pt x="870" y="315"/>
                    </a:lnTo>
                    <a:lnTo>
                      <a:pt x="870" y="312"/>
                    </a:lnTo>
                    <a:lnTo>
                      <a:pt x="870" y="312"/>
                    </a:lnTo>
                    <a:lnTo>
                      <a:pt x="870" y="312"/>
                    </a:lnTo>
                    <a:lnTo>
                      <a:pt x="870" y="310"/>
                    </a:lnTo>
                    <a:lnTo>
                      <a:pt x="870" y="310"/>
                    </a:lnTo>
                    <a:lnTo>
                      <a:pt x="870" y="307"/>
                    </a:lnTo>
                    <a:lnTo>
                      <a:pt x="870" y="305"/>
                    </a:lnTo>
                    <a:lnTo>
                      <a:pt x="868" y="303"/>
                    </a:lnTo>
                    <a:lnTo>
                      <a:pt x="868" y="303"/>
                    </a:lnTo>
                    <a:lnTo>
                      <a:pt x="868" y="300"/>
                    </a:lnTo>
                    <a:lnTo>
                      <a:pt x="868" y="298"/>
                    </a:lnTo>
                    <a:lnTo>
                      <a:pt x="870" y="298"/>
                    </a:lnTo>
                    <a:lnTo>
                      <a:pt x="870" y="298"/>
                    </a:lnTo>
                    <a:lnTo>
                      <a:pt x="870" y="295"/>
                    </a:lnTo>
                    <a:lnTo>
                      <a:pt x="873" y="293"/>
                    </a:lnTo>
                    <a:lnTo>
                      <a:pt x="873" y="293"/>
                    </a:lnTo>
                    <a:lnTo>
                      <a:pt x="873" y="288"/>
                    </a:lnTo>
                    <a:lnTo>
                      <a:pt x="875" y="285"/>
                    </a:lnTo>
                    <a:lnTo>
                      <a:pt x="875" y="283"/>
                    </a:lnTo>
                    <a:lnTo>
                      <a:pt x="878" y="281"/>
                    </a:lnTo>
                    <a:lnTo>
                      <a:pt x="880" y="278"/>
                    </a:lnTo>
                    <a:lnTo>
                      <a:pt x="883" y="278"/>
                    </a:lnTo>
                    <a:lnTo>
                      <a:pt x="885" y="278"/>
                    </a:lnTo>
                    <a:lnTo>
                      <a:pt x="885" y="281"/>
                    </a:lnTo>
                    <a:lnTo>
                      <a:pt x="887" y="281"/>
                    </a:lnTo>
                    <a:lnTo>
                      <a:pt x="887" y="281"/>
                    </a:lnTo>
                    <a:lnTo>
                      <a:pt x="887" y="283"/>
                    </a:lnTo>
                    <a:lnTo>
                      <a:pt x="890" y="285"/>
                    </a:lnTo>
                    <a:lnTo>
                      <a:pt x="890" y="285"/>
                    </a:lnTo>
                    <a:lnTo>
                      <a:pt x="890" y="285"/>
                    </a:lnTo>
                    <a:lnTo>
                      <a:pt x="890" y="285"/>
                    </a:lnTo>
                    <a:lnTo>
                      <a:pt x="890" y="285"/>
                    </a:lnTo>
                    <a:lnTo>
                      <a:pt x="890" y="288"/>
                    </a:lnTo>
                    <a:lnTo>
                      <a:pt x="887" y="288"/>
                    </a:lnTo>
                    <a:lnTo>
                      <a:pt x="887" y="288"/>
                    </a:lnTo>
                    <a:lnTo>
                      <a:pt x="887" y="288"/>
                    </a:lnTo>
                    <a:lnTo>
                      <a:pt x="887" y="288"/>
                    </a:lnTo>
                    <a:lnTo>
                      <a:pt x="887" y="290"/>
                    </a:lnTo>
                    <a:lnTo>
                      <a:pt x="887" y="290"/>
                    </a:lnTo>
                    <a:lnTo>
                      <a:pt x="890" y="290"/>
                    </a:lnTo>
                    <a:lnTo>
                      <a:pt x="890" y="290"/>
                    </a:lnTo>
                    <a:lnTo>
                      <a:pt x="892" y="288"/>
                    </a:lnTo>
                    <a:lnTo>
                      <a:pt x="892" y="288"/>
                    </a:lnTo>
                    <a:lnTo>
                      <a:pt x="895" y="285"/>
                    </a:lnTo>
                    <a:lnTo>
                      <a:pt x="895" y="283"/>
                    </a:lnTo>
                    <a:lnTo>
                      <a:pt x="895" y="283"/>
                    </a:lnTo>
                    <a:lnTo>
                      <a:pt x="895" y="283"/>
                    </a:lnTo>
                    <a:lnTo>
                      <a:pt x="897" y="285"/>
                    </a:lnTo>
                    <a:lnTo>
                      <a:pt x="897" y="285"/>
                    </a:lnTo>
                    <a:lnTo>
                      <a:pt x="900" y="285"/>
                    </a:lnTo>
                    <a:lnTo>
                      <a:pt x="900" y="283"/>
                    </a:lnTo>
                    <a:lnTo>
                      <a:pt x="900" y="283"/>
                    </a:lnTo>
                    <a:lnTo>
                      <a:pt x="897" y="281"/>
                    </a:lnTo>
                    <a:lnTo>
                      <a:pt x="900" y="278"/>
                    </a:lnTo>
                    <a:lnTo>
                      <a:pt x="897" y="276"/>
                    </a:lnTo>
                    <a:lnTo>
                      <a:pt x="897" y="276"/>
                    </a:lnTo>
                    <a:lnTo>
                      <a:pt x="897" y="276"/>
                    </a:lnTo>
                    <a:lnTo>
                      <a:pt x="897" y="276"/>
                    </a:lnTo>
                    <a:lnTo>
                      <a:pt x="895" y="276"/>
                    </a:lnTo>
                    <a:lnTo>
                      <a:pt x="895" y="273"/>
                    </a:lnTo>
                    <a:lnTo>
                      <a:pt x="895" y="273"/>
                    </a:lnTo>
                    <a:lnTo>
                      <a:pt x="895" y="273"/>
                    </a:lnTo>
                    <a:lnTo>
                      <a:pt x="895" y="273"/>
                    </a:lnTo>
                    <a:lnTo>
                      <a:pt x="900" y="271"/>
                    </a:lnTo>
                    <a:lnTo>
                      <a:pt x="900" y="271"/>
                    </a:lnTo>
                    <a:lnTo>
                      <a:pt x="900" y="268"/>
                    </a:lnTo>
                    <a:lnTo>
                      <a:pt x="900" y="266"/>
                    </a:lnTo>
                    <a:lnTo>
                      <a:pt x="900" y="264"/>
                    </a:lnTo>
                    <a:lnTo>
                      <a:pt x="900" y="264"/>
                    </a:lnTo>
                    <a:lnTo>
                      <a:pt x="905" y="259"/>
                    </a:lnTo>
                    <a:lnTo>
                      <a:pt x="905" y="256"/>
                    </a:lnTo>
                    <a:lnTo>
                      <a:pt x="907" y="254"/>
                    </a:lnTo>
                    <a:lnTo>
                      <a:pt x="907" y="254"/>
                    </a:lnTo>
                    <a:lnTo>
                      <a:pt x="909" y="254"/>
                    </a:lnTo>
                    <a:lnTo>
                      <a:pt x="909" y="254"/>
                    </a:lnTo>
                    <a:lnTo>
                      <a:pt x="912" y="254"/>
                    </a:lnTo>
                    <a:lnTo>
                      <a:pt x="912" y="254"/>
                    </a:lnTo>
                    <a:lnTo>
                      <a:pt x="912" y="254"/>
                    </a:lnTo>
                    <a:lnTo>
                      <a:pt x="912" y="254"/>
                    </a:lnTo>
                    <a:lnTo>
                      <a:pt x="912" y="254"/>
                    </a:lnTo>
                    <a:lnTo>
                      <a:pt x="914" y="251"/>
                    </a:lnTo>
                    <a:lnTo>
                      <a:pt x="914" y="249"/>
                    </a:lnTo>
                    <a:lnTo>
                      <a:pt x="917" y="244"/>
                    </a:lnTo>
                    <a:lnTo>
                      <a:pt x="919" y="244"/>
                    </a:lnTo>
                    <a:lnTo>
                      <a:pt x="919" y="244"/>
                    </a:lnTo>
                    <a:lnTo>
                      <a:pt x="924" y="244"/>
                    </a:lnTo>
                    <a:lnTo>
                      <a:pt x="924" y="244"/>
                    </a:lnTo>
                    <a:lnTo>
                      <a:pt x="924" y="246"/>
                    </a:lnTo>
                    <a:lnTo>
                      <a:pt x="927" y="246"/>
                    </a:lnTo>
                    <a:lnTo>
                      <a:pt x="927" y="249"/>
                    </a:lnTo>
                    <a:lnTo>
                      <a:pt x="929" y="249"/>
                    </a:lnTo>
                    <a:lnTo>
                      <a:pt x="931" y="246"/>
                    </a:lnTo>
                    <a:lnTo>
                      <a:pt x="931" y="244"/>
                    </a:lnTo>
                    <a:lnTo>
                      <a:pt x="934" y="244"/>
                    </a:lnTo>
                    <a:lnTo>
                      <a:pt x="936" y="244"/>
                    </a:lnTo>
                    <a:lnTo>
                      <a:pt x="936" y="244"/>
                    </a:lnTo>
                    <a:lnTo>
                      <a:pt x="939" y="244"/>
                    </a:lnTo>
                    <a:lnTo>
                      <a:pt x="939" y="242"/>
                    </a:lnTo>
                    <a:lnTo>
                      <a:pt x="941" y="239"/>
                    </a:lnTo>
                    <a:lnTo>
                      <a:pt x="944" y="239"/>
                    </a:lnTo>
                    <a:lnTo>
                      <a:pt x="946" y="237"/>
                    </a:lnTo>
                    <a:lnTo>
                      <a:pt x="946" y="234"/>
                    </a:lnTo>
                    <a:lnTo>
                      <a:pt x="948" y="232"/>
                    </a:lnTo>
                    <a:lnTo>
                      <a:pt x="956" y="227"/>
                    </a:lnTo>
                    <a:lnTo>
                      <a:pt x="956" y="227"/>
                    </a:lnTo>
                    <a:lnTo>
                      <a:pt x="961" y="222"/>
                    </a:lnTo>
                    <a:lnTo>
                      <a:pt x="961" y="222"/>
                    </a:lnTo>
                    <a:lnTo>
                      <a:pt x="963" y="220"/>
                    </a:lnTo>
                    <a:lnTo>
                      <a:pt x="963" y="220"/>
                    </a:lnTo>
                    <a:lnTo>
                      <a:pt x="963" y="217"/>
                    </a:lnTo>
                    <a:lnTo>
                      <a:pt x="963" y="217"/>
                    </a:lnTo>
                    <a:lnTo>
                      <a:pt x="963" y="217"/>
                    </a:lnTo>
                    <a:lnTo>
                      <a:pt x="963" y="217"/>
                    </a:lnTo>
                    <a:lnTo>
                      <a:pt x="963" y="215"/>
                    </a:lnTo>
                    <a:lnTo>
                      <a:pt x="963" y="215"/>
                    </a:lnTo>
                    <a:lnTo>
                      <a:pt x="963" y="212"/>
                    </a:lnTo>
                    <a:lnTo>
                      <a:pt x="963" y="212"/>
                    </a:lnTo>
                    <a:lnTo>
                      <a:pt x="961" y="210"/>
                    </a:lnTo>
                    <a:lnTo>
                      <a:pt x="963" y="210"/>
                    </a:lnTo>
                    <a:lnTo>
                      <a:pt x="963" y="207"/>
                    </a:lnTo>
                    <a:lnTo>
                      <a:pt x="963" y="207"/>
                    </a:lnTo>
                    <a:lnTo>
                      <a:pt x="966" y="205"/>
                    </a:lnTo>
                    <a:lnTo>
                      <a:pt x="966" y="205"/>
                    </a:lnTo>
                    <a:lnTo>
                      <a:pt x="966" y="203"/>
                    </a:lnTo>
                    <a:lnTo>
                      <a:pt x="966" y="203"/>
                    </a:lnTo>
                    <a:lnTo>
                      <a:pt x="968" y="200"/>
                    </a:lnTo>
                    <a:lnTo>
                      <a:pt x="968" y="200"/>
                    </a:lnTo>
                    <a:lnTo>
                      <a:pt x="968" y="200"/>
                    </a:lnTo>
                    <a:lnTo>
                      <a:pt x="966" y="198"/>
                    </a:lnTo>
                    <a:lnTo>
                      <a:pt x="966" y="198"/>
                    </a:lnTo>
                    <a:lnTo>
                      <a:pt x="966" y="195"/>
                    </a:lnTo>
                    <a:lnTo>
                      <a:pt x="968" y="195"/>
                    </a:lnTo>
                    <a:lnTo>
                      <a:pt x="968" y="198"/>
                    </a:lnTo>
                    <a:lnTo>
                      <a:pt x="968" y="198"/>
                    </a:lnTo>
                    <a:lnTo>
                      <a:pt x="970" y="195"/>
                    </a:lnTo>
                    <a:lnTo>
                      <a:pt x="970" y="195"/>
                    </a:lnTo>
                    <a:lnTo>
                      <a:pt x="970" y="195"/>
                    </a:lnTo>
                    <a:lnTo>
                      <a:pt x="968" y="193"/>
                    </a:lnTo>
                    <a:lnTo>
                      <a:pt x="970" y="193"/>
                    </a:lnTo>
                    <a:lnTo>
                      <a:pt x="970" y="190"/>
                    </a:lnTo>
                    <a:lnTo>
                      <a:pt x="970" y="190"/>
                    </a:lnTo>
                    <a:lnTo>
                      <a:pt x="970" y="188"/>
                    </a:lnTo>
                    <a:lnTo>
                      <a:pt x="970" y="183"/>
                    </a:lnTo>
                    <a:lnTo>
                      <a:pt x="970" y="183"/>
                    </a:lnTo>
                    <a:lnTo>
                      <a:pt x="973" y="181"/>
                    </a:lnTo>
                    <a:lnTo>
                      <a:pt x="973" y="176"/>
                    </a:lnTo>
                    <a:lnTo>
                      <a:pt x="975" y="176"/>
                    </a:lnTo>
                    <a:lnTo>
                      <a:pt x="975" y="171"/>
                    </a:lnTo>
                    <a:lnTo>
                      <a:pt x="975" y="171"/>
                    </a:lnTo>
                    <a:lnTo>
                      <a:pt x="978" y="166"/>
                    </a:lnTo>
                    <a:lnTo>
                      <a:pt x="978" y="166"/>
                    </a:lnTo>
                    <a:lnTo>
                      <a:pt x="980" y="164"/>
                    </a:lnTo>
                    <a:lnTo>
                      <a:pt x="980" y="164"/>
                    </a:lnTo>
                    <a:lnTo>
                      <a:pt x="980" y="161"/>
                    </a:lnTo>
                    <a:lnTo>
                      <a:pt x="980" y="161"/>
                    </a:lnTo>
                    <a:lnTo>
                      <a:pt x="980" y="159"/>
                    </a:lnTo>
                    <a:lnTo>
                      <a:pt x="980" y="156"/>
                    </a:lnTo>
                    <a:lnTo>
                      <a:pt x="980" y="156"/>
                    </a:lnTo>
                    <a:lnTo>
                      <a:pt x="980" y="156"/>
                    </a:lnTo>
                    <a:lnTo>
                      <a:pt x="980" y="154"/>
                    </a:lnTo>
                    <a:lnTo>
                      <a:pt x="980" y="154"/>
                    </a:lnTo>
                    <a:lnTo>
                      <a:pt x="980" y="154"/>
                    </a:lnTo>
                    <a:lnTo>
                      <a:pt x="978" y="154"/>
                    </a:lnTo>
                    <a:lnTo>
                      <a:pt x="978" y="154"/>
                    </a:lnTo>
                    <a:lnTo>
                      <a:pt x="978" y="151"/>
                    </a:lnTo>
                    <a:lnTo>
                      <a:pt x="980" y="149"/>
                    </a:lnTo>
                    <a:lnTo>
                      <a:pt x="980" y="147"/>
                    </a:lnTo>
                    <a:lnTo>
                      <a:pt x="980" y="144"/>
                    </a:lnTo>
                    <a:lnTo>
                      <a:pt x="980" y="144"/>
                    </a:lnTo>
                    <a:lnTo>
                      <a:pt x="978" y="139"/>
                    </a:lnTo>
                    <a:lnTo>
                      <a:pt x="975" y="137"/>
                    </a:lnTo>
                    <a:lnTo>
                      <a:pt x="975" y="137"/>
                    </a:lnTo>
                    <a:lnTo>
                      <a:pt x="975" y="134"/>
                    </a:lnTo>
                    <a:lnTo>
                      <a:pt x="978" y="132"/>
                    </a:lnTo>
                    <a:lnTo>
                      <a:pt x="980" y="132"/>
                    </a:lnTo>
                    <a:lnTo>
                      <a:pt x="980" y="132"/>
                    </a:lnTo>
                    <a:lnTo>
                      <a:pt x="983" y="132"/>
                    </a:lnTo>
                    <a:lnTo>
                      <a:pt x="985" y="129"/>
                    </a:lnTo>
                    <a:lnTo>
                      <a:pt x="987" y="129"/>
                    </a:lnTo>
                    <a:lnTo>
                      <a:pt x="987" y="0"/>
                    </a:lnTo>
                  </a:path>
                </a:pathLst>
              </a:custGeom>
              <a:noFill/>
              <a:ln w="5">
                <a:solidFill>
                  <a:srgbClr val="808285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200" dirty="0"/>
              </a:p>
            </p:txBody>
          </p:sp>
          <p:sp>
            <p:nvSpPr>
              <p:cNvPr id="182" name="Freeform 308">
                <a:extLst>
                  <a:ext uri="{FF2B5EF4-FFF2-40B4-BE49-F238E27FC236}">
                    <a16:creationId xmlns:a16="http://schemas.microsoft.com/office/drawing/2014/main" id="{0F95990A-E3A2-479B-B21D-008BE828334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78" y="2333"/>
                <a:ext cx="670" cy="305"/>
              </a:xfrm>
              <a:custGeom>
                <a:avLst/>
                <a:gdLst>
                  <a:gd name="T0" fmla="*/ 563 w 670"/>
                  <a:gd name="T1" fmla="*/ 0 h 305"/>
                  <a:gd name="T2" fmla="*/ 621 w 670"/>
                  <a:gd name="T3" fmla="*/ 0 h 305"/>
                  <a:gd name="T4" fmla="*/ 653 w 670"/>
                  <a:gd name="T5" fmla="*/ 0 h 305"/>
                  <a:gd name="T6" fmla="*/ 668 w 670"/>
                  <a:gd name="T7" fmla="*/ 10 h 305"/>
                  <a:gd name="T8" fmla="*/ 665 w 670"/>
                  <a:gd name="T9" fmla="*/ 22 h 305"/>
                  <a:gd name="T10" fmla="*/ 653 w 670"/>
                  <a:gd name="T11" fmla="*/ 25 h 305"/>
                  <a:gd name="T12" fmla="*/ 641 w 670"/>
                  <a:gd name="T13" fmla="*/ 44 h 305"/>
                  <a:gd name="T14" fmla="*/ 636 w 670"/>
                  <a:gd name="T15" fmla="*/ 44 h 305"/>
                  <a:gd name="T16" fmla="*/ 636 w 670"/>
                  <a:gd name="T17" fmla="*/ 39 h 305"/>
                  <a:gd name="T18" fmla="*/ 631 w 670"/>
                  <a:gd name="T19" fmla="*/ 39 h 305"/>
                  <a:gd name="T20" fmla="*/ 621 w 670"/>
                  <a:gd name="T21" fmla="*/ 44 h 305"/>
                  <a:gd name="T22" fmla="*/ 611 w 670"/>
                  <a:gd name="T23" fmla="*/ 51 h 305"/>
                  <a:gd name="T24" fmla="*/ 607 w 670"/>
                  <a:gd name="T25" fmla="*/ 56 h 305"/>
                  <a:gd name="T26" fmla="*/ 604 w 670"/>
                  <a:gd name="T27" fmla="*/ 54 h 305"/>
                  <a:gd name="T28" fmla="*/ 602 w 670"/>
                  <a:gd name="T29" fmla="*/ 49 h 305"/>
                  <a:gd name="T30" fmla="*/ 592 w 670"/>
                  <a:gd name="T31" fmla="*/ 54 h 305"/>
                  <a:gd name="T32" fmla="*/ 590 w 670"/>
                  <a:gd name="T33" fmla="*/ 59 h 305"/>
                  <a:gd name="T34" fmla="*/ 582 w 670"/>
                  <a:gd name="T35" fmla="*/ 56 h 305"/>
                  <a:gd name="T36" fmla="*/ 582 w 670"/>
                  <a:gd name="T37" fmla="*/ 61 h 305"/>
                  <a:gd name="T38" fmla="*/ 580 w 670"/>
                  <a:gd name="T39" fmla="*/ 66 h 305"/>
                  <a:gd name="T40" fmla="*/ 572 w 670"/>
                  <a:gd name="T41" fmla="*/ 71 h 305"/>
                  <a:gd name="T42" fmla="*/ 560 w 670"/>
                  <a:gd name="T43" fmla="*/ 76 h 305"/>
                  <a:gd name="T44" fmla="*/ 555 w 670"/>
                  <a:gd name="T45" fmla="*/ 81 h 305"/>
                  <a:gd name="T46" fmla="*/ 546 w 670"/>
                  <a:gd name="T47" fmla="*/ 86 h 305"/>
                  <a:gd name="T48" fmla="*/ 536 w 670"/>
                  <a:gd name="T49" fmla="*/ 90 h 305"/>
                  <a:gd name="T50" fmla="*/ 531 w 670"/>
                  <a:gd name="T51" fmla="*/ 90 h 305"/>
                  <a:gd name="T52" fmla="*/ 529 w 670"/>
                  <a:gd name="T53" fmla="*/ 90 h 305"/>
                  <a:gd name="T54" fmla="*/ 519 w 670"/>
                  <a:gd name="T55" fmla="*/ 93 h 305"/>
                  <a:gd name="T56" fmla="*/ 512 w 670"/>
                  <a:gd name="T57" fmla="*/ 98 h 305"/>
                  <a:gd name="T58" fmla="*/ 504 w 670"/>
                  <a:gd name="T59" fmla="*/ 103 h 305"/>
                  <a:gd name="T60" fmla="*/ 502 w 670"/>
                  <a:gd name="T61" fmla="*/ 110 h 305"/>
                  <a:gd name="T62" fmla="*/ 499 w 670"/>
                  <a:gd name="T63" fmla="*/ 117 h 305"/>
                  <a:gd name="T64" fmla="*/ 490 w 670"/>
                  <a:gd name="T65" fmla="*/ 115 h 305"/>
                  <a:gd name="T66" fmla="*/ 485 w 670"/>
                  <a:gd name="T67" fmla="*/ 120 h 305"/>
                  <a:gd name="T68" fmla="*/ 455 w 670"/>
                  <a:gd name="T69" fmla="*/ 139 h 305"/>
                  <a:gd name="T70" fmla="*/ 409 w 670"/>
                  <a:gd name="T71" fmla="*/ 139 h 305"/>
                  <a:gd name="T72" fmla="*/ 370 w 670"/>
                  <a:gd name="T73" fmla="*/ 139 h 305"/>
                  <a:gd name="T74" fmla="*/ 326 w 670"/>
                  <a:gd name="T75" fmla="*/ 139 h 305"/>
                  <a:gd name="T76" fmla="*/ 282 w 670"/>
                  <a:gd name="T77" fmla="*/ 139 h 305"/>
                  <a:gd name="T78" fmla="*/ 239 w 670"/>
                  <a:gd name="T79" fmla="*/ 139 h 305"/>
                  <a:gd name="T80" fmla="*/ 212 w 670"/>
                  <a:gd name="T81" fmla="*/ 139 h 305"/>
                  <a:gd name="T82" fmla="*/ 148 w 670"/>
                  <a:gd name="T83" fmla="*/ 139 h 305"/>
                  <a:gd name="T84" fmla="*/ 78 w 670"/>
                  <a:gd name="T85" fmla="*/ 139 h 305"/>
                  <a:gd name="T86" fmla="*/ 56 w 670"/>
                  <a:gd name="T87" fmla="*/ 154 h 305"/>
                  <a:gd name="T88" fmla="*/ 51 w 670"/>
                  <a:gd name="T89" fmla="*/ 161 h 305"/>
                  <a:gd name="T90" fmla="*/ 46 w 670"/>
                  <a:gd name="T91" fmla="*/ 181 h 305"/>
                  <a:gd name="T92" fmla="*/ 34 w 670"/>
                  <a:gd name="T93" fmla="*/ 193 h 305"/>
                  <a:gd name="T94" fmla="*/ 34 w 670"/>
                  <a:gd name="T95" fmla="*/ 198 h 305"/>
                  <a:gd name="T96" fmla="*/ 26 w 670"/>
                  <a:gd name="T97" fmla="*/ 205 h 305"/>
                  <a:gd name="T98" fmla="*/ 24 w 670"/>
                  <a:gd name="T99" fmla="*/ 220 h 305"/>
                  <a:gd name="T100" fmla="*/ 9 w 670"/>
                  <a:gd name="T101" fmla="*/ 224 h 305"/>
                  <a:gd name="T102" fmla="*/ 12 w 670"/>
                  <a:gd name="T103" fmla="*/ 237 h 305"/>
                  <a:gd name="T104" fmla="*/ 7 w 670"/>
                  <a:gd name="T105" fmla="*/ 244 h 305"/>
                  <a:gd name="T106" fmla="*/ 7 w 670"/>
                  <a:gd name="T107" fmla="*/ 254 h 305"/>
                  <a:gd name="T108" fmla="*/ 2 w 670"/>
                  <a:gd name="T109" fmla="*/ 261 h 305"/>
                  <a:gd name="T110" fmla="*/ 7 w 670"/>
                  <a:gd name="T111" fmla="*/ 276 h 305"/>
                  <a:gd name="T112" fmla="*/ 9 w 670"/>
                  <a:gd name="T113" fmla="*/ 288 h 305"/>
                  <a:gd name="T114" fmla="*/ 5 w 670"/>
                  <a:gd name="T115" fmla="*/ 305 h 3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</a:cxnLst>
                <a:rect l="0" t="0" r="r" b="b"/>
                <a:pathLst>
                  <a:path w="670" h="305">
                    <a:moveTo>
                      <a:pt x="529" y="0"/>
                    </a:moveTo>
                    <a:lnTo>
                      <a:pt x="533" y="0"/>
                    </a:lnTo>
                    <a:lnTo>
                      <a:pt x="536" y="0"/>
                    </a:lnTo>
                    <a:lnTo>
                      <a:pt x="541" y="0"/>
                    </a:lnTo>
                    <a:lnTo>
                      <a:pt x="548" y="0"/>
                    </a:lnTo>
                    <a:lnTo>
                      <a:pt x="555" y="0"/>
                    </a:lnTo>
                    <a:lnTo>
                      <a:pt x="558" y="0"/>
                    </a:lnTo>
                    <a:lnTo>
                      <a:pt x="563" y="0"/>
                    </a:lnTo>
                    <a:lnTo>
                      <a:pt x="570" y="0"/>
                    </a:lnTo>
                    <a:lnTo>
                      <a:pt x="577" y="0"/>
                    </a:lnTo>
                    <a:lnTo>
                      <a:pt x="585" y="0"/>
                    </a:lnTo>
                    <a:lnTo>
                      <a:pt x="592" y="0"/>
                    </a:lnTo>
                    <a:lnTo>
                      <a:pt x="599" y="0"/>
                    </a:lnTo>
                    <a:lnTo>
                      <a:pt x="607" y="0"/>
                    </a:lnTo>
                    <a:lnTo>
                      <a:pt x="614" y="0"/>
                    </a:lnTo>
                    <a:lnTo>
                      <a:pt x="621" y="0"/>
                    </a:lnTo>
                    <a:lnTo>
                      <a:pt x="629" y="0"/>
                    </a:lnTo>
                    <a:lnTo>
                      <a:pt x="636" y="0"/>
                    </a:lnTo>
                    <a:lnTo>
                      <a:pt x="643" y="0"/>
                    </a:lnTo>
                    <a:lnTo>
                      <a:pt x="648" y="0"/>
                    </a:lnTo>
                    <a:lnTo>
                      <a:pt x="650" y="0"/>
                    </a:lnTo>
                    <a:lnTo>
                      <a:pt x="650" y="0"/>
                    </a:lnTo>
                    <a:lnTo>
                      <a:pt x="653" y="0"/>
                    </a:lnTo>
                    <a:lnTo>
                      <a:pt x="653" y="0"/>
                    </a:lnTo>
                    <a:lnTo>
                      <a:pt x="658" y="0"/>
                    </a:lnTo>
                    <a:lnTo>
                      <a:pt x="663" y="0"/>
                    </a:lnTo>
                    <a:lnTo>
                      <a:pt x="670" y="0"/>
                    </a:lnTo>
                    <a:lnTo>
                      <a:pt x="665" y="5"/>
                    </a:lnTo>
                    <a:lnTo>
                      <a:pt x="665" y="8"/>
                    </a:lnTo>
                    <a:lnTo>
                      <a:pt x="665" y="8"/>
                    </a:lnTo>
                    <a:lnTo>
                      <a:pt x="668" y="10"/>
                    </a:lnTo>
                    <a:lnTo>
                      <a:pt x="668" y="10"/>
                    </a:lnTo>
                    <a:lnTo>
                      <a:pt x="665" y="15"/>
                    </a:lnTo>
                    <a:lnTo>
                      <a:pt x="663" y="17"/>
                    </a:lnTo>
                    <a:lnTo>
                      <a:pt x="663" y="17"/>
                    </a:lnTo>
                    <a:lnTo>
                      <a:pt x="663" y="20"/>
                    </a:lnTo>
                    <a:lnTo>
                      <a:pt x="663" y="20"/>
                    </a:lnTo>
                    <a:lnTo>
                      <a:pt x="665" y="22"/>
                    </a:lnTo>
                    <a:lnTo>
                      <a:pt x="665" y="22"/>
                    </a:lnTo>
                    <a:lnTo>
                      <a:pt x="665" y="22"/>
                    </a:lnTo>
                    <a:lnTo>
                      <a:pt x="665" y="22"/>
                    </a:lnTo>
                    <a:lnTo>
                      <a:pt x="665" y="22"/>
                    </a:lnTo>
                    <a:lnTo>
                      <a:pt x="665" y="25"/>
                    </a:lnTo>
                    <a:lnTo>
                      <a:pt x="663" y="22"/>
                    </a:lnTo>
                    <a:lnTo>
                      <a:pt x="660" y="22"/>
                    </a:lnTo>
                    <a:lnTo>
                      <a:pt x="660" y="22"/>
                    </a:lnTo>
                    <a:lnTo>
                      <a:pt x="658" y="22"/>
                    </a:lnTo>
                    <a:lnTo>
                      <a:pt x="653" y="25"/>
                    </a:lnTo>
                    <a:lnTo>
                      <a:pt x="650" y="27"/>
                    </a:lnTo>
                    <a:lnTo>
                      <a:pt x="650" y="27"/>
                    </a:lnTo>
                    <a:lnTo>
                      <a:pt x="648" y="34"/>
                    </a:lnTo>
                    <a:lnTo>
                      <a:pt x="643" y="42"/>
                    </a:lnTo>
                    <a:lnTo>
                      <a:pt x="643" y="42"/>
                    </a:lnTo>
                    <a:lnTo>
                      <a:pt x="643" y="42"/>
                    </a:lnTo>
                    <a:lnTo>
                      <a:pt x="643" y="42"/>
                    </a:lnTo>
                    <a:lnTo>
                      <a:pt x="641" y="44"/>
                    </a:lnTo>
                    <a:lnTo>
                      <a:pt x="641" y="44"/>
                    </a:lnTo>
                    <a:lnTo>
                      <a:pt x="641" y="44"/>
                    </a:lnTo>
                    <a:lnTo>
                      <a:pt x="638" y="44"/>
                    </a:lnTo>
                    <a:lnTo>
                      <a:pt x="638" y="44"/>
                    </a:lnTo>
                    <a:lnTo>
                      <a:pt x="638" y="44"/>
                    </a:lnTo>
                    <a:lnTo>
                      <a:pt x="638" y="44"/>
                    </a:lnTo>
                    <a:lnTo>
                      <a:pt x="636" y="44"/>
                    </a:lnTo>
                    <a:lnTo>
                      <a:pt x="636" y="44"/>
                    </a:lnTo>
                    <a:lnTo>
                      <a:pt x="636" y="44"/>
                    </a:lnTo>
                    <a:lnTo>
                      <a:pt x="636" y="42"/>
                    </a:lnTo>
                    <a:lnTo>
                      <a:pt x="636" y="42"/>
                    </a:lnTo>
                    <a:lnTo>
                      <a:pt x="636" y="42"/>
                    </a:lnTo>
                    <a:lnTo>
                      <a:pt x="636" y="42"/>
                    </a:lnTo>
                    <a:lnTo>
                      <a:pt x="636" y="42"/>
                    </a:lnTo>
                    <a:lnTo>
                      <a:pt x="636" y="42"/>
                    </a:lnTo>
                    <a:lnTo>
                      <a:pt x="636" y="39"/>
                    </a:lnTo>
                    <a:lnTo>
                      <a:pt x="636" y="39"/>
                    </a:lnTo>
                    <a:lnTo>
                      <a:pt x="633" y="39"/>
                    </a:lnTo>
                    <a:lnTo>
                      <a:pt x="633" y="39"/>
                    </a:lnTo>
                    <a:lnTo>
                      <a:pt x="633" y="39"/>
                    </a:lnTo>
                    <a:lnTo>
                      <a:pt x="633" y="39"/>
                    </a:lnTo>
                    <a:lnTo>
                      <a:pt x="631" y="39"/>
                    </a:lnTo>
                    <a:lnTo>
                      <a:pt x="631" y="39"/>
                    </a:lnTo>
                    <a:lnTo>
                      <a:pt x="631" y="39"/>
                    </a:lnTo>
                    <a:lnTo>
                      <a:pt x="631" y="39"/>
                    </a:lnTo>
                    <a:lnTo>
                      <a:pt x="631" y="39"/>
                    </a:lnTo>
                    <a:lnTo>
                      <a:pt x="629" y="42"/>
                    </a:lnTo>
                    <a:lnTo>
                      <a:pt x="629" y="42"/>
                    </a:lnTo>
                    <a:lnTo>
                      <a:pt x="626" y="42"/>
                    </a:lnTo>
                    <a:lnTo>
                      <a:pt x="626" y="42"/>
                    </a:lnTo>
                    <a:lnTo>
                      <a:pt x="624" y="42"/>
                    </a:lnTo>
                    <a:lnTo>
                      <a:pt x="621" y="44"/>
                    </a:lnTo>
                    <a:lnTo>
                      <a:pt x="621" y="44"/>
                    </a:lnTo>
                    <a:lnTo>
                      <a:pt x="619" y="44"/>
                    </a:lnTo>
                    <a:lnTo>
                      <a:pt x="619" y="44"/>
                    </a:lnTo>
                    <a:lnTo>
                      <a:pt x="616" y="47"/>
                    </a:lnTo>
                    <a:lnTo>
                      <a:pt x="614" y="49"/>
                    </a:lnTo>
                    <a:lnTo>
                      <a:pt x="614" y="51"/>
                    </a:lnTo>
                    <a:lnTo>
                      <a:pt x="614" y="51"/>
                    </a:lnTo>
                    <a:lnTo>
                      <a:pt x="611" y="51"/>
                    </a:lnTo>
                    <a:lnTo>
                      <a:pt x="611" y="54"/>
                    </a:lnTo>
                    <a:lnTo>
                      <a:pt x="611" y="54"/>
                    </a:lnTo>
                    <a:lnTo>
                      <a:pt x="611" y="54"/>
                    </a:lnTo>
                    <a:lnTo>
                      <a:pt x="611" y="54"/>
                    </a:lnTo>
                    <a:lnTo>
                      <a:pt x="607" y="56"/>
                    </a:lnTo>
                    <a:lnTo>
                      <a:pt x="607" y="56"/>
                    </a:lnTo>
                    <a:lnTo>
                      <a:pt x="607" y="56"/>
                    </a:lnTo>
                    <a:lnTo>
                      <a:pt x="607" y="56"/>
                    </a:lnTo>
                    <a:lnTo>
                      <a:pt x="607" y="56"/>
                    </a:lnTo>
                    <a:lnTo>
                      <a:pt x="604" y="56"/>
                    </a:lnTo>
                    <a:lnTo>
                      <a:pt x="604" y="56"/>
                    </a:lnTo>
                    <a:lnTo>
                      <a:pt x="604" y="56"/>
                    </a:lnTo>
                    <a:lnTo>
                      <a:pt x="604" y="54"/>
                    </a:lnTo>
                    <a:lnTo>
                      <a:pt x="604" y="54"/>
                    </a:lnTo>
                    <a:lnTo>
                      <a:pt x="604" y="54"/>
                    </a:lnTo>
                    <a:lnTo>
                      <a:pt x="604" y="54"/>
                    </a:lnTo>
                    <a:lnTo>
                      <a:pt x="604" y="51"/>
                    </a:lnTo>
                    <a:lnTo>
                      <a:pt x="604" y="51"/>
                    </a:lnTo>
                    <a:lnTo>
                      <a:pt x="604" y="51"/>
                    </a:lnTo>
                    <a:lnTo>
                      <a:pt x="604" y="51"/>
                    </a:lnTo>
                    <a:lnTo>
                      <a:pt x="604" y="51"/>
                    </a:lnTo>
                    <a:lnTo>
                      <a:pt x="604" y="49"/>
                    </a:lnTo>
                    <a:lnTo>
                      <a:pt x="604" y="49"/>
                    </a:lnTo>
                    <a:lnTo>
                      <a:pt x="602" y="49"/>
                    </a:lnTo>
                    <a:lnTo>
                      <a:pt x="602" y="49"/>
                    </a:lnTo>
                    <a:lnTo>
                      <a:pt x="602" y="49"/>
                    </a:lnTo>
                    <a:lnTo>
                      <a:pt x="599" y="49"/>
                    </a:lnTo>
                    <a:lnTo>
                      <a:pt x="597" y="51"/>
                    </a:lnTo>
                    <a:lnTo>
                      <a:pt x="592" y="54"/>
                    </a:lnTo>
                    <a:lnTo>
                      <a:pt x="592" y="54"/>
                    </a:lnTo>
                    <a:lnTo>
                      <a:pt x="592" y="54"/>
                    </a:lnTo>
                    <a:lnTo>
                      <a:pt x="592" y="54"/>
                    </a:lnTo>
                    <a:lnTo>
                      <a:pt x="592" y="54"/>
                    </a:lnTo>
                    <a:lnTo>
                      <a:pt x="592" y="56"/>
                    </a:lnTo>
                    <a:lnTo>
                      <a:pt x="592" y="56"/>
                    </a:lnTo>
                    <a:lnTo>
                      <a:pt x="590" y="56"/>
                    </a:lnTo>
                    <a:lnTo>
                      <a:pt x="590" y="56"/>
                    </a:lnTo>
                    <a:lnTo>
                      <a:pt x="590" y="59"/>
                    </a:lnTo>
                    <a:lnTo>
                      <a:pt x="590" y="59"/>
                    </a:lnTo>
                    <a:lnTo>
                      <a:pt x="590" y="59"/>
                    </a:lnTo>
                    <a:lnTo>
                      <a:pt x="590" y="59"/>
                    </a:lnTo>
                    <a:lnTo>
                      <a:pt x="587" y="59"/>
                    </a:lnTo>
                    <a:lnTo>
                      <a:pt x="587" y="59"/>
                    </a:lnTo>
                    <a:lnTo>
                      <a:pt x="587" y="56"/>
                    </a:lnTo>
                    <a:lnTo>
                      <a:pt x="585" y="56"/>
                    </a:lnTo>
                    <a:lnTo>
                      <a:pt x="585" y="56"/>
                    </a:lnTo>
                    <a:lnTo>
                      <a:pt x="585" y="56"/>
                    </a:lnTo>
                    <a:lnTo>
                      <a:pt x="582" y="56"/>
                    </a:lnTo>
                    <a:lnTo>
                      <a:pt x="582" y="56"/>
                    </a:lnTo>
                    <a:lnTo>
                      <a:pt x="582" y="59"/>
                    </a:lnTo>
                    <a:lnTo>
                      <a:pt x="582" y="59"/>
                    </a:lnTo>
                    <a:lnTo>
                      <a:pt x="582" y="59"/>
                    </a:lnTo>
                    <a:lnTo>
                      <a:pt x="582" y="59"/>
                    </a:lnTo>
                    <a:lnTo>
                      <a:pt x="582" y="59"/>
                    </a:lnTo>
                    <a:lnTo>
                      <a:pt x="582" y="59"/>
                    </a:lnTo>
                    <a:lnTo>
                      <a:pt x="582" y="61"/>
                    </a:lnTo>
                    <a:lnTo>
                      <a:pt x="582" y="61"/>
                    </a:lnTo>
                    <a:lnTo>
                      <a:pt x="582" y="61"/>
                    </a:lnTo>
                    <a:lnTo>
                      <a:pt x="582" y="64"/>
                    </a:lnTo>
                    <a:lnTo>
                      <a:pt x="582" y="64"/>
                    </a:lnTo>
                    <a:lnTo>
                      <a:pt x="582" y="64"/>
                    </a:lnTo>
                    <a:lnTo>
                      <a:pt x="582" y="64"/>
                    </a:lnTo>
                    <a:lnTo>
                      <a:pt x="582" y="66"/>
                    </a:lnTo>
                    <a:lnTo>
                      <a:pt x="580" y="66"/>
                    </a:lnTo>
                    <a:lnTo>
                      <a:pt x="580" y="66"/>
                    </a:lnTo>
                    <a:lnTo>
                      <a:pt x="580" y="68"/>
                    </a:lnTo>
                    <a:lnTo>
                      <a:pt x="577" y="71"/>
                    </a:lnTo>
                    <a:lnTo>
                      <a:pt x="577" y="71"/>
                    </a:lnTo>
                    <a:lnTo>
                      <a:pt x="575" y="71"/>
                    </a:lnTo>
                    <a:lnTo>
                      <a:pt x="575" y="71"/>
                    </a:lnTo>
                    <a:lnTo>
                      <a:pt x="572" y="71"/>
                    </a:lnTo>
                    <a:lnTo>
                      <a:pt x="572" y="71"/>
                    </a:lnTo>
                    <a:lnTo>
                      <a:pt x="570" y="71"/>
                    </a:lnTo>
                    <a:lnTo>
                      <a:pt x="570" y="71"/>
                    </a:lnTo>
                    <a:lnTo>
                      <a:pt x="568" y="73"/>
                    </a:lnTo>
                    <a:lnTo>
                      <a:pt x="565" y="73"/>
                    </a:lnTo>
                    <a:lnTo>
                      <a:pt x="563" y="73"/>
                    </a:lnTo>
                    <a:lnTo>
                      <a:pt x="563" y="73"/>
                    </a:lnTo>
                    <a:lnTo>
                      <a:pt x="563" y="76"/>
                    </a:lnTo>
                    <a:lnTo>
                      <a:pt x="560" y="76"/>
                    </a:lnTo>
                    <a:lnTo>
                      <a:pt x="560" y="78"/>
                    </a:lnTo>
                    <a:lnTo>
                      <a:pt x="558" y="78"/>
                    </a:lnTo>
                    <a:lnTo>
                      <a:pt x="558" y="78"/>
                    </a:lnTo>
                    <a:lnTo>
                      <a:pt x="558" y="78"/>
                    </a:lnTo>
                    <a:lnTo>
                      <a:pt x="555" y="78"/>
                    </a:lnTo>
                    <a:lnTo>
                      <a:pt x="555" y="81"/>
                    </a:lnTo>
                    <a:lnTo>
                      <a:pt x="555" y="81"/>
                    </a:lnTo>
                    <a:lnTo>
                      <a:pt x="555" y="81"/>
                    </a:lnTo>
                    <a:lnTo>
                      <a:pt x="553" y="81"/>
                    </a:lnTo>
                    <a:lnTo>
                      <a:pt x="553" y="81"/>
                    </a:lnTo>
                    <a:lnTo>
                      <a:pt x="553" y="81"/>
                    </a:lnTo>
                    <a:lnTo>
                      <a:pt x="551" y="83"/>
                    </a:lnTo>
                    <a:lnTo>
                      <a:pt x="551" y="83"/>
                    </a:lnTo>
                    <a:lnTo>
                      <a:pt x="551" y="83"/>
                    </a:lnTo>
                    <a:lnTo>
                      <a:pt x="548" y="86"/>
                    </a:lnTo>
                    <a:lnTo>
                      <a:pt x="546" y="86"/>
                    </a:lnTo>
                    <a:lnTo>
                      <a:pt x="546" y="86"/>
                    </a:lnTo>
                    <a:lnTo>
                      <a:pt x="543" y="88"/>
                    </a:lnTo>
                    <a:lnTo>
                      <a:pt x="543" y="88"/>
                    </a:lnTo>
                    <a:lnTo>
                      <a:pt x="541" y="90"/>
                    </a:lnTo>
                    <a:lnTo>
                      <a:pt x="541" y="90"/>
                    </a:lnTo>
                    <a:lnTo>
                      <a:pt x="541" y="90"/>
                    </a:lnTo>
                    <a:lnTo>
                      <a:pt x="536" y="90"/>
                    </a:lnTo>
                    <a:lnTo>
                      <a:pt x="536" y="90"/>
                    </a:lnTo>
                    <a:lnTo>
                      <a:pt x="536" y="90"/>
                    </a:lnTo>
                    <a:lnTo>
                      <a:pt x="536" y="90"/>
                    </a:lnTo>
                    <a:lnTo>
                      <a:pt x="533" y="90"/>
                    </a:lnTo>
                    <a:lnTo>
                      <a:pt x="533" y="90"/>
                    </a:lnTo>
                    <a:lnTo>
                      <a:pt x="533" y="90"/>
                    </a:lnTo>
                    <a:lnTo>
                      <a:pt x="533" y="90"/>
                    </a:lnTo>
                    <a:lnTo>
                      <a:pt x="531" y="90"/>
                    </a:lnTo>
                    <a:lnTo>
                      <a:pt x="531" y="90"/>
                    </a:lnTo>
                    <a:lnTo>
                      <a:pt x="531" y="90"/>
                    </a:lnTo>
                    <a:lnTo>
                      <a:pt x="531" y="90"/>
                    </a:lnTo>
                    <a:lnTo>
                      <a:pt x="529" y="90"/>
                    </a:lnTo>
                    <a:lnTo>
                      <a:pt x="529" y="90"/>
                    </a:lnTo>
                    <a:lnTo>
                      <a:pt x="529" y="90"/>
                    </a:lnTo>
                    <a:lnTo>
                      <a:pt x="529" y="90"/>
                    </a:lnTo>
                    <a:lnTo>
                      <a:pt x="529" y="90"/>
                    </a:lnTo>
                    <a:lnTo>
                      <a:pt x="529" y="90"/>
                    </a:lnTo>
                    <a:lnTo>
                      <a:pt x="524" y="90"/>
                    </a:lnTo>
                    <a:lnTo>
                      <a:pt x="524" y="90"/>
                    </a:lnTo>
                    <a:lnTo>
                      <a:pt x="524" y="90"/>
                    </a:lnTo>
                    <a:lnTo>
                      <a:pt x="521" y="90"/>
                    </a:lnTo>
                    <a:lnTo>
                      <a:pt x="519" y="93"/>
                    </a:lnTo>
                    <a:lnTo>
                      <a:pt x="519" y="93"/>
                    </a:lnTo>
                    <a:lnTo>
                      <a:pt x="519" y="93"/>
                    </a:lnTo>
                    <a:lnTo>
                      <a:pt x="519" y="93"/>
                    </a:lnTo>
                    <a:lnTo>
                      <a:pt x="516" y="95"/>
                    </a:lnTo>
                    <a:lnTo>
                      <a:pt x="514" y="95"/>
                    </a:lnTo>
                    <a:lnTo>
                      <a:pt x="514" y="95"/>
                    </a:lnTo>
                    <a:lnTo>
                      <a:pt x="514" y="95"/>
                    </a:lnTo>
                    <a:lnTo>
                      <a:pt x="512" y="98"/>
                    </a:lnTo>
                    <a:lnTo>
                      <a:pt x="512" y="98"/>
                    </a:lnTo>
                    <a:lnTo>
                      <a:pt x="512" y="98"/>
                    </a:lnTo>
                    <a:lnTo>
                      <a:pt x="512" y="98"/>
                    </a:lnTo>
                    <a:lnTo>
                      <a:pt x="507" y="100"/>
                    </a:lnTo>
                    <a:lnTo>
                      <a:pt x="507" y="100"/>
                    </a:lnTo>
                    <a:lnTo>
                      <a:pt x="507" y="100"/>
                    </a:lnTo>
                    <a:lnTo>
                      <a:pt x="504" y="103"/>
                    </a:lnTo>
                    <a:lnTo>
                      <a:pt x="504" y="103"/>
                    </a:lnTo>
                    <a:lnTo>
                      <a:pt x="504" y="103"/>
                    </a:lnTo>
                    <a:lnTo>
                      <a:pt x="504" y="103"/>
                    </a:lnTo>
                    <a:lnTo>
                      <a:pt x="504" y="103"/>
                    </a:lnTo>
                    <a:lnTo>
                      <a:pt x="504" y="105"/>
                    </a:lnTo>
                    <a:lnTo>
                      <a:pt x="504" y="105"/>
                    </a:lnTo>
                    <a:lnTo>
                      <a:pt x="504" y="105"/>
                    </a:lnTo>
                    <a:lnTo>
                      <a:pt x="504" y="105"/>
                    </a:lnTo>
                    <a:lnTo>
                      <a:pt x="504" y="107"/>
                    </a:lnTo>
                    <a:lnTo>
                      <a:pt x="504" y="107"/>
                    </a:lnTo>
                    <a:lnTo>
                      <a:pt x="504" y="110"/>
                    </a:lnTo>
                    <a:lnTo>
                      <a:pt x="502" y="110"/>
                    </a:lnTo>
                    <a:lnTo>
                      <a:pt x="502" y="110"/>
                    </a:lnTo>
                    <a:lnTo>
                      <a:pt x="502" y="112"/>
                    </a:lnTo>
                    <a:lnTo>
                      <a:pt x="502" y="112"/>
                    </a:lnTo>
                    <a:lnTo>
                      <a:pt x="502" y="115"/>
                    </a:lnTo>
                    <a:lnTo>
                      <a:pt x="499" y="115"/>
                    </a:lnTo>
                    <a:lnTo>
                      <a:pt x="499" y="117"/>
                    </a:lnTo>
                    <a:lnTo>
                      <a:pt x="499" y="117"/>
                    </a:lnTo>
                    <a:lnTo>
                      <a:pt x="499" y="117"/>
                    </a:lnTo>
                    <a:lnTo>
                      <a:pt x="497" y="117"/>
                    </a:lnTo>
                    <a:lnTo>
                      <a:pt x="494" y="117"/>
                    </a:lnTo>
                    <a:lnTo>
                      <a:pt x="492" y="117"/>
                    </a:lnTo>
                    <a:lnTo>
                      <a:pt x="492" y="117"/>
                    </a:lnTo>
                    <a:lnTo>
                      <a:pt x="492" y="117"/>
                    </a:lnTo>
                    <a:lnTo>
                      <a:pt x="492" y="117"/>
                    </a:lnTo>
                    <a:lnTo>
                      <a:pt x="490" y="115"/>
                    </a:lnTo>
                    <a:lnTo>
                      <a:pt x="490" y="115"/>
                    </a:lnTo>
                    <a:lnTo>
                      <a:pt x="490" y="115"/>
                    </a:lnTo>
                    <a:lnTo>
                      <a:pt x="490" y="117"/>
                    </a:lnTo>
                    <a:lnTo>
                      <a:pt x="487" y="117"/>
                    </a:lnTo>
                    <a:lnTo>
                      <a:pt x="487" y="117"/>
                    </a:lnTo>
                    <a:lnTo>
                      <a:pt x="487" y="117"/>
                    </a:lnTo>
                    <a:lnTo>
                      <a:pt x="485" y="120"/>
                    </a:lnTo>
                    <a:lnTo>
                      <a:pt x="485" y="120"/>
                    </a:lnTo>
                    <a:lnTo>
                      <a:pt x="485" y="120"/>
                    </a:lnTo>
                    <a:lnTo>
                      <a:pt x="485" y="120"/>
                    </a:lnTo>
                    <a:lnTo>
                      <a:pt x="485" y="125"/>
                    </a:lnTo>
                    <a:lnTo>
                      <a:pt x="485" y="132"/>
                    </a:lnTo>
                    <a:lnTo>
                      <a:pt x="485" y="137"/>
                    </a:lnTo>
                    <a:lnTo>
                      <a:pt x="482" y="139"/>
                    </a:lnTo>
                    <a:lnTo>
                      <a:pt x="477" y="139"/>
                    </a:lnTo>
                    <a:lnTo>
                      <a:pt x="463" y="139"/>
                    </a:lnTo>
                    <a:lnTo>
                      <a:pt x="455" y="139"/>
                    </a:lnTo>
                    <a:lnTo>
                      <a:pt x="446" y="139"/>
                    </a:lnTo>
                    <a:lnTo>
                      <a:pt x="446" y="139"/>
                    </a:lnTo>
                    <a:lnTo>
                      <a:pt x="438" y="139"/>
                    </a:lnTo>
                    <a:lnTo>
                      <a:pt x="429" y="139"/>
                    </a:lnTo>
                    <a:lnTo>
                      <a:pt x="429" y="139"/>
                    </a:lnTo>
                    <a:lnTo>
                      <a:pt x="419" y="139"/>
                    </a:lnTo>
                    <a:lnTo>
                      <a:pt x="412" y="139"/>
                    </a:lnTo>
                    <a:lnTo>
                      <a:pt x="409" y="139"/>
                    </a:lnTo>
                    <a:lnTo>
                      <a:pt x="402" y="139"/>
                    </a:lnTo>
                    <a:lnTo>
                      <a:pt x="402" y="139"/>
                    </a:lnTo>
                    <a:lnTo>
                      <a:pt x="395" y="139"/>
                    </a:lnTo>
                    <a:lnTo>
                      <a:pt x="390" y="139"/>
                    </a:lnTo>
                    <a:lnTo>
                      <a:pt x="382" y="139"/>
                    </a:lnTo>
                    <a:lnTo>
                      <a:pt x="382" y="139"/>
                    </a:lnTo>
                    <a:lnTo>
                      <a:pt x="375" y="139"/>
                    </a:lnTo>
                    <a:lnTo>
                      <a:pt x="370" y="139"/>
                    </a:lnTo>
                    <a:lnTo>
                      <a:pt x="363" y="139"/>
                    </a:lnTo>
                    <a:lnTo>
                      <a:pt x="360" y="139"/>
                    </a:lnTo>
                    <a:lnTo>
                      <a:pt x="353" y="139"/>
                    </a:lnTo>
                    <a:lnTo>
                      <a:pt x="346" y="139"/>
                    </a:lnTo>
                    <a:lnTo>
                      <a:pt x="341" y="139"/>
                    </a:lnTo>
                    <a:lnTo>
                      <a:pt x="338" y="139"/>
                    </a:lnTo>
                    <a:lnTo>
                      <a:pt x="331" y="139"/>
                    </a:lnTo>
                    <a:lnTo>
                      <a:pt x="326" y="139"/>
                    </a:lnTo>
                    <a:lnTo>
                      <a:pt x="319" y="139"/>
                    </a:lnTo>
                    <a:lnTo>
                      <a:pt x="314" y="139"/>
                    </a:lnTo>
                    <a:lnTo>
                      <a:pt x="309" y="139"/>
                    </a:lnTo>
                    <a:lnTo>
                      <a:pt x="304" y="139"/>
                    </a:lnTo>
                    <a:lnTo>
                      <a:pt x="297" y="139"/>
                    </a:lnTo>
                    <a:lnTo>
                      <a:pt x="292" y="139"/>
                    </a:lnTo>
                    <a:lnTo>
                      <a:pt x="287" y="139"/>
                    </a:lnTo>
                    <a:lnTo>
                      <a:pt x="282" y="139"/>
                    </a:lnTo>
                    <a:lnTo>
                      <a:pt x="275" y="139"/>
                    </a:lnTo>
                    <a:lnTo>
                      <a:pt x="270" y="139"/>
                    </a:lnTo>
                    <a:lnTo>
                      <a:pt x="265" y="139"/>
                    </a:lnTo>
                    <a:lnTo>
                      <a:pt x="260" y="139"/>
                    </a:lnTo>
                    <a:lnTo>
                      <a:pt x="253" y="139"/>
                    </a:lnTo>
                    <a:lnTo>
                      <a:pt x="248" y="139"/>
                    </a:lnTo>
                    <a:lnTo>
                      <a:pt x="243" y="139"/>
                    </a:lnTo>
                    <a:lnTo>
                      <a:pt x="239" y="139"/>
                    </a:lnTo>
                    <a:lnTo>
                      <a:pt x="231" y="137"/>
                    </a:lnTo>
                    <a:lnTo>
                      <a:pt x="226" y="137"/>
                    </a:lnTo>
                    <a:lnTo>
                      <a:pt x="221" y="137"/>
                    </a:lnTo>
                    <a:lnTo>
                      <a:pt x="217" y="137"/>
                    </a:lnTo>
                    <a:lnTo>
                      <a:pt x="214" y="137"/>
                    </a:lnTo>
                    <a:lnTo>
                      <a:pt x="214" y="137"/>
                    </a:lnTo>
                    <a:lnTo>
                      <a:pt x="214" y="139"/>
                    </a:lnTo>
                    <a:lnTo>
                      <a:pt x="212" y="139"/>
                    </a:lnTo>
                    <a:lnTo>
                      <a:pt x="204" y="139"/>
                    </a:lnTo>
                    <a:lnTo>
                      <a:pt x="195" y="139"/>
                    </a:lnTo>
                    <a:lnTo>
                      <a:pt x="185" y="139"/>
                    </a:lnTo>
                    <a:lnTo>
                      <a:pt x="182" y="139"/>
                    </a:lnTo>
                    <a:lnTo>
                      <a:pt x="178" y="139"/>
                    </a:lnTo>
                    <a:lnTo>
                      <a:pt x="168" y="139"/>
                    </a:lnTo>
                    <a:lnTo>
                      <a:pt x="158" y="139"/>
                    </a:lnTo>
                    <a:lnTo>
                      <a:pt x="148" y="139"/>
                    </a:lnTo>
                    <a:lnTo>
                      <a:pt x="141" y="139"/>
                    </a:lnTo>
                    <a:lnTo>
                      <a:pt x="131" y="139"/>
                    </a:lnTo>
                    <a:lnTo>
                      <a:pt x="122" y="139"/>
                    </a:lnTo>
                    <a:lnTo>
                      <a:pt x="112" y="139"/>
                    </a:lnTo>
                    <a:lnTo>
                      <a:pt x="104" y="139"/>
                    </a:lnTo>
                    <a:lnTo>
                      <a:pt x="95" y="139"/>
                    </a:lnTo>
                    <a:lnTo>
                      <a:pt x="85" y="139"/>
                    </a:lnTo>
                    <a:lnTo>
                      <a:pt x="78" y="139"/>
                    </a:lnTo>
                    <a:lnTo>
                      <a:pt x="65" y="139"/>
                    </a:lnTo>
                    <a:lnTo>
                      <a:pt x="65" y="139"/>
                    </a:lnTo>
                    <a:lnTo>
                      <a:pt x="65" y="139"/>
                    </a:lnTo>
                    <a:lnTo>
                      <a:pt x="68" y="142"/>
                    </a:lnTo>
                    <a:lnTo>
                      <a:pt x="68" y="144"/>
                    </a:lnTo>
                    <a:lnTo>
                      <a:pt x="65" y="149"/>
                    </a:lnTo>
                    <a:lnTo>
                      <a:pt x="61" y="149"/>
                    </a:lnTo>
                    <a:lnTo>
                      <a:pt x="56" y="154"/>
                    </a:lnTo>
                    <a:lnTo>
                      <a:pt x="53" y="154"/>
                    </a:lnTo>
                    <a:lnTo>
                      <a:pt x="53" y="154"/>
                    </a:lnTo>
                    <a:lnTo>
                      <a:pt x="53" y="156"/>
                    </a:lnTo>
                    <a:lnTo>
                      <a:pt x="53" y="156"/>
                    </a:lnTo>
                    <a:lnTo>
                      <a:pt x="56" y="159"/>
                    </a:lnTo>
                    <a:lnTo>
                      <a:pt x="53" y="161"/>
                    </a:lnTo>
                    <a:lnTo>
                      <a:pt x="53" y="161"/>
                    </a:lnTo>
                    <a:lnTo>
                      <a:pt x="51" y="161"/>
                    </a:lnTo>
                    <a:lnTo>
                      <a:pt x="51" y="161"/>
                    </a:lnTo>
                    <a:lnTo>
                      <a:pt x="48" y="161"/>
                    </a:lnTo>
                    <a:lnTo>
                      <a:pt x="48" y="161"/>
                    </a:lnTo>
                    <a:lnTo>
                      <a:pt x="46" y="161"/>
                    </a:lnTo>
                    <a:lnTo>
                      <a:pt x="46" y="166"/>
                    </a:lnTo>
                    <a:lnTo>
                      <a:pt x="46" y="168"/>
                    </a:lnTo>
                    <a:lnTo>
                      <a:pt x="46" y="176"/>
                    </a:lnTo>
                    <a:lnTo>
                      <a:pt x="46" y="181"/>
                    </a:lnTo>
                    <a:lnTo>
                      <a:pt x="46" y="185"/>
                    </a:lnTo>
                    <a:lnTo>
                      <a:pt x="46" y="188"/>
                    </a:lnTo>
                    <a:lnTo>
                      <a:pt x="44" y="190"/>
                    </a:lnTo>
                    <a:lnTo>
                      <a:pt x="41" y="190"/>
                    </a:lnTo>
                    <a:lnTo>
                      <a:pt x="39" y="193"/>
                    </a:lnTo>
                    <a:lnTo>
                      <a:pt x="36" y="193"/>
                    </a:lnTo>
                    <a:lnTo>
                      <a:pt x="34" y="193"/>
                    </a:lnTo>
                    <a:lnTo>
                      <a:pt x="34" y="193"/>
                    </a:lnTo>
                    <a:lnTo>
                      <a:pt x="34" y="190"/>
                    </a:lnTo>
                    <a:lnTo>
                      <a:pt x="34" y="190"/>
                    </a:lnTo>
                    <a:lnTo>
                      <a:pt x="34" y="193"/>
                    </a:lnTo>
                    <a:lnTo>
                      <a:pt x="34" y="193"/>
                    </a:lnTo>
                    <a:lnTo>
                      <a:pt x="34" y="195"/>
                    </a:lnTo>
                    <a:lnTo>
                      <a:pt x="34" y="195"/>
                    </a:lnTo>
                    <a:lnTo>
                      <a:pt x="34" y="198"/>
                    </a:lnTo>
                    <a:lnTo>
                      <a:pt x="34" y="198"/>
                    </a:lnTo>
                    <a:lnTo>
                      <a:pt x="31" y="200"/>
                    </a:lnTo>
                    <a:lnTo>
                      <a:pt x="31" y="200"/>
                    </a:lnTo>
                    <a:lnTo>
                      <a:pt x="31" y="200"/>
                    </a:lnTo>
                    <a:lnTo>
                      <a:pt x="31" y="198"/>
                    </a:lnTo>
                    <a:lnTo>
                      <a:pt x="29" y="198"/>
                    </a:lnTo>
                    <a:lnTo>
                      <a:pt x="29" y="200"/>
                    </a:lnTo>
                    <a:lnTo>
                      <a:pt x="29" y="200"/>
                    </a:lnTo>
                    <a:lnTo>
                      <a:pt x="26" y="205"/>
                    </a:lnTo>
                    <a:lnTo>
                      <a:pt x="24" y="207"/>
                    </a:lnTo>
                    <a:lnTo>
                      <a:pt x="24" y="207"/>
                    </a:lnTo>
                    <a:lnTo>
                      <a:pt x="22" y="210"/>
                    </a:lnTo>
                    <a:lnTo>
                      <a:pt x="19" y="210"/>
                    </a:lnTo>
                    <a:lnTo>
                      <a:pt x="19" y="212"/>
                    </a:lnTo>
                    <a:lnTo>
                      <a:pt x="24" y="215"/>
                    </a:lnTo>
                    <a:lnTo>
                      <a:pt x="24" y="217"/>
                    </a:lnTo>
                    <a:lnTo>
                      <a:pt x="24" y="220"/>
                    </a:lnTo>
                    <a:lnTo>
                      <a:pt x="24" y="220"/>
                    </a:lnTo>
                    <a:lnTo>
                      <a:pt x="22" y="220"/>
                    </a:lnTo>
                    <a:lnTo>
                      <a:pt x="19" y="220"/>
                    </a:lnTo>
                    <a:lnTo>
                      <a:pt x="19" y="220"/>
                    </a:lnTo>
                    <a:lnTo>
                      <a:pt x="14" y="222"/>
                    </a:lnTo>
                    <a:lnTo>
                      <a:pt x="9" y="222"/>
                    </a:lnTo>
                    <a:lnTo>
                      <a:pt x="9" y="224"/>
                    </a:lnTo>
                    <a:lnTo>
                      <a:pt x="9" y="224"/>
                    </a:lnTo>
                    <a:lnTo>
                      <a:pt x="12" y="224"/>
                    </a:lnTo>
                    <a:lnTo>
                      <a:pt x="12" y="227"/>
                    </a:lnTo>
                    <a:lnTo>
                      <a:pt x="12" y="227"/>
                    </a:lnTo>
                    <a:lnTo>
                      <a:pt x="14" y="229"/>
                    </a:lnTo>
                    <a:lnTo>
                      <a:pt x="12" y="232"/>
                    </a:lnTo>
                    <a:lnTo>
                      <a:pt x="12" y="232"/>
                    </a:lnTo>
                    <a:lnTo>
                      <a:pt x="12" y="237"/>
                    </a:lnTo>
                    <a:lnTo>
                      <a:pt x="12" y="237"/>
                    </a:lnTo>
                    <a:lnTo>
                      <a:pt x="14" y="239"/>
                    </a:lnTo>
                    <a:lnTo>
                      <a:pt x="12" y="239"/>
                    </a:lnTo>
                    <a:lnTo>
                      <a:pt x="12" y="242"/>
                    </a:lnTo>
                    <a:lnTo>
                      <a:pt x="9" y="242"/>
                    </a:lnTo>
                    <a:lnTo>
                      <a:pt x="9" y="242"/>
                    </a:lnTo>
                    <a:lnTo>
                      <a:pt x="9" y="242"/>
                    </a:lnTo>
                    <a:lnTo>
                      <a:pt x="7" y="244"/>
                    </a:lnTo>
                    <a:lnTo>
                      <a:pt x="7" y="244"/>
                    </a:lnTo>
                    <a:lnTo>
                      <a:pt x="7" y="244"/>
                    </a:lnTo>
                    <a:lnTo>
                      <a:pt x="2" y="246"/>
                    </a:lnTo>
                    <a:lnTo>
                      <a:pt x="2" y="249"/>
                    </a:lnTo>
                    <a:lnTo>
                      <a:pt x="0" y="249"/>
                    </a:lnTo>
                    <a:lnTo>
                      <a:pt x="0" y="249"/>
                    </a:lnTo>
                    <a:lnTo>
                      <a:pt x="2" y="251"/>
                    </a:lnTo>
                    <a:lnTo>
                      <a:pt x="5" y="254"/>
                    </a:lnTo>
                    <a:lnTo>
                      <a:pt x="7" y="254"/>
                    </a:lnTo>
                    <a:lnTo>
                      <a:pt x="7" y="256"/>
                    </a:lnTo>
                    <a:lnTo>
                      <a:pt x="5" y="259"/>
                    </a:lnTo>
                    <a:lnTo>
                      <a:pt x="5" y="259"/>
                    </a:lnTo>
                    <a:lnTo>
                      <a:pt x="2" y="259"/>
                    </a:lnTo>
                    <a:lnTo>
                      <a:pt x="2" y="259"/>
                    </a:lnTo>
                    <a:lnTo>
                      <a:pt x="0" y="259"/>
                    </a:lnTo>
                    <a:lnTo>
                      <a:pt x="0" y="261"/>
                    </a:lnTo>
                    <a:lnTo>
                      <a:pt x="2" y="261"/>
                    </a:lnTo>
                    <a:lnTo>
                      <a:pt x="2" y="263"/>
                    </a:lnTo>
                    <a:lnTo>
                      <a:pt x="5" y="263"/>
                    </a:lnTo>
                    <a:lnTo>
                      <a:pt x="5" y="263"/>
                    </a:lnTo>
                    <a:lnTo>
                      <a:pt x="7" y="266"/>
                    </a:lnTo>
                    <a:lnTo>
                      <a:pt x="7" y="268"/>
                    </a:lnTo>
                    <a:lnTo>
                      <a:pt x="7" y="271"/>
                    </a:lnTo>
                    <a:lnTo>
                      <a:pt x="7" y="273"/>
                    </a:lnTo>
                    <a:lnTo>
                      <a:pt x="7" y="276"/>
                    </a:lnTo>
                    <a:lnTo>
                      <a:pt x="5" y="278"/>
                    </a:lnTo>
                    <a:lnTo>
                      <a:pt x="5" y="281"/>
                    </a:lnTo>
                    <a:lnTo>
                      <a:pt x="5" y="281"/>
                    </a:lnTo>
                    <a:lnTo>
                      <a:pt x="5" y="281"/>
                    </a:lnTo>
                    <a:lnTo>
                      <a:pt x="7" y="283"/>
                    </a:lnTo>
                    <a:lnTo>
                      <a:pt x="9" y="283"/>
                    </a:lnTo>
                    <a:lnTo>
                      <a:pt x="9" y="283"/>
                    </a:lnTo>
                    <a:lnTo>
                      <a:pt x="9" y="288"/>
                    </a:lnTo>
                    <a:lnTo>
                      <a:pt x="9" y="290"/>
                    </a:lnTo>
                    <a:lnTo>
                      <a:pt x="9" y="293"/>
                    </a:lnTo>
                    <a:lnTo>
                      <a:pt x="9" y="295"/>
                    </a:lnTo>
                    <a:lnTo>
                      <a:pt x="9" y="295"/>
                    </a:lnTo>
                    <a:lnTo>
                      <a:pt x="7" y="295"/>
                    </a:lnTo>
                    <a:lnTo>
                      <a:pt x="7" y="295"/>
                    </a:lnTo>
                    <a:lnTo>
                      <a:pt x="5" y="298"/>
                    </a:lnTo>
                    <a:lnTo>
                      <a:pt x="5" y="305"/>
                    </a:lnTo>
                  </a:path>
                </a:pathLst>
              </a:custGeom>
              <a:noFill/>
              <a:ln w="5">
                <a:solidFill>
                  <a:srgbClr val="808285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200" dirty="0"/>
              </a:p>
            </p:txBody>
          </p:sp>
          <p:sp>
            <p:nvSpPr>
              <p:cNvPr id="183" name="Freeform 309">
                <a:extLst>
                  <a:ext uri="{FF2B5EF4-FFF2-40B4-BE49-F238E27FC236}">
                    <a16:creationId xmlns:a16="http://schemas.microsoft.com/office/drawing/2014/main" id="{54455F38-66B5-4A74-8FD3-5D43BABA7F5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83" y="2638"/>
                <a:ext cx="314" cy="231"/>
              </a:xfrm>
              <a:custGeom>
                <a:avLst/>
                <a:gdLst>
                  <a:gd name="T0" fmla="*/ 17 w 314"/>
                  <a:gd name="T1" fmla="*/ 0 h 231"/>
                  <a:gd name="T2" fmla="*/ 44 w 314"/>
                  <a:gd name="T3" fmla="*/ 0 h 231"/>
                  <a:gd name="T4" fmla="*/ 68 w 314"/>
                  <a:gd name="T5" fmla="*/ 0 h 231"/>
                  <a:gd name="T6" fmla="*/ 92 w 314"/>
                  <a:gd name="T7" fmla="*/ 0 h 231"/>
                  <a:gd name="T8" fmla="*/ 117 w 314"/>
                  <a:gd name="T9" fmla="*/ 0 h 231"/>
                  <a:gd name="T10" fmla="*/ 143 w 314"/>
                  <a:gd name="T11" fmla="*/ 0 h 231"/>
                  <a:gd name="T12" fmla="*/ 168 w 314"/>
                  <a:gd name="T13" fmla="*/ 0 h 231"/>
                  <a:gd name="T14" fmla="*/ 192 w 314"/>
                  <a:gd name="T15" fmla="*/ 0 h 231"/>
                  <a:gd name="T16" fmla="*/ 200 w 314"/>
                  <a:gd name="T17" fmla="*/ 5 h 231"/>
                  <a:gd name="T18" fmla="*/ 204 w 314"/>
                  <a:gd name="T19" fmla="*/ 5 h 231"/>
                  <a:gd name="T20" fmla="*/ 204 w 314"/>
                  <a:gd name="T21" fmla="*/ 10 h 231"/>
                  <a:gd name="T22" fmla="*/ 202 w 314"/>
                  <a:gd name="T23" fmla="*/ 17 h 231"/>
                  <a:gd name="T24" fmla="*/ 204 w 314"/>
                  <a:gd name="T25" fmla="*/ 22 h 231"/>
                  <a:gd name="T26" fmla="*/ 204 w 314"/>
                  <a:gd name="T27" fmla="*/ 27 h 231"/>
                  <a:gd name="T28" fmla="*/ 200 w 314"/>
                  <a:gd name="T29" fmla="*/ 32 h 231"/>
                  <a:gd name="T30" fmla="*/ 202 w 314"/>
                  <a:gd name="T31" fmla="*/ 36 h 231"/>
                  <a:gd name="T32" fmla="*/ 204 w 314"/>
                  <a:gd name="T33" fmla="*/ 39 h 231"/>
                  <a:gd name="T34" fmla="*/ 204 w 314"/>
                  <a:gd name="T35" fmla="*/ 46 h 231"/>
                  <a:gd name="T36" fmla="*/ 212 w 314"/>
                  <a:gd name="T37" fmla="*/ 51 h 231"/>
                  <a:gd name="T38" fmla="*/ 217 w 314"/>
                  <a:gd name="T39" fmla="*/ 56 h 231"/>
                  <a:gd name="T40" fmla="*/ 217 w 314"/>
                  <a:gd name="T41" fmla="*/ 58 h 231"/>
                  <a:gd name="T42" fmla="*/ 209 w 314"/>
                  <a:gd name="T43" fmla="*/ 71 h 231"/>
                  <a:gd name="T44" fmla="*/ 204 w 314"/>
                  <a:gd name="T45" fmla="*/ 73 h 231"/>
                  <a:gd name="T46" fmla="*/ 204 w 314"/>
                  <a:gd name="T47" fmla="*/ 83 h 231"/>
                  <a:gd name="T48" fmla="*/ 200 w 314"/>
                  <a:gd name="T49" fmla="*/ 88 h 231"/>
                  <a:gd name="T50" fmla="*/ 195 w 314"/>
                  <a:gd name="T51" fmla="*/ 93 h 231"/>
                  <a:gd name="T52" fmla="*/ 187 w 314"/>
                  <a:gd name="T53" fmla="*/ 97 h 231"/>
                  <a:gd name="T54" fmla="*/ 182 w 314"/>
                  <a:gd name="T55" fmla="*/ 107 h 231"/>
                  <a:gd name="T56" fmla="*/ 180 w 314"/>
                  <a:gd name="T57" fmla="*/ 119 h 231"/>
                  <a:gd name="T58" fmla="*/ 175 w 314"/>
                  <a:gd name="T59" fmla="*/ 129 h 231"/>
                  <a:gd name="T60" fmla="*/ 178 w 314"/>
                  <a:gd name="T61" fmla="*/ 132 h 231"/>
                  <a:gd name="T62" fmla="*/ 175 w 314"/>
                  <a:gd name="T63" fmla="*/ 141 h 231"/>
                  <a:gd name="T64" fmla="*/ 168 w 314"/>
                  <a:gd name="T65" fmla="*/ 144 h 231"/>
                  <a:gd name="T66" fmla="*/ 168 w 314"/>
                  <a:gd name="T67" fmla="*/ 146 h 231"/>
                  <a:gd name="T68" fmla="*/ 170 w 314"/>
                  <a:gd name="T69" fmla="*/ 149 h 231"/>
                  <a:gd name="T70" fmla="*/ 168 w 314"/>
                  <a:gd name="T71" fmla="*/ 153 h 231"/>
                  <a:gd name="T72" fmla="*/ 170 w 314"/>
                  <a:gd name="T73" fmla="*/ 161 h 231"/>
                  <a:gd name="T74" fmla="*/ 190 w 314"/>
                  <a:gd name="T75" fmla="*/ 166 h 231"/>
                  <a:gd name="T76" fmla="*/ 217 w 314"/>
                  <a:gd name="T77" fmla="*/ 166 h 231"/>
                  <a:gd name="T78" fmla="*/ 239 w 314"/>
                  <a:gd name="T79" fmla="*/ 166 h 231"/>
                  <a:gd name="T80" fmla="*/ 260 w 314"/>
                  <a:gd name="T81" fmla="*/ 166 h 231"/>
                  <a:gd name="T82" fmla="*/ 287 w 314"/>
                  <a:gd name="T83" fmla="*/ 166 h 231"/>
                  <a:gd name="T84" fmla="*/ 299 w 314"/>
                  <a:gd name="T85" fmla="*/ 173 h 231"/>
                  <a:gd name="T86" fmla="*/ 295 w 314"/>
                  <a:gd name="T87" fmla="*/ 183 h 231"/>
                  <a:gd name="T88" fmla="*/ 292 w 314"/>
                  <a:gd name="T89" fmla="*/ 192 h 231"/>
                  <a:gd name="T90" fmla="*/ 295 w 314"/>
                  <a:gd name="T91" fmla="*/ 197 h 231"/>
                  <a:gd name="T92" fmla="*/ 299 w 314"/>
                  <a:gd name="T93" fmla="*/ 205 h 231"/>
                  <a:gd name="T94" fmla="*/ 304 w 314"/>
                  <a:gd name="T95" fmla="*/ 210 h 231"/>
                  <a:gd name="T96" fmla="*/ 304 w 314"/>
                  <a:gd name="T97" fmla="*/ 214 h 231"/>
                  <a:gd name="T98" fmla="*/ 309 w 314"/>
                  <a:gd name="T99" fmla="*/ 224 h 231"/>
                  <a:gd name="T100" fmla="*/ 314 w 314"/>
                  <a:gd name="T101" fmla="*/ 229 h 23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</a:cxnLst>
                <a:rect l="0" t="0" r="r" b="b"/>
                <a:pathLst>
                  <a:path w="314" h="231">
                    <a:moveTo>
                      <a:pt x="0" y="0"/>
                    </a:moveTo>
                    <a:lnTo>
                      <a:pt x="5" y="0"/>
                    </a:lnTo>
                    <a:lnTo>
                      <a:pt x="12" y="0"/>
                    </a:lnTo>
                    <a:lnTo>
                      <a:pt x="17" y="0"/>
                    </a:lnTo>
                    <a:lnTo>
                      <a:pt x="24" y="0"/>
                    </a:lnTo>
                    <a:lnTo>
                      <a:pt x="29" y="0"/>
                    </a:lnTo>
                    <a:lnTo>
                      <a:pt x="36" y="0"/>
                    </a:lnTo>
                    <a:lnTo>
                      <a:pt x="44" y="0"/>
                    </a:lnTo>
                    <a:lnTo>
                      <a:pt x="48" y="0"/>
                    </a:lnTo>
                    <a:lnTo>
                      <a:pt x="56" y="0"/>
                    </a:lnTo>
                    <a:lnTo>
                      <a:pt x="61" y="0"/>
                    </a:lnTo>
                    <a:lnTo>
                      <a:pt x="68" y="0"/>
                    </a:lnTo>
                    <a:lnTo>
                      <a:pt x="73" y="0"/>
                    </a:lnTo>
                    <a:lnTo>
                      <a:pt x="80" y="0"/>
                    </a:lnTo>
                    <a:lnTo>
                      <a:pt x="87" y="0"/>
                    </a:lnTo>
                    <a:lnTo>
                      <a:pt x="92" y="0"/>
                    </a:lnTo>
                    <a:lnTo>
                      <a:pt x="100" y="0"/>
                    </a:lnTo>
                    <a:lnTo>
                      <a:pt x="104" y="0"/>
                    </a:lnTo>
                    <a:lnTo>
                      <a:pt x="112" y="0"/>
                    </a:lnTo>
                    <a:lnTo>
                      <a:pt x="117" y="0"/>
                    </a:lnTo>
                    <a:lnTo>
                      <a:pt x="124" y="0"/>
                    </a:lnTo>
                    <a:lnTo>
                      <a:pt x="131" y="0"/>
                    </a:lnTo>
                    <a:lnTo>
                      <a:pt x="136" y="0"/>
                    </a:lnTo>
                    <a:lnTo>
                      <a:pt x="143" y="0"/>
                    </a:lnTo>
                    <a:lnTo>
                      <a:pt x="148" y="0"/>
                    </a:lnTo>
                    <a:lnTo>
                      <a:pt x="156" y="0"/>
                    </a:lnTo>
                    <a:lnTo>
                      <a:pt x="161" y="0"/>
                    </a:lnTo>
                    <a:lnTo>
                      <a:pt x="168" y="0"/>
                    </a:lnTo>
                    <a:lnTo>
                      <a:pt x="173" y="0"/>
                    </a:lnTo>
                    <a:lnTo>
                      <a:pt x="180" y="0"/>
                    </a:lnTo>
                    <a:lnTo>
                      <a:pt x="187" y="0"/>
                    </a:lnTo>
                    <a:lnTo>
                      <a:pt x="192" y="0"/>
                    </a:lnTo>
                    <a:lnTo>
                      <a:pt x="200" y="0"/>
                    </a:lnTo>
                    <a:lnTo>
                      <a:pt x="200" y="0"/>
                    </a:lnTo>
                    <a:lnTo>
                      <a:pt x="200" y="2"/>
                    </a:lnTo>
                    <a:lnTo>
                      <a:pt x="200" y="5"/>
                    </a:lnTo>
                    <a:lnTo>
                      <a:pt x="202" y="5"/>
                    </a:lnTo>
                    <a:lnTo>
                      <a:pt x="202" y="5"/>
                    </a:lnTo>
                    <a:lnTo>
                      <a:pt x="204" y="5"/>
                    </a:lnTo>
                    <a:lnTo>
                      <a:pt x="204" y="5"/>
                    </a:lnTo>
                    <a:lnTo>
                      <a:pt x="204" y="7"/>
                    </a:lnTo>
                    <a:lnTo>
                      <a:pt x="207" y="7"/>
                    </a:lnTo>
                    <a:lnTo>
                      <a:pt x="207" y="10"/>
                    </a:lnTo>
                    <a:lnTo>
                      <a:pt x="204" y="10"/>
                    </a:lnTo>
                    <a:lnTo>
                      <a:pt x="204" y="12"/>
                    </a:lnTo>
                    <a:lnTo>
                      <a:pt x="202" y="12"/>
                    </a:lnTo>
                    <a:lnTo>
                      <a:pt x="202" y="12"/>
                    </a:lnTo>
                    <a:lnTo>
                      <a:pt x="202" y="17"/>
                    </a:lnTo>
                    <a:lnTo>
                      <a:pt x="200" y="19"/>
                    </a:lnTo>
                    <a:lnTo>
                      <a:pt x="200" y="22"/>
                    </a:lnTo>
                    <a:lnTo>
                      <a:pt x="202" y="22"/>
                    </a:lnTo>
                    <a:lnTo>
                      <a:pt x="204" y="22"/>
                    </a:lnTo>
                    <a:lnTo>
                      <a:pt x="207" y="24"/>
                    </a:lnTo>
                    <a:lnTo>
                      <a:pt x="207" y="24"/>
                    </a:lnTo>
                    <a:lnTo>
                      <a:pt x="204" y="27"/>
                    </a:lnTo>
                    <a:lnTo>
                      <a:pt x="204" y="27"/>
                    </a:lnTo>
                    <a:lnTo>
                      <a:pt x="202" y="27"/>
                    </a:lnTo>
                    <a:lnTo>
                      <a:pt x="200" y="27"/>
                    </a:lnTo>
                    <a:lnTo>
                      <a:pt x="200" y="29"/>
                    </a:lnTo>
                    <a:lnTo>
                      <a:pt x="200" y="32"/>
                    </a:lnTo>
                    <a:lnTo>
                      <a:pt x="200" y="32"/>
                    </a:lnTo>
                    <a:lnTo>
                      <a:pt x="202" y="34"/>
                    </a:lnTo>
                    <a:lnTo>
                      <a:pt x="202" y="34"/>
                    </a:lnTo>
                    <a:lnTo>
                      <a:pt x="202" y="36"/>
                    </a:lnTo>
                    <a:lnTo>
                      <a:pt x="204" y="36"/>
                    </a:lnTo>
                    <a:lnTo>
                      <a:pt x="204" y="36"/>
                    </a:lnTo>
                    <a:lnTo>
                      <a:pt x="204" y="39"/>
                    </a:lnTo>
                    <a:lnTo>
                      <a:pt x="204" y="39"/>
                    </a:lnTo>
                    <a:lnTo>
                      <a:pt x="204" y="41"/>
                    </a:lnTo>
                    <a:lnTo>
                      <a:pt x="204" y="41"/>
                    </a:lnTo>
                    <a:lnTo>
                      <a:pt x="204" y="44"/>
                    </a:lnTo>
                    <a:lnTo>
                      <a:pt x="204" y="46"/>
                    </a:lnTo>
                    <a:lnTo>
                      <a:pt x="204" y="46"/>
                    </a:lnTo>
                    <a:lnTo>
                      <a:pt x="207" y="49"/>
                    </a:lnTo>
                    <a:lnTo>
                      <a:pt x="209" y="49"/>
                    </a:lnTo>
                    <a:lnTo>
                      <a:pt x="212" y="51"/>
                    </a:lnTo>
                    <a:lnTo>
                      <a:pt x="212" y="54"/>
                    </a:lnTo>
                    <a:lnTo>
                      <a:pt x="212" y="54"/>
                    </a:lnTo>
                    <a:lnTo>
                      <a:pt x="214" y="56"/>
                    </a:lnTo>
                    <a:lnTo>
                      <a:pt x="217" y="56"/>
                    </a:lnTo>
                    <a:lnTo>
                      <a:pt x="217" y="56"/>
                    </a:lnTo>
                    <a:lnTo>
                      <a:pt x="217" y="58"/>
                    </a:lnTo>
                    <a:lnTo>
                      <a:pt x="217" y="58"/>
                    </a:lnTo>
                    <a:lnTo>
                      <a:pt x="217" y="58"/>
                    </a:lnTo>
                    <a:lnTo>
                      <a:pt x="217" y="58"/>
                    </a:lnTo>
                    <a:lnTo>
                      <a:pt x="214" y="63"/>
                    </a:lnTo>
                    <a:lnTo>
                      <a:pt x="212" y="68"/>
                    </a:lnTo>
                    <a:lnTo>
                      <a:pt x="209" y="71"/>
                    </a:lnTo>
                    <a:lnTo>
                      <a:pt x="204" y="71"/>
                    </a:lnTo>
                    <a:lnTo>
                      <a:pt x="204" y="73"/>
                    </a:lnTo>
                    <a:lnTo>
                      <a:pt x="204" y="73"/>
                    </a:lnTo>
                    <a:lnTo>
                      <a:pt x="204" y="73"/>
                    </a:lnTo>
                    <a:lnTo>
                      <a:pt x="204" y="75"/>
                    </a:lnTo>
                    <a:lnTo>
                      <a:pt x="207" y="78"/>
                    </a:lnTo>
                    <a:lnTo>
                      <a:pt x="207" y="80"/>
                    </a:lnTo>
                    <a:lnTo>
                      <a:pt x="204" y="83"/>
                    </a:lnTo>
                    <a:lnTo>
                      <a:pt x="202" y="85"/>
                    </a:lnTo>
                    <a:lnTo>
                      <a:pt x="200" y="85"/>
                    </a:lnTo>
                    <a:lnTo>
                      <a:pt x="200" y="85"/>
                    </a:lnTo>
                    <a:lnTo>
                      <a:pt x="200" y="88"/>
                    </a:lnTo>
                    <a:lnTo>
                      <a:pt x="200" y="88"/>
                    </a:lnTo>
                    <a:lnTo>
                      <a:pt x="197" y="88"/>
                    </a:lnTo>
                    <a:lnTo>
                      <a:pt x="195" y="93"/>
                    </a:lnTo>
                    <a:lnTo>
                      <a:pt x="195" y="93"/>
                    </a:lnTo>
                    <a:lnTo>
                      <a:pt x="192" y="95"/>
                    </a:lnTo>
                    <a:lnTo>
                      <a:pt x="190" y="95"/>
                    </a:lnTo>
                    <a:lnTo>
                      <a:pt x="187" y="95"/>
                    </a:lnTo>
                    <a:lnTo>
                      <a:pt x="187" y="97"/>
                    </a:lnTo>
                    <a:lnTo>
                      <a:pt x="187" y="97"/>
                    </a:lnTo>
                    <a:lnTo>
                      <a:pt x="185" y="102"/>
                    </a:lnTo>
                    <a:lnTo>
                      <a:pt x="182" y="105"/>
                    </a:lnTo>
                    <a:lnTo>
                      <a:pt x="182" y="107"/>
                    </a:lnTo>
                    <a:lnTo>
                      <a:pt x="182" y="110"/>
                    </a:lnTo>
                    <a:lnTo>
                      <a:pt x="182" y="114"/>
                    </a:lnTo>
                    <a:lnTo>
                      <a:pt x="182" y="117"/>
                    </a:lnTo>
                    <a:lnTo>
                      <a:pt x="180" y="119"/>
                    </a:lnTo>
                    <a:lnTo>
                      <a:pt x="180" y="119"/>
                    </a:lnTo>
                    <a:lnTo>
                      <a:pt x="175" y="122"/>
                    </a:lnTo>
                    <a:lnTo>
                      <a:pt x="175" y="124"/>
                    </a:lnTo>
                    <a:lnTo>
                      <a:pt x="175" y="129"/>
                    </a:lnTo>
                    <a:lnTo>
                      <a:pt x="175" y="129"/>
                    </a:lnTo>
                    <a:lnTo>
                      <a:pt x="175" y="129"/>
                    </a:lnTo>
                    <a:lnTo>
                      <a:pt x="178" y="132"/>
                    </a:lnTo>
                    <a:lnTo>
                      <a:pt x="178" y="132"/>
                    </a:lnTo>
                    <a:lnTo>
                      <a:pt x="178" y="134"/>
                    </a:lnTo>
                    <a:lnTo>
                      <a:pt x="178" y="134"/>
                    </a:lnTo>
                    <a:lnTo>
                      <a:pt x="175" y="134"/>
                    </a:lnTo>
                    <a:lnTo>
                      <a:pt x="175" y="141"/>
                    </a:lnTo>
                    <a:lnTo>
                      <a:pt x="175" y="141"/>
                    </a:lnTo>
                    <a:lnTo>
                      <a:pt x="173" y="144"/>
                    </a:lnTo>
                    <a:lnTo>
                      <a:pt x="173" y="144"/>
                    </a:lnTo>
                    <a:lnTo>
                      <a:pt x="168" y="144"/>
                    </a:lnTo>
                    <a:lnTo>
                      <a:pt x="168" y="144"/>
                    </a:lnTo>
                    <a:lnTo>
                      <a:pt x="165" y="144"/>
                    </a:lnTo>
                    <a:lnTo>
                      <a:pt x="165" y="144"/>
                    </a:lnTo>
                    <a:lnTo>
                      <a:pt x="168" y="146"/>
                    </a:lnTo>
                    <a:lnTo>
                      <a:pt x="168" y="149"/>
                    </a:lnTo>
                    <a:lnTo>
                      <a:pt x="168" y="149"/>
                    </a:lnTo>
                    <a:lnTo>
                      <a:pt x="170" y="149"/>
                    </a:lnTo>
                    <a:lnTo>
                      <a:pt x="170" y="149"/>
                    </a:lnTo>
                    <a:lnTo>
                      <a:pt x="168" y="151"/>
                    </a:lnTo>
                    <a:lnTo>
                      <a:pt x="168" y="151"/>
                    </a:lnTo>
                    <a:lnTo>
                      <a:pt x="168" y="151"/>
                    </a:lnTo>
                    <a:lnTo>
                      <a:pt x="168" y="153"/>
                    </a:lnTo>
                    <a:lnTo>
                      <a:pt x="168" y="153"/>
                    </a:lnTo>
                    <a:lnTo>
                      <a:pt x="168" y="156"/>
                    </a:lnTo>
                    <a:lnTo>
                      <a:pt x="170" y="158"/>
                    </a:lnTo>
                    <a:lnTo>
                      <a:pt x="170" y="161"/>
                    </a:lnTo>
                    <a:lnTo>
                      <a:pt x="165" y="166"/>
                    </a:lnTo>
                    <a:lnTo>
                      <a:pt x="175" y="166"/>
                    </a:lnTo>
                    <a:lnTo>
                      <a:pt x="182" y="166"/>
                    </a:lnTo>
                    <a:lnTo>
                      <a:pt x="190" y="166"/>
                    </a:lnTo>
                    <a:lnTo>
                      <a:pt x="195" y="166"/>
                    </a:lnTo>
                    <a:lnTo>
                      <a:pt x="204" y="166"/>
                    </a:lnTo>
                    <a:lnTo>
                      <a:pt x="209" y="166"/>
                    </a:lnTo>
                    <a:lnTo>
                      <a:pt x="217" y="166"/>
                    </a:lnTo>
                    <a:lnTo>
                      <a:pt x="219" y="166"/>
                    </a:lnTo>
                    <a:lnTo>
                      <a:pt x="226" y="166"/>
                    </a:lnTo>
                    <a:lnTo>
                      <a:pt x="231" y="166"/>
                    </a:lnTo>
                    <a:lnTo>
                      <a:pt x="239" y="166"/>
                    </a:lnTo>
                    <a:lnTo>
                      <a:pt x="243" y="166"/>
                    </a:lnTo>
                    <a:lnTo>
                      <a:pt x="251" y="166"/>
                    </a:lnTo>
                    <a:lnTo>
                      <a:pt x="256" y="166"/>
                    </a:lnTo>
                    <a:lnTo>
                      <a:pt x="260" y="166"/>
                    </a:lnTo>
                    <a:lnTo>
                      <a:pt x="265" y="166"/>
                    </a:lnTo>
                    <a:lnTo>
                      <a:pt x="273" y="166"/>
                    </a:lnTo>
                    <a:lnTo>
                      <a:pt x="280" y="166"/>
                    </a:lnTo>
                    <a:lnTo>
                      <a:pt x="287" y="166"/>
                    </a:lnTo>
                    <a:lnTo>
                      <a:pt x="299" y="166"/>
                    </a:lnTo>
                    <a:lnTo>
                      <a:pt x="299" y="166"/>
                    </a:lnTo>
                    <a:lnTo>
                      <a:pt x="299" y="171"/>
                    </a:lnTo>
                    <a:lnTo>
                      <a:pt x="299" y="173"/>
                    </a:lnTo>
                    <a:lnTo>
                      <a:pt x="297" y="175"/>
                    </a:lnTo>
                    <a:lnTo>
                      <a:pt x="297" y="180"/>
                    </a:lnTo>
                    <a:lnTo>
                      <a:pt x="295" y="183"/>
                    </a:lnTo>
                    <a:lnTo>
                      <a:pt x="295" y="183"/>
                    </a:lnTo>
                    <a:lnTo>
                      <a:pt x="295" y="185"/>
                    </a:lnTo>
                    <a:lnTo>
                      <a:pt x="292" y="188"/>
                    </a:lnTo>
                    <a:lnTo>
                      <a:pt x="292" y="190"/>
                    </a:lnTo>
                    <a:lnTo>
                      <a:pt x="292" y="192"/>
                    </a:lnTo>
                    <a:lnTo>
                      <a:pt x="292" y="192"/>
                    </a:lnTo>
                    <a:lnTo>
                      <a:pt x="295" y="195"/>
                    </a:lnTo>
                    <a:lnTo>
                      <a:pt x="295" y="195"/>
                    </a:lnTo>
                    <a:lnTo>
                      <a:pt x="295" y="197"/>
                    </a:lnTo>
                    <a:lnTo>
                      <a:pt x="295" y="200"/>
                    </a:lnTo>
                    <a:lnTo>
                      <a:pt x="297" y="202"/>
                    </a:lnTo>
                    <a:lnTo>
                      <a:pt x="299" y="202"/>
                    </a:lnTo>
                    <a:lnTo>
                      <a:pt x="299" y="205"/>
                    </a:lnTo>
                    <a:lnTo>
                      <a:pt x="302" y="207"/>
                    </a:lnTo>
                    <a:lnTo>
                      <a:pt x="302" y="207"/>
                    </a:lnTo>
                    <a:lnTo>
                      <a:pt x="304" y="210"/>
                    </a:lnTo>
                    <a:lnTo>
                      <a:pt x="304" y="210"/>
                    </a:lnTo>
                    <a:lnTo>
                      <a:pt x="304" y="212"/>
                    </a:lnTo>
                    <a:lnTo>
                      <a:pt x="304" y="212"/>
                    </a:lnTo>
                    <a:lnTo>
                      <a:pt x="304" y="212"/>
                    </a:lnTo>
                    <a:lnTo>
                      <a:pt x="304" y="214"/>
                    </a:lnTo>
                    <a:lnTo>
                      <a:pt x="307" y="217"/>
                    </a:lnTo>
                    <a:lnTo>
                      <a:pt x="307" y="219"/>
                    </a:lnTo>
                    <a:lnTo>
                      <a:pt x="307" y="222"/>
                    </a:lnTo>
                    <a:lnTo>
                      <a:pt x="309" y="224"/>
                    </a:lnTo>
                    <a:lnTo>
                      <a:pt x="309" y="229"/>
                    </a:lnTo>
                    <a:lnTo>
                      <a:pt x="312" y="231"/>
                    </a:lnTo>
                    <a:lnTo>
                      <a:pt x="312" y="229"/>
                    </a:lnTo>
                    <a:lnTo>
                      <a:pt x="314" y="229"/>
                    </a:lnTo>
                    <a:lnTo>
                      <a:pt x="314" y="229"/>
                    </a:lnTo>
                    <a:lnTo>
                      <a:pt x="314" y="231"/>
                    </a:lnTo>
                  </a:path>
                </a:pathLst>
              </a:custGeom>
              <a:noFill/>
              <a:ln w="5">
                <a:solidFill>
                  <a:srgbClr val="808285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200" dirty="0"/>
              </a:p>
            </p:txBody>
          </p:sp>
          <p:sp>
            <p:nvSpPr>
              <p:cNvPr id="184" name="Freeform 310">
                <a:extLst>
                  <a:ext uri="{FF2B5EF4-FFF2-40B4-BE49-F238E27FC236}">
                    <a16:creationId xmlns:a16="http://schemas.microsoft.com/office/drawing/2014/main" id="{55C2E5FE-0581-46B1-9AB5-653A094766A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70" y="2472"/>
                <a:ext cx="27" cy="380"/>
              </a:xfrm>
              <a:custGeom>
                <a:avLst/>
                <a:gdLst>
                  <a:gd name="T0" fmla="*/ 22 w 27"/>
                  <a:gd name="T1" fmla="*/ 0 h 380"/>
                  <a:gd name="T2" fmla="*/ 22 w 27"/>
                  <a:gd name="T3" fmla="*/ 3 h 380"/>
                  <a:gd name="T4" fmla="*/ 25 w 27"/>
                  <a:gd name="T5" fmla="*/ 5 h 380"/>
                  <a:gd name="T6" fmla="*/ 27 w 27"/>
                  <a:gd name="T7" fmla="*/ 7 h 380"/>
                  <a:gd name="T8" fmla="*/ 27 w 27"/>
                  <a:gd name="T9" fmla="*/ 7 h 380"/>
                  <a:gd name="T10" fmla="*/ 27 w 27"/>
                  <a:gd name="T11" fmla="*/ 7 h 380"/>
                  <a:gd name="T12" fmla="*/ 27 w 27"/>
                  <a:gd name="T13" fmla="*/ 12 h 380"/>
                  <a:gd name="T14" fmla="*/ 27 w 27"/>
                  <a:gd name="T15" fmla="*/ 15 h 380"/>
                  <a:gd name="T16" fmla="*/ 27 w 27"/>
                  <a:gd name="T17" fmla="*/ 22 h 380"/>
                  <a:gd name="T18" fmla="*/ 25 w 27"/>
                  <a:gd name="T19" fmla="*/ 49 h 380"/>
                  <a:gd name="T20" fmla="*/ 22 w 27"/>
                  <a:gd name="T21" fmla="*/ 61 h 380"/>
                  <a:gd name="T22" fmla="*/ 22 w 27"/>
                  <a:gd name="T23" fmla="*/ 71 h 380"/>
                  <a:gd name="T24" fmla="*/ 20 w 27"/>
                  <a:gd name="T25" fmla="*/ 90 h 380"/>
                  <a:gd name="T26" fmla="*/ 17 w 27"/>
                  <a:gd name="T27" fmla="*/ 103 h 380"/>
                  <a:gd name="T28" fmla="*/ 15 w 27"/>
                  <a:gd name="T29" fmla="*/ 132 h 380"/>
                  <a:gd name="T30" fmla="*/ 12 w 27"/>
                  <a:gd name="T31" fmla="*/ 149 h 380"/>
                  <a:gd name="T32" fmla="*/ 10 w 27"/>
                  <a:gd name="T33" fmla="*/ 171 h 380"/>
                  <a:gd name="T34" fmla="*/ 8 w 27"/>
                  <a:gd name="T35" fmla="*/ 202 h 380"/>
                  <a:gd name="T36" fmla="*/ 5 w 27"/>
                  <a:gd name="T37" fmla="*/ 222 h 380"/>
                  <a:gd name="T38" fmla="*/ 3 w 27"/>
                  <a:gd name="T39" fmla="*/ 244 h 380"/>
                  <a:gd name="T40" fmla="*/ 0 w 27"/>
                  <a:gd name="T41" fmla="*/ 254 h 380"/>
                  <a:gd name="T42" fmla="*/ 0 w 27"/>
                  <a:gd name="T43" fmla="*/ 259 h 380"/>
                  <a:gd name="T44" fmla="*/ 0 w 27"/>
                  <a:gd name="T45" fmla="*/ 259 h 380"/>
                  <a:gd name="T46" fmla="*/ 0 w 27"/>
                  <a:gd name="T47" fmla="*/ 266 h 380"/>
                  <a:gd name="T48" fmla="*/ 0 w 27"/>
                  <a:gd name="T49" fmla="*/ 283 h 380"/>
                  <a:gd name="T50" fmla="*/ 3 w 27"/>
                  <a:gd name="T51" fmla="*/ 298 h 380"/>
                  <a:gd name="T52" fmla="*/ 3 w 27"/>
                  <a:gd name="T53" fmla="*/ 305 h 380"/>
                  <a:gd name="T54" fmla="*/ 3 w 27"/>
                  <a:gd name="T55" fmla="*/ 327 h 380"/>
                  <a:gd name="T56" fmla="*/ 5 w 27"/>
                  <a:gd name="T57" fmla="*/ 337 h 380"/>
                  <a:gd name="T58" fmla="*/ 5 w 27"/>
                  <a:gd name="T59" fmla="*/ 344 h 380"/>
                  <a:gd name="T60" fmla="*/ 5 w 27"/>
                  <a:gd name="T61" fmla="*/ 351 h 380"/>
                  <a:gd name="T62" fmla="*/ 5 w 27"/>
                  <a:gd name="T63" fmla="*/ 366 h 380"/>
                  <a:gd name="T64" fmla="*/ 5 w 27"/>
                  <a:gd name="T65" fmla="*/ 373 h 380"/>
                  <a:gd name="T66" fmla="*/ 5 w 27"/>
                  <a:gd name="T67" fmla="*/ 380 h 3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</a:cxnLst>
                <a:rect l="0" t="0" r="r" b="b"/>
                <a:pathLst>
                  <a:path w="27" h="380">
                    <a:moveTo>
                      <a:pt x="22" y="0"/>
                    </a:moveTo>
                    <a:lnTo>
                      <a:pt x="22" y="3"/>
                    </a:lnTo>
                    <a:lnTo>
                      <a:pt x="25" y="5"/>
                    </a:lnTo>
                    <a:lnTo>
                      <a:pt x="27" y="7"/>
                    </a:lnTo>
                    <a:lnTo>
                      <a:pt x="27" y="7"/>
                    </a:lnTo>
                    <a:lnTo>
                      <a:pt x="27" y="7"/>
                    </a:lnTo>
                    <a:lnTo>
                      <a:pt x="27" y="12"/>
                    </a:lnTo>
                    <a:lnTo>
                      <a:pt x="27" y="15"/>
                    </a:lnTo>
                    <a:lnTo>
                      <a:pt x="27" y="22"/>
                    </a:lnTo>
                    <a:lnTo>
                      <a:pt x="25" y="49"/>
                    </a:lnTo>
                    <a:lnTo>
                      <a:pt x="22" y="61"/>
                    </a:lnTo>
                    <a:lnTo>
                      <a:pt x="22" y="71"/>
                    </a:lnTo>
                    <a:lnTo>
                      <a:pt x="20" y="90"/>
                    </a:lnTo>
                    <a:lnTo>
                      <a:pt x="17" y="103"/>
                    </a:lnTo>
                    <a:lnTo>
                      <a:pt x="15" y="132"/>
                    </a:lnTo>
                    <a:lnTo>
                      <a:pt x="12" y="149"/>
                    </a:lnTo>
                    <a:lnTo>
                      <a:pt x="10" y="171"/>
                    </a:lnTo>
                    <a:lnTo>
                      <a:pt x="8" y="202"/>
                    </a:lnTo>
                    <a:lnTo>
                      <a:pt x="5" y="222"/>
                    </a:lnTo>
                    <a:lnTo>
                      <a:pt x="3" y="244"/>
                    </a:lnTo>
                    <a:lnTo>
                      <a:pt x="0" y="254"/>
                    </a:lnTo>
                    <a:lnTo>
                      <a:pt x="0" y="259"/>
                    </a:lnTo>
                    <a:lnTo>
                      <a:pt x="0" y="259"/>
                    </a:lnTo>
                    <a:lnTo>
                      <a:pt x="0" y="266"/>
                    </a:lnTo>
                    <a:lnTo>
                      <a:pt x="0" y="283"/>
                    </a:lnTo>
                    <a:lnTo>
                      <a:pt x="3" y="298"/>
                    </a:lnTo>
                    <a:lnTo>
                      <a:pt x="3" y="305"/>
                    </a:lnTo>
                    <a:lnTo>
                      <a:pt x="3" y="327"/>
                    </a:lnTo>
                    <a:lnTo>
                      <a:pt x="5" y="337"/>
                    </a:lnTo>
                    <a:lnTo>
                      <a:pt x="5" y="344"/>
                    </a:lnTo>
                    <a:lnTo>
                      <a:pt x="5" y="351"/>
                    </a:lnTo>
                    <a:lnTo>
                      <a:pt x="5" y="366"/>
                    </a:lnTo>
                    <a:lnTo>
                      <a:pt x="5" y="373"/>
                    </a:lnTo>
                    <a:lnTo>
                      <a:pt x="5" y="380"/>
                    </a:lnTo>
                  </a:path>
                </a:pathLst>
              </a:custGeom>
              <a:noFill/>
              <a:ln w="5">
                <a:solidFill>
                  <a:srgbClr val="808285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200" dirty="0"/>
              </a:p>
            </p:txBody>
          </p:sp>
          <p:sp>
            <p:nvSpPr>
              <p:cNvPr id="185" name="Freeform 311">
                <a:extLst>
                  <a:ext uri="{FF2B5EF4-FFF2-40B4-BE49-F238E27FC236}">
                    <a16:creationId xmlns:a16="http://schemas.microsoft.com/office/drawing/2014/main" id="{76FC40B4-4B1E-4EAC-9DF5-30020276042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31" y="2472"/>
                <a:ext cx="190" cy="373"/>
              </a:xfrm>
              <a:custGeom>
                <a:avLst/>
                <a:gdLst>
                  <a:gd name="T0" fmla="*/ 142 w 190"/>
                  <a:gd name="T1" fmla="*/ 3 h 373"/>
                  <a:gd name="T2" fmla="*/ 144 w 190"/>
                  <a:gd name="T3" fmla="*/ 27 h 373"/>
                  <a:gd name="T4" fmla="*/ 149 w 190"/>
                  <a:gd name="T5" fmla="*/ 54 h 373"/>
                  <a:gd name="T6" fmla="*/ 154 w 190"/>
                  <a:gd name="T7" fmla="*/ 85 h 373"/>
                  <a:gd name="T8" fmla="*/ 159 w 190"/>
                  <a:gd name="T9" fmla="*/ 115 h 373"/>
                  <a:gd name="T10" fmla="*/ 163 w 190"/>
                  <a:gd name="T11" fmla="*/ 142 h 373"/>
                  <a:gd name="T12" fmla="*/ 168 w 190"/>
                  <a:gd name="T13" fmla="*/ 161 h 373"/>
                  <a:gd name="T14" fmla="*/ 168 w 190"/>
                  <a:gd name="T15" fmla="*/ 173 h 373"/>
                  <a:gd name="T16" fmla="*/ 171 w 190"/>
                  <a:gd name="T17" fmla="*/ 183 h 373"/>
                  <a:gd name="T18" fmla="*/ 173 w 190"/>
                  <a:gd name="T19" fmla="*/ 185 h 373"/>
                  <a:gd name="T20" fmla="*/ 176 w 190"/>
                  <a:gd name="T21" fmla="*/ 190 h 373"/>
                  <a:gd name="T22" fmla="*/ 176 w 190"/>
                  <a:gd name="T23" fmla="*/ 195 h 373"/>
                  <a:gd name="T24" fmla="*/ 178 w 190"/>
                  <a:gd name="T25" fmla="*/ 200 h 373"/>
                  <a:gd name="T26" fmla="*/ 183 w 190"/>
                  <a:gd name="T27" fmla="*/ 210 h 373"/>
                  <a:gd name="T28" fmla="*/ 185 w 190"/>
                  <a:gd name="T29" fmla="*/ 215 h 373"/>
                  <a:gd name="T30" fmla="*/ 185 w 190"/>
                  <a:gd name="T31" fmla="*/ 220 h 373"/>
                  <a:gd name="T32" fmla="*/ 188 w 190"/>
                  <a:gd name="T33" fmla="*/ 224 h 373"/>
                  <a:gd name="T34" fmla="*/ 190 w 190"/>
                  <a:gd name="T35" fmla="*/ 227 h 373"/>
                  <a:gd name="T36" fmla="*/ 188 w 190"/>
                  <a:gd name="T37" fmla="*/ 229 h 373"/>
                  <a:gd name="T38" fmla="*/ 188 w 190"/>
                  <a:gd name="T39" fmla="*/ 232 h 373"/>
                  <a:gd name="T40" fmla="*/ 185 w 190"/>
                  <a:gd name="T41" fmla="*/ 232 h 373"/>
                  <a:gd name="T42" fmla="*/ 183 w 190"/>
                  <a:gd name="T43" fmla="*/ 234 h 373"/>
                  <a:gd name="T44" fmla="*/ 181 w 190"/>
                  <a:gd name="T45" fmla="*/ 239 h 373"/>
                  <a:gd name="T46" fmla="*/ 178 w 190"/>
                  <a:gd name="T47" fmla="*/ 244 h 373"/>
                  <a:gd name="T48" fmla="*/ 178 w 190"/>
                  <a:gd name="T49" fmla="*/ 249 h 373"/>
                  <a:gd name="T50" fmla="*/ 176 w 190"/>
                  <a:gd name="T51" fmla="*/ 259 h 373"/>
                  <a:gd name="T52" fmla="*/ 173 w 190"/>
                  <a:gd name="T53" fmla="*/ 263 h 373"/>
                  <a:gd name="T54" fmla="*/ 176 w 190"/>
                  <a:gd name="T55" fmla="*/ 276 h 373"/>
                  <a:gd name="T56" fmla="*/ 178 w 190"/>
                  <a:gd name="T57" fmla="*/ 285 h 373"/>
                  <a:gd name="T58" fmla="*/ 181 w 190"/>
                  <a:gd name="T59" fmla="*/ 290 h 373"/>
                  <a:gd name="T60" fmla="*/ 178 w 190"/>
                  <a:gd name="T61" fmla="*/ 298 h 373"/>
                  <a:gd name="T62" fmla="*/ 176 w 190"/>
                  <a:gd name="T63" fmla="*/ 310 h 373"/>
                  <a:gd name="T64" fmla="*/ 176 w 190"/>
                  <a:gd name="T65" fmla="*/ 312 h 373"/>
                  <a:gd name="T66" fmla="*/ 178 w 190"/>
                  <a:gd name="T67" fmla="*/ 319 h 373"/>
                  <a:gd name="T68" fmla="*/ 183 w 190"/>
                  <a:gd name="T69" fmla="*/ 329 h 373"/>
                  <a:gd name="T70" fmla="*/ 183 w 190"/>
                  <a:gd name="T71" fmla="*/ 332 h 373"/>
                  <a:gd name="T72" fmla="*/ 161 w 190"/>
                  <a:gd name="T73" fmla="*/ 332 h 373"/>
                  <a:gd name="T74" fmla="*/ 139 w 190"/>
                  <a:gd name="T75" fmla="*/ 332 h 373"/>
                  <a:gd name="T76" fmla="*/ 115 w 190"/>
                  <a:gd name="T77" fmla="*/ 332 h 373"/>
                  <a:gd name="T78" fmla="*/ 93 w 190"/>
                  <a:gd name="T79" fmla="*/ 332 h 373"/>
                  <a:gd name="T80" fmla="*/ 71 w 190"/>
                  <a:gd name="T81" fmla="*/ 332 h 373"/>
                  <a:gd name="T82" fmla="*/ 49 w 190"/>
                  <a:gd name="T83" fmla="*/ 332 h 373"/>
                  <a:gd name="T84" fmla="*/ 27 w 190"/>
                  <a:gd name="T85" fmla="*/ 332 h 373"/>
                  <a:gd name="T86" fmla="*/ 5 w 190"/>
                  <a:gd name="T87" fmla="*/ 332 h 373"/>
                  <a:gd name="T88" fmla="*/ 0 w 190"/>
                  <a:gd name="T89" fmla="*/ 337 h 373"/>
                  <a:gd name="T90" fmla="*/ 0 w 190"/>
                  <a:gd name="T91" fmla="*/ 341 h 373"/>
                  <a:gd name="T92" fmla="*/ 0 w 190"/>
                  <a:gd name="T93" fmla="*/ 346 h 373"/>
                  <a:gd name="T94" fmla="*/ 7 w 190"/>
                  <a:gd name="T95" fmla="*/ 354 h 373"/>
                  <a:gd name="T96" fmla="*/ 15 w 190"/>
                  <a:gd name="T97" fmla="*/ 358 h 373"/>
                  <a:gd name="T98" fmla="*/ 15 w 190"/>
                  <a:gd name="T99" fmla="*/ 366 h 373"/>
                  <a:gd name="T100" fmla="*/ 12 w 190"/>
                  <a:gd name="T101" fmla="*/ 371 h 37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</a:cxnLst>
                <a:rect l="0" t="0" r="r" b="b"/>
                <a:pathLst>
                  <a:path w="190" h="373">
                    <a:moveTo>
                      <a:pt x="142" y="0"/>
                    </a:moveTo>
                    <a:lnTo>
                      <a:pt x="142" y="0"/>
                    </a:lnTo>
                    <a:lnTo>
                      <a:pt x="142" y="3"/>
                    </a:lnTo>
                    <a:lnTo>
                      <a:pt x="142" y="3"/>
                    </a:lnTo>
                    <a:lnTo>
                      <a:pt x="142" y="7"/>
                    </a:lnTo>
                    <a:lnTo>
                      <a:pt x="144" y="15"/>
                    </a:lnTo>
                    <a:lnTo>
                      <a:pt x="144" y="20"/>
                    </a:lnTo>
                    <a:lnTo>
                      <a:pt x="144" y="27"/>
                    </a:lnTo>
                    <a:lnTo>
                      <a:pt x="146" y="32"/>
                    </a:lnTo>
                    <a:lnTo>
                      <a:pt x="146" y="39"/>
                    </a:lnTo>
                    <a:lnTo>
                      <a:pt x="149" y="46"/>
                    </a:lnTo>
                    <a:lnTo>
                      <a:pt x="149" y="54"/>
                    </a:lnTo>
                    <a:lnTo>
                      <a:pt x="151" y="61"/>
                    </a:lnTo>
                    <a:lnTo>
                      <a:pt x="151" y="68"/>
                    </a:lnTo>
                    <a:lnTo>
                      <a:pt x="154" y="78"/>
                    </a:lnTo>
                    <a:lnTo>
                      <a:pt x="154" y="85"/>
                    </a:lnTo>
                    <a:lnTo>
                      <a:pt x="156" y="93"/>
                    </a:lnTo>
                    <a:lnTo>
                      <a:pt x="159" y="100"/>
                    </a:lnTo>
                    <a:lnTo>
                      <a:pt x="159" y="107"/>
                    </a:lnTo>
                    <a:lnTo>
                      <a:pt x="159" y="115"/>
                    </a:lnTo>
                    <a:lnTo>
                      <a:pt x="161" y="122"/>
                    </a:lnTo>
                    <a:lnTo>
                      <a:pt x="161" y="129"/>
                    </a:lnTo>
                    <a:lnTo>
                      <a:pt x="163" y="137"/>
                    </a:lnTo>
                    <a:lnTo>
                      <a:pt x="163" y="142"/>
                    </a:lnTo>
                    <a:lnTo>
                      <a:pt x="166" y="149"/>
                    </a:lnTo>
                    <a:lnTo>
                      <a:pt x="166" y="154"/>
                    </a:lnTo>
                    <a:lnTo>
                      <a:pt x="166" y="159"/>
                    </a:lnTo>
                    <a:lnTo>
                      <a:pt x="168" y="161"/>
                    </a:lnTo>
                    <a:lnTo>
                      <a:pt x="168" y="163"/>
                    </a:lnTo>
                    <a:lnTo>
                      <a:pt x="168" y="166"/>
                    </a:lnTo>
                    <a:lnTo>
                      <a:pt x="168" y="173"/>
                    </a:lnTo>
                    <a:lnTo>
                      <a:pt x="168" y="173"/>
                    </a:lnTo>
                    <a:lnTo>
                      <a:pt x="171" y="178"/>
                    </a:lnTo>
                    <a:lnTo>
                      <a:pt x="171" y="181"/>
                    </a:lnTo>
                    <a:lnTo>
                      <a:pt x="171" y="183"/>
                    </a:lnTo>
                    <a:lnTo>
                      <a:pt x="171" y="183"/>
                    </a:lnTo>
                    <a:lnTo>
                      <a:pt x="171" y="183"/>
                    </a:lnTo>
                    <a:lnTo>
                      <a:pt x="173" y="183"/>
                    </a:lnTo>
                    <a:lnTo>
                      <a:pt x="173" y="185"/>
                    </a:lnTo>
                    <a:lnTo>
                      <a:pt x="173" y="185"/>
                    </a:lnTo>
                    <a:lnTo>
                      <a:pt x="173" y="185"/>
                    </a:lnTo>
                    <a:lnTo>
                      <a:pt x="173" y="188"/>
                    </a:lnTo>
                    <a:lnTo>
                      <a:pt x="173" y="188"/>
                    </a:lnTo>
                    <a:lnTo>
                      <a:pt x="176" y="190"/>
                    </a:lnTo>
                    <a:lnTo>
                      <a:pt x="176" y="193"/>
                    </a:lnTo>
                    <a:lnTo>
                      <a:pt x="176" y="193"/>
                    </a:lnTo>
                    <a:lnTo>
                      <a:pt x="176" y="195"/>
                    </a:lnTo>
                    <a:lnTo>
                      <a:pt x="176" y="195"/>
                    </a:lnTo>
                    <a:lnTo>
                      <a:pt x="176" y="198"/>
                    </a:lnTo>
                    <a:lnTo>
                      <a:pt x="178" y="198"/>
                    </a:lnTo>
                    <a:lnTo>
                      <a:pt x="178" y="198"/>
                    </a:lnTo>
                    <a:lnTo>
                      <a:pt x="178" y="200"/>
                    </a:lnTo>
                    <a:lnTo>
                      <a:pt x="183" y="205"/>
                    </a:lnTo>
                    <a:lnTo>
                      <a:pt x="183" y="207"/>
                    </a:lnTo>
                    <a:lnTo>
                      <a:pt x="183" y="207"/>
                    </a:lnTo>
                    <a:lnTo>
                      <a:pt x="183" y="210"/>
                    </a:lnTo>
                    <a:lnTo>
                      <a:pt x="183" y="212"/>
                    </a:lnTo>
                    <a:lnTo>
                      <a:pt x="185" y="212"/>
                    </a:lnTo>
                    <a:lnTo>
                      <a:pt x="185" y="215"/>
                    </a:lnTo>
                    <a:lnTo>
                      <a:pt x="185" y="215"/>
                    </a:lnTo>
                    <a:lnTo>
                      <a:pt x="185" y="217"/>
                    </a:lnTo>
                    <a:lnTo>
                      <a:pt x="185" y="217"/>
                    </a:lnTo>
                    <a:lnTo>
                      <a:pt x="185" y="217"/>
                    </a:lnTo>
                    <a:lnTo>
                      <a:pt x="185" y="220"/>
                    </a:lnTo>
                    <a:lnTo>
                      <a:pt x="183" y="220"/>
                    </a:lnTo>
                    <a:lnTo>
                      <a:pt x="183" y="222"/>
                    </a:lnTo>
                    <a:lnTo>
                      <a:pt x="185" y="224"/>
                    </a:lnTo>
                    <a:lnTo>
                      <a:pt x="188" y="224"/>
                    </a:lnTo>
                    <a:lnTo>
                      <a:pt x="188" y="227"/>
                    </a:lnTo>
                    <a:lnTo>
                      <a:pt x="190" y="227"/>
                    </a:lnTo>
                    <a:lnTo>
                      <a:pt x="190" y="227"/>
                    </a:lnTo>
                    <a:lnTo>
                      <a:pt x="190" y="227"/>
                    </a:lnTo>
                    <a:lnTo>
                      <a:pt x="190" y="227"/>
                    </a:lnTo>
                    <a:lnTo>
                      <a:pt x="190" y="229"/>
                    </a:lnTo>
                    <a:lnTo>
                      <a:pt x="190" y="229"/>
                    </a:lnTo>
                    <a:lnTo>
                      <a:pt x="188" y="229"/>
                    </a:lnTo>
                    <a:lnTo>
                      <a:pt x="188" y="229"/>
                    </a:lnTo>
                    <a:lnTo>
                      <a:pt x="188" y="229"/>
                    </a:lnTo>
                    <a:lnTo>
                      <a:pt x="188" y="232"/>
                    </a:lnTo>
                    <a:lnTo>
                      <a:pt x="188" y="232"/>
                    </a:lnTo>
                    <a:lnTo>
                      <a:pt x="188" y="232"/>
                    </a:lnTo>
                    <a:lnTo>
                      <a:pt x="185" y="232"/>
                    </a:lnTo>
                    <a:lnTo>
                      <a:pt x="185" y="232"/>
                    </a:lnTo>
                    <a:lnTo>
                      <a:pt x="185" y="232"/>
                    </a:lnTo>
                    <a:lnTo>
                      <a:pt x="185" y="234"/>
                    </a:lnTo>
                    <a:lnTo>
                      <a:pt x="185" y="234"/>
                    </a:lnTo>
                    <a:lnTo>
                      <a:pt x="183" y="234"/>
                    </a:lnTo>
                    <a:lnTo>
                      <a:pt x="183" y="234"/>
                    </a:lnTo>
                    <a:lnTo>
                      <a:pt x="181" y="234"/>
                    </a:lnTo>
                    <a:lnTo>
                      <a:pt x="181" y="234"/>
                    </a:lnTo>
                    <a:lnTo>
                      <a:pt x="181" y="237"/>
                    </a:lnTo>
                    <a:lnTo>
                      <a:pt x="181" y="239"/>
                    </a:lnTo>
                    <a:lnTo>
                      <a:pt x="181" y="239"/>
                    </a:lnTo>
                    <a:lnTo>
                      <a:pt x="181" y="241"/>
                    </a:lnTo>
                    <a:lnTo>
                      <a:pt x="181" y="241"/>
                    </a:lnTo>
                    <a:lnTo>
                      <a:pt x="178" y="244"/>
                    </a:lnTo>
                    <a:lnTo>
                      <a:pt x="178" y="246"/>
                    </a:lnTo>
                    <a:lnTo>
                      <a:pt x="178" y="249"/>
                    </a:lnTo>
                    <a:lnTo>
                      <a:pt x="178" y="249"/>
                    </a:lnTo>
                    <a:lnTo>
                      <a:pt x="178" y="249"/>
                    </a:lnTo>
                    <a:lnTo>
                      <a:pt x="178" y="251"/>
                    </a:lnTo>
                    <a:lnTo>
                      <a:pt x="178" y="251"/>
                    </a:lnTo>
                    <a:lnTo>
                      <a:pt x="176" y="254"/>
                    </a:lnTo>
                    <a:lnTo>
                      <a:pt x="176" y="259"/>
                    </a:lnTo>
                    <a:lnTo>
                      <a:pt x="173" y="261"/>
                    </a:lnTo>
                    <a:lnTo>
                      <a:pt x="173" y="261"/>
                    </a:lnTo>
                    <a:lnTo>
                      <a:pt x="173" y="261"/>
                    </a:lnTo>
                    <a:lnTo>
                      <a:pt x="173" y="263"/>
                    </a:lnTo>
                    <a:lnTo>
                      <a:pt x="173" y="263"/>
                    </a:lnTo>
                    <a:lnTo>
                      <a:pt x="173" y="266"/>
                    </a:lnTo>
                    <a:lnTo>
                      <a:pt x="176" y="276"/>
                    </a:lnTo>
                    <a:lnTo>
                      <a:pt x="176" y="276"/>
                    </a:lnTo>
                    <a:lnTo>
                      <a:pt x="178" y="280"/>
                    </a:lnTo>
                    <a:lnTo>
                      <a:pt x="178" y="280"/>
                    </a:lnTo>
                    <a:lnTo>
                      <a:pt x="178" y="283"/>
                    </a:lnTo>
                    <a:lnTo>
                      <a:pt x="178" y="285"/>
                    </a:lnTo>
                    <a:lnTo>
                      <a:pt x="178" y="285"/>
                    </a:lnTo>
                    <a:lnTo>
                      <a:pt x="181" y="288"/>
                    </a:lnTo>
                    <a:lnTo>
                      <a:pt x="181" y="288"/>
                    </a:lnTo>
                    <a:lnTo>
                      <a:pt x="181" y="290"/>
                    </a:lnTo>
                    <a:lnTo>
                      <a:pt x="178" y="290"/>
                    </a:lnTo>
                    <a:lnTo>
                      <a:pt x="178" y="293"/>
                    </a:lnTo>
                    <a:lnTo>
                      <a:pt x="178" y="295"/>
                    </a:lnTo>
                    <a:lnTo>
                      <a:pt x="178" y="298"/>
                    </a:lnTo>
                    <a:lnTo>
                      <a:pt x="178" y="300"/>
                    </a:lnTo>
                    <a:lnTo>
                      <a:pt x="176" y="307"/>
                    </a:lnTo>
                    <a:lnTo>
                      <a:pt x="176" y="307"/>
                    </a:lnTo>
                    <a:lnTo>
                      <a:pt x="176" y="310"/>
                    </a:lnTo>
                    <a:lnTo>
                      <a:pt x="176" y="310"/>
                    </a:lnTo>
                    <a:lnTo>
                      <a:pt x="176" y="310"/>
                    </a:lnTo>
                    <a:lnTo>
                      <a:pt x="176" y="312"/>
                    </a:lnTo>
                    <a:lnTo>
                      <a:pt x="176" y="312"/>
                    </a:lnTo>
                    <a:lnTo>
                      <a:pt x="176" y="315"/>
                    </a:lnTo>
                    <a:lnTo>
                      <a:pt x="176" y="317"/>
                    </a:lnTo>
                    <a:lnTo>
                      <a:pt x="176" y="317"/>
                    </a:lnTo>
                    <a:lnTo>
                      <a:pt x="178" y="319"/>
                    </a:lnTo>
                    <a:lnTo>
                      <a:pt x="181" y="322"/>
                    </a:lnTo>
                    <a:lnTo>
                      <a:pt x="181" y="324"/>
                    </a:lnTo>
                    <a:lnTo>
                      <a:pt x="183" y="329"/>
                    </a:lnTo>
                    <a:lnTo>
                      <a:pt x="183" y="329"/>
                    </a:lnTo>
                    <a:lnTo>
                      <a:pt x="183" y="329"/>
                    </a:lnTo>
                    <a:lnTo>
                      <a:pt x="183" y="332"/>
                    </a:lnTo>
                    <a:lnTo>
                      <a:pt x="183" y="332"/>
                    </a:lnTo>
                    <a:lnTo>
                      <a:pt x="183" y="332"/>
                    </a:lnTo>
                    <a:lnTo>
                      <a:pt x="176" y="332"/>
                    </a:lnTo>
                    <a:lnTo>
                      <a:pt x="171" y="332"/>
                    </a:lnTo>
                    <a:lnTo>
                      <a:pt x="163" y="332"/>
                    </a:lnTo>
                    <a:lnTo>
                      <a:pt x="161" y="332"/>
                    </a:lnTo>
                    <a:lnTo>
                      <a:pt x="154" y="332"/>
                    </a:lnTo>
                    <a:lnTo>
                      <a:pt x="149" y="332"/>
                    </a:lnTo>
                    <a:lnTo>
                      <a:pt x="142" y="332"/>
                    </a:lnTo>
                    <a:lnTo>
                      <a:pt x="139" y="332"/>
                    </a:lnTo>
                    <a:lnTo>
                      <a:pt x="132" y="332"/>
                    </a:lnTo>
                    <a:lnTo>
                      <a:pt x="127" y="332"/>
                    </a:lnTo>
                    <a:lnTo>
                      <a:pt x="120" y="332"/>
                    </a:lnTo>
                    <a:lnTo>
                      <a:pt x="115" y="332"/>
                    </a:lnTo>
                    <a:lnTo>
                      <a:pt x="110" y="332"/>
                    </a:lnTo>
                    <a:lnTo>
                      <a:pt x="105" y="332"/>
                    </a:lnTo>
                    <a:lnTo>
                      <a:pt x="98" y="332"/>
                    </a:lnTo>
                    <a:lnTo>
                      <a:pt x="93" y="332"/>
                    </a:lnTo>
                    <a:lnTo>
                      <a:pt x="88" y="332"/>
                    </a:lnTo>
                    <a:lnTo>
                      <a:pt x="83" y="332"/>
                    </a:lnTo>
                    <a:lnTo>
                      <a:pt x="76" y="332"/>
                    </a:lnTo>
                    <a:lnTo>
                      <a:pt x="71" y="332"/>
                    </a:lnTo>
                    <a:lnTo>
                      <a:pt x="64" y="332"/>
                    </a:lnTo>
                    <a:lnTo>
                      <a:pt x="61" y="332"/>
                    </a:lnTo>
                    <a:lnTo>
                      <a:pt x="54" y="332"/>
                    </a:lnTo>
                    <a:lnTo>
                      <a:pt x="49" y="332"/>
                    </a:lnTo>
                    <a:lnTo>
                      <a:pt x="42" y="332"/>
                    </a:lnTo>
                    <a:lnTo>
                      <a:pt x="39" y="332"/>
                    </a:lnTo>
                    <a:lnTo>
                      <a:pt x="32" y="332"/>
                    </a:lnTo>
                    <a:lnTo>
                      <a:pt x="27" y="332"/>
                    </a:lnTo>
                    <a:lnTo>
                      <a:pt x="20" y="332"/>
                    </a:lnTo>
                    <a:lnTo>
                      <a:pt x="15" y="332"/>
                    </a:lnTo>
                    <a:lnTo>
                      <a:pt x="10" y="332"/>
                    </a:lnTo>
                    <a:lnTo>
                      <a:pt x="5" y="332"/>
                    </a:lnTo>
                    <a:lnTo>
                      <a:pt x="3" y="332"/>
                    </a:lnTo>
                    <a:lnTo>
                      <a:pt x="0" y="332"/>
                    </a:lnTo>
                    <a:lnTo>
                      <a:pt x="0" y="337"/>
                    </a:lnTo>
                    <a:lnTo>
                      <a:pt x="0" y="337"/>
                    </a:lnTo>
                    <a:lnTo>
                      <a:pt x="0" y="339"/>
                    </a:lnTo>
                    <a:lnTo>
                      <a:pt x="0" y="341"/>
                    </a:lnTo>
                    <a:lnTo>
                      <a:pt x="0" y="341"/>
                    </a:lnTo>
                    <a:lnTo>
                      <a:pt x="0" y="341"/>
                    </a:lnTo>
                    <a:lnTo>
                      <a:pt x="0" y="341"/>
                    </a:lnTo>
                    <a:lnTo>
                      <a:pt x="0" y="344"/>
                    </a:lnTo>
                    <a:lnTo>
                      <a:pt x="0" y="344"/>
                    </a:lnTo>
                    <a:lnTo>
                      <a:pt x="0" y="346"/>
                    </a:lnTo>
                    <a:lnTo>
                      <a:pt x="5" y="349"/>
                    </a:lnTo>
                    <a:lnTo>
                      <a:pt x="5" y="349"/>
                    </a:lnTo>
                    <a:lnTo>
                      <a:pt x="7" y="351"/>
                    </a:lnTo>
                    <a:lnTo>
                      <a:pt x="7" y="354"/>
                    </a:lnTo>
                    <a:lnTo>
                      <a:pt x="7" y="354"/>
                    </a:lnTo>
                    <a:lnTo>
                      <a:pt x="15" y="358"/>
                    </a:lnTo>
                    <a:lnTo>
                      <a:pt x="15" y="358"/>
                    </a:lnTo>
                    <a:lnTo>
                      <a:pt x="15" y="358"/>
                    </a:lnTo>
                    <a:lnTo>
                      <a:pt x="15" y="358"/>
                    </a:lnTo>
                    <a:lnTo>
                      <a:pt x="15" y="361"/>
                    </a:lnTo>
                    <a:lnTo>
                      <a:pt x="15" y="363"/>
                    </a:lnTo>
                    <a:lnTo>
                      <a:pt x="15" y="366"/>
                    </a:lnTo>
                    <a:lnTo>
                      <a:pt x="12" y="368"/>
                    </a:lnTo>
                    <a:lnTo>
                      <a:pt x="12" y="368"/>
                    </a:lnTo>
                    <a:lnTo>
                      <a:pt x="12" y="368"/>
                    </a:lnTo>
                    <a:lnTo>
                      <a:pt x="12" y="371"/>
                    </a:lnTo>
                    <a:lnTo>
                      <a:pt x="15" y="373"/>
                    </a:lnTo>
                    <a:lnTo>
                      <a:pt x="15" y="373"/>
                    </a:lnTo>
                  </a:path>
                </a:pathLst>
              </a:custGeom>
              <a:noFill/>
              <a:ln w="5">
                <a:solidFill>
                  <a:srgbClr val="808285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200" dirty="0"/>
              </a:p>
            </p:txBody>
          </p:sp>
          <p:sp>
            <p:nvSpPr>
              <p:cNvPr id="186" name="Freeform 312">
                <a:extLst>
                  <a:ext uri="{FF2B5EF4-FFF2-40B4-BE49-F238E27FC236}">
                    <a16:creationId xmlns:a16="http://schemas.microsoft.com/office/drawing/2014/main" id="{9D7BFC6C-6DD1-4643-9541-0AA1252CAC4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714" y="2804"/>
                <a:ext cx="244" cy="51"/>
              </a:xfrm>
              <a:custGeom>
                <a:avLst/>
                <a:gdLst>
                  <a:gd name="T0" fmla="*/ 0 w 244"/>
                  <a:gd name="T1" fmla="*/ 0 h 51"/>
                  <a:gd name="T2" fmla="*/ 2 w 244"/>
                  <a:gd name="T3" fmla="*/ 2 h 51"/>
                  <a:gd name="T4" fmla="*/ 2 w 244"/>
                  <a:gd name="T5" fmla="*/ 7 h 51"/>
                  <a:gd name="T6" fmla="*/ 5 w 244"/>
                  <a:gd name="T7" fmla="*/ 14 h 51"/>
                  <a:gd name="T8" fmla="*/ 10 w 244"/>
                  <a:gd name="T9" fmla="*/ 22 h 51"/>
                  <a:gd name="T10" fmla="*/ 17 w 244"/>
                  <a:gd name="T11" fmla="*/ 22 h 51"/>
                  <a:gd name="T12" fmla="*/ 39 w 244"/>
                  <a:gd name="T13" fmla="*/ 24 h 51"/>
                  <a:gd name="T14" fmla="*/ 68 w 244"/>
                  <a:gd name="T15" fmla="*/ 26 h 51"/>
                  <a:gd name="T16" fmla="*/ 83 w 244"/>
                  <a:gd name="T17" fmla="*/ 26 h 51"/>
                  <a:gd name="T18" fmla="*/ 100 w 244"/>
                  <a:gd name="T19" fmla="*/ 29 h 51"/>
                  <a:gd name="T20" fmla="*/ 122 w 244"/>
                  <a:gd name="T21" fmla="*/ 29 h 51"/>
                  <a:gd name="T22" fmla="*/ 149 w 244"/>
                  <a:gd name="T23" fmla="*/ 31 h 51"/>
                  <a:gd name="T24" fmla="*/ 171 w 244"/>
                  <a:gd name="T25" fmla="*/ 34 h 51"/>
                  <a:gd name="T26" fmla="*/ 190 w 244"/>
                  <a:gd name="T27" fmla="*/ 34 h 51"/>
                  <a:gd name="T28" fmla="*/ 193 w 244"/>
                  <a:gd name="T29" fmla="*/ 36 h 51"/>
                  <a:gd name="T30" fmla="*/ 193 w 244"/>
                  <a:gd name="T31" fmla="*/ 36 h 51"/>
                  <a:gd name="T32" fmla="*/ 193 w 244"/>
                  <a:gd name="T33" fmla="*/ 39 h 51"/>
                  <a:gd name="T34" fmla="*/ 195 w 244"/>
                  <a:gd name="T35" fmla="*/ 41 h 51"/>
                  <a:gd name="T36" fmla="*/ 195 w 244"/>
                  <a:gd name="T37" fmla="*/ 44 h 51"/>
                  <a:gd name="T38" fmla="*/ 195 w 244"/>
                  <a:gd name="T39" fmla="*/ 46 h 51"/>
                  <a:gd name="T40" fmla="*/ 195 w 244"/>
                  <a:gd name="T41" fmla="*/ 46 h 51"/>
                  <a:gd name="T42" fmla="*/ 197 w 244"/>
                  <a:gd name="T43" fmla="*/ 51 h 51"/>
                  <a:gd name="T44" fmla="*/ 197 w 244"/>
                  <a:gd name="T45" fmla="*/ 51 h 51"/>
                  <a:gd name="T46" fmla="*/ 202 w 244"/>
                  <a:gd name="T47" fmla="*/ 51 h 51"/>
                  <a:gd name="T48" fmla="*/ 205 w 244"/>
                  <a:gd name="T49" fmla="*/ 51 h 51"/>
                  <a:gd name="T50" fmla="*/ 207 w 244"/>
                  <a:gd name="T51" fmla="*/ 48 h 51"/>
                  <a:gd name="T52" fmla="*/ 207 w 244"/>
                  <a:gd name="T53" fmla="*/ 46 h 51"/>
                  <a:gd name="T54" fmla="*/ 210 w 244"/>
                  <a:gd name="T55" fmla="*/ 34 h 51"/>
                  <a:gd name="T56" fmla="*/ 210 w 244"/>
                  <a:gd name="T57" fmla="*/ 31 h 51"/>
                  <a:gd name="T58" fmla="*/ 207 w 244"/>
                  <a:gd name="T59" fmla="*/ 29 h 51"/>
                  <a:gd name="T60" fmla="*/ 207 w 244"/>
                  <a:gd name="T61" fmla="*/ 26 h 51"/>
                  <a:gd name="T62" fmla="*/ 207 w 244"/>
                  <a:gd name="T63" fmla="*/ 24 h 51"/>
                  <a:gd name="T64" fmla="*/ 207 w 244"/>
                  <a:gd name="T65" fmla="*/ 22 h 51"/>
                  <a:gd name="T66" fmla="*/ 207 w 244"/>
                  <a:gd name="T67" fmla="*/ 19 h 51"/>
                  <a:gd name="T68" fmla="*/ 210 w 244"/>
                  <a:gd name="T69" fmla="*/ 19 h 51"/>
                  <a:gd name="T70" fmla="*/ 210 w 244"/>
                  <a:gd name="T71" fmla="*/ 17 h 51"/>
                  <a:gd name="T72" fmla="*/ 212 w 244"/>
                  <a:gd name="T73" fmla="*/ 17 h 51"/>
                  <a:gd name="T74" fmla="*/ 212 w 244"/>
                  <a:gd name="T75" fmla="*/ 17 h 51"/>
                  <a:gd name="T76" fmla="*/ 212 w 244"/>
                  <a:gd name="T77" fmla="*/ 14 h 51"/>
                  <a:gd name="T78" fmla="*/ 212 w 244"/>
                  <a:gd name="T79" fmla="*/ 14 h 51"/>
                  <a:gd name="T80" fmla="*/ 214 w 244"/>
                  <a:gd name="T81" fmla="*/ 14 h 51"/>
                  <a:gd name="T82" fmla="*/ 217 w 244"/>
                  <a:gd name="T83" fmla="*/ 14 h 51"/>
                  <a:gd name="T84" fmla="*/ 224 w 244"/>
                  <a:gd name="T85" fmla="*/ 19 h 51"/>
                  <a:gd name="T86" fmla="*/ 227 w 244"/>
                  <a:gd name="T87" fmla="*/ 19 h 51"/>
                  <a:gd name="T88" fmla="*/ 229 w 244"/>
                  <a:gd name="T89" fmla="*/ 19 h 51"/>
                  <a:gd name="T90" fmla="*/ 234 w 244"/>
                  <a:gd name="T91" fmla="*/ 22 h 51"/>
                  <a:gd name="T92" fmla="*/ 236 w 244"/>
                  <a:gd name="T93" fmla="*/ 22 h 51"/>
                  <a:gd name="T94" fmla="*/ 241 w 244"/>
                  <a:gd name="T95" fmla="*/ 24 h 51"/>
                  <a:gd name="T96" fmla="*/ 244 w 244"/>
                  <a:gd name="T97" fmla="*/ 24 h 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</a:cxnLst>
                <a:rect l="0" t="0" r="r" b="b"/>
                <a:pathLst>
                  <a:path w="244" h="51">
                    <a:moveTo>
                      <a:pt x="0" y="0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0" y="2"/>
                    </a:lnTo>
                    <a:lnTo>
                      <a:pt x="0" y="2"/>
                    </a:lnTo>
                    <a:lnTo>
                      <a:pt x="2" y="2"/>
                    </a:lnTo>
                    <a:lnTo>
                      <a:pt x="2" y="5"/>
                    </a:lnTo>
                    <a:lnTo>
                      <a:pt x="2" y="7"/>
                    </a:lnTo>
                    <a:lnTo>
                      <a:pt x="2" y="7"/>
                    </a:lnTo>
                    <a:lnTo>
                      <a:pt x="5" y="9"/>
                    </a:lnTo>
                    <a:lnTo>
                      <a:pt x="5" y="9"/>
                    </a:lnTo>
                    <a:lnTo>
                      <a:pt x="5" y="14"/>
                    </a:lnTo>
                    <a:lnTo>
                      <a:pt x="5" y="19"/>
                    </a:lnTo>
                    <a:lnTo>
                      <a:pt x="10" y="22"/>
                    </a:lnTo>
                    <a:lnTo>
                      <a:pt x="10" y="22"/>
                    </a:lnTo>
                    <a:lnTo>
                      <a:pt x="12" y="22"/>
                    </a:lnTo>
                    <a:lnTo>
                      <a:pt x="17" y="22"/>
                    </a:lnTo>
                    <a:lnTo>
                      <a:pt x="17" y="22"/>
                    </a:lnTo>
                    <a:lnTo>
                      <a:pt x="27" y="24"/>
                    </a:lnTo>
                    <a:lnTo>
                      <a:pt x="32" y="24"/>
                    </a:lnTo>
                    <a:lnTo>
                      <a:pt x="39" y="24"/>
                    </a:lnTo>
                    <a:lnTo>
                      <a:pt x="49" y="24"/>
                    </a:lnTo>
                    <a:lnTo>
                      <a:pt x="56" y="26"/>
                    </a:lnTo>
                    <a:lnTo>
                      <a:pt x="68" y="26"/>
                    </a:lnTo>
                    <a:lnTo>
                      <a:pt x="76" y="26"/>
                    </a:lnTo>
                    <a:lnTo>
                      <a:pt x="76" y="26"/>
                    </a:lnTo>
                    <a:lnTo>
                      <a:pt x="83" y="26"/>
                    </a:lnTo>
                    <a:lnTo>
                      <a:pt x="90" y="29"/>
                    </a:lnTo>
                    <a:lnTo>
                      <a:pt x="97" y="29"/>
                    </a:lnTo>
                    <a:lnTo>
                      <a:pt x="100" y="29"/>
                    </a:lnTo>
                    <a:lnTo>
                      <a:pt x="105" y="29"/>
                    </a:lnTo>
                    <a:lnTo>
                      <a:pt x="115" y="29"/>
                    </a:lnTo>
                    <a:lnTo>
                      <a:pt x="122" y="29"/>
                    </a:lnTo>
                    <a:lnTo>
                      <a:pt x="129" y="31"/>
                    </a:lnTo>
                    <a:lnTo>
                      <a:pt x="136" y="31"/>
                    </a:lnTo>
                    <a:lnTo>
                      <a:pt x="149" y="31"/>
                    </a:lnTo>
                    <a:lnTo>
                      <a:pt x="154" y="31"/>
                    </a:lnTo>
                    <a:lnTo>
                      <a:pt x="161" y="34"/>
                    </a:lnTo>
                    <a:lnTo>
                      <a:pt x="171" y="34"/>
                    </a:lnTo>
                    <a:lnTo>
                      <a:pt x="180" y="34"/>
                    </a:lnTo>
                    <a:lnTo>
                      <a:pt x="185" y="34"/>
                    </a:lnTo>
                    <a:lnTo>
                      <a:pt x="190" y="34"/>
                    </a:lnTo>
                    <a:lnTo>
                      <a:pt x="193" y="34"/>
                    </a:lnTo>
                    <a:lnTo>
                      <a:pt x="193" y="34"/>
                    </a:lnTo>
                    <a:lnTo>
                      <a:pt x="193" y="36"/>
                    </a:lnTo>
                    <a:lnTo>
                      <a:pt x="193" y="36"/>
                    </a:lnTo>
                    <a:lnTo>
                      <a:pt x="193" y="36"/>
                    </a:lnTo>
                    <a:lnTo>
                      <a:pt x="193" y="36"/>
                    </a:lnTo>
                    <a:lnTo>
                      <a:pt x="193" y="36"/>
                    </a:lnTo>
                    <a:lnTo>
                      <a:pt x="193" y="36"/>
                    </a:lnTo>
                    <a:lnTo>
                      <a:pt x="193" y="39"/>
                    </a:lnTo>
                    <a:lnTo>
                      <a:pt x="195" y="41"/>
                    </a:lnTo>
                    <a:lnTo>
                      <a:pt x="195" y="41"/>
                    </a:lnTo>
                    <a:lnTo>
                      <a:pt x="195" y="41"/>
                    </a:lnTo>
                    <a:lnTo>
                      <a:pt x="195" y="41"/>
                    </a:lnTo>
                    <a:lnTo>
                      <a:pt x="195" y="41"/>
                    </a:lnTo>
                    <a:lnTo>
                      <a:pt x="195" y="44"/>
                    </a:lnTo>
                    <a:lnTo>
                      <a:pt x="195" y="44"/>
                    </a:lnTo>
                    <a:lnTo>
                      <a:pt x="195" y="44"/>
                    </a:lnTo>
                    <a:lnTo>
                      <a:pt x="195" y="46"/>
                    </a:lnTo>
                    <a:lnTo>
                      <a:pt x="195" y="46"/>
                    </a:lnTo>
                    <a:lnTo>
                      <a:pt x="195" y="46"/>
                    </a:lnTo>
                    <a:lnTo>
                      <a:pt x="195" y="46"/>
                    </a:lnTo>
                    <a:lnTo>
                      <a:pt x="195" y="48"/>
                    </a:lnTo>
                    <a:lnTo>
                      <a:pt x="197" y="51"/>
                    </a:lnTo>
                    <a:lnTo>
                      <a:pt x="197" y="51"/>
                    </a:lnTo>
                    <a:lnTo>
                      <a:pt x="197" y="51"/>
                    </a:lnTo>
                    <a:lnTo>
                      <a:pt x="197" y="51"/>
                    </a:lnTo>
                    <a:lnTo>
                      <a:pt x="197" y="51"/>
                    </a:lnTo>
                    <a:lnTo>
                      <a:pt x="202" y="51"/>
                    </a:lnTo>
                    <a:lnTo>
                      <a:pt x="202" y="51"/>
                    </a:lnTo>
                    <a:lnTo>
                      <a:pt x="202" y="51"/>
                    </a:lnTo>
                    <a:lnTo>
                      <a:pt x="202" y="51"/>
                    </a:lnTo>
                    <a:lnTo>
                      <a:pt x="205" y="51"/>
                    </a:lnTo>
                    <a:lnTo>
                      <a:pt x="205" y="51"/>
                    </a:lnTo>
                    <a:lnTo>
                      <a:pt x="207" y="51"/>
                    </a:lnTo>
                    <a:lnTo>
                      <a:pt x="207" y="51"/>
                    </a:lnTo>
                    <a:lnTo>
                      <a:pt x="207" y="48"/>
                    </a:lnTo>
                    <a:lnTo>
                      <a:pt x="207" y="48"/>
                    </a:lnTo>
                    <a:lnTo>
                      <a:pt x="207" y="46"/>
                    </a:lnTo>
                    <a:lnTo>
                      <a:pt x="207" y="46"/>
                    </a:lnTo>
                    <a:lnTo>
                      <a:pt x="207" y="46"/>
                    </a:lnTo>
                    <a:lnTo>
                      <a:pt x="207" y="41"/>
                    </a:lnTo>
                    <a:lnTo>
                      <a:pt x="210" y="34"/>
                    </a:lnTo>
                    <a:lnTo>
                      <a:pt x="210" y="34"/>
                    </a:lnTo>
                    <a:lnTo>
                      <a:pt x="210" y="34"/>
                    </a:lnTo>
                    <a:lnTo>
                      <a:pt x="210" y="31"/>
                    </a:lnTo>
                    <a:lnTo>
                      <a:pt x="210" y="31"/>
                    </a:lnTo>
                    <a:lnTo>
                      <a:pt x="207" y="29"/>
                    </a:lnTo>
                    <a:lnTo>
                      <a:pt x="207" y="29"/>
                    </a:lnTo>
                    <a:lnTo>
                      <a:pt x="207" y="29"/>
                    </a:lnTo>
                    <a:lnTo>
                      <a:pt x="207" y="29"/>
                    </a:lnTo>
                    <a:lnTo>
                      <a:pt x="207" y="26"/>
                    </a:lnTo>
                    <a:lnTo>
                      <a:pt x="207" y="26"/>
                    </a:lnTo>
                    <a:lnTo>
                      <a:pt x="207" y="24"/>
                    </a:lnTo>
                    <a:lnTo>
                      <a:pt x="207" y="24"/>
                    </a:lnTo>
                    <a:lnTo>
                      <a:pt x="207" y="24"/>
                    </a:lnTo>
                    <a:lnTo>
                      <a:pt x="207" y="22"/>
                    </a:lnTo>
                    <a:lnTo>
                      <a:pt x="207" y="22"/>
                    </a:lnTo>
                    <a:lnTo>
                      <a:pt x="207" y="22"/>
                    </a:lnTo>
                    <a:lnTo>
                      <a:pt x="207" y="19"/>
                    </a:lnTo>
                    <a:lnTo>
                      <a:pt x="207" y="19"/>
                    </a:lnTo>
                    <a:lnTo>
                      <a:pt x="207" y="19"/>
                    </a:lnTo>
                    <a:lnTo>
                      <a:pt x="207" y="19"/>
                    </a:lnTo>
                    <a:lnTo>
                      <a:pt x="210" y="19"/>
                    </a:lnTo>
                    <a:lnTo>
                      <a:pt x="210" y="17"/>
                    </a:lnTo>
                    <a:lnTo>
                      <a:pt x="210" y="17"/>
                    </a:lnTo>
                    <a:lnTo>
                      <a:pt x="210" y="17"/>
                    </a:lnTo>
                    <a:lnTo>
                      <a:pt x="210" y="17"/>
                    </a:lnTo>
                    <a:lnTo>
                      <a:pt x="210" y="17"/>
                    </a:lnTo>
                    <a:lnTo>
                      <a:pt x="212" y="17"/>
                    </a:lnTo>
                    <a:lnTo>
                      <a:pt x="212" y="17"/>
                    </a:lnTo>
                    <a:lnTo>
                      <a:pt x="212" y="17"/>
                    </a:lnTo>
                    <a:lnTo>
                      <a:pt x="212" y="17"/>
                    </a:lnTo>
                    <a:lnTo>
                      <a:pt x="212" y="17"/>
                    </a:lnTo>
                    <a:lnTo>
                      <a:pt x="212" y="14"/>
                    </a:lnTo>
                    <a:lnTo>
                      <a:pt x="212" y="14"/>
                    </a:lnTo>
                    <a:lnTo>
                      <a:pt x="212" y="14"/>
                    </a:lnTo>
                    <a:lnTo>
                      <a:pt x="212" y="14"/>
                    </a:lnTo>
                    <a:lnTo>
                      <a:pt x="212" y="14"/>
                    </a:lnTo>
                    <a:lnTo>
                      <a:pt x="214" y="14"/>
                    </a:lnTo>
                    <a:lnTo>
                      <a:pt x="214" y="14"/>
                    </a:lnTo>
                    <a:lnTo>
                      <a:pt x="214" y="14"/>
                    </a:lnTo>
                    <a:lnTo>
                      <a:pt x="214" y="14"/>
                    </a:lnTo>
                    <a:lnTo>
                      <a:pt x="217" y="14"/>
                    </a:lnTo>
                    <a:lnTo>
                      <a:pt x="217" y="14"/>
                    </a:lnTo>
                    <a:lnTo>
                      <a:pt x="217" y="14"/>
                    </a:lnTo>
                    <a:lnTo>
                      <a:pt x="219" y="17"/>
                    </a:lnTo>
                    <a:lnTo>
                      <a:pt x="224" y="19"/>
                    </a:lnTo>
                    <a:lnTo>
                      <a:pt x="227" y="19"/>
                    </a:lnTo>
                    <a:lnTo>
                      <a:pt x="227" y="19"/>
                    </a:lnTo>
                    <a:lnTo>
                      <a:pt x="227" y="19"/>
                    </a:lnTo>
                    <a:lnTo>
                      <a:pt x="229" y="19"/>
                    </a:lnTo>
                    <a:lnTo>
                      <a:pt x="229" y="19"/>
                    </a:lnTo>
                    <a:lnTo>
                      <a:pt x="229" y="19"/>
                    </a:lnTo>
                    <a:lnTo>
                      <a:pt x="229" y="22"/>
                    </a:lnTo>
                    <a:lnTo>
                      <a:pt x="234" y="22"/>
                    </a:lnTo>
                    <a:lnTo>
                      <a:pt x="234" y="22"/>
                    </a:lnTo>
                    <a:lnTo>
                      <a:pt x="234" y="22"/>
                    </a:lnTo>
                    <a:lnTo>
                      <a:pt x="236" y="22"/>
                    </a:lnTo>
                    <a:lnTo>
                      <a:pt x="236" y="22"/>
                    </a:lnTo>
                    <a:lnTo>
                      <a:pt x="236" y="22"/>
                    </a:lnTo>
                    <a:lnTo>
                      <a:pt x="239" y="24"/>
                    </a:lnTo>
                    <a:lnTo>
                      <a:pt x="241" y="24"/>
                    </a:lnTo>
                    <a:lnTo>
                      <a:pt x="244" y="22"/>
                    </a:lnTo>
                    <a:lnTo>
                      <a:pt x="244" y="22"/>
                    </a:lnTo>
                    <a:lnTo>
                      <a:pt x="244" y="24"/>
                    </a:lnTo>
                  </a:path>
                </a:pathLst>
              </a:custGeom>
              <a:noFill/>
              <a:ln w="5">
                <a:solidFill>
                  <a:srgbClr val="808285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200" dirty="0"/>
              </a:p>
            </p:txBody>
          </p:sp>
          <p:sp>
            <p:nvSpPr>
              <p:cNvPr id="187" name="Freeform 313">
                <a:extLst>
                  <a:ext uri="{FF2B5EF4-FFF2-40B4-BE49-F238E27FC236}">
                    <a16:creationId xmlns:a16="http://schemas.microsoft.com/office/drawing/2014/main" id="{96BA45D6-CE67-4A9A-8109-C4E89E64A1F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29" y="2453"/>
                <a:ext cx="334" cy="265"/>
              </a:xfrm>
              <a:custGeom>
                <a:avLst/>
                <a:gdLst>
                  <a:gd name="T0" fmla="*/ 307 w 334"/>
                  <a:gd name="T1" fmla="*/ 85 h 265"/>
                  <a:gd name="T2" fmla="*/ 280 w 334"/>
                  <a:gd name="T3" fmla="*/ 56 h 265"/>
                  <a:gd name="T4" fmla="*/ 258 w 334"/>
                  <a:gd name="T5" fmla="*/ 36 h 265"/>
                  <a:gd name="T6" fmla="*/ 229 w 334"/>
                  <a:gd name="T7" fmla="*/ 34 h 265"/>
                  <a:gd name="T8" fmla="*/ 190 w 334"/>
                  <a:gd name="T9" fmla="*/ 34 h 265"/>
                  <a:gd name="T10" fmla="*/ 180 w 334"/>
                  <a:gd name="T11" fmla="*/ 31 h 265"/>
                  <a:gd name="T12" fmla="*/ 170 w 334"/>
                  <a:gd name="T13" fmla="*/ 9 h 265"/>
                  <a:gd name="T14" fmla="*/ 163 w 334"/>
                  <a:gd name="T15" fmla="*/ 14 h 265"/>
                  <a:gd name="T16" fmla="*/ 160 w 334"/>
                  <a:gd name="T17" fmla="*/ 12 h 265"/>
                  <a:gd name="T18" fmla="*/ 163 w 334"/>
                  <a:gd name="T19" fmla="*/ 7 h 265"/>
                  <a:gd name="T20" fmla="*/ 160 w 334"/>
                  <a:gd name="T21" fmla="*/ 7 h 265"/>
                  <a:gd name="T22" fmla="*/ 136 w 334"/>
                  <a:gd name="T23" fmla="*/ 5 h 265"/>
                  <a:gd name="T24" fmla="*/ 90 w 334"/>
                  <a:gd name="T25" fmla="*/ 2 h 265"/>
                  <a:gd name="T26" fmla="*/ 70 w 334"/>
                  <a:gd name="T27" fmla="*/ 2 h 265"/>
                  <a:gd name="T28" fmla="*/ 68 w 334"/>
                  <a:gd name="T29" fmla="*/ 0 h 265"/>
                  <a:gd name="T30" fmla="*/ 65 w 334"/>
                  <a:gd name="T31" fmla="*/ 2 h 265"/>
                  <a:gd name="T32" fmla="*/ 60 w 334"/>
                  <a:gd name="T33" fmla="*/ 5 h 265"/>
                  <a:gd name="T34" fmla="*/ 51 w 334"/>
                  <a:gd name="T35" fmla="*/ 7 h 265"/>
                  <a:gd name="T36" fmla="*/ 46 w 334"/>
                  <a:gd name="T37" fmla="*/ 9 h 265"/>
                  <a:gd name="T38" fmla="*/ 43 w 334"/>
                  <a:gd name="T39" fmla="*/ 12 h 265"/>
                  <a:gd name="T40" fmla="*/ 31 w 334"/>
                  <a:gd name="T41" fmla="*/ 14 h 265"/>
                  <a:gd name="T42" fmla="*/ 17 w 334"/>
                  <a:gd name="T43" fmla="*/ 19 h 265"/>
                  <a:gd name="T44" fmla="*/ 12 w 334"/>
                  <a:gd name="T45" fmla="*/ 24 h 265"/>
                  <a:gd name="T46" fmla="*/ 4 w 334"/>
                  <a:gd name="T47" fmla="*/ 31 h 265"/>
                  <a:gd name="T48" fmla="*/ 2 w 334"/>
                  <a:gd name="T49" fmla="*/ 36 h 265"/>
                  <a:gd name="T50" fmla="*/ 7 w 334"/>
                  <a:gd name="T51" fmla="*/ 48 h 265"/>
                  <a:gd name="T52" fmla="*/ 14 w 334"/>
                  <a:gd name="T53" fmla="*/ 53 h 265"/>
                  <a:gd name="T54" fmla="*/ 24 w 334"/>
                  <a:gd name="T55" fmla="*/ 63 h 265"/>
                  <a:gd name="T56" fmla="*/ 36 w 334"/>
                  <a:gd name="T57" fmla="*/ 70 h 265"/>
                  <a:gd name="T58" fmla="*/ 43 w 334"/>
                  <a:gd name="T59" fmla="*/ 90 h 265"/>
                  <a:gd name="T60" fmla="*/ 51 w 334"/>
                  <a:gd name="T61" fmla="*/ 97 h 265"/>
                  <a:gd name="T62" fmla="*/ 56 w 334"/>
                  <a:gd name="T63" fmla="*/ 104 h 265"/>
                  <a:gd name="T64" fmla="*/ 63 w 334"/>
                  <a:gd name="T65" fmla="*/ 112 h 265"/>
                  <a:gd name="T66" fmla="*/ 78 w 334"/>
                  <a:gd name="T67" fmla="*/ 124 h 265"/>
                  <a:gd name="T68" fmla="*/ 85 w 334"/>
                  <a:gd name="T69" fmla="*/ 136 h 265"/>
                  <a:gd name="T70" fmla="*/ 97 w 334"/>
                  <a:gd name="T71" fmla="*/ 146 h 265"/>
                  <a:gd name="T72" fmla="*/ 99 w 334"/>
                  <a:gd name="T73" fmla="*/ 151 h 265"/>
                  <a:gd name="T74" fmla="*/ 102 w 334"/>
                  <a:gd name="T75" fmla="*/ 161 h 265"/>
                  <a:gd name="T76" fmla="*/ 107 w 334"/>
                  <a:gd name="T77" fmla="*/ 161 h 265"/>
                  <a:gd name="T78" fmla="*/ 107 w 334"/>
                  <a:gd name="T79" fmla="*/ 168 h 265"/>
                  <a:gd name="T80" fmla="*/ 112 w 334"/>
                  <a:gd name="T81" fmla="*/ 173 h 265"/>
                  <a:gd name="T82" fmla="*/ 129 w 334"/>
                  <a:gd name="T83" fmla="*/ 182 h 265"/>
                  <a:gd name="T84" fmla="*/ 129 w 334"/>
                  <a:gd name="T85" fmla="*/ 192 h 265"/>
                  <a:gd name="T86" fmla="*/ 136 w 334"/>
                  <a:gd name="T87" fmla="*/ 204 h 265"/>
                  <a:gd name="T88" fmla="*/ 136 w 334"/>
                  <a:gd name="T89" fmla="*/ 212 h 265"/>
                  <a:gd name="T90" fmla="*/ 136 w 334"/>
                  <a:gd name="T91" fmla="*/ 214 h 265"/>
                  <a:gd name="T92" fmla="*/ 141 w 334"/>
                  <a:gd name="T93" fmla="*/ 221 h 265"/>
                  <a:gd name="T94" fmla="*/ 146 w 334"/>
                  <a:gd name="T95" fmla="*/ 224 h 265"/>
                  <a:gd name="T96" fmla="*/ 148 w 334"/>
                  <a:gd name="T97" fmla="*/ 229 h 265"/>
                  <a:gd name="T98" fmla="*/ 153 w 334"/>
                  <a:gd name="T99" fmla="*/ 241 h 265"/>
                  <a:gd name="T100" fmla="*/ 156 w 334"/>
                  <a:gd name="T101" fmla="*/ 248 h 265"/>
                  <a:gd name="T102" fmla="*/ 153 w 334"/>
                  <a:gd name="T103" fmla="*/ 253 h 265"/>
                  <a:gd name="T104" fmla="*/ 156 w 334"/>
                  <a:gd name="T105" fmla="*/ 258 h 265"/>
                  <a:gd name="T106" fmla="*/ 165 w 334"/>
                  <a:gd name="T107" fmla="*/ 263 h 265"/>
                  <a:gd name="T108" fmla="*/ 173 w 334"/>
                  <a:gd name="T109" fmla="*/ 265 h 26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</a:cxnLst>
                <a:rect l="0" t="0" r="r" b="b"/>
                <a:pathLst>
                  <a:path w="334" h="265">
                    <a:moveTo>
                      <a:pt x="334" y="112"/>
                    </a:moveTo>
                    <a:lnTo>
                      <a:pt x="329" y="109"/>
                    </a:lnTo>
                    <a:lnTo>
                      <a:pt x="326" y="104"/>
                    </a:lnTo>
                    <a:lnTo>
                      <a:pt x="316" y="95"/>
                    </a:lnTo>
                    <a:lnTo>
                      <a:pt x="312" y="90"/>
                    </a:lnTo>
                    <a:lnTo>
                      <a:pt x="307" y="85"/>
                    </a:lnTo>
                    <a:lnTo>
                      <a:pt x="302" y="80"/>
                    </a:lnTo>
                    <a:lnTo>
                      <a:pt x="297" y="75"/>
                    </a:lnTo>
                    <a:lnTo>
                      <a:pt x="292" y="70"/>
                    </a:lnTo>
                    <a:lnTo>
                      <a:pt x="290" y="65"/>
                    </a:lnTo>
                    <a:lnTo>
                      <a:pt x="285" y="61"/>
                    </a:lnTo>
                    <a:lnTo>
                      <a:pt x="280" y="56"/>
                    </a:lnTo>
                    <a:lnTo>
                      <a:pt x="275" y="53"/>
                    </a:lnTo>
                    <a:lnTo>
                      <a:pt x="270" y="48"/>
                    </a:lnTo>
                    <a:lnTo>
                      <a:pt x="263" y="41"/>
                    </a:lnTo>
                    <a:lnTo>
                      <a:pt x="260" y="39"/>
                    </a:lnTo>
                    <a:lnTo>
                      <a:pt x="258" y="36"/>
                    </a:lnTo>
                    <a:lnTo>
                      <a:pt x="258" y="36"/>
                    </a:lnTo>
                    <a:lnTo>
                      <a:pt x="256" y="34"/>
                    </a:lnTo>
                    <a:lnTo>
                      <a:pt x="253" y="34"/>
                    </a:lnTo>
                    <a:lnTo>
                      <a:pt x="253" y="34"/>
                    </a:lnTo>
                    <a:lnTo>
                      <a:pt x="251" y="34"/>
                    </a:lnTo>
                    <a:lnTo>
                      <a:pt x="238" y="34"/>
                    </a:lnTo>
                    <a:lnTo>
                      <a:pt x="229" y="34"/>
                    </a:lnTo>
                    <a:lnTo>
                      <a:pt x="224" y="34"/>
                    </a:lnTo>
                    <a:lnTo>
                      <a:pt x="214" y="34"/>
                    </a:lnTo>
                    <a:lnTo>
                      <a:pt x="204" y="34"/>
                    </a:lnTo>
                    <a:lnTo>
                      <a:pt x="199" y="34"/>
                    </a:lnTo>
                    <a:lnTo>
                      <a:pt x="195" y="34"/>
                    </a:lnTo>
                    <a:lnTo>
                      <a:pt x="190" y="34"/>
                    </a:lnTo>
                    <a:lnTo>
                      <a:pt x="185" y="34"/>
                    </a:lnTo>
                    <a:lnTo>
                      <a:pt x="180" y="34"/>
                    </a:lnTo>
                    <a:lnTo>
                      <a:pt x="180" y="34"/>
                    </a:lnTo>
                    <a:lnTo>
                      <a:pt x="180" y="34"/>
                    </a:lnTo>
                    <a:lnTo>
                      <a:pt x="180" y="31"/>
                    </a:lnTo>
                    <a:lnTo>
                      <a:pt x="180" y="31"/>
                    </a:lnTo>
                    <a:lnTo>
                      <a:pt x="180" y="22"/>
                    </a:lnTo>
                    <a:lnTo>
                      <a:pt x="180" y="22"/>
                    </a:lnTo>
                    <a:lnTo>
                      <a:pt x="180" y="22"/>
                    </a:lnTo>
                    <a:lnTo>
                      <a:pt x="175" y="17"/>
                    </a:lnTo>
                    <a:lnTo>
                      <a:pt x="173" y="12"/>
                    </a:lnTo>
                    <a:lnTo>
                      <a:pt x="170" y="9"/>
                    </a:lnTo>
                    <a:lnTo>
                      <a:pt x="170" y="9"/>
                    </a:lnTo>
                    <a:lnTo>
                      <a:pt x="170" y="9"/>
                    </a:lnTo>
                    <a:lnTo>
                      <a:pt x="170" y="9"/>
                    </a:lnTo>
                    <a:lnTo>
                      <a:pt x="168" y="9"/>
                    </a:lnTo>
                    <a:lnTo>
                      <a:pt x="163" y="14"/>
                    </a:lnTo>
                    <a:lnTo>
                      <a:pt x="163" y="14"/>
                    </a:lnTo>
                    <a:lnTo>
                      <a:pt x="163" y="14"/>
                    </a:lnTo>
                    <a:lnTo>
                      <a:pt x="160" y="12"/>
                    </a:lnTo>
                    <a:lnTo>
                      <a:pt x="160" y="12"/>
                    </a:lnTo>
                    <a:lnTo>
                      <a:pt x="160" y="12"/>
                    </a:lnTo>
                    <a:lnTo>
                      <a:pt x="160" y="12"/>
                    </a:lnTo>
                    <a:lnTo>
                      <a:pt x="160" y="12"/>
                    </a:lnTo>
                    <a:lnTo>
                      <a:pt x="160" y="12"/>
                    </a:lnTo>
                    <a:lnTo>
                      <a:pt x="160" y="12"/>
                    </a:lnTo>
                    <a:lnTo>
                      <a:pt x="160" y="9"/>
                    </a:lnTo>
                    <a:lnTo>
                      <a:pt x="163" y="9"/>
                    </a:lnTo>
                    <a:lnTo>
                      <a:pt x="163" y="9"/>
                    </a:lnTo>
                    <a:lnTo>
                      <a:pt x="163" y="7"/>
                    </a:lnTo>
                    <a:lnTo>
                      <a:pt x="163" y="7"/>
                    </a:lnTo>
                    <a:lnTo>
                      <a:pt x="163" y="7"/>
                    </a:lnTo>
                    <a:lnTo>
                      <a:pt x="163" y="7"/>
                    </a:lnTo>
                    <a:lnTo>
                      <a:pt x="160" y="7"/>
                    </a:lnTo>
                    <a:lnTo>
                      <a:pt x="160" y="7"/>
                    </a:lnTo>
                    <a:lnTo>
                      <a:pt x="160" y="7"/>
                    </a:lnTo>
                    <a:lnTo>
                      <a:pt x="160" y="5"/>
                    </a:lnTo>
                    <a:lnTo>
                      <a:pt x="160" y="5"/>
                    </a:lnTo>
                    <a:lnTo>
                      <a:pt x="156" y="5"/>
                    </a:lnTo>
                    <a:lnTo>
                      <a:pt x="151" y="5"/>
                    </a:lnTo>
                    <a:lnTo>
                      <a:pt x="146" y="5"/>
                    </a:lnTo>
                    <a:lnTo>
                      <a:pt x="136" y="5"/>
                    </a:lnTo>
                    <a:lnTo>
                      <a:pt x="131" y="5"/>
                    </a:lnTo>
                    <a:lnTo>
                      <a:pt x="124" y="5"/>
                    </a:lnTo>
                    <a:lnTo>
                      <a:pt x="114" y="2"/>
                    </a:lnTo>
                    <a:lnTo>
                      <a:pt x="104" y="2"/>
                    </a:lnTo>
                    <a:lnTo>
                      <a:pt x="95" y="2"/>
                    </a:lnTo>
                    <a:lnTo>
                      <a:pt x="90" y="2"/>
                    </a:lnTo>
                    <a:lnTo>
                      <a:pt x="85" y="2"/>
                    </a:lnTo>
                    <a:lnTo>
                      <a:pt x="82" y="2"/>
                    </a:lnTo>
                    <a:lnTo>
                      <a:pt x="80" y="2"/>
                    </a:lnTo>
                    <a:lnTo>
                      <a:pt x="80" y="2"/>
                    </a:lnTo>
                    <a:lnTo>
                      <a:pt x="75" y="2"/>
                    </a:lnTo>
                    <a:lnTo>
                      <a:pt x="70" y="2"/>
                    </a:lnTo>
                    <a:lnTo>
                      <a:pt x="70" y="2"/>
                    </a:lnTo>
                    <a:lnTo>
                      <a:pt x="68" y="2"/>
                    </a:lnTo>
                    <a:lnTo>
                      <a:pt x="68" y="2"/>
                    </a:lnTo>
                    <a:lnTo>
                      <a:pt x="68" y="0"/>
                    </a:lnTo>
                    <a:lnTo>
                      <a:pt x="68" y="0"/>
                    </a:lnTo>
                    <a:lnTo>
                      <a:pt x="68" y="0"/>
                    </a:lnTo>
                    <a:lnTo>
                      <a:pt x="68" y="0"/>
                    </a:lnTo>
                    <a:lnTo>
                      <a:pt x="68" y="0"/>
                    </a:lnTo>
                    <a:lnTo>
                      <a:pt x="65" y="0"/>
                    </a:lnTo>
                    <a:lnTo>
                      <a:pt x="65" y="2"/>
                    </a:lnTo>
                    <a:lnTo>
                      <a:pt x="65" y="2"/>
                    </a:lnTo>
                    <a:lnTo>
                      <a:pt x="65" y="2"/>
                    </a:lnTo>
                    <a:lnTo>
                      <a:pt x="65" y="5"/>
                    </a:lnTo>
                    <a:lnTo>
                      <a:pt x="63" y="5"/>
                    </a:lnTo>
                    <a:lnTo>
                      <a:pt x="60" y="5"/>
                    </a:lnTo>
                    <a:lnTo>
                      <a:pt x="60" y="5"/>
                    </a:lnTo>
                    <a:lnTo>
                      <a:pt x="60" y="5"/>
                    </a:lnTo>
                    <a:lnTo>
                      <a:pt x="60" y="5"/>
                    </a:lnTo>
                    <a:lnTo>
                      <a:pt x="60" y="5"/>
                    </a:lnTo>
                    <a:lnTo>
                      <a:pt x="58" y="5"/>
                    </a:lnTo>
                    <a:lnTo>
                      <a:pt x="56" y="5"/>
                    </a:lnTo>
                    <a:lnTo>
                      <a:pt x="56" y="5"/>
                    </a:lnTo>
                    <a:lnTo>
                      <a:pt x="53" y="7"/>
                    </a:lnTo>
                    <a:lnTo>
                      <a:pt x="51" y="7"/>
                    </a:lnTo>
                    <a:lnTo>
                      <a:pt x="48" y="7"/>
                    </a:lnTo>
                    <a:lnTo>
                      <a:pt x="48" y="7"/>
                    </a:lnTo>
                    <a:lnTo>
                      <a:pt x="48" y="7"/>
                    </a:lnTo>
                    <a:lnTo>
                      <a:pt x="48" y="7"/>
                    </a:lnTo>
                    <a:lnTo>
                      <a:pt x="46" y="7"/>
                    </a:lnTo>
                    <a:lnTo>
                      <a:pt x="46" y="9"/>
                    </a:lnTo>
                    <a:lnTo>
                      <a:pt x="46" y="9"/>
                    </a:lnTo>
                    <a:lnTo>
                      <a:pt x="46" y="9"/>
                    </a:lnTo>
                    <a:lnTo>
                      <a:pt x="46" y="9"/>
                    </a:lnTo>
                    <a:lnTo>
                      <a:pt x="43" y="12"/>
                    </a:lnTo>
                    <a:lnTo>
                      <a:pt x="43" y="12"/>
                    </a:lnTo>
                    <a:lnTo>
                      <a:pt x="43" y="12"/>
                    </a:lnTo>
                    <a:lnTo>
                      <a:pt x="41" y="12"/>
                    </a:lnTo>
                    <a:lnTo>
                      <a:pt x="41" y="12"/>
                    </a:lnTo>
                    <a:lnTo>
                      <a:pt x="41" y="12"/>
                    </a:lnTo>
                    <a:lnTo>
                      <a:pt x="41" y="12"/>
                    </a:lnTo>
                    <a:lnTo>
                      <a:pt x="39" y="12"/>
                    </a:lnTo>
                    <a:lnTo>
                      <a:pt x="31" y="14"/>
                    </a:lnTo>
                    <a:lnTo>
                      <a:pt x="26" y="17"/>
                    </a:lnTo>
                    <a:lnTo>
                      <a:pt x="19" y="19"/>
                    </a:lnTo>
                    <a:lnTo>
                      <a:pt x="19" y="19"/>
                    </a:lnTo>
                    <a:lnTo>
                      <a:pt x="19" y="19"/>
                    </a:lnTo>
                    <a:lnTo>
                      <a:pt x="17" y="19"/>
                    </a:lnTo>
                    <a:lnTo>
                      <a:pt x="17" y="19"/>
                    </a:lnTo>
                    <a:lnTo>
                      <a:pt x="17" y="19"/>
                    </a:lnTo>
                    <a:lnTo>
                      <a:pt x="17" y="22"/>
                    </a:lnTo>
                    <a:lnTo>
                      <a:pt x="17" y="22"/>
                    </a:lnTo>
                    <a:lnTo>
                      <a:pt x="14" y="22"/>
                    </a:lnTo>
                    <a:lnTo>
                      <a:pt x="14" y="24"/>
                    </a:lnTo>
                    <a:lnTo>
                      <a:pt x="12" y="24"/>
                    </a:lnTo>
                    <a:lnTo>
                      <a:pt x="9" y="26"/>
                    </a:lnTo>
                    <a:lnTo>
                      <a:pt x="9" y="26"/>
                    </a:lnTo>
                    <a:lnTo>
                      <a:pt x="7" y="26"/>
                    </a:lnTo>
                    <a:lnTo>
                      <a:pt x="7" y="31"/>
                    </a:lnTo>
                    <a:lnTo>
                      <a:pt x="7" y="31"/>
                    </a:lnTo>
                    <a:lnTo>
                      <a:pt x="4" y="31"/>
                    </a:lnTo>
                    <a:lnTo>
                      <a:pt x="4" y="34"/>
                    </a:lnTo>
                    <a:lnTo>
                      <a:pt x="4" y="34"/>
                    </a:lnTo>
                    <a:lnTo>
                      <a:pt x="2" y="34"/>
                    </a:lnTo>
                    <a:lnTo>
                      <a:pt x="2" y="36"/>
                    </a:lnTo>
                    <a:lnTo>
                      <a:pt x="2" y="36"/>
                    </a:lnTo>
                    <a:lnTo>
                      <a:pt x="2" y="36"/>
                    </a:lnTo>
                    <a:lnTo>
                      <a:pt x="2" y="39"/>
                    </a:lnTo>
                    <a:lnTo>
                      <a:pt x="2" y="39"/>
                    </a:lnTo>
                    <a:lnTo>
                      <a:pt x="0" y="39"/>
                    </a:lnTo>
                    <a:lnTo>
                      <a:pt x="0" y="44"/>
                    </a:lnTo>
                    <a:lnTo>
                      <a:pt x="2" y="46"/>
                    </a:lnTo>
                    <a:lnTo>
                      <a:pt x="7" y="48"/>
                    </a:lnTo>
                    <a:lnTo>
                      <a:pt x="9" y="51"/>
                    </a:lnTo>
                    <a:lnTo>
                      <a:pt x="12" y="51"/>
                    </a:lnTo>
                    <a:lnTo>
                      <a:pt x="12" y="51"/>
                    </a:lnTo>
                    <a:lnTo>
                      <a:pt x="14" y="51"/>
                    </a:lnTo>
                    <a:lnTo>
                      <a:pt x="14" y="53"/>
                    </a:lnTo>
                    <a:lnTo>
                      <a:pt x="14" y="53"/>
                    </a:lnTo>
                    <a:lnTo>
                      <a:pt x="17" y="56"/>
                    </a:lnTo>
                    <a:lnTo>
                      <a:pt x="17" y="58"/>
                    </a:lnTo>
                    <a:lnTo>
                      <a:pt x="19" y="58"/>
                    </a:lnTo>
                    <a:lnTo>
                      <a:pt x="21" y="61"/>
                    </a:lnTo>
                    <a:lnTo>
                      <a:pt x="21" y="61"/>
                    </a:lnTo>
                    <a:lnTo>
                      <a:pt x="24" y="63"/>
                    </a:lnTo>
                    <a:lnTo>
                      <a:pt x="26" y="63"/>
                    </a:lnTo>
                    <a:lnTo>
                      <a:pt x="31" y="63"/>
                    </a:lnTo>
                    <a:lnTo>
                      <a:pt x="34" y="63"/>
                    </a:lnTo>
                    <a:lnTo>
                      <a:pt x="36" y="65"/>
                    </a:lnTo>
                    <a:lnTo>
                      <a:pt x="36" y="68"/>
                    </a:lnTo>
                    <a:lnTo>
                      <a:pt x="36" y="70"/>
                    </a:lnTo>
                    <a:lnTo>
                      <a:pt x="39" y="73"/>
                    </a:lnTo>
                    <a:lnTo>
                      <a:pt x="41" y="78"/>
                    </a:lnTo>
                    <a:lnTo>
                      <a:pt x="41" y="80"/>
                    </a:lnTo>
                    <a:lnTo>
                      <a:pt x="43" y="87"/>
                    </a:lnTo>
                    <a:lnTo>
                      <a:pt x="43" y="87"/>
                    </a:lnTo>
                    <a:lnTo>
                      <a:pt x="43" y="90"/>
                    </a:lnTo>
                    <a:lnTo>
                      <a:pt x="46" y="90"/>
                    </a:lnTo>
                    <a:lnTo>
                      <a:pt x="46" y="92"/>
                    </a:lnTo>
                    <a:lnTo>
                      <a:pt x="48" y="92"/>
                    </a:lnTo>
                    <a:lnTo>
                      <a:pt x="48" y="92"/>
                    </a:lnTo>
                    <a:lnTo>
                      <a:pt x="48" y="95"/>
                    </a:lnTo>
                    <a:lnTo>
                      <a:pt x="51" y="97"/>
                    </a:lnTo>
                    <a:lnTo>
                      <a:pt x="51" y="97"/>
                    </a:lnTo>
                    <a:lnTo>
                      <a:pt x="53" y="97"/>
                    </a:lnTo>
                    <a:lnTo>
                      <a:pt x="53" y="100"/>
                    </a:lnTo>
                    <a:lnTo>
                      <a:pt x="53" y="102"/>
                    </a:lnTo>
                    <a:lnTo>
                      <a:pt x="53" y="104"/>
                    </a:lnTo>
                    <a:lnTo>
                      <a:pt x="56" y="104"/>
                    </a:lnTo>
                    <a:lnTo>
                      <a:pt x="56" y="107"/>
                    </a:lnTo>
                    <a:lnTo>
                      <a:pt x="58" y="107"/>
                    </a:lnTo>
                    <a:lnTo>
                      <a:pt x="58" y="107"/>
                    </a:lnTo>
                    <a:lnTo>
                      <a:pt x="60" y="109"/>
                    </a:lnTo>
                    <a:lnTo>
                      <a:pt x="60" y="109"/>
                    </a:lnTo>
                    <a:lnTo>
                      <a:pt x="63" y="112"/>
                    </a:lnTo>
                    <a:lnTo>
                      <a:pt x="65" y="114"/>
                    </a:lnTo>
                    <a:lnTo>
                      <a:pt x="68" y="114"/>
                    </a:lnTo>
                    <a:lnTo>
                      <a:pt x="70" y="117"/>
                    </a:lnTo>
                    <a:lnTo>
                      <a:pt x="73" y="119"/>
                    </a:lnTo>
                    <a:lnTo>
                      <a:pt x="75" y="122"/>
                    </a:lnTo>
                    <a:lnTo>
                      <a:pt x="78" y="124"/>
                    </a:lnTo>
                    <a:lnTo>
                      <a:pt x="78" y="126"/>
                    </a:lnTo>
                    <a:lnTo>
                      <a:pt x="80" y="129"/>
                    </a:lnTo>
                    <a:lnTo>
                      <a:pt x="80" y="131"/>
                    </a:lnTo>
                    <a:lnTo>
                      <a:pt x="82" y="134"/>
                    </a:lnTo>
                    <a:lnTo>
                      <a:pt x="82" y="136"/>
                    </a:lnTo>
                    <a:lnTo>
                      <a:pt x="85" y="136"/>
                    </a:lnTo>
                    <a:lnTo>
                      <a:pt x="85" y="136"/>
                    </a:lnTo>
                    <a:lnTo>
                      <a:pt x="90" y="139"/>
                    </a:lnTo>
                    <a:lnTo>
                      <a:pt x="90" y="139"/>
                    </a:lnTo>
                    <a:lnTo>
                      <a:pt x="92" y="139"/>
                    </a:lnTo>
                    <a:lnTo>
                      <a:pt x="95" y="143"/>
                    </a:lnTo>
                    <a:lnTo>
                      <a:pt x="97" y="146"/>
                    </a:lnTo>
                    <a:lnTo>
                      <a:pt x="99" y="146"/>
                    </a:lnTo>
                    <a:lnTo>
                      <a:pt x="99" y="148"/>
                    </a:lnTo>
                    <a:lnTo>
                      <a:pt x="99" y="151"/>
                    </a:lnTo>
                    <a:lnTo>
                      <a:pt x="99" y="151"/>
                    </a:lnTo>
                    <a:lnTo>
                      <a:pt x="99" y="151"/>
                    </a:lnTo>
                    <a:lnTo>
                      <a:pt x="99" y="151"/>
                    </a:lnTo>
                    <a:lnTo>
                      <a:pt x="99" y="153"/>
                    </a:lnTo>
                    <a:lnTo>
                      <a:pt x="99" y="156"/>
                    </a:lnTo>
                    <a:lnTo>
                      <a:pt x="99" y="156"/>
                    </a:lnTo>
                    <a:lnTo>
                      <a:pt x="99" y="156"/>
                    </a:lnTo>
                    <a:lnTo>
                      <a:pt x="102" y="161"/>
                    </a:lnTo>
                    <a:lnTo>
                      <a:pt x="102" y="161"/>
                    </a:lnTo>
                    <a:lnTo>
                      <a:pt x="104" y="161"/>
                    </a:lnTo>
                    <a:lnTo>
                      <a:pt x="104" y="161"/>
                    </a:lnTo>
                    <a:lnTo>
                      <a:pt x="104" y="161"/>
                    </a:lnTo>
                    <a:lnTo>
                      <a:pt x="104" y="161"/>
                    </a:lnTo>
                    <a:lnTo>
                      <a:pt x="107" y="161"/>
                    </a:lnTo>
                    <a:lnTo>
                      <a:pt x="107" y="161"/>
                    </a:lnTo>
                    <a:lnTo>
                      <a:pt x="104" y="161"/>
                    </a:lnTo>
                    <a:lnTo>
                      <a:pt x="107" y="163"/>
                    </a:lnTo>
                    <a:lnTo>
                      <a:pt x="107" y="163"/>
                    </a:lnTo>
                    <a:lnTo>
                      <a:pt x="107" y="165"/>
                    </a:lnTo>
                    <a:lnTo>
                      <a:pt x="104" y="165"/>
                    </a:lnTo>
                    <a:lnTo>
                      <a:pt x="107" y="168"/>
                    </a:lnTo>
                    <a:lnTo>
                      <a:pt x="107" y="168"/>
                    </a:lnTo>
                    <a:lnTo>
                      <a:pt x="109" y="168"/>
                    </a:lnTo>
                    <a:lnTo>
                      <a:pt x="109" y="168"/>
                    </a:lnTo>
                    <a:lnTo>
                      <a:pt x="112" y="168"/>
                    </a:lnTo>
                    <a:lnTo>
                      <a:pt x="112" y="173"/>
                    </a:lnTo>
                    <a:lnTo>
                      <a:pt x="112" y="173"/>
                    </a:lnTo>
                    <a:lnTo>
                      <a:pt x="114" y="175"/>
                    </a:lnTo>
                    <a:lnTo>
                      <a:pt x="119" y="178"/>
                    </a:lnTo>
                    <a:lnTo>
                      <a:pt x="124" y="180"/>
                    </a:lnTo>
                    <a:lnTo>
                      <a:pt x="124" y="182"/>
                    </a:lnTo>
                    <a:lnTo>
                      <a:pt x="126" y="182"/>
                    </a:lnTo>
                    <a:lnTo>
                      <a:pt x="129" y="182"/>
                    </a:lnTo>
                    <a:lnTo>
                      <a:pt x="129" y="182"/>
                    </a:lnTo>
                    <a:lnTo>
                      <a:pt x="129" y="185"/>
                    </a:lnTo>
                    <a:lnTo>
                      <a:pt x="131" y="187"/>
                    </a:lnTo>
                    <a:lnTo>
                      <a:pt x="131" y="187"/>
                    </a:lnTo>
                    <a:lnTo>
                      <a:pt x="129" y="190"/>
                    </a:lnTo>
                    <a:lnTo>
                      <a:pt x="129" y="192"/>
                    </a:lnTo>
                    <a:lnTo>
                      <a:pt x="131" y="192"/>
                    </a:lnTo>
                    <a:lnTo>
                      <a:pt x="134" y="200"/>
                    </a:lnTo>
                    <a:lnTo>
                      <a:pt x="134" y="202"/>
                    </a:lnTo>
                    <a:lnTo>
                      <a:pt x="136" y="202"/>
                    </a:lnTo>
                    <a:lnTo>
                      <a:pt x="136" y="204"/>
                    </a:lnTo>
                    <a:lnTo>
                      <a:pt x="136" y="204"/>
                    </a:lnTo>
                    <a:lnTo>
                      <a:pt x="136" y="207"/>
                    </a:lnTo>
                    <a:lnTo>
                      <a:pt x="136" y="207"/>
                    </a:lnTo>
                    <a:lnTo>
                      <a:pt x="136" y="209"/>
                    </a:lnTo>
                    <a:lnTo>
                      <a:pt x="136" y="209"/>
                    </a:lnTo>
                    <a:lnTo>
                      <a:pt x="136" y="209"/>
                    </a:lnTo>
                    <a:lnTo>
                      <a:pt x="136" y="212"/>
                    </a:lnTo>
                    <a:lnTo>
                      <a:pt x="136" y="212"/>
                    </a:lnTo>
                    <a:lnTo>
                      <a:pt x="136" y="212"/>
                    </a:lnTo>
                    <a:lnTo>
                      <a:pt x="136" y="212"/>
                    </a:lnTo>
                    <a:lnTo>
                      <a:pt x="136" y="212"/>
                    </a:lnTo>
                    <a:lnTo>
                      <a:pt x="136" y="214"/>
                    </a:lnTo>
                    <a:lnTo>
                      <a:pt x="136" y="214"/>
                    </a:lnTo>
                    <a:lnTo>
                      <a:pt x="136" y="217"/>
                    </a:lnTo>
                    <a:lnTo>
                      <a:pt x="136" y="217"/>
                    </a:lnTo>
                    <a:lnTo>
                      <a:pt x="136" y="219"/>
                    </a:lnTo>
                    <a:lnTo>
                      <a:pt x="139" y="219"/>
                    </a:lnTo>
                    <a:lnTo>
                      <a:pt x="139" y="221"/>
                    </a:lnTo>
                    <a:lnTo>
                      <a:pt x="141" y="221"/>
                    </a:lnTo>
                    <a:lnTo>
                      <a:pt x="143" y="221"/>
                    </a:lnTo>
                    <a:lnTo>
                      <a:pt x="143" y="221"/>
                    </a:lnTo>
                    <a:lnTo>
                      <a:pt x="143" y="221"/>
                    </a:lnTo>
                    <a:lnTo>
                      <a:pt x="143" y="224"/>
                    </a:lnTo>
                    <a:lnTo>
                      <a:pt x="146" y="224"/>
                    </a:lnTo>
                    <a:lnTo>
                      <a:pt x="146" y="224"/>
                    </a:lnTo>
                    <a:lnTo>
                      <a:pt x="146" y="224"/>
                    </a:lnTo>
                    <a:lnTo>
                      <a:pt x="148" y="226"/>
                    </a:lnTo>
                    <a:lnTo>
                      <a:pt x="148" y="226"/>
                    </a:lnTo>
                    <a:lnTo>
                      <a:pt x="148" y="226"/>
                    </a:lnTo>
                    <a:lnTo>
                      <a:pt x="148" y="226"/>
                    </a:lnTo>
                    <a:lnTo>
                      <a:pt x="148" y="229"/>
                    </a:lnTo>
                    <a:lnTo>
                      <a:pt x="151" y="229"/>
                    </a:lnTo>
                    <a:lnTo>
                      <a:pt x="151" y="229"/>
                    </a:lnTo>
                    <a:lnTo>
                      <a:pt x="151" y="231"/>
                    </a:lnTo>
                    <a:lnTo>
                      <a:pt x="151" y="234"/>
                    </a:lnTo>
                    <a:lnTo>
                      <a:pt x="153" y="241"/>
                    </a:lnTo>
                    <a:lnTo>
                      <a:pt x="153" y="241"/>
                    </a:lnTo>
                    <a:lnTo>
                      <a:pt x="156" y="241"/>
                    </a:lnTo>
                    <a:lnTo>
                      <a:pt x="156" y="243"/>
                    </a:lnTo>
                    <a:lnTo>
                      <a:pt x="156" y="243"/>
                    </a:lnTo>
                    <a:lnTo>
                      <a:pt x="156" y="246"/>
                    </a:lnTo>
                    <a:lnTo>
                      <a:pt x="156" y="246"/>
                    </a:lnTo>
                    <a:lnTo>
                      <a:pt x="156" y="248"/>
                    </a:lnTo>
                    <a:lnTo>
                      <a:pt x="156" y="248"/>
                    </a:lnTo>
                    <a:lnTo>
                      <a:pt x="156" y="251"/>
                    </a:lnTo>
                    <a:lnTo>
                      <a:pt x="156" y="251"/>
                    </a:lnTo>
                    <a:lnTo>
                      <a:pt x="153" y="253"/>
                    </a:lnTo>
                    <a:lnTo>
                      <a:pt x="153" y="253"/>
                    </a:lnTo>
                    <a:lnTo>
                      <a:pt x="153" y="253"/>
                    </a:lnTo>
                    <a:lnTo>
                      <a:pt x="156" y="256"/>
                    </a:lnTo>
                    <a:lnTo>
                      <a:pt x="156" y="256"/>
                    </a:lnTo>
                    <a:lnTo>
                      <a:pt x="156" y="256"/>
                    </a:lnTo>
                    <a:lnTo>
                      <a:pt x="156" y="258"/>
                    </a:lnTo>
                    <a:lnTo>
                      <a:pt x="156" y="258"/>
                    </a:lnTo>
                    <a:lnTo>
                      <a:pt x="156" y="258"/>
                    </a:lnTo>
                    <a:lnTo>
                      <a:pt x="156" y="258"/>
                    </a:lnTo>
                    <a:lnTo>
                      <a:pt x="156" y="258"/>
                    </a:lnTo>
                    <a:lnTo>
                      <a:pt x="158" y="260"/>
                    </a:lnTo>
                    <a:lnTo>
                      <a:pt x="160" y="263"/>
                    </a:lnTo>
                    <a:lnTo>
                      <a:pt x="163" y="260"/>
                    </a:lnTo>
                    <a:lnTo>
                      <a:pt x="165" y="263"/>
                    </a:lnTo>
                    <a:lnTo>
                      <a:pt x="168" y="263"/>
                    </a:lnTo>
                    <a:lnTo>
                      <a:pt x="168" y="263"/>
                    </a:lnTo>
                    <a:lnTo>
                      <a:pt x="168" y="265"/>
                    </a:lnTo>
                    <a:lnTo>
                      <a:pt x="170" y="265"/>
                    </a:lnTo>
                    <a:lnTo>
                      <a:pt x="170" y="265"/>
                    </a:lnTo>
                    <a:lnTo>
                      <a:pt x="173" y="265"/>
                    </a:lnTo>
                    <a:lnTo>
                      <a:pt x="173" y="265"/>
                    </a:lnTo>
                  </a:path>
                </a:pathLst>
              </a:custGeom>
              <a:noFill/>
              <a:ln w="5">
                <a:solidFill>
                  <a:srgbClr val="808285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200" dirty="0"/>
              </a:p>
            </p:txBody>
          </p:sp>
          <p:sp>
            <p:nvSpPr>
              <p:cNvPr id="188" name="Freeform 314">
                <a:extLst>
                  <a:ext uri="{FF2B5EF4-FFF2-40B4-BE49-F238E27FC236}">
                    <a16:creationId xmlns:a16="http://schemas.microsoft.com/office/drawing/2014/main" id="{7138FAC6-6FA9-4C4A-9BF0-2935BA77BD5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760" y="2472"/>
                <a:ext cx="86" cy="0"/>
              </a:xfrm>
              <a:custGeom>
                <a:avLst/>
                <a:gdLst>
                  <a:gd name="T0" fmla="*/ 0 w 86"/>
                  <a:gd name="T1" fmla="*/ 10 w 86"/>
                  <a:gd name="T2" fmla="*/ 22 w 86"/>
                  <a:gd name="T3" fmla="*/ 27 w 86"/>
                  <a:gd name="T4" fmla="*/ 34 w 86"/>
                  <a:gd name="T5" fmla="*/ 39 w 86"/>
                  <a:gd name="T6" fmla="*/ 47 w 86"/>
                  <a:gd name="T7" fmla="*/ 54 w 86"/>
                  <a:gd name="T8" fmla="*/ 59 w 86"/>
                  <a:gd name="T9" fmla="*/ 66 w 86"/>
                  <a:gd name="T10" fmla="*/ 71 w 86"/>
                  <a:gd name="T11" fmla="*/ 76 w 86"/>
                  <a:gd name="T12" fmla="*/ 86 w 86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  <a:cxn ang="0">
                    <a:pos x="T3" y="0"/>
                  </a:cxn>
                  <a:cxn ang="0">
                    <a:pos x="T4" y="0"/>
                  </a:cxn>
                  <a:cxn ang="0">
                    <a:pos x="T5" y="0"/>
                  </a:cxn>
                  <a:cxn ang="0">
                    <a:pos x="T6" y="0"/>
                  </a:cxn>
                  <a:cxn ang="0">
                    <a:pos x="T7" y="0"/>
                  </a:cxn>
                  <a:cxn ang="0">
                    <a:pos x="T8" y="0"/>
                  </a:cxn>
                  <a:cxn ang="0">
                    <a:pos x="T9" y="0"/>
                  </a:cxn>
                  <a:cxn ang="0">
                    <a:pos x="T10" y="0"/>
                  </a:cxn>
                  <a:cxn ang="0">
                    <a:pos x="T11" y="0"/>
                  </a:cxn>
                  <a:cxn ang="0">
                    <a:pos x="T12" y="0"/>
                  </a:cxn>
                </a:cxnLst>
                <a:rect l="0" t="0" r="r" b="b"/>
                <a:pathLst>
                  <a:path w="86">
                    <a:moveTo>
                      <a:pt x="0" y="0"/>
                    </a:moveTo>
                    <a:lnTo>
                      <a:pt x="10" y="0"/>
                    </a:lnTo>
                    <a:lnTo>
                      <a:pt x="22" y="0"/>
                    </a:lnTo>
                    <a:lnTo>
                      <a:pt x="27" y="0"/>
                    </a:lnTo>
                    <a:lnTo>
                      <a:pt x="34" y="0"/>
                    </a:lnTo>
                    <a:lnTo>
                      <a:pt x="39" y="0"/>
                    </a:lnTo>
                    <a:lnTo>
                      <a:pt x="47" y="0"/>
                    </a:lnTo>
                    <a:lnTo>
                      <a:pt x="54" y="0"/>
                    </a:lnTo>
                    <a:lnTo>
                      <a:pt x="59" y="0"/>
                    </a:lnTo>
                    <a:lnTo>
                      <a:pt x="66" y="0"/>
                    </a:lnTo>
                    <a:lnTo>
                      <a:pt x="71" y="0"/>
                    </a:lnTo>
                    <a:lnTo>
                      <a:pt x="76" y="0"/>
                    </a:lnTo>
                    <a:lnTo>
                      <a:pt x="86" y="0"/>
                    </a:lnTo>
                  </a:path>
                </a:pathLst>
              </a:custGeom>
              <a:noFill/>
              <a:ln w="5">
                <a:solidFill>
                  <a:srgbClr val="808285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200" dirty="0"/>
              </a:p>
            </p:txBody>
          </p:sp>
          <p:sp>
            <p:nvSpPr>
              <p:cNvPr id="189" name="Freeform 315">
                <a:extLst>
                  <a:ext uri="{FF2B5EF4-FFF2-40B4-BE49-F238E27FC236}">
                    <a16:creationId xmlns:a16="http://schemas.microsoft.com/office/drawing/2014/main" id="{EE3FB3D8-8F27-462D-BCEB-D39493AB0F4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028" y="1972"/>
                <a:ext cx="356" cy="86"/>
              </a:xfrm>
              <a:custGeom>
                <a:avLst/>
                <a:gdLst>
                  <a:gd name="T0" fmla="*/ 354 w 356"/>
                  <a:gd name="T1" fmla="*/ 78 h 86"/>
                  <a:gd name="T2" fmla="*/ 351 w 356"/>
                  <a:gd name="T3" fmla="*/ 76 h 86"/>
                  <a:gd name="T4" fmla="*/ 349 w 356"/>
                  <a:gd name="T5" fmla="*/ 76 h 86"/>
                  <a:gd name="T6" fmla="*/ 344 w 356"/>
                  <a:gd name="T7" fmla="*/ 76 h 86"/>
                  <a:gd name="T8" fmla="*/ 339 w 356"/>
                  <a:gd name="T9" fmla="*/ 76 h 86"/>
                  <a:gd name="T10" fmla="*/ 337 w 356"/>
                  <a:gd name="T11" fmla="*/ 78 h 86"/>
                  <a:gd name="T12" fmla="*/ 332 w 356"/>
                  <a:gd name="T13" fmla="*/ 83 h 86"/>
                  <a:gd name="T14" fmla="*/ 332 w 356"/>
                  <a:gd name="T15" fmla="*/ 86 h 86"/>
                  <a:gd name="T16" fmla="*/ 325 w 356"/>
                  <a:gd name="T17" fmla="*/ 86 h 86"/>
                  <a:gd name="T18" fmla="*/ 308 w 356"/>
                  <a:gd name="T19" fmla="*/ 86 h 86"/>
                  <a:gd name="T20" fmla="*/ 293 w 356"/>
                  <a:gd name="T21" fmla="*/ 86 h 86"/>
                  <a:gd name="T22" fmla="*/ 283 w 356"/>
                  <a:gd name="T23" fmla="*/ 86 h 86"/>
                  <a:gd name="T24" fmla="*/ 271 w 356"/>
                  <a:gd name="T25" fmla="*/ 86 h 86"/>
                  <a:gd name="T26" fmla="*/ 259 w 356"/>
                  <a:gd name="T27" fmla="*/ 86 h 86"/>
                  <a:gd name="T28" fmla="*/ 244 w 356"/>
                  <a:gd name="T29" fmla="*/ 86 h 86"/>
                  <a:gd name="T30" fmla="*/ 234 w 356"/>
                  <a:gd name="T31" fmla="*/ 86 h 86"/>
                  <a:gd name="T32" fmla="*/ 220 w 356"/>
                  <a:gd name="T33" fmla="*/ 86 h 86"/>
                  <a:gd name="T34" fmla="*/ 203 w 356"/>
                  <a:gd name="T35" fmla="*/ 86 h 86"/>
                  <a:gd name="T36" fmla="*/ 193 w 356"/>
                  <a:gd name="T37" fmla="*/ 86 h 86"/>
                  <a:gd name="T38" fmla="*/ 178 w 356"/>
                  <a:gd name="T39" fmla="*/ 86 h 86"/>
                  <a:gd name="T40" fmla="*/ 169 w 356"/>
                  <a:gd name="T41" fmla="*/ 86 h 86"/>
                  <a:gd name="T42" fmla="*/ 154 w 356"/>
                  <a:gd name="T43" fmla="*/ 86 h 86"/>
                  <a:gd name="T44" fmla="*/ 144 w 356"/>
                  <a:gd name="T45" fmla="*/ 86 h 86"/>
                  <a:gd name="T46" fmla="*/ 130 w 356"/>
                  <a:gd name="T47" fmla="*/ 86 h 86"/>
                  <a:gd name="T48" fmla="*/ 115 w 356"/>
                  <a:gd name="T49" fmla="*/ 86 h 86"/>
                  <a:gd name="T50" fmla="*/ 98 w 356"/>
                  <a:gd name="T51" fmla="*/ 86 h 86"/>
                  <a:gd name="T52" fmla="*/ 91 w 356"/>
                  <a:gd name="T53" fmla="*/ 86 h 86"/>
                  <a:gd name="T54" fmla="*/ 76 w 356"/>
                  <a:gd name="T55" fmla="*/ 86 h 86"/>
                  <a:gd name="T56" fmla="*/ 64 w 356"/>
                  <a:gd name="T57" fmla="*/ 86 h 86"/>
                  <a:gd name="T58" fmla="*/ 47 w 356"/>
                  <a:gd name="T59" fmla="*/ 86 h 86"/>
                  <a:gd name="T60" fmla="*/ 30 w 356"/>
                  <a:gd name="T61" fmla="*/ 86 h 86"/>
                  <a:gd name="T62" fmla="*/ 18 w 356"/>
                  <a:gd name="T63" fmla="*/ 86 h 86"/>
                  <a:gd name="T64" fmla="*/ 0 w 356"/>
                  <a:gd name="T65" fmla="*/ 86 h 86"/>
                  <a:gd name="T66" fmla="*/ 0 w 356"/>
                  <a:gd name="T67" fmla="*/ 61 h 86"/>
                  <a:gd name="T68" fmla="*/ 0 w 356"/>
                  <a:gd name="T69" fmla="*/ 18 h 86"/>
                  <a:gd name="T70" fmla="*/ 0 w 356"/>
                  <a:gd name="T71" fmla="*/ 0 h 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356" h="86">
                    <a:moveTo>
                      <a:pt x="356" y="78"/>
                    </a:moveTo>
                    <a:lnTo>
                      <a:pt x="354" y="78"/>
                    </a:lnTo>
                    <a:lnTo>
                      <a:pt x="354" y="76"/>
                    </a:lnTo>
                    <a:lnTo>
                      <a:pt x="351" y="76"/>
                    </a:lnTo>
                    <a:lnTo>
                      <a:pt x="351" y="76"/>
                    </a:lnTo>
                    <a:lnTo>
                      <a:pt x="349" y="76"/>
                    </a:lnTo>
                    <a:lnTo>
                      <a:pt x="344" y="76"/>
                    </a:lnTo>
                    <a:lnTo>
                      <a:pt x="344" y="76"/>
                    </a:lnTo>
                    <a:lnTo>
                      <a:pt x="342" y="76"/>
                    </a:lnTo>
                    <a:lnTo>
                      <a:pt x="339" y="76"/>
                    </a:lnTo>
                    <a:lnTo>
                      <a:pt x="337" y="76"/>
                    </a:lnTo>
                    <a:lnTo>
                      <a:pt x="337" y="78"/>
                    </a:lnTo>
                    <a:lnTo>
                      <a:pt x="334" y="81"/>
                    </a:lnTo>
                    <a:lnTo>
                      <a:pt x="332" y="83"/>
                    </a:lnTo>
                    <a:lnTo>
                      <a:pt x="332" y="86"/>
                    </a:lnTo>
                    <a:lnTo>
                      <a:pt x="332" y="86"/>
                    </a:lnTo>
                    <a:lnTo>
                      <a:pt x="330" y="86"/>
                    </a:lnTo>
                    <a:lnTo>
                      <a:pt x="325" y="86"/>
                    </a:lnTo>
                    <a:lnTo>
                      <a:pt x="317" y="86"/>
                    </a:lnTo>
                    <a:lnTo>
                      <a:pt x="308" y="86"/>
                    </a:lnTo>
                    <a:lnTo>
                      <a:pt x="300" y="86"/>
                    </a:lnTo>
                    <a:lnTo>
                      <a:pt x="293" y="86"/>
                    </a:lnTo>
                    <a:lnTo>
                      <a:pt x="291" y="86"/>
                    </a:lnTo>
                    <a:lnTo>
                      <a:pt x="283" y="86"/>
                    </a:lnTo>
                    <a:lnTo>
                      <a:pt x="276" y="86"/>
                    </a:lnTo>
                    <a:lnTo>
                      <a:pt x="271" y="86"/>
                    </a:lnTo>
                    <a:lnTo>
                      <a:pt x="266" y="86"/>
                    </a:lnTo>
                    <a:lnTo>
                      <a:pt x="259" y="86"/>
                    </a:lnTo>
                    <a:lnTo>
                      <a:pt x="252" y="86"/>
                    </a:lnTo>
                    <a:lnTo>
                      <a:pt x="244" y="86"/>
                    </a:lnTo>
                    <a:lnTo>
                      <a:pt x="242" y="86"/>
                    </a:lnTo>
                    <a:lnTo>
                      <a:pt x="234" y="86"/>
                    </a:lnTo>
                    <a:lnTo>
                      <a:pt x="227" y="86"/>
                    </a:lnTo>
                    <a:lnTo>
                      <a:pt x="220" y="86"/>
                    </a:lnTo>
                    <a:lnTo>
                      <a:pt x="213" y="86"/>
                    </a:lnTo>
                    <a:lnTo>
                      <a:pt x="203" y="86"/>
                    </a:lnTo>
                    <a:lnTo>
                      <a:pt x="195" y="86"/>
                    </a:lnTo>
                    <a:lnTo>
                      <a:pt x="193" y="86"/>
                    </a:lnTo>
                    <a:lnTo>
                      <a:pt x="188" y="86"/>
                    </a:lnTo>
                    <a:lnTo>
                      <a:pt x="178" y="86"/>
                    </a:lnTo>
                    <a:lnTo>
                      <a:pt x="174" y="86"/>
                    </a:lnTo>
                    <a:lnTo>
                      <a:pt x="169" y="86"/>
                    </a:lnTo>
                    <a:lnTo>
                      <a:pt x="164" y="86"/>
                    </a:lnTo>
                    <a:lnTo>
                      <a:pt x="154" y="86"/>
                    </a:lnTo>
                    <a:lnTo>
                      <a:pt x="147" y="86"/>
                    </a:lnTo>
                    <a:lnTo>
                      <a:pt x="144" y="86"/>
                    </a:lnTo>
                    <a:lnTo>
                      <a:pt x="139" y="86"/>
                    </a:lnTo>
                    <a:lnTo>
                      <a:pt x="130" y="86"/>
                    </a:lnTo>
                    <a:lnTo>
                      <a:pt x="122" y="86"/>
                    </a:lnTo>
                    <a:lnTo>
                      <a:pt x="115" y="86"/>
                    </a:lnTo>
                    <a:lnTo>
                      <a:pt x="105" y="86"/>
                    </a:lnTo>
                    <a:lnTo>
                      <a:pt x="98" y="86"/>
                    </a:lnTo>
                    <a:lnTo>
                      <a:pt x="96" y="86"/>
                    </a:lnTo>
                    <a:lnTo>
                      <a:pt x="91" y="86"/>
                    </a:lnTo>
                    <a:lnTo>
                      <a:pt x="83" y="86"/>
                    </a:lnTo>
                    <a:lnTo>
                      <a:pt x="76" y="86"/>
                    </a:lnTo>
                    <a:lnTo>
                      <a:pt x="66" y="86"/>
                    </a:lnTo>
                    <a:lnTo>
                      <a:pt x="64" y="86"/>
                    </a:lnTo>
                    <a:lnTo>
                      <a:pt x="57" y="86"/>
                    </a:lnTo>
                    <a:lnTo>
                      <a:pt x="47" y="86"/>
                    </a:lnTo>
                    <a:lnTo>
                      <a:pt x="37" y="86"/>
                    </a:lnTo>
                    <a:lnTo>
                      <a:pt x="30" y="86"/>
                    </a:lnTo>
                    <a:lnTo>
                      <a:pt x="20" y="86"/>
                    </a:lnTo>
                    <a:lnTo>
                      <a:pt x="18" y="86"/>
                    </a:lnTo>
                    <a:lnTo>
                      <a:pt x="10" y="86"/>
                    </a:lnTo>
                    <a:lnTo>
                      <a:pt x="0" y="86"/>
                    </a:lnTo>
                    <a:lnTo>
                      <a:pt x="0" y="86"/>
                    </a:lnTo>
                    <a:lnTo>
                      <a:pt x="0" y="61"/>
                    </a:lnTo>
                    <a:lnTo>
                      <a:pt x="0" y="54"/>
                    </a:lnTo>
                    <a:lnTo>
                      <a:pt x="0" y="18"/>
                    </a:lnTo>
                    <a:lnTo>
                      <a:pt x="0" y="10"/>
                    </a:lnTo>
                    <a:lnTo>
                      <a:pt x="0" y="0"/>
                    </a:lnTo>
                  </a:path>
                </a:pathLst>
              </a:custGeom>
              <a:noFill/>
              <a:ln w="5">
                <a:solidFill>
                  <a:srgbClr val="808285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200" dirty="0"/>
              </a:p>
            </p:txBody>
          </p:sp>
          <p:sp>
            <p:nvSpPr>
              <p:cNvPr id="190" name="Freeform 316">
                <a:extLst>
                  <a:ext uri="{FF2B5EF4-FFF2-40B4-BE49-F238E27FC236}">
                    <a16:creationId xmlns:a16="http://schemas.microsoft.com/office/drawing/2014/main" id="{EC95409C-2EDB-4154-A562-D7FE6221E4A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518" y="1765"/>
                <a:ext cx="188" cy="110"/>
              </a:xfrm>
              <a:custGeom>
                <a:avLst/>
                <a:gdLst>
                  <a:gd name="T0" fmla="*/ 183 w 188"/>
                  <a:gd name="T1" fmla="*/ 0 h 110"/>
                  <a:gd name="T2" fmla="*/ 181 w 188"/>
                  <a:gd name="T3" fmla="*/ 0 h 110"/>
                  <a:gd name="T4" fmla="*/ 173 w 188"/>
                  <a:gd name="T5" fmla="*/ 3 h 110"/>
                  <a:gd name="T6" fmla="*/ 171 w 188"/>
                  <a:gd name="T7" fmla="*/ 5 h 110"/>
                  <a:gd name="T8" fmla="*/ 169 w 188"/>
                  <a:gd name="T9" fmla="*/ 5 h 110"/>
                  <a:gd name="T10" fmla="*/ 166 w 188"/>
                  <a:gd name="T11" fmla="*/ 5 h 110"/>
                  <a:gd name="T12" fmla="*/ 164 w 188"/>
                  <a:gd name="T13" fmla="*/ 8 h 110"/>
                  <a:gd name="T14" fmla="*/ 164 w 188"/>
                  <a:gd name="T15" fmla="*/ 8 h 110"/>
                  <a:gd name="T16" fmla="*/ 161 w 188"/>
                  <a:gd name="T17" fmla="*/ 12 h 110"/>
                  <a:gd name="T18" fmla="*/ 159 w 188"/>
                  <a:gd name="T19" fmla="*/ 12 h 110"/>
                  <a:gd name="T20" fmla="*/ 156 w 188"/>
                  <a:gd name="T21" fmla="*/ 15 h 110"/>
                  <a:gd name="T22" fmla="*/ 154 w 188"/>
                  <a:gd name="T23" fmla="*/ 17 h 110"/>
                  <a:gd name="T24" fmla="*/ 137 w 188"/>
                  <a:gd name="T25" fmla="*/ 17 h 110"/>
                  <a:gd name="T26" fmla="*/ 117 w 188"/>
                  <a:gd name="T27" fmla="*/ 15 h 110"/>
                  <a:gd name="T28" fmla="*/ 93 w 188"/>
                  <a:gd name="T29" fmla="*/ 15 h 110"/>
                  <a:gd name="T30" fmla="*/ 74 w 188"/>
                  <a:gd name="T31" fmla="*/ 15 h 110"/>
                  <a:gd name="T32" fmla="*/ 66 w 188"/>
                  <a:gd name="T33" fmla="*/ 15 h 110"/>
                  <a:gd name="T34" fmla="*/ 54 w 188"/>
                  <a:gd name="T35" fmla="*/ 12 h 110"/>
                  <a:gd name="T36" fmla="*/ 44 w 188"/>
                  <a:gd name="T37" fmla="*/ 12 h 110"/>
                  <a:gd name="T38" fmla="*/ 27 w 188"/>
                  <a:gd name="T39" fmla="*/ 12 h 110"/>
                  <a:gd name="T40" fmla="*/ 15 w 188"/>
                  <a:gd name="T41" fmla="*/ 12 h 110"/>
                  <a:gd name="T42" fmla="*/ 10 w 188"/>
                  <a:gd name="T43" fmla="*/ 37 h 110"/>
                  <a:gd name="T44" fmla="*/ 5 w 188"/>
                  <a:gd name="T45" fmla="*/ 56 h 110"/>
                  <a:gd name="T46" fmla="*/ 0 w 188"/>
                  <a:gd name="T47" fmla="*/ 76 h 110"/>
                  <a:gd name="T48" fmla="*/ 17 w 188"/>
                  <a:gd name="T49" fmla="*/ 78 h 110"/>
                  <a:gd name="T50" fmla="*/ 39 w 188"/>
                  <a:gd name="T51" fmla="*/ 78 h 110"/>
                  <a:gd name="T52" fmla="*/ 49 w 188"/>
                  <a:gd name="T53" fmla="*/ 83 h 110"/>
                  <a:gd name="T54" fmla="*/ 59 w 188"/>
                  <a:gd name="T55" fmla="*/ 81 h 110"/>
                  <a:gd name="T56" fmla="*/ 64 w 188"/>
                  <a:gd name="T57" fmla="*/ 81 h 110"/>
                  <a:gd name="T58" fmla="*/ 74 w 188"/>
                  <a:gd name="T59" fmla="*/ 81 h 110"/>
                  <a:gd name="T60" fmla="*/ 91 w 188"/>
                  <a:gd name="T61" fmla="*/ 81 h 110"/>
                  <a:gd name="T62" fmla="*/ 108 w 188"/>
                  <a:gd name="T63" fmla="*/ 81 h 110"/>
                  <a:gd name="T64" fmla="*/ 120 w 188"/>
                  <a:gd name="T65" fmla="*/ 81 h 110"/>
                  <a:gd name="T66" fmla="*/ 134 w 188"/>
                  <a:gd name="T67" fmla="*/ 81 h 110"/>
                  <a:gd name="T68" fmla="*/ 147 w 188"/>
                  <a:gd name="T69" fmla="*/ 81 h 110"/>
                  <a:gd name="T70" fmla="*/ 149 w 188"/>
                  <a:gd name="T71" fmla="*/ 93 h 110"/>
                  <a:gd name="T72" fmla="*/ 152 w 188"/>
                  <a:gd name="T73" fmla="*/ 93 h 110"/>
                  <a:gd name="T74" fmla="*/ 152 w 188"/>
                  <a:gd name="T75" fmla="*/ 95 h 110"/>
                  <a:gd name="T76" fmla="*/ 152 w 188"/>
                  <a:gd name="T77" fmla="*/ 95 h 110"/>
                  <a:gd name="T78" fmla="*/ 152 w 188"/>
                  <a:gd name="T79" fmla="*/ 100 h 110"/>
                  <a:gd name="T80" fmla="*/ 152 w 188"/>
                  <a:gd name="T81" fmla="*/ 103 h 110"/>
                  <a:gd name="T82" fmla="*/ 154 w 188"/>
                  <a:gd name="T83" fmla="*/ 105 h 110"/>
                  <a:gd name="T84" fmla="*/ 159 w 188"/>
                  <a:gd name="T85" fmla="*/ 110 h 1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</a:cxnLst>
                <a:rect l="0" t="0" r="r" b="b"/>
                <a:pathLst>
                  <a:path w="188" h="110">
                    <a:moveTo>
                      <a:pt x="188" y="0"/>
                    </a:moveTo>
                    <a:lnTo>
                      <a:pt x="186" y="0"/>
                    </a:lnTo>
                    <a:lnTo>
                      <a:pt x="183" y="0"/>
                    </a:lnTo>
                    <a:lnTo>
                      <a:pt x="181" y="0"/>
                    </a:lnTo>
                    <a:lnTo>
                      <a:pt x="181" y="0"/>
                    </a:lnTo>
                    <a:lnTo>
                      <a:pt x="181" y="0"/>
                    </a:lnTo>
                    <a:lnTo>
                      <a:pt x="176" y="0"/>
                    </a:lnTo>
                    <a:lnTo>
                      <a:pt x="173" y="3"/>
                    </a:lnTo>
                    <a:lnTo>
                      <a:pt x="173" y="3"/>
                    </a:lnTo>
                    <a:lnTo>
                      <a:pt x="171" y="3"/>
                    </a:lnTo>
                    <a:lnTo>
                      <a:pt x="171" y="5"/>
                    </a:lnTo>
                    <a:lnTo>
                      <a:pt x="171" y="5"/>
                    </a:lnTo>
                    <a:lnTo>
                      <a:pt x="169" y="5"/>
                    </a:lnTo>
                    <a:lnTo>
                      <a:pt x="169" y="5"/>
                    </a:lnTo>
                    <a:lnTo>
                      <a:pt x="169" y="5"/>
                    </a:lnTo>
                    <a:lnTo>
                      <a:pt x="169" y="5"/>
                    </a:lnTo>
                    <a:lnTo>
                      <a:pt x="166" y="5"/>
                    </a:lnTo>
                    <a:lnTo>
                      <a:pt x="166" y="5"/>
                    </a:lnTo>
                    <a:lnTo>
                      <a:pt x="166" y="5"/>
                    </a:lnTo>
                    <a:lnTo>
                      <a:pt x="164" y="5"/>
                    </a:lnTo>
                    <a:lnTo>
                      <a:pt x="164" y="8"/>
                    </a:lnTo>
                    <a:lnTo>
                      <a:pt x="164" y="8"/>
                    </a:lnTo>
                    <a:lnTo>
                      <a:pt x="164" y="8"/>
                    </a:lnTo>
                    <a:lnTo>
                      <a:pt x="164" y="8"/>
                    </a:lnTo>
                    <a:lnTo>
                      <a:pt x="161" y="10"/>
                    </a:lnTo>
                    <a:lnTo>
                      <a:pt x="161" y="10"/>
                    </a:lnTo>
                    <a:lnTo>
                      <a:pt x="161" y="12"/>
                    </a:lnTo>
                    <a:lnTo>
                      <a:pt x="161" y="12"/>
                    </a:lnTo>
                    <a:lnTo>
                      <a:pt x="159" y="12"/>
                    </a:lnTo>
                    <a:lnTo>
                      <a:pt x="159" y="12"/>
                    </a:lnTo>
                    <a:lnTo>
                      <a:pt x="159" y="12"/>
                    </a:lnTo>
                    <a:lnTo>
                      <a:pt x="156" y="15"/>
                    </a:lnTo>
                    <a:lnTo>
                      <a:pt x="156" y="15"/>
                    </a:lnTo>
                    <a:lnTo>
                      <a:pt x="154" y="17"/>
                    </a:lnTo>
                    <a:lnTo>
                      <a:pt x="154" y="17"/>
                    </a:lnTo>
                    <a:lnTo>
                      <a:pt x="154" y="17"/>
                    </a:lnTo>
                    <a:lnTo>
                      <a:pt x="149" y="17"/>
                    </a:lnTo>
                    <a:lnTo>
                      <a:pt x="142" y="17"/>
                    </a:lnTo>
                    <a:lnTo>
                      <a:pt x="137" y="17"/>
                    </a:lnTo>
                    <a:lnTo>
                      <a:pt x="130" y="15"/>
                    </a:lnTo>
                    <a:lnTo>
                      <a:pt x="122" y="15"/>
                    </a:lnTo>
                    <a:lnTo>
                      <a:pt x="117" y="15"/>
                    </a:lnTo>
                    <a:lnTo>
                      <a:pt x="103" y="15"/>
                    </a:lnTo>
                    <a:lnTo>
                      <a:pt x="98" y="15"/>
                    </a:lnTo>
                    <a:lnTo>
                      <a:pt x="93" y="15"/>
                    </a:lnTo>
                    <a:lnTo>
                      <a:pt x="86" y="15"/>
                    </a:lnTo>
                    <a:lnTo>
                      <a:pt x="83" y="15"/>
                    </a:lnTo>
                    <a:lnTo>
                      <a:pt x="74" y="15"/>
                    </a:lnTo>
                    <a:lnTo>
                      <a:pt x="74" y="15"/>
                    </a:lnTo>
                    <a:lnTo>
                      <a:pt x="69" y="15"/>
                    </a:lnTo>
                    <a:lnTo>
                      <a:pt x="66" y="15"/>
                    </a:lnTo>
                    <a:lnTo>
                      <a:pt x="61" y="12"/>
                    </a:lnTo>
                    <a:lnTo>
                      <a:pt x="59" y="12"/>
                    </a:lnTo>
                    <a:lnTo>
                      <a:pt x="54" y="12"/>
                    </a:lnTo>
                    <a:lnTo>
                      <a:pt x="49" y="12"/>
                    </a:lnTo>
                    <a:lnTo>
                      <a:pt x="49" y="12"/>
                    </a:lnTo>
                    <a:lnTo>
                      <a:pt x="44" y="12"/>
                    </a:lnTo>
                    <a:lnTo>
                      <a:pt x="42" y="12"/>
                    </a:lnTo>
                    <a:lnTo>
                      <a:pt x="35" y="12"/>
                    </a:lnTo>
                    <a:lnTo>
                      <a:pt x="27" y="12"/>
                    </a:lnTo>
                    <a:lnTo>
                      <a:pt x="22" y="12"/>
                    </a:lnTo>
                    <a:lnTo>
                      <a:pt x="17" y="12"/>
                    </a:lnTo>
                    <a:lnTo>
                      <a:pt x="15" y="12"/>
                    </a:lnTo>
                    <a:lnTo>
                      <a:pt x="13" y="22"/>
                    </a:lnTo>
                    <a:lnTo>
                      <a:pt x="13" y="30"/>
                    </a:lnTo>
                    <a:lnTo>
                      <a:pt x="10" y="37"/>
                    </a:lnTo>
                    <a:lnTo>
                      <a:pt x="8" y="44"/>
                    </a:lnTo>
                    <a:lnTo>
                      <a:pt x="5" y="51"/>
                    </a:lnTo>
                    <a:lnTo>
                      <a:pt x="5" y="56"/>
                    </a:lnTo>
                    <a:lnTo>
                      <a:pt x="0" y="71"/>
                    </a:lnTo>
                    <a:lnTo>
                      <a:pt x="0" y="73"/>
                    </a:lnTo>
                    <a:lnTo>
                      <a:pt x="0" y="76"/>
                    </a:lnTo>
                    <a:lnTo>
                      <a:pt x="0" y="78"/>
                    </a:lnTo>
                    <a:lnTo>
                      <a:pt x="8" y="78"/>
                    </a:lnTo>
                    <a:lnTo>
                      <a:pt x="17" y="78"/>
                    </a:lnTo>
                    <a:lnTo>
                      <a:pt x="25" y="78"/>
                    </a:lnTo>
                    <a:lnTo>
                      <a:pt x="35" y="78"/>
                    </a:lnTo>
                    <a:lnTo>
                      <a:pt x="39" y="78"/>
                    </a:lnTo>
                    <a:lnTo>
                      <a:pt x="44" y="78"/>
                    </a:lnTo>
                    <a:lnTo>
                      <a:pt x="49" y="81"/>
                    </a:lnTo>
                    <a:lnTo>
                      <a:pt x="49" y="83"/>
                    </a:lnTo>
                    <a:lnTo>
                      <a:pt x="52" y="81"/>
                    </a:lnTo>
                    <a:lnTo>
                      <a:pt x="52" y="81"/>
                    </a:lnTo>
                    <a:lnTo>
                      <a:pt x="59" y="81"/>
                    </a:lnTo>
                    <a:lnTo>
                      <a:pt x="61" y="81"/>
                    </a:lnTo>
                    <a:lnTo>
                      <a:pt x="64" y="81"/>
                    </a:lnTo>
                    <a:lnTo>
                      <a:pt x="64" y="81"/>
                    </a:lnTo>
                    <a:lnTo>
                      <a:pt x="64" y="81"/>
                    </a:lnTo>
                    <a:lnTo>
                      <a:pt x="66" y="81"/>
                    </a:lnTo>
                    <a:lnTo>
                      <a:pt x="74" y="81"/>
                    </a:lnTo>
                    <a:lnTo>
                      <a:pt x="81" y="81"/>
                    </a:lnTo>
                    <a:lnTo>
                      <a:pt x="86" y="81"/>
                    </a:lnTo>
                    <a:lnTo>
                      <a:pt x="91" y="81"/>
                    </a:lnTo>
                    <a:lnTo>
                      <a:pt x="95" y="81"/>
                    </a:lnTo>
                    <a:lnTo>
                      <a:pt x="100" y="81"/>
                    </a:lnTo>
                    <a:lnTo>
                      <a:pt x="108" y="81"/>
                    </a:lnTo>
                    <a:lnTo>
                      <a:pt x="110" y="81"/>
                    </a:lnTo>
                    <a:lnTo>
                      <a:pt x="117" y="81"/>
                    </a:lnTo>
                    <a:lnTo>
                      <a:pt x="120" y="81"/>
                    </a:lnTo>
                    <a:lnTo>
                      <a:pt x="120" y="81"/>
                    </a:lnTo>
                    <a:lnTo>
                      <a:pt x="125" y="81"/>
                    </a:lnTo>
                    <a:lnTo>
                      <a:pt x="134" y="81"/>
                    </a:lnTo>
                    <a:lnTo>
                      <a:pt x="142" y="81"/>
                    </a:lnTo>
                    <a:lnTo>
                      <a:pt x="144" y="81"/>
                    </a:lnTo>
                    <a:lnTo>
                      <a:pt x="147" y="81"/>
                    </a:lnTo>
                    <a:lnTo>
                      <a:pt x="149" y="83"/>
                    </a:lnTo>
                    <a:lnTo>
                      <a:pt x="149" y="90"/>
                    </a:lnTo>
                    <a:lnTo>
                      <a:pt x="149" y="93"/>
                    </a:lnTo>
                    <a:lnTo>
                      <a:pt x="149" y="93"/>
                    </a:lnTo>
                    <a:lnTo>
                      <a:pt x="149" y="93"/>
                    </a:lnTo>
                    <a:lnTo>
                      <a:pt x="152" y="93"/>
                    </a:lnTo>
                    <a:lnTo>
                      <a:pt x="152" y="93"/>
                    </a:lnTo>
                    <a:lnTo>
                      <a:pt x="152" y="93"/>
                    </a:lnTo>
                    <a:lnTo>
                      <a:pt x="152" y="95"/>
                    </a:lnTo>
                    <a:lnTo>
                      <a:pt x="152" y="95"/>
                    </a:lnTo>
                    <a:lnTo>
                      <a:pt x="152" y="95"/>
                    </a:lnTo>
                    <a:lnTo>
                      <a:pt x="152" y="95"/>
                    </a:lnTo>
                    <a:lnTo>
                      <a:pt x="152" y="98"/>
                    </a:lnTo>
                    <a:lnTo>
                      <a:pt x="152" y="98"/>
                    </a:lnTo>
                    <a:lnTo>
                      <a:pt x="152" y="100"/>
                    </a:lnTo>
                    <a:lnTo>
                      <a:pt x="152" y="100"/>
                    </a:lnTo>
                    <a:lnTo>
                      <a:pt x="152" y="103"/>
                    </a:lnTo>
                    <a:lnTo>
                      <a:pt x="152" y="103"/>
                    </a:lnTo>
                    <a:lnTo>
                      <a:pt x="152" y="103"/>
                    </a:lnTo>
                    <a:lnTo>
                      <a:pt x="154" y="105"/>
                    </a:lnTo>
                    <a:lnTo>
                      <a:pt x="154" y="105"/>
                    </a:lnTo>
                    <a:lnTo>
                      <a:pt x="154" y="105"/>
                    </a:lnTo>
                    <a:lnTo>
                      <a:pt x="156" y="105"/>
                    </a:lnTo>
                    <a:lnTo>
                      <a:pt x="159" y="110"/>
                    </a:lnTo>
                  </a:path>
                </a:pathLst>
              </a:custGeom>
              <a:noFill/>
              <a:ln w="5">
                <a:solidFill>
                  <a:srgbClr val="808285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200" dirty="0"/>
              </a:p>
            </p:txBody>
          </p:sp>
          <p:sp>
            <p:nvSpPr>
              <p:cNvPr id="191" name="Freeform 317">
                <a:extLst>
                  <a:ext uri="{FF2B5EF4-FFF2-40B4-BE49-F238E27FC236}">
                    <a16:creationId xmlns:a16="http://schemas.microsoft.com/office/drawing/2014/main" id="{51BF1629-7445-40F8-B8B3-CB47E5A9166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926" y="2058"/>
                <a:ext cx="295" cy="224"/>
              </a:xfrm>
              <a:custGeom>
                <a:avLst/>
                <a:gdLst>
                  <a:gd name="T0" fmla="*/ 0 w 295"/>
                  <a:gd name="T1" fmla="*/ 197 h 224"/>
                  <a:gd name="T2" fmla="*/ 2 w 295"/>
                  <a:gd name="T3" fmla="*/ 202 h 224"/>
                  <a:gd name="T4" fmla="*/ 2 w 295"/>
                  <a:gd name="T5" fmla="*/ 209 h 224"/>
                  <a:gd name="T6" fmla="*/ 10 w 295"/>
                  <a:gd name="T7" fmla="*/ 214 h 224"/>
                  <a:gd name="T8" fmla="*/ 15 w 295"/>
                  <a:gd name="T9" fmla="*/ 217 h 224"/>
                  <a:gd name="T10" fmla="*/ 27 w 295"/>
                  <a:gd name="T11" fmla="*/ 224 h 224"/>
                  <a:gd name="T12" fmla="*/ 39 w 295"/>
                  <a:gd name="T13" fmla="*/ 217 h 224"/>
                  <a:gd name="T14" fmla="*/ 44 w 295"/>
                  <a:gd name="T15" fmla="*/ 212 h 224"/>
                  <a:gd name="T16" fmla="*/ 51 w 295"/>
                  <a:gd name="T17" fmla="*/ 219 h 224"/>
                  <a:gd name="T18" fmla="*/ 66 w 295"/>
                  <a:gd name="T19" fmla="*/ 217 h 224"/>
                  <a:gd name="T20" fmla="*/ 76 w 295"/>
                  <a:gd name="T21" fmla="*/ 212 h 224"/>
                  <a:gd name="T22" fmla="*/ 76 w 295"/>
                  <a:gd name="T23" fmla="*/ 207 h 224"/>
                  <a:gd name="T24" fmla="*/ 83 w 295"/>
                  <a:gd name="T25" fmla="*/ 205 h 224"/>
                  <a:gd name="T26" fmla="*/ 85 w 295"/>
                  <a:gd name="T27" fmla="*/ 207 h 224"/>
                  <a:gd name="T28" fmla="*/ 95 w 295"/>
                  <a:gd name="T29" fmla="*/ 202 h 224"/>
                  <a:gd name="T30" fmla="*/ 105 w 295"/>
                  <a:gd name="T31" fmla="*/ 202 h 224"/>
                  <a:gd name="T32" fmla="*/ 107 w 295"/>
                  <a:gd name="T33" fmla="*/ 205 h 224"/>
                  <a:gd name="T34" fmla="*/ 117 w 295"/>
                  <a:gd name="T35" fmla="*/ 195 h 224"/>
                  <a:gd name="T36" fmla="*/ 120 w 295"/>
                  <a:gd name="T37" fmla="*/ 190 h 224"/>
                  <a:gd name="T38" fmla="*/ 120 w 295"/>
                  <a:gd name="T39" fmla="*/ 185 h 224"/>
                  <a:gd name="T40" fmla="*/ 122 w 295"/>
                  <a:gd name="T41" fmla="*/ 170 h 224"/>
                  <a:gd name="T42" fmla="*/ 144 w 295"/>
                  <a:gd name="T43" fmla="*/ 139 h 224"/>
                  <a:gd name="T44" fmla="*/ 151 w 295"/>
                  <a:gd name="T45" fmla="*/ 129 h 224"/>
                  <a:gd name="T46" fmla="*/ 154 w 295"/>
                  <a:gd name="T47" fmla="*/ 124 h 224"/>
                  <a:gd name="T48" fmla="*/ 159 w 295"/>
                  <a:gd name="T49" fmla="*/ 114 h 224"/>
                  <a:gd name="T50" fmla="*/ 161 w 295"/>
                  <a:gd name="T51" fmla="*/ 105 h 224"/>
                  <a:gd name="T52" fmla="*/ 168 w 295"/>
                  <a:gd name="T53" fmla="*/ 105 h 224"/>
                  <a:gd name="T54" fmla="*/ 173 w 295"/>
                  <a:gd name="T55" fmla="*/ 112 h 224"/>
                  <a:gd name="T56" fmla="*/ 193 w 295"/>
                  <a:gd name="T57" fmla="*/ 107 h 224"/>
                  <a:gd name="T58" fmla="*/ 198 w 295"/>
                  <a:gd name="T59" fmla="*/ 97 h 224"/>
                  <a:gd name="T60" fmla="*/ 202 w 295"/>
                  <a:gd name="T61" fmla="*/ 88 h 224"/>
                  <a:gd name="T62" fmla="*/ 207 w 295"/>
                  <a:gd name="T63" fmla="*/ 78 h 224"/>
                  <a:gd name="T64" fmla="*/ 224 w 295"/>
                  <a:gd name="T65" fmla="*/ 70 h 224"/>
                  <a:gd name="T66" fmla="*/ 229 w 295"/>
                  <a:gd name="T67" fmla="*/ 73 h 224"/>
                  <a:gd name="T68" fmla="*/ 234 w 295"/>
                  <a:gd name="T69" fmla="*/ 68 h 224"/>
                  <a:gd name="T70" fmla="*/ 239 w 295"/>
                  <a:gd name="T71" fmla="*/ 61 h 224"/>
                  <a:gd name="T72" fmla="*/ 249 w 295"/>
                  <a:gd name="T73" fmla="*/ 49 h 224"/>
                  <a:gd name="T74" fmla="*/ 249 w 295"/>
                  <a:gd name="T75" fmla="*/ 44 h 224"/>
                  <a:gd name="T76" fmla="*/ 254 w 295"/>
                  <a:gd name="T77" fmla="*/ 34 h 224"/>
                  <a:gd name="T78" fmla="*/ 254 w 295"/>
                  <a:gd name="T79" fmla="*/ 24 h 224"/>
                  <a:gd name="T80" fmla="*/ 290 w 295"/>
                  <a:gd name="T81" fmla="*/ 51 h 224"/>
                  <a:gd name="T82" fmla="*/ 295 w 295"/>
                  <a:gd name="T83" fmla="*/ 34 h 224"/>
                  <a:gd name="T84" fmla="*/ 293 w 295"/>
                  <a:gd name="T85" fmla="*/ 22 h 224"/>
                  <a:gd name="T86" fmla="*/ 290 w 295"/>
                  <a:gd name="T87" fmla="*/ 17 h 224"/>
                  <a:gd name="T88" fmla="*/ 285 w 295"/>
                  <a:gd name="T89" fmla="*/ 14 h 224"/>
                  <a:gd name="T90" fmla="*/ 285 w 295"/>
                  <a:gd name="T91" fmla="*/ 10 h 224"/>
                  <a:gd name="T92" fmla="*/ 268 w 295"/>
                  <a:gd name="T93" fmla="*/ 2 h 224"/>
                  <a:gd name="T94" fmla="*/ 256 w 295"/>
                  <a:gd name="T95" fmla="*/ 7 h 224"/>
                  <a:gd name="T96" fmla="*/ 249 w 295"/>
                  <a:gd name="T97" fmla="*/ 12 h 224"/>
                  <a:gd name="T98" fmla="*/ 237 w 295"/>
                  <a:gd name="T99" fmla="*/ 17 h 224"/>
                  <a:gd name="T100" fmla="*/ 224 w 295"/>
                  <a:gd name="T101" fmla="*/ 12 h 224"/>
                  <a:gd name="T102" fmla="*/ 227 w 295"/>
                  <a:gd name="T103" fmla="*/ 10 h 224"/>
                  <a:gd name="T104" fmla="*/ 222 w 295"/>
                  <a:gd name="T105" fmla="*/ 7 h 224"/>
                  <a:gd name="T106" fmla="*/ 222 w 295"/>
                  <a:gd name="T107" fmla="*/ 14 h 224"/>
                  <a:gd name="T108" fmla="*/ 217 w 295"/>
                  <a:gd name="T109" fmla="*/ 14 h 224"/>
                  <a:gd name="T110" fmla="*/ 210 w 295"/>
                  <a:gd name="T111" fmla="*/ 24 h 224"/>
                  <a:gd name="T112" fmla="*/ 200 w 295"/>
                  <a:gd name="T113" fmla="*/ 24 h 224"/>
                  <a:gd name="T114" fmla="*/ 195 w 295"/>
                  <a:gd name="T115" fmla="*/ 29 h 224"/>
                  <a:gd name="T116" fmla="*/ 183 w 295"/>
                  <a:gd name="T117" fmla="*/ 39 h 2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</a:cxnLst>
                <a:rect l="0" t="0" r="r" b="b"/>
                <a:pathLst>
                  <a:path w="295" h="224">
                    <a:moveTo>
                      <a:pt x="0" y="195"/>
                    </a:moveTo>
                    <a:lnTo>
                      <a:pt x="0" y="195"/>
                    </a:lnTo>
                    <a:lnTo>
                      <a:pt x="0" y="195"/>
                    </a:lnTo>
                    <a:lnTo>
                      <a:pt x="0" y="195"/>
                    </a:lnTo>
                    <a:lnTo>
                      <a:pt x="2" y="197"/>
                    </a:lnTo>
                    <a:lnTo>
                      <a:pt x="2" y="197"/>
                    </a:lnTo>
                    <a:lnTo>
                      <a:pt x="0" y="197"/>
                    </a:lnTo>
                    <a:lnTo>
                      <a:pt x="0" y="197"/>
                    </a:lnTo>
                    <a:lnTo>
                      <a:pt x="0" y="197"/>
                    </a:lnTo>
                    <a:lnTo>
                      <a:pt x="0" y="200"/>
                    </a:lnTo>
                    <a:lnTo>
                      <a:pt x="0" y="200"/>
                    </a:lnTo>
                    <a:lnTo>
                      <a:pt x="0" y="200"/>
                    </a:lnTo>
                    <a:lnTo>
                      <a:pt x="0" y="200"/>
                    </a:lnTo>
                    <a:lnTo>
                      <a:pt x="0" y="200"/>
                    </a:lnTo>
                    <a:lnTo>
                      <a:pt x="0" y="200"/>
                    </a:lnTo>
                    <a:lnTo>
                      <a:pt x="2" y="202"/>
                    </a:lnTo>
                    <a:lnTo>
                      <a:pt x="2" y="202"/>
                    </a:lnTo>
                    <a:lnTo>
                      <a:pt x="2" y="202"/>
                    </a:lnTo>
                    <a:lnTo>
                      <a:pt x="2" y="202"/>
                    </a:lnTo>
                    <a:lnTo>
                      <a:pt x="2" y="205"/>
                    </a:lnTo>
                    <a:lnTo>
                      <a:pt x="2" y="205"/>
                    </a:lnTo>
                    <a:lnTo>
                      <a:pt x="2" y="205"/>
                    </a:lnTo>
                    <a:lnTo>
                      <a:pt x="2" y="205"/>
                    </a:lnTo>
                    <a:lnTo>
                      <a:pt x="2" y="207"/>
                    </a:lnTo>
                    <a:lnTo>
                      <a:pt x="2" y="207"/>
                    </a:lnTo>
                    <a:lnTo>
                      <a:pt x="2" y="209"/>
                    </a:lnTo>
                    <a:lnTo>
                      <a:pt x="2" y="209"/>
                    </a:lnTo>
                    <a:lnTo>
                      <a:pt x="2" y="209"/>
                    </a:lnTo>
                    <a:lnTo>
                      <a:pt x="2" y="209"/>
                    </a:lnTo>
                    <a:lnTo>
                      <a:pt x="7" y="212"/>
                    </a:lnTo>
                    <a:lnTo>
                      <a:pt x="7" y="212"/>
                    </a:lnTo>
                    <a:lnTo>
                      <a:pt x="7" y="212"/>
                    </a:lnTo>
                    <a:lnTo>
                      <a:pt x="7" y="212"/>
                    </a:lnTo>
                    <a:lnTo>
                      <a:pt x="7" y="214"/>
                    </a:lnTo>
                    <a:lnTo>
                      <a:pt x="7" y="214"/>
                    </a:lnTo>
                    <a:lnTo>
                      <a:pt x="10" y="214"/>
                    </a:lnTo>
                    <a:lnTo>
                      <a:pt x="10" y="217"/>
                    </a:lnTo>
                    <a:lnTo>
                      <a:pt x="10" y="217"/>
                    </a:lnTo>
                    <a:lnTo>
                      <a:pt x="10" y="217"/>
                    </a:lnTo>
                    <a:lnTo>
                      <a:pt x="12" y="217"/>
                    </a:lnTo>
                    <a:lnTo>
                      <a:pt x="12" y="217"/>
                    </a:lnTo>
                    <a:lnTo>
                      <a:pt x="15" y="217"/>
                    </a:lnTo>
                    <a:lnTo>
                      <a:pt x="15" y="217"/>
                    </a:lnTo>
                    <a:lnTo>
                      <a:pt x="15" y="217"/>
                    </a:lnTo>
                    <a:lnTo>
                      <a:pt x="15" y="217"/>
                    </a:lnTo>
                    <a:lnTo>
                      <a:pt x="15" y="217"/>
                    </a:lnTo>
                    <a:lnTo>
                      <a:pt x="15" y="219"/>
                    </a:lnTo>
                    <a:lnTo>
                      <a:pt x="17" y="219"/>
                    </a:lnTo>
                    <a:lnTo>
                      <a:pt x="17" y="219"/>
                    </a:lnTo>
                    <a:lnTo>
                      <a:pt x="17" y="219"/>
                    </a:lnTo>
                    <a:lnTo>
                      <a:pt x="20" y="222"/>
                    </a:lnTo>
                    <a:lnTo>
                      <a:pt x="22" y="224"/>
                    </a:lnTo>
                    <a:lnTo>
                      <a:pt x="22" y="224"/>
                    </a:lnTo>
                    <a:lnTo>
                      <a:pt x="27" y="224"/>
                    </a:lnTo>
                    <a:lnTo>
                      <a:pt x="29" y="224"/>
                    </a:lnTo>
                    <a:lnTo>
                      <a:pt x="29" y="224"/>
                    </a:lnTo>
                    <a:lnTo>
                      <a:pt x="29" y="224"/>
                    </a:lnTo>
                    <a:lnTo>
                      <a:pt x="34" y="219"/>
                    </a:lnTo>
                    <a:lnTo>
                      <a:pt x="34" y="219"/>
                    </a:lnTo>
                    <a:lnTo>
                      <a:pt x="34" y="219"/>
                    </a:lnTo>
                    <a:lnTo>
                      <a:pt x="34" y="219"/>
                    </a:lnTo>
                    <a:lnTo>
                      <a:pt x="39" y="217"/>
                    </a:lnTo>
                    <a:lnTo>
                      <a:pt x="39" y="217"/>
                    </a:lnTo>
                    <a:lnTo>
                      <a:pt x="39" y="217"/>
                    </a:lnTo>
                    <a:lnTo>
                      <a:pt x="39" y="217"/>
                    </a:lnTo>
                    <a:lnTo>
                      <a:pt x="42" y="214"/>
                    </a:lnTo>
                    <a:lnTo>
                      <a:pt x="42" y="214"/>
                    </a:lnTo>
                    <a:lnTo>
                      <a:pt x="42" y="214"/>
                    </a:lnTo>
                    <a:lnTo>
                      <a:pt x="42" y="212"/>
                    </a:lnTo>
                    <a:lnTo>
                      <a:pt x="42" y="212"/>
                    </a:lnTo>
                    <a:lnTo>
                      <a:pt x="42" y="212"/>
                    </a:lnTo>
                    <a:lnTo>
                      <a:pt x="44" y="212"/>
                    </a:lnTo>
                    <a:lnTo>
                      <a:pt x="44" y="212"/>
                    </a:lnTo>
                    <a:lnTo>
                      <a:pt x="44" y="212"/>
                    </a:lnTo>
                    <a:lnTo>
                      <a:pt x="44" y="212"/>
                    </a:lnTo>
                    <a:lnTo>
                      <a:pt x="46" y="214"/>
                    </a:lnTo>
                    <a:lnTo>
                      <a:pt x="46" y="214"/>
                    </a:lnTo>
                    <a:lnTo>
                      <a:pt x="46" y="217"/>
                    </a:lnTo>
                    <a:lnTo>
                      <a:pt x="51" y="217"/>
                    </a:lnTo>
                    <a:lnTo>
                      <a:pt x="51" y="219"/>
                    </a:lnTo>
                    <a:lnTo>
                      <a:pt x="51" y="219"/>
                    </a:lnTo>
                    <a:lnTo>
                      <a:pt x="51" y="219"/>
                    </a:lnTo>
                    <a:lnTo>
                      <a:pt x="51" y="219"/>
                    </a:lnTo>
                    <a:lnTo>
                      <a:pt x="51" y="219"/>
                    </a:lnTo>
                    <a:lnTo>
                      <a:pt x="51" y="219"/>
                    </a:lnTo>
                    <a:lnTo>
                      <a:pt x="51" y="219"/>
                    </a:lnTo>
                    <a:lnTo>
                      <a:pt x="54" y="219"/>
                    </a:lnTo>
                    <a:lnTo>
                      <a:pt x="59" y="217"/>
                    </a:lnTo>
                    <a:lnTo>
                      <a:pt x="63" y="217"/>
                    </a:lnTo>
                    <a:lnTo>
                      <a:pt x="66" y="217"/>
                    </a:lnTo>
                    <a:lnTo>
                      <a:pt x="66" y="217"/>
                    </a:lnTo>
                    <a:lnTo>
                      <a:pt x="68" y="214"/>
                    </a:lnTo>
                    <a:lnTo>
                      <a:pt x="68" y="214"/>
                    </a:lnTo>
                    <a:lnTo>
                      <a:pt x="68" y="214"/>
                    </a:lnTo>
                    <a:lnTo>
                      <a:pt x="71" y="217"/>
                    </a:lnTo>
                    <a:lnTo>
                      <a:pt x="71" y="217"/>
                    </a:lnTo>
                    <a:lnTo>
                      <a:pt x="71" y="217"/>
                    </a:lnTo>
                    <a:lnTo>
                      <a:pt x="76" y="212"/>
                    </a:lnTo>
                    <a:lnTo>
                      <a:pt x="76" y="212"/>
                    </a:lnTo>
                    <a:lnTo>
                      <a:pt x="76" y="212"/>
                    </a:lnTo>
                    <a:lnTo>
                      <a:pt x="78" y="212"/>
                    </a:lnTo>
                    <a:lnTo>
                      <a:pt x="78" y="209"/>
                    </a:lnTo>
                    <a:lnTo>
                      <a:pt x="78" y="209"/>
                    </a:lnTo>
                    <a:lnTo>
                      <a:pt x="76" y="207"/>
                    </a:lnTo>
                    <a:lnTo>
                      <a:pt x="76" y="207"/>
                    </a:lnTo>
                    <a:lnTo>
                      <a:pt x="76" y="207"/>
                    </a:lnTo>
                    <a:lnTo>
                      <a:pt x="76" y="207"/>
                    </a:lnTo>
                    <a:lnTo>
                      <a:pt x="76" y="207"/>
                    </a:lnTo>
                    <a:lnTo>
                      <a:pt x="76" y="207"/>
                    </a:lnTo>
                    <a:lnTo>
                      <a:pt x="76" y="205"/>
                    </a:lnTo>
                    <a:lnTo>
                      <a:pt x="78" y="205"/>
                    </a:lnTo>
                    <a:lnTo>
                      <a:pt x="78" y="205"/>
                    </a:lnTo>
                    <a:lnTo>
                      <a:pt x="78" y="205"/>
                    </a:lnTo>
                    <a:lnTo>
                      <a:pt x="78" y="205"/>
                    </a:lnTo>
                    <a:lnTo>
                      <a:pt x="81" y="205"/>
                    </a:lnTo>
                    <a:lnTo>
                      <a:pt x="81" y="205"/>
                    </a:lnTo>
                    <a:lnTo>
                      <a:pt x="83" y="205"/>
                    </a:lnTo>
                    <a:lnTo>
                      <a:pt x="83" y="205"/>
                    </a:lnTo>
                    <a:lnTo>
                      <a:pt x="83" y="205"/>
                    </a:lnTo>
                    <a:lnTo>
                      <a:pt x="83" y="207"/>
                    </a:lnTo>
                    <a:lnTo>
                      <a:pt x="83" y="207"/>
                    </a:lnTo>
                    <a:lnTo>
                      <a:pt x="83" y="207"/>
                    </a:lnTo>
                    <a:lnTo>
                      <a:pt x="83" y="207"/>
                    </a:lnTo>
                    <a:lnTo>
                      <a:pt x="85" y="207"/>
                    </a:lnTo>
                    <a:lnTo>
                      <a:pt x="85" y="207"/>
                    </a:lnTo>
                    <a:lnTo>
                      <a:pt x="85" y="207"/>
                    </a:lnTo>
                    <a:lnTo>
                      <a:pt x="85" y="207"/>
                    </a:lnTo>
                    <a:lnTo>
                      <a:pt x="85" y="207"/>
                    </a:lnTo>
                    <a:lnTo>
                      <a:pt x="85" y="207"/>
                    </a:lnTo>
                    <a:lnTo>
                      <a:pt x="85" y="207"/>
                    </a:lnTo>
                    <a:lnTo>
                      <a:pt x="85" y="207"/>
                    </a:lnTo>
                    <a:lnTo>
                      <a:pt x="85" y="207"/>
                    </a:lnTo>
                    <a:lnTo>
                      <a:pt x="90" y="205"/>
                    </a:lnTo>
                    <a:lnTo>
                      <a:pt x="93" y="205"/>
                    </a:lnTo>
                    <a:lnTo>
                      <a:pt x="95" y="202"/>
                    </a:lnTo>
                    <a:lnTo>
                      <a:pt x="100" y="202"/>
                    </a:lnTo>
                    <a:lnTo>
                      <a:pt x="100" y="200"/>
                    </a:lnTo>
                    <a:lnTo>
                      <a:pt x="102" y="200"/>
                    </a:lnTo>
                    <a:lnTo>
                      <a:pt x="102" y="200"/>
                    </a:lnTo>
                    <a:lnTo>
                      <a:pt x="102" y="200"/>
                    </a:lnTo>
                    <a:lnTo>
                      <a:pt x="105" y="200"/>
                    </a:lnTo>
                    <a:lnTo>
                      <a:pt x="105" y="202"/>
                    </a:lnTo>
                    <a:lnTo>
                      <a:pt x="105" y="202"/>
                    </a:lnTo>
                    <a:lnTo>
                      <a:pt x="105" y="202"/>
                    </a:lnTo>
                    <a:lnTo>
                      <a:pt x="105" y="202"/>
                    </a:lnTo>
                    <a:lnTo>
                      <a:pt x="105" y="202"/>
                    </a:lnTo>
                    <a:lnTo>
                      <a:pt x="105" y="205"/>
                    </a:lnTo>
                    <a:lnTo>
                      <a:pt x="105" y="205"/>
                    </a:lnTo>
                    <a:lnTo>
                      <a:pt x="105" y="205"/>
                    </a:lnTo>
                    <a:lnTo>
                      <a:pt x="105" y="205"/>
                    </a:lnTo>
                    <a:lnTo>
                      <a:pt x="105" y="205"/>
                    </a:lnTo>
                    <a:lnTo>
                      <a:pt x="105" y="205"/>
                    </a:lnTo>
                    <a:lnTo>
                      <a:pt x="107" y="205"/>
                    </a:lnTo>
                    <a:lnTo>
                      <a:pt x="107" y="202"/>
                    </a:lnTo>
                    <a:lnTo>
                      <a:pt x="115" y="197"/>
                    </a:lnTo>
                    <a:lnTo>
                      <a:pt x="117" y="197"/>
                    </a:lnTo>
                    <a:lnTo>
                      <a:pt x="117" y="197"/>
                    </a:lnTo>
                    <a:lnTo>
                      <a:pt x="117" y="195"/>
                    </a:lnTo>
                    <a:lnTo>
                      <a:pt x="117" y="195"/>
                    </a:lnTo>
                    <a:lnTo>
                      <a:pt x="117" y="195"/>
                    </a:lnTo>
                    <a:lnTo>
                      <a:pt x="117" y="195"/>
                    </a:lnTo>
                    <a:lnTo>
                      <a:pt x="117" y="195"/>
                    </a:lnTo>
                    <a:lnTo>
                      <a:pt x="117" y="192"/>
                    </a:lnTo>
                    <a:lnTo>
                      <a:pt x="117" y="192"/>
                    </a:lnTo>
                    <a:lnTo>
                      <a:pt x="117" y="192"/>
                    </a:lnTo>
                    <a:lnTo>
                      <a:pt x="117" y="192"/>
                    </a:lnTo>
                    <a:lnTo>
                      <a:pt x="117" y="192"/>
                    </a:lnTo>
                    <a:lnTo>
                      <a:pt x="117" y="190"/>
                    </a:lnTo>
                    <a:lnTo>
                      <a:pt x="117" y="190"/>
                    </a:lnTo>
                    <a:lnTo>
                      <a:pt x="117" y="190"/>
                    </a:lnTo>
                    <a:lnTo>
                      <a:pt x="120" y="190"/>
                    </a:lnTo>
                    <a:lnTo>
                      <a:pt x="122" y="187"/>
                    </a:lnTo>
                    <a:lnTo>
                      <a:pt x="122" y="187"/>
                    </a:lnTo>
                    <a:lnTo>
                      <a:pt x="122" y="187"/>
                    </a:lnTo>
                    <a:lnTo>
                      <a:pt x="122" y="187"/>
                    </a:lnTo>
                    <a:lnTo>
                      <a:pt x="122" y="185"/>
                    </a:lnTo>
                    <a:lnTo>
                      <a:pt x="122" y="185"/>
                    </a:lnTo>
                    <a:lnTo>
                      <a:pt x="122" y="185"/>
                    </a:lnTo>
                    <a:lnTo>
                      <a:pt x="120" y="185"/>
                    </a:lnTo>
                    <a:lnTo>
                      <a:pt x="120" y="185"/>
                    </a:lnTo>
                    <a:lnTo>
                      <a:pt x="117" y="183"/>
                    </a:lnTo>
                    <a:lnTo>
                      <a:pt x="117" y="183"/>
                    </a:lnTo>
                    <a:lnTo>
                      <a:pt x="117" y="183"/>
                    </a:lnTo>
                    <a:lnTo>
                      <a:pt x="117" y="183"/>
                    </a:lnTo>
                    <a:lnTo>
                      <a:pt x="117" y="183"/>
                    </a:lnTo>
                    <a:lnTo>
                      <a:pt x="122" y="175"/>
                    </a:lnTo>
                    <a:lnTo>
                      <a:pt x="122" y="173"/>
                    </a:lnTo>
                    <a:lnTo>
                      <a:pt x="122" y="173"/>
                    </a:lnTo>
                    <a:lnTo>
                      <a:pt x="122" y="170"/>
                    </a:lnTo>
                    <a:lnTo>
                      <a:pt x="122" y="170"/>
                    </a:lnTo>
                    <a:lnTo>
                      <a:pt x="127" y="166"/>
                    </a:lnTo>
                    <a:lnTo>
                      <a:pt x="134" y="158"/>
                    </a:lnTo>
                    <a:lnTo>
                      <a:pt x="137" y="153"/>
                    </a:lnTo>
                    <a:lnTo>
                      <a:pt x="141" y="148"/>
                    </a:lnTo>
                    <a:lnTo>
                      <a:pt x="141" y="146"/>
                    </a:lnTo>
                    <a:lnTo>
                      <a:pt x="144" y="141"/>
                    </a:lnTo>
                    <a:lnTo>
                      <a:pt x="144" y="141"/>
                    </a:lnTo>
                    <a:lnTo>
                      <a:pt x="144" y="139"/>
                    </a:lnTo>
                    <a:lnTo>
                      <a:pt x="144" y="139"/>
                    </a:lnTo>
                    <a:lnTo>
                      <a:pt x="144" y="139"/>
                    </a:lnTo>
                    <a:lnTo>
                      <a:pt x="144" y="139"/>
                    </a:lnTo>
                    <a:lnTo>
                      <a:pt x="146" y="134"/>
                    </a:lnTo>
                    <a:lnTo>
                      <a:pt x="149" y="134"/>
                    </a:lnTo>
                    <a:lnTo>
                      <a:pt x="149" y="131"/>
                    </a:lnTo>
                    <a:lnTo>
                      <a:pt x="151" y="131"/>
                    </a:lnTo>
                    <a:lnTo>
                      <a:pt x="151" y="129"/>
                    </a:lnTo>
                    <a:lnTo>
                      <a:pt x="151" y="129"/>
                    </a:lnTo>
                    <a:lnTo>
                      <a:pt x="151" y="129"/>
                    </a:lnTo>
                    <a:lnTo>
                      <a:pt x="151" y="129"/>
                    </a:lnTo>
                    <a:lnTo>
                      <a:pt x="151" y="129"/>
                    </a:lnTo>
                    <a:lnTo>
                      <a:pt x="151" y="127"/>
                    </a:lnTo>
                    <a:lnTo>
                      <a:pt x="151" y="127"/>
                    </a:lnTo>
                    <a:lnTo>
                      <a:pt x="151" y="127"/>
                    </a:lnTo>
                    <a:lnTo>
                      <a:pt x="151" y="124"/>
                    </a:lnTo>
                    <a:lnTo>
                      <a:pt x="154" y="124"/>
                    </a:lnTo>
                    <a:lnTo>
                      <a:pt x="154" y="124"/>
                    </a:lnTo>
                    <a:lnTo>
                      <a:pt x="154" y="122"/>
                    </a:lnTo>
                    <a:lnTo>
                      <a:pt x="154" y="122"/>
                    </a:lnTo>
                    <a:lnTo>
                      <a:pt x="154" y="122"/>
                    </a:lnTo>
                    <a:lnTo>
                      <a:pt x="156" y="122"/>
                    </a:lnTo>
                    <a:lnTo>
                      <a:pt x="156" y="122"/>
                    </a:lnTo>
                    <a:lnTo>
                      <a:pt x="156" y="119"/>
                    </a:lnTo>
                    <a:lnTo>
                      <a:pt x="156" y="117"/>
                    </a:lnTo>
                    <a:lnTo>
                      <a:pt x="159" y="117"/>
                    </a:lnTo>
                    <a:lnTo>
                      <a:pt x="159" y="114"/>
                    </a:lnTo>
                    <a:lnTo>
                      <a:pt x="159" y="114"/>
                    </a:lnTo>
                    <a:lnTo>
                      <a:pt x="159" y="114"/>
                    </a:lnTo>
                    <a:lnTo>
                      <a:pt x="159" y="112"/>
                    </a:lnTo>
                    <a:lnTo>
                      <a:pt x="159" y="109"/>
                    </a:lnTo>
                    <a:lnTo>
                      <a:pt x="159" y="109"/>
                    </a:lnTo>
                    <a:lnTo>
                      <a:pt x="161" y="107"/>
                    </a:lnTo>
                    <a:lnTo>
                      <a:pt x="161" y="107"/>
                    </a:lnTo>
                    <a:lnTo>
                      <a:pt x="161" y="107"/>
                    </a:lnTo>
                    <a:lnTo>
                      <a:pt x="161" y="105"/>
                    </a:lnTo>
                    <a:lnTo>
                      <a:pt x="161" y="105"/>
                    </a:lnTo>
                    <a:lnTo>
                      <a:pt x="161" y="105"/>
                    </a:lnTo>
                    <a:lnTo>
                      <a:pt x="161" y="105"/>
                    </a:lnTo>
                    <a:lnTo>
                      <a:pt x="161" y="102"/>
                    </a:lnTo>
                    <a:lnTo>
                      <a:pt x="163" y="102"/>
                    </a:lnTo>
                    <a:lnTo>
                      <a:pt x="163" y="102"/>
                    </a:lnTo>
                    <a:lnTo>
                      <a:pt x="163" y="102"/>
                    </a:lnTo>
                    <a:lnTo>
                      <a:pt x="168" y="102"/>
                    </a:lnTo>
                    <a:lnTo>
                      <a:pt x="168" y="105"/>
                    </a:lnTo>
                    <a:lnTo>
                      <a:pt x="168" y="105"/>
                    </a:lnTo>
                    <a:lnTo>
                      <a:pt x="171" y="105"/>
                    </a:lnTo>
                    <a:lnTo>
                      <a:pt x="173" y="109"/>
                    </a:lnTo>
                    <a:lnTo>
                      <a:pt x="173" y="109"/>
                    </a:lnTo>
                    <a:lnTo>
                      <a:pt x="173" y="109"/>
                    </a:lnTo>
                    <a:lnTo>
                      <a:pt x="173" y="109"/>
                    </a:lnTo>
                    <a:lnTo>
                      <a:pt x="173" y="109"/>
                    </a:lnTo>
                    <a:lnTo>
                      <a:pt x="173" y="112"/>
                    </a:lnTo>
                    <a:lnTo>
                      <a:pt x="173" y="112"/>
                    </a:lnTo>
                    <a:lnTo>
                      <a:pt x="173" y="112"/>
                    </a:lnTo>
                    <a:lnTo>
                      <a:pt x="173" y="112"/>
                    </a:lnTo>
                    <a:lnTo>
                      <a:pt x="176" y="112"/>
                    </a:lnTo>
                    <a:lnTo>
                      <a:pt x="188" y="117"/>
                    </a:lnTo>
                    <a:lnTo>
                      <a:pt x="188" y="117"/>
                    </a:lnTo>
                    <a:lnTo>
                      <a:pt x="188" y="117"/>
                    </a:lnTo>
                    <a:lnTo>
                      <a:pt x="188" y="114"/>
                    </a:lnTo>
                    <a:lnTo>
                      <a:pt x="193" y="107"/>
                    </a:lnTo>
                    <a:lnTo>
                      <a:pt x="193" y="107"/>
                    </a:lnTo>
                    <a:lnTo>
                      <a:pt x="195" y="107"/>
                    </a:lnTo>
                    <a:lnTo>
                      <a:pt x="195" y="102"/>
                    </a:lnTo>
                    <a:lnTo>
                      <a:pt x="195" y="102"/>
                    </a:lnTo>
                    <a:lnTo>
                      <a:pt x="195" y="102"/>
                    </a:lnTo>
                    <a:lnTo>
                      <a:pt x="195" y="102"/>
                    </a:lnTo>
                    <a:lnTo>
                      <a:pt x="195" y="102"/>
                    </a:lnTo>
                    <a:lnTo>
                      <a:pt x="195" y="100"/>
                    </a:lnTo>
                    <a:lnTo>
                      <a:pt x="198" y="100"/>
                    </a:lnTo>
                    <a:lnTo>
                      <a:pt x="198" y="97"/>
                    </a:lnTo>
                    <a:lnTo>
                      <a:pt x="198" y="97"/>
                    </a:lnTo>
                    <a:lnTo>
                      <a:pt x="198" y="97"/>
                    </a:lnTo>
                    <a:lnTo>
                      <a:pt x="200" y="95"/>
                    </a:lnTo>
                    <a:lnTo>
                      <a:pt x="200" y="95"/>
                    </a:lnTo>
                    <a:lnTo>
                      <a:pt x="200" y="95"/>
                    </a:lnTo>
                    <a:lnTo>
                      <a:pt x="200" y="95"/>
                    </a:lnTo>
                    <a:lnTo>
                      <a:pt x="200" y="95"/>
                    </a:lnTo>
                    <a:lnTo>
                      <a:pt x="202" y="90"/>
                    </a:lnTo>
                    <a:lnTo>
                      <a:pt x="202" y="88"/>
                    </a:lnTo>
                    <a:lnTo>
                      <a:pt x="202" y="88"/>
                    </a:lnTo>
                    <a:lnTo>
                      <a:pt x="202" y="85"/>
                    </a:lnTo>
                    <a:lnTo>
                      <a:pt x="202" y="85"/>
                    </a:lnTo>
                    <a:lnTo>
                      <a:pt x="205" y="85"/>
                    </a:lnTo>
                    <a:lnTo>
                      <a:pt x="205" y="85"/>
                    </a:lnTo>
                    <a:lnTo>
                      <a:pt x="205" y="83"/>
                    </a:lnTo>
                    <a:lnTo>
                      <a:pt x="205" y="83"/>
                    </a:lnTo>
                    <a:lnTo>
                      <a:pt x="207" y="78"/>
                    </a:lnTo>
                    <a:lnTo>
                      <a:pt x="207" y="78"/>
                    </a:lnTo>
                    <a:lnTo>
                      <a:pt x="207" y="78"/>
                    </a:lnTo>
                    <a:lnTo>
                      <a:pt x="215" y="83"/>
                    </a:lnTo>
                    <a:lnTo>
                      <a:pt x="217" y="83"/>
                    </a:lnTo>
                    <a:lnTo>
                      <a:pt x="217" y="85"/>
                    </a:lnTo>
                    <a:lnTo>
                      <a:pt x="217" y="83"/>
                    </a:lnTo>
                    <a:lnTo>
                      <a:pt x="217" y="83"/>
                    </a:lnTo>
                    <a:lnTo>
                      <a:pt x="222" y="78"/>
                    </a:lnTo>
                    <a:lnTo>
                      <a:pt x="224" y="73"/>
                    </a:lnTo>
                    <a:lnTo>
                      <a:pt x="224" y="70"/>
                    </a:lnTo>
                    <a:lnTo>
                      <a:pt x="227" y="70"/>
                    </a:lnTo>
                    <a:lnTo>
                      <a:pt x="227" y="70"/>
                    </a:lnTo>
                    <a:lnTo>
                      <a:pt x="227" y="70"/>
                    </a:lnTo>
                    <a:lnTo>
                      <a:pt x="227" y="70"/>
                    </a:lnTo>
                    <a:lnTo>
                      <a:pt x="227" y="70"/>
                    </a:lnTo>
                    <a:lnTo>
                      <a:pt x="227" y="73"/>
                    </a:lnTo>
                    <a:lnTo>
                      <a:pt x="227" y="73"/>
                    </a:lnTo>
                    <a:lnTo>
                      <a:pt x="227" y="73"/>
                    </a:lnTo>
                    <a:lnTo>
                      <a:pt x="229" y="73"/>
                    </a:lnTo>
                    <a:lnTo>
                      <a:pt x="229" y="73"/>
                    </a:lnTo>
                    <a:lnTo>
                      <a:pt x="229" y="70"/>
                    </a:lnTo>
                    <a:lnTo>
                      <a:pt x="232" y="70"/>
                    </a:lnTo>
                    <a:lnTo>
                      <a:pt x="232" y="70"/>
                    </a:lnTo>
                    <a:lnTo>
                      <a:pt x="232" y="70"/>
                    </a:lnTo>
                    <a:lnTo>
                      <a:pt x="232" y="68"/>
                    </a:lnTo>
                    <a:lnTo>
                      <a:pt x="234" y="68"/>
                    </a:lnTo>
                    <a:lnTo>
                      <a:pt x="234" y="68"/>
                    </a:lnTo>
                    <a:lnTo>
                      <a:pt x="234" y="68"/>
                    </a:lnTo>
                    <a:lnTo>
                      <a:pt x="234" y="66"/>
                    </a:lnTo>
                    <a:lnTo>
                      <a:pt x="237" y="66"/>
                    </a:lnTo>
                    <a:lnTo>
                      <a:pt x="237" y="66"/>
                    </a:lnTo>
                    <a:lnTo>
                      <a:pt x="237" y="66"/>
                    </a:lnTo>
                    <a:lnTo>
                      <a:pt x="239" y="63"/>
                    </a:lnTo>
                    <a:lnTo>
                      <a:pt x="239" y="63"/>
                    </a:lnTo>
                    <a:lnTo>
                      <a:pt x="239" y="63"/>
                    </a:lnTo>
                    <a:lnTo>
                      <a:pt x="239" y="61"/>
                    </a:lnTo>
                    <a:lnTo>
                      <a:pt x="239" y="61"/>
                    </a:lnTo>
                    <a:lnTo>
                      <a:pt x="239" y="61"/>
                    </a:lnTo>
                    <a:lnTo>
                      <a:pt x="239" y="61"/>
                    </a:lnTo>
                    <a:lnTo>
                      <a:pt x="241" y="58"/>
                    </a:lnTo>
                    <a:lnTo>
                      <a:pt x="244" y="56"/>
                    </a:lnTo>
                    <a:lnTo>
                      <a:pt x="246" y="53"/>
                    </a:lnTo>
                    <a:lnTo>
                      <a:pt x="249" y="51"/>
                    </a:lnTo>
                    <a:lnTo>
                      <a:pt x="249" y="51"/>
                    </a:lnTo>
                    <a:lnTo>
                      <a:pt x="249" y="49"/>
                    </a:lnTo>
                    <a:lnTo>
                      <a:pt x="249" y="49"/>
                    </a:lnTo>
                    <a:lnTo>
                      <a:pt x="249" y="49"/>
                    </a:lnTo>
                    <a:lnTo>
                      <a:pt x="249" y="49"/>
                    </a:lnTo>
                    <a:lnTo>
                      <a:pt x="249" y="46"/>
                    </a:lnTo>
                    <a:lnTo>
                      <a:pt x="249" y="46"/>
                    </a:lnTo>
                    <a:lnTo>
                      <a:pt x="249" y="46"/>
                    </a:lnTo>
                    <a:lnTo>
                      <a:pt x="249" y="46"/>
                    </a:lnTo>
                    <a:lnTo>
                      <a:pt x="249" y="44"/>
                    </a:lnTo>
                    <a:lnTo>
                      <a:pt x="249" y="44"/>
                    </a:lnTo>
                    <a:lnTo>
                      <a:pt x="249" y="44"/>
                    </a:lnTo>
                    <a:lnTo>
                      <a:pt x="249" y="41"/>
                    </a:lnTo>
                    <a:lnTo>
                      <a:pt x="249" y="41"/>
                    </a:lnTo>
                    <a:lnTo>
                      <a:pt x="249" y="41"/>
                    </a:lnTo>
                    <a:lnTo>
                      <a:pt x="249" y="41"/>
                    </a:lnTo>
                    <a:lnTo>
                      <a:pt x="249" y="41"/>
                    </a:lnTo>
                    <a:lnTo>
                      <a:pt x="249" y="41"/>
                    </a:lnTo>
                    <a:lnTo>
                      <a:pt x="249" y="39"/>
                    </a:lnTo>
                    <a:lnTo>
                      <a:pt x="251" y="36"/>
                    </a:lnTo>
                    <a:lnTo>
                      <a:pt x="254" y="34"/>
                    </a:lnTo>
                    <a:lnTo>
                      <a:pt x="254" y="34"/>
                    </a:lnTo>
                    <a:lnTo>
                      <a:pt x="254" y="34"/>
                    </a:lnTo>
                    <a:lnTo>
                      <a:pt x="254" y="31"/>
                    </a:lnTo>
                    <a:lnTo>
                      <a:pt x="254" y="31"/>
                    </a:lnTo>
                    <a:lnTo>
                      <a:pt x="254" y="29"/>
                    </a:lnTo>
                    <a:lnTo>
                      <a:pt x="254" y="29"/>
                    </a:lnTo>
                    <a:lnTo>
                      <a:pt x="254" y="27"/>
                    </a:lnTo>
                    <a:lnTo>
                      <a:pt x="254" y="27"/>
                    </a:lnTo>
                    <a:lnTo>
                      <a:pt x="254" y="24"/>
                    </a:lnTo>
                    <a:lnTo>
                      <a:pt x="256" y="24"/>
                    </a:lnTo>
                    <a:lnTo>
                      <a:pt x="256" y="24"/>
                    </a:lnTo>
                    <a:lnTo>
                      <a:pt x="261" y="29"/>
                    </a:lnTo>
                    <a:lnTo>
                      <a:pt x="268" y="34"/>
                    </a:lnTo>
                    <a:lnTo>
                      <a:pt x="276" y="41"/>
                    </a:lnTo>
                    <a:lnTo>
                      <a:pt x="288" y="51"/>
                    </a:lnTo>
                    <a:lnTo>
                      <a:pt x="288" y="51"/>
                    </a:lnTo>
                    <a:lnTo>
                      <a:pt x="290" y="51"/>
                    </a:lnTo>
                    <a:lnTo>
                      <a:pt x="290" y="51"/>
                    </a:lnTo>
                    <a:lnTo>
                      <a:pt x="290" y="49"/>
                    </a:lnTo>
                    <a:lnTo>
                      <a:pt x="290" y="46"/>
                    </a:lnTo>
                    <a:lnTo>
                      <a:pt x="293" y="44"/>
                    </a:lnTo>
                    <a:lnTo>
                      <a:pt x="295" y="41"/>
                    </a:lnTo>
                    <a:lnTo>
                      <a:pt x="295" y="36"/>
                    </a:lnTo>
                    <a:lnTo>
                      <a:pt x="295" y="36"/>
                    </a:lnTo>
                    <a:lnTo>
                      <a:pt x="295" y="34"/>
                    </a:lnTo>
                    <a:lnTo>
                      <a:pt x="295" y="34"/>
                    </a:lnTo>
                    <a:lnTo>
                      <a:pt x="295" y="34"/>
                    </a:lnTo>
                    <a:lnTo>
                      <a:pt x="295" y="31"/>
                    </a:lnTo>
                    <a:lnTo>
                      <a:pt x="295" y="29"/>
                    </a:lnTo>
                    <a:lnTo>
                      <a:pt x="295" y="29"/>
                    </a:lnTo>
                    <a:lnTo>
                      <a:pt x="295" y="27"/>
                    </a:lnTo>
                    <a:lnTo>
                      <a:pt x="293" y="24"/>
                    </a:lnTo>
                    <a:lnTo>
                      <a:pt x="290" y="24"/>
                    </a:lnTo>
                    <a:lnTo>
                      <a:pt x="293" y="24"/>
                    </a:lnTo>
                    <a:lnTo>
                      <a:pt x="293" y="22"/>
                    </a:lnTo>
                    <a:lnTo>
                      <a:pt x="293" y="22"/>
                    </a:lnTo>
                    <a:lnTo>
                      <a:pt x="293" y="19"/>
                    </a:lnTo>
                    <a:lnTo>
                      <a:pt x="293" y="19"/>
                    </a:lnTo>
                    <a:lnTo>
                      <a:pt x="293" y="19"/>
                    </a:lnTo>
                    <a:lnTo>
                      <a:pt x="293" y="19"/>
                    </a:lnTo>
                    <a:lnTo>
                      <a:pt x="290" y="19"/>
                    </a:lnTo>
                    <a:lnTo>
                      <a:pt x="290" y="19"/>
                    </a:lnTo>
                    <a:lnTo>
                      <a:pt x="290" y="19"/>
                    </a:lnTo>
                    <a:lnTo>
                      <a:pt x="290" y="19"/>
                    </a:lnTo>
                    <a:lnTo>
                      <a:pt x="290" y="17"/>
                    </a:lnTo>
                    <a:lnTo>
                      <a:pt x="290" y="17"/>
                    </a:lnTo>
                    <a:lnTo>
                      <a:pt x="290" y="17"/>
                    </a:lnTo>
                    <a:lnTo>
                      <a:pt x="288" y="17"/>
                    </a:lnTo>
                    <a:lnTo>
                      <a:pt x="288" y="17"/>
                    </a:lnTo>
                    <a:lnTo>
                      <a:pt x="288" y="17"/>
                    </a:lnTo>
                    <a:lnTo>
                      <a:pt x="288" y="19"/>
                    </a:lnTo>
                    <a:lnTo>
                      <a:pt x="288" y="19"/>
                    </a:lnTo>
                    <a:lnTo>
                      <a:pt x="285" y="14"/>
                    </a:lnTo>
                    <a:lnTo>
                      <a:pt x="285" y="14"/>
                    </a:lnTo>
                    <a:lnTo>
                      <a:pt x="288" y="14"/>
                    </a:lnTo>
                    <a:lnTo>
                      <a:pt x="288" y="12"/>
                    </a:lnTo>
                    <a:lnTo>
                      <a:pt x="290" y="12"/>
                    </a:lnTo>
                    <a:lnTo>
                      <a:pt x="288" y="10"/>
                    </a:lnTo>
                    <a:lnTo>
                      <a:pt x="288" y="10"/>
                    </a:lnTo>
                    <a:lnTo>
                      <a:pt x="288" y="10"/>
                    </a:lnTo>
                    <a:lnTo>
                      <a:pt x="285" y="10"/>
                    </a:lnTo>
                    <a:lnTo>
                      <a:pt x="285" y="10"/>
                    </a:lnTo>
                    <a:lnTo>
                      <a:pt x="285" y="10"/>
                    </a:lnTo>
                    <a:lnTo>
                      <a:pt x="283" y="10"/>
                    </a:lnTo>
                    <a:lnTo>
                      <a:pt x="283" y="10"/>
                    </a:lnTo>
                    <a:lnTo>
                      <a:pt x="280" y="10"/>
                    </a:lnTo>
                    <a:lnTo>
                      <a:pt x="280" y="10"/>
                    </a:lnTo>
                    <a:lnTo>
                      <a:pt x="278" y="10"/>
                    </a:lnTo>
                    <a:lnTo>
                      <a:pt x="276" y="10"/>
                    </a:lnTo>
                    <a:lnTo>
                      <a:pt x="273" y="5"/>
                    </a:lnTo>
                    <a:lnTo>
                      <a:pt x="271" y="5"/>
                    </a:lnTo>
                    <a:lnTo>
                      <a:pt x="268" y="2"/>
                    </a:lnTo>
                    <a:lnTo>
                      <a:pt x="266" y="2"/>
                    </a:lnTo>
                    <a:lnTo>
                      <a:pt x="263" y="2"/>
                    </a:lnTo>
                    <a:lnTo>
                      <a:pt x="263" y="2"/>
                    </a:lnTo>
                    <a:lnTo>
                      <a:pt x="263" y="2"/>
                    </a:lnTo>
                    <a:lnTo>
                      <a:pt x="261" y="5"/>
                    </a:lnTo>
                    <a:lnTo>
                      <a:pt x="258" y="5"/>
                    </a:lnTo>
                    <a:lnTo>
                      <a:pt x="258" y="7"/>
                    </a:lnTo>
                    <a:lnTo>
                      <a:pt x="258" y="7"/>
                    </a:lnTo>
                    <a:lnTo>
                      <a:pt x="256" y="7"/>
                    </a:lnTo>
                    <a:lnTo>
                      <a:pt x="254" y="7"/>
                    </a:lnTo>
                    <a:lnTo>
                      <a:pt x="251" y="7"/>
                    </a:lnTo>
                    <a:lnTo>
                      <a:pt x="251" y="7"/>
                    </a:lnTo>
                    <a:lnTo>
                      <a:pt x="249" y="7"/>
                    </a:lnTo>
                    <a:lnTo>
                      <a:pt x="249" y="7"/>
                    </a:lnTo>
                    <a:lnTo>
                      <a:pt x="249" y="7"/>
                    </a:lnTo>
                    <a:lnTo>
                      <a:pt x="246" y="10"/>
                    </a:lnTo>
                    <a:lnTo>
                      <a:pt x="249" y="12"/>
                    </a:lnTo>
                    <a:lnTo>
                      <a:pt x="249" y="12"/>
                    </a:lnTo>
                    <a:lnTo>
                      <a:pt x="246" y="12"/>
                    </a:lnTo>
                    <a:lnTo>
                      <a:pt x="246" y="12"/>
                    </a:lnTo>
                    <a:lnTo>
                      <a:pt x="246" y="12"/>
                    </a:lnTo>
                    <a:lnTo>
                      <a:pt x="246" y="14"/>
                    </a:lnTo>
                    <a:lnTo>
                      <a:pt x="246" y="14"/>
                    </a:lnTo>
                    <a:lnTo>
                      <a:pt x="246" y="14"/>
                    </a:lnTo>
                    <a:lnTo>
                      <a:pt x="244" y="17"/>
                    </a:lnTo>
                    <a:lnTo>
                      <a:pt x="239" y="17"/>
                    </a:lnTo>
                    <a:lnTo>
                      <a:pt x="237" y="17"/>
                    </a:lnTo>
                    <a:lnTo>
                      <a:pt x="237" y="17"/>
                    </a:lnTo>
                    <a:lnTo>
                      <a:pt x="232" y="17"/>
                    </a:lnTo>
                    <a:lnTo>
                      <a:pt x="229" y="14"/>
                    </a:lnTo>
                    <a:lnTo>
                      <a:pt x="229" y="14"/>
                    </a:lnTo>
                    <a:lnTo>
                      <a:pt x="229" y="14"/>
                    </a:lnTo>
                    <a:lnTo>
                      <a:pt x="227" y="14"/>
                    </a:lnTo>
                    <a:lnTo>
                      <a:pt x="224" y="12"/>
                    </a:lnTo>
                    <a:lnTo>
                      <a:pt x="224" y="12"/>
                    </a:lnTo>
                    <a:lnTo>
                      <a:pt x="224" y="12"/>
                    </a:lnTo>
                    <a:lnTo>
                      <a:pt x="224" y="12"/>
                    </a:lnTo>
                    <a:lnTo>
                      <a:pt x="224" y="12"/>
                    </a:lnTo>
                    <a:lnTo>
                      <a:pt x="224" y="12"/>
                    </a:lnTo>
                    <a:lnTo>
                      <a:pt x="224" y="12"/>
                    </a:lnTo>
                    <a:lnTo>
                      <a:pt x="224" y="12"/>
                    </a:lnTo>
                    <a:lnTo>
                      <a:pt x="224" y="10"/>
                    </a:lnTo>
                    <a:lnTo>
                      <a:pt x="224" y="10"/>
                    </a:lnTo>
                    <a:lnTo>
                      <a:pt x="224" y="10"/>
                    </a:lnTo>
                    <a:lnTo>
                      <a:pt x="227" y="10"/>
                    </a:lnTo>
                    <a:lnTo>
                      <a:pt x="227" y="10"/>
                    </a:lnTo>
                    <a:lnTo>
                      <a:pt x="227" y="10"/>
                    </a:lnTo>
                    <a:lnTo>
                      <a:pt x="224" y="10"/>
                    </a:lnTo>
                    <a:lnTo>
                      <a:pt x="224" y="7"/>
                    </a:lnTo>
                    <a:lnTo>
                      <a:pt x="224" y="7"/>
                    </a:lnTo>
                    <a:lnTo>
                      <a:pt x="224" y="7"/>
                    </a:lnTo>
                    <a:lnTo>
                      <a:pt x="224" y="7"/>
                    </a:lnTo>
                    <a:lnTo>
                      <a:pt x="222" y="7"/>
                    </a:lnTo>
                    <a:lnTo>
                      <a:pt x="222" y="7"/>
                    </a:lnTo>
                    <a:lnTo>
                      <a:pt x="222" y="7"/>
                    </a:lnTo>
                    <a:lnTo>
                      <a:pt x="222" y="10"/>
                    </a:lnTo>
                    <a:lnTo>
                      <a:pt x="222" y="10"/>
                    </a:lnTo>
                    <a:lnTo>
                      <a:pt x="222" y="12"/>
                    </a:lnTo>
                    <a:lnTo>
                      <a:pt x="222" y="12"/>
                    </a:lnTo>
                    <a:lnTo>
                      <a:pt x="219" y="12"/>
                    </a:lnTo>
                    <a:lnTo>
                      <a:pt x="219" y="12"/>
                    </a:lnTo>
                    <a:lnTo>
                      <a:pt x="219" y="12"/>
                    </a:lnTo>
                    <a:lnTo>
                      <a:pt x="222" y="14"/>
                    </a:lnTo>
                    <a:lnTo>
                      <a:pt x="222" y="14"/>
                    </a:lnTo>
                    <a:lnTo>
                      <a:pt x="222" y="14"/>
                    </a:lnTo>
                    <a:lnTo>
                      <a:pt x="219" y="14"/>
                    </a:lnTo>
                    <a:lnTo>
                      <a:pt x="219" y="14"/>
                    </a:lnTo>
                    <a:lnTo>
                      <a:pt x="219" y="14"/>
                    </a:lnTo>
                    <a:lnTo>
                      <a:pt x="219" y="14"/>
                    </a:lnTo>
                    <a:lnTo>
                      <a:pt x="217" y="14"/>
                    </a:lnTo>
                    <a:lnTo>
                      <a:pt x="217" y="14"/>
                    </a:lnTo>
                    <a:lnTo>
                      <a:pt x="217" y="14"/>
                    </a:lnTo>
                    <a:lnTo>
                      <a:pt x="217" y="17"/>
                    </a:lnTo>
                    <a:lnTo>
                      <a:pt x="217" y="17"/>
                    </a:lnTo>
                    <a:lnTo>
                      <a:pt x="212" y="22"/>
                    </a:lnTo>
                    <a:lnTo>
                      <a:pt x="212" y="24"/>
                    </a:lnTo>
                    <a:lnTo>
                      <a:pt x="210" y="24"/>
                    </a:lnTo>
                    <a:lnTo>
                      <a:pt x="210" y="24"/>
                    </a:lnTo>
                    <a:lnTo>
                      <a:pt x="210" y="24"/>
                    </a:lnTo>
                    <a:lnTo>
                      <a:pt x="210" y="24"/>
                    </a:lnTo>
                    <a:lnTo>
                      <a:pt x="210" y="24"/>
                    </a:lnTo>
                    <a:lnTo>
                      <a:pt x="207" y="24"/>
                    </a:lnTo>
                    <a:lnTo>
                      <a:pt x="207" y="22"/>
                    </a:lnTo>
                    <a:lnTo>
                      <a:pt x="205" y="22"/>
                    </a:lnTo>
                    <a:lnTo>
                      <a:pt x="205" y="22"/>
                    </a:lnTo>
                    <a:lnTo>
                      <a:pt x="202" y="22"/>
                    </a:lnTo>
                    <a:lnTo>
                      <a:pt x="202" y="22"/>
                    </a:lnTo>
                    <a:lnTo>
                      <a:pt x="200" y="22"/>
                    </a:lnTo>
                    <a:lnTo>
                      <a:pt x="200" y="24"/>
                    </a:lnTo>
                    <a:lnTo>
                      <a:pt x="200" y="24"/>
                    </a:lnTo>
                    <a:lnTo>
                      <a:pt x="200" y="24"/>
                    </a:lnTo>
                    <a:lnTo>
                      <a:pt x="198" y="27"/>
                    </a:lnTo>
                    <a:lnTo>
                      <a:pt x="198" y="27"/>
                    </a:lnTo>
                    <a:lnTo>
                      <a:pt x="198" y="27"/>
                    </a:lnTo>
                    <a:lnTo>
                      <a:pt x="198" y="27"/>
                    </a:lnTo>
                    <a:lnTo>
                      <a:pt x="198" y="27"/>
                    </a:lnTo>
                    <a:lnTo>
                      <a:pt x="198" y="29"/>
                    </a:lnTo>
                    <a:lnTo>
                      <a:pt x="195" y="29"/>
                    </a:lnTo>
                    <a:lnTo>
                      <a:pt x="195" y="29"/>
                    </a:lnTo>
                    <a:lnTo>
                      <a:pt x="195" y="29"/>
                    </a:lnTo>
                    <a:lnTo>
                      <a:pt x="193" y="31"/>
                    </a:lnTo>
                    <a:lnTo>
                      <a:pt x="190" y="34"/>
                    </a:lnTo>
                    <a:lnTo>
                      <a:pt x="188" y="34"/>
                    </a:lnTo>
                    <a:lnTo>
                      <a:pt x="188" y="34"/>
                    </a:lnTo>
                    <a:lnTo>
                      <a:pt x="188" y="36"/>
                    </a:lnTo>
                    <a:lnTo>
                      <a:pt x="188" y="36"/>
                    </a:lnTo>
                    <a:lnTo>
                      <a:pt x="188" y="36"/>
                    </a:lnTo>
                    <a:lnTo>
                      <a:pt x="183" y="39"/>
                    </a:lnTo>
                    <a:lnTo>
                      <a:pt x="183" y="39"/>
                    </a:lnTo>
                    <a:lnTo>
                      <a:pt x="178" y="44"/>
                    </a:lnTo>
                    <a:lnTo>
                      <a:pt x="176" y="46"/>
                    </a:lnTo>
                    <a:lnTo>
                      <a:pt x="176" y="46"/>
                    </a:lnTo>
                    <a:lnTo>
                      <a:pt x="173" y="46"/>
                    </a:lnTo>
                    <a:lnTo>
                      <a:pt x="173" y="46"/>
                    </a:lnTo>
                    <a:lnTo>
                      <a:pt x="173" y="46"/>
                    </a:lnTo>
                    <a:lnTo>
                      <a:pt x="173" y="0"/>
                    </a:lnTo>
                  </a:path>
                </a:pathLst>
              </a:custGeom>
              <a:noFill/>
              <a:ln w="5">
                <a:solidFill>
                  <a:srgbClr val="808285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200" dirty="0"/>
              </a:p>
            </p:txBody>
          </p:sp>
          <p:sp>
            <p:nvSpPr>
              <p:cNvPr id="192" name="Freeform 318">
                <a:extLst>
                  <a:ext uri="{FF2B5EF4-FFF2-40B4-BE49-F238E27FC236}">
                    <a16:creationId xmlns:a16="http://schemas.microsoft.com/office/drawing/2014/main" id="{06DAB6CF-1218-450B-8A64-221EA9F966D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948" y="2333"/>
                <a:ext cx="405" cy="8"/>
              </a:xfrm>
              <a:custGeom>
                <a:avLst/>
                <a:gdLst>
                  <a:gd name="T0" fmla="*/ 405 w 405"/>
                  <a:gd name="T1" fmla="*/ 5 h 8"/>
                  <a:gd name="T2" fmla="*/ 405 w 405"/>
                  <a:gd name="T3" fmla="*/ 5 h 8"/>
                  <a:gd name="T4" fmla="*/ 400 w 405"/>
                  <a:gd name="T5" fmla="*/ 5 h 8"/>
                  <a:gd name="T6" fmla="*/ 395 w 405"/>
                  <a:gd name="T7" fmla="*/ 5 h 8"/>
                  <a:gd name="T8" fmla="*/ 388 w 405"/>
                  <a:gd name="T9" fmla="*/ 5 h 8"/>
                  <a:gd name="T10" fmla="*/ 383 w 405"/>
                  <a:gd name="T11" fmla="*/ 5 h 8"/>
                  <a:gd name="T12" fmla="*/ 380 w 405"/>
                  <a:gd name="T13" fmla="*/ 5 h 8"/>
                  <a:gd name="T14" fmla="*/ 371 w 405"/>
                  <a:gd name="T15" fmla="*/ 5 h 8"/>
                  <a:gd name="T16" fmla="*/ 368 w 405"/>
                  <a:gd name="T17" fmla="*/ 5 h 8"/>
                  <a:gd name="T18" fmla="*/ 361 w 405"/>
                  <a:gd name="T19" fmla="*/ 5 h 8"/>
                  <a:gd name="T20" fmla="*/ 346 w 405"/>
                  <a:gd name="T21" fmla="*/ 5 h 8"/>
                  <a:gd name="T22" fmla="*/ 336 w 405"/>
                  <a:gd name="T23" fmla="*/ 5 h 8"/>
                  <a:gd name="T24" fmla="*/ 332 w 405"/>
                  <a:gd name="T25" fmla="*/ 5 h 8"/>
                  <a:gd name="T26" fmla="*/ 324 w 405"/>
                  <a:gd name="T27" fmla="*/ 5 h 8"/>
                  <a:gd name="T28" fmla="*/ 314 w 405"/>
                  <a:gd name="T29" fmla="*/ 5 h 8"/>
                  <a:gd name="T30" fmla="*/ 307 w 405"/>
                  <a:gd name="T31" fmla="*/ 5 h 8"/>
                  <a:gd name="T32" fmla="*/ 297 w 405"/>
                  <a:gd name="T33" fmla="*/ 5 h 8"/>
                  <a:gd name="T34" fmla="*/ 290 w 405"/>
                  <a:gd name="T35" fmla="*/ 5 h 8"/>
                  <a:gd name="T36" fmla="*/ 280 w 405"/>
                  <a:gd name="T37" fmla="*/ 5 h 8"/>
                  <a:gd name="T38" fmla="*/ 273 w 405"/>
                  <a:gd name="T39" fmla="*/ 5 h 8"/>
                  <a:gd name="T40" fmla="*/ 263 w 405"/>
                  <a:gd name="T41" fmla="*/ 5 h 8"/>
                  <a:gd name="T42" fmla="*/ 263 w 405"/>
                  <a:gd name="T43" fmla="*/ 5 h 8"/>
                  <a:gd name="T44" fmla="*/ 256 w 405"/>
                  <a:gd name="T45" fmla="*/ 5 h 8"/>
                  <a:gd name="T46" fmla="*/ 251 w 405"/>
                  <a:gd name="T47" fmla="*/ 5 h 8"/>
                  <a:gd name="T48" fmla="*/ 244 w 405"/>
                  <a:gd name="T49" fmla="*/ 5 h 8"/>
                  <a:gd name="T50" fmla="*/ 241 w 405"/>
                  <a:gd name="T51" fmla="*/ 5 h 8"/>
                  <a:gd name="T52" fmla="*/ 234 w 405"/>
                  <a:gd name="T53" fmla="*/ 5 h 8"/>
                  <a:gd name="T54" fmla="*/ 229 w 405"/>
                  <a:gd name="T55" fmla="*/ 5 h 8"/>
                  <a:gd name="T56" fmla="*/ 224 w 405"/>
                  <a:gd name="T57" fmla="*/ 5 h 8"/>
                  <a:gd name="T58" fmla="*/ 219 w 405"/>
                  <a:gd name="T59" fmla="*/ 5 h 8"/>
                  <a:gd name="T60" fmla="*/ 212 w 405"/>
                  <a:gd name="T61" fmla="*/ 5 h 8"/>
                  <a:gd name="T62" fmla="*/ 207 w 405"/>
                  <a:gd name="T63" fmla="*/ 5 h 8"/>
                  <a:gd name="T64" fmla="*/ 202 w 405"/>
                  <a:gd name="T65" fmla="*/ 5 h 8"/>
                  <a:gd name="T66" fmla="*/ 197 w 405"/>
                  <a:gd name="T67" fmla="*/ 5 h 8"/>
                  <a:gd name="T68" fmla="*/ 190 w 405"/>
                  <a:gd name="T69" fmla="*/ 5 h 8"/>
                  <a:gd name="T70" fmla="*/ 188 w 405"/>
                  <a:gd name="T71" fmla="*/ 5 h 8"/>
                  <a:gd name="T72" fmla="*/ 180 w 405"/>
                  <a:gd name="T73" fmla="*/ 5 h 8"/>
                  <a:gd name="T74" fmla="*/ 176 w 405"/>
                  <a:gd name="T75" fmla="*/ 5 h 8"/>
                  <a:gd name="T76" fmla="*/ 168 w 405"/>
                  <a:gd name="T77" fmla="*/ 5 h 8"/>
                  <a:gd name="T78" fmla="*/ 161 w 405"/>
                  <a:gd name="T79" fmla="*/ 5 h 8"/>
                  <a:gd name="T80" fmla="*/ 151 w 405"/>
                  <a:gd name="T81" fmla="*/ 5 h 8"/>
                  <a:gd name="T82" fmla="*/ 144 w 405"/>
                  <a:gd name="T83" fmla="*/ 5 h 8"/>
                  <a:gd name="T84" fmla="*/ 137 w 405"/>
                  <a:gd name="T85" fmla="*/ 5 h 8"/>
                  <a:gd name="T86" fmla="*/ 127 w 405"/>
                  <a:gd name="T87" fmla="*/ 8 h 8"/>
                  <a:gd name="T88" fmla="*/ 119 w 405"/>
                  <a:gd name="T89" fmla="*/ 8 h 8"/>
                  <a:gd name="T90" fmla="*/ 110 w 405"/>
                  <a:gd name="T91" fmla="*/ 8 h 8"/>
                  <a:gd name="T92" fmla="*/ 110 w 405"/>
                  <a:gd name="T93" fmla="*/ 8 h 8"/>
                  <a:gd name="T94" fmla="*/ 102 w 405"/>
                  <a:gd name="T95" fmla="*/ 5 h 8"/>
                  <a:gd name="T96" fmla="*/ 95 w 405"/>
                  <a:gd name="T97" fmla="*/ 5 h 8"/>
                  <a:gd name="T98" fmla="*/ 85 w 405"/>
                  <a:gd name="T99" fmla="*/ 5 h 8"/>
                  <a:gd name="T100" fmla="*/ 78 w 405"/>
                  <a:gd name="T101" fmla="*/ 5 h 8"/>
                  <a:gd name="T102" fmla="*/ 71 w 405"/>
                  <a:gd name="T103" fmla="*/ 5 h 8"/>
                  <a:gd name="T104" fmla="*/ 68 w 405"/>
                  <a:gd name="T105" fmla="*/ 5 h 8"/>
                  <a:gd name="T106" fmla="*/ 56 w 405"/>
                  <a:gd name="T107" fmla="*/ 5 h 8"/>
                  <a:gd name="T108" fmla="*/ 41 w 405"/>
                  <a:gd name="T109" fmla="*/ 5 h 8"/>
                  <a:gd name="T110" fmla="*/ 29 w 405"/>
                  <a:gd name="T111" fmla="*/ 3 h 8"/>
                  <a:gd name="T112" fmla="*/ 10 w 405"/>
                  <a:gd name="T113" fmla="*/ 3 h 8"/>
                  <a:gd name="T114" fmla="*/ 2 w 405"/>
                  <a:gd name="T115" fmla="*/ 3 h 8"/>
                  <a:gd name="T116" fmla="*/ 0 w 405"/>
                  <a:gd name="T117" fmla="*/ 3 h 8"/>
                  <a:gd name="T118" fmla="*/ 0 w 405"/>
                  <a:gd name="T119" fmla="*/ 3 h 8"/>
                  <a:gd name="T120" fmla="*/ 0 w 405"/>
                  <a:gd name="T121" fmla="*/ 0 h 8"/>
                  <a:gd name="T122" fmla="*/ 0 w 405"/>
                  <a:gd name="T123" fmla="*/ 0 h 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</a:cxnLst>
                <a:rect l="0" t="0" r="r" b="b"/>
                <a:pathLst>
                  <a:path w="405" h="8">
                    <a:moveTo>
                      <a:pt x="405" y="5"/>
                    </a:moveTo>
                    <a:lnTo>
                      <a:pt x="405" y="5"/>
                    </a:lnTo>
                    <a:lnTo>
                      <a:pt x="400" y="5"/>
                    </a:lnTo>
                    <a:lnTo>
                      <a:pt x="395" y="5"/>
                    </a:lnTo>
                    <a:lnTo>
                      <a:pt x="388" y="5"/>
                    </a:lnTo>
                    <a:lnTo>
                      <a:pt x="383" y="5"/>
                    </a:lnTo>
                    <a:lnTo>
                      <a:pt x="380" y="5"/>
                    </a:lnTo>
                    <a:lnTo>
                      <a:pt x="371" y="5"/>
                    </a:lnTo>
                    <a:lnTo>
                      <a:pt x="368" y="5"/>
                    </a:lnTo>
                    <a:lnTo>
                      <a:pt x="361" y="5"/>
                    </a:lnTo>
                    <a:lnTo>
                      <a:pt x="346" y="5"/>
                    </a:lnTo>
                    <a:lnTo>
                      <a:pt x="336" y="5"/>
                    </a:lnTo>
                    <a:lnTo>
                      <a:pt x="332" y="5"/>
                    </a:lnTo>
                    <a:lnTo>
                      <a:pt x="324" y="5"/>
                    </a:lnTo>
                    <a:lnTo>
                      <a:pt x="314" y="5"/>
                    </a:lnTo>
                    <a:lnTo>
                      <a:pt x="307" y="5"/>
                    </a:lnTo>
                    <a:lnTo>
                      <a:pt x="297" y="5"/>
                    </a:lnTo>
                    <a:lnTo>
                      <a:pt x="290" y="5"/>
                    </a:lnTo>
                    <a:lnTo>
                      <a:pt x="280" y="5"/>
                    </a:lnTo>
                    <a:lnTo>
                      <a:pt x="273" y="5"/>
                    </a:lnTo>
                    <a:lnTo>
                      <a:pt x="263" y="5"/>
                    </a:lnTo>
                    <a:lnTo>
                      <a:pt x="263" y="5"/>
                    </a:lnTo>
                    <a:lnTo>
                      <a:pt x="256" y="5"/>
                    </a:lnTo>
                    <a:lnTo>
                      <a:pt x="251" y="5"/>
                    </a:lnTo>
                    <a:lnTo>
                      <a:pt x="244" y="5"/>
                    </a:lnTo>
                    <a:lnTo>
                      <a:pt x="241" y="5"/>
                    </a:lnTo>
                    <a:lnTo>
                      <a:pt x="234" y="5"/>
                    </a:lnTo>
                    <a:lnTo>
                      <a:pt x="229" y="5"/>
                    </a:lnTo>
                    <a:lnTo>
                      <a:pt x="224" y="5"/>
                    </a:lnTo>
                    <a:lnTo>
                      <a:pt x="219" y="5"/>
                    </a:lnTo>
                    <a:lnTo>
                      <a:pt x="212" y="5"/>
                    </a:lnTo>
                    <a:lnTo>
                      <a:pt x="207" y="5"/>
                    </a:lnTo>
                    <a:lnTo>
                      <a:pt x="202" y="5"/>
                    </a:lnTo>
                    <a:lnTo>
                      <a:pt x="197" y="5"/>
                    </a:lnTo>
                    <a:lnTo>
                      <a:pt x="190" y="5"/>
                    </a:lnTo>
                    <a:lnTo>
                      <a:pt x="188" y="5"/>
                    </a:lnTo>
                    <a:lnTo>
                      <a:pt x="180" y="5"/>
                    </a:lnTo>
                    <a:lnTo>
                      <a:pt x="176" y="5"/>
                    </a:lnTo>
                    <a:lnTo>
                      <a:pt x="168" y="5"/>
                    </a:lnTo>
                    <a:lnTo>
                      <a:pt x="161" y="5"/>
                    </a:lnTo>
                    <a:lnTo>
                      <a:pt x="151" y="5"/>
                    </a:lnTo>
                    <a:lnTo>
                      <a:pt x="144" y="5"/>
                    </a:lnTo>
                    <a:lnTo>
                      <a:pt x="137" y="5"/>
                    </a:lnTo>
                    <a:lnTo>
                      <a:pt x="127" y="8"/>
                    </a:lnTo>
                    <a:lnTo>
                      <a:pt x="119" y="8"/>
                    </a:lnTo>
                    <a:lnTo>
                      <a:pt x="110" y="8"/>
                    </a:lnTo>
                    <a:lnTo>
                      <a:pt x="110" y="8"/>
                    </a:lnTo>
                    <a:lnTo>
                      <a:pt x="102" y="5"/>
                    </a:lnTo>
                    <a:lnTo>
                      <a:pt x="95" y="5"/>
                    </a:lnTo>
                    <a:lnTo>
                      <a:pt x="85" y="5"/>
                    </a:lnTo>
                    <a:lnTo>
                      <a:pt x="78" y="5"/>
                    </a:lnTo>
                    <a:lnTo>
                      <a:pt x="71" y="5"/>
                    </a:lnTo>
                    <a:lnTo>
                      <a:pt x="68" y="5"/>
                    </a:lnTo>
                    <a:lnTo>
                      <a:pt x="56" y="5"/>
                    </a:lnTo>
                    <a:lnTo>
                      <a:pt x="41" y="5"/>
                    </a:lnTo>
                    <a:lnTo>
                      <a:pt x="29" y="3"/>
                    </a:lnTo>
                    <a:lnTo>
                      <a:pt x="10" y="3"/>
                    </a:lnTo>
                    <a:lnTo>
                      <a:pt x="2" y="3"/>
                    </a:lnTo>
                    <a:lnTo>
                      <a:pt x="0" y="3"/>
                    </a:lnTo>
                    <a:lnTo>
                      <a:pt x="0" y="3"/>
                    </a:lnTo>
                    <a:lnTo>
                      <a:pt x="0" y="0"/>
                    </a:lnTo>
                    <a:lnTo>
                      <a:pt x="0" y="0"/>
                    </a:lnTo>
                  </a:path>
                </a:pathLst>
              </a:custGeom>
              <a:noFill/>
              <a:ln w="5">
                <a:solidFill>
                  <a:srgbClr val="808285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200" dirty="0"/>
              </a:p>
            </p:txBody>
          </p:sp>
          <p:sp>
            <p:nvSpPr>
              <p:cNvPr id="193" name="Freeform 319">
                <a:extLst>
                  <a:ext uri="{FF2B5EF4-FFF2-40B4-BE49-F238E27FC236}">
                    <a16:creationId xmlns:a16="http://schemas.microsoft.com/office/drawing/2014/main" id="{4CDC054D-4604-46DF-90A7-AB4B738CF5B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358" y="2058"/>
                <a:ext cx="53" cy="114"/>
              </a:xfrm>
              <a:custGeom>
                <a:avLst/>
                <a:gdLst>
                  <a:gd name="T0" fmla="*/ 0 w 53"/>
                  <a:gd name="T1" fmla="*/ 0 h 114"/>
                  <a:gd name="T2" fmla="*/ 0 w 53"/>
                  <a:gd name="T3" fmla="*/ 7 h 114"/>
                  <a:gd name="T4" fmla="*/ 2 w 53"/>
                  <a:gd name="T5" fmla="*/ 12 h 114"/>
                  <a:gd name="T6" fmla="*/ 2 w 53"/>
                  <a:gd name="T7" fmla="*/ 19 h 114"/>
                  <a:gd name="T8" fmla="*/ 2 w 53"/>
                  <a:gd name="T9" fmla="*/ 34 h 114"/>
                  <a:gd name="T10" fmla="*/ 2 w 53"/>
                  <a:gd name="T11" fmla="*/ 39 h 114"/>
                  <a:gd name="T12" fmla="*/ 2 w 53"/>
                  <a:gd name="T13" fmla="*/ 46 h 114"/>
                  <a:gd name="T14" fmla="*/ 2 w 53"/>
                  <a:gd name="T15" fmla="*/ 53 h 114"/>
                  <a:gd name="T16" fmla="*/ 2 w 53"/>
                  <a:gd name="T17" fmla="*/ 58 h 114"/>
                  <a:gd name="T18" fmla="*/ 4 w 53"/>
                  <a:gd name="T19" fmla="*/ 66 h 114"/>
                  <a:gd name="T20" fmla="*/ 4 w 53"/>
                  <a:gd name="T21" fmla="*/ 78 h 114"/>
                  <a:gd name="T22" fmla="*/ 4 w 53"/>
                  <a:gd name="T23" fmla="*/ 85 h 114"/>
                  <a:gd name="T24" fmla="*/ 4 w 53"/>
                  <a:gd name="T25" fmla="*/ 92 h 114"/>
                  <a:gd name="T26" fmla="*/ 4 w 53"/>
                  <a:gd name="T27" fmla="*/ 105 h 114"/>
                  <a:gd name="T28" fmla="*/ 4 w 53"/>
                  <a:gd name="T29" fmla="*/ 109 h 114"/>
                  <a:gd name="T30" fmla="*/ 7 w 53"/>
                  <a:gd name="T31" fmla="*/ 114 h 114"/>
                  <a:gd name="T32" fmla="*/ 14 w 53"/>
                  <a:gd name="T33" fmla="*/ 114 h 114"/>
                  <a:gd name="T34" fmla="*/ 21 w 53"/>
                  <a:gd name="T35" fmla="*/ 114 h 114"/>
                  <a:gd name="T36" fmla="*/ 31 w 53"/>
                  <a:gd name="T37" fmla="*/ 114 h 114"/>
                  <a:gd name="T38" fmla="*/ 39 w 53"/>
                  <a:gd name="T39" fmla="*/ 114 h 114"/>
                  <a:gd name="T40" fmla="*/ 43 w 53"/>
                  <a:gd name="T41" fmla="*/ 114 h 114"/>
                  <a:gd name="T42" fmla="*/ 48 w 53"/>
                  <a:gd name="T43" fmla="*/ 114 h 114"/>
                  <a:gd name="T44" fmla="*/ 51 w 53"/>
                  <a:gd name="T45" fmla="*/ 114 h 114"/>
                  <a:gd name="T46" fmla="*/ 53 w 53"/>
                  <a:gd name="T47" fmla="*/ 114 h 1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</a:cxnLst>
                <a:rect l="0" t="0" r="r" b="b"/>
                <a:pathLst>
                  <a:path w="53" h="114">
                    <a:moveTo>
                      <a:pt x="0" y="0"/>
                    </a:moveTo>
                    <a:lnTo>
                      <a:pt x="0" y="7"/>
                    </a:lnTo>
                    <a:lnTo>
                      <a:pt x="2" y="12"/>
                    </a:lnTo>
                    <a:lnTo>
                      <a:pt x="2" y="19"/>
                    </a:lnTo>
                    <a:lnTo>
                      <a:pt x="2" y="34"/>
                    </a:lnTo>
                    <a:lnTo>
                      <a:pt x="2" y="39"/>
                    </a:lnTo>
                    <a:lnTo>
                      <a:pt x="2" y="46"/>
                    </a:lnTo>
                    <a:lnTo>
                      <a:pt x="2" y="53"/>
                    </a:lnTo>
                    <a:lnTo>
                      <a:pt x="2" y="58"/>
                    </a:lnTo>
                    <a:lnTo>
                      <a:pt x="4" y="66"/>
                    </a:lnTo>
                    <a:lnTo>
                      <a:pt x="4" y="78"/>
                    </a:lnTo>
                    <a:lnTo>
                      <a:pt x="4" y="85"/>
                    </a:lnTo>
                    <a:lnTo>
                      <a:pt x="4" y="92"/>
                    </a:lnTo>
                    <a:lnTo>
                      <a:pt x="4" y="105"/>
                    </a:lnTo>
                    <a:lnTo>
                      <a:pt x="4" y="109"/>
                    </a:lnTo>
                    <a:lnTo>
                      <a:pt x="7" y="114"/>
                    </a:lnTo>
                    <a:lnTo>
                      <a:pt x="14" y="114"/>
                    </a:lnTo>
                    <a:lnTo>
                      <a:pt x="21" y="114"/>
                    </a:lnTo>
                    <a:lnTo>
                      <a:pt x="31" y="114"/>
                    </a:lnTo>
                    <a:lnTo>
                      <a:pt x="39" y="114"/>
                    </a:lnTo>
                    <a:lnTo>
                      <a:pt x="43" y="114"/>
                    </a:lnTo>
                    <a:lnTo>
                      <a:pt x="48" y="114"/>
                    </a:lnTo>
                    <a:lnTo>
                      <a:pt x="51" y="114"/>
                    </a:lnTo>
                    <a:lnTo>
                      <a:pt x="53" y="114"/>
                    </a:lnTo>
                  </a:path>
                </a:pathLst>
              </a:custGeom>
              <a:noFill/>
              <a:ln w="5">
                <a:solidFill>
                  <a:srgbClr val="808285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200" dirty="0"/>
              </a:p>
            </p:txBody>
          </p:sp>
          <p:sp>
            <p:nvSpPr>
              <p:cNvPr id="194" name="Freeform 320">
                <a:extLst>
                  <a:ext uri="{FF2B5EF4-FFF2-40B4-BE49-F238E27FC236}">
                    <a16:creationId xmlns:a16="http://schemas.microsoft.com/office/drawing/2014/main" id="{6C769852-25A0-4325-9F7C-9E9C49851DC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221" y="2092"/>
                <a:ext cx="49" cy="39"/>
              </a:xfrm>
              <a:custGeom>
                <a:avLst/>
                <a:gdLst>
                  <a:gd name="T0" fmla="*/ 49 w 49"/>
                  <a:gd name="T1" fmla="*/ 39 h 39"/>
                  <a:gd name="T2" fmla="*/ 46 w 49"/>
                  <a:gd name="T3" fmla="*/ 39 h 39"/>
                  <a:gd name="T4" fmla="*/ 44 w 49"/>
                  <a:gd name="T5" fmla="*/ 36 h 39"/>
                  <a:gd name="T6" fmla="*/ 44 w 49"/>
                  <a:gd name="T7" fmla="*/ 34 h 39"/>
                  <a:gd name="T8" fmla="*/ 41 w 49"/>
                  <a:gd name="T9" fmla="*/ 34 h 39"/>
                  <a:gd name="T10" fmla="*/ 41 w 49"/>
                  <a:gd name="T11" fmla="*/ 34 h 39"/>
                  <a:gd name="T12" fmla="*/ 39 w 49"/>
                  <a:gd name="T13" fmla="*/ 32 h 39"/>
                  <a:gd name="T14" fmla="*/ 37 w 49"/>
                  <a:gd name="T15" fmla="*/ 32 h 39"/>
                  <a:gd name="T16" fmla="*/ 37 w 49"/>
                  <a:gd name="T17" fmla="*/ 32 h 39"/>
                  <a:gd name="T18" fmla="*/ 37 w 49"/>
                  <a:gd name="T19" fmla="*/ 32 h 39"/>
                  <a:gd name="T20" fmla="*/ 34 w 49"/>
                  <a:gd name="T21" fmla="*/ 29 h 39"/>
                  <a:gd name="T22" fmla="*/ 34 w 49"/>
                  <a:gd name="T23" fmla="*/ 29 h 39"/>
                  <a:gd name="T24" fmla="*/ 34 w 49"/>
                  <a:gd name="T25" fmla="*/ 27 h 39"/>
                  <a:gd name="T26" fmla="*/ 32 w 49"/>
                  <a:gd name="T27" fmla="*/ 24 h 39"/>
                  <a:gd name="T28" fmla="*/ 29 w 49"/>
                  <a:gd name="T29" fmla="*/ 24 h 39"/>
                  <a:gd name="T30" fmla="*/ 22 w 49"/>
                  <a:gd name="T31" fmla="*/ 24 h 39"/>
                  <a:gd name="T32" fmla="*/ 22 w 49"/>
                  <a:gd name="T33" fmla="*/ 24 h 39"/>
                  <a:gd name="T34" fmla="*/ 20 w 49"/>
                  <a:gd name="T35" fmla="*/ 19 h 39"/>
                  <a:gd name="T36" fmla="*/ 17 w 49"/>
                  <a:gd name="T37" fmla="*/ 19 h 39"/>
                  <a:gd name="T38" fmla="*/ 17 w 49"/>
                  <a:gd name="T39" fmla="*/ 19 h 39"/>
                  <a:gd name="T40" fmla="*/ 17 w 49"/>
                  <a:gd name="T41" fmla="*/ 17 h 39"/>
                  <a:gd name="T42" fmla="*/ 17 w 49"/>
                  <a:gd name="T43" fmla="*/ 15 h 39"/>
                  <a:gd name="T44" fmla="*/ 20 w 49"/>
                  <a:gd name="T45" fmla="*/ 15 h 39"/>
                  <a:gd name="T46" fmla="*/ 20 w 49"/>
                  <a:gd name="T47" fmla="*/ 12 h 39"/>
                  <a:gd name="T48" fmla="*/ 20 w 49"/>
                  <a:gd name="T49" fmla="*/ 10 h 39"/>
                  <a:gd name="T50" fmla="*/ 20 w 49"/>
                  <a:gd name="T51" fmla="*/ 10 h 39"/>
                  <a:gd name="T52" fmla="*/ 20 w 49"/>
                  <a:gd name="T53" fmla="*/ 7 h 39"/>
                  <a:gd name="T54" fmla="*/ 17 w 49"/>
                  <a:gd name="T55" fmla="*/ 7 h 39"/>
                  <a:gd name="T56" fmla="*/ 15 w 49"/>
                  <a:gd name="T57" fmla="*/ 7 h 39"/>
                  <a:gd name="T58" fmla="*/ 15 w 49"/>
                  <a:gd name="T59" fmla="*/ 5 h 39"/>
                  <a:gd name="T60" fmla="*/ 12 w 49"/>
                  <a:gd name="T61" fmla="*/ 5 h 39"/>
                  <a:gd name="T62" fmla="*/ 10 w 49"/>
                  <a:gd name="T63" fmla="*/ 2 h 39"/>
                  <a:gd name="T64" fmla="*/ 7 w 49"/>
                  <a:gd name="T65" fmla="*/ 2 h 39"/>
                  <a:gd name="T66" fmla="*/ 5 w 49"/>
                  <a:gd name="T67" fmla="*/ 2 h 39"/>
                  <a:gd name="T68" fmla="*/ 2 w 49"/>
                  <a:gd name="T69" fmla="*/ 2 h 39"/>
                  <a:gd name="T70" fmla="*/ 0 w 49"/>
                  <a:gd name="T71" fmla="*/ 0 h 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49" h="39">
                    <a:moveTo>
                      <a:pt x="49" y="39"/>
                    </a:moveTo>
                    <a:lnTo>
                      <a:pt x="46" y="39"/>
                    </a:lnTo>
                    <a:lnTo>
                      <a:pt x="44" y="36"/>
                    </a:lnTo>
                    <a:lnTo>
                      <a:pt x="44" y="34"/>
                    </a:lnTo>
                    <a:lnTo>
                      <a:pt x="41" y="34"/>
                    </a:lnTo>
                    <a:lnTo>
                      <a:pt x="41" y="34"/>
                    </a:lnTo>
                    <a:lnTo>
                      <a:pt x="39" y="32"/>
                    </a:lnTo>
                    <a:lnTo>
                      <a:pt x="37" y="32"/>
                    </a:lnTo>
                    <a:lnTo>
                      <a:pt x="37" y="32"/>
                    </a:lnTo>
                    <a:lnTo>
                      <a:pt x="37" y="32"/>
                    </a:lnTo>
                    <a:lnTo>
                      <a:pt x="34" y="29"/>
                    </a:lnTo>
                    <a:lnTo>
                      <a:pt x="34" y="29"/>
                    </a:lnTo>
                    <a:lnTo>
                      <a:pt x="34" y="27"/>
                    </a:lnTo>
                    <a:lnTo>
                      <a:pt x="32" y="24"/>
                    </a:lnTo>
                    <a:lnTo>
                      <a:pt x="29" y="24"/>
                    </a:lnTo>
                    <a:lnTo>
                      <a:pt x="22" y="24"/>
                    </a:lnTo>
                    <a:lnTo>
                      <a:pt x="22" y="24"/>
                    </a:lnTo>
                    <a:lnTo>
                      <a:pt x="20" y="19"/>
                    </a:lnTo>
                    <a:lnTo>
                      <a:pt x="17" y="19"/>
                    </a:lnTo>
                    <a:lnTo>
                      <a:pt x="17" y="19"/>
                    </a:lnTo>
                    <a:lnTo>
                      <a:pt x="17" y="17"/>
                    </a:lnTo>
                    <a:lnTo>
                      <a:pt x="17" y="15"/>
                    </a:lnTo>
                    <a:lnTo>
                      <a:pt x="20" y="15"/>
                    </a:lnTo>
                    <a:lnTo>
                      <a:pt x="20" y="12"/>
                    </a:lnTo>
                    <a:lnTo>
                      <a:pt x="20" y="10"/>
                    </a:lnTo>
                    <a:lnTo>
                      <a:pt x="20" y="10"/>
                    </a:lnTo>
                    <a:lnTo>
                      <a:pt x="20" y="7"/>
                    </a:lnTo>
                    <a:lnTo>
                      <a:pt x="17" y="7"/>
                    </a:lnTo>
                    <a:lnTo>
                      <a:pt x="15" y="7"/>
                    </a:lnTo>
                    <a:lnTo>
                      <a:pt x="15" y="5"/>
                    </a:lnTo>
                    <a:lnTo>
                      <a:pt x="12" y="5"/>
                    </a:lnTo>
                    <a:lnTo>
                      <a:pt x="10" y="2"/>
                    </a:lnTo>
                    <a:lnTo>
                      <a:pt x="7" y="2"/>
                    </a:lnTo>
                    <a:lnTo>
                      <a:pt x="5" y="2"/>
                    </a:lnTo>
                    <a:lnTo>
                      <a:pt x="2" y="2"/>
                    </a:lnTo>
                    <a:lnTo>
                      <a:pt x="0" y="0"/>
                    </a:lnTo>
                  </a:path>
                </a:pathLst>
              </a:custGeom>
              <a:noFill/>
              <a:ln w="5">
                <a:solidFill>
                  <a:srgbClr val="808285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200" dirty="0"/>
              </a:p>
            </p:txBody>
          </p:sp>
          <p:sp>
            <p:nvSpPr>
              <p:cNvPr id="195" name="Freeform 321">
                <a:extLst>
                  <a:ext uri="{FF2B5EF4-FFF2-40B4-BE49-F238E27FC236}">
                    <a16:creationId xmlns:a16="http://schemas.microsoft.com/office/drawing/2014/main" id="{51556BDC-2B14-4E5C-A329-000FD35EE07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367" y="2209"/>
                <a:ext cx="30" cy="5"/>
              </a:xfrm>
              <a:custGeom>
                <a:avLst/>
                <a:gdLst>
                  <a:gd name="T0" fmla="*/ 0 w 30"/>
                  <a:gd name="T1" fmla="*/ 5 h 5"/>
                  <a:gd name="T2" fmla="*/ 3 w 30"/>
                  <a:gd name="T3" fmla="*/ 5 h 5"/>
                  <a:gd name="T4" fmla="*/ 3 w 30"/>
                  <a:gd name="T5" fmla="*/ 2 h 5"/>
                  <a:gd name="T6" fmla="*/ 3 w 30"/>
                  <a:gd name="T7" fmla="*/ 2 h 5"/>
                  <a:gd name="T8" fmla="*/ 10 w 30"/>
                  <a:gd name="T9" fmla="*/ 2 h 5"/>
                  <a:gd name="T10" fmla="*/ 12 w 30"/>
                  <a:gd name="T11" fmla="*/ 2 h 5"/>
                  <a:gd name="T12" fmla="*/ 17 w 30"/>
                  <a:gd name="T13" fmla="*/ 0 h 5"/>
                  <a:gd name="T14" fmla="*/ 20 w 30"/>
                  <a:gd name="T15" fmla="*/ 0 h 5"/>
                  <a:gd name="T16" fmla="*/ 27 w 30"/>
                  <a:gd name="T17" fmla="*/ 0 h 5"/>
                  <a:gd name="T18" fmla="*/ 30 w 30"/>
                  <a:gd name="T19" fmla="*/ 0 h 5"/>
                  <a:gd name="T20" fmla="*/ 30 w 30"/>
                  <a:gd name="T21" fmla="*/ 0 h 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30" h="5">
                    <a:moveTo>
                      <a:pt x="0" y="5"/>
                    </a:moveTo>
                    <a:lnTo>
                      <a:pt x="3" y="5"/>
                    </a:lnTo>
                    <a:lnTo>
                      <a:pt x="3" y="2"/>
                    </a:lnTo>
                    <a:lnTo>
                      <a:pt x="3" y="2"/>
                    </a:lnTo>
                    <a:lnTo>
                      <a:pt x="10" y="2"/>
                    </a:lnTo>
                    <a:lnTo>
                      <a:pt x="12" y="2"/>
                    </a:lnTo>
                    <a:lnTo>
                      <a:pt x="17" y="0"/>
                    </a:lnTo>
                    <a:lnTo>
                      <a:pt x="20" y="0"/>
                    </a:lnTo>
                    <a:lnTo>
                      <a:pt x="27" y="0"/>
                    </a:lnTo>
                    <a:lnTo>
                      <a:pt x="30" y="0"/>
                    </a:lnTo>
                    <a:lnTo>
                      <a:pt x="30" y="0"/>
                    </a:lnTo>
                  </a:path>
                </a:pathLst>
              </a:custGeom>
              <a:noFill/>
              <a:ln w="5">
                <a:solidFill>
                  <a:srgbClr val="808285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200" dirty="0"/>
              </a:p>
            </p:txBody>
          </p:sp>
          <p:sp>
            <p:nvSpPr>
              <p:cNvPr id="196" name="Freeform 322">
                <a:extLst>
                  <a:ext uri="{FF2B5EF4-FFF2-40B4-BE49-F238E27FC236}">
                    <a16:creationId xmlns:a16="http://schemas.microsoft.com/office/drawing/2014/main" id="{DC1321C8-6311-40B0-B634-72F7D27FE77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265" y="2124"/>
                <a:ext cx="15" cy="17"/>
              </a:xfrm>
              <a:custGeom>
                <a:avLst/>
                <a:gdLst>
                  <a:gd name="T0" fmla="*/ 7 w 15"/>
                  <a:gd name="T1" fmla="*/ 17 h 17"/>
                  <a:gd name="T2" fmla="*/ 12 w 15"/>
                  <a:gd name="T3" fmla="*/ 12 h 17"/>
                  <a:gd name="T4" fmla="*/ 15 w 15"/>
                  <a:gd name="T5" fmla="*/ 9 h 17"/>
                  <a:gd name="T6" fmla="*/ 10 w 15"/>
                  <a:gd name="T7" fmla="*/ 4 h 17"/>
                  <a:gd name="T8" fmla="*/ 5 w 15"/>
                  <a:gd name="T9" fmla="*/ 0 h 17"/>
                  <a:gd name="T10" fmla="*/ 0 w 15"/>
                  <a:gd name="T11" fmla="*/ 4 h 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5" h="17">
                    <a:moveTo>
                      <a:pt x="7" y="17"/>
                    </a:moveTo>
                    <a:lnTo>
                      <a:pt x="12" y="12"/>
                    </a:lnTo>
                    <a:lnTo>
                      <a:pt x="15" y="9"/>
                    </a:lnTo>
                    <a:lnTo>
                      <a:pt x="10" y="4"/>
                    </a:lnTo>
                    <a:lnTo>
                      <a:pt x="5" y="0"/>
                    </a:lnTo>
                    <a:lnTo>
                      <a:pt x="0" y="4"/>
                    </a:lnTo>
                  </a:path>
                </a:pathLst>
              </a:custGeom>
              <a:noFill/>
              <a:ln w="5">
                <a:solidFill>
                  <a:srgbClr val="808285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200" dirty="0"/>
              </a:p>
            </p:txBody>
          </p:sp>
          <p:sp>
            <p:nvSpPr>
              <p:cNvPr id="197" name="Freeform 323">
                <a:extLst>
                  <a:ext uri="{FF2B5EF4-FFF2-40B4-BE49-F238E27FC236}">
                    <a16:creationId xmlns:a16="http://schemas.microsoft.com/office/drawing/2014/main" id="{42553BFE-762D-46C7-AC35-9B3EEC7CACD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080" y="1824"/>
                <a:ext cx="353" cy="207"/>
              </a:xfrm>
              <a:custGeom>
                <a:avLst/>
                <a:gdLst>
                  <a:gd name="T0" fmla="*/ 0 w 353"/>
                  <a:gd name="T1" fmla="*/ 24 h 207"/>
                  <a:gd name="T2" fmla="*/ 29 w 353"/>
                  <a:gd name="T3" fmla="*/ 24 h 207"/>
                  <a:gd name="T4" fmla="*/ 46 w 353"/>
                  <a:gd name="T5" fmla="*/ 24 h 207"/>
                  <a:gd name="T6" fmla="*/ 70 w 353"/>
                  <a:gd name="T7" fmla="*/ 24 h 207"/>
                  <a:gd name="T8" fmla="*/ 87 w 353"/>
                  <a:gd name="T9" fmla="*/ 24 h 207"/>
                  <a:gd name="T10" fmla="*/ 114 w 353"/>
                  <a:gd name="T11" fmla="*/ 24 h 207"/>
                  <a:gd name="T12" fmla="*/ 131 w 353"/>
                  <a:gd name="T13" fmla="*/ 24 h 207"/>
                  <a:gd name="T14" fmla="*/ 151 w 353"/>
                  <a:gd name="T15" fmla="*/ 24 h 207"/>
                  <a:gd name="T16" fmla="*/ 180 w 353"/>
                  <a:gd name="T17" fmla="*/ 24 h 207"/>
                  <a:gd name="T18" fmla="*/ 202 w 353"/>
                  <a:gd name="T19" fmla="*/ 24 h 207"/>
                  <a:gd name="T20" fmla="*/ 226 w 353"/>
                  <a:gd name="T21" fmla="*/ 24 h 207"/>
                  <a:gd name="T22" fmla="*/ 256 w 353"/>
                  <a:gd name="T23" fmla="*/ 24 h 207"/>
                  <a:gd name="T24" fmla="*/ 278 w 353"/>
                  <a:gd name="T25" fmla="*/ 24 h 207"/>
                  <a:gd name="T26" fmla="*/ 304 w 353"/>
                  <a:gd name="T27" fmla="*/ 24 h 207"/>
                  <a:gd name="T28" fmla="*/ 309 w 353"/>
                  <a:gd name="T29" fmla="*/ 24 h 207"/>
                  <a:gd name="T30" fmla="*/ 314 w 353"/>
                  <a:gd name="T31" fmla="*/ 31 h 207"/>
                  <a:gd name="T32" fmla="*/ 321 w 353"/>
                  <a:gd name="T33" fmla="*/ 34 h 207"/>
                  <a:gd name="T34" fmla="*/ 326 w 353"/>
                  <a:gd name="T35" fmla="*/ 39 h 207"/>
                  <a:gd name="T36" fmla="*/ 326 w 353"/>
                  <a:gd name="T37" fmla="*/ 44 h 207"/>
                  <a:gd name="T38" fmla="*/ 329 w 353"/>
                  <a:gd name="T39" fmla="*/ 46 h 207"/>
                  <a:gd name="T40" fmla="*/ 329 w 353"/>
                  <a:gd name="T41" fmla="*/ 53 h 207"/>
                  <a:gd name="T42" fmla="*/ 329 w 353"/>
                  <a:gd name="T43" fmla="*/ 61 h 207"/>
                  <a:gd name="T44" fmla="*/ 338 w 353"/>
                  <a:gd name="T45" fmla="*/ 73 h 207"/>
                  <a:gd name="T46" fmla="*/ 343 w 353"/>
                  <a:gd name="T47" fmla="*/ 75 h 207"/>
                  <a:gd name="T48" fmla="*/ 348 w 353"/>
                  <a:gd name="T49" fmla="*/ 78 h 207"/>
                  <a:gd name="T50" fmla="*/ 351 w 353"/>
                  <a:gd name="T51" fmla="*/ 78 h 207"/>
                  <a:gd name="T52" fmla="*/ 353 w 353"/>
                  <a:gd name="T53" fmla="*/ 83 h 207"/>
                  <a:gd name="T54" fmla="*/ 351 w 353"/>
                  <a:gd name="T55" fmla="*/ 85 h 207"/>
                  <a:gd name="T56" fmla="*/ 348 w 353"/>
                  <a:gd name="T57" fmla="*/ 88 h 207"/>
                  <a:gd name="T58" fmla="*/ 343 w 353"/>
                  <a:gd name="T59" fmla="*/ 92 h 207"/>
                  <a:gd name="T60" fmla="*/ 338 w 353"/>
                  <a:gd name="T61" fmla="*/ 105 h 207"/>
                  <a:gd name="T62" fmla="*/ 334 w 353"/>
                  <a:gd name="T63" fmla="*/ 107 h 207"/>
                  <a:gd name="T64" fmla="*/ 334 w 353"/>
                  <a:gd name="T65" fmla="*/ 109 h 207"/>
                  <a:gd name="T66" fmla="*/ 326 w 353"/>
                  <a:gd name="T67" fmla="*/ 114 h 207"/>
                  <a:gd name="T68" fmla="*/ 324 w 353"/>
                  <a:gd name="T69" fmla="*/ 119 h 207"/>
                  <a:gd name="T70" fmla="*/ 324 w 353"/>
                  <a:gd name="T71" fmla="*/ 122 h 207"/>
                  <a:gd name="T72" fmla="*/ 326 w 353"/>
                  <a:gd name="T73" fmla="*/ 122 h 207"/>
                  <a:gd name="T74" fmla="*/ 329 w 353"/>
                  <a:gd name="T75" fmla="*/ 124 h 207"/>
                  <a:gd name="T76" fmla="*/ 329 w 353"/>
                  <a:gd name="T77" fmla="*/ 131 h 207"/>
                  <a:gd name="T78" fmla="*/ 324 w 353"/>
                  <a:gd name="T79" fmla="*/ 136 h 207"/>
                  <a:gd name="T80" fmla="*/ 321 w 353"/>
                  <a:gd name="T81" fmla="*/ 139 h 207"/>
                  <a:gd name="T82" fmla="*/ 321 w 353"/>
                  <a:gd name="T83" fmla="*/ 141 h 207"/>
                  <a:gd name="T84" fmla="*/ 319 w 353"/>
                  <a:gd name="T85" fmla="*/ 146 h 207"/>
                  <a:gd name="T86" fmla="*/ 319 w 353"/>
                  <a:gd name="T87" fmla="*/ 151 h 207"/>
                  <a:gd name="T88" fmla="*/ 321 w 353"/>
                  <a:gd name="T89" fmla="*/ 156 h 207"/>
                  <a:gd name="T90" fmla="*/ 329 w 353"/>
                  <a:gd name="T91" fmla="*/ 161 h 207"/>
                  <a:gd name="T92" fmla="*/ 331 w 353"/>
                  <a:gd name="T93" fmla="*/ 173 h 207"/>
                  <a:gd name="T94" fmla="*/ 341 w 353"/>
                  <a:gd name="T95" fmla="*/ 178 h 207"/>
                  <a:gd name="T96" fmla="*/ 346 w 353"/>
                  <a:gd name="T97" fmla="*/ 187 h 207"/>
                  <a:gd name="T98" fmla="*/ 351 w 353"/>
                  <a:gd name="T99" fmla="*/ 195 h 207"/>
                  <a:gd name="T100" fmla="*/ 346 w 353"/>
                  <a:gd name="T101" fmla="*/ 197 h 207"/>
                  <a:gd name="T102" fmla="*/ 338 w 353"/>
                  <a:gd name="T103" fmla="*/ 202 h 20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</a:cxnLst>
                <a:rect l="0" t="0" r="r" b="b"/>
                <a:pathLst>
                  <a:path w="353" h="207">
                    <a:moveTo>
                      <a:pt x="0" y="0"/>
                    </a:moveTo>
                    <a:lnTo>
                      <a:pt x="0" y="12"/>
                    </a:lnTo>
                    <a:lnTo>
                      <a:pt x="0" y="22"/>
                    </a:lnTo>
                    <a:lnTo>
                      <a:pt x="0" y="24"/>
                    </a:lnTo>
                    <a:lnTo>
                      <a:pt x="9" y="24"/>
                    </a:lnTo>
                    <a:lnTo>
                      <a:pt x="19" y="24"/>
                    </a:lnTo>
                    <a:lnTo>
                      <a:pt x="22" y="24"/>
                    </a:lnTo>
                    <a:lnTo>
                      <a:pt x="29" y="24"/>
                    </a:lnTo>
                    <a:lnTo>
                      <a:pt x="31" y="24"/>
                    </a:lnTo>
                    <a:lnTo>
                      <a:pt x="36" y="24"/>
                    </a:lnTo>
                    <a:lnTo>
                      <a:pt x="41" y="24"/>
                    </a:lnTo>
                    <a:lnTo>
                      <a:pt x="46" y="24"/>
                    </a:lnTo>
                    <a:lnTo>
                      <a:pt x="56" y="24"/>
                    </a:lnTo>
                    <a:lnTo>
                      <a:pt x="61" y="24"/>
                    </a:lnTo>
                    <a:lnTo>
                      <a:pt x="65" y="24"/>
                    </a:lnTo>
                    <a:lnTo>
                      <a:pt x="70" y="24"/>
                    </a:lnTo>
                    <a:lnTo>
                      <a:pt x="75" y="24"/>
                    </a:lnTo>
                    <a:lnTo>
                      <a:pt x="78" y="24"/>
                    </a:lnTo>
                    <a:lnTo>
                      <a:pt x="85" y="24"/>
                    </a:lnTo>
                    <a:lnTo>
                      <a:pt x="87" y="24"/>
                    </a:lnTo>
                    <a:lnTo>
                      <a:pt x="95" y="24"/>
                    </a:lnTo>
                    <a:lnTo>
                      <a:pt x="97" y="24"/>
                    </a:lnTo>
                    <a:lnTo>
                      <a:pt x="104" y="24"/>
                    </a:lnTo>
                    <a:lnTo>
                      <a:pt x="114" y="24"/>
                    </a:lnTo>
                    <a:lnTo>
                      <a:pt x="117" y="24"/>
                    </a:lnTo>
                    <a:lnTo>
                      <a:pt x="124" y="24"/>
                    </a:lnTo>
                    <a:lnTo>
                      <a:pt x="126" y="24"/>
                    </a:lnTo>
                    <a:lnTo>
                      <a:pt x="131" y="24"/>
                    </a:lnTo>
                    <a:lnTo>
                      <a:pt x="136" y="24"/>
                    </a:lnTo>
                    <a:lnTo>
                      <a:pt x="141" y="24"/>
                    </a:lnTo>
                    <a:lnTo>
                      <a:pt x="146" y="24"/>
                    </a:lnTo>
                    <a:lnTo>
                      <a:pt x="151" y="24"/>
                    </a:lnTo>
                    <a:lnTo>
                      <a:pt x="161" y="24"/>
                    </a:lnTo>
                    <a:lnTo>
                      <a:pt x="165" y="24"/>
                    </a:lnTo>
                    <a:lnTo>
                      <a:pt x="170" y="24"/>
                    </a:lnTo>
                    <a:lnTo>
                      <a:pt x="180" y="24"/>
                    </a:lnTo>
                    <a:lnTo>
                      <a:pt x="182" y="24"/>
                    </a:lnTo>
                    <a:lnTo>
                      <a:pt x="190" y="24"/>
                    </a:lnTo>
                    <a:lnTo>
                      <a:pt x="200" y="24"/>
                    </a:lnTo>
                    <a:lnTo>
                      <a:pt x="202" y="24"/>
                    </a:lnTo>
                    <a:lnTo>
                      <a:pt x="209" y="24"/>
                    </a:lnTo>
                    <a:lnTo>
                      <a:pt x="217" y="24"/>
                    </a:lnTo>
                    <a:lnTo>
                      <a:pt x="221" y="24"/>
                    </a:lnTo>
                    <a:lnTo>
                      <a:pt x="226" y="24"/>
                    </a:lnTo>
                    <a:lnTo>
                      <a:pt x="236" y="24"/>
                    </a:lnTo>
                    <a:lnTo>
                      <a:pt x="241" y="24"/>
                    </a:lnTo>
                    <a:lnTo>
                      <a:pt x="246" y="24"/>
                    </a:lnTo>
                    <a:lnTo>
                      <a:pt x="256" y="24"/>
                    </a:lnTo>
                    <a:lnTo>
                      <a:pt x="260" y="24"/>
                    </a:lnTo>
                    <a:lnTo>
                      <a:pt x="265" y="24"/>
                    </a:lnTo>
                    <a:lnTo>
                      <a:pt x="273" y="24"/>
                    </a:lnTo>
                    <a:lnTo>
                      <a:pt x="278" y="24"/>
                    </a:lnTo>
                    <a:lnTo>
                      <a:pt x="285" y="24"/>
                    </a:lnTo>
                    <a:lnTo>
                      <a:pt x="295" y="24"/>
                    </a:lnTo>
                    <a:lnTo>
                      <a:pt x="297" y="24"/>
                    </a:lnTo>
                    <a:lnTo>
                      <a:pt x="304" y="24"/>
                    </a:lnTo>
                    <a:lnTo>
                      <a:pt x="307" y="24"/>
                    </a:lnTo>
                    <a:lnTo>
                      <a:pt x="309" y="24"/>
                    </a:lnTo>
                    <a:lnTo>
                      <a:pt x="309" y="24"/>
                    </a:lnTo>
                    <a:lnTo>
                      <a:pt x="309" y="24"/>
                    </a:lnTo>
                    <a:lnTo>
                      <a:pt x="312" y="27"/>
                    </a:lnTo>
                    <a:lnTo>
                      <a:pt x="314" y="27"/>
                    </a:lnTo>
                    <a:lnTo>
                      <a:pt x="314" y="29"/>
                    </a:lnTo>
                    <a:lnTo>
                      <a:pt x="314" y="31"/>
                    </a:lnTo>
                    <a:lnTo>
                      <a:pt x="317" y="34"/>
                    </a:lnTo>
                    <a:lnTo>
                      <a:pt x="317" y="34"/>
                    </a:lnTo>
                    <a:lnTo>
                      <a:pt x="317" y="36"/>
                    </a:lnTo>
                    <a:lnTo>
                      <a:pt x="321" y="34"/>
                    </a:lnTo>
                    <a:lnTo>
                      <a:pt x="321" y="36"/>
                    </a:lnTo>
                    <a:lnTo>
                      <a:pt x="324" y="36"/>
                    </a:lnTo>
                    <a:lnTo>
                      <a:pt x="326" y="36"/>
                    </a:lnTo>
                    <a:lnTo>
                      <a:pt x="326" y="39"/>
                    </a:lnTo>
                    <a:lnTo>
                      <a:pt x="326" y="39"/>
                    </a:lnTo>
                    <a:lnTo>
                      <a:pt x="329" y="39"/>
                    </a:lnTo>
                    <a:lnTo>
                      <a:pt x="326" y="41"/>
                    </a:lnTo>
                    <a:lnTo>
                      <a:pt x="326" y="44"/>
                    </a:lnTo>
                    <a:lnTo>
                      <a:pt x="326" y="44"/>
                    </a:lnTo>
                    <a:lnTo>
                      <a:pt x="329" y="44"/>
                    </a:lnTo>
                    <a:lnTo>
                      <a:pt x="329" y="44"/>
                    </a:lnTo>
                    <a:lnTo>
                      <a:pt x="329" y="46"/>
                    </a:lnTo>
                    <a:lnTo>
                      <a:pt x="329" y="49"/>
                    </a:lnTo>
                    <a:lnTo>
                      <a:pt x="329" y="49"/>
                    </a:lnTo>
                    <a:lnTo>
                      <a:pt x="329" y="49"/>
                    </a:lnTo>
                    <a:lnTo>
                      <a:pt x="329" y="53"/>
                    </a:lnTo>
                    <a:lnTo>
                      <a:pt x="329" y="56"/>
                    </a:lnTo>
                    <a:lnTo>
                      <a:pt x="329" y="61"/>
                    </a:lnTo>
                    <a:lnTo>
                      <a:pt x="329" y="61"/>
                    </a:lnTo>
                    <a:lnTo>
                      <a:pt x="329" y="61"/>
                    </a:lnTo>
                    <a:lnTo>
                      <a:pt x="334" y="68"/>
                    </a:lnTo>
                    <a:lnTo>
                      <a:pt x="334" y="70"/>
                    </a:lnTo>
                    <a:lnTo>
                      <a:pt x="336" y="73"/>
                    </a:lnTo>
                    <a:lnTo>
                      <a:pt x="338" y="73"/>
                    </a:lnTo>
                    <a:lnTo>
                      <a:pt x="338" y="73"/>
                    </a:lnTo>
                    <a:lnTo>
                      <a:pt x="341" y="75"/>
                    </a:lnTo>
                    <a:lnTo>
                      <a:pt x="341" y="75"/>
                    </a:lnTo>
                    <a:lnTo>
                      <a:pt x="343" y="75"/>
                    </a:lnTo>
                    <a:lnTo>
                      <a:pt x="346" y="75"/>
                    </a:lnTo>
                    <a:lnTo>
                      <a:pt x="348" y="75"/>
                    </a:lnTo>
                    <a:lnTo>
                      <a:pt x="348" y="78"/>
                    </a:lnTo>
                    <a:lnTo>
                      <a:pt x="348" y="78"/>
                    </a:lnTo>
                    <a:lnTo>
                      <a:pt x="351" y="78"/>
                    </a:lnTo>
                    <a:lnTo>
                      <a:pt x="351" y="78"/>
                    </a:lnTo>
                    <a:lnTo>
                      <a:pt x="351" y="78"/>
                    </a:lnTo>
                    <a:lnTo>
                      <a:pt x="351" y="78"/>
                    </a:lnTo>
                    <a:lnTo>
                      <a:pt x="353" y="80"/>
                    </a:lnTo>
                    <a:lnTo>
                      <a:pt x="353" y="80"/>
                    </a:lnTo>
                    <a:lnTo>
                      <a:pt x="353" y="83"/>
                    </a:lnTo>
                    <a:lnTo>
                      <a:pt x="353" y="83"/>
                    </a:lnTo>
                    <a:lnTo>
                      <a:pt x="353" y="85"/>
                    </a:lnTo>
                    <a:lnTo>
                      <a:pt x="353" y="85"/>
                    </a:lnTo>
                    <a:lnTo>
                      <a:pt x="351" y="85"/>
                    </a:lnTo>
                    <a:lnTo>
                      <a:pt x="351" y="85"/>
                    </a:lnTo>
                    <a:lnTo>
                      <a:pt x="351" y="85"/>
                    </a:lnTo>
                    <a:lnTo>
                      <a:pt x="348" y="85"/>
                    </a:lnTo>
                    <a:lnTo>
                      <a:pt x="348" y="88"/>
                    </a:lnTo>
                    <a:lnTo>
                      <a:pt x="348" y="88"/>
                    </a:lnTo>
                    <a:lnTo>
                      <a:pt x="348" y="88"/>
                    </a:lnTo>
                    <a:lnTo>
                      <a:pt x="348" y="88"/>
                    </a:lnTo>
                    <a:lnTo>
                      <a:pt x="343" y="92"/>
                    </a:lnTo>
                    <a:lnTo>
                      <a:pt x="343" y="92"/>
                    </a:lnTo>
                    <a:lnTo>
                      <a:pt x="343" y="92"/>
                    </a:lnTo>
                    <a:lnTo>
                      <a:pt x="343" y="95"/>
                    </a:lnTo>
                    <a:lnTo>
                      <a:pt x="341" y="100"/>
                    </a:lnTo>
                    <a:lnTo>
                      <a:pt x="338" y="105"/>
                    </a:lnTo>
                    <a:lnTo>
                      <a:pt x="336" y="105"/>
                    </a:lnTo>
                    <a:lnTo>
                      <a:pt x="336" y="107"/>
                    </a:lnTo>
                    <a:lnTo>
                      <a:pt x="336" y="107"/>
                    </a:lnTo>
                    <a:lnTo>
                      <a:pt x="334" y="107"/>
                    </a:lnTo>
                    <a:lnTo>
                      <a:pt x="334" y="107"/>
                    </a:lnTo>
                    <a:lnTo>
                      <a:pt x="334" y="109"/>
                    </a:lnTo>
                    <a:lnTo>
                      <a:pt x="334" y="109"/>
                    </a:lnTo>
                    <a:lnTo>
                      <a:pt x="334" y="109"/>
                    </a:lnTo>
                    <a:lnTo>
                      <a:pt x="331" y="112"/>
                    </a:lnTo>
                    <a:lnTo>
                      <a:pt x="331" y="114"/>
                    </a:lnTo>
                    <a:lnTo>
                      <a:pt x="329" y="114"/>
                    </a:lnTo>
                    <a:lnTo>
                      <a:pt x="326" y="114"/>
                    </a:lnTo>
                    <a:lnTo>
                      <a:pt x="326" y="114"/>
                    </a:lnTo>
                    <a:lnTo>
                      <a:pt x="324" y="117"/>
                    </a:lnTo>
                    <a:lnTo>
                      <a:pt x="324" y="119"/>
                    </a:lnTo>
                    <a:lnTo>
                      <a:pt x="324" y="119"/>
                    </a:lnTo>
                    <a:lnTo>
                      <a:pt x="324" y="119"/>
                    </a:lnTo>
                    <a:lnTo>
                      <a:pt x="324" y="122"/>
                    </a:lnTo>
                    <a:lnTo>
                      <a:pt x="324" y="122"/>
                    </a:lnTo>
                    <a:lnTo>
                      <a:pt x="324" y="122"/>
                    </a:lnTo>
                    <a:lnTo>
                      <a:pt x="324" y="122"/>
                    </a:lnTo>
                    <a:lnTo>
                      <a:pt x="326" y="122"/>
                    </a:lnTo>
                    <a:lnTo>
                      <a:pt x="326" y="122"/>
                    </a:lnTo>
                    <a:lnTo>
                      <a:pt x="326" y="122"/>
                    </a:lnTo>
                    <a:lnTo>
                      <a:pt x="326" y="122"/>
                    </a:lnTo>
                    <a:lnTo>
                      <a:pt x="326" y="124"/>
                    </a:lnTo>
                    <a:lnTo>
                      <a:pt x="326" y="124"/>
                    </a:lnTo>
                    <a:lnTo>
                      <a:pt x="329" y="124"/>
                    </a:lnTo>
                    <a:lnTo>
                      <a:pt x="329" y="127"/>
                    </a:lnTo>
                    <a:lnTo>
                      <a:pt x="329" y="129"/>
                    </a:lnTo>
                    <a:lnTo>
                      <a:pt x="329" y="129"/>
                    </a:lnTo>
                    <a:lnTo>
                      <a:pt x="329" y="131"/>
                    </a:lnTo>
                    <a:lnTo>
                      <a:pt x="326" y="131"/>
                    </a:lnTo>
                    <a:lnTo>
                      <a:pt x="326" y="134"/>
                    </a:lnTo>
                    <a:lnTo>
                      <a:pt x="326" y="136"/>
                    </a:lnTo>
                    <a:lnTo>
                      <a:pt x="324" y="136"/>
                    </a:lnTo>
                    <a:lnTo>
                      <a:pt x="324" y="136"/>
                    </a:lnTo>
                    <a:lnTo>
                      <a:pt x="321" y="136"/>
                    </a:lnTo>
                    <a:lnTo>
                      <a:pt x="321" y="139"/>
                    </a:lnTo>
                    <a:lnTo>
                      <a:pt x="321" y="139"/>
                    </a:lnTo>
                    <a:lnTo>
                      <a:pt x="321" y="139"/>
                    </a:lnTo>
                    <a:lnTo>
                      <a:pt x="319" y="139"/>
                    </a:lnTo>
                    <a:lnTo>
                      <a:pt x="319" y="139"/>
                    </a:lnTo>
                    <a:lnTo>
                      <a:pt x="321" y="141"/>
                    </a:lnTo>
                    <a:lnTo>
                      <a:pt x="321" y="141"/>
                    </a:lnTo>
                    <a:lnTo>
                      <a:pt x="319" y="144"/>
                    </a:lnTo>
                    <a:lnTo>
                      <a:pt x="319" y="144"/>
                    </a:lnTo>
                    <a:lnTo>
                      <a:pt x="319" y="146"/>
                    </a:lnTo>
                    <a:lnTo>
                      <a:pt x="319" y="146"/>
                    </a:lnTo>
                    <a:lnTo>
                      <a:pt x="319" y="146"/>
                    </a:lnTo>
                    <a:lnTo>
                      <a:pt x="319" y="148"/>
                    </a:lnTo>
                    <a:lnTo>
                      <a:pt x="319" y="151"/>
                    </a:lnTo>
                    <a:lnTo>
                      <a:pt x="319" y="151"/>
                    </a:lnTo>
                    <a:lnTo>
                      <a:pt x="319" y="153"/>
                    </a:lnTo>
                    <a:lnTo>
                      <a:pt x="319" y="153"/>
                    </a:lnTo>
                    <a:lnTo>
                      <a:pt x="321" y="156"/>
                    </a:lnTo>
                    <a:lnTo>
                      <a:pt x="321" y="156"/>
                    </a:lnTo>
                    <a:lnTo>
                      <a:pt x="324" y="156"/>
                    </a:lnTo>
                    <a:lnTo>
                      <a:pt x="326" y="158"/>
                    </a:lnTo>
                    <a:lnTo>
                      <a:pt x="329" y="161"/>
                    </a:lnTo>
                    <a:lnTo>
                      <a:pt x="329" y="168"/>
                    </a:lnTo>
                    <a:lnTo>
                      <a:pt x="329" y="168"/>
                    </a:lnTo>
                    <a:lnTo>
                      <a:pt x="331" y="170"/>
                    </a:lnTo>
                    <a:lnTo>
                      <a:pt x="331" y="173"/>
                    </a:lnTo>
                    <a:lnTo>
                      <a:pt x="336" y="170"/>
                    </a:lnTo>
                    <a:lnTo>
                      <a:pt x="336" y="173"/>
                    </a:lnTo>
                    <a:lnTo>
                      <a:pt x="336" y="175"/>
                    </a:lnTo>
                    <a:lnTo>
                      <a:pt x="341" y="178"/>
                    </a:lnTo>
                    <a:lnTo>
                      <a:pt x="341" y="180"/>
                    </a:lnTo>
                    <a:lnTo>
                      <a:pt x="341" y="180"/>
                    </a:lnTo>
                    <a:lnTo>
                      <a:pt x="343" y="183"/>
                    </a:lnTo>
                    <a:lnTo>
                      <a:pt x="346" y="187"/>
                    </a:lnTo>
                    <a:lnTo>
                      <a:pt x="351" y="190"/>
                    </a:lnTo>
                    <a:lnTo>
                      <a:pt x="351" y="192"/>
                    </a:lnTo>
                    <a:lnTo>
                      <a:pt x="353" y="192"/>
                    </a:lnTo>
                    <a:lnTo>
                      <a:pt x="351" y="195"/>
                    </a:lnTo>
                    <a:lnTo>
                      <a:pt x="348" y="197"/>
                    </a:lnTo>
                    <a:lnTo>
                      <a:pt x="346" y="197"/>
                    </a:lnTo>
                    <a:lnTo>
                      <a:pt x="346" y="197"/>
                    </a:lnTo>
                    <a:lnTo>
                      <a:pt x="346" y="197"/>
                    </a:lnTo>
                    <a:lnTo>
                      <a:pt x="343" y="200"/>
                    </a:lnTo>
                    <a:lnTo>
                      <a:pt x="341" y="200"/>
                    </a:lnTo>
                    <a:lnTo>
                      <a:pt x="338" y="202"/>
                    </a:lnTo>
                    <a:lnTo>
                      <a:pt x="338" y="202"/>
                    </a:lnTo>
                    <a:lnTo>
                      <a:pt x="336" y="205"/>
                    </a:lnTo>
                    <a:lnTo>
                      <a:pt x="334" y="207"/>
                    </a:lnTo>
                    <a:lnTo>
                      <a:pt x="331" y="207"/>
                    </a:lnTo>
                  </a:path>
                </a:pathLst>
              </a:custGeom>
              <a:noFill/>
              <a:ln w="5">
                <a:solidFill>
                  <a:srgbClr val="808285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200" dirty="0"/>
              </a:p>
            </p:txBody>
          </p:sp>
          <p:sp>
            <p:nvSpPr>
              <p:cNvPr id="198" name="Freeform 324">
                <a:extLst>
                  <a:ext uri="{FF2B5EF4-FFF2-40B4-BE49-F238E27FC236}">
                    <a16:creationId xmlns:a16="http://schemas.microsoft.com/office/drawing/2014/main" id="{28589BE8-BCD9-411B-B107-F5B79ECE124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501" y="1843"/>
                <a:ext cx="17" cy="98"/>
              </a:xfrm>
              <a:custGeom>
                <a:avLst/>
                <a:gdLst>
                  <a:gd name="T0" fmla="*/ 17 w 17"/>
                  <a:gd name="T1" fmla="*/ 0 h 98"/>
                  <a:gd name="T2" fmla="*/ 17 w 17"/>
                  <a:gd name="T3" fmla="*/ 8 h 98"/>
                  <a:gd name="T4" fmla="*/ 17 w 17"/>
                  <a:gd name="T5" fmla="*/ 25 h 98"/>
                  <a:gd name="T6" fmla="*/ 17 w 17"/>
                  <a:gd name="T7" fmla="*/ 30 h 98"/>
                  <a:gd name="T8" fmla="*/ 15 w 17"/>
                  <a:gd name="T9" fmla="*/ 39 h 98"/>
                  <a:gd name="T10" fmla="*/ 15 w 17"/>
                  <a:gd name="T11" fmla="*/ 44 h 98"/>
                  <a:gd name="T12" fmla="*/ 15 w 17"/>
                  <a:gd name="T13" fmla="*/ 59 h 98"/>
                  <a:gd name="T14" fmla="*/ 15 w 17"/>
                  <a:gd name="T15" fmla="*/ 69 h 98"/>
                  <a:gd name="T16" fmla="*/ 15 w 17"/>
                  <a:gd name="T17" fmla="*/ 71 h 98"/>
                  <a:gd name="T18" fmla="*/ 15 w 17"/>
                  <a:gd name="T19" fmla="*/ 73 h 98"/>
                  <a:gd name="T20" fmla="*/ 17 w 17"/>
                  <a:gd name="T21" fmla="*/ 76 h 98"/>
                  <a:gd name="T22" fmla="*/ 17 w 17"/>
                  <a:gd name="T23" fmla="*/ 78 h 98"/>
                  <a:gd name="T24" fmla="*/ 17 w 17"/>
                  <a:gd name="T25" fmla="*/ 78 h 98"/>
                  <a:gd name="T26" fmla="*/ 13 w 17"/>
                  <a:gd name="T27" fmla="*/ 81 h 98"/>
                  <a:gd name="T28" fmla="*/ 10 w 17"/>
                  <a:gd name="T29" fmla="*/ 83 h 98"/>
                  <a:gd name="T30" fmla="*/ 5 w 17"/>
                  <a:gd name="T31" fmla="*/ 86 h 98"/>
                  <a:gd name="T32" fmla="*/ 3 w 17"/>
                  <a:gd name="T33" fmla="*/ 88 h 98"/>
                  <a:gd name="T34" fmla="*/ 0 w 17"/>
                  <a:gd name="T35" fmla="*/ 88 h 98"/>
                  <a:gd name="T36" fmla="*/ 3 w 17"/>
                  <a:gd name="T37" fmla="*/ 88 h 98"/>
                  <a:gd name="T38" fmla="*/ 3 w 17"/>
                  <a:gd name="T39" fmla="*/ 90 h 98"/>
                  <a:gd name="T40" fmla="*/ 5 w 17"/>
                  <a:gd name="T41" fmla="*/ 95 h 98"/>
                  <a:gd name="T42" fmla="*/ 5 w 17"/>
                  <a:gd name="T43" fmla="*/ 95 h 98"/>
                  <a:gd name="T44" fmla="*/ 5 w 17"/>
                  <a:gd name="T45" fmla="*/ 95 h 98"/>
                  <a:gd name="T46" fmla="*/ 5 w 17"/>
                  <a:gd name="T47" fmla="*/ 95 h 98"/>
                  <a:gd name="T48" fmla="*/ 5 w 17"/>
                  <a:gd name="T49" fmla="*/ 95 h 98"/>
                  <a:gd name="T50" fmla="*/ 8 w 17"/>
                  <a:gd name="T51" fmla="*/ 95 h 98"/>
                  <a:gd name="T52" fmla="*/ 8 w 17"/>
                  <a:gd name="T53" fmla="*/ 98 h 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0" t="0" r="r" b="b"/>
                <a:pathLst>
                  <a:path w="17" h="98">
                    <a:moveTo>
                      <a:pt x="17" y="0"/>
                    </a:moveTo>
                    <a:lnTo>
                      <a:pt x="17" y="8"/>
                    </a:lnTo>
                    <a:lnTo>
                      <a:pt x="17" y="25"/>
                    </a:lnTo>
                    <a:lnTo>
                      <a:pt x="17" y="30"/>
                    </a:lnTo>
                    <a:lnTo>
                      <a:pt x="15" y="39"/>
                    </a:lnTo>
                    <a:lnTo>
                      <a:pt x="15" y="44"/>
                    </a:lnTo>
                    <a:lnTo>
                      <a:pt x="15" y="59"/>
                    </a:lnTo>
                    <a:lnTo>
                      <a:pt x="15" y="69"/>
                    </a:lnTo>
                    <a:lnTo>
                      <a:pt x="15" y="71"/>
                    </a:lnTo>
                    <a:lnTo>
                      <a:pt x="15" y="73"/>
                    </a:lnTo>
                    <a:lnTo>
                      <a:pt x="17" y="76"/>
                    </a:lnTo>
                    <a:lnTo>
                      <a:pt x="17" y="78"/>
                    </a:lnTo>
                    <a:lnTo>
                      <a:pt x="17" y="78"/>
                    </a:lnTo>
                    <a:lnTo>
                      <a:pt x="13" y="81"/>
                    </a:lnTo>
                    <a:lnTo>
                      <a:pt x="10" y="83"/>
                    </a:lnTo>
                    <a:lnTo>
                      <a:pt x="5" y="86"/>
                    </a:lnTo>
                    <a:lnTo>
                      <a:pt x="3" y="88"/>
                    </a:lnTo>
                    <a:lnTo>
                      <a:pt x="0" y="88"/>
                    </a:lnTo>
                    <a:lnTo>
                      <a:pt x="3" y="88"/>
                    </a:lnTo>
                    <a:lnTo>
                      <a:pt x="3" y="90"/>
                    </a:lnTo>
                    <a:lnTo>
                      <a:pt x="5" y="95"/>
                    </a:lnTo>
                    <a:lnTo>
                      <a:pt x="5" y="95"/>
                    </a:lnTo>
                    <a:lnTo>
                      <a:pt x="5" y="95"/>
                    </a:lnTo>
                    <a:lnTo>
                      <a:pt x="5" y="95"/>
                    </a:lnTo>
                    <a:lnTo>
                      <a:pt x="5" y="95"/>
                    </a:lnTo>
                    <a:lnTo>
                      <a:pt x="8" y="95"/>
                    </a:lnTo>
                    <a:lnTo>
                      <a:pt x="8" y="98"/>
                    </a:lnTo>
                  </a:path>
                </a:pathLst>
              </a:custGeom>
              <a:noFill/>
              <a:ln w="5">
                <a:solidFill>
                  <a:srgbClr val="808285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200" dirty="0"/>
              </a:p>
            </p:txBody>
          </p:sp>
          <p:sp>
            <p:nvSpPr>
              <p:cNvPr id="199" name="Freeform 325">
                <a:extLst>
                  <a:ext uri="{FF2B5EF4-FFF2-40B4-BE49-F238E27FC236}">
                    <a16:creationId xmlns:a16="http://schemas.microsoft.com/office/drawing/2014/main" id="{E49A31E5-6933-44AB-A087-4F9130D1313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433" y="1907"/>
                <a:ext cx="56" cy="34"/>
              </a:xfrm>
              <a:custGeom>
                <a:avLst/>
                <a:gdLst>
                  <a:gd name="T0" fmla="*/ 0 w 56"/>
                  <a:gd name="T1" fmla="*/ 0 h 34"/>
                  <a:gd name="T2" fmla="*/ 7 w 56"/>
                  <a:gd name="T3" fmla="*/ 5 h 34"/>
                  <a:gd name="T4" fmla="*/ 15 w 56"/>
                  <a:gd name="T5" fmla="*/ 9 h 34"/>
                  <a:gd name="T6" fmla="*/ 22 w 56"/>
                  <a:gd name="T7" fmla="*/ 12 h 34"/>
                  <a:gd name="T8" fmla="*/ 29 w 56"/>
                  <a:gd name="T9" fmla="*/ 17 h 34"/>
                  <a:gd name="T10" fmla="*/ 34 w 56"/>
                  <a:gd name="T11" fmla="*/ 22 h 34"/>
                  <a:gd name="T12" fmla="*/ 44 w 56"/>
                  <a:gd name="T13" fmla="*/ 26 h 34"/>
                  <a:gd name="T14" fmla="*/ 49 w 56"/>
                  <a:gd name="T15" fmla="*/ 29 h 34"/>
                  <a:gd name="T16" fmla="*/ 56 w 56"/>
                  <a:gd name="T17" fmla="*/ 34 h 3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56" h="34">
                    <a:moveTo>
                      <a:pt x="0" y="0"/>
                    </a:moveTo>
                    <a:lnTo>
                      <a:pt x="7" y="5"/>
                    </a:lnTo>
                    <a:lnTo>
                      <a:pt x="15" y="9"/>
                    </a:lnTo>
                    <a:lnTo>
                      <a:pt x="22" y="12"/>
                    </a:lnTo>
                    <a:lnTo>
                      <a:pt x="29" y="17"/>
                    </a:lnTo>
                    <a:lnTo>
                      <a:pt x="34" y="22"/>
                    </a:lnTo>
                    <a:lnTo>
                      <a:pt x="44" y="26"/>
                    </a:lnTo>
                    <a:lnTo>
                      <a:pt x="49" y="29"/>
                    </a:lnTo>
                    <a:lnTo>
                      <a:pt x="56" y="34"/>
                    </a:lnTo>
                  </a:path>
                </a:pathLst>
              </a:custGeom>
              <a:noFill/>
              <a:ln w="5">
                <a:solidFill>
                  <a:srgbClr val="808285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200" dirty="0"/>
              </a:p>
            </p:txBody>
          </p:sp>
          <p:sp>
            <p:nvSpPr>
              <p:cNvPr id="200" name="Freeform 326">
                <a:extLst>
                  <a:ext uri="{FF2B5EF4-FFF2-40B4-BE49-F238E27FC236}">
                    <a16:creationId xmlns:a16="http://schemas.microsoft.com/office/drawing/2014/main" id="{D6E2A5EA-8535-423F-AF0A-63816C2874C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523" y="1558"/>
                <a:ext cx="12" cy="219"/>
              </a:xfrm>
              <a:custGeom>
                <a:avLst/>
                <a:gdLst>
                  <a:gd name="T0" fmla="*/ 10 w 12"/>
                  <a:gd name="T1" fmla="*/ 210 h 219"/>
                  <a:gd name="T2" fmla="*/ 12 w 12"/>
                  <a:gd name="T3" fmla="*/ 202 h 219"/>
                  <a:gd name="T4" fmla="*/ 12 w 12"/>
                  <a:gd name="T5" fmla="*/ 176 h 219"/>
                  <a:gd name="T6" fmla="*/ 12 w 12"/>
                  <a:gd name="T7" fmla="*/ 146 h 219"/>
                  <a:gd name="T8" fmla="*/ 12 w 12"/>
                  <a:gd name="T9" fmla="*/ 141 h 219"/>
                  <a:gd name="T10" fmla="*/ 10 w 12"/>
                  <a:gd name="T11" fmla="*/ 139 h 219"/>
                  <a:gd name="T12" fmla="*/ 10 w 12"/>
                  <a:gd name="T13" fmla="*/ 137 h 219"/>
                  <a:gd name="T14" fmla="*/ 8 w 12"/>
                  <a:gd name="T15" fmla="*/ 134 h 219"/>
                  <a:gd name="T16" fmla="*/ 5 w 12"/>
                  <a:gd name="T17" fmla="*/ 137 h 219"/>
                  <a:gd name="T18" fmla="*/ 5 w 12"/>
                  <a:gd name="T19" fmla="*/ 137 h 219"/>
                  <a:gd name="T20" fmla="*/ 3 w 12"/>
                  <a:gd name="T21" fmla="*/ 139 h 219"/>
                  <a:gd name="T22" fmla="*/ 3 w 12"/>
                  <a:gd name="T23" fmla="*/ 141 h 219"/>
                  <a:gd name="T24" fmla="*/ 0 w 12"/>
                  <a:gd name="T25" fmla="*/ 141 h 219"/>
                  <a:gd name="T26" fmla="*/ 0 w 12"/>
                  <a:gd name="T27" fmla="*/ 137 h 219"/>
                  <a:gd name="T28" fmla="*/ 0 w 12"/>
                  <a:gd name="T29" fmla="*/ 134 h 219"/>
                  <a:gd name="T30" fmla="*/ 5 w 12"/>
                  <a:gd name="T31" fmla="*/ 120 h 219"/>
                  <a:gd name="T32" fmla="*/ 5 w 12"/>
                  <a:gd name="T33" fmla="*/ 120 h 219"/>
                  <a:gd name="T34" fmla="*/ 3 w 12"/>
                  <a:gd name="T35" fmla="*/ 115 h 219"/>
                  <a:gd name="T36" fmla="*/ 3 w 12"/>
                  <a:gd name="T37" fmla="*/ 112 h 219"/>
                  <a:gd name="T38" fmla="*/ 3 w 12"/>
                  <a:gd name="T39" fmla="*/ 110 h 219"/>
                  <a:gd name="T40" fmla="*/ 3 w 12"/>
                  <a:gd name="T41" fmla="*/ 107 h 219"/>
                  <a:gd name="T42" fmla="*/ 0 w 12"/>
                  <a:gd name="T43" fmla="*/ 98 h 219"/>
                  <a:gd name="T44" fmla="*/ 0 w 12"/>
                  <a:gd name="T45" fmla="*/ 98 h 219"/>
                  <a:gd name="T46" fmla="*/ 0 w 12"/>
                  <a:gd name="T47" fmla="*/ 95 h 219"/>
                  <a:gd name="T48" fmla="*/ 0 w 12"/>
                  <a:gd name="T49" fmla="*/ 90 h 219"/>
                  <a:gd name="T50" fmla="*/ 3 w 12"/>
                  <a:gd name="T51" fmla="*/ 81 h 219"/>
                  <a:gd name="T52" fmla="*/ 5 w 12"/>
                  <a:gd name="T53" fmla="*/ 78 h 219"/>
                  <a:gd name="T54" fmla="*/ 5 w 12"/>
                  <a:gd name="T55" fmla="*/ 78 h 219"/>
                  <a:gd name="T56" fmla="*/ 8 w 12"/>
                  <a:gd name="T57" fmla="*/ 76 h 219"/>
                  <a:gd name="T58" fmla="*/ 8 w 12"/>
                  <a:gd name="T59" fmla="*/ 71 h 219"/>
                  <a:gd name="T60" fmla="*/ 8 w 12"/>
                  <a:gd name="T61" fmla="*/ 63 h 219"/>
                  <a:gd name="T62" fmla="*/ 8 w 12"/>
                  <a:gd name="T63" fmla="*/ 61 h 219"/>
                  <a:gd name="T64" fmla="*/ 10 w 12"/>
                  <a:gd name="T65" fmla="*/ 56 h 219"/>
                  <a:gd name="T66" fmla="*/ 10 w 12"/>
                  <a:gd name="T67" fmla="*/ 54 h 219"/>
                  <a:gd name="T68" fmla="*/ 5 w 12"/>
                  <a:gd name="T69" fmla="*/ 46 h 219"/>
                  <a:gd name="T70" fmla="*/ 3 w 12"/>
                  <a:gd name="T71" fmla="*/ 39 h 219"/>
                  <a:gd name="T72" fmla="*/ 3 w 12"/>
                  <a:gd name="T73" fmla="*/ 37 h 219"/>
                  <a:gd name="T74" fmla="*/ 5 w 12"/>
                  <a:gd name="T75" fmla="*/ 29 h 219"/>
                  <a:gd name="T76" fmla="*/ 5 w 12"/>
                  <a:gd name="T77" fmla="*/ 24 h 219"/>
                  <a:gd name="T78" fmla="*/ 8 w 12"/>
                  <a:gd name="T79" fmla="*/ 22 h 219"/>
                  <a:gd name="T80" fmla="*/ 5 w 12"/>
                  <a:gd name="T81" fmla="*/ 20 h 219"/>
                  <a:gd name="T82" fmla="*/ 5 w 12"/>
                  <a:gd name="T83" fmla="*/ 17 h 219"/>
                  <a:gd name="T84" fmla="*/ 3 w 12"/>
                  <a:gd name="T85" fmla="*/ 15 h 219"/>
                  <a:gd name="T86" fmla="*/ 5 w 12"/>
                  <a:gd name="T87" fmla="*/ 12 h 219"/>
                  <a:gd name="T88" fmla="*/ 5 w 12"/>
                  <a:gd name="T89" fmla="*/ 10 h 219"/>
                  <a:gd name="T90" fmla="*/ 8 w 12"/>
                  <a:gd name="T91" fmla="*/ 7 h 219"/>
                  <a:gd name="T92" fmla="*/ 5 w 12"/>
                  <a:gd name="T93" fmla="*/ 3 h 21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</a:cxnLst>
                <a:rect l="0" t="0" r="r" b="b"/>
                <a:pathLst>
                  <a:path w="12" h="219">
                    <a:moveTo>
                      <a:pt x="12" y="219"/>
                    </a:moveTo>
                    <a:lnTo>
                      <a:pt x="10" y="212"/>
                    </a:lnTo>
                    <a:lnTo>
                      <a:pt x="10" y="210"/>
                    </a:lnTo>
                    <a:lnTo>
                      <a:pt x="12" y="207"/>
                    </a:lnTo>
                    <a:lnTo>
                      <a:pt x="12" y="207"/>
                    </a:lnTo>
                    <a:lnTo>
                      <a:pt x="12" y="202"/>
                    </a:lnTo>
                    <a:lnTo>
                      <a:pt x="12" y="198"/>
                    </a:lnTo>
                    <a:lnTo>
                      <a:pt x="12" y="183"/>
                    </a:lnTo>
                    <a:lnTo>
                      <a:pt x="12" y="176"/>
                    </a:lnTo>
                    <a:lnTo>
                      <a:pt x="12" y="163"/>
                    </a:lnTo>
                    <a:lnTo>
                      <a:pt x="12" y="151"/>
                    </a:lnTo>
                    <a:lnTo>
                      <a:pt x="12" y="146"/>
                    </a:lnTo>
                    <a:lnTo>
                      <a:pt x="12" y="146"/>
                    </a:lnTo>
                    <a:lnTo>
                      <a:pt x="12" y="141"/>
                    </a:lnTo>
                    <a:lnTo>
                      <a:pt x="12" y="141"/>
                    </a:lnTo>
                    <a:lnTo>
                      <a:pt x="12" y="141"/>
                    </a:lnTo>
                    <a:lnTo>
                      <a:pt x="10" y="141"/>
                    </a:lnTo>
                    <a:lnTo>
                      <a:pt x="10" y="139"/>
                    </a:lnTo>
                    <a:lnTo>
                      <a:pt x="10" y="137"/>
                    </a:lnTo>
                    <a:lnTo>
                      <a:pt x="10" y="137"/>
                    </a:lnTo>
                    <a:lnTo>
                      <a:pt x="10" y="137"/>
                    </a:lnTo>
                    <a:lnTo>
                      <a:pt x="8" y="134"/>
                    </a:lnTo>
                    <a:lnTo>
                      <a:pt x="8" y="134"/>
                    </a:lnTo>
                    <a:lnTo>
                      <a:pt x="8" y="134"/>
                    </a:lnTo>
                    <a:lnTo>
                      <a:pt x="5" y="134"/>
                    </a:lnTo>
                    <a:lnTo>
                      <a:pt x="5" y="134"/>
                    </a:lnTo>
                    <a:lnTo>
                      <a:pt x="5" y="137"/>
                    </a:lnTo>
                    <a:lnTo>
                      <a:pt x="5" y="137"/>
                    </a:lnTo>
                    <a:lnTo>
                      <a:pt x="5" y="137"/>
                    </a:lnTo>
                    <a:lnTo>
                      <a:pt x="5" y="137"/>
                    </a:lnTo>
                    <a:lnTo>
                      <a:pt x="5" y="139"/>
                    </a:lnTo>
                    <a:lnTo>
                      <a:pt x="5" y="139"/>
                    </a:lnTo>
                    <a:lnTo>
                      <a:pt x="3" y="139"/>
                    </a:lnTo>
                    <a:lnTo>
                      <a:pt x="3" y="139"/>
                    </a:lnTo>
                    <a:lnTo>
                      <a:pt x="3" y="141"/>
                    </a:lnTo>
                    <a:lnTo>
                      <a:pt x="3" y="141"/>
                    </a:lnTo>
                    <a:lnTo>
                      <a:pt x="3" y="141"/>
                    </a:lnTo>
                    <a:lnTo>
                      <a:pt x="0" y="141"/>
                    </a:lnTo>
                    <a:lnTo>
                      <a:pt x="0" y="141"/>
                    </a:lnTo>
                    <a:lnTo>
                      <a:pt x="0" y="139"/>
                    </a:lnTo>
                    <a:lnTo>
                      <a:pt x="0" y="139"/>
                    </a:lnTo>
                    <a:lnTo>
                      <a:pt x="0" y="137"/>
                    </a:lnTo>
                    <a:lnTo>
                      <a:pt x="0" y="134"/>
                    </a:lnTo>
                    <a:lnTo>
                      <a:pt x="0" y="134"/>
                    </a:lnTo>
                    <a:lnTo>
                      <a:pt x="0" y="134"/>
                    </a:lnTo>
                    <a:lnTo>
                      <a:pt x="5" y="124"/>
                    </a:lnTo>
                    <a:lnTo>
                      <a:pt x="5" y="122"/>
                    </a:lnTo>
                    <a:lnTo>
                      <a:pt x="5" y="120"/>
                    </a:lnTo>
                    <a:lnTo>
                      <a:pt x="5" y="120"/>
                    </a:lnTo>
                    <a:lnTo>
                      <a:pt x="5" y="120"/>
                    </a:lnTo>
                    <a:lnTo>
                      <a:pt x="5" y="120"/>
                    </a:lnTo>
                    <a:lnTo>
                      <a:pt x="3" y="117"/>
                    </a:lnTo>
                    <a:lnTo>
                      <a:pt x="3" y="115"/>
                    </a:lnTo>
                    <a:lnTo>
                      <a:pt x="3" y="115"/>
                    </a:lnTo>
                    <a:lnTo>
                      <a:pt x="3" y="112"/>
                    </a:lnTo>
                    <a:lnTo>
                      <a:pt x="3" y="112"/>
                    </a:lnTo>
                    <a:lnTo>
                      <a:pt x="3" y="112"/>
                    </a:lnTo>
                    <a:lnTo>
                      <a:pt x="3" y="110"/>
                    </a:lnTo>
                    <a:lnTo>
                      <a:pt x="3" y="110"/>
                    </a:lnTo>
                    <a:lnTo>
                      <a:pt x="3" y="110"/>
                    </a:lnTo>
                    <a:lnTo>
                      <a:pt x="3" y="110"/>
                    </a:lnTo>
                    <a:lnTo>
                      <a:pt x="3" y="107"/>
                    </a:lnTo>
                    <a:lnTo>
                      <a:pt x="3" y="107"/>
                    </a:lnTo>
                    <a:lnTo>
                      <a:pt x="0" y="102"/>
                    </a:lnTo>
                    <a:lnTo>
                      <a:pt x="0" y="102"/>
                    </a:lnTo>
                    <a:lnTo>
                      <a:pt x="0" y="98"/>
                    </a:lnTo>
                    <a:lnTo>
                      <a:pt x="0" y="98"/>
                    </a:lnTo>
                    <a:lnTo>
                      <a:pt x="0" y="98"/>
                    </a:lnTo>
                    <a:lnTo>
                      <a:pt x="0" y="98"/>
                    </a:lnTo>
                    <a:lnTo>
                      <a:pt x="0" y="95"/>
                    </a:lnTo>
                    <a:lnTo>
                      <a:pt x="0" y="95"/>
                    </a:lnTo>
                    <a:lnTo>
                      <a:pt x="0" y="95"/>
                    </a:lnTo>
                    <a:lnTo>
                      <a:pt x="0" y="93"/>
                    </a:lnTo>
                    <a:lnTo>
                      <a:pt x="0" y="93"/>
                    </a:lnTo>
                    <a:lnTo>
                      <a:pt x="0" y="90"/>
                    </a:lnTo>
                    <a:lnTo>
                      <a:pt x="3" y="83"/>
                    </a:lnTo>
                    <a:lnTo>
                      <a:pt x="3" y="83"/>
                    </a:lnTo>
                    <a:lnTo>
                      <a:pt x="3" y="81"/>
                    </a:lnTo>
                    <a:lnTo>
                      <a:pt x="3" y="81"/>
                    </a:lnTo>
                    <a:lnTo>
                      <a:pt x="3" y="78"/>
                    </a:lnTo>
                    <a:lnTo>
                      <a:pt x="5" y="78"/>
                    </a:lnTo>
                    <a:lnTo>
                      <a:pt x="5" y="78"/>
                    </a:lnTo>
                    <a:lnTo>
                      <a:pt x="5" y="78"/>
                    </a:lnTo>
                    <a:lnTo>
                      <a:pt x="5" y="78"/>
                    </a:lnTo>
                    <a:lnTo>
                      <a:pt x="8" y="76"/>
                    </a:lnTo>
                    <a:lnTo>
                      <a:pt x="8" y="76"/>
                    </a:lnTo>
                    <a:lnTo>
                      <a:pt x="8" y="76"/>
                    </a:lnTo>
                    <a:lnTo>
                      <a:pt x="8" y="73"/>
                    </a:lnTo>
                    <a:lnTo>
                      <a:pt x="8" y="71"/>
                    </a:lnTo>
                    <a:lnTo>
                      <a:pt x="8" y="71"/>
                    </a:lnTo>
                    <a:lnTo>
                      <a:pt x="8" y="66"/>
                    </a:lnTo>
                    <a:lnTo>
                      <a:pt x="8" y="63"/>
                    </a:lnTo>
                    <a:lnTo>
                      <a:pt x="8" y="63"/>
                    </a:lnTo>
                    <a:lnTo>
                      <a:pt x="8" y="63"/>
                    </a:lnTo>
                    <a:lnTo>
                      <a:pt x="8" y="63"/>
                    </a:lnTo>
                    <a:lnTo>
                      <a:pt x="8" y="61"/>
                    </a:lnTo>
                    <a:lnTo>
                      <a:pt x="10" y="59"/>
                    </a:lnTo>
                    <a:lnTo>
                      <a:pt x="10" y="59"/>
                    </a:lnTo>
                    <a:lnTo>
                      <a:pt x="10" y="56"/>
                    </a:lnTo>
                    <a:lnTo>
                      <a:pt x="10" y="56"/>
                    </a:lnTo>
                    <a:lnTo>
                      <a:pt x="10" y="54"/>
                    </a:lnTo>
                    <a:lnTo>
                      <a:pt x="10" y="54"/>
                    </a:lnTo>
                    <a:lnTo>
                      <a:pt x="10" y="51"/>
                    </a:lnTo>
                    <a:lnTo>
                      <a:pt x="8" y="51"/>
                    </a:lnTo>
                    <a:lnTo>
                      <a:pt x="5" y="46"/>
                    </a:lnTo>
                    <a:lnTo>
                      <a:pt x="5" y="44"/>
                    </a:lnTo>
                    <a:lnTo>
                      <a:pt x="5" y="42"/>
                    </a:lnTo>
                    <a:lnTo>
                      <a:pt x="3" y="39"/>
                    </a:lnTo>
                    <a:lnTo>
                      <a:pt x="3" y="37"/>
                    </a:lnTo>
                    <a:lnTo>
                      <a:pt x="3" y="37"/>
                    </a:lnTo>
                    <a:lnTo>
                      <a:pt x="3" y="37"/>
                    </a:lnTo>
                    <a:lnTo>
                      <a:pt x="5" y="32"/>
                    </a:lnTo>
                    <a:lnTo>
                      <a:pt x="5" y="32"/>
                    </a:lnTo>
                    <a:lnTo>
                      <a:pt x="5" y="29"/>
                    </a:lnTo>
                    <a:lnTo>
                      <a:pt x="5" y="27"/>
                    </a:lnTo>
                    <a:lnTo>
                      <a:pt x="5" y="24"/>
                    </a:lnTo>
                    <a:lnTo>
                      <a:pt x="5" y="24"/>
                    </a:lnTo>
                    <a:lnTo>
                      <a:pt x="8" y="22"/>
                    </a:lnTo>
                    <a:lnTo>
                      <a:pt x="8" y="22"/>
                    </a:lnTo>
                    <a:lnTo>
                      <a:pt x="8" y="22"/>
                    </a:lnTo>
                    <a:lnTo>
                      <a:pt x="8" y="22"/>
                    </a:lnTo>
                    <a:lnTo>
                      <a:pt x="5" y="20"/>
                    </a:lnTo>
                    <a:lnTo>
                      <a:pt x="5" y="20"/>
                    </a:lnTo>
                    <a:lnTo>
                      <a:pt x="5" y="20"/>
                    </a:lnTo>
                    <a:lnTo>
                      <a:pt x="5" y="17"/>
                    </a:lnTo>
                    <a:lnTo>
                      <a:pt x="5" y="17"/>
                    </a:lnTo>
                    <a:lnTo>
                      <a:pt x="3" y="17"/>
                    </a:lnTo>
                    <a:lnTo>
                      <a:pt x="3" y="17"/>
                    </a:lnTo>
                    <a:lnTo>
                      <a:pt x="3" y="15"/>
                    </a:lnTo>
                    <a:lnTo>
                      <a:pt x="3" y="15"/>
                    </a:lnTo>
                    <a:lnTo>
                      <a:pt x="3" y="15"/>
                    </a:lnTo>
                    <a:lnTo>
                      <a:pt x="5" y="12"/>
                    </a:lnTo>
                    <a:lnTo>
                      <a:pt x="5" y="12"/>
                    </a:lnTo>
                    <a:lnTo>
                      <a:pt x="5" y="10"/>
                    </a:lnTo>
                    <a:lnTo>
                      <a:pt x="5" y="10"/>
                    </a:lnTo>
                    <a:lnTo>
                      <a:pt x="5" y="10"/>
                    </a:lnTo>
                    <a:lnTo>
                      <a:pt x="8" y="7"/>
                    </a:lnTo>
                    <a:lnTo>
                      <a:pt x="8" y="7"/>
                    </a:lnTo>
                    <a:lnTo>
                      <a:pt x="8" y="5"/>
                    </a:lnTo>
                    <a:lnTo>
                      <a:pt x="5" y="5"/>
                    </a:lnTo>
                    <a:lnTo>
                      <a:pt x="5" y="3"/>
                    </a:lnTo>
                    <a:lnTo>
                      <a:pt x="5" y="0"/>
                    </a:lnTo>
                  </a:path>
                </a:pathLst>
              </a:custGeom>
              <a:noFill/>
              <a:ln w="5">
                <a:solidFill>
                  <a:srgbClr val="808285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200" dirty="0"/>
              </a:p>
            </p:txBody>
          </p:sp>
          <p:sp>
            <p:nvSpPr>
              <p:cNvPr id="201" name="Freeform 327">
                <a:extLst>
                  <a:ext uri="{FF2B5EF4-FFF2-40B4-BE49-F238E27FC236}">
                    <a16:creationId xmlns:a16="http://schemas.microsoft.com/office/drawing/2014/main" id="{963A9C74-958B-49D9-B8D4-A98A9A10501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584" y="1558"/>
                <a:ext cx="73" cy="222"/>
              </a:xfrm>
              <a:custGeom>
                <a:avLst/>
                <a:gdLst>
                  <a:gd name="T0" fmla="*/ 73 w 73"/>
                  <a:gd name="T1" fmla="*/ 0 h 222"/>
                  <a:gd name="T2" fmla="*/ 71 w 73"/>
                  <a:gd name="T3" fmla="*/ 3 h 222"/>
                  <a:gd name="T4" fmla="*/ 71 w 73"/>
                  <a:gd name="T5" fmla="*/ 7 h 222"/>
                  <a:gd name="T6" fmla="*/ 73 w 73"/>
                  <a:gd name="T7" fmla="*/ 10 h 222"/>
                  <a:gd name="T8" fmla="*/ 71 w 73"/>
                  <a:gd name="T9" fmla="*/ 17 h 222"/>
                  <a:gd name="T10" fmla="*/ 64 w 73"/>
                  <a:gd name="T11" fmla="*/ 24 h 222"/>
                  <a:gd name="T12" fmla="*/ 66 w 73"/>
                  <a:gd name="T13" fmla="*/ 29 h 222"/>
                  <a:gd name="T14" fmla="*/ 66 w 73"/>
                  <a:gd name="T15" fmla="*/ 32 h 222"/>
                  <a:gd name="T16" fmla="*/ 68 w 73"/>
                  <a:gd name="T17" fmla="*/ 39 h 222"/>
                  <a:gd name="T18" fmla="*/ 71 w 73"/>
                  <a:gd name="T19" fmla="*/ 42 h 222"/>
                  <a:gd name="T20" fmla="*/ 71 w 73"/>
                  <a:gd name="T21" fmla="*/ 44 h 222"/>
                  <a:gd name="T22" fmla="*/ 68 w 73"/>
                  <a:gd name="T23" fmla="*/ 44 h 222"/>
                  <a:gd name="T24" fmla="*/ 66 w 73"/>
                  <a:gd name="T25" fmla="*/ 46 h 222"/>
                  <a:gd name="T26" fmla="*/ 66 w 73"/>
                  <a:gd name="T27" fmla="*/ 49 h 222"/>
                  <a:gd name="T28" fmla="*/ 64 w 73"/>
                  <a:gd name="T29" fmla="*/ 54 h 222"/>
                  <a:gd name="T30" fmla="*/ 61 w 73"/>
                  <a:gd name="T31" fmla="*/ 56 h 222"/>
                  <a:gd name="T32" fmla="*/ 56 w 73"/>
                  <a:gd name="T33" fmla="*/ 59 h 222"/>
                  <a:gd name="T34" fmla="*/ 51 w 73"/>
                  <a:gd name="T35" fmla="*/ 61 h 222"/>
                  <a:gd name="T36" fmla="*/ 49 w 73"/>
                  <a:gd name="T37" fmla="*/ 66 h 222"/>
                  <a:gd name="T38" fmla="*/ 44 w 73"/>
                  <a:gd name="T39" fmla="*/ 66 h 222"/>
                  <a:gd name="T40" fmla="*/ 37 w 73"/>
                  <a:gd name="T41" fmla="*/ 68 h 222"/>
                  <a:gd name="T42" fmla="*/ 34 w 73"/>
                  <a:gd name="T43" fmla="*/ 76 h 222"/>
                  <a:gd name="T44" fmla="*/ 34 w 73"/>
                  <a:gd name="T45" fmla="*/ 90 h 222"/>
                  <a:gd name="T46" fmla="*/ 32 w 73"/>
                  <a:gd name="T47" fmla="*/ 98 h 222"/>
                  <a:gd name="T48" fmla="*/ 32 w 73"/>
                  <a:gd name="T49" fmla="*/ 100 h 222"/>
                  <a:gd name="T50" fmla="*/ 32 w 73"/>
                  <a:gd name="T51" fmla="*/ 100 h 222"/>
                  <a:gd name="T52" fmla="*/ 29 w 73"/>
                  <a:gd name="T53" fmla="*/ 107 h 222"/>
                  <a:gd name="T54" fmla="*/ 27 w 73"/>
                  <a:gd name="T55" fmla="*/ 110 h 222"/>
                  <a:gd name="T56" fmla="*/ 25 w 73"/>
                  <a:gd name="T57" fmla="*/ 115 h 222"/>
                  <a:gd name="T58" fmla="*/ 25 w 73"/>
                  <a:gd name="T59" fmla="*/ 120 h 222"/>
                  <a:gd name="T60" fmla="*/ 20 w 73"/>
                  <a:gd name="T61" fmla="*/ 124 h 222"/>
                  <a:gd name="T62" fmla="*/ 17 w 73"/>
                  <a:gd name="T63" fmla="*/ 127 h 222"/>
                  <a:gd name="T64" fmla="*/ 17 w 73"/>
                  <a:gd name="T65" fmla="*/ 132 h 222"/>
                  <a:gd name="T66" fmla="*/ 15 w 73"/>
                  <a:gd name="T67" fmla="*/ 137 h 222"/>
                  <a:gd name="T68" fmla="*/ 12 w 73"/>
                  <a:gd name="T69" fmla="*/ 141 h 222"/>
                  <a:gd name="T70" fmla="*/ 10 w 73"/>
                  <a:gd name="T71" fmla="*/ 144 h 222"/>
                  <a:gd name="T72" fmla="*/ 10 w 73"/>
                  <a:gd name="T73" fmla="*/ 163 h 222"/>
                  <a:gd name="T74" fmla="*/ 10 w 73"/>
                  <a:gd name="T75" fmla="*/ 168 h 222"/>
                  <a:gd name="T76" fmla="*/ 8 w 73"/>
                  <a:gd name="T77" fmla="*/ 171 h 222"/>
                  <a:gd name="T78" fmla="*/ 8 w 73"/>
                  <a:gd name="T79" fmla="*/ 173 h 222"/>
                  <a:gd name="T80" fmla="*/ 8 w 73"/>
                  <a:gd name="T81" fmla="*/ 173 h 222"/>
                  <a:gd name="T82" fmla="*/ 8 w 73"/>
                  <a:gd name="T83" fmla="*/ 173 h 222"/>
                  <a:gd name="T84" fmla="*/ 8 w 73"/>
                  <a:gd name="T85" fmla="*/ 176 h 222"/>
                  <a:gd name="T86" fmla="*/ 8 w 73"/>
                  <a:gd name="T87" fmla="*/ 178 h 222"/>
                  <a:gd name="T88" fmla="*/ 8 w 73"/>
                  <a:gd name="T89" fmla="*/ 183 h 222"/>
                  <a:gd name="T90" fmla="*/ 8 w 73"/>
                  <a:gd name="T91" fmla="*/ 190 h 222"/>
                  <a:gd name="T92" fmla="*/ 5 w 73"/>
                  <a:gd name="T93" fmla="*/ 198 h 222"/>
                  <a:gd name="T94" fmla="*/ 3 w 73"/>
                  <a:gd name="T95" fmla="*/ 198 h 222"/>
                  <a:gd name="T96" fmla="*/ 3 w 73"/>
                  <a:gd name="T97" fmla="*/ 202 h 222"/>
                  <a:gd name="T98" fmla="*/ 0 w 73"/>
                  <a:gd name="T99" fmla="*/ 205 h 222"/>
                  <a:gd name="T100" fmla="*/ 0 w 73"/>
                  <a:gd name="T101" fmla="*/ 210 h 222"/>
                  <a:gd name="T102" fmla="*/ 0 w 73"/>
                  <a:gd name="T103" fmla="*/ 212 h 222"/>
                  <a:gd name="T104" fmla="*/ 3 w 73"/>
                  <a:gd name="T105" fmla="*/ 212 h 222"/>
                  <a:gd name="T106" fmla="*/ 5 w 73"/>
                  <a:gd name="T107" fmla="*/ 219 h 222"/>
                  <a:gd name="T108" fmla="*/ 8 w 73"/>
                  <a:gd name="T109" fmla="*/ 222 h 2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</a:cxnLst>
                <a:rect l="0" t="0" r="r" b="b"/>
                <a:pathLst>
                  <a:path w="73" h="222">
                    <a:moveTo>
                      <a:pt x="73" y="0"/>
                    </a:moveTo>
                    <a:lnTo>
                      <a:pt x="73" y="0"/>
                    </a:lnTo>
                    <a:lnTo>
                      <a:pt x="73" y="0"/>
                    </a:lnTo>
                    <a:lnTo>
                      <a:pt x="71" y="3"/>
                    </a:lnTo>
                    <a:lnTo>
                      <a:pt x="71" y="5"/>
                    </a:lnTo>
                    <a:lnTo>
                      <a:pt x="71" y="7"/>
                    </a:lnTo>
                    <a:lnTo>
                      <a:pt x="73" y="7"/>
                    </a:lnTo>
                    <a:lnTo>
                      <a:pt x="73" y="10"/>
                    </a:lnTo>
                    <a:lnTo>
                      <a:pt x="73" y="12"/>
                    </a:lnTo>
                    <a:lnTo>
                      <a:pt x="71" y="17"/>
                    </a:lnTo>
                    <a:lnTo>
                      <a:pt x="66" y="22"/>
                    </a:lnTo>
                    <a:lnTo>
                      <a:pt x="64" y="24"/>
                    </a:lnTo>
                    <a:lnTo>
                      <a:pt x="64" y="27"/>
                    </a:lnTo>
                    <a:lnTo>
                      <a:pt x="66" y="29"/>
                    </a:lnTo>
                    <a:lnTo>
                      <a:pt x="66" y="29"/>
                    </a:lnTo>
                    <a:lnTo>
                      <a:pt x="66" y="32"/>
                    </a:lnTo>
                    <a:lnTo>
                      <a:pt x="66" y="34"/>
                    </a:lnTo>
                    <a:lnTo>
                      <a:pt x="68" y="39"/>
                    </a:lnTo>
                    <a:lnTo>
                      <a:pt x="71" y="39"/>
                    </a:lnTo>
                    <a:lnTo>
                      <a:pt x="71" y="42"/>
                    </a:lnTo>
                    <a:lnTo>
                      <a:pt x="71" y="42"/>
                    </a:lnTo>
                    <a:lnTo>
                      <a:pt x="71" y="44"/>
                    </a:lnTo>
                    <a:lnTo>
                      <a:pt x="68" y="44"/>
                    </a:lnTo>
                    <a:lnTo>
                      <a:pt x="68" y="44"/>
                    </a:lnTo>
                    <a:lnTo>
                      <a:pt x="68" y="44"/>
                    </a:lnTo>
                    <a:lnTo>
                      <a:pt x="66" y="46"/>
                    </a:lnTo>
                    <a:lnTo>
                      <a:pt x="66" y="46"/>
                    </a:lnTo>
                    <a:lnTo>
                      <a:pt x="66" y="49"/>
                    </a:lnTo>
                    <a:lnTo>
                      <a:pt x="66" y="51"/>
                    </a:lnTo>
                    <a:lnTo>
                      <a:pt x="64" y="54"/>
                    </a:lnTo>
                    <a:lnTo>
                      <a:pt x="61" y="56"/>
                    </a:lnTo>
                    <a:lnTo>
                      <a:pt x="61" y="56"/>
                    </a:lnTo>
                    <a:lnTo>
                      <a:pt x="59" y="56"/>
                    </a:lnTo>
                    <a:lnTo>
                      <a:pt x="56" y="59"/>
                    </a:lnTo>
                    <a:lnTo>
                      <a:pt x="54" y="61"/>
                    </a:lnTo>
                    <a:lnTo>
                      <a:pt x="51" y="61"/>
                    </a:lnTo>
                    <a:lnTo>
                      <a:pt x="49" y="63"/>
                    </a:lnTo>
                    <a:lnTo>
                      <a:pt x="49" y="66"/>
                    </a:lnTo>
                    <a:lnTo>
                      <a:pt x="47" y="66"/>
                    </a:lnTo>
                    <a:lnTo>
                      <a:pt x="44" y="66"/>
                    </a:lnTo>
                    <a:lnTo>
                      <a:pt x="39" y="66"/>
                    </a:lnTo>
                    <a:lnTo>
                      <a:pt x="37" y="68"/>
                    </a:lnTo>
                    <a:lnTo>
                      <a:pt x="37" y="71"/>
                    </a:lnTo>
                    <a:lnTo>
                      <a:pt x="34" y="76"/>
                    </a:lnTo>
                    <a:lnTo>
                      <a:pt x="34" y="85"/>
                    </a:lnTo>
                    <a:lnTo>
                      <a:pt x="34" y="90"/>
                    </a:lnTo>
                    <a:lnTo>
                      <a:pt x="34" y="93"/>
                    </a:lnTo>
                    <a:lnTo>
                      <a:pt x="32" y="98"/>
                    </a:lnTo>
                    <a:lnTo>
                      <a:pt x="32" y="100"/>
                    </a:lnTo>
                    <a:lnTo>
                      <a:pt x="32" y="100"/>
                    </a:lnTo>
                    <a:lnTo>
                      <a:pt x="32" y="100"/>
                    </a:lnTo>
                    <a:lnTo>
                      <a:pt x="32" y="100"/>
                    </a:lnTo>
                    <a:lnTo>
                      <a:pt x="32" y="102"/>
                    </a:lnTo>
                    <a:lnTo>
                      <a:pt x="29" y="107"/>
                    </a:lnTo>
                    <a:lnTo>
                      <a:pt x="27" y="107"/>
                    </a:lnTo>
                    <a:lnTo>
                      <a:pt x="27" y="110"/>
                    </a:lnTo>
                    <a:lnTo>
                      <a:pt x="27" y="112"/>
                    </a:lnTo>
                    <a:lnTo>
                      <a:pt x="25" y="115"/>
                    </a:lnTo>
                    <a:lnTo>
                      <a:pt x="25" y="117"/>
                    </a:lnTo>
                    <a:lnTo>
                      <a:pt x="25" y="120"/>
                    </a:lnTo>
                    <a:lnTo>
                      <a:pt x="25" y="120"/>
                    </a:lnTo>
                    <a:lnTo>
                      <a:pt x="20" y="124"/>
                    </a:lnTo>
                    <a:lnTo>
                      <a:pt x="20" y="124"/>
                    </a:lnTo>
                    <a:lnTo>
                      <a:pt x="17" y="127"/>
                    </a:lnTo>
                    <a:lnTo>
                      <a:pt x="17" y="127"/>
                    </a:lnTo>
                    <a:lnTo>
                      <a:pt x="17" y="132"/>
                    </a:lnTo>
                    <a:lnTo>
                      <a:pt x="17" y="134"/>
                    </a:lnTo>
                    <a:lnTo>
                      <a:pt x="15" y="137"/>
                    </a:lnTo>
                    <a:lnTo>
                      <a:pt x="15" y="139"/>
                    </a:lnTo>
                    <a:lnTo>
                      <a:pt x="12" y="141"/>
                    </a:lnTo>
                    <a:lnTo>
                      <a:pt x="12" y="141"/>
                    </a:lnTo>
                    <a:lnTo>
                      <a:pt x="10" y="144"/>
                    </a:lnTo>
                    <a:lnTo>
                      <a:pt x="10" y="161"/>
                    </a:lnTo>
                    <a:lnTo>
                      <a:pt x="10" y="163"/>
                    </a:lnTo>
                    <a:lnTo>
                      <a:pt x="10" y="166"/>
                    </a:lnTo>
                    <a:lnTo>
                      <a:pt x="10" y="168"/>
                    </a:lnTo>
                    <a:lnTo>
                      <a:pt x="10" y="168"/>
                    </a:lnTo>
                    <a:lnTo>
                      <a:pt x="8" y="171"/>
                    </a:lnTo>
                    <a:lnTo>
                      <a:pt x="8" y="171"/>
                    </a:lnTo>
                    <a:lnTo>
                      <a:pt x="8" y="173"/>
                    </a:lnTo>
                    <a:lnTo>
                      <a:pt x="8" y="173"/>
                    </a:lnTo>
                    <a:lnTo>
                      <a:pt x="8" y="173"/>
                    </a:lnTo>
                    <a:lnTo>
                      <a:pt x="8" y="173"/>
                    </a:lnTo>
                    <a:lnTo>
                      <a:pt x="8" y="173"/>
                    </a:lnTo>
                    <a:lnTo>
                      <a:pt x="8" y="173"/>
                    </a:lnTo>
                    <a:lnTo>
                      <a:pt x="8" y="176"/>
                    </a:lnTo>
                    <a:lnTo>
                      <a:pt x="8" y="176"/>
                    </a:lnTo>
                    <a:lnTo>
                      <a:pt x="8" y="178"/>
                    </a:lnTo>
                    <a:lnTo>
                      <a:pt x="8" y="180"/>
                    </a:lnTo>
                    <a:lnTo>
                      <a:pt x="8" y="183"/>
                    </a:lnTo>
                    <a:lnTo>
                      <a:pt x="8" y="185"/>
                    </a:lnTo>
                    <a:lnTo>
                      <a:pt x="8" y="190"/>
                    </a:lnTo>
                    <a:lnTo>
                      <a:pt x="5" y="195"/>
                    </a:lnTo>
                    <a:lnTo>
                      <a:pt x="5" y="198"/>
                    </a:lnTo>
                    <a:lnTo>
                      <a:pt x="3" y="198"/>
                    </a:lnTo>
                    <a:lnTo>
                      <a:pt x="3" y="198"/>
                    </a:lnTo>
                    <a:lnTo>
                      <a:pt x="3" y="200"/>
                    </a:lnTo>
                    <a:lnTo>
                      <a:pt x="3" y="202"/>
                    </a:lnTo>
                    <a:lnTo>
                      <a:pt x="0" y="205"/>
                    </a:lnTo>
                    <a:lnTo>
                      <a:pt x="0" y="205"/>
                    </a:lnTo>
                    <a:lnTo>
                      <a:pt x="0" y="207"/>
                    </a:lnTo>
                    <a:lnTo>
                      <a:pt x="0" y="210"/>
                    </a:lnTo>
                    <a:lnTo>
                      <a:pt x="0" y="210"/>
                    </a:lnTo>
                    <a:lnTo>
                      <a:pt x="0" y="212"/>
                    </a:lnTo>
                    <a:lnTo>
                      <a:pt x="0" y="212"/>
                    </a:lnTo>
                    <a:lnTo>
                      <a:pt x="3" y="212"/>
                    </a:lnTo>
                    <a:lnTo>
                      <a:pt x="5" y="217"/>
                    </a:lnTo>
                    <a:lnTo>
                      <a:pt x="5" y="219"/>
                    </a:lnTo>
                    <a:lnTo>
                      <a:pt x="8" y="222"/>
                    </a:lnTo>
                    <a:lnTo>
                      <a:pt x="8" y="222"/>
                    </a:lnTo>
                  </a:path>
                </a:pathLst>
              </a:custGeom>
              <a:noFill/>
              <a:ln w="5">
                <a:solidFill>
                  <a:srgbClr val="808285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200" dirty="0"/>
              </a:p>
            </p:txBody>
          </p:sp>
          <p:sp>
            <p:nvSpPr>
              <p:cNvPr id="202" name="Freeform 328">
                <a:extLst>
                  <a:ext uri="{FF2B5EF4-FFF2-40B4-BE49-F238E27FC236}">
                    <a16:creationId xmlns:a16="http://schemas.microsoft.com/office/drawing/2014/main" id="{134DDEC1-34BA-4DA8-AB73-5B9E108AE5A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687" y="1529"/>
                <a:ext cx="24" cy="217"/>
              </a:xfrm>
              <a:custGeom>
                <a:avLst/>
                <a:gdLst>
                  <a:gd name="T0" fmla="*/ 24 w 24"/>
                  <a:gd name="T1" fmla="*/ 217 h 217"/>
                  <a:gd name="T2" fmla="*/ 19 w 24"/>
                  <a:gd name="T3" fmla="*/ 212 h 217"/>
                  <a:gd name="T4" fmla="*/ 19 w 24"/>
                  <a:gd name="T5" fmla="*/ 209 h 217"/>
                  <a:gd name="T6" fmla="*/ 19 w 24"/>
                  <a:gd name="T7" fmla="*/ 209 h 217"/>
                  <a:gd name="T8" fmla="*/ 19 w 24"/>
                  <a:gd name="T9" fmla="*/ 207 h 217"/>
                  <a:gd name="T10" fmla="*/ 19 w 24"/>
                  <a:gd name="T11" fmla="*/ 205 h 217"/>
                  <a:gd name="T12" fmla="*/ 19 w 24"/>
                  <a:gd name="T13" fmla="*/ 205 h 217"/>
                  <a:gd name="T14" fmla="*/ 19 w 24"/>
                  <a:gd name="T15" fmla="*/ 202 h 217"/>
                  <a:gd name="T16" fmla="*/ 19 w 24"/>
                  <a:gd name="T17" fmla="*/ 202 h 217"/>
                  <a:gd name="T18" fmla="*/ 19 w 24"/>
                  <a:gd name="T19" fmla="*/ 200 h 217"/>
                  <a:gd name="T20" fmla="*/ 19 w 24"/>
                  <a:gd name="T21" fmla="*/ 200 h 217"/>
                  <a:gd name="T22" fmla="*/ 14 w 24"/>
                  <a:gd name="T23" fmla="*/ 197 h 217"/>
                  <a:gd name="T24" fmla="*/ 12 w 24"/>
                  <a:gd name="T25" fmla="*/ 192 h 217"/>
                  <a:gd name="T26" fmla="*/ 9 w 24"/>
                  <a:gd name="T27" fmla="*/ 190 h 217"/>
                  <a:gd name="T28" fmla="*/ 9 w 24"/>
                  <a:gd name="T29" fmla="*/ 188 h 217"/>
                  <a:gd name="T30" fmla="*/ 7 w 24"/>
                  <a:gd name="T31" fmla="*/ 188 h 217"/>
                  <a:gd name="T32" fmla="*/ 7 w 24"/>
                  <a:gd name="T33" fmla="*/ 188 h 217"/>
                  <a:gd name="T34" fmla="*/ 7 w 24"/>
                  <a:gd name="T35" fmla="*/ 185 h 217"/>
                  <a:gd name="T36" fmla="*/ 7 w 24"/>
                  <a:gd name="T37" fmla="*/ 185 h 217"/>
                  <a:gd name="T38" fmla="*/ 7 w 24"/>
                  <a:gd name="T39" fmla="*/ 185 h 217"/>
                  <a:gd name="T40" fmla="*/ 9 w 24"/>
                  <a:gd name="T41" fmla="*/ 183 h 217"/>
                  <a:gd name="T42" fmla="*/ 9 w 24"/>
                  <a:gd name="T43" fmla="*/ 180 h 217"/>
                  <a:gd name="T44" fmla="*/ 9 w 24"/>
                  <a:gd name="T45" fmla="*/ 180 h 217"/>
                  <a:gd name="T46" fmla="*/ 9 w 24"/>
                  <a:gd name="T47" fmla="*/ 178 h 217"/>
                  <a:gd name="T48" fmla="*/ 9 w 24"/>
                  <a:gd name="T49" fmla="*/ 178 h 217"/>
                  <a:gd name="T50" fmla="*/ 9 w 24"/>
                  <a:gd name="T51" fmla="*/ 178 h 217"/>
                  <a:gd name="T52" fmla="*/ 9 w 24"/>
                  <a:gd name="T53" fmla="*/ 175 h 217"/>
                  <a:gd name="T54" fmla="*/ 9 w 24"/>
                  <a:gd name="T55" fmla="*/ 175 h 217"/>
                  <a:gd name="T56" fmla="*/ 9 w 24"/>
                  <a:gd name="T57" fmla="*/ 173 h 217"/>
                  <a:gd name="T58" fmla="*/ 9 w 24"/>
                  <a:gd name="T59" fmla="*/ 170 h 217"/>
                  <a:gd name="T60" fmla="*/ 9 w 24"/>
                  <a:gd name="T61" fmla="*/ 158 h 217"/>
                  <a:gd name="T62" fmla="*/ 7 w 24"/>
                  <a:gd name="T63" fmla="*/ 151 h 217"/>
                  <a:gd name="T64" fmla="*/ 7 w 24"/>
                  <a:gd name="T65" fmla="*/ 141 h 217"/>
                  <a:gd name="T66" fmla="*/ 7 w 24"/>
                  <a:gd name="T67" fmla="*/ 136 h 217"/>
                  <a:gd name="T68" fmla="*/ 7 w 24"/>
                  <a:gd name="T69" fmla="*/ 127 h 217"/>
                  <a:gd name="T70" fmla="*/ 7 w 24"/>
                  <a:gd name="T71" fmla="*/ 122 h 217"/>
                  <a:gd name="T72" fmla="*/ 7 w 24"/>
                  <a:gd name="T73" fmla="*/ 110 h 217"/>
                  <a:gd name="T74" fmla="*/ 4 w 24"/>
                  <a:gd name="T75" fmla="*/ 105 h 217"/>
                  <a:gd name="T76" fmla="*/ 4 w 24"/>
                  <a:gd name="T77" fmla="*/ 75 h 217"/>
                  <a:gd name="T78" fmla="*/ 2 w 24"/>
                  <a:gd name="T79" fmla="*/ 49 h 217"/>
                  <a:gd name="T80" fmla="*/ 2 w 24"/>
                  <a:gd name="T81" fmla="*/ 36 h 217"/>
                  <a:gd name="T82" fmla="*/ 2 w 24"/>
                  <a:gd name="T83" fmla="*/ 29 h 217"/>
                  <a:gd name="T84" fmla="*/ 0 w 24"/>
                  <a:gd name="T85" fmla="*/ 5 h 217"/>
                  <a:gd name="T86" fmla="*/ 0 w 24"/>
                  <a:gd name="T87" fmla="*/ 0 h 2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</a:cxnLst>
                <a:rect l="0" t="0" r="r" b="b"/>
                <a:pathLst>
                  <a:path w="24" h="217">
                    <a:moveTo>
                      <a:pt x="24" y="217"/>
                    </a:moveTo>
                    <a:lnTo>
                      <a:pt x="19" y="212"/>
                    </a:lnTo>
                    <a:lnTo>
                      <a:pt x="19" y="209"/>
                    </a:lnTo>
                    <a:lnTo>
                      <a:pt x="19" y="209"/>
                    </a:lnTo>
                    <a:lnTo>
                      <a:pt x="19" y="207"/>
                    </a:lnTo>
                    <a:lnTo>
                      <a:pt x="19" y="205"/>
                    </a:lnTo>
                    <a:lnTo>
                      <a:pt x="19" y="205"/>
                    </a:lnTo>
                    <a:lnTo>
                      <a:pt x="19" y="202"/>
                    </a:lnTo>
                    <a:lnTo>
                      <a:pt x="19" y="202"/>
                    </a:lnTo>
                    <a:lnTo>
                      <a:pt x="19" y="200"/>
                    </a:lnTo>
                    <a:lnTo>
                      <a:pt x="19" y="200"/>
                    </a:lnTo>
                    <a:lnTo>
                      <a:pt x="14" y="197"/>
                    </a:lnTo>
                    <a:lnTo>
                      <a:pt x="12" y="192"/>
                    </a:lnTo>
                    <a:lnTo>
                      <a:pt x="9" y="190"/>
                    </a:lnTo>
                    <a:lnTo>
                      <a:pt x="9" y="188"/>
                    </a:lnTo>
                    <a:lnTo>
                      <a:pt x="7" y="188"/>
                    </a:lnTo>
                    <a:lnTo>
                      <a:pt x="7" y="188"/>
                    </a:lnTo>
                    <a:lnTo>
                      <a:pt x="7" y="185"/>
                    </a:lnTo>
                    <a:lnTo>
                      <a:pt x="7" y="185"/>
                    </a:lnTo>
                    <a:lnTo>
                      <a:pt x="7" y="185"/>
                    </a:lnTo>
                    <a:lnTo>
                      <a:pt x="9" y="183"/>
                    </a:lnTo>
                    <a:lnTo>
                      <a:pt x="9" y="180"/>
                    </a:lnTo>
                    <a:lnTo>
                      <a:pt x="9" y="180"/>
                    </a:lnTo>
                    <a:lnTo>
                      <a:pt x="9" y="178"/>
                    </a:lnTo>
                    <a:lnTo>
                      <a:pt x="9" y="178"/>
                    </a:lnTo>
                    <a:lnTo>
                      <a:pt x="9" y="178"/>
                    </a:lnTo>
                    <a:lnTo>
                      <a:pt x="9" y="175"/>
                    </a:lnTo>
                    <a:lnTo>
                      <a:pt x="9" y="175"/>
                    </a:lnTo>
                    <a:lnTo>
                      <a:pt x="9" y="173"/>
                    </a:lnTo>
                    <a:lnTo>
                      <a:pt x="9" y="170"/>
                    </a:lnTo>
                    <a:lnTo>
                      <a:pt x="9" y="158"/>
                    </a:lnTo>
                    <a:lnTo>
                      <a:pt x="7" y="151"/>
                    </a:lnTo>
                    <a:lnTo>
                      <a:pt x="7" y="141"/>
                    </a:lnTo>
                    <a:lnTo>
                      <a:pt x="7" y="136"/>
                    </a:lnTo>
                    <a:lnTo>
                      <a:pt x="7" y="127"/>
                    </a:lnTo>
                    <a:lnTo>
                      <a:pt x="7" y="122"/>
                    </a:lnTo>
                    <a:lnTo>
                      <a:pt x="7" y="110"/>
                    </a:lnTo>
                    <a:lnTo>
                      <a:pt x="4" y="105"/>
                    </a:lnTo>
                    <a:lnTo>
                      <a:pt x="4" y="75"/>
                    </a:lnTo>
                    <a:lnTo>
                      <a:pt x="2" y="49"/>
                    </a:lnTo>
                    <a:lnTo>
                      <a:pt x="2" y="36"/>
                    </a:lnTo>
                    <a:lnTo>
                      <a:pt x="2" y="29"/>
                    </a:lnTo>
                    <a:lnTo>
                      <a:pt x="0" y="5"/>
                    </a:lnTo>
                    <a:lnTo>
                      <a:pt x="0" y="0"/>
                    </a:lnTo>
                  </a:path>
                </a:pathLst>
              </a:custGeom>
              <a:noFill/>
              <a:ln w="5">
                <a:solidFill>
                  <a:srgbClr val="808285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200" dirty="0"/>
              </a:p>
            </p:txBody>
          </p:sp>
          <p:sp>
            <p:nvSpPr>
              <p:cNvPr id="203" name="Freeform 329">
                <a:extLst>
                  <a:ext uri="{FF2B5EF4-FFF2-40B4-BE49-F238E27FC236}">
                    <a16:creationId xmlns:a16="http://schemas.microsoft.com/office/drawing/2014/main" id="{B26B3AF0-20BB-43D1-A680-1461486F327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12" y="1704"/>
                <a:ext cx="444" cy="293"/>
              </a:xfrm>
              <a:custGeom>
                <a:avLst/>
                <a:gdLst>
                  <a:gd name="T0" fmla="*/ 76 w 444"/>
                  <a:gd name="T1" fmla="*/ 273 h 293"/>
                  <a:gd name="T2" fmla="*/ 107 w 444"/>
                  <a:gd name="T3" fmla="*/ 276 h 293"/>
                  <a:gd name="T4" fmla="*/ 129 w 444"/>
                  <a:gd name="T5" fmla="*/ 276 h 293"/>
                  <a:gd name="T6" fmla="*/ 163 w 444"/>
                  <a:gd name="T7" fmla="*/ 276 h 293"/>
                  <a:gd name="T8" fmla="*/ 193 w 444"/>
                  <a:gd name="T9" fmla="*/ 276 h 293"/>
                  <a:gd name="T10" fmla="*/ 219 w 444"/>
                  <a:gd name="T11" fmla="*/ 276 h 293"/>
                  <a:gd name="T12" fmla="*/ 246 w 444"/>
                  <a:gd name="T13" fmla="*/ 276 h 293"/>
                  <a:gd name="T14" fmla="*/ 268 w 444"/>
                  <a:gd name="T15" fmla="*/ 273 h 293"/>
                  <a:gd name="T16" fmla="*/ 288 w 444"/>
                  <a:gd name="T17" fmla="*/ 273 h 293"/>
                  <a:gd name="T18" fmla="*/ 317 w 444"/>
                  <a:gd name="T19" fmla="*/ 273 h 293"/>
                  <a:gd name="T20" fmla="*/ 332 w 444"/>
                  <a:gd name="T21" fmla="*/ 273 h 293"/>
                  <a:gd name="T22" fmla="*/ 334 w 444"/>
                  <a:gd name="T23" fmla="*/ 276 h 293"/>
                  <a:gd name="T24" fmla="*/ 339 w 444"/>
                  <a:gd name="T25" fmla="*/ 281 h 293"/>
                  <a:gd name="T26" fmla="*/ 339 w 444"/>
                  <a:gd name="T27" fmla="*/ 283 h 293"/>
                  <a:gd name="T28" fmla="*/ 341 w 444"/>
                  <a:gd name="T29" fmla="*/ 283 h 293"/>
                  <a:gd name="T30" fmla="*/ 346 w 444"/>
                  <a:gd name="T31" fmla="*/ 288 h 293"/>
                  <a:gd name="T32" fmla="*/ 349 w 444"/>
                  <a:gd name="T33" fmla="*/ 293 h 293"/>
                  <a:gd name="T34" fmla="*/ 356 w 444"/>
                  <a:gd name="T35" fmla="*/ 290 h 293"/>
                  <a:gd name="T36" fmla="*/ 356 w 444"/>
                  <a:gd name="T37" fmla="*/ 281 h 293"/>
                  <a:gd name="T38" fmla="*/ 353 w 444"/>
                  <a:gd name="T39" fmla="*/ 276 h 293"/>
                  <a:gd name="T40" fmla="*/ 366 w 444"/>
                  <a:gd name="T41" fmla="*/ 271 h 293"/>
                  <a:gd name="T42" fmla="*/ 375 w 444"/>
                  <a:gd name="T43" fmla="*/ 259 h 293"/>
                  <a:gd name="T44" fmla="*/ 383 w 444"/>
                  <a:gd name="T45" fmla="*/ 244 h 293"/>
                  <a:gd name="T46" fmla="*/ 385 w 444"/>
                  <a:gd name="T47" fmla="*/ 227 h 293"/>
                  <a:gd name="T48" fmla="*/ 375 w 444"/>
                  <a:gd name="T49" fmla="*/ 217 h 293"/>
                  <a:gd name="T50" fmla="*/ 378 w 444"/>
                  <a:gd name="T51" fmla="*/ 200 h 293"/>
                  <a:gd name="T52" fmla="*/ 402 w 444"/>
                  <a:gd name="T53" fmla="*/ 195 h 293"/>
                  <a:gd name="T54" fmla="*/ 412 w 444"/>
                  <a:gd name="T55" fmla="*/ 188 h 293"/>
                  <a:gd name="T56" fmla="*/ 424 w 444"/>
                  <a:gd name="T57" fmla="*/ 183 h 293"/>
                  <a:gd name="T58" fmla="*/ 429 w 444"/>
                  <a:gd name="T59" fmla="*/ 178 h 293"/>
                  <a:gd name="T60" fmla="*/ 429 w 444"/>
                  <a:gd name="T61" fmla="*/ 173 h 293"/>
                  <a:gd name="T62" fmla="*/ 434 w 444"/>
                  <a:gd name="T63" fmla="*/ 166 h 293"/>
                  <a:gd name="T64" fmla="*/ 441 w 444"/>
                  <a:gd name="T65" fmla="*/ 154 h 293"/>
                  <a:gd name="T66" fmla="*/ 441 w 444"/>
                  <a:gd name="T67" fmla="*/ 137 h 293"/>
                  <a:gd name="T68" fmla="*/ 439 w 444"/>
                  <a:gd name="T69" fmla="*/ 132 h 293"/>
                  <a:gd name="T70" fmla="*/ 429 w 444"/>
                  <a:gd name="T71" fmla="*/ 125 h 293"/>
                  <a:gd name="T72" fmla="*/ 424 w 444"/>
                  <a:gd name="T73" fmla="*/ 120 h 293"/>
                  <a:gd name="T74" fmla="*/ 414 w 444"/>
                  <a:gd name="T75" fmla="*/ 105 h 293"/>
                  <a:gd name="T76" fmla="*/ 407 w 444"/>
                  <a:gd name="T77" fmla="*/ 98 h 293"/>
                  <a:gd name="T78" fmla="*/ 407 w 444"/>
                  <a:gd name="T79" fmla="*/ 88 h 293"/>
                  <a:gd name="T80" fmla="*/ 400 w 444"/>
                  <a:gd name="T81" fmla="*/ 81 h 293"/>
                  <a:gd name="T82" fmla="*/ 380 w 444"/>
                  <a:gd name="T83" fmla="*/ 76 h 293"/>
                  <a:gd name="T84" fmla="*/ 375 w 444"/>
                  <a:gd name="T85" fmla="*/ 61 h 293"/>
                  <a:gd name="T86" fmla="*/ 373 w 444"/>
                  <a:gd name="T87" fmla="*/ 49 h 293"/>
                  <a:gd name="T88" fmla="*/ 371 w 444"/>
                  <a:gd name="T89" fmla="*/ 34 h 293"/>
                  <a:gd name="T90" fmla="*/ 375 w 444"/>
                  <a:gd name="T91" fmla="*/ 17 h 293"/>
                  <a:gd name="T92" fmla="*/ 368 w 444"/>
                  <a:gd name="T93" fmla="*/ 10 h 293"/>
                  <a:gd name="T94" fmla="*/ 366 w 444"/>
                  <a:gd name="T95" fmla="*/ 3 h 293"/>
                  <a:gd name="T96" fmla="*/ 353 w 444"/>
                  <a:gd name="T97" fmla="*/ 0 h 293"/>
                  <a:gd name="T98" fmla="*/ 324 w 444"/>
                  <a:gd name="T99" fmla="*/ 0 h 293"/>
                  <a:gd name="T100" fmla="*/ 297 w 444"/>
                  <a:gd name="T101" fmla="*/ 0 h 293"/>
                  <a:gd name="T102" fmla="*/ 268 w 444"/>
                  <a:gd name="T103" fmla="*/ 0 h 293"/>
                  <a:gd name="T104" fmla="*/ 239 w 444"/>
                  <a:gd name="T105" fmla="*/ 0 h 293"/>
                  <a:gd name="T106" fmla="*/ 212 w 444"/>
                  <a:gd name="T107" fmla="*/ 0 h 293"/>
                  <a:gd name="T108" fmla="*/ 183 w 444"/>
                  <a:gd name="T109" fmla="*/ 0 h 293"/>
                  <a:gd name="T110" fmla="*/ 154 w 444"/>
                  <a:gd name="T111" fmla="*/ 0 h 293"/>
                  <a:gd name="T112" fmla="*/ 127 w 444"/>
                  <a:gd name="T113" fmla="*/ 0 h 293"/>
                  <a:gd name="T114" fmla="*/ 98 w 444"/>
                  <a:gd name="T115" fmla="*/ 0 h 293"/>
                  <a:gd name="T116" fmla="*/ 68 w 444"/>
                  <a:gd name="T117" fmla="*/ 0 h 293"/>
                  <a:gd name="T118" fmla="*/ 41 w 444"/>
                  <a:gd name="T119" fmla="*/ 0 h 293"/>
                  <a:gd name="T120" fmla="*/ 12 w 444"/>
                  <a:gd name="T121" fmla="*/ 0 h 29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</a:cxnLst>
                <a:rect l="0" t="0" r="r" b="b"/>
                <a:pathLst>
                  <a:path w="444" h="293">
                    <a:moveTo>
                      <a:pt x="49" y="273"/>
                    </a:moveTo>
                    <a:lnTo>
                      <a:pt x="54" y="273"/>
                    </a:lnTo>
                    <a:lnTo>
                      <a:pt x="61" y="273"/>
                    </a:lnTo>
                    <a:lnTo>
                      <a:pt x="68" y="273"/>
                    </a:lnTo>
                    <a:lnTo>
                      <a:pt x="76" y="273"/>
                    </a:lnTo>
                    <a:lnTo>
                      <a:pt x="76" y="273"/>
                    </a:lnTo>
                    <a:lnTo>
                      <a:pt x="83" y="273"/>
                    </a:lnTo>
                    <a:lnTo>
                      <a:pt x="90" y="276"/>
                    </a:lnTo>
                    <a:lnTo>
                      <a:pt x="98" y="276"/>
                    </a:lnTo>
                    <a:lnTo>
                      <a:pt x="107" y="276"/>
                    </a:lnTo>
                    <a:lnTo>
                      <a:pt x="107" y="276"/>
                    </a:lnTo>
                    <a:lnTo>
                      <a:pt x="115" y="276"/>
                    </a:lnTo>
                    <a:lnTo>
                      <a:pt x="117" y="276"/>
                    </a:lnTo>
                    <a:lnTo>
                      <a:pt x="122" y="276"/>
                    </a:lnTo>
                    <a:lnTo>
                      <a:pt x="129" y="276"/>
                    </a:lnTo>
                    <a:lnTo>
                      <a:pt x="137" y="276"/>
                    </a:lnTo>
                    <a:lnTo>
                      <a:pt x="139" y="276"/>
                    </a:lnTo>
                    <a:lnTo>
                      <a:pt x="146" y="276"/>
                    </a:lnTo>
                    <a:lnTo>
                      <a:pt x="154" y="276"/>
                    </a:lnTo>
                    <a:lnTo>
                      <a:pt x="163" y="276"/>
                    </a:lnTo>
                    <a:lnTo>
                      <a:pt x="171" y="276"/>
                    </a:lnTo>
                    <a:lnTo>
                      <a:pt x="171" y="276"/>
                    </a:lnTo>
                    <a:lnTo>
                      <a:pt x="178" y="276"/>
                    </a:lnTo>
                    <a:lnTo>
                      <a:pt x="185" y="276"/>
                    </a:lnTo>
                    <a:lnTo>
                      <a:pt x="193" y="276"/>
                    </a:lnTo>
                    <a:lnTo>
                      <a:pt x="195" y="276"/>
                    </a:lnTo>
                    <a:lnTo>
                      <a:pt x="202" y="276"/>
                    </a:lnTo>
                    <a:lnTo>
                      <a:pt x="202" y="276"/>
                    </a:lnTo>
                    <a:lnTo>
                      <a:pt x="210" y="276"/>
                    </a:lnTo>
                    <a:lnTo>
                      <a:pt x="219" y="276"/>
                    </a:lnTo>
                    <a:lnTo>
                      <a:pt x="227" y="276"/>
                    </a:lnTo>
                    <a:lnTo>
                      <a:pt x="234" y="276"/>
                    </a:lnTo>
                    <a:lnTo>
                      <a:pt x="236" y="276"/>
                    </a:lnTo>
                    <a:lnTo>
                      <a:pt x="241" y="276"/>
                    </a:lnTo>
                    <a:lnTo>
                      <a:pt x="246" y="276"/>
                    </a:lnTo>
                    <a:lnTo>
                      <a:pt x="249" y="276"/>
                    </a:lnTo>
                    <a:lnTo>
                      <a:pt x="254" y="276"/>
                    </a:lnTo>
                    <a:lnTo>
                      <a:pt x="258" y="276"/>
                    </a:lnTo>
                    <a:lnTo>
                      <a:pt x="263" y="273"/>
                    </a:lnTo>
                    <a:lnTo>
                      <a:pt x="268" y="273"/>
                    </a:lnTo>
                    <a:lnTo>
                      <a:pt x="273" y="273"/>
                    </a:lnTo>
                    <a:lnTo>
                      <a:pt x="275" y="273"/>
                    </a:lnTo>
                    <a:lnTo>
                      <a:pt x="280" y="273"/>
                    </a:lnTo>
                    <a:lnTo>
                      <a:pt x="285" y="273"/>
                    </a:lnTo>
                    <a:lnTo>
                      <a:pt x="288" y="273"/>
                    </a:lnTo>
                    <a:lnTo>
                      <a:pt x="293" y="273"/>
                    </a:lnTo>
                    <a:lnTo>
                      <a:pt x="300" y="273"/>
                    </a:lnTo>
                    <a:lnTo>
                      <a:pt x="307" y="273"/>
                    </a:lnTo>
                    <a:lnTo>
                      <a:pt x="314" y="273"/>
                    </a:lnTo>
                    <a:lnTo>
                      <a:pt x="317" y="273"/>
                    </a:lnTo>
                    <a:lnTo>
                      <a:pt x="322" y="273"/>
                    </a:lnTo>
                    <a:lnTo>
                      <a:pt x="324" y="273"/>
                    </a:lnTo>
                    <a:lnTo>
                      <a:pt x="329" y="271"/>
                    </a:lnTo>
                    <a:lnTo>
                      <a:pt x="332" y="271"/>
                    </a:lnTo>
                    <a:lnTo>
                      <a:pt x="332" y="273"/>
                    </a:lnTo>
                    <a:lnTo>
                      <a:pt x="332" y="273"/>
                    </a:lnTo>
                    <a:lnTo>
                      <a:pt x="334" y="273"/>
                    </a:lnTo>
                    <a:lnTo>
                      <a:pt x="334" y="276"/>
                    </a:lnTo>
                    <a:lnTo>
                      <a:pt x="334" y="276"/>
                    </a:lnTo>
                    <a:lnTo>
                      <a:pt x="334" y="276"/>
                    </a:lnTo>
                    <a:lnTo>
                      <a:pt x="334" y="278"/>
                    </a:lnTo>
                    <a:lnTo>
                      <a:pt x="334" y="278"/>
                    </a:lnTo>
                    <a:lnTo>
                      <a:pt x="336" y="278"/>
                    </a:lnTo>
                    <a:lnTo>
                      <a:pt x="336" y="278"/>
                    </a:lnTo>
                    <a:lnTo>
                      <a:pt x="339" y="281"/>
                    </a:lnTo>
                    <a:lnTo>
                      <a:pt x="339" y="281"/>
                    </a:lnTo>
                    <a:lnTo>
                      <a:pt x="339" y="281"/>
                    </a:lnTo>
                    <a:lnTo>
                      <a:pt x="339" y="283"/>
                    </a:lnTo>
                    <a:lnTo>
                      <a:pt x="339" y="283"/>
                    </a:lnTo>
                    <a:lnTo>
                      <a:pt x="339" y="283"/>
                    </a:lnTo>
                    <a:lnTo>
                      <a:pt x="341" y="283"/>
                    </a:lnTo>
                    <a:lnTo>
                      <a:pt x="341" y="283"/>
                    </a:lnTo>
                    <a:lnTo>
                      <a:pt x="341" y="283"/>
                    </a:lnTo>
                    <a:lnTo>
                      <a:pt x="341" y="283"/>
                    </a:lnTo>
                    <a:lnTo>
                      <a:pt x="341" y="283"/>
                    </a:lnTo>
                    <a:lnTo>
                      <a:pt x="341" y="286"/>
                    </a:lnTo>
                    <a:lnTo>
                      <a:pt x="344" y="286"/>
                    </a:lnTo>
                    <a:lnTo>
                      <a:pt x="344" y="286"/>
                    </a:lnTo>
                    <a:lnTo>
                      <a:pt x="344" y="286"/>
                    </a:lnTo>
                    <a:lnTo>
                      <a:pt x="346" y="288"/>
                    </a:lnTo>
                    <a:lnTo>
                      <a:pt x="346" y="288"/>
                    </a:lnTo>
                    <a:lnTo>
                      <a:pt x="344" y="288"/>
                    </a:lnTo>
                    <a:lnTo>
                      <a:pt x="346" y="288"/>
                    </a:lnTo>
                    <a:lnTo>
                      <a:pt x="349" y="293"/>
                    </a:lnTo>
                    <a:lnTo>
                      <a:pt x="349" y="293"/>
                    </a:lnTo>
                    <a:lnTo>
                      <a:pt x="351" y="293"/>
                    </a:lnTo>
                    <a:lnTo>
                      <a:pt x="351" y="293"/>
                    </a:lnTo>
                    <a:lnTo>
                      <a:pt x="356" y="293"/>
                    </a:lnTo>
                    <a:lnTo>
                      <a:pt x="356" y="293"/>
                    </a:lnTo>
                    <a:lnTo>
                      <a:pt x="356" y="290"/>
                    </a:lnTo>
                    <a:lnTo>
                      <a:pt x="356" y="288"/>
                    </a:lnTo>
                    <a:lnTo>
                      <a:pt x="356" y="286"/>
                    </a:lnTo>
                    <a:lnTo>
                      <a:pt x="356" y="283"/>
                    </a:lnTo>
                    <a:lnTo>
                      <a:pt x="356" y="283"/>
                    </a:lnTo>
                    <a:lnTo>
                      <a:pt x="356" y="281"/>
                    </a:lnTo>
                    <a:lnTo>
                      <a:pt x="353" y="278"/>
                    </a:lnTo>
                    <a:lnTo>
                      <a:pt x="353" y="278"/>
                    </a:lnTo>
                    <a:lnTo>
                      <a:pt x="353" y="276"/>
                    </a:lnTo>
                    <a:lnTo>
                      <a:pt x="353" y="276"/>
                    </a:lnTo>
                    <a:lnTo>
                      <a:pt x="353" y="276"/>
                    </a:lnTo>
                    <a:lnTo>
                      <a:pt x="356" y="273"/>
                    </a:lnTo>
                    <a:lnTo>
                      <a:pt x="358" y="271"/>
                    </a:lnTo>
                    <a:lnTo>
                      <a:pt x="361" y="271"/>
                    </a:lnTo>
                    <a:lnTo>
                      <a:pt x="363" y="271"/>
                    </a:lnTo>
                    <a:lnTo>
                      <a:pt x="366" y="271"/>
                    </a:lnTo>
                    <a:lnTo>
                      <a:pt x="371" y="268"/>
                    </a:lnTo>
                    <a:lnTo>
                      <a:pt x="373" y="266"/>
                    </a:lnTo>
                    <a:lnTo>
                      <a:pt x="373" y="264"/>
                    </a:lnTo>
                    <a:lnTo>
                      <a:pt x="375" y="261"/>
                    </a:lnTo>
                    <a:lnTo>
                      <a:pt x="375" y="259"/>
                    </a:lnTo>
                    <a:lnTo>
                      <a:pt x="375" y="254"/>
                    </a:lnTo>
                    <a:lnTo>
                      <a:pt x="375" y="254"/>
                    </a:lnTo>
                    <a:lnTo>
                      <a:pt x="378" y="251"/>
                    </a:lnTo>
                    <a:lnTo>
                      <a:pt x="378" y="249"/>
                    </a:lnTo>
                    <a:lnTo>
                      <a:pt x="383" y="244"/>
                    </a:lnTo>
                    <a:lnTo>
                      <a:pt x="385" y="242"/>
                    </a:lnTo>
                    <a:lnTo>
                      <a:pt x="385" y="239"/>
                    </a:lnTo>
                    <a:lnTo>
                      <a:pt x="385" y="234"/>
                    </a:lnTo>
                    <a:lnTo>
                      <a:pt x="385" y="229"/>
                    </a:lnTo>
                    <a:lnTo>
                      <a:pt x="385" y="227"/>
                    </a:lnTo>
                    <a:lnTo>
                      <a:pt x="383" y="222"/>
                    </a:lnTo>
                    <a:lnTo>
                      <a:pt x="380" y="220"/>
                    </a:lnTo>
                    <a:lnTo>
                      <a:pt x="378" y="220"/>
                    </a:lnTo>
                    <a:lnTo>
                      <a:pt x="378" y="220"/>
                    </a:lnTo>
                    <a:lnTo>
                      <a:pt x="375" y="217"/>
                    </a:lnTo>
                    <a:lnTo>
                      <a:pt x="375" y="215"/>
                    </a:lnTo>
                    <a:lnTo>
                      <a:pt x="375" y="212"/>
                    </a:lnTo>
                    <a:lnTo>
                      <a:pt x="375" y="210"/>
                    </a:lnTo>
                    <a:lnTo>
                      <a:pt x="378" y="205"/>
                    </a:lnTo>
                    <a:lnTo>
                      <a:pt x="378" y="200"/>
                    </a:lnTo>
                    <a:lnTo>
                      <a:pt x="380" y="198"/>
                    </a:lnTo>
                    <a:lnTo>
                      <a:pt x="383" y="198"/>
                    </a:lnTo>
                    <a:lnTo>
                      <a:pt x="390" y="195"/>
                    </a:lnTo>
                    <a:lnTo>
                      <a:pt x="395" y="195"/>
                    </a:lnTo>
                    <a:lnTo>
                      <a:pt x="402" y="195"/>
                    </a:lnTo>
                    <a:lnTo>
                      <a:pt x="402" y="195"/>
                    </a:lnTo>
                    <a:lnTo>
                      <a:pt x="407" y="193"/>
                    </a:lnTo>
                    <a:lnTo>
                      <a:pt x="407" y="193"/>
                    </a:lnTo>
                    <a:lnTo>
                      <a:pt x="410" y="190"/>
                    </a:lnTo>
                    <a:lnTo>
                      <a:pt x="412" y="188"/>
                    </a:lnTo>
                    <a:lnTo>
                      <a:pt x="417" y="188"/>
                    </a:lnTo>
                    <a:lnTo>
                      <a:pt x="419" y="188"/>
                    </a:lnTo>
                    <a:lnTo>
                      <a:pt x="422" y="186"/>
                    </a:lnTo>
                    <a:lnTo>
                      <a:pt x="422" y="186"/>
                    </a:lnTo>
                    <a:lnTo>
                      <a:pt x="424" y="183"/>
                    </a:lnTo>
                    <a:lnTo>
                      <a:pt x="424" y="183"/>
                    </a:lnTo>
                    <a:lnTo>
                      <a:pt x="427" y="181"/>
                    </a:lnTo>
                    <a:lnTo>
                      <a:pt x="429" y="181"/>
                    </a:lnTo>
                    <a:lnTo>
                      <a:pt x="429" y="181"/>
                    </a:lnTo>
                    <a:lnTo>
                      <a:pt x="429" y="178"/>
                    </a:lnTo>
                    <a:lnTo>
                      <a:pt x="429" y="176"/>
                    </a:lnTo>
                    <a:lnTo>
                      <a:pt x="429" y="176"/>
                    </a:lnTo>
                    <a:lnTo>
                      <a:pt x="429" y="176"/>
                    </a:lnTo>
                    <a:lnTo>
                      <a:pt x="429" y="176"/>
                    </a:lnTo>
                    <a:lnTo>
                      <a:pt x="429" y="173"/>
                    </a:lnTo>
                    <a:lnTo>
                      <a:pt x="429" y="171"/>
                    </a:lnTo>
                    <a:lnTo>
                      <a:pt x="429" y="169"/>
                    </a:lnTo>
                    <a:lnTo>
                      <a:pt x="431" y="169"/>
                    </a:lnTo>
                    <a:lnTo>
                      <a:pt x="431" y="166"/>
                    </a:lnTo>
                    <a:lnTo>
                      <a:pt x="434" y="166"/>
                    </a:lnTo>
                    <a:lnTo>
                      <a:pt x="436" y="164"/>
                    </a:lnTo>
                    <a:lnTo>
                      <a:pt x="436" y="161"/>
                    </a:lnTo>
                    <a:lnTo>
                      <a:pt x="439" y="161"/>
                    </a:lnTo>
                    <a:lnTo>
                      <a:pt x="439" y="159"/>
                    </a:lnTo>
                    <a:lnTo>
                      <a:pt x="441" y="154"/>
                    </a:lnTo>
                    <a:lnTo>
                      <a:pt x="441" y="149"/>
                    </a:lnTo>
                    <a:lnTo>
                      <a:pt x="441" y="147"/>
                    </a:lnTo>
                    <a:lnTo>
                      <a:pt x="441" y="142"/>
                    </a:lnTo>
                    <a:lnTo>
                      <a:pt x="444" y="142"/>
                    </a:lnTo>
                    <a:lnTo>
                      <a:pt x="441" y="137"/>
                    </a:lnTo>
                    <a:lnTo>
                      <a:pt x="441" y="134"/>
                    </a:lnTo>
                    <a:lnTo>
                      <a:pt x="441" y="134"/>
                    </a:lnTo>
                    <a:lnTo>
                      <a:pt x="441" y="132"/>
                    </a:lnTo>
                    <a:lnTo>
                      <a:pt x="441" y="132"/>
                    </a:lnTo>
                    <a:lnTo>
                      <a:pt x="439" y="132"/>
                    </a:lnTo>
                    <a:lnTo>
                      <a:pt x="439" y="132"/>
                    </a:lnTo>
                    <a:lnTo>
                      <a:pt x="436" y="130"/>
                    </a:lnTo>
                    <a:lnTo>
                      <a:pt x="436" y="130"/>
                    </a:lnTo>
                    <a:lnTo>
                      <a:pt x="431" y="127"/>
                    </a:lnTo>
                    <a:lnTo>
                      <a:pt x="429" y="125"/>
                    </a:lnTo>
                    <a:lnTo>
                      <a:pt x="429" y="125"/>
                    </a:lnTo>
                    <a:lnTo>
                      <a:pt x="429" y="125"/>
                    </a:lnTo>
                    <a:lnTo>
                      <a:pt x="427" y="122"/>
                    </a:lnTo>
                    <a:lnTo>
                      <a:pt x="424" y="120"/>
                    </a:lnTo>
                    <a:lnTo>
                      <a:pt x="424" y="120"/>
                    </a:lnTo>
                    <a:lnTo>
                      <a:pt x="424" y="112"/>
                    </a:lnTo>
                    <a:lnTo>
                      <a:pt x="424" y="115"/>
                    </a:lnTo>
                    <a:lnTo>
                      <a:pt x="422" y="110"/>
                    </a:lnTo>
                    <a:lnTo>
                      <a:pt x="419" y="108"/>
                    </a:lnTo>
                    <a:lnTo>
                      <a:pt x="414" y="105"/>
                    </a:lnTo>
                    <a:lnTo>
                      <a:pt x="414" y="105"/>
                    </a:lnTo>
                    <a:lnTo>
                      <a:pt x="412" y="103"/>
                    </a:lnTo>
                    <a:lnTo>
                      <a:pt x="410" y="100"/>
                    </a:lnTo>
                    <a:lnTo>
                      <a:pt x="410" y="100"/>
                    </a:lnTo>
                    <a:lnTo>
                      <a:pt x="407" y="98"/>
                    </a:lnTo>
                    <a:lnTo>
                      <a:pt x="407" y="98"/>
                    </a:lnTo>
                    <a:lnTo>
                      <a:pt x="410" y="93"/>
                    </a:lnTo>
                    <a:lnTo>
                      <a:pt x="410" y="93"/>
                    </a:lnTo>
                    <a:lnTo>
                      <a:pt x="407" y="91"/>
                    </a:lnTo>
                    <a:lnTo>
                      <a:pt x="407" y="88"/>
                    </a:lnTo>
                    <a:lnTo>
                      <a:pt x="405" y="88"/>
                    </a:lnTo>
                    <a:lnTo>
                      <a:pt x="405" y="83"/>
                    </a:lnTo>
                    <a:lnTo>
                      <a:pt x="402" y="83"/>
                    </a:lnTo>
                    <a:lnTo>
                      <a:pt x="402" y="81"/>
                    </a:lnTo>
                    <a:lnTo>
                      <a:pt x="400" y="81"/>
                    </a:lnTo>
                    <a:lnTo>
                      <a:pt x="397" y="81"/>
                    </a:lnTo>
                    <a:lnTo>
                      <a:pt x="390" y="78"/>
                    </a:lnTo>
                    <a:lnTo>
                      <a:pt x="385" y="78"/>
                    </a:lnTo>
                    <a:lnTo>
                      <a:pt x="383" y="76"/>
                    </a:lnTo>
                    <a:lnTo>
                      <a:pt x="380" y="76"/>
                    </a:lnTo>
                    <a:lnTo>
                      <a:pt x="380" y="73"/>
                    </a:lnTo>
                    <a:lnTo>
                      <a:pt x="378" y="69"/>
                    </a:lnTo>
                    <a:lnTo>
                      <a:pt x="378" y="66"/>
                    </a:lnTo>
                    <a:lnTo>
                      <a:pt x="375" y="64"/>
                    </a:lnTo>
                    <a:lnTo>
                      <a:pt x="375" y="61"/>
                    </a:lnTo>
                    <a:lnTo>
                      <a:pt x="375" y="61"/>
                    </a:lnTo>
                    <a:lnTo>
                      <a:pt x="373" y="59"/>
                    </a:lnTo>
                    <a:lnTo>
                      <a:pt x="373" y="56"/>
                    </a:lnTo>
                    <a:lnTo>
                      <a:pt x="373" y="54"/>
                    </a:lnTo>
                    <a:lnTo>
                      <a:pt x="373" y="49"/>
                    </a:lnTo>
                    <a:lnTo>
                      <a:pt x="373" y="49"/>
                    </a:lnTo>
                    <a:lnTo>
                      <a:pt x="371" y="47"/>
                    </a:lnTo>
                    <a:lnTo>
                      <a:pt x="371" y="44"/>
                    </a:lnTo>
                    <a:lnTo>
                      <a:pt x="371" y="42"/>
                    </a:lnTo>
                    <a:lnTo>
                      <a:pt x="371" y="34"/>
                    </a:lnTo>
                    <a:lnTo>
                      <a:pt x="371" y="30"/>
                    </a:lnTo>
                    <a:lnTo>
                      <a:pt x="375" y="25"/>
                    </a:lnTo>
                    <a:lnTo>
                      <a:pt x="375" y="22"/>
                    </a:lnTo>
                    <a:lnTo>
                      <a:pt x="375" y="20"/>
                    </a:lnTo>
                    <a:lnTo>
                      <a:pt x="375" y="17"/>
                    </a:lnTo>
                    <a:lnTo>
                      <a:pt x="371" y="15"/>
                    </a:lnTo>
                    <a:lnTo>
                      <a:pt x="368" y="15"/>
                    </a:lnTo>
                    <a:lnTo>
                      <a:pt x="368" y="13"/>
                    </a:lnTo>
                    <a:lnTo>
                      <a:pt x="368" y="13"/>
                    </a:lnTo>
                    <a:lnTo>
                      <a:pt x="368" y="10"/>
                    </a:lnTo>
                    <a:lnTo>
                      <a:pt x="366" y="10"/>
                    </a:lnTo>
                    <a:lnTo>
                      <a:pt x="366" y="8"/>
                    </a:lnTo>
                    <a:lnTo>
                      <a:pt x="366" y="5"/>
                    </a:lnTo>
                    <a:lnTo>
                      <a:pt x="366" y="5"/>
                    </a:lnTo>
                    <a:lnTo>
                      <a:pt x="366" y="3"/>
                    </a:lnTo>
                    <a:lnTo>
                      <a:pt x="366" y="3"/>
                    </a:lnTo>
                    <a:lnTo>
                      <a:pt x="366" y="0"/>
                    </a:lnTo>
                    <a:lnTo>
                      <a:pt x="366" y="0"/>
                    </a:lnTo>
                    <a:lnTo>
                      <a:pt x="358" y="0"/>
                    </a:lnTo>
                    <a:lnTo>
                      <a:pt x="353" y="0"/>
                    </a:lnTo>
                    <a:lnTo>
                      <a:pt x="349" y="0"/>
                    </a:lnTo>
                    <a:lnTo>
                      <a:pt x="341" y="0"/>
                    </a:lnTo>
                    <a:lnTo>
                      <a:pt x="336" y="0"/>
                    </a:lnTo>
                    <a:lnTo>
                      <a:pt x="332" y="0"/>
                    </a:lnTo>
                    <a:lnTo>
                      <a:pt x="324" y="0"/>
                    </a:lnTo>
                    <a:lnTo>
                      <a:pt x="319" y="0"/>
                    </a:lnTo>
                    <a:lnTo>
                      <a:pt x="314" y="0"/>
                    </a:lnTo>
                    <a:lnTo>
                      <a:pt x="307" y="0"/>
                    </a:lnTo>
                    <a:lnTo>
                      <a:pt x="302" y="0"/>
                    </a:lnTo>
                    <a:lnTo>
                      <a:pt x="297" y="0"/>
                    </a:lnTo>
                    <a:lnTo>
                      <a:pt x="290" y="0"/>
                    </a:lnTo>
                    <a:lnTo>
                      <a:pt x="285" y="0"/>
                    </a:lnTo>
                    <a:lnTo>
                      <a:pt x="280" y="0"/>
                    </a:lnTo>
                    <a:lnTo>
                      <a:pt x="273" y="0"/>
                    </a:lnTo>
                    <a:lnTo>
                      <a:pt x="268" y="0"/>
                    </a:lnTo>
                    <a:lnTo>
                      <a:pt x="263" y="0"/>
                    </a:lnTo>
                    <a:lnTo>
                      <a:pt x="256" y="0"/>
                    </a:lnTo>
                    <a:lnTo>
                      <a:pt x="251" y="0"/>
                    </a:lnTo>
                    <a:lnTo>
                      <a:pt x="246" y="0"/>
                    </a:lnTo>
                    <a:lnTo>
                      <a:pt x="239" y="0"/>
                    </a:lnTo>
                    <a:lnTo>
                      <a:pt x="234" y="0"/>
                    </a:lnTo>
                    <a:lnTo>
                      <a:pt x="229" y="0"/>
                    </a:lnTo>
                    <a:lnTo>
                      <a:pt x="222" y="0"/>
                    </a:lnTo>
                    <a:lnTo>
                      <a:pt x="217" y="0"/>
                    </a:lnTo>
                    <a:lnTo>
                      <a:pt x="212" y="0"/>
                    </a:lnTo>
                    <a:lnTo>
                      <a:pt x="205" y="0"/>
                    </a:lnTo>
                    <a:lnTo>
                      <a:pt x="200" y="0"/>
                    </a:lnTo>
                    <a:lnTo>
                      <a:pt x="195" y="0"/>
                    </a:lnTo>
                    <a:lnTo>
                      <a:pt x="188" y="0"/>
                    </a:lnTo>
                    <a:lnTo>
                      <a:pt x="183" y="0"/>
                    </a:lnTo>
                    <a:lnTo>
                      <a:pt x="178" y="0"/>
                    </a:lnTo>
                    <a:lnTo>
                      <a:pt x="171" y="0"/>
                    </a:lnTo>
                    <a:lnTo>
                      <a:pt x="166" y="0"/>
                    </a:lnTo>
                    <a:lnTo>
                      <a:pt x="161" y="0"/>
                    </a:lnTo>
                    <a:lnTo>
                      <a:pt x="154" y="0"/>
                    </a:lnTo>
                    <a:lnTo>
                      <a:pt x="149" y="0"/>
                    </a:lnTo>
                    <a:lnTo>
                      <a:pt x="144" y="0"/>
                    </a:lnTo>
                    <a:lnTo>
                      <a:pt x="137" y="0"/>
                    </a:lnTo>
                    <a:lnTo>
                      <a:pt x="132" y="0"/>
                    </a:lnTo>
                    <a:lnTo>
                      <a:pt x="127" y="0"/>
                    </a:lnTo>
                    <a:lnTo>
                      <a:pt x="119" y="0"/>
                    </a:lnTo>
                    <a:lnTo>
                      <a:pt x="115" y="0"/>
                    </a:lnTo>
                    <a:lnTo>
                      <a:pt x="110" y="0"/>
                    </a:lnTo>
                    <a:lnTo>
                      <a:pt x="102" y="0"/>
                    </a:lnTo>
                    <a:lnTo>
                      <a:pt x="98" y="0"/>
                    </a:lnTo>
                    <a:lnTo>
                      <a:pt x="93" y="0"/>
                    </a:lnTo>
                    <a:lnTo>
                      <a:pt x="85" y="0"/>
                    </a:lnTo>
                    <a:lnTo>
                      <a:pt x="80" y="0"/>
                    </a:lnTo>
                    <a:lnTo>
                      <a:pt x="76" y="0"/>
                    </a:lnTo>
                    <a:lnTo>
                      <a:pt x="68" y="0"/>
                    </a:lnTo>
                    <a:lnTo>
                      <a:pt x="63" y="0"/>
                    </a:lnTo>
                    <a:lnTo>
                      <a:pt x="59" y="0"/>
                    </a:lnTo>
                    <a:lnTo>
                      <a:pt x="51" y="0"/>
                    </a:lnTo>
                    <a:lnTo>
                      <a:pt x="46" y="0"/>
                    </a:lnTo>
                    <a:lnTo>
                      <a:pt x="41" y="0"/>
                    </a:lnTo>
                    <a:lnTo>
                      <a:pt x="34" y="0"/>
                    </a:lnTo>
                    <a:lnTo>
                      <a:pt x="29" y="0"/>
                    </a:lnTo>
                    <a:lnTo>
                      <a:pt x="24" y="0"/>
                    </a:lnTo>
                    <a:lnTo>
                      <a:pt x="17" y="0"/>
                    </a:lnTo>
                    <a:lnTo>
                      <a:pt x="12" y="0"/>
                    </a:lnTo>
                    <a:lnTo>
                      <a:pt x="7" y="0"/>
                    </a:lnTo>
                    <a:lnTo>
                      <a:pt x="0" y="0"/>
                    </a:lnTo>
                  </a:path>
                </a:pathLst>
              </a:custGeom>
              <a:noFill/>
              <a:ln w="5">
                <a:solidFill>
                  <a:srgbClr val="808285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200" dirty="0"/>
              </a:p>
            </p:txBody>
          </p:sp>
          <p:sp>
            <p:nvSpPr>
              <p:cNvPr id="204" name="Freeform 330">
                <a:extLst>
                  <a:ext uri="{FF2B5EF4-FFF2-40B4-BE49-F238E27FC236}">
                    <a16:creationId xmlns:a16="http://schemas.microsoft.com/office/drawing/2014/main" id="{0ABEB996-9F35-40DC-B58C-F0368CCF734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726" y="1873"/>
                <a:ext cx="156" cy="299"/>
              </a:xfrm>
              <a:custGeom>
                <a:avLst/>
                <a:gdLst>
                  <a:gd name="T0" fmla="*/ 154 w 156"/>
                  <a:gd name="T1" fmla="*/ 297 h 299"/>
                  <a:gd name="T2" fmla="*/ 149 w 156"/>
                  <a:gd name="T3" fmla="*/ 292 h 299"/>
                  <a:gd name="T4" fmla="*/ 144 w 156"/>
                  <a:gd name="T5" fmla="*/ 287 h 299"/>
                  <a:gd name="T6" fmla="*/ 139 w 156"/>
                  <a:gd name="T7" fmla="*/ 282 h 299"/>
                  <a:gd name="T8" fmla="*/ 137 w 156"/>
                  <a:gd name="T9" fmla="*/ 275 h 299"/>
                  <a:gd name="T10" fmla="*/ 137 w 156"/>
                  <a:gd name="T11" fmla="*/ 273 h 299"/>
                  <a:gd name="T12" fmla="*/ 134 w 156"/>
                  <a:gd name="T13" fmla="*/ 273 h 299"/>
                  <a:gd name="T14" fmla="*/ 127 w 156"/>
                  <a:gd name="T15" fmla="*/ 275 h 299"/>
                  <a:gd name="T16" fmla="*/ 124 w 156"/>
                  <a:gd name="T17" fmla="*/ 275 h 299"/>
                  <a:gd name="T18" fmla="*/ 122 w 156"/>
                  <a:gd name="T19" fmla="*/ 277 h 299"/>
                  <a:gd name="T20" fmla="*/ 120 w 156"/>
                  <a:gd name="T21" fmla="*/ 280 h 299"/>
                  <a:gd name="T22" fmla="*/ 120 w 156"/>
                  <a:gd name="T23" fmla="*/ 282 h 299"/>
                  <a:gd name="T24" fmla="*/ 117 w 156"/>
                  <a:gd name="T25" fmla="*/ 285 h 299"/>
                  <a:gd name="T26" fmla="*/ 112 w 156"/>
                  <a:gd name="T27" fmla="*/ 282 h 299"/>
                  <a:gd name="T28" fmla="*/ 110 w 156"/>
                  <a:gd name="T29" fmla="*/ 285 h 299"/>
                  <a:gd name="T30" fmla="*/ 107 w 156"/>
                  <a:gd name="T31" fmla="*/ 285 h 299"/>
                  <a:gd name="T32" fmla="*/ 105 w 156"/>
                  <a:gd name="T33" fmla="*/ 285 h 299"/>
                  <a:gd name="T34" fmla="*/ 103 w 156"/>
                  <a:gd name="T35" fmla="*/ 280 h 299"/>
                  <a:gd name="T36" fmla="*/ 100 w 156"/>
                  <a:gd name="T37" fmla="*/ 280 h 299"/>
                  <a:gd name="T38" fmla="*/ 98 w 156"/>
                  <a:gd name="T39" fmla="*/ 280 h 299"/>
                  <a:gd name="T40" fmla="*/ 95 w 156"/>
                  <a:gd name="T41" fmla="*/ 277 h 299"/>
                  <a:gd name="T42" fmla="*/ 93 w 156"/>
                  <a:gd name="T43" fmla="*/ 275 h 299"/>
                  <a:gd name="T44" fmla="*/ 85 w 156"/>
                  <a:gd name="T45" fmla="*/ 277 h 299"/>
                  <a:gd name="T46" fmla="*/ 85 w 156"/>
                  <a:gd name="T47" fmla="*/ 280 h 299"/>
                  <a:gd name="T48" fmla="*/ 83 w 156"/>
                  <a:gd name="T49" fmla="*/ 282 h 299"/>
                  <a:gd name="T50" fmla="*/ 78 w 156"/>
                  <a:gd name="T51" fmla="*/ 282 h 299"/>
                  <a:gd name="T52" fmla="*/ 71 w 156"/>
                  <a:gd name="T53" fmla="*/ 275 h 299"/>
                  <a:gd name="T54" fmla="*/ 68 w 156"/>
                  <a:gd name="T55" fmla="*/ 273 h 299"/>
                  <a:gd name="T56" fmla="*/ 64 w 156"/>
                  <a:gd name="T57" fmla="*/ 270 h 299"/>
                  <a:gd name="T58" fmla="*/ 59 w 156"/>
                  <a:gd name="T59" fmla="*/ 268 h 299"/>
                  <a:gd name="T60" fmla="*/ 51 w 156"/>
                  <a:gd name="T61" fmla="*/ 270 h 299"/>
                  <a:gd name="T62" fmla="*/ 44 w 156"/>
                  <a:gd name="T63" fmla="*/ 268 h 299"/>
                  <a:gd name="T64" fmla="*/ 42 w 156"/>
                  <a:gd name="T65" fmla="*/ 263 h 299"/>
                  <a:gd name="T66" fmla="*/ 42 w 156"/>
                  <a:gd name="T67" fmla="*/ 260 h 299"/>
                  <a:gd name="T68" fmla="*/ 42 w 156"/>
                  <a:gd name="T69" fmla="*/ 258 h 299"/>
                  <a:gd name="T70" fmla="*/ 39 w 156"/>
                  <a:gd name="T71" fmla="*/ 255 h 299"/>
                  <a:gd name="T72" fmla="*/ 37 w 156"/>
                  <a:gd name="T73" fmla="*/ 253 h 299"/>
                  <a:gd name="T74" fmla="*/ 37 w 156"/>
                  <a:gd name="T75" fmla="*/ 251 h 299"/>
                  <a:gd name="T76" fmla="*/ 34 w 156"/>
                  <a:gd name="T77" fmla="*/ 248 h 299"/>
                  <a:gd name="T78" fmla="*/ 32 w 156"/>
                  <a:gd name="T79" fmla="*/ 246 h 299"/>
                  <a:gd name="T80" fmla="*/ 29 w 156"/>
                  <a:gd name="T81" fmla="*/ 243 h 299"/>
                  <a:gd name="T82" fmla="*/ 27 w 156"/>
                  <a:gd name="T83" fmla="*/ 241 h 299"/>
                  <a:gd name="T84" fmla="*/ 22 w 156"/>
                  <a:gd name="T85" fmla="*/ 241 h 299"/>
                  <a:gd name="T86" fmla="*/ 12 w 156"/>
                  <a:gd name="T87" fmla="*/ 243 h 299"/>
                  <a:gd name="T88" fmla="*/ 10 w 156"/>
                  <a:gd name="T89" fmla="*/ 238 h 299"/>
                  <a:gd name="T90" fmla="*/ 7 w 156"/>
                  <a:gd name="T91" fmla="*/ 236 h 299"/>
                  <a:gd name="T92" fmla="*/ 5 w 156"/>
                  <a:gd name="T93" fmla="*/ 236 h 299"/>
                  <a:gd name="T94" fmla="*/ 5 w 156"/>
                  <a:gd name="T95" fmla="*/ 238 h 299"/>
                  <a:gd name="T96" fmla="*/ 0 w 156"/>
                  <a:gd name="T97" fmla="*/ 219 h 299"/>
                  <a:gd name="T98" fmla="*/ 0 w 156"/>
                  <a:gd name="T99" fmla="*/ 204 h 299"/>
                  <a:gd name="T100" fmla="*/ 0 w 156"/>
                  <a:gd name="T101" fmla="*/ 190 h 299"/>
                  <a:gd name="T102" fmla="*/ 0 w 156"/>
                  <a:gd name="T103" fmla="*/ 168 h 299"/>
                  <a:gd name="T104" fmla="*/ 0 w 156"/>
                  <a:gd name="T105" fmla="*/ 131 h 299"/>
                  <a:gd name="T106" fmla="*/ 3 w 156"/>
                  <a:gd name="T107" fmla="*/ 63 h 299"/>
                  <a:gd name="T108" fmla="*/ 3 w 156"/>
                  <a:gd name="T109" fmla="*/ 41 h 299"/>
                  <a:gd name="T110" fmla="*/ 3 w 156"/>
                  <a:gd name="T111" fmla="*/ 2 h 299"/>
                  <a:gd name="T112" fmla="*/ 15 w 156"/>
                  <a:gd name="T113" fmla="*/ 2 h 299"/>
                  <a:gd name="T114" fmla="*/ 27 w 156"/>
                  <a:gd name="T115" fmla="*/ 2 h 299"/>
                  <a:gd name="T116" fmla="*/ 37 w 156"/>
                  <a:gd name="T117" fmla="*/ 2 h 299"/>
                  <a:gd name="T118" fmla="*/ 54 w 156"/>
                  <a:gd name="T119" fmla="*/ 2 h 299"/>
                  <a:gd name="T120" fmla="*/ 76 w 156"/>
                  <a:gd name="T121" fmla="*/ 0 h 299"/>
                  <a:gd name="T122" fmla="*/ 83 w 156"/>
                  <a:gd name="T123" fmla="*/ 0 h 299"/>
                  <a:gd name="T124" fmla="*/ 95 w 156"/>
                  <a:gd name="T125" fmla="*/ 0 h 2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  <a:cxn ang="0">
                    <a:pos x="T124" y="T125"/>
                  </a:cxn>
                </a:cxnLst>
                <a:rect l="0" t="0" r="r" b="b"/>
                <a:pathLst>
                  <a:path w="156" h="299">
                    <a:moveTo>
                      <a:pt x="156" y="299"/>
                    </a:moveTo>
                    <a:lnTo>
                      <a:pt x="154" y="297"/>
                    </a:lnTo>
                    <a:lnTo>
                      <a:pt x="154" y="297"/>
                    </a:lnTo>
                    <a:lnTo>
                      <a:pt x="149" y="292"/>
                    </a:lnTo>
                    <a:lnTo>
                      <a:pt x="146" y="290"/>
                    </a:lnTo>
                    <a:lnTo>
                      <a:pt x="144" y="287"/>
                    </a:lnTo>
                    <a:lnTo>
                      <a:pt x="139" y="287"/>
                    </a:lnTo>
                    <a:lnTo>
                      <a:pt x="139" y="282"/>
                    </a:lnTo>
                    <a:lnTo>
                      <a:pt x="137" y="277"/>
                    </a:lnTo>
                    <a:lnTo>
                      <a:pt x="137" y="275"/>
                    </a:lnTo>
                    <a:lnTo>
                      <a:pt x="137" y="275"/>
                    </a:lnTo>
                    <a:lnTo>
                      <a:pt x="137" y="273"/>
                    </a:lnTo>
                    <a:lnTo>
                      <a:pt x="134" y="273"/>
                    </a:lnTo>
                    <a:lnTo>
                      <a:pt x="134" y="273"/>
                    </a:lnTo>
                    <a:lnTo>
                      <a:pt x="129" y="275"/>
                    </a:lnTo>
                    <a:lnTo>
                      <a:pt x="127" y="275"/>
                    </a:lnTo>
                    <a:lnTo>
                      <a:pt x="124" y="275"/>
                    </a:lnTo>
                    <a:lnTo>
                      <a:pt x="124" y="275"/>
                    </a:lnTo>
                    <a:lnTo>
                      <a:pt x="124" y="277"/>
                    </a:lnTo>
                    <a:lnTo>
                      <a:pt x="122" y="277"/>
                    </a:lnTo>
                    <a:lnTo>
                      <a:pt x="120" y="280"/>
                    </a:lnTo>
                    <a:lnTo>
                      <a:pt x="120" y="280"/>
                    </a:lnTo>
                    <a:lnTo>
                      <a:pt x="120" y="280"/>
                    </a:lnTo>
                    <a:lnTo>
                      <a:pt x="120" y="282"/>
                    </a:lnTo>
                    <a:lnTo>
                      <a:pt x="120" y="282"/>
                    </a:lnTo>
                    <a:lnTo>
                      <a:pt x="117" y="285"/>
                    </a:lnTo>
                    <a:lnTo>
                      <a:pt x="115" y="285"/>
                    </a:lnTo>
                    <a:lnTo>
                      <a:pt x="112" y="282"/>
                    </a:lnTo>
                    <a:lnTo>
                      <a:pt x="110" y="282"/>
                    </a:lnTo>
                    <a:lnTo>
                      <a:pt x="110" y="285"/>
                    </a:lnTo>
                    <a:lnTo>
                      <a:pt x="110" y="285"/>
                    </a:lnTo>
                    <a:lnTo>
                      <a:pt x="107" y="285"/>
                    </a:lnTo>
                    <a:lnTo>
                      <a:pt x="105" y="285"/>
                    </a:lnTo>
                    <a:lnTo>
                      <a:pt x="105" y="285"/>
                    </a:lnTo>
                    <a:lnTo>
                      <a:pt x="103" y="282"/>
                    </a:lnTo>
                    <a:lnTo>
                      <a:pt x="103" y="280"/>
                    </a:lnTo>
                    <a:lnTo>
                      <a:pt x="103" y="280"/>
                    </a:lnTo>
                    <a:lnTo>
                      <a:pt x="100" y="280"/>
                    </a:lnTo>
                    <a:lnTo>
                      <a:pt x="100" y="280"/>
                    </a:lnTo>
                    <a:lnTo>
                      <a:pt x="98" y="280"/>
                    </a:lnTo>
                    <a:lnTo>
                      <a:pt x="95" y="277"/>
                    </a:lnTo>
                    <a:lnTo>
                      <a:pt x="95" y="277"/>
                    </a:lnTo>
                    <a:lnTo>
                      <a:pt x="93" y="277"/>
                    </a:lnTo>
                    <a:lnTo>
                      <a:pt x="93" y="275"/>
                    </a:lnTo>
                    <a:lnTo>
                      <a:pt x="90" y="275"/>
                    </a:lnTo>
                    <a:lnTo>
                      <a:pt x="85" y="277"/>
                    </a:lnTo>
                    <a:lnTo>
                      <a:pt x="85" y="277"/>
                    </a:lnTo>
                    <a:lnTo>
                      <a:pt x="85" y="280"/>
                    </a:lnTo>
                    <a:lnTo>
                      <a:pt x="83" y="282"/>
                    </a:lnTo>
                    <a:lnTo>
                      <a:pt x="83" y="282"/>
                    </a:lnTo>
                    <a:lnTo>
                      <a:pt x="81" y="282"/>
                    </a:lnTo>
                    <a:lnTo>
                      <a:pt x="78" y="282"/>
                    </a:lnTo>
                    <a:lnTo>
                      <a:pt x="76" y="280"/>
                    </a:lnTo>
                    <a:lnTo>
                      <a:pt x="71" y="275"/>
                    </a:lnTo>
                    <a:lnTo>
                      <a:pt x="68" y="275"/>
                    </a:lnTo>
                    <a:lnTo>
                      <a:pt x="68" y="273"/>
                    </a:lnTo>
                    <a:lnTo>
                      <a:pt x="68" y="270"/>
                    </a:lnTo>
                    <a:lnTo>
                      <a:pt x="64" y="270"/>
                    </a:lnTo>
                    <a:lnTo>
                      <a:pt x="61" y="268"/>
                    </a:lnTo>
                    <a:lnTo>
                      <a:pt x="59" y="268"/>
                    </a:lnTo>
                    <a:lnTo>
                      <a:pt x="54" y="270"/>
                    </a:lnTo>
                    <a:lnTo>
                      <a:pt x="51" y="270"/>
                    </a:lnTo>
                    <a:lnTo>
                      <a:pt x="44" y="268"/>
                    </a:lnTo>
                    <a:lnTo>
                      <a:pt x="44" y="268"/>
                    </a:lnTo>
                    <a:lnTo>
                      <a:pt x="42" y="265"/>
                    </a:lnTo>
                    <a:lnTo>
                      <a:pt x="42" y="263"/>
                    </a:lnTo>
                    <a:lnTo>
                      <a:pt x="42" y="263"/>
                    </a:lnTo>
                    <a:lnTo>
                      <a:pt x="42" y="260"/>
                    </a:lnTo>
                    <a:lnTo>
                      <a:pt x="42" y="258"/>
                    </a:lnTo>
                    <a:lnTo>
                      <a:pt x="42" y="258"/>
                    </a:lnTo>
                    <a:lnTo>
                      <a:pt x="39" y="255"/>
                    </a:lnTo>
                    <a:lnTo>
                      <a:pt x="39" y="255"/>
                    </a:lnTo>
                    <a:lnTo>
                      <a:pt x="39" y="253"/>
                    </a:lnTo>
                    <a:lnTo>
                      <a:pt x="37" y="253"/>
                    </a:lnTo>
                    <a:lnTo>
                      <a:pt x="37" y="251"/>
                    </a:lnTo>
                    <a:lnTo>
                      <a:pt x="37" y="251"/>
                    </a:lnTo>
                    <a:lnTo>
                      <a:pt x="37" y="248"/>
                    </a:lnTo>
                    <a:lnTo>
                      <a:pt x="34" y="248"/>
                    </a:lnTo>
                    <a:lnTo>
                      <a:pt x="32" y="246"/>
                    </a:lnTo>
                    <a:lnTo>
                      <a:pt x="32" y="246"/>
                    </a:lnTo>
                    <a:lnTo>
                      <a:pt x="29" y="246"/>
                    </a:lnTo>
                    <a:lnTo>
                      <a:pt x="29" y="243"/>
                    </a:lnTo>
                    <a:lnTo>
                      <a:pt x="27" y="243"/>
                    </a:lnTo>
                    <a:lnTo>
                      <a:pt x="27" y="241"/>
                    </a:lnTo>
                    <a:lnTo>
                      <a:pt x="25" y="241"/>
                    </a:lnTo>
                    <a:lnTo>
                      <a:pt x="22" y="241"/>
                    </a:lnTo>
                    <a:lnTo>
                      <a:pt x="17" y="243"/>
                    </a:lnTo>
                    <a:lnTo>
                      <a:pt x="12" y="243"/>
                    </a:lnTo>
                    <a:lnTo>
                      <a:pt x="10" y="238"/>
                    </a:lnTo>
                    <a:lnTo>
                      <a:pt x="10" y="238"/>
                    </a:lnTo>
                    <a:lnTo>
                      <a:pt x="7" y="238"/>
                    </a:lnTo>
                    <a:lnTo>
                      <a:pt x="7" y="236"/>
                    </a:lnTo>
                    <a:lnTo>
                      <a:pt x="7" y="236"/>
                    </a:lnTo>
                    <a:lnTo>
                      <a:pt x="5" y="236"/>
                    </a:lnTo>
                    <a:lnTo>
                      <a:pt x="5" y="238"/>
                    </a:lnTo>
                    <a:lnTo>
                      <a:pt x="5" y="238"/>
                    </a:lnTo>
                    <a:lnTo>
                      <a:pt x="0" y="241"/>
                    </a:lnTo>
                    <a:lnTo>
                      <a:pt x="0" y="219"/>
                    </a:lnTo>
                    <a:lnTo>
                      <a:pt x="0" y="212"/>
                    </a:lnTo>
                    <a:lnTo>
                      <a:pt x="0" y="204"/>
                    </a:lnTo>
                    <a:lnTo>
                      <a:pt x="0" y="197"/>
                    </a:lnTo>
                    <a:lnTo>
                      <a:pt x="0" y="190"/>
                    </a:lnTo>
                    <a:lnTo>
                      <a:pt x="0" y="175"/>
                    </a:lnTo>
                    <a:lnTo>
                      <a:pt x="0" y="168"/>
                    </a:lnTo>
                    <a:lnTo>
                      <a:pt x="0" y="160"/>
                    </a:lnTo>
                    <a:lnTo>
                      <a:pt x="0" y="131"/>
                    </a:lnTo>
                    <a:lnTo>
                      <a:pt x="0" y="117"/>
                    </a:lnTo>
                    <a:lnTo>
                      <a:pt x="3" y="63"/>
                    </a:lnTo>
                    <a:lnTo>
                      <a:pt x="3" y="48"/>
                    </a:lnTo>
                    <a:lnTo>
                      <a:pt x="3" y="41"/>
                    </a:lnTo>
                    <a:lnTo>
                      <a:pt x="3" y="9"/>
                    </a:lnTo>
                    <a:lnTo>
                      <a:pt x="3" y="2"/>
                    </a:lnTo>
                    <a:lnTo>
                      <a:pt x="7" y="2"/>
                    </a:lnTo>
                    <a:lnTo>
                      <a:pt x="15" y="2"/>
                    </a:lnTo>
                    <a:lnTo>
                      <a:pt x="20" y="2"/>
                    </a:lnTo>
                    <a:lnTo>
                      <a:pt x="27" y="2"/>
                    </a:lnTo>
                    <a:lnTo>
                      <a:pt x="37" y="2"/>
                    </a:lnTo>
                    <a:lnTo>
                      <a:pt x="37" y="2"/>
                    </a:lnTo>
                    <a:lnTo>
                      <a:pt x="44" y="2"/>
                    </a:lnTo>
                    <a:lnTo>
                      <a:pt x="54" y="2"/>
                    </a:lnTo>
                    <a:lnTo>
                      <a:pt x="64" y="0"/>
                    </a:lnTo>
                    <a:lnTo>
                      <a:pt x="76" y="0"/>
                    </a:lnTo>
                    <a:lnTo>
                      <a:pt x="78" y="0"/>
                    </a:lnTo>
                    <a:lnTo>
                      <a:pt x="83" y="0"/>
                    </a:lnTo>
                    <a:lnTo>
                      <a:pt x="90" y="0"/>
                    </a:lnTo>
                    <a:lnTo>
                      <a:pt x="95" y="0"/>
                    </a:lnTo>
                  </a:path>
                </a:pathLst>
              </a:custGeom>
              <a:noFill/>
              <a:ln w="5">
                <a:solidFill>
                  <a:srgbClr val="808285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200" dirty="0"/>
              </a:p>
            </p:txBody>
          </p:sp>
          <p:sp>
            <p:nvSpPr>
              <p:cNvPr id="205" name="Freeform 331">
                <a:extLst>
                  <a:ext uri="{FF2B5EF4-FFF2-40B4-BE49-F238E27FC236}">
                    <a16:creationId xmlns:a16="http://schemas.microsoft.com/office/drawing/2014/main" id="{5D37D776-DE44-4E68-962A-2B09E9D9D5E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61" y="1383"/>
                <a:ext cx="117" cy="321"/>
              </a:xfrm>
              <a:custGeom>
                <a:avLst/>
                <a:gdLst>
                  <a:gd name="T0" fmla="*/ 117 w 117"/>
                  <a:gd name="T1" fmla="*/ 319 h 321"/>
                  <a:gd name="T2" fmla="*/ 117 w 117"/>
                  <a:gd name="T3" fmla="*/ 314 h 321"/>
                  <a:gd name="T4" fmla="*/ 117 w 117"/>
                  <a:gd name="T5" fmla="*/ 307 h 321"/>
                  <a:gd name="T6" fmla="*/ 117 w 117"/>
                  <a:gd name="T7" fmla="*/ 299 h 321"/>
                  <a:gd name="T8" fmla="*/ 117 w 117"/>
                  <a:gd name="T9" fmla="*/ 297 h 321"/>
                  <a:gd name="T10" fmla="*/ 114 w 117"/>
                  <a:gd name="T11" fmla="*/ 292 h 321"/>
                  <a:gd name="T12" fmla="*/ 114 w 117"/>
                  <a:gd name="T13" fmla="*/ 290 h 321"/>
                  <a:gd name="T14" fmla="*/ 114 w 117"/>
                  <a:gd name="T15" fmla="*/ 282 h 321"/>
                  <a:gd name="T16" fmla="*/ 112 w 117"/>
                  <a:gd name="T17" fmla="*/ 280 h 321"/>
                  <a:gd name="T18" fmla="*/ 107 w 117"/>
                  <a:gd name="T19" fmla="*/ 277 h 321"/>
                  <a:gd name="T20" fmla="*/ 104 w 117"/>
                  <a:gd name="T21" fmla="*/ 273 h 321"/>
                  <a:gd name="T22" fmla="*/ 104 w 117"/>
                  <a:gd name="T23" fmla="*/ 273 h 321"/>
                  <a:gd name="T24" fmla="*/ 100 w 117"/>
                  <a:gd name="T25" fmla="*/ 273 h 321"/>
                  <a:gd name="T26" fmla="*/ 90 w 117"/>
                  <a:gd name="T27" fmla="*/ 268 h 321"/>
                  <a:gd name="T28" fmla="*/ 87 w 117"/>
                  <a:gd name="T29" fmla="*/ 268 h 321"/>
                  <a:gd name="T30" fmla="*/ 75 w 117"/>
                  <a:gd name="T31" fmla="*/ 258 h 321"/>
                  <a:gd name="T32" fmla="*/ 70 w 117"/>
                  <a:gd name="T33" fmla="*/ 246 h 321"/>
                  <a:gd name="T34" fmla="*/ 58 w 117"/>
                  <a:gd name="T35" fmla="*/ 234 h 321"/>
                  <a:gd name="T36" fmla="*/ 46 w 117"/>
                  <a:gd name="T37" fmla="*/ 229 h 321"/>
                  <a:gd name="T38" fmla="*/ 44 w 117"/>
                  <a:gd name="T39" fmla="*/ 229 h 321"/>
                  <a:gd name="T40" fmla="*/ 39 w 117"/>
                  <a:gd name="T41" fmla="*/ 219 h 321"/>
                  <a:gd name="T42" fmla="*/ 29 w 117"/>
                  <a:gd name="T43" fmla="*/ 217 h 321"/>
                  <a:gd name="T44" fmla="*/ 19 w 117"/>
                  <a:gd name="T45" fmla="*/ 212 h 321"/>
                  <a:gd name="T46" fmla="*/ 17 w 117"/>
                  <a:gd name="T47" fmla="*/ 209 h 321"/>
                  <a:gd name="T48" fmla="*/ 7 w 117"/>
                  <a:gd name="T49" fmla="*/ 199 h 321"/>
                  <a:gd name="T50" fmla="*/ 9 w 117"/>
                  <a:gd name="T51" fmla="*/ 190 h 321"/>
                  <a:gd name="T52" fmla="*/ 9 w 117"/>
                  <a:gd name="T53" fmla="*/ 185 h 321"/>
                  <a:gd name="T54" fmla="*/ 9 w 117"/>
                  <a:gd name="T55" fmla="*/ 175 h 321"/>
                  <a:gd name="T56" fmla="*/ 9 w 117"/>
                  <a:gd name="T57" fmla="*/ 168 h 321"/>
                  <a:gd name="T58" fmla="*/ 12 w 117"/>
                  <a:gd name="T59" fmla="*/ 163 h 321"/>
                  <a:gd name="T60" fmla="*/ 9 w 117"/>
                  <a:gd name="T61" fmla="*/ 158 h 321"/>
                  <a:gd name="T62" fmla="*/ 9 w 117"/>
                  <a:gd name="T63" fmla="*/ 151 h 321"/>
                  <a:gd name="T64" fmla="*/ 12 w 117"/>
                  <a:gd name="T65" fmla="*/ 146 h 321"/>
                  <a:gd name="T66" fmla="*/ 14 w 117"/>
                  <a:gd name="T67" fmla="*/ 141 h 321"/>
                  <a:gd name="T68" fmla="*/ 17 w 117"/>
                  <a:gd name="T69" fmla="*/ 134 h 321"/>
                  <a:gd name="T70" fmla="*/ 14 w 117"/>
                  <a:gd name="T71" fmla="*/ 129 h 321"/>
                  <a:gd name="T72" fmla="*/ 12 w 117"/>
                  <a:gd name="T73" fmla="*/ 124 h 321"/>
                  <a:gd name="T74" fmla="*/ 5 w 117"/>
                  <a:gd name="T75" fmla="*/ 119 h 321"/>
                  <a:gd name="T76" fmla="*/ 2 w 117"/>
                  <a:gd name="T77" fmla="*/ 109 h 321"/>
                  <a:gd name="T78" fmla="*/ 7 w 117"/>
                  <a:gd name="T79" fmla="*/ 100 h 321"/>
                  <a:gd name="T80" fmla="*/ 9 w 117"/>
                  <a:gd name="T81" fmla="*/ 95 h 321"/>
                  <a:gd name="T82" fmla="*/ 17 w 117"/>
                  <a:gd name="T83" fmla="*/ 85 h 321"/>
                  <a:gd name="T84" fmla="*/ 24 w 117"/>
                  <a:gd name="T85" fmla="*/ 82 h 321"/>
                  <a:gd name="T86" fmla="*/ 24 w 117"/>
                  <a:gd name="T87" fmla="*/ 80 h 321"/>
                  <a:gd name="T88" fmla="*/ 26 w 117"/>
                  <a:gd name="T89" fmla="*/ 78 h 321"/>
                  <a:gd name="T90" fmla="*/ 29 w 117"/>
                  <a:gd name="T91" fmla="*/ 78 h 321"/>
                  <a:gd name="T92" fmla="*/ 34 w 117"/>
                  <a:gd name="T93" fmla="*/ 73 h 321"/>
                  <a:gd name="T94" fmla="*/ 39 w 117"/>
                  <a:gd name="T95" fmla="*/ 75 h 321"/>
                  <a:gd name="T96" fmla="*/ 41 w 117"/>
                  <a:gd name="T97" fmla="*/ 70 h 321"/>
                  <a:gd name="T98" fmla="*/ 44 w 117"/>
                  <a:gd name="T99" fmla="*/ 68 h 321"/>
                  <a:gd name="T100" fmla="*/ 44 w 117"/>
                  <a:gd name="T101" fmla="*/ 51 h 321"/>
                  <a:gd name="T102" fmla="*/ 44 w 117"/>
                  <a:gd name="T103" fmla="*/ 12 h 321"/>
                  <a:gd name="T104" fmla="*/ 44 w 117"/>
                  <a:gd name="T105" fmla="*/ 12 h 321"/>
                  <a:gd name="T106" fmla="*/ 48 w 117"/>
                  <a:gd name="T107" fmla="*/ 9 h 321"/>
                  <a:gd name="T108" fmla="*/ 48 w 117"/>
                  <a:gd name="T109" fmla="*/ 9 h 321"/>
                  <a:gd name="T110" fmla="*/ 48 w 117"/>
                  <a:gd name="T111" fmla="*/ 7 h 321"/>
                  <a:gd name="T112" fmla="*/ 51 w 117"/>
                  <a:gd name="T113" fmla="*/ 4 h 321"/>
                  <a:gd name="T114" fmla="*/ 53 w 117"/>
                  <a:gd name="T115" fmla="*/ 4 h 321"/>
                  <a:gd name="T116" fmla="*/ 53 w 117"/>
                  <a:gd name="T117" fmla="*/ 2 h 3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</a:cxnLst>
                <a:rect l="0" t="0" r="r" b="b"/>
                <a:pathLst>
                  <a:path w="117" h="321">
                    <a:moveTo>
                      <a:pt x="117" y="321"/>
                    </a:moveTo>
                    <a:lnTo>
                      <a:pt x="117" y="321"/>
                    </a:lnTo>
                    <a:lnTo>
                      <a:pt x="117" y="319"/>
                    </a:lnTo>
                    <a:lnTo>
                      <a:pt x="117" y="316"/>
                    </a:lnTo>
                    <a:lnTo>
                      <a:pt x="117" y="314"/>
                    </a:lnTo>
                    <a:lnTo>
                      <a:pt x="117" y="314"/>
                    </a:lnTo>
                    <a:lnTo>
                      <a:pt x="117" y="312"/>
                    </a:lnTo>
                    <a:lnTo>
                      <a:pt x="117" y="309"/>
                    </a:lnTo>
                    <a:lnTo>
                      <a:pt x="117" y="307"/>
                    </a:lnTo>
                    <a:lnTo>
                      <a:pt x="117" y="307"/>
                    </a:lnTo>
                    <a:lnTo>
                      <a:pt x="117" y="302"/>
                    </a:lnTo>
                    <a:lnTo>
                      <a:pt x="117" y="299"/>
                    </a:lnTo>
                    <a:lnTo>
                      <a:pt x="117" y="297"/>
                    </a:lnTo>
                    <a:lnTo>
                      <a:pt x="117" y="297"/>
                    </a:lnTo>
                    <a:lnTo>
                      <a:pt x="117" y="297"/>
                    </a:lnTo>
                    <a:lnTo>
                      <a:pt x="114" y="295"/>
                    </a:lnTo>
                    <a:lnTo>
                      <a:pt x="114" y="295"/>
                    </a:lnTo>
                    <a:lnTo>
                      <a:pt x="114" y="292"/>
                    </a:lnTo>
                    <a:lnTo>
                      <a:pt x="114" y="292"/>
                    </a:lnTo>
                    <a:lnTo>
                      <a:pt x="114" y="292"/>
                    </a:lnTo>
                    <a:lnTo>
                      <a:pt x="114" y="290"/>
                    </a:lnTo>
                    <a:lnTo>
                      <a:pt x="114" y="287"/>
                    </a:lnTo>
                    <a:lnTo>
                      <a:pt x="114" y="285"/>
                    </a:lnTo>
                    <a:lnTo>
                      <a:pt x="114" y="282"/>
                    </a:lnTo>
                    <a:lnTo>
                      <a:pt x="112" y="282"/>
                    </a:lnTo>
                    <a:lnTo>
                      <a:pt x="112" y="282"/>
                    </a:lnTo>
                    <a:lnTo>
                      <a:pt x="112" y="280"/>
                    </a:lnTo>
                    <a:lnTo>
                      <a:pt x="109" y="280"/>
                    </a:lnTo>
                    <a:lnTo>
                      <a:pt x="107" y="277"/>
                    </a:lnTo>
                    <a:lnTo>
                      <a:pt x="107" y="277"/>
                    </a:lnTo>
                    <a:lnTo>
                      <a:pt x="104" y="275"/>
                    </a:lnTo>
                    <a:lnTo>
                      <a:pt x="104" y="275"/>
                    </a:lnTo>
                    <a:lnTo>
                      <a:pt x="104" y="273"/>
                    </a:lnTo>
                    <a:lnTo>
                      <a:pt x="104" y="273"/>
                    </a:lnTo>
                    <a:lnTo>
                      <a:pt x="104" y="273"/>
                    </a:lnTo>
                    <a:lnTo>
                      <a:pt x="104" y="273"/>
                    </a:lnTo>
                    <a:lnTo>
                      <a:pt x="102" y="273"/>
                    </a:lnTo>
                    <a:lnTo>
                      <a:pt x="100" y="273"/>
                    </a:lnTo>
                    <a:lnTo>
                      <a:pt x="100" y="273"/>
                    </a:lnTo>
                    <a:lnTo>
                      <a:pt x="97" y="268"/>
                    </a:lnTo>
                    <a:lnTo>
                      <a:pt x="95" y="268"/>
                    </a:lnTo>
                    <a:lnTo>
                      <a:pt x="90" y="268"/>
                    </a:lnTo>
                    <a:lnTo>
                      <a:pt x="90" y="268"/>
                    </a:lnTo>
                    <a:lnTo>
                      <a:pt x="87" y="268"/>
                    </a:lnTo>
                    <a:lnTo>
                      <a:pt x="87" y="268"/>
                    </a:lnTo>
                    <a:lnTo>
                      <a:pt x="83" y="263"/>
                    </a:lnTo>
                    <a:lnTo>
                      <a:pt x="80" y="260"/>
                    </a:lnTo>
                    <a:lnTo>
                      <a:pt x="75" y="258"/>
                    </a:lnTo>
                    <a:lnTo>
                      <a:pt x="75" y="256"/>
                    </a:lnTo>
                    <a:lnTo>
                      <a:pt x="70" y="248"/>
                    </a:lnTo>
                    <a:lnTo>
                      <a:pt x="70" y="246"/>
                    </a:lnTo>
                    <a:lnTo>
                      <a:pt x="68" y="241"/>
                    </a:lnTo>
                    <a:lnTo>
                      <a:pt x="63" y="238"/>
                    </a:lnTo>
                    <a:lnTo>
                      <a:pt x="58" y="234"/>
                    </a:lnTo>
                    <a:lnTo>
                      <a:pt x="56" y="231"/>
                    </a:lnTo>
                    <a:lnTo>
                      <a:pt x="53" y="231"/>
                    </a:lnTo>
                    <a:lnTo>
                      <a:pt x="46" y="229"/>
                    </a:lnTo>
                    <a:lnTo>
                      <a:pt x="44" y="229"/>
                    </a:lnTo>
                    <a:lnTo>
                      <a:pt x="44" y="229"/>
                    </a:lnTo>
                    <a:lnTo>
                      <a:pt x="44" y="229"/>
                    </a:lnTo>
                    <a:lnTo>
                      <a:pt x="41" y="226"/>
                    </a:lnTo>
                    <a:lnTo>
                      <a:pt x="41" y="221"/>
                    </a:lnTo>
                    <a:lnTo>
                      <a:pt x="39" y="219"/>
                    </a:lnTo>
                    <a:lnTo>
                      <a:pt x="36" y="219"/>
                    </a:lnTo>
                    <a:lnTo>
                      <a:pt x="34" y="217"/>
                    </a:lnTo>
                    <a:lnTo>
                      <a:pt x="29" y="217"/>
                    </a:lnTo>
                    <a:lnTo>
                      <a:pt x="22" y="214"/>
                    </a:lnTo>
                    <a:lnTo>
                      <a:pt x="19" y="214"/>
                    </a:lnTo>
                    <a:lnTo>
                      <a:pt x="19" y="212"/>
                    </a:lnTo>
                    <a:lnTo>
                      <a:pt x="19" y="212"/>
                    </a:lnTo>
                    <a:lnTo>
                      <a:pt x="19" y="212"/>
                    </a:lnTo>
                    <a:lnTo>
                      <a:pt x="17" y="209"/>
                    </a:lnTo>
                    <a:lnTo>
                      <a:pt x="12" y="204"/>
                    </a:lnTo>
                    <a:lnTo>
                      <a:pt x="7" y="202"/>
                    </a:lnTo>
                    <a:lnTo>
                      <a:pt x="7" y="199"/>
                    </a:lnTo>
                    <a:lnTo>
                      <a:pt x="9" y="195"/>
                    </a:lnTo>
                    <a:lnTo>
                      <a:pt x="9" y="192"/>
                    </a:lnTo>
                    <a:lnTo>
                      <a:pt x="9" y="190"/>
                    </a:lnTo>
                    <a:lnTo>
                      <a:pt x="9" y="187"/>
                    </a:lnTo>
                    <a:lnTo>
                      <a:pt x="9" y="187"/>
                    </a:lnTo>
                    <a:lnTo>
                      <a:pt x="9" y="185"/>
                    </a:lnTo>
                    <a:lnTo>
                      <a:pt x="9" y="185"/>
                    </a:lnTo>
                    <a:lnTo>
                      <a:pt x="9" y="180"/>
                    </a:lnTo>
                    <a:lnTo>
                      <a:pt x="9" y="175"/>
                    </a:lnTo>
                    <a:lnTo>
                      <a:pt x="7" y="170"/>
                    </a:lnTo>
                    <a:lnTo>
                      <a:pt x="7" y="168"/>
                    </a:lnTo>
                    <a:lnTo>
                      <a:pt x="9" y="168"/>
                    </a:lnTo>
                    <a:lnTo>
                      <a:pt x="9" y="168"/>
                    </a:lnTo>
                    <a:lnTo>
                      <a:pt x="12" y="165"/>
                    </a:lnTo>
                    <a:lnTo>
                      <a:pt x="12" y="163"/>
                    </a:lnTo>
                    <a:lnTo>
                      <a:pt x="12" y="163"/>
                    </a:lnTo>
                    <a:lnTo>
                      <a:pt x="9" y="158"/>
                    </a:lnTo>
                    <a:lnTo>
                      <a:pt x="9" y="158"/>
                    </a:lnTo>
                    <a:lnTo>
                      <a:pt x="9" y="158"/>
                    </a:lnTo>
                    <a:lnTo>
                      <a:pt x="9" y="156"/>
                    </a:lnTo>
                    <a:lnTo>
                      <a:pt x="9" y="151"/>
                    </a:lnTo>
                    <a:lnTo>
                      <a:pt x="9" y="148"/>
                    </a:lnTo>
                    <a:lnTo>
                      <a:pt x="12" y="146"/>
                    </a:lnTo>
                    <a:lnTo>
                      <a:pt x="12" y="146"/>
                    </a:lnTo>
                    <a:lnTo>
                      <a:pt x="14" y="146"/>
                    </a:lnTo>
                    <a:lnTo>
                      <a:pt x="14" y="143"/>
                    </a:lnTo>
                    <a:lnTo>
                      <a:pt x="14" y="141"/>
                    </a:lnTo>
                    <a:lnTo>
                      <a:pt x="14" y="139"/>
                    </a:lnTo>
                    <a:lnTo>
                      <a:pt x="17" y="136"/>
                    </a:lnTo>
                    <a:lnTo>
                      <a:pt x="17" y="134"/>
                    </a:lnTo>
                    <a:lnTo>
                      <a:pt x="17" y="134"/>
                    </a:lnTo>
                    <a:lnTo>
                      <a:pt x="17" y="131"/>
                    </a:lnTo>
                    <a:lnTo>
                      <a:pt x="14" y="129"/>
                    </a:lnTo>
                    <a:lnTo>
                      <a:pt x="14" y="129"/>
                    </a:lnTo>
                    <a:lnTo>
                      <a:pt x="12" y="126"/>
                    </a:lnTo>
                    <a:lnTo>
                      <a:pt x="12" y="124"/>
                    </a:lnTo>
                    <a:lnTo>
                      <a:pt x="12" y="121"/>
                    </a:lnTo>
                    <a:lnTo>
                      <a:pt x="9" y="119"/>
                    </a:lnTo>
                    <a:lnTo>
                      <a:pt x="5" y="119"/>
                    </a:lnTo>
                    <a:lnTo>
                      <a:pt x="2" y="119"/>
                    </a:lnTo>
                    <a:lnTo>
                      <a:pt x="0" y="117"/>
                    </a:lnTo>
                    <a:lnTo>
                      <a:pt x="2" y="109"/>
                    </a:lnTo>
                    <a:lnTo>
                      <a:pt x="2" y="107"/>
                    </a:lnTo>
                    <a:lnTo>
                      <a:pt x="2" y="104"/>
                    </a:lnTo>
                    <a:lnTo>
                      <a:pt x="7" y="100"/>
                    </a:lnTo>
                    <a:lnTo>
                      <a:pt x="7" y="100"/>
                    </a:lnTo>
                    <a:lnTo>
                      <a:pt x="9" y="97"/>
                    </a:lnTo>
                    <a:lnTo>
                      <a:pt x="9" y="95"/>
                    </a:lnTo>
                    <a:lnTo>
                      <a:pt x="12" y="87"/>
                    </a:lnTo>
                    <a:lnTo>
                      <a:pt x="14" y="85"/>
                    </a:lnTo>
                    <a:lnTo>
                      <a:pt x="17" y="85"/>
                    </a:lnTo>
                    <a:lnTo>
                      <a:pt x="17" y="85"/>
                    </a:lnTo>
                    <a:lnTo>
                      <a:pt x="22" y="82"/>
                    </a:lnTo>
                    <a:lnTo>
                      <a:pt x="24" y="82"/>
                    </a:lnTo>
                    <a:lnTo>
                      <a:pt x="24" y="82"/>
                    </a:lnTo>
                    <a:lnTo>
                      <a:pt x="24" y="80"/>
                    </a:lnTo>
                    <a:lnTo>
                      <a:pt x="24" y="80"/>
                    </a:lnTo>
                    <a:lnTo>
                      <a:pt x="24" y="80"/>
                    </a:lnTo>
                    <a:lnTo>
                      <a:pt x="26" y="80"/>
                    </a:lnTo>
                    <a:lnTo>
                      <a:pt x="26" y="78"/>
                    </a:lnTo>
                    <a:lnTo>
                      <a:pt x="26" y="78"/>
                    </a:lnTo>
                    <a:lnTo>
                      <a:pt x="26" y="78"/>
                    </a:lnTo>
                    <a:lnTo>
                      <a:pt x="29" y="78"/>
                    </a:lnTo>
                    <a:lnTo>
                      <a:pt x="31" y="78"/>
                    </a:lnTo>
                    <a:lnTo>
                      <a:pt x="31" y="75"/>
                    </a:lnTo>
                    <a:lnTo>
                      <a:pt x="34" y="73"/>
                    </a:lnTo>
                    <a:lnTo>
                      <a:pt x="34" y="75"/>
                    </a:lnTo>
                    <a:lnTo>
                      <a:pt x="36" y="75"/>
                    </a:lnTo>
                    <a:lnTo>
                      <a:pt x="39" y="75"/>
                    </a:lnTo>
                    <a:lnTo>
                      <a:pt x="39" y="73"/>
                    </a:lnTo>
                    <a:lnTo>
                      <a:pt x="39" y="73"/>
                    </a:lnTo>
                    <a:lnTo>
                      <a:pt x="41" y="70"/>
                    </a:lnTo>
                    <a:lnTo>
                      <a:pt x="41" y="70"/>
                    </a:lnTo>
                    <a:lnTo>
                      <a:pt x="41" y="68"/>
                    </a:lnTo>
                    <a:lnTo>
                      <a:pt x="44" y="68"/>
                    </a:lnTo>
                    <a:lnTo>
                      <a:pt x="44" y="65"/>
                    </a:lnTo>
                    <a:lnTo>
                      <a:pt x="44" y="58"/>
                    </a:lnTo>
                    <a:lnTo>
                      <a:pt x="44" y="51"/>
                    </a:lnTo>
                    <a:lnTo>
                      <a:pt x="44" y="31"/>
                    </a:lnTo>
                    <a:lnTo>
                      <a:pt x="44" y="19"/>
                    </a:lnTo>
                    <a:lnTo>
                      <a:pt x="44" y="12"/>
                    </a:lnTo>
                    <a:lnTo>
                      <a:pt x="44" y="9"/>
                    </a:lnTo>
                    <a:lnTo>
                      <a:pt x="44" y="9"/>
                    </a:lnTo>
                    <a:lnTo>
                      <a:pt x="44" y="12"/>
                    </a:lnTo>
                    <a:lnTo>
                      <a:pt x="46" y="12"/>
                    </a:lnTo>
                    <a:lnTo>
                      <a:pt x="46" y="12"/>
                    </a:lnTo>
                    <a:lnTo>
                      <a:pt x="48" y="9"/>
                    </a:lnTo>
                    <a:lnTo>
                      <a:pt x="48" y="9"/>
                    </a:lnTo>
                    <a:lnTo>
                      <a:pt x="48" y="9"/>
                    </a:lnTo>
                    <a:lnTo>
                      <a:pt x="48" y="9"/>
                    </a:lnTo>
                    <a:lnTo>
                      <a:pt x="48" y="9"/>
                    </a:lnTo>
                    <a:lnTo>
                      <a:pt x="48" y="7"/>
                    </a:lnTo>
                    <a:lnTo>
                      <a:pt x="48" y="7"/>
                    </a:lnTo>
                    <a:lnTo>
                      <a:pt x="51" y="4"/>
                    </a:lnTo>
                    <a:lnTo>
                      <a:pt x="51" y="4"/>
                    </a:lnTo>
                    <a:lnTo>
                      <a:pt x="51" y="4"/>
                    </a:lnTo>
                    <a:lnTo>
                      <a:pt x="51" y="4"/>
                    </a:lnTo>
                    <a:lnTo>
                      <a:pt x="51" y="4"/>
                    </a:lnTo>
                    <a:lnTo>
                      <a:pt x="53" y="4"/>
                    </a:lnTo>
                    <a:lnTo>
                      <a:pt x="53" y="4"/>
                    </a:lnTo>
                    <a:lnTo>
                      <a:pt x="53" y="2"/>
                    </a:lnTo>
                    <a:lnTo>
                      <a:pt x="53" y="2"/>
                    </a:lnTo>
                    <a:lnTo>
                      <a:pt x="56" y="0"/>
                    </a:lnTo>
                    <a:lnTo>
                      <a:pt x="56" y="0"/>
                    </a:lnTo>
                  </a:path>
                </a:pathLst>
              </a:custGeom>
              <a:noFill/>
              <a:ln w="5">
                <a:solidFill>
                  <a:srgbClr val="808285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200" dirty="0"/>
              </a:p>
            </p:txBody>
          </p:sp>
          <p:sp>
            <p:nvSpPr>
              <p:cNvPr id="206" name="Freeform 332">
                <a:extLst>
                  <a:ext uri="{FF2B5EF4-FFF2-40B4-BE49-F238E27FC236}">
                    <a16:creationId xmlns:a16="http://schemas.microsoft.com/office/drawing/2014/main" id="{D4DA117E-48BF-4CAD-9985-41EA0E067B3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58" y="1997"/>
                <a:ext cx="471" cy="305"/>
              </a:xfrm>
              <a:custGeom>
                <a:avLst/>
                <a:gdLst>
                  <a:gd name="T0" fmla="*/ 468 w 471"/>
                  <a:gd name="T1" fmla="*/ 129 h 305"/>
                  <a:gd name="T2" fmla="*/ 471 w 471"/>
                  <a:gd name="T3" fmla="*/ 136 h 305"/>
                  <a:gd name="T4" fmla="*/ 463 w 471"/>
                  <a:gd name="T5" fmla="*/ 144 h 305"/>
                  <a:gd name="T6" fmla="*/ 439 w 471"/>
                  <a:gd name="T7" fmla="*/ 149 h 305"/>
                  <a:gd name="T8" fmla="*/ 424 w 471"/>
                  <a:gd name="T9" fmla="*/ 153 h 305"/>
                  <a:gd name="T10" fmla="*/ 422 w 471"/>
                  <a:gd name="T11" fmla="*/ 170 h 305"/>
                  <a:gd name="T12" fmla="*/ 410 w 471"/>
                  <a:gd name="T13" fmla="*/ 188 h 305"/>
                  <a:gd name="T14" fmla="*/ 400 w 471"/>
                  <a:gd name="T15" fmla="*/ 190 h 305"/>
                  <a:gd name="T16" fmla="*/ 393 w 471"/>
                  <a:gd name="T17" fmla="*/ 197 h 305"/>
                  <a:gd name="T18" fmla="*/ 390 w 471"/>
                  <a:gd name="T19" fmla="*/ 214 h 305"/>
                  <a:gd name="T20" fmla="*/ 378 w 471"/>
                  <a:gd name="T21" fmla="*/ 214 h 305"/>
                  <a:gd name="T22" fmla="*/ 366 w 471"/>
                  <a:gd name="T23" fmla="*/ 207 h 305"/>
                  <a:gd name="T24" fmla="*/ 358 w 471"/>
                  <a:gd name="T25" fmla="*/ 197 h 305"/>
                  <a:gd name="T26" fmla="*/ 356 w 471"/>
                  <a:gd name="T27" fmla="*/ 205 h 305"/>
                  <a:gd name="T28" fmla="*/ 354 w 471"/>
                  <a:gd name="T29" fmla="*/ 205 h 305"/>
                  <a:gd name="T30" fmla="*/ 349 w 471"/>
                  <a:gd name="T31" fmla="*/ 212 h 305"/>
                  <a:gd name="T32" fmla="*/ 344 w 471"/>
                  <a:gd name="T33" fmla="*/ 224 h 305"/>
                  <a:gd name="T34" fmla="*/ 339 w 471"/>
                  <a:gd name="T35" fmla="*/ 224 h 305"/>
                  <a:gd name="T36" fmla="*/ 327 w 471"/>
                  <a:gd name="T37" fmla="*/ 217 h 305"/>
                  <a:gd name="T38" fmla="*/ 315 w 471"/>
                  <a:gd name="T39" fmla="*/ 222 h 305"/>
                  <a:gd name="T40" fmla="*/ 305 w 471"/>
                  <a:gd name="T41" fmla="*/ 231 h 305"/>
                  <a:gd name="T42" fmla="*/ 300 w 471"/>
                  <a:gd name="T43" fmla="*/ 227 h 305"/>
                  <a:gd name="T44" fmla="*/ 285 w 471"/>
                  <a:gd name="T45" fmla="*/ 219 h 305"/>
                  <a:gd name="T46" fmla="*/ 276 w 471"/>
                  <a:gd name="T47" fmla="*/ 217 h 305"/>
                  <a:gd name="T48" fmla="*/ 276 w 471"/>
                  <a:gd name="T49" fmla="*/ 224 h 305"/>
                  <a:gd name="T50" fmla="*/ 268 w 471"/>
                  <a:gd name="T51" fmla="*/ 224 h 305"/>
                  <a:gd name="T52" fmla="*/ 261 w 471"/>
                  <a:gd name="T53" fmla="*/ 227 h 305"/>
                  <a:gd name="T54" fmla="*/ 251 w 471"/>
                  <a:gd name="T55" fmla="*/ 222 h 305"/>
                  <a:gd name="T56" fmla="*/ 246 w 471"/>
                  <a:gd name="T57" fmla="*/ 231 h 305"/>
                  <a:gd name="T58" fmla="*/ 237 w 471"/>
                  <a:gd name="T59" fmla="*/ 241 h 305"/>
                  <a:gd name="T60" fmla="*/ 239 w 471"/>
                  <a:gd name="T61" fmla="*/ 253 h 305"/>
                  <a:gd name="T62" fmla="*/ 220 w 471"/>
                  <a:gd name="T63" fmla="*/ 266 h 305"/>
                  <a:gd name="T64" fmla="*/ 210 w 471"/>
                  <a:gd name="T65" fmla="*/ 275 h 305"/>
                  <a:gd name="T66" fmla="*/ 212 w 471"/>
                  <a:gd name="T67" fmla="*/ 297 h 305"/>
                  <a:gd name="T68" fmla="*/ 183 w 471"/>
                  <a:gd name="T69" fmla="*/ 283 h 305"/>
                  <a:gd name="T70" fmla="*/ 166 w 471"/>
                  <a:gd name="T71" fmla="*/ 295 h 305"/>
                  <a:gd name="T72" fmla="*/ 166 w 471"/>
                  <a:gd name="T73" fmla="*/ 305 h 305"/>
                  <a:gd name="T74" fmla="*/ 161 w 471"/>
                  <a:gd name="T75" fmla="*/ 300 h 305"/>
                  <a:gd name="T76" fmla="*/ 156 w 471"/>
                  <a:gd name="T77" fmla="*/ 295 h 305"/>
                  <a:gd name="T78" fmla="*/ 156 w 471"/>
                  <a:gd name="T79" fmla="*/ 302 h 305"/>
                  <a:gd name="T80" fmla="*/ 146 w 471"/>
                  <a:gd name="T81" fmla="*/ 287 h 305"/>
                  <a:gd name="T82" fmla="*/ 139 w 471"/>
                  <a:gd name="T83" fmla="*/ 280 h 305"/>
                  <a:gd name="T84" fmla="*/ 144 w 471"/>
                  <a:gd name="T85" fmla="*/ 261 h 305"/>
                  <a:gd name="T86" fmla="*/ 139 w 471"/>
                  <a:gd name="T87" fmla="*/ 246 h 305"/>
                  <a:gd name="T88" fmla="*/ 129 w 471"/>
                  <a:gd name="T89" fmla="*/ 236 h 305"/>
                  <a:gd name="T90" fmla="*/ 112 w 471"/>
                  <a:gd name="T91" fmla="*/ 219 h 305"/>
                  <a:gd name="T92" fmla="*/ 98 w 471"/>
                  <a:gd name="T93" fmla="*/ 212 h 305"/>
                  <a:gd name="T94" fmla="*/ 85 w 471"/>
                  <a:gd name="T95" fmla="*/ 200 h 305"/>
                  <a:gd name="T96" fmla="*/ 81 w 471"/>
                  <a:gd name="T97" fmla="*/ 188 h 305"/>
                  <a:gd name="T98" fmla="*/ 93 w 471"/>
                  <a:gd name="T99" fmla="*/ 153 h 305"/>
                  <a:gd name="T100" fmla="*/ 98 w 471"/>
                  <a:gd name="T101" fmla="*/ 141 h 305"/>
                  <a:gd name="T102" fmla="*/ 81 w 471"/>
                  <a:gd name="T103" fmla="*/ 131 h 305"/>
                  <a:gd name="T104" fmla="*/ 61 w 471"/>
                  <a:gd name="T105" fmla="*/ 134 h 305"/>
                  <a:gd name="T106" fmla="*/ 56 w 471"/>
                  <a:gd name="T107" fmla="*/ 119 h 305"/>
                  <a:gd name="T108" fmla="*/ 56 w 471"/>
                  <a:gd name="T109" fmla="*/ 110 h 305"/>
                  <a:gd name="T110" fmla="*/ 44 w 471"/>
                  <a:gd name="T111" fmla="*/ 92 h 305"/>
                  <a:gd name="T112" fmla="*/ 29 w 471"/>
                  <a:gd name="T113" fmla="*/ 78 h 305"/>
                  <a:gd name="T114" fmla="*/ 10 w 471"/>
                  <a:gd name="T115" fmla="*/ 53 h 305"/>
                  <a:gd name="T116" fmla="*/ 5 w 471"/>
                  <a:gd name="T117" fmla="*/ 46 h 305"/>
                  <a:gd name="T118" fmla="*/ 3 w 471"/>
                  <a:gd name="T119" fmla="*/ 36 h 305"/>
                  <a:gd name="T120" fmla="*/ 3 w 471"/>
                  <a:gd name="T121" fmla="*/ 2 h 3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</a:cxnLst>
                <a:rect l="0" t="0" r="r" b="b"/>
                <a:pathLst>
                  <a:path w="471" h="305">
                    <a:moveTo>
                      <a:pt x="468" y="117"/>
                    </a:moveTo>
                    <a:lnTo>
                      <a:pt x="468" y="117"/>
                    </a:lnTo>
                    <a:lnTo>
                      <a:pt x="466" y="119"/>
                    </a:lnTo>
                    <a:lnTo>
                      <a:pt x="466" y="124"/>
                    </a:lnTo>
                    <a:lnTo>
                      <a:pt x="468" y="124"/>
                    </a:lnTo>
                    <a:lnTo>
                      <a:pt x="468" y="127"/>
                    </a:lnTo>
                    <a:lnTo>
                      <a:pt x="468" y="129"/>
                    </a:lnTo>
                    <a:lnTo>
                      <a:pt x="468" y="129"/>
                    </a:lnTo>
                    <a:lnTo>
                      <a:pt x="466" y="131"/>
                    </a:lnTo>
                    <a:lnTo>
                      <a:pt x="466" y="134"/>
                    </a:lnTo>
                    <a:lnTo>
                      <a:pt x="466" y="134"/>
                    </a:lnTo>
                    <a:lnTo>
                      <a:pt x="466" y="134"/>
                    </a:lnTo>
                    <a:lnTo>
                      <a:pt x="471" y="134"/>
                    </a:lnTo>
                    <a:lnTo>
                      <a:pt x="471" y="136"/>
                    </a:lnTo>
                    <a:lnTo>
                      <a:pt x="471" y="136"/>
                    </a:lnTo>
                    <a:lnTo>
                      <a:pt x="471" y="139"/>
                    </a:lnTo>
                    <a:lnTo>
                      <a:pt x="468" y="139"/>
                    </a:lnTo>
                    <a:lnTo>
                      <a:pt x="468" y="141"/>
                    </a:lnTo>
                    <a:lnTo>
                      <a:pt x="471" y="144"/>
                    </a:lnTo>
                    <a:lnTo>
                      <a:pt x="468" y="144"/>
                    </a:lnTo>
                    <a:lnTo>
                      <a:pt x="463" y="144"/>
                    </a:lnTo>
                    <a:lnTo>
                      <a:pt x="461" y="144"/>
                    </a:lnTo>
                    <a:lnTo>
                      <a:pt x="456" y="146"/>
                    </a:lnTo>
                    <a:lnTo>
                      <a:pt x="451" y="149"/>
                    </a:lnTo>
                    <a:lnTo>
                      <a:pt x="446" y="153"/>
                    </a:lnTo>
                    <a:lnTo>
                      <a:pt x="444" y="153"/>
                    </a:lnTo>
                    <a:lnTo>
                      <a:pt x="441" y="153"/>
                    </a:lnTo>
                    <a:lnTo>
                      <a:pt x="439" y="149"/>
                    </a:lnTo>
                    <a:lnTo>
                      <a:pt x="439" y="149"/>
                    </a:lnTo>
                    <a:lnTo>
                      <a:pt x="434" y="149"/>
                    </a:lnTo>
                    <a:lnTo>
                      <a:pt x="427" y="149"/>
                    </a:lnTo>
                    <a:lnTo>
                      <a:pt x="424" y="149"/>
                    </a:lnTo>
                    <a:lnTo>
                      <a:pt x="424" y="151"/>
                    </a:lnTo>
                    <a:lnTo>
                      <a:pt x="424" y="151"/>
                    </a:lnTo>
                    <a:lnTo>
                      <a:pt x="424" y="153"/>
                    </a:lnTo>
                    <a:lnTo>
                      <a:pt x="424" y="156"/>
                    </a:lnTo>
                    <a:lnTo>
                      <a:pt x="427" y="161"/>
                    </a:lnTo>
                    <a:lnTo>
                      <a:pt x="427" y="163"/>
                    </a:lnTo>
                    <a:lnTo>
                      <a:pt x="427" y="166"/>
                    </a:lnTo>
                    <a:lnTo>
                      <a:pt x="427" y="168"/>
                    </a:lnTo>
                    <a:lnTo>
                      <a:pt x="422" y="170"/>
                    </a:lnTo>
                    <a:lnTo>
                      <a:pt x="422" y="170"/>
                    </a:lnTo>
                    <a:lnTo>
                      <a:pt x="419" y="173"/>
                    </a:lnTo>
                    <a:lnTo>
                      <a:pt x="419" y="173"/>
                    </a:lnTo>
                    <a:lnTo>
                      <a:pt x="417" y="173"/>
                    </a:lnTo>
                    <a:lnTo>
                      <a:pt x="415" y="173"/>
                    </a:lnTo>
                    <a:lnTo>
                      <a:pt x="412" y="175"/>
                    </a:lnTo>
                    <a:lnTo>
                      <a:pt x="412" y="185"/>
                    </a:lnTo>
                    <a:lnTo>
                      <a:pt x="410" y="188"/>
                    </a:lnTo>
                    <a:lnTo>
                      <a:pt x="407" y="190"/>
                    </a:lnTo>
                    <a:lnTo>
                      <a:pt x="405" y="190"/>
                    </a:lnTo>
                    <a:lnTo>
                      <a:pt x="402" y="190"/>
                    </a:lnTo>
                    <a:lnTo>
                      <a:pt x="402" y="190"/>
                    </a:lnTo>
                    <a:lnTo>
                      <a:pt x="402" y="190"/>
                    </a:lnTo>
                    <a:lnTo>
                      <a:pt x="402" y="190"/>
                    </a:lnTo>
                    <a:lnTo>
                      <a:pt x="400" y="190"/>
                    </a:lnTo>
                    <a:lnTo>
                      <a:pt x="400" y="190"/>
                    </a:lnTo>
                    <a:lnTo>
                      <a:pt x="400" y="190"/>
                    </a:lnTo>
                    <a:lnTo>
                      <a:pt x="397" y="190"/>
                    </a:lnTo>
                    <a:lnTo>
                      <a:pt x="397" y="195"/>
                    </a:lnTo>
                    <a:lnTo>
                      <a:pt x="395" y="195"/>
                    </a:lnTo>
                    <a:lnTo>
                      <a:pt x="395" y="195"/>
                    </a:lnTo>
                    <a:lnTo>
                      <a:pt x="393" y="197"/>
                    </a:lnTo>
                    <a:lnTo>
                      <a:pt x="393" y="200"/>
                    </a:lnTo>
                    <a:lnTo>
                      <a:pt x="393" y="200"/>
                    </a:lnTo>
                    <a:lnTo>
                      <a:pt x="393" y="209"/>
                    </a:lnTo>
                    <a:lnTo>
                      <a:pt x="390" y="212"/>
                    </a:lnTo>
                    <a:lnTo>
                      <a:pt x="390" y="212"/>
                    </a:lnTo>
                    <a:lnTo>
                      <a:pt x="390" y="212"/>
                    </a:lnTo>
                    <a:lnTo>
                      <a:pt x="390" y="214"/>
                    </a:lnTo>
                    <a:lnTo>
                      <a:pt x="388" y="214"/>
                    </a:lnTo>
                    <a:lnTo>
                      <a:pt x="385" y="214"/>
                    </a:lnTo>
                    <a:lnTo>
                      <a:pt x="383" y="214"/>
                    </a:lnTo>
                    <a:lnTo>
                      <a:pt x="383" y="217"/>
                    </a:lnTo>
                    <a:lnTo>
                      <a:pt x="383" y="217"/>
                    </a:lnTo>
                    <a:lnTo>
                      <a:pt x="380" y="217"/>
                    </a:lnTo>
                    <a:lnTo>
                      <a:pt x="378" y="214"/>
                    </a:lnTo>
                    <a:lnTo>
                      <a:pt x="376" y="212"/>
                    </a:lnTo>
                    <a:lnTo>
                      <a:pt x="373" y="212"/>
                    </a:lnTo>
                    <a:lnTo>
                      <a:pt x="371" y="212"/>
                    </a:lnTo>
                    <a:lnTo>
                      <a:pt x="371" y="212"/>
                    </a:lnTo>
                    <a:lnTo>
                      <a:pt x="368" y="209"/>
                    </a:lnTo>
                    <a:lnTo>
                      <a:pt x="366" y="209"/>
                    </a:lnTo>
                    <a:lnTo>
                      <a:pt x="366" y="207"/>
                    </a:lnTo>
                    <a:lnTo>
                      <a:pt x="366" y="205"/>
                    </a:lnTo>
                    <a:lnTo>
                      <a:pt x="366" y="202"/>
                    </a:lnTo>
                    <a:lnTo>
                      <a:pt x="366" y="202"/>
                    </a:lnTo>
                    <a:lnTo>
                      <a:pt x="361" y="197"/>
                    </a:lnTo>
                    <a:lnTo>
                      <a:pt x="361" y="197"/>
                    </a:lnTo>
                    <a:lnTo>
                      <a:pt x="358" y="197"/>
                    </a:lnTo>
                    <a:lnTo>
                      <a:pt x="358" y="197"/>
                    </a:lnTo>
                    <a:lnTo>
                      <a:pt x="358" y="200"/>
                    </a:lnTo>
                    <a:lnTo>
                      <a:pt x="361" y="200"/>
                    </a:lnTo>
                    <a:lnTo>
                      <a:pt x="363" y="202"/>
                    </a:lnTo>
                    <a:lnTo>
                      <a:pt x="363" y="202"/>
                    </a:lnTo>
                    <a:lnTo>
                      <a:pt x="361" y="202"/>
                    </a:lnTo>
                    <a:lnTo>
                      <a:pt x="358" y="205"/>
                    </a:lnTo>
                    <a:lnTo>
                      <a:pt x="356" y="205"/>
                    </a:lnTo>
                    <a:lnTo>
                      <a:pt x="356" y="205"/>
                    </a:lnTo>
                    <a:lnTo>
                      <a:pt x="356" y="202"/>
                    </a:lnTo>
                    <a:lnTo>
                      <a:pt x="356" y="202"/>
                    </a:lnTo>
                    <a:lnTo>
                      <a:pt x="354" y="202"/>
                    </a:lnTo>
                    <a:lnTo>
                      <a:pt x="354" y="202"/>
                    </a:lnTo>
                    <a:lnTo>
                      <a:pt x="354" y="202"/>
                    </a:lnTo>
                    <a:lnTo>
                      <a:pt x="354" y="205"/>
                    </a:lnTo>
                    <a:lnTo>
                      <a:pt x="356" y="205"/>
                    </a:lnTo>
                    <a:lnTo>
                      <a:pt x="356" y="207"/>
                    </a:lnTo>
                    <a:lnTo>
                      <a:pt x="356" y="209"/>
                    </a:lnTo>
                    <a:lnTo>
                      <a:pt x="354" y="209"/>
                    </a:lnTo>
                    <a:lnTo>
                      <a:pt x="351" y="209"/>
                    </a:lnTo>
                    <a:lnTo>
                      <a:pt x="351" y="209"/>
                    </a:lnTo>
                    <a:lnTo>
                      <a:pt x="349" y="212"/>
                    </a:lnTo>
                    <a:lnTo>
                      <a:pt x="349" y="212"/>
                    </a:lnTo>
                    <a:lnTo>
                      <a:pt x="349" y="219"/>
                    </a:lnTo>
                    <a:lnTo>
                      <a:pt x="349" y="219"/>
                    </a:lnTo>
                    <a:lnTo>
                      <a:pt x="349" y="222"/>
                    </a:lnTo>
                    <a:lnTo>
                      <a:pt x="344" y="222"/>
                    </a:lnTo>
                    <a:lnTo>
                      <a:pt x="344" y="224"/>
                    </a:lnTo>
                    <a:lnTo>
                      <a:pt x="344" y="224"/>
                    </a:lnTo>
                    <a:lnTo>
                      <a:pt x="344" y="227"/>
                    </a:lnTo>
                    <a:lnTo>
                      <a:pt x="341" y="227"/>
                    </a:lnTo>
                    <a:lnTo>
                      <a:pt x="341" y="227"/>
                    </a:lnTo>
                    <a:lnTo>
                      <a:pt x="339" y="227"/>
                    </a:lnTo>
                    <a:lnTo>
                      <a:pt x="341" y="224"/>
                    </a:lnTo>
                    <a:lnTo>
                      <a:pt x="341" y="224"/>
                    </a:lnTo>
                    <a:lnTo>
                      <a:pt x="339" y="224"/>
                    </a:lnTo>
                    <a:lnTo>
                      <a:pt x="337" y="224"/>
                    </a:lnTo>
                    <a:lnTo>
                      <a:pt x="334" y="224"/>
                    </a:lnTo>
                    <a:lnTo>
                      <a:pt x="332" y="222"/>
                    </a:lnTo>
                    <a:lnTo>
                      <a:pt x="332" y="219"/>
                    </a:lnTo>
                    <a:lnTo>
                      <a:pt x="329" y="217"/>
                    </a:lnTo>
                    <a:lnTo>
                      <a:pt x="329" y="214"/>
                    </a:lnTo>
                    <a:lnTo>
                      <a:pt x="327" y="217"/>
                    </a:lnTo>
                    <a:lnTo>
                      <a:pt x="324" y="219"/>
                    </a:lnTo>
                    <a:lnTo>
                      <a:pt x="322" y="219"/>
                    </a:lnTo>
                    <a:lnTo>
                      <a:pt x="322" y="219"/>
                    </a:lnTo>
                    <a:lnTo>
                      <a:pt x="317" y="222"/>
                    </a:lnTo>
                    <a:lnTo>
                      <a:pt x="315" y="222"/>
                    </a:lnTo>
                    <a:lnTo>
                      <a:pt x="315" y="222"/>
                    </a:lnTo>
                    <a:lnTo>
                      <a:pt x="315" y="222"/>
                    </a:lnTo>
                    <a:lnTo>
                      <a:pt x="312" y="224"/>
                    </a:lnTo>
                    <a:lnTo>
                      <a:pt x="312" y="229"/>
                    </a:lnTo>
                    <a:lnTo>
                      <a:pt x="310" y="231"/>
                    </a:lnTo>
                    <a:lnTo>
                      <a:pt x="307" y="234"/>
                    </a:lnTo>
                    <a:lnTo>
                      <a:pt x="307" y="234"/>
                    </a:lnTo>
                    <a:lnTo>
                      <a:pt x="307" y="231"/>
                    </a:lnTo>
                    <a:lnTo>
                      <a:pt x="305" y="231"/>
                    </a:lnTo>
                    <a:lnTo>
                      <a:pt x="305" y="229"/>
                    </a:lnTo>
                    <a:lnTo>
                      <a:pt x="305" y="229"/>
                    </a:lnTo>
                    <a:lnTo>
                      <a:pt x="305" y="229"/>
                    </a:lnTo>
                    <a:lnTo>
                      <a:pt x="305" y="229"/>
                    </a:lnTo>
                    <a:lnTo>
                      <a:pt x="302" y="227"/>
                    </a:lnTo>
                    <a:lnTo>
                      <a:pt x="302" y="227"/>
                    </a:lnTo>
                    <a:lnTo>
                      <a:pt x="300" y="227"/>
                    </a:lnTo>
                    <a:lnTo>
                      <a:pt x="298" y="227"/>
                    </a:lnTo>
                    <a:lnTo>
                      <a:pt x="293" y="224"/>
                    </a:lnTo>
                    <a:lnTo>
                      <a:pt x="293" y="222"/>
                    </a:lnTo>
                    <a:lnTo>
                      <a:pt x="290" y="222"/>
                    </a:lnTo>
                    <a:lnTo>
                      <a:pt x="290" y="222"/>
                    </a:lnTo>
                    <a:lnTo>
                      <a:pt x="288" y="219"/>
                    </a:lnTo>
                    <a:lnTo>
                      <a:pt x="285" y="219"/>
                    </a:lnTo>
                    <a:lnTo>
                      <a:pt x="283" y="219"/>
                    </a:lnTo>
                    <a:lnTo>
                      <a:pt x="280" y="222"/>
                    </a:lnTo>
                    <a:lnTo>
                      <a:pt x="278" y="222"/>
                    </a:lnTo>
                    <a:lnTo>
                      <a:pt x="276" y="219"/>
                    </a:lnTo>
                    <a:lnTo>
                      <a:pt x="276" y="219"/>
                    </a:lnTo>
                    <a:lnTo>
                      <a:pt x="276" y="217"/>
                    </a:lnTo>
                    <a:lnTo>
                      <a:pt x="276" y="217"/>
                    </a:lnTo>
                    <a:lnTo>
                      <a:pt x="273" y="217"/>
                    </a:lnTo>
                    <a:lnTo>
                      <a:pt x="273" y="217"/>
                    </a:lnTo>
                    <a:lnTo>
                      <a:pt x="273" y="217"/>
                    </a:lnTo>
                    <a:lnTo>
                      <a:pt x="273" y="219"/>
                    </a:lnTo>
                    <a:lnTo>
                      <a:pt x="273" y="222"/>
                    </a:lnTo>
                    <a:lnTo>
                      <a:pt x="276" y="224"/>
                    </a:lnTo>
                    <a:lnTo>
                      <a:pt x="276" y="224"/>
                    </a:lnTo>
                    <a:lnTo>
                      <a:pt x="273" y="227"/>
                    </a:lnTo>
                    <a:lnTo>
                      <a:pt x="273" y="229"/>
                    </a:lnTo>
                    <a:lnTo>
                      <a:pt x="271" y="229"/>
                    </a:lnTo>
                    <a:lnTo>
                      <a:pt x="268" y="229"/>
                    </a:lnTo>
                    <a:lnTo>
                      <a:pt x="268" y="227"/>
                    </a:lnTo>
                    <a:lnTo>
                      <a:pt x="268" y="224"/>
                    </a:lnTo>
                    <a:lnTo>
                      <a:pt x="268" y="224"/>
                    </a:lnTo>
                    <a:lnTo>
                      <a:pt x="268" y="222"/>
                    </a:lnTo>
                    <a:lnTo>
                      <a:pt x="266" y="224"/>
                    </a:lnTo>
                    <a:lnTo>
                      <a:pt x="266" y="224"/>
                    </a:lnTo>
                    <a:lnTo>
                      <a:pt x="266" y="224"/>
                    </a:lnTo>
                    <a:lnTo>
                      <a:pt x="263" y="224"/>
                    </a:lnTo>
                    <a:lnTo>
                      <a:pt x="261" y="224"/>
                    </a:lnTo>
                    <a:lnTo>
                      <a:pt x="261" y="227"/>
                    </a:lnTo>
                    <a:lnTo>
                      <a:pt x="259" y="224"/>
                    </a:lnTo>
                    <a:lnTo>
                      <a:pt x="259" y="224"/>
                    </a:lnTo>
                    <a:lnTo>
                      <a:pt x="256" y="224"/>
                    </a:lnTo>
                    <a:lnTo>
                      <a:pt x="256" y="222"/>
                    </a:lnTo>
                    <a:lnTo>
                      <a:pt x="254" y="222"/>
                    </a:lnTo>
                    <a:lnTo>
                      <a:pt x="254" y="222"/>
                    </a:lnTo>
                    <a:lnTo>
                      <a:pt x="251" y="222"/>
                    </a:lnTo>
                    <a:lnTo>
                      <a:pt x="251" y="224"/>
                    </a:lnTo>
                    <a:lnTo>
                      <a:pt x="251" y="224"/>
                    </a:lnTo>
                    <a:lnTo>
                      <a:pt x="254" y="229"/>
                    </a:lnTo>
                    <a:lnTo>
                      <a:pt x="251" y="234"/>
                    </a:lnTo>
                    <a:lnTo>
                      <a:pt x="249" y="234"/>
                    </a:lnTo>
                    <a:lnTo>
                      <a:pt x="249" y="234"/>
                    </a:lnTo>
                    <a:lnTo>
                      <a:pt x="246" y="231"/>
                    </a:lnTo>
                    <a:lnTo>
                      <a:pt x="244" y="231"/>
                    </a:lnTo>
                    <a:lnTo>
                      <a:pt x="244" y="231"/>
                    </a:lnTo>
                    <a:lnTo>
                      <a:pt x="244" y="234"/>
                    </a:lnTo>
                    <a:lnTo>
                      <a:pt x="244" y="234"/>
                    </a:lnTo>
                    <a:lnTo>
                      <a:pt x="241" y="236"/>
                    </a:lnTo>
                    <a:lnTo>
                      <a:pt x="241" y="239"/>
                    </a:lnTo>
                    <a:lnTo>
                      <a:pt x="237" y="241"/>
                    </a:lnTo>
                    <a:lnTo>
                      <a:pt x="237" y="241"/>
                    </a:lnTo>
                    <a:lnTo>
                      <a:pt x="234" y="244"/>
                    </a:lnTo>
                    <a:lnTo>
                      <a:pt x="234" y="246"/>
                    </a:lnTo>
                    <a:lnTo>
                      <a:pt x="234" y="248"/>
                    </a:lnTo>
                    <a:lnTo>
                      <a:pt x="237" y="251"/>
                    </a:lnTo>
                    <a:lnTo>
                      <a:pt x="237" y="251"/>
                    </a:lnTo>
                    <a:lnTo>
                      <a:pt x="239" y="253"/>
                    </a:lnTo>
                    <a:lnTo>
                      <a:pt x="241" y="256"/>
                    </a:lnTo>
                    <a:lnTo>
                      <a:pt x="239" y="258"/>
                    </a:lnTo>
                    <a:lnTo>
                      <a:pt x="237" y="261"/>
                    </a:lnTo>
                    <a:lnTo>
                      <a:pt x="232" y="263"/>
                    </a:lnTo>
                    <a:lnTo>
                      <a:pt x="224" y="263"/>
                    </a:lnTo>
                    <a:lnTo>
                      <a:pt x="220" y="266"/>
                    </a:lnTo>
                    <a:lnTo>
                      <a:pt x="220" y="266"/>
                    </a:lnTo>
                    <a:lnTo>
                      <a:pt x="217" y="266"/>
                    </a:lnTo>
                    <a:lnTo>
                      <a:pt x="215" y="266"/>
                    </a:lnTo>
                    <a:lnTo>
                      <a:pt x="215" y="266"/>
                    </a:lnTo>
                    <a:lnTo>
                      <a:pt x="212" y="268"/>
                    </a:lnTo>
                    <a:lnTo>
                      <a:pt x="212" y="268"/>
                    </a:lnTo>
                    <a:lnTo>
                      <a:pt x="210" y="273"/>
                    </a:lnTo>
                    <a:lnTo>
                      <a:pt x="210" y="275"/>
                    </a:lnTo>
                    <a:lnTo>
                      <a:pt x="212" y="280"/>
                    </a:lnTo>
                    <a:lnTo>
                      <a:pt x="212" y="283"/>
                    </a:lnTo>
                    <a:lnTo>
                      <a:pt x="215" y="285"/>
                    </a:lnTo>
                    <a:lnTo>
                      <a:pt x="217" y="287"/>
                    </a:lnTo>
                    <a:lnTo>
                      <a:pt x="217" y="290"/>
                    </a:lnTo>
                    <a:lnTo>
                      <a:pt x="215" y="295"/>
                    </a:lnTo>
                    <a:lnTo>
                      <a:pt x="212" y="297"/>
                    </a:lnTo>
                    <a:lnTo>
                      <a:pt x="210" y="297"/>
                    </a:lnTo>
                    <a:lnTo>
                      <a:pt x="207" y="295"/>
                    </a:lnTo>
                    <a:lnTo>
                      <a:pt x="202" y="292"/>
                    </a:lnTo>
                    <a:lnTo>
                      <a:pt x="195" y="290"/>
                    </a:lnTo>
                    <a:lnTo>
                      <a:pt x="190" y="287"/>
                    </a:lnTo>
                    <a:lnTo>
                      <a:pt x="183" y="283"/>
                    </a:lnTo>
                    <a:lnTo>
                      <a:pt x="183" y="283"/>
                    </a:lnTo>
                    <a:lnTo>
                      <a:pt x="181" y="283"/>
                    </a:lnTo>
                    <a:lnTo>
                      <a:pt x="176" y="283"/>
                    </a:lnTo>
                    <a:lnTo>
                      <a:pt x="173" y="285"/>
                    </a:lnTo>
                    <a:lnTo>
                      <a:pt x="171" y="285"/>
                    </a:lnTo>
                    <a:lnTo>
                      <a:pt x="171" y="287"/>
                    </a:lnTo>
                    <a:lnTo>
                      <a:pt x="168" y="292"/>
                    </a:lnTo>
                    <a:lnTo>
                      <a:pt x="166" y="295"/>
                    </a:lnTo>
                    <a:lnTo>
                      <a:pt x="163" y="297"/>
                    </a:lnTo>
                    <a:lnTo>
                      <a:pt x="163" y="300"/>
                    </a:lnTo>
                    <a:lnTo>
                      <a:pt x="166" y="302"/>
                    </a:lnTo>
                    <a:lnTo>
                      <a:pt x="168" y="305"/>
                    </a:lnTo>
                    <a:lnTo>
                      <a:pt x="166" y="305"/>
                    </a:lnTo>
                    <a:lnTo>
                      <a:pt x="166" y="305"/>
                    </a:lnTo>
                    <a:lnTo>
                      <a:pt x="166" y="305"/>
                    </a:lnTo>
                    <a:lnTo>
                      <a:pt x="163" y="305"/>
                    </a:lnTo>
                    <a:lnTo>
                      <a:pt x="163" y="305"/>
                    </a:lnTo>
                    <a:lnTo>
                      <a:pt x="163" y="305"/>
                    </a:lnTo>
                    <a:lnTo>
                      <a:pt x="161" y="302"/>
                    </a:lnTo>
                    <a:lnTo>
                      <a:pt x="161" y="302"/>
                    </a:lnTo>
                    <a:lnTo>
                      <a:pt x="161" y="300"/>
                    </a:lnTo>
                    <a:lnTo>
                      <a:pt x="161" y="300"/>
                    </a:lnTo>
                    <a:lnTo>
                      <a:pt x="159" y="300"/>
                    </a:lnTo>
                    <a:lnTo>
                      <a:pt x="159" y="297"/>
                    </a:lnTo>
                    <a:lnTo>
                      <a:pt x="159" y="297"/>
                    </a:lnTo>
                    <a:lnTo>
                      <a:pt x="159" y="295"/>
                    </a:lnTo>
                    <a:lnTo>
                      <a:pt x="159" y="295"/>
                    </a:lnTo>
                    <a:lnTo>
                      <a:pt x="156" y="295"/>
                    </a:lnTo>
                    <a:lnTo>
                      <a:pt x="156" y="295"/>
                    </a:lnTo>
                    <a:lnTo>
                      <a:pt x="154" y="297"/>
                    </a:lnTo>
                    <a:lnTo>
                      <a:pt x="156" y="297"/>
                    </a:lnTo>
                    <a:lnTo>
                      <a:pt x="156" y="300"/>
                    </a:lnTo>
                    <a:lnTo>
                      <a:pt x="156" y="300"/>
                    </a:lnTo>
                    <a:lnTo>
                      <a:pt x="156" y="300"/>
                    </a:lnTo>
                    <a:lnTo>
                      <a:pt x="159" y="302"/>
                    </a:lnTo>
                    <a:lnTo>
                      <a:pt x="156" y="302"/>
                    </a:lnTo>
                    <a:lnTo>
                      <a:pt x="156" y="302"/>
                    </a:lnTo>
                    <a:lnTo>
                      <a:pt x="154" y="302"/>
                    </a:lnTo>
                    <a:lnTo>
                      <a:pt x="149" y="297"/>
                    </a:lnTo>
                    <a:lnTo>
                      <a:pt x="149" y="297"/>
                    </a:lnTo>
                    <a:lnTo>
                      <a:pt x="149" y="295"/>
                    </a:lnTo>
                    <a:lnTo>
                      <a:pt x="149" y="292"/>
                    </a:lnTo>
                    <a:lnTo>
                      <a:pt x="146" y="287"/>
                    </a:lnTo>
                    <a:lnTo>
                      <a:pt x="144" y="285"/>
                    </a:lnTo>
                    <a:lnTo>
                      <a:pt x="144" y="283"/>
                    </a:lnTo>
                    <a:lnTo>
                      <a:pt x="144" y="283"/>
                    </a:lnTo>
                    <a:lnTo>
                      <a:pt x="144" y="280"/>
                    </a:lnTo>
                    <a:lnTo>
                      <a:pt x="142" y="280"/>
                    </a:lnTo>
                    <a:lnTo>
                      <a:pt x="142" y="280"/>
                    </a:lnTo>
                    <a:lnTo>
                      <a:pt x="139" y="280"/>
                    </a:lnTo>
                    <a:lnTo>
                      <a:pt x="139" y="280"/>
                    </a:lnTo>
                    <a:lnTo>
                      <a:pt x="139" y="275"/>
                    </a:lnTo>
                    <a:lnTo>
                      <a:pt x="142" y="273"/>
                    </a:lnTo>
                    <a:lnTo>
                      <a:pt x="144" y="270"/>
                    </a:lnTo>
                    <a:lnTo>
                      <a:pt x="146" y="268"/>
                    </a:lnTo>
                    <a:lnTo>
                      <a:pt x="144" y="263"/>
                    </a:lnTo>
                    <a:lnTo>
                      <a:pt x="144" y="261"/>
                    </a:lnTo>
                    <a:lnTo>
                      <a:pt x="142" y="258"/>
                    </a:lnTo>
                    <a:lnTo>
                      <a:pt x="139" y="256"/>
                    </a:lnTo>
                    <a:lnTo>
                      <a:pt x="139" y="253"/>
                    </a:lnTo>
                    <a:lnTo>
                      <a:pt x="139" y="251"/>
                    </a:lnTo>
                    <a:lnTo>
                      <a:pt x="139" y="251"/>
                    </a:lnTo>
                    <a:lnTo>
                      <a:pt x="139" y="248"/>
                    </a:lnTo>
                    <a:lnTo>
                      <a:pt x="139" y="246"/>
                    </a:lnTo>
                    <a:lnTo>
                      <a:pt x="139" y="246"/>
                    </a:lnTo>
                    <a:lnTo>
                      <a:pt x="139" y="244"/>
                    </a:lnTo>
                    <a:lnTo>
                      <a:pt x="139" y="244"/>
                    </a:lnTo>
                    <a:lnTo>
                      <a:pt x="139" y="241"/>
                    </a:lnTo>
                    <a:lnTo>
                      <a:pt x="132" y="239"/>
                    </a:lnTo>
                    <a:lnTo>
                      <a:pt x="132" y="239"/>
                    </a:lnTo>
                    <a:lnTo>
                      <a:pt x="129" y="236"/>
                    </a:lnTo>
                    <a:lnTo>
                      <a:pt x="127" y="231"/>
                    </a:lnTo>
                    <a:lnTo>
                      <a:pt x="127" y="229"/>
                    </a:lnTo>
                    <a:lnTo>
                      <a:pt x="124" y="229"/>
                    </a:lnTo>
                    <a:lnTo>
                      <a:pt x="120" y="227"/>
                    </a:lnTo>
                    <a:lnTo>
                      <a:pt x="117" y="224"/>
                    </a:lnTo>
                    <a:lnTo>
                      <a:pt x="115" y="222"/>
                    </a:lnTo>
                    <a:lnTo>
                      <a:pt x="112" y="219"/>
                    </a:lnTo>
                    <a:lnTo>
                      <a:pt x="110" y="219"/>
                    </a:lnTo>
                    <a:lnTo>
                      <a:pt x="107" y="217"/>
                    </a:lnTo>
                    <a:lnTo>
                      <a:pt x="105" y="217"/>
                    </a:lnTo>
                    <a:lnTo>
                      <a:pt x="105" y="217"/>
                    </a:lnTo>
                    <a:lnTo>
                      <a:pt x="100" y="214"/>
                    </a:lnTo>
                    <a:lnTo>
                      <a:pt x="98" y="214"/>
                    </a:lnTo>
                    <a:lnTo>
                      <a:pt x="98" y="212"/>
                    </a:lnTo>
                    <a:lnTo>
                      <a:pt x="95" y="209"/>
                    </a:lnTo>
                    <a:lnTo>
                      <a:pt x="93" y="207"/>
                    </a:lnTo>
                    <a:lnTo>
                      <a:pt x="90" y="205"/>
                    </a:lnTo>
                    <a:lnTo>
                      <a:pt x="90" y="205"/>
                    </a:lnTo>
                    <a:lnTo>
                      <a:pt x="88" y="202"/>
                    </a:lnTo>
                    <a:lnTo>
                      <a:pt x="88" y="202"/>
                    </a:lnTo>
                    <a:lnTo>
                      <a:pt x="85" y="200"/>
                    </a:lnTo>
                    <a:lnTo>
                      <a:pt x="85" y="200"/>
                    </a:lnTo>
                    <a:lnTo>
                      <a:pt x="83" y="197"/>
                    </a:lnTo>
                    <a:lnTo>
                      <a:pt x="81" y="195"/>
                    </a:lnTo>
                    <a:lnTo>
                      <a:pt x="81" y="195"/>
                    </a:lnTo>
                    <a:lnTo>
                      <a:pt x="81" y="192"/>
                    </a:lnTo>
                    <a:lnTo>
                      <a:pt x="81" y="192"/>
                    </a:lnTo>
                    <a:lnTo>
                      <a:pt x="81" y="188"/>
                    </a:lnTo>
                    <a:lnTo>
                      <a:pt x="81" y="185"/>
                    </a:lnTo>
                    <a:lnTo>
                      <a:pt x="81" y="183"/>
                    </a:lnTo>
                    <a:lnTo>
                      <a:pt x="85" y="175"/>
                    </a:lnTo>
                    <a:lnTo>
                      <a:pt x="88" y="166"/>
                    </a:lnTo>
                    <a:lnTo>
                      <a:pt x="90" y="161"/>
                    </a:lnTo>
                    <a:lnTo>
                      <a:pt x="93" y="158"/>
                    </a:lnTo>
                    <a:lnTo>
                      <a:pt x="93" y="153"/>
                    </a:lnTo>
                    <a:lnTo>
                      <a:pt x="93" y="151"/>
                    </a:lnTo>
                    <a:lnTo>
                      <a:pt x="93" y="149"/>
                    </a:lnTo>
                    <a:lnTo>
                      <a:pt x="93" y="149"/>
                    </a:lnTo>
                    <a:lnTo>
                      <a:pt x="95" y="146"/>
                    </a:lnTo>
                    <a:lnTo>
                      <a:pt x="95" y="144"/>
                    </a:lnTo>
                    <a:lnTo>
                      <a:pt x="98" y="144"/>
                    </a:lnTo>
                    <a:lnTo>
                      <a:pt x="98" y="141"/>
                    </a:lnTo>
                    <a:lnTo>
                      <a:pt x="95" y="139"/>
                    </a:lnTo>
                    <a:lnTo>
                      <a:pt x="93" y="136"/>
                    </a:lnTo>
                    <a:lnTo>
                      <a:pt x="88" y="134"/>
                    </a:lnTo>
                    <a:lnTo>
                      <a:pt x="85" y="131"/>
                    </a:lnTo>
                    <a:lnTo>
                      <a:pt x="83" y="131"/>
                    </a:lnTo>
                    <a:lnTo>
                      <a:pt x="81" y="131"/>
                    </a:lnTo>
                    <a:lnTo>
                      <a:pt x="81" y="131"/>
                    </a:lnTo>
                    <a:lnTo>
                      <a:pt x="78" y="129"/>
                    </a:lnTo>
                    <a:lnTo>
                      <a:pt x="76" y="129"/>
                    </a:lnTo>
                    <a:lnTo>
                      <a:pt x="73" y="129"/>
                    </a:lnTo>
                    <a:lnTo>
                      <a:pt x="68" y="136"/>
                    </a:lnTo>
                    <a:lnTo>
                      <a:pt x="66" y="136"/>
                    </a:lnTo>
                    <a:lnTo>
                      <a:pt x="64" y="136"/>
                    </a:lnTo>
                    <a:lnTo>
                      <a:pt x="61" y="134"/>
                    </a:lnTo>
                    <a:lnTo>
                      <a:pt x="56" y="127"/>
                    </a:lnTo>
                    <a:lnTo>
                      <a:pt x="59" y="124"/>
                    </a:lnTo>
                    <a:lnTo>
                      <a:pt x="59" y="124"/>
                    </a:lnTo>
                    <a:lnTo>
                      <a:pt x="56" y="122"/>
                    </a:lnTo>
                    <a:lnTo>
                      <a:pt x="56" y="122"/>
                    </a:lnTo>
                    <a:lnTo>
                      <a:pt x="56" y="119"/>
                    </a:lnTo>
                    <a:lnTo>
                      <a:pt x="56" y="119"/>
                    </a:lnTo>
                    <a:lnTo>
                      <a:pt x="56" y="117"/>
                    </a:lnTo>
                    <a:lnTo>
                      <a:pt x="56" y="117"/>
                    </a:lnTo>
                    <a:lnTo>
                      <a:pt x="56" y="114"/>
                    </a:lnTo>
                    <a:lnTo>
                      <a:pt x="56" y="114"/>
                    </a:lnTo>
                    <a:lnTo>
                      <a:pt x="56" y="112"/>
                    </a:lnTo>
                    <a:lnTo>
                      <a:pt x="56" y="112"/>
                    </a:lnTo>
                    <a:lnTo>
                      <a:pt x="56" y="110"/>
                    </a:lnTo>
                    <a:lnTo>
                      <a:pt x="56" y="107"/>
                    </a:lnTo>
                    <a:lnTo>
                      <a:pt x="54" y="107"/>
                    </a:lnTo>
                    <a:lnTo>
                      <a:pt x="54" y="105"/>
                    </a:lnTo>
                    <a:lnTo>
                      <a:pt x="51" y="100"/>
                    </a:lnTo>
                    <a:lnTo>
                      <a:pt x="51" y="97"/>
                    </a:lnTo>
                    <a:lnTo>
                      <a:pt x="49" y="97"/>
                    </a:lnTo>
                    <a:lnTo>
                      <a:pt x="44" y="92"/>
                    </a:lnTo>
                    <a:lnTo>
                      <a:pt x="37" y="88"/>
                    </a:lnTo>
                    <a:lnTo>
                      <a:pt x="32" y="85"/>
                    </a:lnTo>
                    <a:lnTo>
                      <a:pt x="32" y="83"/>
                    </a:lnTo>
                    <a:lnTo>
                      <a:pt x="32" y="83"/>
                    </a:lnTo>
                    <a:lnTo>
                      <a:pt x="32" y="80"/>
                    </a:lnTo>
                    <a:lnTo>
                      <a:pt x="29" y="80"/>
                    </a:lnTo>
                    <a:lnTo>
                      <a:pt x="29" y="78"/>
                    </a:lnTo>
                    <a:lnTo>
                      <a:pt x="25" y="73"/>
                    </a:lnTo>
                    <a:lnTo>
                      <a:pt x="17" y="68"/>
                    </a:lnTo>
                    <a:lnTo>
                      <a:pt x="12" y="63"/>
                    </a:lnTo>
                    <a:lnTo>
                      <a:pt x="12" y="61"/>
                    </a:lnTo>
                    <a:lnTo>
                      <a:pt x="10" y="58"/>
                    </a:lnTo>
                    <a:lnTo>
                      <a:pt x="10" y="56"/>
                    </a:lnTo>
                    <a:lnTo>
                      <a:pt x="10" y="53"/>
                    </a:lnTo>
                    <a:lnTo>
                      <a:pt x="10" y="53"/>
                    </a:lnTo>
                    <a:lnTo>
                      <a:pt x="7" y="53"/>
                    </a:lnTo>
                    <a:lnTo>
                      <a:pt x="7" y="51"/>
                    </a:lnTo>
                    <a:lnTo>
                      <a:pt x="7" y="49"/>
                    </a:lnTo>
                    <a:lnTo>
                      <a:pt x="5" y="49"/>
                    </a:lnTo>
                    <a:lnTo>
                      <a:pt x="5" y="49"/>
                    </a:lnTo>
                    <a:lnTo>
                      <a:pt x="5" y="46"/>
                    </a:lnTo>
                    <a:lnTo>
                      <a:pt x="5" y="44"/>
                    </a:lnTo>
                    <a:lnTo>
                      <a:pt x="5" y="41"/>
                    </a:lnTo>
                    <a:lnTo>
                      <a:pt x="5" y="41"/>
                    </a:lnTo>
                    <a:lnTo>
                      <a:pt x="5" y="41"/>
                    </a:lnTo>
                    <a:lnTo>
                      <a:pt x="5" y="39"/>
                    </a:lnTo>
                    <a:lnTo>
                      <a:pt x="5" y="39"/>
                    </a:lnTo>
                    <a:lnTo>
                      <a:pt x="3" y="36"/>
                    </a:lnTo>
                    <a:lnTo>
                      <a:pt x="3" y="36"/>
                    </a:lnTo>
                    <a:lnTo>
                      <a:pt x="3" y="34"/>
                    </a:lnTo>
                    <a:lnTo>
                      <a:pt x="0" y="19"/>
                    </a:lnTo>
                    <a:lnTo>
                      <a:pt x="0" y="14"/>
                    </a:lnTo>
                    <a:lnTo>
                      <a:pt x="0" y="12"/>
                    </a:lnTo>
                    <a:lnTo>
                      <a:pt x="3" y="7"/>
                    </a:lnTo>
                    <a:lnTo>
                      <a:pt x="3" y="2"/>
                    </a:lnTo>
                    <a:lnTo>
                      <a:pt x="5" y="0"/>
                    </a:lnTo>
                    <a:lnTo>
                      <a:pt x="5" y="0"/>
                    </a:lnTo>
                  </a:path>
                </a:pathLst>
              </a:custGeom>
              <a:noFill/>
              <a:ln w="5">
                <a:solidFill>
                  <a:srgbClr val="808285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200" dirty="0"/>
              </a:p>
            </p:txBody>
          </p:sp>
          <p:sp>
            <p:nvSpPr>
              <p:cNvPr id="207" name="Freeform 333">
                <a:extLst>
                  <a:ext uri="{FF2B5EF4-FFF2-40B4-BE49-F238E27FC236}">
                    <a16:creationId xmlns:a16="http://schemas.microsoft.com/office/drawing/2014/main" id="{4B269B6F-D48C-47AB-805E-CB1AD604F9F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19" y="1799"/>
                <a:ext cx="193" cy="3"/>
              </a:xfrm>
              <a:custGeom>
                <a:avLst/>
                <a:gdLst>
                  <a:gd name="T0" fmla="*/ 193 w 193"/>
                  <a:gd name="T1" fmla="*/ 3 h 3"/>
                  <a:gd name="T2" fmla="*/ 188 w 193"/>
                  <a:gd name="T3" fmla="*/ 3 h 3"/>
                  <a:gd name="T4" fmla="*/ 180 w 193"/>
                  <a:gd name="T5" fmla="*/ 3 h 3"/>
                  <a:gd name="T6" fmla="*/ 173 w 193"/>
                  <a:gd name="T7" fmla="*/ 3 h 3"/>
                  <a:gd name="T8" fmla="*/ 168 w 193"/>
                  <a:gd name="T9" fmla="*/ 3 h 3"/>
                  <a:gd name="T10" fmla="*/ 161 w 193"/>
                  <a:gd name="T11" fmla="*/ 3 h 3"/>
                  <a:gd name="T12" fmla="*/ 156 w 193"/>
                  <a:gd name="T13" fmla="*/ 3 h 3"/>
                  <a:gd name="T14" fmla="*/ 149 w 193"/>
                  <a:gd name="T15" fmla="*/ 3 h 3"/>
                  <a:gd name="T16" fmla="*/ 144 w 193"/>
                  <a:gd name="T17" fmla="*/ 3 h 3"/>
                  <a:gd name="T18" fmla="*/ 137 w 193"/>
                  <a:gd name="T19" fmla="*/ 3 h 3"/>
                  <a:gd name="T20" fmla="*/ 132 w 193"/>
                  <a:gd name="T21" fmla="*/ 3 h 3"/>
                  <a:gd name="T22" fmla="*/ 124 w 193"/>
                  <a:gd name="T23" fmla="*/ 3 h 3"/>
                  <a:gd name="T24" fmla="*/ 120 w 193"/>
                  <a:gd name="T25" fmla="*/ 3 h 3"/>
                  <a:gd name="T26" fmla="*/ 112 w 193"/>
                  <a:gd name="T27" fmla="*/ 3 h 3"/>
                  <a:gd name="T28" fmla="*/ 107 w 193"/>
                  <a:gd name="T29" fmla="*/ 3 h 3"/>
                  <a:gd name="T30" fmla="*/ 100 w 193"/>
                  <a:gd name="T31" fmla="*/ 0 h 3"/>
                  <a:gd name="T32" fmla="*/ 93 w 193"/>
                  <a:gd name="T33" fmla="*/ 0 h 3"/>
                  <a:gd name="T34" fmla="*/ 88 w 193"/>
                  <a:gd name="T35" fmla="*/ 0 h 3"/>
                  <a:gd name="T36" fmla="*/ 81 w 193"/>
                  <a:gd name="T37" fmla="*/ 0 h 3"/>
                  <a:gd name="T38" fmla="*/ 76 w 193"/>
                  <a:gd name="T39" fmla="*/ 0 h 3"/>
                  <a:gd name="T40" fmla="*/ 68 w 193"/>
                  <a:gd name="T41" fmla="*/ 0 h 3"/>
                  <a:gd name="T42" fmla="*/ 63 w 193"/>
                  <a:gd name="T43" fmla="*/ 0 h 3"/>
                  <a:gd name="T44" fmla="*/ 56 w 193"/>
                  <a:gd name="T45" fmla="*/ 0 h 3"/>
                  <a:gd name="T46" fmla="*/ 51 w 193"/>
                  <a:gd name="T47" fmla="*/ 0 h 3"/>
                  <a:gd name="T48" fmla="*/ 44 w 193"/>
                  <a:gd name="T49" fmla="*/ 0 h 3"/>
                  <a:gd name="T50" fmla="*/ 39 w 193"/>
                  <a:gd name="T51" fmla="*/ 0 h 3"/>
                  <a:gd name="T52" fmla="*/ 32 w 193"/>
                  <a:gd name="T53" fmla="*/ 0 h 3"/>
                  <a:gd name="T54" fmla="*/ 24 w 193"/>
                  <a:gd name="T55" fmla="*/ 0 h 3"/>
                  <a:gd name="T56" fmla="*/ 20 w 193"/>
                  <a:gd name="T57" fmla="*/ 0 h 3"/>
                  <a:gd name="T58" fmla="*/ 12 w 193"/>
                  <a:gd name="T59" fmla="*/ 0 h 3"/>
                  <a:gd name="T60" fmla="*/ 7 w 193"/>
                  <a:gd name="T61" fmla="*/ 0 h 3"/>
                  <a:gd name="T62" fmla="*/ 0 w 193"/>
                  <a:gd name="T63" fmla="*/ 0 h 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</a:cxnLst>
                <a:rect l="0" t="0" r="r" b="b"/>
                <a:pathLst>
                  <a:path w="193" h="3">
                    <a:moveTo>
                      <a:pt x="193" y="3"/>
                    </a:moveTo>
                    <a:lnTo>
                      <a:pt x="188" y="3"/>
                    </a:lnTo>
                    <a:lnTo>
                      <a:pt x="180" y="3"/>
                    </a:lnTo>
                    <a:lnTo>
                      <a:pt x="173" y="3"/>
                    </a:lnTo>
                    <a:lnTo>
                      <a:pt x="168" y="3"/>
                    </a:lnTo>
                    <a:lnTo>
                      <a:pt x="161" y="3"/>
                    </a:lnTo>
                    <a:lnTo>
                      <a:pt x="156" y="3"/>
                    </a:lnTo>
                    <a:lnTo>
                      <a:pt x="149" y="3"/>
                    </a:lnTo>
                    <a:lnTo>
                      <a:pt x="144" y="3"/>
                    </a:lnTo>
                    <a:lnTo>
                      <a:pt x="137" y="3"/>
                    </a:lnTo>
                    <a:lnTo>
                      <a:pt x="132" y="3"/>
                    </a:lnTo>
                    <a:lnTo>
                      <a:pt x="124" y="3"/>
                    </a:lnTo>
                    <a:lnTo>
                      <a:pt x="120" y="3"/>
                    </a:lnTo>
                    <a:lnTo>
                      <a:pt x="112" y="3"/>
                    </a:lnTo>
                    <a:lnTo>
                      <a:pt x="107" y="3"/>
                    </a:lnTo>
                    <a:lnTo>
                      <a:pt x="100" y="0"/>
                    </a:lnTo>
                    <a:lnTo>
                      <a:pt x="93" y="0"/>
                    </a:lnTo>
                    <a:lnTo>
                      <a:pt x="88" y="0"/>
                    </a:lnTo>
                    <a:lnTo>
                      <a:pt x="81" y="0"/>
                    </a:lnTo>
                    <a:lnTo>
                      <a:pt x="76" y="0"/>
                    </a:lnTo>
                    <a:lnTo>
                      <a:pt x="68" y="0"/>
                    </a:lnTo>
                    <a:lnTo>
                      <a:pt x="63" y="0"/>
                    </a:lnTo>
                    <a:lnTo>
                      <a:pt x="56" y="0"/>
                    </a:lnTo>
                    <a:lnTo>
                      <a:pt x="51" y="0"/>
                    </a:lnTo>
                    <a:lnTo>
                      <a:pt x="44" y="0"/>
                    </a:lnTo>
                    <a:lnTo>
                      <a:pt x="39" y="0"/>
                    </a:lnTo>
                    <a:lnTo>
                      <a:pt x="32" y="0"/>
                    </a:lnTo>
                    <a:lnTo>
                      <a:pt x="24" y="0"/>
                    </a:lnTo>
                    <a:lnTo>
                      <a:pt x="20" y="0"/>
                    </a:lnTo>
                    <a:lnTo>
                      <a:pt x="12" y="0"/>
                    </a:lnTo>
                    <a:lnTo>
                      <a:pt x="7" y="0"/>
                    </a:lnTo>
                    <a:lnTo>
                      <a:pt x="0" y="0"/>
                    </a:lnTo>
                  </a:path>
                </a:pathLst>
              </a:custGeom>
              <a:noFill/>
              <a:ln w="5">
                <a:solidFill>
                  <a:srgbClr val="808285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200" dirty="0"/>
              </a:p>
            </p:txBody>
          </p:sp>
          <p:sp>
            <p:nvSpPr>
              <p:cNvPr id="208" name="Freeform 334">
                <a:extLst>
                  <a:ext uri="{FF2B5EF4-FFF2-40B4-BE49-F238E27FC236}">
                    <a16:creationId xmlns:a16="http://schemas.microsoft.com/office/drawing/2014/main" id="{DF5158B8-ADCF-4325-B758-6D4437877B4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82" y="1870"/>
                <a:ext cx="147" cy="5"/>
              </a:xfrm>
              <a:custGeom>
                <a:avLst/>
                <a:gdLst>
                  <a:gd name="T0" fmla="*/ 147 w 147"/>
                  <a:gd name="T1" fmla="*/ 5 h 5"/>
                  <a:gd name="T2" fmla="*/ 147 w 147"/>
                  <a:gd name="T3" fmla="*/ 0 h 5"/>
                  <a:gd name="T4" fmla="*/ 139 w 147"/>
                  <a:gd name="T5" fmla="*/ 0 h 5"/>
                  <a:gd name="T6" fmla="*/ 130 w 147"/>
                  <a:gd name="T7" fmla="*/ 0 h 5"/>
                  <a:gd name="T8" fmla="*/ 120 w 147"/>
                  <a:gd name="T9" fmla="*/ 0 h 5"/>
                  <a:gd name="T10" fmla="*/ 110 w 147"/>
                  <a:gd name="T11" fmla="*/ 0 h 5"/>
                  <a:gd name="T12" fmla="*/ 103 w 147"/>
                  <a:gd name="T13" fmla="*/ 0 h 5"/>
                  <a:gd name="T14" fmla="*/ 95 w 147"/>
                  <a:gd name="T15" fmla="*/ 0 h 5"/>
                  <a:gd name="T16" fmla="*/ 93 w 147"/>
                  <a:gd name="T17" fmla="*/ 0 h 5"/>
                  <a:gd name="T18" fmla="*/ 86 w 147"/>
                  <a:gd name="T19" fmla="*/ 0 h 5"/>
                  <a:gd name="T20" fmla="*/ 76 w 147"/>
                  <a:gd name="T21" fmla="*/ 0 h 5"/>
                  <a:gd name="T22" fmla="*/ 66 w 147"/>
                  <a:gd name="T23" fmla="*/ 0 h 5"/>
                  <a:gd name="T24" fmla="*/ 56 w 147"/>
                  <a:gd name="T25" fmla="*/ 0 h 5"/>
                  <a:gd name="T26" fmla="*/ 47 w 147"/>
                  <a:gd name="T27" fmla="*/ 0 h 5"/>
                  <a:gd name="T28" fmla="*/ 44 w 147"/>
                  <a:gd name="T29" fmla="*/ 0 h 5"/>
                  <a:gd name="T30" fmla="*/ 34 w 147"/>
                  <a:gd name="T31" fmla="*/ 0 h 5"/>
                  <a:gd name="T32" fmla="*/ 27 w 147"/>
                  <a:gd name="T33" fmla="*/ 0 h 5"/>
                  <a:gd name="T34" fmla="*/ 22 w 147"/>
                  <a:gd name="T35" fmla="*/ 0 h 5"/>
                  <a:gd name="T36" fmla="*/ 13 w 147"/>
                  <a:gd name="T37" fmla="*/ 0 h 5"/>
                  <a:gd name="T38" fmla="*/ 0 w 147"/>
                  <a:gd name="T39" fmla="*/ 0 h 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147" h="5">
                    <a:moveTo>
                      <a:pt x="147" y="5"/>
                    </a:moveTo>
                    <a:lnTo>
                      <a:pt x="147" y="0"/>
                    </a:lnTo>
                    <a:lnTo>
                      <a:pt x="139" y="0"/>
                    </a:lnTo>
                    <a:lnTo>
                      <a:pt x="130" y="0"/>
                    </a:lnTo>
                    <a:lnTo>
                      <a:pt x="120" y="0"/>
                    </a:lnTo>
                    <a:lnTo>
                      <a:pt x="110" y="0"/>
                    </a:lnTo>
                    <a:lnTo>
                      <a:pt x="103" y="0"/>
                    </a:lnTo>
                    <a:lnTo>
                      <a:pt x="95" y="0"/>
                    </a:lnTo>
                    <a:lnTo>
                      <a:pt x="93" y="0"/>
                    </a:lnTo>
                    <a:lnTo>
                      <a:pt x="86" y="0"/>
                    </a:lnTo>
                    <a:lnTo>
                      <a:pt x="76" y="0"/>
                    </a:lnTo>
                    <a:lnTo>
                      <a:pt x="66" y="0"/>
                    </a:lnTo>
                    <a:lnTo>
                      <a:pt x="56" y="0"/>
                    </a:lnTo>
                    <a:lnTo>
                      <a:pt x="47" y="0"/>
                    </a:lnTo>
                    <a:lnTo>
                      <a:pt x="44" y="0"/>
                    </a:lnTo>
                    <a:lnTo>
                      <a:pt x="34" y="0"/>
                    </a:lnTo>
                    <a:lnTo>
                      <a:pt x="27" y="0"/>
                    </a:lnTo>
                    <a:lnTo>
                      <a:pt x="22" y="0"/>
                    </a:lnTo>
                    <a:lnTo>
                      <a:pt x="13" y="0"/>
                    </a:lnTo>
                    <a:lnTo>
                      <a:pt x="0" y="0"/>
                    </a:lnTo>
                  </a:path>
                </a:pathLst>
              </a:custGeom>
              <a:noFill/>
              <a:ln w="5">
                <a:solidFill>
                  <a:srgbClr val="808285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200" dirty="0"/>
              </a:p>
            </p:txBody>
          </p:sp>
          <p:sp>
            <p:nvSpPr>
              <p:cNvPr id="209" name="Freeform 335">
                <a:extLst>
                  <a:ext uri="{FF2B5EF4-FFF2-40B4-BE49-F238E27FC236}">
                    <a16:creationId xmlns:a16="http://schemas.microsoft.com/office/drawing/2014/main" id="{B59B3AE7-FBDE-4B6A-9102-EEFF1781AF3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97" y="1870"/>
                <a:ext cx="41" cy="358"/>
              </a:xfrm>
              <a:custGeom>
                <a:avLst/>
                <a:gdLst>
                  <a:gd name="T0" fmla="*/ 0 w 41"/>
                  <a:gd name="T1" fmla="*/ 358 h 358"/>
                  <a:gd name="T2" fmla="*/ 0 w 41"/>
                  <a:gd name="T3" fmla="*/ 356 h 358"/>
                  <a:gd name="T4" fmla="*/ 5 w 41"/>
                  <a:gd name="T5" fmla="*/ 356 h 358"/>
                  <a:gd name="T6" fmla="*/ 0 w 41"/>
                  <a:gd name="T7" fmla="*/ 351 h 358"/>
                  <a:gd name="T8" fmla="*/ 2 w 41"/>
                  <a:gd name="T9" fmla="*/ 351 h 358"/>
                  <a:gd name="T10" fmla="*/ 5 w 41"/>
                  <a:gd name="T11" fmla="*/ 349 h 358"/>
                  <a:gd name="T12" fmla="*/ 5 w 41"/>
                  <a:gd name="T13" fmla="*/ 346 h 358"/>
                  <a:gd name="T14" fmla="*/ 5 w 41"/>
                  <a:gd name="T15" fmla="*/ 344 h 358"/>
                  <a:gd name="T16" fmla="*/ 5 w 41"/>
                  <a:gd name="T17" fmla="*/ 339 h 358"/>
                  <a:gd name="T18" fmla="*/ 5 w 41"/>
                  <a:gd name="T19" fmla="*/ 336 h 358"/>
                  <a:gd name="T20" fmla="*/ 10 w 41"/>
                  <a:gd name="T21" fmla="*/ 334 h 358"/>
                  <a:gd name="T22" fmla="*/ 5 w 41"/>
                  <a:gd name="T23" fmla="*/ 334 h 358"/>
                  <a:gd name="T24" fmla="*/ 10 w 41"/>
                  <a:gd name="T25" fmla="*/ 329 h 358"/>
                  <a:gd name="T26" fmla="*/ 12 w 41"/>
                  <a:gd name="T27" fmla="*/ 327 h 358"/>
                  <a:gd name="T28" fmla="*/ 10 w 41"/>
                  <a:gd name="T29" fmla="*/ 324 h 358"/>
                  <a:gd name="T30" fmla="*/ 7 w 41"/>
                  <a:gd name="T31" fmla="*/ 324 h 358"/>
                  <a:gd name="T32" fmla="*/ 7 w 41"/>
                  <a:gd name="T33" fmla="*/ 319 h 358"/>
                  <a:gd name="T34" fmla="*/ 10 w 41"/>
                  <a:gd name="T35" fmla="*/ 317 h 358"/>
                  <a:gd name="T36" fmla="*/ 12 w 41"/>
                  <a:gd name="T37" fmla="*/ 315 h 358"/>
                  <a:gd name="T38" fmla="*/ 15 w 41"/>
                  <a:gd name="T39" fmla="*/ 317 h 358"/>
                  <a:gd name="T40" fmla="*/ 15 w 41"/>
                  <a:gd name="T41" fmla="*/ 315 h 358"/>
                  <a:gd name="T42" fmla="*/ 17 w 41"/>
                  <a:gd name="T43" fmla="*/ 315 h 358"/>
                  <a:gd name="T44" fmla="*/ 17 w 41"/>
                  <a:gd name="T45" fmla="*/ 315 h 358"/>
                  <a:gd name="T46" fmla="*/ 20 w 41"/>
                  <a:gd name="T47" fmla="*/ 312 h 358"/>
                  <a:gd name="T48" fmla="*/ 20 w 41"/>
                  <a:gd name="T49" fmla="*/ 310 h 358"/>
                  <a:gd name="T50" fmla="*/ 22 w 41"/>
                  <a:gd name="T51" fmla="*/ 307 h 358"/>
                  <a:gd name="T52" fmla="*/ 24 w 41"/>
                  <a:gd name="T53" fmla="*/ 302 h 358"/>
                  <a:gd name="T54" fmla="*/ 27 w 41"/>
                  <a:gd name="T55" fmla="*/ 300 h 358"/>
                  <a:gd name="T56" fmla="*/ 29 w 41"/>
                  <a:gd name="T57" fmla="*/ 297 h 358"/>
                  <a:gd name="T58" fmla="*/ 32 w 41"/>
                  <a:gd name="T59" fmla="*/ 297 h 358"/>
                  <a:gd name="T60" fmla="*/ 32 w 41"/>
                  <a:gd name="T61" fmla="*/ 295 h 358"/>
                  <a:gd name="T62" fmla="*/ 32 w 41"/>
                  <a:gd name="T63" fmla="*/ 290 h 358"/>
                  <a:gd name="T64" fmla="*/ 34 w 41"/>
                  <a:gd name="T65" fmla="*/ 288 h 358"/>
                  <a:gd name="T66" fmla="*/ 34 w 41"/>
                  <a:gd name="T67" fmla="*/ 288 h 358"/>
                  <a:gd name="T68" fmla="*/ 34 w 41"/>
                  <a:gd name="T69" fmla="*/ 285 h 358"/>
                  <a:gd name="T70" fmla="*/ 37 w 41"/>
                  <a:gd name="T71" fmla="*/ 280 h 358"/>
                  <a:gd name="T72" fmla="*/ 39 w 41"/>
                  <a:gd name="T73" fmla="*/ 280 h 358"/>
                  <a:gd name="T74" fmla="*/ 41 w 41"/>
                  <a:gd name="T75" fmla="*/ 271 h 358"/>
                  <a:gd name="T76" fmla="*/ 39 w 41"/>
                  <a:gd name="T77" fmla="*/ 263 h 358"/>
                  <a:gd name="T78" fmla="*/ 39 w 41"/>
                  <a:gd name="T79" fmla="*/ 256 h 358"/>
                  <a:gd name="T80" fmla="*/ 37 w 41"/>
                  <a:gd name="T81" fmla="*/ 254 h 358"/>
                  <a:gd name="T82" fmla="*/ 34 w 41"/>
                  <a:gd name="T83" fmla="*/ 246 h 358"/>
                  <a:gd name="T84" fmla="*/ 32 w 41"/>
                  <a:gd name="T85" fmla="*/ 244 h 358"/>
                  <a:gd name="T86" fmla="*/ 34 w 41"/>
                  <a:gd name="T87" fmla="*/ 234 h 358"/>
                  <a:gd name="T88" fmla="*/ 34 w 41"/>
                  <a:gd name="T89" fmla="*/ 227 h 358"/>
                  <a:gd name="T90" fmla="*/ 39 w 41"/>
                  <a:gd name="T91" fmla="*/ 219 h 358"/>
                  <a:gd name="T92" fmla="*/ 39 w 41"/>
                  <a:gd name="T93" fmla="*/ 205 h 358"/>
                  <a:gd name="T94" fmla="*/ 41 w 41"/>
                  <a:gd name="T95" fmla="*/ 124 h 358"/>
                  <a:gd name="T96" fmla="*/ 41 w 41"/>
                  <a:gd name="T97" fmla="*/ 44 h 358"/>
                  <a:gd name="T98" fmla="*/ 41 w 41"/>
                  <a:gd name="T99" fmla="*/ 0 h 3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</a:cxnLst>
                <a:rect l="0" t="0" r="r" b="b"/>
                <a:pathLst>
                  <a:path w="41" h="358">
                    <a:moveTo>
                      <a:pt x="5" y="358"/>
                    </a:moveTo>
                    <a:lnTo>
                      <a:pt x="2" y="358"/>
                    </a:lnTo>
                    <a:lnTo>
                      <a:pt x="0" y="358"/>
                    </a:lnTo>
                    <a:lnTo>
                      <a:pt x="0" y="358"/>
                    </a:lnTo>
                    <a:lnTo>
                      <a:pt x="0" y="358"/>
                    </a:lnTo>
                    <a:lnTo>
                      <a:pt x="0" y="356"/>
                    </a:lnTo>
                    <a:lnTo>
                      <a:pt x="0" y="356"/>
                    </a:lnTo>
                    <a:lnTo>
                      <a:pt x="2" y="356"/>
                    </a:lnTo>
                    <a:lnTo>
                      <a:pt x="5" y="356"/>
                    </a:lnTo>
                    <a:lnTo>
                      <a:pt x="5" y="356"/>
                    </a:lnTo>
                    <a:lnTo>
                      <a:pt x="5" y="356"/>
                    </a:lnTo>
                    <a:lnTo>
                      <a:pt x="0" y="351"/>
                    </a:lnTo>
                    <a:lnTo>
                      <a:pt x="0" y="351"/>
                    </a:lnTo>
                    <a:lnTo>
                      <a:pt x="2" y="351"/>
                    </a:lnTo>
                    <a:lnTo>
                      <a:pt x="2" y="351"/>
                    </a:lnTo>
                    <a:lnTo>
                      <a:pt x="5" y="351"/>
                    </a:lnTo>
                    <a:lnTo>
                      <a:pt x="5" y="351"/>
                    </a:lnTo>
                    <a:lnTo>
                      <a:pt x="5" y="349"/>
                    </a:lnTo>
                    <a:lnTo>
                      <a:pt x="5" y="349"/>
                    </a:lnTo>
                    <a:lnTo>
                      <a:pt x="5" y="346"/>
                    </a:lnTo>
                    <a:lnTo>
                      <a:pt x="5" y="346"/>
                    </a:lnTo>
                    <a:lnTo>
                      <a:pt x="5" y="344"/>
                    </a:lnTo>
                    <a:lnTo>
                      <a:pt x="5" y="344"/>
                    </a:lnTo>
                    <a:lnTo>
                      <a:pt x="5" y="344"/>
                    </a:lnTo>
                    <a:lnTo>
                      <a:pt x="5" y="341"/>
                    </a:lnTo>
                    <a:lnTo>
                      <a:pt x="5" y="341"/>
                    </a:lnTo>
                    <a:lnTo>
                      <a:pt x="5" y="339"/>
                    </a:lnTo>
                    <a:lnTo>
                      <a:pt x="5" y="336"/>
                    </a:lnTo>
                    <a:lnTo>
                      <a:pt x="5" y="336"/>
                    </a:lnTo>
                    <a:lnTo>
                      <a:pt x="5" y="336"/>
                    </a:lnTo>
                    <a:lnTo>
                      <a:pt x="7" y="336"/>
                    </a:lnTo>
                    <a:lnTo>
                      <a:pt x="7" y="334"/>
                    </a:lnTo>
                    <a:lnTo>
                      <a:pt x="10" y="334"/>
                    </a:lnTo>
                    <a:lnTo>
                      <a:pt x="7" y="334"/>
                    </a:lnTo>
                    <a:lnTo>
                      <a:pt x="7" y="334"/>
                    </a:lnTo>
                    <a:lnTo>
                      <a:pt x="5" y="334"/>
                    </a:lnTo>
                    <a:lnTo>
                      <a:pt x="7" y="332"/>
                    </a:lnTo>
                    <a:lnTo>
                      <a:pt x="7" y="329"/>
                    </a:lnTo>
                    <a:lnTo>
                      <a:pt x="10" y="329"/>
                    </a:lnTo>
                    <a:lnTo>
                      <a:pt x="10" y="329"/>
                    </a:lnTo>
                    <a:lnTo>
                      <a:pt x="12" y="329"/>
                    </a:lnTo>
                    <a:lnTo>
                      <a:pt x="12" y="327"/>
                    </a:lnTo>
                    <a:lnTo>
                      <a:pt x="10" y="327"/>
                    </a:lnTo>
                    <a:lnTo>
                      <a:pt x="10" y="327"/>
                    </a:lnTo>
                    <a:lnTo>
                      <a:pt x="10" y="324"/>
                    </a:lnTo>
                    <a:lnTo>
                      <a:pt x="10" y="324"/>
                    </a:lnTo>
                    <a:lnTo>
                      <a:pt x="7" y="324"/>
                    </a:lnTo>
                    <a:lnTo>
                      <a:pt x="7" y="324"/>
                    </a:lnTo>
                    <a:lnTo>
                      <a:pt x="7" y="322"/>
                    </a:lnTo>
                    <a:lnTo>
                      <a:pt x="7" y="322"/>
                    </a:lnTo>
                    <a:lnTo>
                      <a:pt x="7" y="319"/>
                    </a:lnTo>
                    <a:lnTo>
                      <a:pt x="10" y="319"/>
                    </a:lnTo>
                    <a:lnTo>
                      <a:pt x="10" y="319"/>
                    </a:lnTo>
                    <a:lnTo>
                      <a:pt x="10" y="317"/>
                    </a:lnTo>
                    <a:lnTo>
                      <a:pt x="10" y="317"/>
                    </a:lnTo>
                    <a:lnTo>
                      <a:pt x="12" y="315"/>
                    </a:lnTo>
                    <a:lnTo>
                      <a:pt x="12" y="315"/>
                    </a:lnTo>
                    <a:lnTo>
                      <a:pt x="12" y="315"/>
                    </a:lnTo>
                    <a:lnTo>
                      <a:pt x="12" y="317"/>
                    </a:lnTo>
                    <a:lnTo>
                      <a:pt x="15" y="317"/>
                    </a:lnTo>
                    <a:lnTo>
                      <a:pt x="15" y="315"/>
                    </a:lnTo>
                    <a:lnTo>
                      <a:pt x="15" y="315"/>
                    </a:lnTo>
                    <a:lnTo>
                      <a:pt x="15" y="315"/>
                    </a:lnTo>
                    <a:lnTo>
                      <a:pt x="17" y="315"/>
                    </a:lnTo>
                    <a:lnTo>
                      <a:pt x="17" y="315"/>
                    </a:lnTo>
                    <a:lnTo>
                      <a:pt x="17" y="315"/>
                    </a:lnTo>
                    <a:lnTo>
                      <a:pt x="17" y="315"/>
                    </a:lnTo>
                    <a:lnTo>
                      <a:pt x="17" y="317"/>
                    </a:lnTo>
                    <a:lnTo>
                      <a:pt x="17" y="315"/>
                    </a:lnTo>
                    <a:lnTo>
                      <a:pt x="17" y="315"/>
                    </a:lnTo>
                    <a:lnTo>
                      <a:pt x="17" y="315"/>
                    </a:lnTo>
                    <a:lnTo>
                      <a:pt x="20" y="312"/>
                    </a:lnTo>
                    <a:lnTo>
                      <a:pt x="20" y="312"/>
                    </a:lnTo>
                    <a:lnTo>
                      <a:pt x="20" y="310"/>
                    </a:lnTo>
                    <a:lnTo>
                      <a:pt x="20" y="310"/>
                    </a:lnTo>
                    <a:lnTo>
                      <a:pt x="20" y="307"/>
                    </a:lnTo>
                    <a:lnTo>
                      <a:pt x="22" y="307"/>
                    </a:lnTo>
                    <a:lnTo>
                      <a:pt x="22" y="307"/>
                    </a:lnTo>
                    <a:lnTo>
                      <a:pt x="24" y="307"/>
                    </a:lnTo>
                    <a:lnTo>
                      <a:pt x="24" y="305"/>
                    </a:lnTo>
                    <a:lnTo>
                      <a:pt x="24" y="302"/>
                    </a:lnTo>
                    <a:lnTo>
                      <a:pt x="24" y="302"/>
                    </a:lnTo>
                    <a:lnTo>
                      <a:pt x="24" y="300"/>
                    </a:lnTo>
                    <a:lnTo>
                      <a:pt x="27" y="300"/>
                    </a:lnTo>
                    <a:lnTo>
                      <a:pt x="29" y="300"/>
                    </a:lnTo>
                    <a:lnTo>
                      <a:pt x="29" y="297"/>
                    </a:lnTo>
                    <a:lnTo>
                      <a:pt x="29" y="297"/>
                    </a:lnTo>
                    <a:lnTo>
                      <a:pt x="29" y="297"/>
                    </a:lnTo>
                    <a:lnTo>
                      <a:pt x="32" y="297"/>
                    </a:lnTo>
                    <a:lnTo>
                      <a:pt x="32" y="297"/>
                    </a:lnTo>
                    <a:lnTo>
                      <a:pt x="32" y="297"/>
                    </a:lnTo>
                    <a:lnTo>
                      <a:pt x="32" y="297"/>
                    </a:lnTo>
                    <a:lnTo>
                      <a:pt x="32" y="295"/>
                    </a:lnTo>
                    <a:lnTo>
                      <a:pt x="32" y="293"/>
                    </a:lnTo>
                    <a:lnTo>
                      <a:pt x="32" y="293"/>
                    </a:lnTo>
                    <a:lnTo>
                      <a:pt x="32" y="290"/>
                    </a:lnTo>
                    <a:lnTo>
                      <a:pt x="32" y="290"/>
                    </a:lnTo>
                    <a:lnTo>
                      <a:pt x="32" y="290"/>
                    </a:lnTo>
                    <a:lnTo>
                      <a:pt x="34" y="288"/>
                    </a:lnTo>
                    <a:lnTo>
                      <a:pt x="34" y="288"/>
                    </a:lnTo>
                    <a:lnTo>
                      <a:pt x="34" y="288"/>
                    </a:lnTo>
                    <a:lnTo>
                      <a:pt x="34" y="288"/>
                    </a:lnTo>
                    <a:lnTo>
                      <a:pt x="34" y="288"/>
                    </a:lnTo>
                    <a:lnTo>
                      <a:pt x="34" y="288"/>
                    </a:lnTo>
                    <a:lnTo>
                      <a:pt x="34" y="285"/>
                    </a:lnTo>
                    <a:lnTo>
                      <a:pt x="34" y="283"/>
                    </a:lnTo>
                    <a:lnTo>
                      <a:pt x="34" y="283"/>
                    </a:lnTo>
                    <a:lnTo>
                      <a:pt x="37" y="280"/>
                    </a:lnTo>
                    <a:lnTo>
                      <a:pt x="37" y="280"/>
                    </a:lnTo>
                    <a:lnTo>
                      <a:pt x="39" y="280"/>
                    </a:lnTo>
                    <a:lnTo>
                      <a:pt x="39" y="280"/>
                    </a:lnTo>
                    <a:lnTo>
                      <a:pt x="39" y="280"/>
                    </a:lnTo>
                    <a:lnTo>
                      <a:pt x="41" y="273"/>
                    </a:lnTo>
                    <a:lnTo>
                      <a:pt x="41" y="271"/>
                    </a:lnTo>
                    <a:lnTo>
                      <a:pt x="39" y="266"/>
                    </a:lnTo>
                    <a:lnTo>
                      <a:pt x="39" y="263"/>
                    </a:lnTo>
                    <a:lnTo>
                      <a:pt x="39" y="263"/>
                    </a:lnTo>
                    <a:lnTo>
                      <a:pt x="39" y="261"/>
                    </a:lnTo>
                    <a:lnTo>
                      <a:pt x="39" y="261"/>
                    </a:lnTo>
                    <a:lnTo>
                      <a:pt x="39" y="256"/>
                    </a:lnTo>
                    <a:lnTo>
                      <a:pt x="39" y="256"/>
                    </a:lnTo>
                    <a:lnTo>
                      <a:pt x="37" y="254"/>
                    </a:lnTo>
                    <a:lnTo>
                      <a:pt x="37" y="254"/>
                    </a:lnTo>
                    <a:lnTo>
                      <a:pt x="37" y="251"/>
                    </a:lnTo>
                    <a:lnTo>
                      <a:pt x="34" y="249"/>
                    </a:lnTo>
                    <a:lnTo>
                      <a:pt x="34" y="246"/>
                    </a:lnTo>
                    <a:lnTo>
                      <a:pt x="32" y="244"/>
                    </a:lnTo>
                    <a:lnTo>
                      <a:pt x="32" y="244"/>
                    </a:lnTo>
                    <a:lnTo>
                      <a:pt x="32" y="244"/>
                    </a:lnTo>
                    <a:lnTo>
                      <a:pt x="32" y="241"/>
                    </a:lnTo>
                    <a:lnTo>
                      <a:pt x="32" y="239"/>
                    </a:lnTo>
                    <a:lnTo>
                      <a:pt x="34" y="234"/>
                    </a:lnTo>
                    <a:lnTo>
                      <a:pt x="34" y="229"/>
                    </a:lnTo>
                    <a:lnTo>
                      <a:pt x="34" y="227"/>
                    </a:lnTo>
                    <a:lnTo>
                      <a:pt x="34" y="227"/>
                    </a:lnTo>
                    <a:lnTo>
                      <a:pt x="34" y="224"/>
                    </a:lnTo>
                    <a:lnTo>
                      <a:pt x="37" y="222"/>
                    </a:lnTo>
                    <a:lnTo>
                      <a:pt x="39" y="219"/>
                    </a:lnTo>
                    <a:lnTo>
                      <a:pt x="39" y="219"/>
                    </a:lnTo>
                    <a:lnTo>
                      <a:pt x="39" y="217"/>
                    </a:lnTo>
                    <a:lnTo>
                      <a:pt x="39" y="205"/>
                    </a:lnTo>
                    <a:lnTo>
                      <a:pt x="39" y="178"/>
                    </a:lnTo>
                    <a:lnTo>
                      <a:pt x="39" y="151"/>
                    </a:lnTo>
                    <a:lnTo>
                      <a:pt x="41" y="124"/>
                    </a:lnTo>
                    <a:lnTo>
                      <a:pt x="41" y="98"/>
                    </a:lnTo>
                    <a:lnTo>
                      <a:pt x="41" y="71"/>
                    </a:lnTo>
                    <a:lnTo>
                      <a:pt x="41" y="44"/>
                    </a:lnTo>
                    <a:lnTo>
                      <a:pt x="41" y="17"/>
                    </a:lnTo>
                    <a:lnTo>
                      <a:pt x="41" y="5"/>
                    </a:lnTo>
                    <a:lnTo>
                      <a:pt x="41" y="0"/>
                    </a:lnTo>
                  </a:path>
                </a:pathLst>
              </a:custGeom>
              <a:noFill/>
              <a:ln w="5">
                <a:solidFill>
                  <a:srgbClr val="808285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200" dirty="0"/>
              </a:p>
            </p:txBody>
          </p:sp>
          <p:sp>
            <p:nvSpPr>
              <p:cNvPr id="210" name="Freeform 336">
                <a:extLst>
                  <a:ext uri="{FF2B5EF4-FFF2-40B4-BE49-F238E27FC236}">
                    <a16:creationId xmlns:a16="http://schemas.microsoft.com/office/drawing/2014/main" id="{EA20ABF3-4FEA-4F34-90A4-226696B48A7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36" y="1402"/>
                <a:ext cx="193" cy="146"/>
              </a:xfrm>
              <a:custGeom>
                <a:avLst/>
                <a:gdLst>
                  <a:gd name="T0" fmla="*/ 190 w 193"/>
                  <a:gd name="T1" fmla="*/ 144 h 146"/>
                  <a:gd name="T2" fmla="*/ 188 w 193"/>
                  <a:gd name="T3" fmla="*/ 139 h 146"/>
                  <a:gd name="T4" fmla="*/ 188 w 193"/>
                  <a:gd name="T5" fmla="*/ 129 h 146"/>
                  <a:gd name="T6" fmla="*/ 193 w 193"/>
                  <a:gd name="T7" fmla="*/ 122 h 146"/>
                  <a:gd name="T8" fmla="*/ 190 w 193"/>
                  <a:gd name="T9" fmla="*/ 120 h 146"/>
                  <a:gd name="T10" fmla="*/ 190 w 193"/>
                  <a:gd name="T11" fmla="*/ 120 h 146"/>
                  <a:gd name="T12" fmla="*/ 183 w 193"/>
                  <a:gd name="T13" fmla="*/ 122 h 146"/>
                  <a:gd name="T14" fmla="*/ 181 w 193"/>
                  <a:gd name="T15" fmla="*/ 122 h 146"/>
                  <a:gd name="T16" fmla="*/ 176 w 193"/>
                  <a:gd name="T17" fmla="*/ 122 h 146"/>
                  <a:gd name="T18" fmla="*/ 178 w 193"/>
                  <a:gd name="T19" fmla="*/ 117 h 146"/>
                  <a:gd name="T20" fmla="*/ 178 w 193"/>
                  <a:gd name="T21" fmla="*/ 115 h 146"/>
                  <a:gd name="T22" fmla="*/ 181 w 193"/>
                  <a:gd name="T23" fmla="*/ 110 h 146"/>
                  <a:gd name="T24" fmla="*/ 183 w 193"/>
                  <a:gd name="T25" fmla="*/ 107 h 146"/>
                  <a:gd name="T26" fmla="*/ 181 w 193"/>
                  <a:gd name="T27" fmla="*/ 100 h 146"/>
                  <a:gd name="T28" fmla="*/ 183 w 193"/>
                  <a:gd name="T29" fmla="*/ 100 h 146"/>
                  <a:gd name="T30" fmla="*/ 183 w 193"/>
                  <a:gd name="T31" fmla="*/ 98 h 146"/>
                  <a:gd name="T32" fmla="*/ 181 w 193"/>
                  <a:gd name="T33" fmla="*/ 93 h 146"/>
                  <a:gd name="T34" fmla="*/ 183 w 193"/>
                  <a:gd name="T35" fmla="*/ 90 h 146"/>
                  <a:gd name="T36" fmla="*/ 181 w 193"/>
                  <a:gd name="T37" fmla="*/ 88 h 146"/>
                  <a:gd name="T38" fmla="*/ 178 w 193"/>
                  <a:gd name="T39" fmla="*/ 85 h 146"/>
                  <a:gd name="T40" fmla="*/ 176 w 193"/>
                  <a:gd name="T41" fmla="*/ 83 h 146"/>
                  <a:gd name="T42" fmla="*/ 171 w 193"/>
                  <a:gd name="T43" fmla="*/ 81 h 146"/>
                  <a:gd name="T44" fmla="*/ 168 w 193"/>
                  <a:gd name="T45" fmla="*/ 78 h 146"/>
                  <a:gd name="T46" fmla="*/ 166 w 193"/>
                  <a:gd name="T47" fmla="*/ 81 h 146"/>
                  <a:gd name="T48" fmla="*/ 161 w 193"/>
                  <a:gd name="T49" fmla="*/ 78 h 146"/>
                  <a:gd name="T50" fmla="*/ 159 w 193"/>
                  <a:gd name="T51" fmla="*/ 76 h 146"/>
                  <a:gd name="T52" fmla="*/ 161 w 193"/>
                  <a:gd name="T53" fmla="*/ 71 h 146"/>
                  <a:gd name="T54" fmla="*/ 161 w 193"/>
                  <a:gd name="T55" fmla="*/ 66 h 146"/>
                  <a:gd name="T56" fmla="*/ 159 w 193"/>
                  <a:gd name="T57" fmla="*/ 63 h 146"/>
                  <a:gd name="T58" fmla="*/ 154 w 193"/>
                  <a:gd name="T59" fmla="*/ 63 h 146"/>
                  <a:gd name="T60" fmla="*/ 149 w 193"/>
                  <a:gd name="T61" fmla="*/ 61 h 146"/>
                  <a:gd name="T62" fmla="*/ 144 w 193"/>
                  <a:gd name="T63" fmla="*/ 61 h 146"/>
                  <a:gd name="T64" fmla="*/ 142 w 193"/>
                  <a:gd name="T65" fmla="*/ 59 h 146"/>
                  <a:gd name="T66" fmla="*/ 137 w 193"/>
                  <a:gd name="T67" fmla="*/ 59 h 146"/>
                  <a:gd name="T68" fmla="*/ 134 w 193"/>
                  <a:gd name="T69" fmla="*/ 59 h 146"/>
                  <a:gd name="T70" fmla="*/ 132 w 193"/>
                  <a:gd name="T71" fmla="*/ 56 h 146"/>
                  <a:gd name="T72" fmla="*/ 129 w 193"/>
                  <a:gd name="T73" fmla="*/ 56 h 146"/>
                  <a:gd name="T74" fmla="*/ 127 w 193"/>
                  <a:gd name="T75" fmla="*/ 56 h 146"/>
                  <a:gd name="T76" fmla="*/ 124 w 193"/>
                  <a:gd name="T77" fmla="*/ 56 h 146"/>
                  <a:gd name="T78" fmla="*/ 117 w 193"/>
                  <a:gd name="T79" fmla="*/ 54 h 146"/>
                  <a:gd name="T80" fmla="*/ 115 w 193"/>
                  <a:gd name="T81" fmla="*/ 56 h 146"/>
                  <a:gd name="T82" fmla="*/ 112 w 193"/>
                  <a:gd name="T83" fmla="*/ 54 h 146"/>
                  <a:gd name="T84" fmla="*/ 105 w 193"/>
                  <a:gd name="T85" fmla="*/ 51 h 146"/>
                  <a:gd name="T86" fmla="*/ 88 w 193"/>
                  <a:gd name="T87" fmla="*/ 42 h 146"/>
                  <a:gd name="T88" fmla="*/ 78 w 193"/>
                  <a:gd name="T89" fmla="*/ 39 h 146"/>
                  <a:gd name="T90" fmla="*/ 56 w 193"/>
                  <a:gd name="T91" fmla="*/ 34 h 146"/>
                  <a:gd name="T92" fmla="*/ 32 w 193"/>
                  <a:gd name="T93" fmla="*/ 27 h 146"/>
                  <a:gd name="T94" fmla="*/ 20 w 193"/>
                  <a:gd name="T95" fmla="*/ 24 h 146"/>
                  <a:gd name="T96" fmla="*/ 15 w 193"/>
                  <a:gd name="T97" fmla="*/ 15 h 146"/>
                  <a:gd name="T98" fmla="*/ 12 w 193"/>
                  <a:gd name="T99" fmla="*/ 7 h 146"/>
                  <a:gd name="T100" fmla="*/ 10 w 193"/>
                  <a:gd name="T101" fmla="*/ 5 h 146"/>
                  <a:gd name="T102" fmla="*/ 5 w 193"/>
                  <a:gd name="T103" fmla="*/ 3 h 146"/>
                  <a:gd name="T104" fmla="*/ 3 w 193"/>
                  <a:gd name="T105" fmla="*/ 3 h 146"/>
                  <a:gd name="T106" fmla="*/ 0 w 193"/>
                  <a:gd name="T107" fmla="*/ 3 h 14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</a:cxnLst>
                <a:rect l="0" t="0" r="r" b="b"/>
                <a:pathLst>
                  <a:path w="193" h="146">
                    <a:moveTo>
                      <a:pt x="193" y="146"/>
                    </a:moveTo>
                    <a:lnTo>
                      <a:pt x="190" y="144"/>
                    </a:lnTo>
                    <a:lnTo>
                      <a:pt x="190" y="144"/>
                    </a:lnTo>
                    <a:lnTo>
                      <a:pt x="190" y="144"/>
                    </a:lnTo>
                    <a:lnTo>
                      <a:pt x="190" y="141"/>
                    </a:lnTo>
                    <a:lnTo>
                      <a:pt x="188" y="141"/>
                    </a:lnTo>
                    <a:lnTo>
                      <a:pt x="188" y="139"/>
                    </a:lnTo>
                    <a:lnTo>
                      <a:pt x="188" y="139"/>
                    </a:lnTo>
                    <a:lnTo>
                      <a:pt x="188" y="139"/>
                    </a:lnTo>
                    <a:lnTo>
                      <a:pt x="188" y="134"/>
                    </a:lnTo>
                    <a:lnTo>
                      <a:pt x="188" y="134"/>
                    </a:lnTo>
                    <a:lnTo>
                      <a:pt x="188" y="129"/>
                    </a:lnTo>
                    <a:lnTo>
                      <a:pt x="190" y="124"/>
                    </a:lnTo>
                    <a:lnTo>
                      <a:pt x="190" y="124"/>
                    </a:lnTo>
                    <a:lnTo>
                      <a:pt x="193" y="124"/>
                    </a:lnTo>
                    <a:lnTo>
                      <a:pt x="193" y="122"/>
                    </a:lnTo>
                    <a:lnTo>
                      <a:pt x="193" y="122"/>
                    </a:lnTo>
                    <a:lnTo>
                      <a:pt x="193" y="122"/>
                    </a:lnTo>
                    <a:lnTo>
                      <a:pt x="193" y="122"/>
                    </a:lnTo>
                    <a:lnTo>
                      <a:pt x="190" y="120"/>
                    </a:lnTo>
                    <a:lnTo>
                      <a:pt x="190" y="120"/>
                    </a:lnTo>
                    <a:lnTo>
                      <a:pt x="190" y="120"/>
                    </a:lnTo>
                    <a:lnTo>
                      <a:pt x="190" y="120"/>
                    </a:lnTo>
                    <a:lnTo>
                      <a:pt x="190" y="120"/>
                    </a:lnTo>
                    <a:lnTo>
                      <a:pt x="185" y="122"/>
                    </a:lnTo>
                    <a:lnTo>
                      <a:pt x="183" y="122"/>
                    </a:lnTo>
                    <a:lnTo>
                      <a:pt x="183" y="122"/>
                    </a:lnTo>
                    <a:lnTo>
                      <a:pt x="183" y="122"/>
                    </a:lnTo>
                    <a:lnTo>
                      <a:pt x="181" y="122"/>
                    </a:lnTo>
                    <a:lnTo>
                      <a:pt x="181" y="122"/>
                    </a:lnTo>
                    <a:lnTo>
                      <a:pt x="181" y="122"/>
                    </a:lnTo>
                    <a:lnTo>
                      <a:pt x="181" y="122"/>
                    </a:lnTo>
                    <a:lnTo>
                      <a:pt x="178" y="122"/>
                    </a:lnTo>
                    <a:lnTo>
                      <a:pt x="178" y="122"/>
                    </a:lnTo>
                    <a:lnTo>
                      <a:pt x="178" y="122"/>
                    </a:lnTo>
                    <a:lnTo>
                      <a:pt x="176" y="122"/>
                    </a:lnTo>
                    <a:lnTo>
                      <a:pt x="176" y="120"/>
                    </a:lnTo>
                    <a:lnTo>
                      <a:pt x="176" y="120"/>
                    </a:lnTo>
                    <a:lnTo>
                      <a:pt x="178" y="117"/>
                    </a:lnTo>
                    <a:lnTo>
                      <a:pt x="178" y="117"/>
                    </a:lnTo>
                    <a:lnTo>
                      <a:pt x="178" y="117"/>
                    </a:lnTo>
                    <a:lnTo>
                      <a:pt x="178" y="115"/>
                    </a:lnTo>
                    <a:lnTo>
                      <a:pt x="178" y="115"/>
                    </a:lnTo>
                    <a:lnTo>
                      <a:pt x="178" y="115"/>
                    </a:lnTo>
                    <a:lnTo>
                      <a:pt x="178" y="112"/>
                    </a:lnTo>
                    <a:lnTo>
                      <a:pt x="181" y="112"/>
                    </a:lnTo>
                    <a:lnTo>
                      <a:pt x="181" y="110"/>
                    </a:lnTo>
                    <a:lnTo>
                      <a:pt x="181" y="110"/>
                    </a:lnTo>
                    <a:lnTo>
                      <a:pt x="181" y="110"/>
                    </a:lnTo>
                    <a:lnTo>
                      <a:pt x="183" y="110"/>
                    </a:lnTo>
                    <a:lnTo>
                      <a:pt x="183" y="107"/>
                    </a:lnTo>
                    <a:lnTo>
                      <a:pt x="183" y="107"/>
                    </a:lnTo>
                    <a:lnTo>
                      <a:pt x="183" y="107"/>
                    </a:lnTo>
                    <a:lnTo>
                      <a:pt x="181" y="105"/>
                    </a:lnTo>
                    <a:lnTo>
                      <a:pt x="181" y="102"/>
                    </a:lnTo>
                    <a:lnTo>
                      <a:pt x="181" y="100"/>
                    </a:lnTo>
                    <a:lnTo>
                      <a:pt x="181" y="100"/>
                    </a:lnTo>
                    <a:lnTo>
                      <a:pt x="181" y="100"/>
                    </a:lnTo>
                    <a:lnTo>
                      <a:pt x="183" y="100"/>
                    </a:lnTo>
                    <a:lnTo>
                      <a:pt x="183" y="100"/>
                    </a:lnTo>
                    <a:lnTo>
                      <a:pt x="183" y="100"/>
                    </a:lnTo>
                    <a:lnTo>
                      <a:pt x="183" y="98"/>
                    </a:lnTo>
                    <a:lnTo>
                      <a:pt x="183" y="98"/>
                    </a:lnTo>
                    <a:lnTo>
                      <a:pt x="183" y="98"/>
                    </a:lnTo>
                    <a:lnTo>
                      <a:pt x="183" y="95"/>
                    </a:lnTo>
                    <a:lnTo>
                      <a:pt x="181" y="95"/>
                    </a:lnTo>
                    <a:lnTo>
                      <a:pt x="181" y="93"/>
                    </a:lnTo>
                    <a:lnTo>
                      <a:pt x="181" y="93"/>
                    </a:lnTo>
                    <a:lnTo>
                      <a:pt x="181" y="93"/>
                    </a:lnTo>
                    <a:lnTo>
                      <a:pt x="181" y="90"/>
                    </a:lnTo>
                    <a:lnTo>
                      <a:pt x="183" y="90"/>
                    </a:lnTo>
                    <a:lnTo>
                      <a:pt x="183" y="90"/>
                    </a:lnTo>
                    <a:lnTo>
                      <a:pt x="183" y="90"/>
                    </a:lnTo>
                    <a:lnTo>
                      <a:pt x="183" y="90"/>
                    </a:lnTo>
                    <a:lnTo>
                      <a:pt x="181" y="88"/>
                    </a:lnTo>
                    <a:lnTo>
                      <a:pt x="181" y="88"/>
                    </a:lnTo>
                    <a:lnTo>
                      <a:pt x="181" y="88"/>
                    </a:lnTo>
                    <a:lnTo>
                      <a:pt x="178" y="85"/>
                    </a:lnTo>
                    <a:lnTo>
                      <a:pt x="178" y="85"/>
                    </a:lnTo>
                    <a:lnTo>
                      <a:pt x="178" y="85"/>
                    </a:lnTo>
                    <a:lnTo>
                      <a:pt x="176" y="83"/>
                    </a:lnTo>
                    <a:lnTo>
                      <a:pt x="176" y="83"/>
                    </a:lnTo>
                    <a:lnTo>
                      <a:pt x="176" y="83"/>
                    </a:lnTo>
                    <a:lnTo>
                      <a:pt x="176" y="83"/>
                    </a:lnTo>
                    <a:lnTo>
                      <a:pt x="176" y="83"/>
                    </a:lnTo>
                    <a:lnTo>
                      <a:pt x="171" y="83"/>
                    </a:lnTo>
                    <a:lnTo>
                      <a:pt x="171" y="81"/>
                    </a:lnTo>
                    <a:lnTo>
                      <a:pt x="171" y="81"/>
                    </a:lnTo>
                    <a:lnTo>
                      <a:pt x="168" y="81"/>
                    </a:lnTo>
                    <a:lnTo>
                      <a:pt x="168" y="81"/>
                    </a:lnTo>
                    <a:lnTo>
                      <a:pt x="168" y="81"/>
                    </a:lnTo>
                    <a:lnTo>
                      <a:pt x="168" y="78"/>
                    </a:lnTo>
                    <a:lnTo>
                      <a:pt x="168" y="78"/>
                    </a:lnTo>
                    <a:lnTo>
                      <a:pt x="168" y="78"/>
                    </a:lnTo>
                    <a:lnTo>
                      <a:pt x="166" y="81"/>
                    </a:lnTo>
                    <a:lnTo>
                      <a:pt x="166" y="81"/>
                    </a:lnTo>
                    <a:lnTo>
                      <a:pt x="163" y="81"/>
                    </a:lnTo>
                    <a:lnTo>
                      <a:pt x="163" y="81"/>
                    </a:lnTo>
                    <a:lnTo>
                      <a:pt x="161" y="78"/>
                    </a:lnTo>
                    <a:lnTo>
                      <a:pt x="161" y="78"/>
                    </a:lnTo>
                    <a:lnTo>
                      <a:pt x="161" y="78"/>
                    </a:lnTo>
                    <a:lnTo>
                      <a:pt x="161" y="78"/>
                    </a:lnTo>
                    <a:lnTo>
                      <a:pt x="159" y="76"/>
                    </a:lnTo>
                    <a:lnTo>
                      <a:pt x="159" y="76"/>
                    </a:lnTo>
                    <a:lnTo>
                      <a:pt x="161" y="76"/>
                    </a:lnTo>
                    <a:lnTo>
                      <a:pt x="161" y="76"/>
                    </a:lnTo>
                    <a:lnTo>
                      <a:pt x="161" y="73"/>
                    </a:lnTo>
                    <a:lnTo>
                      <a:pt x="161" y="71"/>
                    </a:lnTo>
                    <a:lnTo>
                      <a:pt x="161" y="71"/>
                    </a:lnTo>
                    <a:lnTo>
                      <a:pt x="161" y="71"/>
                    </a:lnTo>
                    <a:lnTo>
                      <a:pt x="161" y="71"/>
                    </a:lnTo>
                    <a:lnTo>
                      <a:pt x="161" y="66"/>
                    </a:lnTo>
                    <a:lnTo>
                      <a:pt x="159" y="66"/>
                    </a:lnTo>
                    <a:lnTo>
                      <a:pt x="159" y="63"/>
                    </a:lnTo>
                    <a:lnTo>
                      <a:pt x="159" y="63"/>
                    </a:lnTo>
                    <a:lnTo>
                      <a:pt x="159" y="63"/>
                    </a:lnTo>
                    <a:lnTo>
                      <a:pt x="156" y="63"/>
                    </a:lnTo>
                    <a:lnTo>
                      <a:pt x="156" y="61"/>
                    </a:lnTo>
                    <a:lnTo>
                      <a:pt x="154" y="61"/>
                    </a:lnTo>
                    <a:lnTo>
                      <a:pt x="154" y="63"/>
                    </a:lnTo>
                    <a:lnTo>
                      <a:pt x="154" y="63"/>
                    </a:lnTo>
                    <a:lnTo>
                      <a:pt x="151" y="63"/>
                    </a:lnTo>
                    <a:lnTo>
                      <a:pt x="151" y="61"/>
                    </a:lnTo>
                    <a:lnTo>
                      <a:pt x="149" y="61"/>
                    </a:lnTo>
                    <a:lnTo>
                      <a:pt x="149" y="61"/>
                    </a:lnTo>
                    <a:lnTo>
                      <a:pt x="149" y="61"/>
                    </a:lnTo>
                    <a:lnTo>
                      <a:pt x="146" y="61"/>
                    </a:lnTo>
                    <a:lnTo>
                      <a:pt x="144" y="61"/>
                    </a:lnTo>
                    <a:lnTo>
                      <a:pt x="144" y="61"/>
                    </a:lnTo>
                    <a:lnTo>
                      <a:pt x="144" y="59"/>
                    </a:lnTo>
                    <a:lnTo>
                      <a:pt x="142" y="59"/>
                    </a:lnTo>
                    <a:lnTo>
                      <a:pt x="142" y="59"/>
                    </a:lnTo>
                    <a:lnTo>
                      <a:pt x="139" y="59"/>
                    </a:lnTo>
                    <a:lnTo>
                      <a:pt x="139" y="59"/>
                    </a:lnTo>
                    <a:lnTo>
                      <a:pt x="139" y="59"/>
                    </a:lnTo>
                    <a:lnTo>
                      <a:pt x="137" y="59"/>
                    </a:lnTo>
                    <a:lnTo>
                      <a:pt x="137" y="56"/>
                    </a:lnTo>
                    <a:lnTo>
                      <a:pt x="137" y="56"/>
                    </a:lnTo>
                    <a:lnTo>
                      <a:pt x="134" y="59"/>
                    </a:lnTo>
                    <a:lnTo>
                      <a:pt x="134" y="59"/>
                    </a:lnTo>
                    <a:lnTo>
                      <a:pt x="134" y="56"/>
                    </a:lnTo>
                    <a:lnTo>
                      <a:pt x="132" y="56"/>
                    </a:lnTo>
                    <a:lnTo>
                      <a:pt x="132" y="56"/>
                    </a:lnTo>
                    <a:lnTo>
                      <a:pt x="132" y="56"/>
                    </a:lnTo>
                    <a:lnTo>
                      <a:pt x="132" y="56"/>
                    </a:lnTo>
                    <a:lnTo>
                      <a:pt x="129" y="56"/>
                    </a:lnTo>
                    <a:lnTo>
                      <a:pt x="129" y="56"/>
                    </a:lnTo>
                    <a:lnTo>
                      <a:pt x="129" y="56"/>
                    </a:lnTo>
                    <a:lnTo>
                      <a:pt x="129" y="56"/>
                    </a:lnTo>
                    <a:lnTo>
                      <a:pt x="127" y="56"/>
                    </a:lnTo>
                    <a:lnTo>
                      <a:pt x="127" y="56"/>
                    </a:lnTo>
                    <a:lnTo>
                      <a:pt x="127" y="56"/>
                    </a:lnTo>
                    <a:lnTo>
                      <a:pt x="127" y="56"/>
                    </a:lnTo>
                    <a:lnTo>
                      <a:pt x="124" y="59"/>
                    </a:lnTo>
                    <a:lnTo>
                      <a:pt x="124" y="59"/>
                    </a:lnTo>
                    <a:lnTo>
                      <a:pt x="124" y="56"/>
                    </a:lnTo>
                    <a:lnTo>
                      <a:pt x="122" y="56"/>
                    </a:lnTo>
                    <a:lnTo>
                      <a:pt x="120" y="56"/>
                    </a:lnTo>
                    <a:lnTo>
                      <a:pt x="117" y="56"/>
                    </a:lnTo>
                    <a:lnTo>
                      <a:pt x="117" y="54"/>
                    </a:lnTo>
                    <a:lnTo>
                      <a:pt x="117" y="54"/>
                    </a:lnTo>
                    <a:lnTo>
                      <a:pt x="117" y="54"/>
                    </a:lnTo>
                    <a:lnTo>
                      <a:pt x="115" y="56"/>
                    </a:lnTo>
                    <a:lnTo>
                      <a:pt x="115" y="56"/>
                    </a:lnTo>
                    <a:lnTo>
                      <a:pt x="115" y="56"/>
                    </a:lnTo>
                    <a:lnTo>
                      <a:pt x="112" y="54"/>
                    </a:lnTo>
                    <a:lnTo>
                      <a:pt x="112" y="54"/>
                    </a:lnTo>
                    <a:lnTo>
                      <a:pt x="112" y="54"/>
                    </a:lnTo>
                    <a:lnTo>
                      <a:pt x="112" y="54"/>
                    </a:lnTo>
                    <a:lnTo>
                      <a:pt x="110" y="54"/>
                    </a:lnTo>
                    <a:lnTo>
                      <a:pt x="110" y="54"/>
                    </a:lnTo>
                    <a:lnTo>
                      <a:pt x="105" y="51"/>
                    </a:lnTo>
                    <a:lnTo>
                      <a:pt x="95" y="46"/>
                    </a:lnTo>
                    <a:lnTo>
                      <a:pt x="90" y="44"/>
                    </a:lnTo>
                    <a:lnTo>
                      <a:pt x="90" y="44"/>
                    </a:lnTo>
                    <a:lnTo>
                      <a:pt x="88" y="42"/>
                    </a:lnTo>
                    <a:lnTo>
                      <a:pt x="88" y="42"/>
                    </a:lnTo>
                    <a:lnTo>
                      <a:pt x="83" y="42"/>
                    </a:lnTo>
                    <a:lnTo>
                      <a:pt x="81" y="42"/>
                    </a:lnTo>
                    <a:lnTo>
                      <a:pt x="78" y="39"/>
                    </a:lnTo>
                    <a:lnTo>
                      <a:pt x="73" y="39"/>
                    </a:lnTo>
                    <a:lnTo>
                      <a:pt x="66" y="37"/>
                    </a:lnTo>
                    <a:lnTo>
                      <a:pt x="61" y="34"/>
                    </a:lnTo>
                    <a:lnTo>
                      <a:pt x="56" y="34"/>
                    </a:lnTo>
                    <a:lnTo>
                      <a:pt x="49" y="32"/>
                    </a:lnTo>
                    <a:lnTo>
                      <a:pt x="42" y="29"/>
                    </a:lnTo>
                    <a:lnTo>
                      <a:pt x="37" y="29"/>
                    </a:lnTo>
                    <a:lnTo>
                      <a:pt x="32" y="27"/>
                    </a:lnTo>
                    <a:lnTo>
                      <a:pt x="27" y="27"/>
                    </a:lnTo>
                    <a:lnTo>
                      <a:pt x="25" y="24"/>
                    </a:lnTo>
                    <a:lnTo>
                      <a:pt x="22" y="24"/>
                    </a:lnTo>
                    <a:lnTo>
                      <a:pt x="20" y="24"/>
                    </a:lnTo>
                    <a:lnTo>
                      <a:pt x="20" y="24"/>
                    </a:lnTo>
                    <a:lnTo>
                      <a:pt x="20" y="22"/>
                    </a:lnTo>
                    <a:lnTo>
                      <a:pt x="20" y="22"/>
                    </a:lnTo>
                    <a:lnTo>
                      <a:pt x="15" y="15"/>
                    </a:lnTo>
                    <a:lnTo>
                      <a:pt x="15" y="10"/>
                    </a:lnTo>
                    <a:lnTo>
                      <a:pt x="12" y="7"/>
                    </a:lnTo>
                    <a:lnTo>
                      <a:pt x="12" y="7"/>
                    </a:lnTo>
                    <a:lnTo>
                      <a:pt x="12" y="7"/>
                    </a:lnTo>
                    <a:lnTo>
                      <a:pt x="10" y="5"/>
                    </a:lnTo>
                    <a:lnTo>
                      <a:pt x="10" y="5"/>
                    </a:lnTo>
                    <a:lnTo>
                      <a:pt x="10" y="5"/>
                    </a:lnTo>
                    <a:lnTo>
                      <a:pt x="10" y="5"/>
                    </a:lnTo>
                    <a:lnTo>
                      <a:pt x="7" y="5"/>
                    </a:lnTo>
                    <a:lnTo>
                      <a:pt x="7" y="5"/>
                    </a:lnTo>
                    <a:lnTo>
                      <a:pt x="5" y="5"/>
                    </a:lnTo>
                    <a:lnTo>
                      <a:pt x="5" y="3"/>
                    </a:lnTo>
                    <a:lnTo>
                      <a:pt x="5" y="3"/>
                    </a:lnTo>
                    <a:lnTo>
                      <a:pt x="5" y="3"/>
                    </a:lnTo>
                    <a:lnTo>
                      <a:pt x="5" y="3"/>
                    </a:lnTo>
                    <a:lnTo>
                      <a:pt x="3" y="3"/>
                    </a:lnTo>
                    <a:lnTo>
                      <a:pt x="3" y="3"/>
                    </a:lnTo>
                    <a:lnTo>
                      <a:pt x="3" y="3"/>
                    </a:lnTo>
                    <a:lnTo>
                      <a:pt x="0" y="3"/>
                    </a:lnTo>
                    <a:lnTo>
                      <a:pt x="0" y="3"/>
                    </a:lnTo>
                    <a:lnTo>
                      <a:pt x="0" y="3"/>
                    </a:lnTo>
                    <a:lnTo>
                      <a:pt x="0" y="0"/>
                    </a:lnTo>
                    <a:lnTo>
                      <a:pt x="0" y="0"/>
                    </a:lnTo>
                  </a:path>
                </a:pathLst>
              </a:custGeom>
              <a:noFill/>
              <a:ln w="5">
                <a:solidFill>
                  <a:srgbClr val="808285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200" dirty="0"/>
              </a:p>
            </p:txBody>
          </p:sp>
          <p:sp>
            <p:nvSpPr>
              <p:cNvPr id="211" name="Freeform 337">
                <a:extLst>
                  <a:ext uri="{FF2B5EF4-FFF2-40B4-BE49-F238E27FC236}">
                    <a16:creationId xmlns:a16="http://schemas.microsoft.com/office/drawing/2014/main" id="{D9FB0A99-EBD0-420D-AC30-0FFB10B7BDC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04" y="2302"/>
                <a:ext cx="22" cy="41"/>
              </a:xfrm>
              <a:custGeom>
                <a:avLst/>
                <a:gdLst>
                  <a:gd name="T0" fmla="*/ 22 w 22"/>
                  <a:gd name="T1" fmla="*/ 0 h 41"/>
                  <a:gd name="T2" fmla="*/ 22 w 22"/>
                  <a:gd name="T3" fmla="*/ 0 h 41"/>
                  <a:gd name="T4" fmla="*/ 22 w 22"/>
                  <a:gd name="T5" fmla="*/ 4 h 41"/>
                  <a:gd name="T6" fmla="*/ 22 w 22"/>
                  <a:gd name="T7" fmla="*/ 7 h 41"/>
                  <a:gd name="T8" fmla="*/ 22 w 22"/>
                  <a:gd name="T9" fmla="*/ 9 h 41"/>
                  <a:gd name="T10" fmla="*/ 22 w 22"/>
                  <a:gd name="T11" fmla="*/ 9 h 41"/>
                  <a:gd name="T12" fmla="*/ 20 w 22"/>
                  <a:gd name="T13" fmla="*/ 9 h 41"/>
                  <a:gd name="T14" fmla="*/ 20 w 22"/>
                  <a:gd name="T15" fmla="*/ 9 h 41"/>
                  <a:gd name="T16" fmla="*/ 20 w 22"/>
                  <a:gd name="T17" fmla="*/ 12 h 41"/>
                  <a:gd name="T18" fmla="*/ 20 w 22"/>
                  <a:gd name="T19" fmla="*/ 14 h 41"/>
                  <a:gd name="T20" fmla="*/ 20 w 22"/>
                  <a:gd name="T21" fmla="*/ 17 h 41"/>
                  <a:gd name="T22" fmla="*/ 20 w 22"/>
                  <a:gd name="T23" fmla="*/ 19 h 41"/>
                  <a:gd name="T24" fmla="*/ 20 w 22"/>
                  <a:gd name="T25" fmla="*/ 21 h 41"/>
                  <a:gd name="T26" fmla="*/ 17 w 22"/>
                  <a:gd name="T27" fmla="*/ 26 h 41"/>
                  <a:gd name="T28" fmla="*/ 15 w 22"/>
                  <a:gd name="T29" fmla="*/ 31 h 41"/>
                  <a:gd name="T30" fmla="*/ 15 w 22"/>
                  <a:gd name="T31" fmla="*/ 34 h 41"/>
                  <a:gd name="T32" fmla="*/ 13 w 22"/>
                  <a:gd name="T33" fmla="*/ 34 h 41"/>
                  <a:gd name="T34" fmla="*/ 10 w 22"/>
                  <a:gd name="T35" fmla="*/ 34 h 41"/>
                  <a:gd name="T36" fmla="*/ 8 w 22"/>
                  <a:gd name="T37" fmla="*/ 31 h 41"/>
                  <a:gd name="T38" fmla="*/ 8 w 22"/>
                  <a:gd name="T39" fmla="*/ 31 h 41"/>
                  <a:gd name="T40" fmla="*/ 5 w 22"/>
                  <a:gd name="T41" fmla="*/ 29 h 41"/>
                  <a:gd name="T42" fmla="*/ 5 w 22"/>
                  <a:gd name="T43" fmla="*/ 29 h 41"/>
                  <a:gd name="T44" fmla="*/ 3 w 22"/>
                  <a:gd name="T45" fmla="*/ 29 h 41"/>
                  <a:gd name="T46" fmla="*/ 3 w 22"/>
                  <a:gd name="T47" fmla="*/ 31 h 41"/>
                  <a:gd name="T48" fmla="*/ 3 w 22"/>
                  <a:gd name="T49" fmla="*/ 34 h 41"/>
                  <a:gd name="T50" fmla="*/ 3 w 22"/>
                  <a:gd name="T51" fmla="*/ 36 h 41"/>
                  <a:gd name="T52" fmla="*/ 0 w 22"/>
                  <a:gd name="T53" fmla="*/ 41 h 41"/>
                  <a:gd name="T54" fmla="*/ 0 w 22"/>
                  <a:gd name="T55" fmla="*/ 41 h 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l="0" t="0" r="r" b="b"/>
                <a:pathLst>
                  <a:path w="22" h="41">
                    <a:moveTo>
                      <a:pt x="22" y="0"/>
                    </a:moveTo>
                    <a:lnTo>
                      <a:pt x="22" y="0"/>
                    </a:lnTo>
                    <a:lnTo>
                      <a:pt x="22" y="4"/>
                    </a:lnTo>
                    <a:lnTo>
                      <a:pt x="22" y="7"/>
                    </a:lnTo>
                    <a:lnTo>
                      <a:pt x="22" y="9"/>
                    </a:lnTo>
                    <a:lnTo>
                      <a:pt x="22" y="9"/>
                    </a:lnTo>
                    <a:lnTo>
                      <a:pt x="20" y="9"/>
                    </a:lnTo>
                    <a:lnTo>
                      <a:pt x="20" y="9"/>
                    </a:lnTo>
                    <a:lnTo>
                      <a:pt x="20" y="12"/>
                    </a:lnTo>
                    <a:lnTo>
                      <a:pt x="20" y="14"/>
                    </a:lnTo>
                    <a:lnTo>
                      <a:pt x="20" y="17"/>
                    </a:lnTo>
                    <a:lnTo>
                      <a:pt x="20" y="19"/>
                    </a:lnTo>
                    <a:lnTo>
                      <a:pt x="20" y="21"/>
                    </a:lnTo>
                    <a:lnTo>
                      <a:pt x="17" y="26"/>
                    </a:lnTo>
                    <a:lnTo>
                      <a:pt x="15" y="31"/>
                    </a:lnTo>
                    <a:lnTo>
                      <a:pt x="15" y="34"/>
                    </a:lnTo>
                    <a:lnTo>
                      <a:pt x="13" y="34"/>
                    </a:lnTo>
                    <a:lnTo>
                      <a:pt x="10" y="34"/>
                    </a:lnTo>
                    <a:lnTo>
                      <a:pt x="8" y="31"/>
                    </a:lnTo>
                    <a:lnTo>
                      <a:pt x="8" y="31"/>
                    </a:lnTo>
                    <a:lnTo>
                      <a:pt x="5" y="29"/>
                    </a:lnTo>
                    <a:lnTo>
                      <a:pt x="5" y="29"/>
                    </a:lnTo>
                    <a:lnTo>
                      <a:pt x="3" y="29"/>
                    </a:lnTo>
                    <a:lnTo>
                      <a:pt x="3" y="31"/>
                    </a:lnTo>
                    <a:lnTo>
                      <a:pt x="3" y="34"/>
                    </a:lnTo>
                    <a:lnTo>
                      <a:pt x="3" y="36"/>
                    </a:lnTo>
                    <a:lnTo>
                      <a:pt x="0" y="41"/>
                    </a:lnTo>
                    <a:lnTo>
                      <a:pt x="0" y="41"/>
                    </a:lnTo>
                  </a:path>
                </a:pathLst>
              </a:custGeom>
              <a:noFill/>
              <a:ln w="5">
                <a:solidFill>
                  <a:srgbClr val="808285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200" dirty="0"/>
              </a:p>
            </p:txBody>
          </p:sp>
          <p:sp>
            <p:nvSpPr>
              <p:cNvPr id="212" name="Freeform 338">
                <a:extLst>
                  <a:ext uri="{FF2B5EF4-FFF2-40B4-BE49-F238E27FC236}">
                    <a16:creationId xmlns:a16="http://schemas.microsoft.com/office/drawing/2014/main" id="{9DA9CC84-4838-4234-918A-93556582AB6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43" y="2387"/>
                <a:ext cx="44" cy="85"/>
              </a:xfrm>
              <a:custGeom>
                <a:avLst/>
                <a:gdLst>
                  <a:gd name="T0" fmla="*/ 42 w 44"/>
                  <a:gd name="T1" fmla="*/ 0 h 85"/>
                  <a:gd name="T2" fmla="*/ 39 w 44"/>
                  <a:gd name="T3" fmla="*/ 0 h 85"/>
                  <a:gd name="T4" fmla="*/ 42 w 44"/>
                  <a:gd name="T5" fmla="*/ 2 h 85"/>
                  <a:gd name="T6" fmla="*/ 44 w 44"/>
                  <a:gd name="T7" fmla="*/ 5 h 85"/>
                  <a:gd name="T8" fmla="*/ 44 w 44"/>
                  <a:gd name="T9" fmla="*/ 7 h 85"/>
                  <a:gd name="T10" fmla="*/ 44 w 44"/>
                  <a:gd name="T11" fmla="*/ 7 h 85"/>
                  <a:gd name="T12" fmla="*/ 42 w 44"/>
                  <a:gd name="T13" fmla="*/ 7 h 85"/>
                  <a:gd name="T14" fmla="*/ 42 w 44"/>
                  <a:gd name="T15" fmla="*/ 7 h 85"/>
                  <a:gd name="T16" fmla="*/ 39 w 44"/>
                  <a:gd name="T17" fmla="*/ 7 h 85"/>
                  <a:gd name="T18" fmla="*/ 37 w 44"/>
                  <a:gd name="T19" fmla="*/ 7 h 85"/>
                  <a:gd name="T20" fmla="*/ 37 w 44"/>
                  <a:gd name="T21" fmla="*/ 7 h 85"/>
                  <a:gd name="T22" fmla="*/ 37 w 44"/>
                  <a:gd name="T23" fmla="*/ 10 h 85"/>
                  <a:gd name="T24" fmla="*/ 39 w 44"/>
                  <a:gd name="T25" fmla="*/ 10 h 85"/>
                  <a:gd name="T26" fmla="*/ 39 w 44"/>
                  <a:gd name="T27" fmla="*/ 12 h 85"/>
                  <a:gd name="T28" fmla="*/ 42 w 44"/>
                  <a:gd name="T29" fmla="*/ 14 h 85"/>
                  <a:gd name="T30" fmla="*/ 37 w 44"/>
                  <a:gd name="T31" fmla="*/ 17 h 85"/>
                  <a:gd name="T32" fmla="*/ 32 w 44"/>
                  <a:gd name="T33" fmla="*/ 19 h 85"/>
                  <a:gd name="T34" fmla="*/ 25 w 44"/>
                  <a:gd name="T35" fmla="*/ 22 h 85"/>
                  <a:gd name="T36" fmla="*/ 25 w 44"/>
                  <a:gd name="T37" fmla="*/ 22 h 85"/>
                  <a:gd name="T38" fmla="*/ 25 w 44"/>
                  <a:gd name="T39" fmla="*/ 24 h 85"/>
                  <a:gd name="T40" fmla="*/ 25 w 44"/>
                  <a:gd name="T41" fmla="*/ 27 h 85"/>
                  <a:gd name="T42" fmla="*/ 27 w 44"/>
                  <a:gd name="T43" fmla="*/ 29 h 85"/>
                  <a:gd name="T44" fmla="*/ 27 w 44"/>
                  <a:gd name="T45" fmla="*/ 29 h 85"/>
                  <a:gd name="T46" fmla="*/ 27 w 44"/>
                  <a:gd name="T47" fmla="*/ 32 h 85"/>
                  <a:gd name="T48" fmla="*/ 25 w 44"/>
                  <a:gd name="T49" fmla="*/ 32 h 85"/>
                  <a:gd name="T50" fmla="*/ 25 w 44"/>
                  <a:gd name="T51" fmla="*/ 34 h 85"/>
                  <a:gd name="T52" fmla="*/ 25 w 44"/>
                  <a:gd name="T53" fmla="*/ 34 h 85"/>
                  <a:gd name="T54" fmla="*/ 27 w 44"/>
                  <a:gd name="T55" fmla="*/ 36 h 85"/>
                  <a:gd name="T56" fmla="*/ 27 w 44"/>
                  <a:gd name="T57" fmla="*/ 39 h 85"/>
                  <a:gd name="T58" fmla="*/ 27 w 44"/>
                  <a:gd name="T59" fmla="*/ 39 h 85"/>
                  <a:gd name="T60" fmla="*/ 25 w 44"/>
                  <a:gd name="T61" fmla="*/ 39 h 85"/>
                  <a:gd name="T62" fmla="*/ 22 w 44"/>
                  <a:gd name="T63" fmla="*/ 39 h 85"/>
                  <a:gd name="T64" fmla="*/ 22 w 44"/>
                  <a:gd name="T65" fmla="*/ 39 h 85"/>
                  <a:gd name="T66" fmla="*/ 20 w 44"/>
                  <a:gd name="T67" fmla="*/ 41 h 85"/>
                  <a:gd name="T68" fmla="*/ 20 w 44"/>
                  <a:gd name="T69" fmla="*/ 41 h 85"/>
                  <a:gd name="T70" fmla="*/ 20 w 44"/>
                  <a:gd name="T71" fmla="*/ 44 h 85"/>
                  <a:gd name="T72" fmla="*/ 20 w 44"/>
                  <a:gd name="T73" fmla="*/ 46 h 85"/>
                  <a:gd name="T74" fmla="*/ 20 w 44"/>
                  <a:gd name="T75" fmla="*/ 46 h 85"/>
                  <a:gd name="T76" fmla="*/ 18 w 44"/>
                  <a:gd name="T77" fmla="*/ 49 h 85"/>
                  <a:gd name="T78" fmla="*/ 15 w 44"/>
                  <a:gd name="T79" fmla="*/ 51 h 85"/>
                  <a:gd name="T80" fmla="*/ 13 w 44"/>
                  <a:gd name="T81" fmla="*/ 53 h 85"/>
                  <a:gd name="T82" fmla="*/ 13 w 44"/>
                  <a:gd name="T83" fmla="*/ 56 h 85"/>
                  <a:gd name="T84" fmla="*/ 13 w 44"/>
                  <a:gd name="T85" fmla="*/ 58 h 85"/>
                  <a:gd name="T86" fmla="*/ 13 w 44"/>
                  <a:gd name="T87" fmla="*/ 61 h 85"/>
                  <a:gd name="T88" fmla="*/ 15 w 44"/>
                  <a:gd name="T89" fmla="*/ 66 h 85"/>
                  <a:gd name="T90" fmla="*/ 15 w 44"/>
                  <a:gd name="T91" fmla="*/ 68 h 85"/>
                  <a:gd name="T92" fmla="*/ 15 w 44"/>
                  <a:gd name="T93" fmla="*/ 73 h 85"/>
                  <a:gd name="T94" fmla="*/ 15 w 44"/>
                  <a:gd name="T95" fmla="*/ 73 h 85"/>
                  <a:gd name="T96" fmla="*/ 13 w 44"/>
                  <a:gd name="T97" fmla="*/ 73 h 85"/>
                  <a:gd name="T98" fmla="*/ 10 w 44"/>
                  <a:gd name="T99" fmla="*/ 73 h 85"/>
                  <a:gd name="T100" fmla="*/ 8 w 44"/>
                  <a:gd name="T101" fmla="*/ 73 h 85"/>
                  <a:gd name="T102" fmla="*/ 8 w 44"/>
                  <a:gd name="T103" fmla="*/ 75 h 85"/>
                  <a:gd name="T104" fmla="*/ 8 w 44"/>
                  <a:gd name="T105" fmla="*/ 75 h 85"/>
                  <a:gd name="T106" fmla="*/ 8 w 44"/>
                  <a:gd name="T107" fmla="*/ 78 h 85"/>
                  <a:gd name="T108" fmla="*/ 8 w 44"/>
                  <a:gd name="T109" fmla="*/ 80 h 85"/>
                  <a:gd name="T110" fmla="*/ 5 w 44"/>
                  <a:gd name="T111" fmla="*/ 80 h 85"/>
                  <a:gd name="T112" fmla="*/ 3 w 44"/>
                  <a:gd name="T113" fmla="*/ 83 h 85"/>
                  <a:gd name="T114" fmla="*/ 0 w 44"/>
                  <a:gd name="T115" fmla="*/ 83 h 85"/>
                  <a:gd name="T116" fmla="*/ 0 w 44"/>
                  <a:gd name="T117" fmla="*/ 83 h 85"/>
                  <a:gd name="T118" fmla="*/ 0 w 44"/>
                  <a:gd name="T119" fmla="*/ 83 h 85"/>
                  <a:gd name="T120" fmla="*/ 0 w 44"/>
                  <a:gd name="T121" fmla="*/ 85 h 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</a:cxnLst>
                <a:rect l="0" t="0" r="r" b="b"/>
                <a:pathLst>
                  <a:path w="44" h="85">
                    <a:moveTo>
                      <a:pt x="42" y="0"/>
                    </a:moveTo>
                    <a:lnTo>
                      <a:pt x="39" y="0"/>
                    </a:lnTo>
                    <a:lnTo>
                      <a:pt x="42" y="2"/>
                    </a:lnTo>
                    <a:lnTo>
                      <a:pt x="44" y="5"/>
                    </a:lnTo>
                    <a:lnTo>
                      <a:pt x="44" y="7"/>
                    </a:lnTo>
                    <a:lnTo>
                      <a:pt x="44" y="7"/>
                    </a:lnTo>
                    <a:lnTo>
                      <a:pt x="42" y="7"/>
                    </a:lnTo>
                    <a:lnTo>
                      <a:pt x="42" y="7"/>
                    </a:lnTo>
                    <a:lnTo>
                      <a:pt x="39" y="7"/>
                    </a:lnTo>
                    <a:lnTo>
                      <a:pt x="37" y="7"/>
                    </a:lnTo>
                    <a:lnTo>
                      <a:pt x="37" y="7"/>
                    </a:lnTo>
                    <a:lnTo>
                      <a:pt x="37" y="10"/>
                    </a:lnTo>
                    <a:lnTo>
                      <a:pt x="39" y="10"/>
                    </a:lnTo>
                    <a:lnTo>
                      <a:pt x="39" y="12"/>
                    </a:lnTo>
                    <a:lnTo>
                      <a:pt x="42" y="14"/>
                    </a:lnTo>
                    <a:lnTo>
                      <a:pt x="37" y="17"/>
                    </a:lnTo>
                    <a:lnTo>
                      <a:pt x="32" y="19"/>
                    </a:lnTo>
                    <a:lnTo>
                      <a:pt x="25" y="22"/>
                    </a:lnTo>
                    <a:lnTo>
                      <a:pt x="25" y="22"/>
                    </a:lnTo>
                    <a:lnTo>
                      <a:pt x="25" y="24"/>
                    </a:lnTo>
                    <a:lnTo>
                      <a:pt x="25" y="27"/>
                    </a:lnTo>
                    <a:lnTo>
                      <a:pt x="27" y="29"/>
                    </a:lnTo>
                    <a:lnTo>
                      <a:pt x="27" y="29"/>
                    </a:lnTo>
                    <a:lnTo>
                      <a:pt x="27" y="32"/>
                    </a:lnTo>
                    <a:lnTo>
                      <a:pt x="25" y="32"/>
                    </a:lnTo>
                    <a:lnTo>
                      <a:pt x="25" y="34"/>
                    </a:lnTo>
                    <a:lnTo>
                      <a:pt x="25" y="34"/>
                    </a:lnTo>
                    <a:lnTo>
                      <a:pt x="27" y="36"/>
                    </a:lnTo>
                    <a:lnTo>
                      <a:pt x="27" y="39"/>
                    </a:lnTo>
                    <a:lnTo>
                      <a:pt x="27" y="39"/>
                    </a:lnTo>
                    <a:lnTo>
                      <a:pt x="25" y="39"/>
                    </a:lnTo>
                    <a:lnTo>
                      <a:pt x="22" y="39"/>
                    </a:lnTo>
                    <a:lnTo>
                      <a:pt x="22" y="39"/>
                    </a:lnTo>
                    <a:lnTo>
                      <a:pt x="20" y="41"/>
                    </a:lnTo>
                    <a:lnTo>
                      <a:pt x="20" y="41"/>
                    </a:lnTo>
                    <a:lnTo>
                      <a:pt x="20" y="44"/>
                    </a:lnTo>
                    <a:lnTo>
                      <a:pt x="20" y="46"/>
                    </a:lnTo>
                    <a:lnTo>
                      <a:pt x="20" y="46"/>
                    </a:lnTo>
                    <a:lnTo>
                      <a:pt x="18" y="49"/>
                    </a:lnTo>
                    <a:lnTo>
                      <a:pt x="15" y="51"/>
                    </a:lnTo>
                    <a:lnTo>
                      <a:pt x="13" y="53"/>
                    </a:lnTo>
                    <a:lnTo>
                      <a:pt x="13" y="56"/>
                    </a:lnTo>
                    <a:lnTo>
                      <a:pt x="13" y="58"/>
                    </a:lnTo>
                    <a:lnTo>
                      <a:pt x="13" y="61"/>
                    </a:lnTo>
                    <a:lnTo>
                      <a:pt x="15" y="66"/>
                    </a:lnTo>
                    <a:lnTo>
                      <a:pt x="15" y="68"/>
                    </a:lnTo>
                    <a:lnTo>
                      <a:pt x="15" y="73"/>
                    </a:lnTo>
                    <a:lnTo>
                      <a:pt x="15" y="73"/>
                    </a:lnTo>
                    <a:lnTo>
                      <a:pt x="13" y="73"/>
                    </a:lnTo>
                    <a:lnTo>
                      <a:pt x="10" y="73"/>
                    </a:lnTo>
                    <a:lnTo>
                      <a:pt x="8" y="73"/>
                    </a:lnTo>
                    <a:lnTo>
                      <a:pt x="8" y="75"/>
                    </a:lnTo>
                    <a:lnTo>
                      <a:pt x="8" y="75"/>
                    </a:lnTo>
                    <a:lnTo>
                      <a:pt x="8" y="78"/>
                    </a:lnTo>
                    <a:lnTo>
                      <a:pt x="8" y="80"/>
                    </a:lnTo>
                    <a:lnTo>
                      <a:pt x="5" y="80"/>
                    </a:lnTo>
                    <a:lnTo>
                      <a:pt x="3" y="83"/>
                    </a:lnTo>
                    <a:lnTo>
                      <a:pt x="0" y="83"/>
                    </a:lnTo>
                    <a:lnTo>
                      <a:pt x="0" y="83"/>
                    </a:lnTo>
                    <a:lnTo>
                      <a:pt x="0" y="83"/>
                    </a:lnTo>
                    <a:lnTo>
                      <a:pt x="0" y="85"/>
                    </a:lnTo>
                  </a:path>
                </a:pathLst>
              </a:custGeom>
              <a:noFill/>
              <a:ln w="5">
                <a:solidFill>
                  <a:srgbClr val="808285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200" dirty="0"/>
              </a:p>
            </p:txBody>
          </p:sp>
          <p:sp>
            <p:nvSpPr>
              <p:cNvPr id="213" name="Line 339">
                <a:extLst>
                  <a:ext uri="{FF2B5EF4-FFF2-40B4-BE49-F238E27FC236}">
                    <a16:creationId xmlns:a16="http://schemas.microsoft.com/office/drawing/2014/main" id="{BBE2359B-2CD3-4D81-9FE8-E3CCC93A232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3395" y="2343"/>
                <a:ext cx="5" cy="0"/>
              </a:xfrm>
              <a:prstGeom prst="line">
                <a:avLst/>
              </a:prstGeom>
              <a:noFill/>
              <a:ln w="5">
                <a:solidFill>
                  <a:srgbClr val="808285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200" dirty="0"/>
              </a:p>
            </p:txBody>
          </p:sp>
          <p:sp>
            <p:nvSpPr>
              <p:cNvPr id="214" name="Freeform 340">
                <a:extLst>
                  <a:ext uri="{FF2B5EF4-FFF2-40B4-BE49-F238E27FC236}">
                    <a16:creationId xmlns:a16="http://schemas.microsoft.com/office/drawing/2014/main" id="{CD11C564-215A-4328-83C6-4FEC31D4533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716" y="2687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</a:path>
                </a:pathLst>
              </a:custGeom>
              <a:noFill/>
              <a:ln w="5">
                <a:solidFill>
                  <a:srgbClr val="808285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200" dirty="0"/>
              </a:p>
            </p:txBody>
          </p:sp>
          <p:sp>
            <p:nvSpPr>
              <p:cNvPr id="215" name="Freeform 341">
                <a:extLst>
                  <a:ext uri="{FF2B5EF4-FFF2-40B4-BE49-F238E27FC236}">
                    <a16:creationId xmlns:a16="http://schemas.microsoft.com/office/drawing/2014/main" id="{8F21702E-2EB6-41C2-BEB6-CB7ADD97D10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67" y="1848"/>
                <a:ext cx="375" cy="624"/>
              </a:xfrm>
              <a:custGeom>
                <a:avLst/>
                <a:gdLst>
                  <a:gd name="T0" fmla="*/ 368 w 375"/>
                  <a:gd name="T1" fmla="*/ 617 h 624"/>
                  <a:gd name="T2" fmla="*/ 355 w 375"/>
                  <a:gd name="T3" fmla="*/ 605 h 624"/>
                  <a:gd name="T4" fmla="*/ 343 w 375"/>
                  <a:gd name="T5" fmla="*/ 592 h 624"/>
                  <a:gd name="T6" fmla="*/ 336 w 375"/>
                  <a:gd name="T7" fmla="*/ 585 h 624"/>
                  <a:gd name="T8" fmla="*/ 324 w 375"/>
                  <a:gd name="T9" fmla="*/ 573 h 624"/>
                  <a:gd name="T10" fmla="*/ 314 w 375"/>
                  <a:gd name="T11" fmla="*/ 566 h 624"/>
                  <a:gd name="T12" fmla="*/ 307 w 375"/>
                  <a:gd name="T13" fmla="*/ 558 h 624"/>
                  <a:gd name="T14" fmla="*/ 302 w 375"/>
                  <a:gd name="T15" fmla="*/ 553 h 624"/>
                  <a:gd name="T16" fmla="*/ 292 w 375"/>
                  <a:gd name="T17" fmla="*/ 544 h 624"/>
                  <a:gd name="T18" fmla="*/ 285 w 375"/>
                  <a:gd name="T19" fmla="*/ 536 h 624"/>
                  <a:gd name="T20" fmla="*/ 277 w 375"/>
                  <a:gd name="T21" fmla="*/ 532 h 624"/>
                  <a:gd name="T22" fmla="*/ 270 w 375"/>
                  <a:gd name="T23" fmla="*/ 522 h 624"/>
                  <a:gd name="T24" fmla="*/ 263 w 375"/>
                  <a:gd name="T25" fmla="*/ 517 h 624"/>
                  <a:gd name="T26" fmla="*/ 256 w 375"/>
                  <a:gd name="T27" fmla="*/ 510 h 624"/>
                  <a:gd name="T28" fmla="*/ 248 w 375"/>
                  <a:gd name="T29" fmla="*/ 500 h 624"/>
                  <a:gd name="T30" fmla="*/ 241 w 375"/>
                  <a:gd name="T31" fmla="*/ 495 h 624"/>
                  <a:gd name="T32" fmla="*/ 234 w 375"/>
                  <a:gd name="T33" fmla="*/ 488 h 624"/>
                  <a:gd name="T34" fmla="*/ 221 w 375"/>
                  <a:gd name="T35" fmla="*/ 475 h 624"/>
                  <a:gd name="T36" fmla="*/ 207 w 375"/>
                  <a:gd name="T37" fmla="*/ 463 h 624"/>
                  <a:gd name="T38" fmla="*/ 195 w 375"/>
                  <a:gd name="T39" fmla="*/ 451 h 624"/>
                  <a:gd name="T40" fmla="*/ 182 w 375"/>
                  <a:gd name="T41" fmla="*/ 439 h 624"/>
                  <a:gd name="T42" fmla="*/ 170 w 375"/>
                  <a:gd name="T43" fmla="*/ 429 h 624"/>
                  <a:gd name="T44" fmla="*/ 163 w 375"/>
                  <a:gd name="T45" fmla="*/ 422 h 624"/>
                  <a:gd name="T46" fmla="*/ 156 w 375"/>
                  <a:gd name="T47" fmla="*/ 415 h 624"/>
                  <a:gd name="T48" fmla="*/ 146 w 375"/>
                  <a:gd name="T49" fmla="*/ 405 h 624"/>
                  <a:gd name="T50" fmla="*/ 139 w 375"/>
                  <a:gd name="T51" fmla="*/ 397 h 624"/>
                  <a:gd name="T52" fmla="*/ 131 w 375"/>
                  <a:gd name="T53" fmla="*/ 390 h 624"/>
                  <a:gd name="T54" fmla="*/ 121 w 375"/>
                  <a:gd name="T55" fmla="*/ 383 h 624"/>
                  <a:gd name="T56" fmla="*/ 114 w 375"/>
                  <a:gd name="T57" fmla="*/ 376 h 624"/>
                  <a:gd name="T58" fmla="*/ 104 w 375"/>
                  <a:gd name="T59" fmla="*/ 368 h 624"/>
                  <a:gd name="T60" fmla="*/ 97 w 375"/>
                  <a:gd name="T61" fmla="*/ 361 h 624"/>
                  <a:gd name="T62" fmla="*/ 87 w 375"/>
                  <a:gd name="T63" fmla="*/ 354 h 624"/>
                  <a:gd name="T64" fmla="*/ 82 w 375"/>
                  <a:gd name="T65" fmla="*/ 349 h 624"/>
                  <a:gd name="T66" fmla="*/ 70 w 375"/>
                  <a:gd name="T67" fmla="*/ 339 h 624"/>
                  <a:gd name="T68" fmla="*/ 65 w 375"/>
                  <a:gd name="T69" fmla="*/ 334 h 624"/>
                  <a:gd name="T70" fmla="*/ 56 w 375"/>
                  <a:gd name="T71" fmla="*/ 324 h 624"/>
                  <a:gd name="T72" fmla="*/ 48 w 375"/>
                  <a:gd name="T73" fmla="*/ 319 h 624"/>
                  <a:gd name="T74" fmla="*/ 39 w 375"/>
                  <a:gd name="T75" fmla="*/ 310 h 624"/>
                  <a:gd name="T76" fmla="*/ 31 w 375"/>
                  <a:gd name="T77" fmla="*/ 305 h 624"/>
                  <a:gd name="T78" fmla="*/ 22 w 375"/>
                  <a:gd name="T79" fmla="*/ 295 h 624"/>
                  <a:gd name="T80" fmla="*/ 17 w 375"/>
                  <a:gd name="T81" fmla="*/ 290 h 624"/>
                  <a:gd name="T82" fmla="*/ 7 w 375"/>
                  <a:gd name="T83" fmla="*/ 280 h 624"/>
                  <a:gd name="T84" fmla="*/ 0 w 375"/>
                  <a:gd name="T85" fmla="*/ 276 h 624"/>
                  <a:gd name="T86" fmla="*/ 0 w 375"/>
                  <a:gd name="T87" fmla="*/ 185 h 624"/>
                  <a:gd name="T88" fmla="*/ 0 w 375"/>
                  <a:gd name="T89" fmla="*/ 51 h 624"/>
                  <a:gd name="T90" fmla="*/ 0 w 375"/>
                  <a:gd name="T91" fmla="*/ 0 h 6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</a:cxnLst>
                <a:rect l="0" t="0" r="r" b="b"/>
                <a:pathLst>
                  <a:path w="375" h="624">
                    <a:moveTo>
                      <a:pt x="375" y="624"/>
                    </a:moveTo>
                    <a:lnTo>
                      <a:pt x="368" y="617"/>
                    </a:lnTo>
                    <a:lnTo>
                      <a:pt x="363" y="612"/>
                    </a:lnTo>
                    <a:lnTo>
                      <a:pt x="355" y="605"/>
                    </a:lnTo>
                    <a:lnTo>
                      <a:pt x="348" y="600"/>
                    </a:lnTo>
                    <a:lnTo>
                      <a:pt x="343" y="592"/>
                    </a:lnTo>
                    <a:lnTo>
                      <a:pt x="338" y="588"/>
                    </a:lnTo>
                    <a:lnTo>
                      <a:pt x="336" y="585"/>
                    </a:lnTo>
                    <a:lnTo>
                      <a:pt x="329" y="580"/>
                    </a:lnTo>
                    <a:lnTo>
                      <a:pt x="324" y="573"/>
                    </a:lnTo>
                    <a:lnTo>
                      <a:pt x="319" y="571"/>
                    </a:lnTo>
                    <a:lnTo>
                      <a:pt x="314" y="566"/>
                    </a:lnTo>
                    <a:lnTo>
                      <a:pt x="312" y="563"/>
                    </a:lnTo>
                    <a:lnTo>
                      <a:pt x="307" y="558"/>
                    </a:lnTo>
                    <a:lnTo>
                      <a:pt x="304" y="556"/>
                    </a:lnTo>
                    <a:lnTo>
                      <a:pt x="302" y="553"/>
                    </a:lnTo>
                    <a:lnTo>
                      <a:pt x="297" y="549"/>
                    </a:lnTo>
                    <a:lnTo>
                      <a:pt x="292" y="544"/>
                    </a:lnTo>
                    <a:lnTo>
                      <a:pt x="290" y="541"/>
                    </a:lnTo>
                    <a:lnTo>
                      <a:pt x="285" y="536"/>
                    </a:lnTo>
                    <a:lnTo>
                      <a:pt x="280" y="534"/>
                    </a:lnTo>
                    <a:lnTo>
                      <a:pt x="277" y="532"/>
                    </a:lnTo>
                    <a:lnTo>
                      <a:pt x="275" y="527"/>
                    </a:lnTo>
                    <a:lnTo>
                      <a:pt x="270" y="522"/>
                    </a:lnTo>
                    <a:lnTo>
                      <a:pt x="268" y="519"/>
                    </a:lnTo>
                    <a:lnTo>
                      <a:pt x="263" y="517"/>
                    </a:lnTo>
                    <a:lnTo>
                      <a:pt x="258" y="512"/>
                    </a:lnTo>
                    <a:lnTo>
                      <a:pt x="256" y="510"/>
                    </a:lnTo>
                    <a:lnTo>
                      <a:pt x="251" y="505"/>
                    </a:lnTo>
                    <a:lnTo>
                      <a:pt x="248" y="500"/>
                    </a:lnTo>
                    <a:lnTo>
                      <a:pt x="243" y="497"/>
                    </a:lnTo>
                    <a:lnTo>
                      <a:pt x="241" y="495"/>
                    </a:lnTo>
                    <a:lnTo>
                      <a:pt x="236" y="490"/>
                    </a:lnTo>
                    <a:lnTo>
                      <a:pt x="234" y="488"/>
                    </a:lnTo>
                    <a:lnTo>
                      <a:pt x="226" y="480"/>
                    </a:lnTo>
                    <a:lnTo>
                      <a:pt x="221" y="475"/>
                    </a:lnTo>
                    <a:lnTo>
                      <a:pt x="214" y="468"/>
                    </a:lnTo>
                    <a:lnTo>
                      <a:pt x="207" y="463"/>
                    </a:lnTo>
                    <a:lnTo>
                      <a:pt x="202" y="458"/>
                    </a:lnTo>
                    <a:lnTo>
                      <a:pt x="195" y="451"/>
                    </a:lnTo>
                    <a:lnTo>
                      <a:pt x="187" y="444"/>
                    </a:lnTo>
                    <a:lnTo>
                      <a:pt x="182" y="439"/>
                    </a:lnTo>
                    <a:lnTo>
                      <a:pt x="178" y="434"/>
                    </a:lnTo>
                    <a:lnTo>
                      <a:pt x="170" y="429"/>
                    </a:lnTo>
                    <a:lnTo>
                      <a:pt x="170" y="427"/>
                    </a:lnTo>
                    <a:lnTo>
                      <a:pt x="163" y="422"/>
                    </a:lnTo>
                    <a:lnTo>
                      <a:pt x="158" y="417"/>
                    </a:lnTo>
                    <a:lnTo>
                      <a:pt x="156" y="415"/>
                    </a:lnTo>
                    <a:lnTo>
                      <a:pt x="151" y="410"/>
                    </a:lnTo>
                    <a:lnTo>
                      <a:pt x="146" y="405"/>
                    </a:lnTo>
                    <a:lnTo>
                      <a:pt x="143" y="402"/>
                    </a:lnTo>
                    <a:lnTo>
                      <a:pt x="139" y="397"/>
                    </a:lnTo>
                    <a:lnTo>
                      <a:pt x="131" y="393"/>
                    </a:lnTo>
                    <a:lnTo>
                      <a:pt x="131" y="390"/>
                    </a:lnTo>
                    <a:lnTo>
                      <a:pt x="126" y="385"/>
                    </a:lnTo>
                    <a:lnTo>
                      <a:pt x="121" y="383"/>
                    </a:lnTo>
                    <a:lnTo>
                      <a:pt x="117" y="378"/>
                    </a:lnTo>
                    <a:lnTo>
                      <a:pt x="114" y="376"/>
                    </a:lnTo>
                    <a:lnTo>
                      <a:pt x="109" y="373"/>
                    </a:lnTo>
                    <a:lnTo>
                      <a:pt x="104" y="368"/>
                    </a:lnTo>
                    <a:lnTo>
                      <a:pt x="100" y="363"/>
                    </a:lnTo>
                    <a:lnTo>
                      <a:pt x="97" y="361"/>
                    </a:lnTo>
                    <a:lnTo>
                      <a:pt x="92" y="358"/>
                    </a:lnTo>
                    <a:lnTo>
                      <a:pt x="87" y="354"/>
                    </a:lnTo>
                    <a:lnTo>
                      <a:pt x="82" y="349"/>
                    </a:lnTo>
                    <a:lnTo>
                      <a:pt x="82" y="349"/>
                    </a:lnTo>
                    <a:lnTo>
                      <a:pt x="78" y="344"/>
                    </a:lnTo>
                    <a:lnTo>
                      <a:pt x="70" y="339"/>
                    </a:lnTo>
                    <a:lnTo>
                      <a:pt x="65" y="334"/>
                    </a:lnTo>
                    <a:lnTo>
                      <a:pt x="65" y="334"/>
                    </a:lnTo>
                    <a:lnTo>
                      <a:pt x="61" y="329"/>
                    </a:lnTo>
                    <a:lnTo>
                      <a:pt x="56" y="324"/>
                    </a:lnTo>
                    <a:lnTo>
                      <a:pt x="51" y="319"/>
                    </a:lnTo>
                    <a:lnTo>
                      <a:pt x="48" y="319"/>
                    </a:lnTo>
                    <a:lnTo>
                      <a:pt x="43" y="315"/>
                    </a:lnTo>
                    <a:lnTo>
                      <a:pt x="39" y="310"/>
                    </a:lnTo>
                    <a:lnTo>
                      <a:pt x="34" y="305"/>
                    </a:lnTo>
                    <a:lnTo>
                      <a:pt x="31" y="305"/>
                    </a:lnTo>
                    <a:lnTo>
                      <a:pt x="26" y="300"/>
                    </a:lnTo>
                    <a:lnTo>
                      <a:pt x="22" y="295"/>
                    </a:lnTo>
                    <a:lnTo>
                      <a:pt x="17" y="290"/>
                    </a:lnTo>
                    <a:lnTo>
                      <a:pt x="17" y="290"/>
                    </a:lnTo>
                    <a:lnTo>
                      <a:pt x="12" y="285"/>
                    </a:lnTo>
                    <a:lnTo>
                      <a:pt x="7" y="280"/>
                    </a:lnTo>
                    <a:lnTo>
                      <a:pt x="0" y="276"/>
                    </a:lnTo>
                    <a:lnTo>
                      <a:pt x="0" y="276"/>
                    </a:lnTo>
                    <a:lnTo>
                      <a:pt x="0" y="273"/>
                    </a:lnTo>
                    <a:lnTo>
                      <a:pt x="0" y="185"/>
                    </a:lnTo>
                    <a:lnTo>
                      <a:pt x="0" y="151"/>
                    </a:lnTo>
                    <a:lnTo>
                      <a:pt x="0" y="51"/>
                    </a:lnTo>
                    <a:lnTo>
                      <a:pt x="0" y="17"/>
                    </a:lnTo>
                    <a:lnTo>
                      <a:pt x="0" y="0"/>
                    </a:lnTo>
                  </a:path>
                </a:pathLst>
              </a:custGeom>
              <a:noFill/>
              <a:ln w="5">
                <a:solidFill>
                  <a:srgbClr val="808285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200" dirty="0"/>
              </a:p>
            </p:txBody>
          </p:sp>
          <p:sp>
            <p:nvSpPr>
              <p:cNvPr id="216" name="Freeform 342">
                <a:extLst>
                  <a:ext uri="{FF2B5EF4-FFF2-40B4-BE49-F238E27FC236}">
                    <a16:creationId xmlns:a16="http://schemas.microsoft.com/office/drawing/2014/main" id="{D40BC1DF-44E7-49D1-9BDF-695AA7828DF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167" y="2918"/>
                <a:ext cx="39" cy="32"/>
              </a:xfrm>
              <a:custGeom>
                <a:avLst/>
                <a:gdLst>
                  <a:gd name="T0" fmla="*/ 22 w 39"/>
                  <a:gd name="T1" fmla="*/ 32 h 32"/>
                  <a:gd name="T2" fmla="*/ 22 w 39"/>
                  <a:gd name="T3" fmla="*/ 29 h 32"/>
                  <a:gd name="T4" fmla="*/ 19 w 39"/>
                  <a:gd name="T5" fmla="*/ 27 h 32"/>
                  <a:gd name="T6" fmla="*/ 17 w 39"/>
                  <a:gd name="T7" fmla="*/ 22 h 32"/>
                  <a:gd name="T8" fmla="*/ 14 w 39"/>
                  <a:gd name="T9" fmla="*/ 20 h 32"/>
                  <a:gd name="T10" fmla="*/ 12 w 39"/>
                  <a:gd name="T11" fmla="*/ 17 h 32"/>
                  <a:gd name="T12" fmla="*/ 7 w 39"/>
                  <a:gd name="T13" fmla="*/ 15 h 32"/>
                  <a:gd name="T14" fmla="*/ 2 w 39"/>
                  <a:gd name="T15" fmla="*/ 15 h 32"/>
                  <a:gd name="T16" fmla="*/ 0 w 39"/>
                  <a:gd name="T17" fmla="*/ 12 h 32"/>
                  <a:gd name="T18" fmla="*/ 0 w 39"/>
                  <a:gd name="T19" fmla="*/ 10 h 32"/>
                  <a:gd name="T20" fmla="*/ 0 w 39"/>
                  <a:gd name="T21" fmla="*/ 8 h 32"/>
                  <a:gd name="T22" fmla="*/ 5 w 39"/>
                  <a:gd name="T23" fmla="*/ 3 h 32"/>
                  <a:gd name="T24" fmla="*/ 5 w 39"/>
                  <a:gd name="T25" fmla="*/ 3 h 32"/>
                  <a:gd name="T26" fmla="*/ 7 w 39"/>
                  <a:gd name="T27" fmla="*/ 5 h 32"/>
                  <a:gd name="T28" fmla="*/ 12 w 39"/>
                  <a:gd name="T29" fmla="*/ 10 h 32"/>
                  <a:gd name="T30" fmla="*/ 14 w 39"/>
                  <a:gd name="T31" fmla="*/ 10 h 32"/>
                  <a:gd name="T32" fmla="*/ 17 w 39"/>
                  <a:gd name="T33" fmla="*/ 10 h 32"/>
                  <a:gd name="T34" fmla="*/ 19 w 39"/>
                  <a:gd name="T35" fmla="*/ 10 h 32"/>
                  <a:gd name="T36" fmla="*/ 22 w 39"/>
                  <a:gd name="T37" fmla="*/ 10 h 32"/>
                  <a:gd name="T38" fmla="*/ 24 w 39"/>
                  <a:gd name="T39" fmla="*/ 12 h 32"/>
                  <a:gd name="T40" fmla="*/ 24 w 39"/>
                  <a:gd name="T41" fmla="*/ 17 h 32"/>
                  <a:gd name="T42" fmla="*/ 24 w 39"/>
                  <a:gd name="T43" fmla="*/ 17 h 32"/>
                  <a:gd name="T44" fmla="*/ 26 w 39"/>
                  <a:gd name="T45" fmla="*/ 20 h 32"/>
                  <a:gd name="T46" fmla="*/ 29 w 39"/>
                  <a:gd name="T47" fmla="*/ 25 h 32"/>
                  <a:gd name="T48" fmla="*/ 31 w 39"/>
                  <a:gd name="T49" fmla="*/ 25 h 32"/>
                  <a:gd name="T50" fmla="*/ 31 w 39"/>
                  <a:gd name="T51" fmla="*/ 27 h 32"/>
                  <a:gd name="T52" fmla="*/ 34 w 39"/>
                  <a:gd name="T53" fmla="*/ 27 h 32"/>
                  <a:gd name="T54" fmla="*/ 36 w 39"/>
                  <a:gd name="T55" fmla="*/ 27 h 32"/>
                  <a:gd name="T56" fmla="*/ 39 w 39"/>
                  <a:gd name="T57" fmla="*/ 29 h 32"/>
                  <a:gd name="T58" fmla="*/ 39 w 39"/>
                  <a:gd name="T59" fmla="*/ 32 h 32"/>
                  <a:gd name="T60" fmla="*/ 36 w 39"/>
                  <a:gd name="T61" fmla="*/ 32 h 32"/>
                  <a:gd name="T62" fmla="*/ 31 w 39"/>
                  <a:gd name="T63" fmla="*/ 29 h 32"/>
                  <a:gd name="T64" fmla="*/ 29 w 39"/>
                  <a:gd name="T65" fmla="*/ 29 h 32"/>
                  <a:gd name="T66" fmla="*/ 26 w 39"/>
                  <a:gd name="T67" fmla="*/ 32 h 32"/>
                  <a:gd name="T68" fmla="*/ 22 w 39"/>
                  <a:gd name="T69" fmla="*/ 32 h 3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</a:cxnLst>
                <a:rect l="0" t="0" r="r" b="b"/>
                <a:pathLst>
                  <a:path w="39" h="32">
                    <a:moveTo>
                      <a:pt x="22" y="32"/>
                    </a:moveTo>
                    <a:lnTo>
                      <a:pt x="22" y="32"/>
                    </a:lnTo>
                    <a:lnTo>
                      <a:pt x="24" y="29"/>
                    </a:lnTo>
                    <a:lnTo>
                      <a:pt x="22" y="29"/>
                    </a:lnTo>
                    <a:lnTo>
                      <a:pt x="22" y="27"/>
                    </a:lnTo>
                    <a:lnTo>
                      <a:pt x="19" y="27"/>
                    </a:lnTo>
                    <a:lnTo>
                      <a:pt x="17" y="25"/>
                    </a:lnTo>
                    <a:lnTo>
                      <a:pt x="17" y="22"/>
                    </a:lnTo>
                    <a:lnTo>
                      <a:pt x="14" y="20"/>
                    </a:lnTo>
                    <a:lnTo>
                      <a:pt x="14" y="20"/>
                    </a:lnTo>
                    <a:lnTo>
                      <a:pt x="12" y="17"/>
                    </a:lnTo>
                    <a:lnTo>
                      <a:pt x="12" y="17"/>
                    </a:lnTo>
                    <a:lnTo>
                      <a:pt x="9" y="15"/>
                    </a:lnTo>
                    <a:lnTo>
                      <a:pt x="7" y="15"/>
                    </a:lnTo>
                    <a:lnTo>
                      <a:pt x="5" y="15"/>
                    </a:lnTo>
                    <a:lnTo>
                      <a:pt x="2" y="15"/>
                    </a:lnTo>
                    <a:lnTo>
                      <a:pt x="2" y="15"/>
                    </a:lnTo>
                    <a:lnTo>
                      <a:pt x="0" y="12"/>
                    </a:lnTo>
                    <a:lnTo>
                      <a:pt x="0" y="10"/>
                    </a:lnTo>
                    <a:lnTo>
                      <a:pt x="0" y="10"/>
                    </a:lnTo>
                    <a:lnTo>
                      <a:pt x="0" y="8"/>
                    </a:lnTo>
                    <a:lnTo>
                      <a:pt x="0" y="8"/>
                    </a:lnTo>
                    <a:lnTo>
                      <a:pt x="2" y="5"/>
                    </a:lnTo>
                    <a:lnTo>
                      <a:pt x="5" y="3"/>
                    </a:lnTo>
                    <a:lnTo>
                      <a:pt x="5" y="0"/>
                    </a:lnTo>
                    <a:lnTo>
                      <a:pt x="5" y="3"/>
                    </a:lnTo>
                    <a:lnTo>
                      <a:pt x="5" y="3"/>
                    </a:lnTo>
                    <a:lnTo>
                      <a:pt x="7" y="5"/>
                    </a:lnTo>
                    <a:lnTo>
                      <a:pt x="12" y="8"/>
                    </a:lnTo>
                    <a:lnTo>
                      <a:pt x="12" y="10"/>
                    </a:lnTo>
                    <a:lnTo>
                      <a:pt x="12" y="10"/>
                    </a:lnTo>
                    <a:lnTo>
                      <a:pt x="14" y="10"/>
                    </a:lnTo>
                    <a:lnTo>
                      <a:pt x="17" y="10"/>
                    </a:lnTo>
                    <a:lnTo>
                      <a:pt x="17" y="10"/>
                    </a:lnTo>
                    <a:lnTo>
                      <a:pt x="19" y="10"/>
                    </a:lnTo>
                    <a:lnTo>
                      <a:pt x="19" y="10"/>
                    </a:lnTo>
                    <a:lnTo>
                      <a:pt x="22" y="10"/>
                    </a:lnTo>
                    <a:lnTo>
                      <a:pt x="22" y="10"/>
                    </a:lnTo>
                    <a:lnTo>
                      <a:pt x="24" y="12"/>
                    </a:lnTo>
                    <a:lnTo>
                      <a:pt x="24" y="12"/>
                    </a:lnTo>
                    <a:lnTo>
                      <a:pt x="24" y="15"/>
                    </a:lnTo>
                    <a:lnTo>
                      <a:pt x="24" y="17"/>
                    </a:lnTo>
                    <a:lnTo>
                      <a:pt x="24" y="17"/>
                    </a:lnTo>
                    <a:lnTo>
                      <a:pt x="24" y="17"/>
                    </a:lnTo>
                    <a:lnTo>
                      <a:pt x="26" y="20"/>
                    </a:lnTo>
                    <a:lnTo>
                      <a:pt x="26" y="20"/>
                    </a:lnTo>
                    <a:lnTo>
                      <a:pt x="29" y="22"/>
                    </a:lnTo>
                    <a:lnTo>
                      <a:pt x="29" y="25"/>
                    </a:lnTo>
                    <a:lnTo>
                      <a:pt x="29" y="25"/>
                    </a:lnTo>
                    <a:lnTo>
                      <a:pt x="31" y="25"/>
                    </a:lnTo>
                    <a:lnTo>
                      <a:pt x="31" y="25"/>
                    </a:lnTo>
                    <a:lnTo>
                      <a:pt x="31" y="27"/>
                    </a:lnTo>
                    <a:lnTo>
                      <a:pt x="34" y="27"/>
                    </a:lnTo>
                    <a:lnTo>
                      <a:pt x="34" y="27"/>
                    </a:lnTo>
                    <a:lnTo>
                      <a:pt x="36" y="27"/>
                    </a:lnTo>
                    <a:lnTo>
                      <a:pt x="36" y="27"/>
                    </a:lnTo>
                    <a:lnTo>
                      <a:pt x="39" y="29"/>
                    </a:lnTo>
                    <a:lnTo>
                      <a:pt x="39" y="29"/>
                    </a:lnTo>
                    <a:lnTo>
                      <a:pt x="39" y="29"/>
                    </a:lnTo>
                    <a:lnTo>
                      <a:pt x="39" y="32"/>
                    </a:lnTo>
                    <a:lnTo>
                      <a:pt x="36" y="32"/>
                    </a:lnTo>
                    <a:lnTo>
                      <a:pt x="36" y="32"/>
                    </a:lnTo>
                    <a:lnTo>
                      <a:pt x="34" y="32"/>
                    </a:lnTo>
                    <a:lnTo>
                      <a:pt x="31" y="29"/>
                    </a:lnTo>
                    <a:lnTo>
                      <a:pt x="31" y="29"/>
                    </a:lnTo>
                    <a:lnTo>
                      <a:pt x="29" y="29"/>
                    </a:lnTo>
                    <a:lnTo>
                      <a:pt x="29" y="32"/>
                    </a:lnTo>
                    <a:lnTo>
                      <a:pt x="26" y="32"/>
                    </a:lnTo>
                    <a:lnTo>
                      <a:pt x="26" y="32"/>
                    </a:lnTo>
                    <a:lnTo>
                      <a:pt x="22" y="32"/>
                    </a:lnTo>
                    <a:lnTo>
                      <a:pt x="22" y="32"/>
                    </a:lnTo>
                    <a:close/>
                  </a:path>
                </a:pathLst>
              </a:custGeom>
              <a:noFill/>
              <a:ln w="5">
                <a:solidFill>
                  <a:srgbClr val="808285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200" dirty="0"/>
              </a:p>
            </p:txBody>
          </p:sp>
          <p:sp>
            <p:nvSpPr>
              <p:cNvPr id="217" name="Freeform 343">
                <a:extLst>
                  <a:ext uri="{FF2B5EF4-FFF2-40B4-BE49-F238E27FC236}">
                    <a16:creationId xmlns:a16="http://schemas.microsoft.com/office/drawing/2014/main" id="{AAA2FC6D-DE9D-4001-8205-255469373ED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196" y="3043"/>
                <a:ext cx="27" cy="19"/>
              </a:xfrm>
              <a:custGeom>
                <a:avLst/>
                <a:gdLst>
                  <a:gd name="T0" fmla="*/ 0 w 27"/>
                  <a:gd name="T1" fmla="*/ 0 h 19"/>
                  <a:gd name="T2" fmla="*/ 0 w 27"/>
                  <a:gd name="T3" fmla="*/ 0 h 19"/>
                  <a:gd name="T4" fmla="*/ 2 w 27"/>
                  <a:gd name="T5" fmla="*/ 0 h 19"/>
                  <a:gd name="T6" fmla="*/ 5 w 27"/>
                  <a:gd name="T7" fmla="*/ 2 h 19"/>
                  <a:gd name="T8" fmla="*/ 7 w 27"/>
                  <a:gd name="T9" fmla="*/ 2 h 19"/>
                  <a:gd name="T10" fmla="*/ 10 w 27"/>
                  <a:gd name="T11" fmla="*/ 2 h 19"/>
                  <a:gd name="T12" fmla="*/ 12 w 27"/>
                  <a:gd name="T13" fmla="*/ 2 h 19"/>
                  <a:gd name="T14" fmla="*/ 15 w 27"/>
                  <a:gd name="T15" fmla="*/ 2 h 19"/>
                  <a:gd name="T16" fmla="*/ 17 w 27"/>
                  <a:gd name="T17" fmla="*/ 0 h 19"/>
                  <a:gd name="T18" fmla="*/ 17 w 27"/>
                  <a:gd name="T19" fmla="*/ 0 h 19"/>
                  <a:gd name="T20" fmla="*/ 19 w 27"/>
                  <a:gd name="T21" fmla="*/ 2 h 19"/>
                  <a:gd name="T22" fmla="*/ 19 w 27"/>
                  <a:gd name="T23" fmla="*/ 2 h 19"/>
                  <a:gd name="T24" fmla="*/ 24 w 27"/>
                  <a:gd name="T25" fmla="*/ 4 h 19"/>
                  <a:gd name="T26" fmla="*/ 24 w 27"/>
                  <a:gd name="T27" fmla="*/ 4 h 19"/>
                  <a:gd name="T28" fmla="*/ 27 w 27"/>
                  <a:gd name="T29" fmla="*/ 4 h 19"/>
                  <a:gd name="T30" fmla="*/ 27 w 27"/>
                  <a:gd name="T31" fmla="*/ 7 h 19"/>
                  <a:gd name="T32" fmla="*/ 27 w 27"/>
                  <a:gd name="T33" fmla="*/ 9 h 19"/>
                  <a:gd name="T34" fmla="*/ 24 w 27"/>
                  <a:gd name="T35" fmla="*/ 12 h 19"/>
                  <a:gd name="T36" fmla="*/ 27 w 27"/>
                  <a:gd name="T37" fmla="*/ 12 h 19"/>
                  <a:gd name="T38" fmla="*/ 27 w 27"/>
                  <a:gd name="T39" fmla="*/ 14 h 19"/>
                  <a:gd name="T40" fmla="*/ 24 w 27"/>
                  <a:gd name="T41" fmla="*/ 17 h 19"/>
                  <a:gd name="T42" fmla="*/ 24 w 27"/>
                  <a:gd name="T43" fmla="*/ 17 h 19"/>
                  <a:gd name="T44" fmla="*/ 22 w 27"/>
                  <a:gd name="T45" fmla="*/ 14 h 19"/>
                  <a:gd name="T46" fmla="*/ 19 w 27"/>
                  <a:gd name="T47" fmla="*/ 17 h 19"/>
                  <a:gd name="T48" fmla="*/ 19 w 27"/>
                  <a:gd name="T49" fmla="*/ 17 h 19"/>
                  <a:gd name="T50" fmla="*/ 17 w 27"/>
                  <a:gd name="T51" fmla="*/ 17 h 19"/>
                  <a:gd name="T52" fmla="*/ 17 w 27"/>
                  <a:gd name="T53" fmla="*/ 17 h 19"/>
                  <a:gd name="T54" fmla="*/ 15 w 27"/>
                  <a:gd name="T55" fmla="*/ 19 h 19"/>
                  <a:gd name="T56" fmla="*/ 12 w 27"/>
                  <a:gd name="T57" fmla="*/ 17 h 19"/>
                  <a:gd name="T58" fmla="*/ 10 w 27"/>
                  <a:gd name="T59" fmla="*/ 17 h 19"/>
                  <a:gd name="T60" fmla="*/ 7 w 27"/>
                  <a:gd name="T61" fmla="*/ 14 h 19"/>
                  <a:gd name="T62" fmla="*/ 7 w 27"/>
                  <a:gd name="T63" fmla="*/ 12 h 19"/>
                  <a:gd name="T64" fmla="*/ 5 w 27"/>
                  <a:gd name="T65" fmla="*/ 12 h 19"/>
                  <a:gd name="T66" fmla="*/ 2 w 27"/>
                  <a:gd name="T67" fmla="*/ 9 h 19"/>
                  <a:gd name="T68" fmla="*/ 2 w 27"/>
                  <a:gd name="T69" fmla="*/ 9 h 19"/>
                  <a:gd name="T70" fmla="*/ 0 w 27"/>
                  <a:gd name="T71" fmla="*/ 7 h 19"/>
                  <a:gd name="T72" fmla="*/ 0 w 27"/>
                  <a:gd name="T73" fmla="*/ 7 h 19"/>
                  <a:gd name="T74" fmla="*/ 0 w 27"/>
                  <a:gd name="T75" fmla="*/ 4 h 19"/>
                  <a:gd name="T76" fmla="*/ 0 w 27"/>
                  <a:gd name="T77" fmla="*/ 2 h 19"/>
                  <a:gd name="T78" fmla="*/ 0 w 27"/>
                  <a:gd name="T79" fmla="*/ 2 h 19"/>
                  <a:gd name="T80" fmla="*/ 0 w 27"/>
                  <a:gd name="T81" fmla="*/ 0 h 19"/>
                  <a:gd name="T82" fmla="*/ 0 w 27"/>
                  <a:gd name="T83" fmla="*/ 0 h 1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</a:cxnLst>
                <a:rect l="0" t="0" r="r" b="b"/>
                <a:pathLst>
                  <a:path w="27" h="19">
                    <a:moveTo>
                      <a:pt x="0" y="0"/>
                    </a:moveTo>
                    <a:lnTo>
                      <a:pt x="0" y="0"/>
                    </a:lnTo>
                    <a:lnTo>
                      <a:pt x="2" y="0"/>
                    </a:lnTo>
                    <a:lnTo>
                      <a:pt x="5" y="2"/>
                    </a:lnTo>
                    <a:lnTo>
                      <a:pt x="7" y="2"/>
                    </a:lnTo>
                    <a:lnTo>
                      <a:pt x="10" y="2"/>
                    </a:lnTo>
                    <a:lnTo>
                      <a:pt x="12" y="2"/>
                    </a:lnTo>
                    <a:lnTo>
                      <a:pt x="15" y="2"/>
                    </a:lnTo>
                    <a:lnTo>
                      <a:pt x="17" y="0"/>
                    </a:lnTo>
                    <a:lnTo>
                      <a:pt x="17" y="0"/>
                    </a:lnTo>
                    <a:lnTo>
                      <a:pt x="19" y="2"/>
                    </a:lnTo>
                    <a:lnTo>
                      <a:pt x="19" y="2"/>
                    </a:lnTo>
                    <a:lnTo>
                      <a:pt x="24" y="4"/>
                    </a:lnTo>
                    <a:lnTo>
                      <a:pt x="24" y="4"/>
                    </a:lnTo>
                    <a:lnTo>
                      <a:pt x="27" y="4"/>
                    </a:lnTo>
                    <a:lnTo>
                      <a:pt x="27" y="7"/>
                    </a:lnTo>
                    <a:lnTo>
                      <a:pt x="27" y="9"/>
                    </a:lnTo>
                    <a:lnTo>
                      <a:pt x="24" y="12"/>
                    </a:lnTo>
                    <a:lnTo>
                      <a:pt x="27" y="12"/>
                    </a:lnTo>
                    <a:lnTo>
                      <a:pt x="27" y="14"/>
                    </a:lnTo>
                    <a:lnTo>
                      <a:pt x="24" y="17"/>
                    </a:lnTo>
                    <a:lnTo>
                      <a:pt x="24" y="17"/>
                    </a:lnTo>
                    <a:lnTo>
                      <a:pt x="22" y="14"/>
                    </a:lnTo>
                    <a:lnTo>
                      <a:pt x="19" y="17"/>
                    </a:lnTo>
                    <a:lnTo>
                      <a:pt x="19" y="17"/>
                    </a:lnTo>
                    <a:lnTo>
                      <a:pt x="17" y="17"/>
                    </a:lnTo>
                    <a:lnTo>
                      <a:pt x="17" y="17"/>
                    </a:lnTo>
                    <a:lnTo>
                      <a:pt x="15" y="19"/>
                    </a:lnTo>
                    <a:lnTo>
                      <a:pt x="12" y="17"/>
                    </a:lnTo>
                    <a:lnTo>
                      <a:pt x="10" y="17"/>
                    </a:lnTo>
                    <a:lnTo>
                      <a:pt x="7" y="14"/>
                    </a:lnTo>
                    <a:lnTo>
                      <a:pt x="7" y="12"/>
                    </a:lnTo>
                    <a:lnTo>
                      <a:pt x="5" y="12"/>
                    </a:lnTo>
                    <a:lnTo>
                      <a:pt x="2" y="9"/>
                    </a:lnTo>
                    <a:lnTo>
                      <a:pt x="2" y="9"/>
                    </a:lnTo>
                    <a:lnTo>
                      <a:pt x="0" y="7"/>
                    </a:lnTo>
                    <a:lnTo>
                      <a:pt x="0" y="7"/>
                    </a:lnTo>
                    <a:lnTo>
                      <a:pt x="0" y="4"/>
                    </a:lnTo>
                    <a:lnTo>
                      <a:pt x="0" y="2"/>
                    </a:lnTo>
                    <a:lnTo>
                      <a:pt x="0" y="2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5">
                <a:solidFill>
                  <a:srgbClr val="808285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200" dirty="0"/>
              </a:p>
            </p:txBody>
          </p:sp>
          <p:sp>
            <p:nvSpPr>
              <p:cNvPr id="218" name="Freeform 344">
                <a:extLst>
                  <a:ext uri="{FF2B5EF4-FFF2-40B4-BE49-F238E27FC236}">
                    <a16:creationId xmlns:a16="http://schemas.microsoft.com/office/drawing/2014/main" id="{1F7895D3-F8D1-4426-8889-9C52FF0C41E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118" y="3008"/>
                <a:ext cx="5" cy="8"/>
              </a:xfrm>
              <a:custGeom>
                <a:avLst/>
                <a:gdLst>
                  <a:gd name="T0" fmla="*/ 2 w 5"/>
                  <a:gd name="T1" fmla="*/ 0 h 8"/>
                  <a:gd name="T2" fmla="*/ 2 w 5"/>
                  <a:gd name="T3" fmla="*/ 0 h 8"/>
                  <a:gd name="T4" fmla="*/ 2 w 5"/>
                  <a:gd name="T5" fmla="*/ 0 h 8"/>
                  <a:gd name="T6" fmla="*/ 2 w 5"/>
                  <a:gd name="T7" fmla="*/ 0 h 8"/>
                  <a:gd name="T8" fmla="*/ 2 w 5"/>
                  <a:gd name="T9" fmla="*/ 3 h 8"/>
                  <a:gd name="T10" fmla="*/ 2 w 5"/>
                  <a:gd name="T11" fmla="*/ 3 h 8"/>
                  <a:gd name="T12" fmla="*/ 5 w 5"/>
                  <a:gd name="T13" fmla="*/ 5 h 8"/>
                  <a:gd name="T14" fmla="*/ 5 w 5"/>
                  <a:gd name="T15" fmla="*/ 5 h 8"/>
                  <a:gd name="T16" fmla="*/ 5 w 5"/>
                  <a:gd name="T17" fmla="*/ 8 h 8"/>
                  <a:gd name="T18" fmla="*/ 5 w 5"/>
                  <a:gd name="T19" fmla="*/ 8 h 8"/>
                  <a:gd name="T20" fmla="*/ 2 w 5"/>
                  <a:gd name="T21" fmla="*/ 5 h 8"/>
                  <a:gd name="T22" fmla="*/ 2 w 5"/>
                  <a:gd name="T23" fmla="*/ 5 h 8"/>
                  <a:gd name="T24" fmla="*/ 2 w 5"/>
                  <a:gd name="T25" fmla="*/ 3 h 8"/>
                  <a:gd name="T26" fmla="*/ 0 w 5"/>
                  <a:gd name="T27" fmla="*/ 0 h 8"/>
                  <a:gd name="T28" fmla="*/ 0 w 5"/>
                  <a:gd name="T29" fmla="*/ 0 h 8"/>
                  <a:gd name="T30" fmla="*/ 0 w 5"/>
                  <a:gd name="T31" fmla="*/ 0 h 8"/>
                  <a:gd name="T32" fmla="*/ 2 w 5"/>
                  <a:gd name="T33" fmla="*/ 0 h 8"/>
                  <a:gd name="T34" fmla="*/ 2 w 5"/>
                  <a:gd name="T35" fmla="*/ 0 h 8"/>
                  <a:gd name="T36" fmla="*/ 2 w 5"/>
                  <a:gd name="T37" fmla="*/ 0 h 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5" h="8">
                    <a:moveTo>
                      <a:pt x="2" y="0"/>
                    </a:moveTo>
                    <a:lnTo>
                      <a:pt x="2" y="0"/>
                    </a:lnTo>
                    <a:lnTo>
                      <a:pt x="2" y="0"/>
                    </a:lnTo>
                    <a:lnTo>
                      <a:pt x="2" y="0"/>
                    </a:lnTo>
                    <a:lnTo>
                      <a:pt x="2" y="3"/>
                    </a:lnTo>
                    <a:lnTo>
                      <a:pt x="2" y="3"/>
                    </a:lnTo>
                    <a:lnTo>
                      <a:pt x="5" y="5"/>
                    </a:lnTo>
                    <a:lnTo>
                      <a:pt x="5" y="5"/>
                    </a:lnTo>
                    <a:lnTo>
                      <a:pt x="5" y="8"/>
                    </a:lnTo>
                    <a:lnTo>
                      <a:pt x="5" y="8"/>
                    </a:lnTo>
                    <a:lnTo>
                      <a:pt x="2" y="5"/>
                    </a:lnTo>
                    <a:lnTo>
                      <a:pt x="2" y="5"/>
                    </a:lnTo>
                    <a:lnTo>
                      <a:pt x="2" y="3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2" y="0"/>
                    </a:lnTo>
                    <a:lnTo>
                      <a:pt x="2" y="0"/>
                    </a:lnTo>
                    <a:lnTo>
                      <a:pt x="2" y="0"/>
                    </a:lnTo>
                    <a:close/>
                  </a:path>
                </a:pathLst>
              </a:custGeom>
              <a:noFill/>
              <a:ln w="5">
                <a:solidFill>
                  <a:srgbClr val="808285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200" dirty="0"/>
              </a:p>
            </p:txBody>
          </p:sp>
          <p:sp>
            <p:nvSpPr>
              <p:cNvPr id="219" name="Freeform 345">
                <a:extLst>
                  <a:ext uri="{FF2B5EF4-FFF2-40B4-BE49-F238E27FC236}">
                    <a16:creationId xmlns:a16="http://schemas.microsoft.com/office/drawing/2014/main" id="{8175BE5D-42EB-4D60-89F6-B28D2A26B7E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708" y="3128"/>
                <a:ext cx="19" cy="34"/>
              </a:xfrm>
              <a:custGeom>
                <a:avLst/>
                <a:gdLst>
                  <a:gd name="T0" fmla="*/ 7 w 19"/>
                  <a:gd name="T1" fmla="*/ 17 h 34"/>
                  <a:gd name="T2" fmla="*/ 5 w 19"/>
                  <a:gd name="T3" fmla="*/ 14 h 34"/>
                  <a:gd name="T4" fmla="*/ 2 w 19"/>
                  <a:gd name="T5" fmla="*/ 12 h 34"/>
                  <a:gd name="T6" fmla="*/ 2 w 19"/>
                  <a:gd name="T7" fmla="*/ 7 h 34"/>
                  <a:gd name="T8" fmla="*/ 0 w 19"/>
                  <a:gd name="T9" fmla="*/ 5 h 34"/>
                  <a:gd name="T10" fmla="*/ 2 w 19"/>
                  <a:gd name="T11" fmla="*/ 0 h 34"/>
                  <a:gd name="T12" fmla="*/ 5 w 19"/>
                  <a:gd name="T13" fmla="*/ 0 h 34"/>
                  <a:gd name="T14" fmla="*/ 7 w 19"/>
                  <a:gd name="T15" fmla="*/ 0 h 34"/>
                  <a:gd name="T16" fmla="*/ 10 w 19"/>
                  <a:gd name="T17" fmla="*/ 2 h 34"/>
                  <a:gd name="T18" fmla="*/ 14 w 19"/>
                  <a:gd name="T19" fmla="*/ 5 h 34"/>
                  <a:gd name="T20" fmla="*/ 17 w 19"/>
                  <a:gd name="T21" fmla="*/ 10 h 34"/>
                  <a:gd name="T22" fmla="*/ 19 w 19"/>
                  <a:gd name="T23" fmla="*/ 12 h 34"/>
                  <a:gd name="T24" fmla="*/ 19 w 19"/>
                  <a:gd name="T25" fmla="*/ 17 h 34"/>
                  <a:gd name="T26" fmla="*/ 19 w 19"/>
                  <a:gd name="T27" fmla="*/ 14 h 34"/>
                  <a:gd name="T28" fmla="*/ 17 w 19"/>
                  <a:gd name="T29" fmla="*/ 12 h 34"/>
                  <a:gd name="T30" fmla="*/ 14 w 19"/>
                  <a:gd name="T31" fmla="*/ 10 h 34"/>
                  <a:gd name="T32" fmla="*/ 12 w 19"/>
                  <a:gd name="T33" fmla="*/ 5 h 34"/>
                  <a:gd name="T34" fmla="*/ 10 w 19"/>
                  <a:gd name="T35" fmla="*/ 2 h 34"/>
                  <a:gd name="T36" fmla="*/ 10 w 19"/>
                  <a:gd name="T37" fmla="*/ 5 h 34"/>
                  <a:gd name="T38" fmla="*/ 10 w 19"/>
                  <a:gd name="T39" fmla="*/ 7 h 34"/>
                  <a:gd name="T40" fmla="*/ 12 w 19"/>
                  <a:gd name="T41" fmla="*/ 12 h 34"/>
                  <a:gd name="T42" fmla="*/ 14 w 19"/>
                  <a:gd name="T43" fmla="*/ 12 h 34"/>
                  <a:gd name="T44" fmla="*/ 17 w 19"/>
                  <a:gd name="T45" fmla="*/ 14 h 34"/>
                  <a:gd name="T46" fmla="*/ 19 w 19"/>
                  <a:gd name="T47" fmla="*/ 17 h 34"/>
                  <a:gd name="T48" fmla="*/ 17 w 19"/>
                  <a:gd name="T49" fmla="*/ 19 h 34"/>
                  <a:gd name="T50" fmla="*/ 17 w 19"/>
                  <a:gd name="T51" fmla="*/ 19 h 34"/>
                  <a:gd name="T52" fmla="*/ 19 w 19"/>
                  <a:gd name="T53" fmla="*/ 22 h 34"/>
                  <a:gd name="T54" fmla="*/ 17 w 19"/>
                  <a:gd name="T55" fmla="*/ 24 h 34"/>
                  <a:gd name="T56" fmla="*/ 17 w 19"/>
                  <a:gd name="T57" fmla="*/ 24 h 34"/>
                  <a:gd name="T58" fmla="*/ 17 w 19"/>
                  <a:gd name="T59" fmla="*/ 29 h 34"/>
                  <a:gd name="T60" fmla="*/ 14 w 19"/>
                  <a:gd name="T61" fmla="*/ 29 h 34"/>
                  <a:gd name="T62" fmla="*/ 14 w 19"/>
                  <a:gd name="T63" fmla="*/ 32 h 34"/>
                  <a:gd name="T64" fmla="*/ 12 w 19"/>
                  <a:gd name="T65" fmla="*/ 34 h 34"/>
                  <a:gd name="T66" fmla="*/ 10 w 19"/>
                  <a:gd name="T67" fmla="*/ 32 h 34"/>
                  <a:gd name="T68" fmla="*/ 10 w 19"/>
                  <a:gd name="T69" fmla="*/ 29 h 34"/>
                  <a:gd name="T70" fmla="*/ 10 w 19"/>
                  <a:gd name="T71" fmla="*/ 27 h 34"/>
                  <a:gd name="T72" fmla="*/ 10 w 19"/>
                  <a:gd name="T73" fmla="*/ 24 h 34"/>
                  <a:gd name="T74" fmla="*/ 12 w 19"/>
                  <a:gd name="T75" fmla="*/ 24 h 34"/>
                  <a:gd name="T76" fmla="*/ 12 w 19"/>
                  <a:gd name="T77" fmla="*/ 22 h 34"/>
                  <a:gd name="T78" fmla="*/ 10 w 19"/>
                  <a:gd name="T79" fmla="*/ 22 h 34"/>
                  <a:gd name="T80" fmla="*/ 10 w 19"/>
                  <a:gd name="T81" fmla="*/ 19 h 34"/>
                  <a:gd name="T82" fmla="*/ 10 w 19"/>
                  <a:gd name="T83" fmla="*/ 17 h 34"/>
                  <a:gd name="T84" fmla="*/ 7 w 19"/>
                  <a:gd name="T85" fmla="*/ 19 h 34"/>
                  <a:gd name="T86" fmla="*/ 7 w 19"/>
                  <a:gd name="T87" fmla="*/ 17 h 3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</a:cxnLst>
                <a:rect l="0" t="0" r="r" b="b"/>
                <a:pathLst>
                  <a:path w="19" h="34">
                    <a:moveTo>
                      <a:pt x="7" y="17"/>
                    </a:moveTo>
                    <a:lnTo>
                      <a:pt x="7" y="17"/>
                    </a:lnTo>
                    <a:lnTo>
                      <a:pt x="7" y="17"/>
                    </a:lnTo>
                    <a:lnTo>
                      <a:pt x="5" y="14"/>
                    </a:lnTo>
                    <a:lnTo>
                      <a:pt x="5" y="14"/>
                    </a:lnTo>
                    <a:lnTo>
                      <a:pt x="2" y="12"/>
                    </a:lnTo>
                    <a:lnTo>
                      <a:pt x="2" y="10"/>
                    </a:lnTo>
                    <a:lnTo>
                      <a:pt x="2" y="7"/>
                    </a:lnTo>
                    <a:lnTo>
                      <a:pt x="2" y="7"/>
                    </a:lnTo>
                    <a:lnTo>
                      <a:pt x="0" y="5"/>
                    </a:lnTo>
                    <a:lnTo>
                      <a:pt x="0" y="2"/>
                    </a:lnTo>
                    <a:lnTo>
                      <a:pt x="2" y="0"/>
                    </a:lnTo>
                    <a:lnTo>
                      <a:pt x="2" y="0"/>
                    </a:lnTo>
                    <a:lnTo>
                      <a:pt x="5" y="0"/>
                    </a:lnTo>
                    <a:lnTo>
                      <a:pt x="7" y="0"/>
                    </a:lnTo>
                    <a:lnTo>
                      <a:pt x="7" y="0"/>
                    </a:lnTo>
                    <a:lnTo>
                      <a:pt x="10" y="0"/>
                    </a:lnTo>
                    <a:lnTo>
                      <a:pt x="10" y="2"/>
                    </a:lnTo>
                    <a:lnTo>
                      <a:pt x="12" y="5"/>
                    </a:lnTo>
                    <a:lnTo>
                      <a:pt x="14" y="5"/>
                    </a:lnTo>
                    <a:lnTo>
                      <a:pt x="14" y="7"/>
                    </a:lnTo>
                    <a:lnTo>
                      <a:pt x="17" y="10"/>
                    </a:lnTo>
                    <a:lnTo>
                      <a:pt x="17" y="12"/>
                    </a:lnTo>
                    <a:lnTo>
                      <a:pt x="19" y="12"/>
                    </a:lnTo>
                    <a:lnTo>
                      <a:pt x="19" y="14"/>
                    </a:lnTo>
                    <a:lnTo>
                      <a:pt x="19" y="17"/>
                    </a:lnTo>
                    <a:lnTo>
                      <a:pt x="19" y="14"/>
                    </a:lnTo>
                    <a:lnTo>
                      <a:pt x="19" y="14"/>
                    </a:lnTo>
                    <a:lnTo>
                      <a:pt x="17" y="12"/>
                    </a:lnTo>
                    <a:lnTo>
                      <a:pt x="17" y="12"/>
                    </a:lnTo>
                    <a:lnTo>
                      <a:pt x="14" y="10"/>
                    </a:lnTo>
                    <a:lnTo>
                      <a:pt x="14" y="10"/>
                    </a:lnTo>
                    <a:lnTo>
                      <a:pt x="12" y="7"/>
                    </a:lnTo>
                    <a:lnTo>
                      <a:pt x="12" y="5"/>
                    </a:lnTo>
                    <a:lnTo>
                      <a:pt x="12" y="5"/>
                    </a:lnTo>
                    <a:lnTo>
                      <a:pt x="10" y="2"/>
                    </a:lnTo>
                    <a:lnTo>
                      <a:pt x="10" y="2"/>
                    </a:lnTo>
                    <a:lnTo>
                      <a:pt x="10" y="5"/>
                    </a:lnTo>
                    <a:lnTo>
                      <a:pt x="10" y="5"/>
                    </a:lnTo>
                    <a:lnTo>
                      <a:pt x="10" y="7"/>
                    </a:lnTo>
                    <a:lnTo>
                      <a:pt x="10" y="10"/>
                    </a:lnTo>
                    <a:lnTo>
                      <a:pt x="12" y="12"/>
                    </a:lnTo>
                    <a:lnTo>
                      <a:pt x="14" y="12"/>
                    </a:lnTo>
                    <a:lnTo>
                      <a:pt x="14" y="12"/>
                    </a:lnTo>
                    <a:lnTo>
                      <a:pt x="14" y="14"/>
                    </a:lnTo>
                    <a:lnTo>
                      <a:pt x="17" y="14"/>
                    </a:lnTo>
                    <a:lnTo>
                      <a:pt x="17" y="17"/>
                    </a:lnTo>
                    <a:lnTo>
                      <a:pt x="19" y="17"/>
                    </a:lnTo>
                    <a:lnTo>
                      <a:pt x="17" y="17"/>
                    </a:lnTo>
                    <a:lnTo>
                      <a:pt x="17" y="19"/>
                    </a:lnTo>
                    <a:lnTo>
                      <a:pt x="17" y="19"/>
                    </a:lnTo>
                    <a:lnTo>
                      <a:pt x="17" y="19"/>
                    </a:lnTo>
                    <a:lnTo>
                      <a:pt x="19" y="22"/>
                    </a:lnTo>
                    <a:lnTo>
                      <a:pt x="19" y="22"/>
                    </a:lnTo>
                    <a:lnTo>
                      <a:pt x="17" y="24"/>
                    </a:lnTo>
                    <a:lnTo>
                      <a:pt x="17" y="24"/>
                    </a:lnTo>
                    <a:lnTo>
                      <a:pt x="14" y="22"/>
                    </a:lnTo>
                    <a:lnTo>
                      <a:pt x="17" y="24"/>
                    </a:lnTo>
                    <a:lnTo>
                      <a:pt x="17" y="27"/>
                    </a:lnTo>
                    <a:lnTo>
                      <a:pt x="17" y="29"/>
                    </a:lnTo>
                    <a:lnTo>
                      <a:pt x="14" y="27"/>
                    </a:lnTo>
                    <a:lnTo>
                      <a:pt x="14" y="29"/>
                    </a:lnTo>
                    <a:lnTo>
                      <a:pt x="14" y="29"/>
                    </a:lnTo>
                    <a:lnTo>
                      <a:pt x="14" y="32"/>
                    </a:lnTo>
                    <a:lnTo>
                      <a:pt x="12" y="34"/>
                    </a:lnTo>
                    <a:lnTo>
                      <a:pt x="12" y="34"/>
                    </a:lnTo>
                    <a:lnTo>
                      <a:pt x="10" y="34"/>
                    </a:lnTo>
                    <a:lnTo>
                      <a:pt x="10" y="32"/>
                    </a:lnTo>
                    <a:lnTo>
                      <a:pt x="10" y="32"/>
                    </a:lnTo>
                    <a:lnTo>
                      <a:pt x="10" y="29"/>
                    </a:lnTo>
                    <a:lnTo>
                      <a:pt x="10" y="29"/>
                    </a:lnTo>
                    <a:lnTo>
                      <a:pt x="10" y="27"/>
                    </a:lnTo>
                    <a:lnTo>
                      <a:pt x="10" y="27"/>
                    </a:lnTo>
                    <a:lnTo>
                      <a:pt x="10" y="24"/>
                    </a:lnTo>
                    <a:lnTo>
                      <a:pt x="10" y="24"/>
                    </a:lnTo>
                    <a:lnTo>
                      <a:pt x="12" y="24"/>
                    </a:lnTo>
                    <a:lnTo>
                      <a:pt x="12" y="24"/>
                    </a:lnTo>
                    <a:lnTo>
                      <a:pt x="12" y="22"/>
                    </a:lnTo>
                    <a:lnTo>
                      <a:pt x="10" y="22"/>
                    </a:lnTo>
                    <a:lnTo>
                      <a:pt x="10" y="22"/>
                    </a:lnTo>
                    <a:lnTo>
                      <a:pt x="10" y="19"/>
                    </a:lnTo>
                    <a:lnTo>
                      <a:pt x="10" y="19"/>
                    </a:lnTo>
                    <a:lnTo>
                      <a:pt x="12" y="17"/>
                    </a:lnTo>
                    <a:lnTo>
                      <a:pt x="10" y="17"/>
                    </a:lnTo>
                    <a:lnTo>
                      <a:pt x="10" y="19"/>
                    </a:lnTo>
                    <a:lnTo>
                      <a:pt x="7" y="19"/>
                    </a:lnTo>
                    <a:lnTo>
                      <a:pt x="7" y="17"/>
                    </a:lnTo>
                    <a:lnTo>
                      <a:pt x="7" y="17"/>
                    </a:lnTo>
                    <a:close/>
                  </a:path>
                </a:pathLst>
              </a:custGeom>
              <a:noFill/>
              <a:ln w="5">
                <a:solidFill>
                  <a:srgbClr val="808285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200" dirty="0"/>
              </a:p>
            </p:txBody>
          </p:sp>
          <p:sp>
            <p:nvSpPr>
              <p:cNvPr id="220" name="Freeform 346">
                <a:extLst>
                  <a:ext uri="{FF2B5EF4-FFF2-40B4-BE49-F238E27FC236}">
                    <a16:creationId xmlns:a16="http://schemas.microsoft.com/office/drawing/2014/main" id="{5FF50EAB-89D4-45C1-B703-85E0D4CEC13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727" y="3160"/>
                <a:ext cx="20" cy="17"/>
              </a:xfrm>
              <a:custGeom>
                <a:avLst/>
                <a:gdLst>
                  <a:gd name="T0" fmla="*/ 5 w 20"/>
                  <a:gd name="T1" fmla="*/ 4 h 17"/>
                  <a:gd name="T2" fmla="*/ 5 w 20"/>
                  <a:gd name="T3" fmla="*/ 2 h 17"/>
                  <a:gd name="T4" fmla="*/ 5 w 20"/>
                  <a:gd name="T5" fmla="*/ 2 h 17"/>
                  <a:gd name="T6" fmla="*/ 5 w 20"/>
                  <a:gd name="T7" fmla="*/ 2 h 17"/>
                  <a:gd name="T8" fmla="*/ 3 w 20"/>
                  <a:gd name="T9" fmla="*/ 2 h 17"/>
                  <a:gd name="T10" fmla="*/ 0 w 20"/>
                  <a:gd name="T11" fmla="*/ 0 h 17"/>
                  <a:gd name="T12" fmla="*/ 0 w 20"/>
                  <a:gd name="T13" fmla="*/ 0 h 17"/>
                  <a:gd name="T14" fmla="*/ 3 w 20"/>
                  <a:gd name="T15" fmla="*/ 0 h 17"/>
                  <a:gd name="T16" fmla="*/ 5 w 20"/>
                  <a:gd name="T17" fmla="*/ 0 h 17"/>
                  <a:gd name="T18" fmla="*/ 8 w 20"/>
                  <a:gd name="T19" fmla="*/ 0 h 17"/>
                  <a:gd name="T20" fmla="*/ 10 w 20"/>
                  <a:gd name="T21" fmla="*/ 0 h 17"/>
                  <a:gd name="T22" fmla="*/ 13 w 20"/>
                  <a:gd name="T23" fmla="*/ 0 h 17"/>
                  <a:gd name="T24" fmla="*/ 13 w 20"/>
                  <a:gd name="T25" fmla="*/ 0 h 17"/>
                  <a:gd name="T26" fmla="*/ 15 w 20"/>
                  <a:gd name="T27" fmla="*/ 0 h 17"/>
                  <a:gd name="T28" fmla="*/ 17 w 20"/>
                  <a:gd name="T29" fmla="*/ 0 h 17"/>
                  <a:gd name="T30" fmla="*/ 17 w 20"/>
                  <a:gd name="T31" fmla="*/ 0 h 17"/>
                  <a:gd name="T32" fmla="*/ 20 w 20"/>
                  <a:gd name="T33" fmla="*/ 2 h 17"/>
                  <a:gd name="T34" fmla="*/ 20 w 20"/>
                  <a:gd name="T35" fmla="*/ 2 h 17"/>
                  <a:gd name="T36" fmla="*/ 20 w 20"/>
                  <a:gd name="T37" fmla="*/ 4 h 17"/>
                  <a:gd name="T38" fmla="*/ 20 w 20"/>
                  <a:gd name="T39" fmla="*/ 7 h 17"/>
                  <a:gd name="T40" fmla="*/ 20 w 20"/>
                  <a:gd name="T41" fmla="*/ 7 h 17"/>
                  <a:gd name="T42" fmla="*/ 20 w 20"/>
                  <a:gd name="T43" fmla="*/ 9 h 17"/>
                  <a:gd name="T44" fmla="*/ 20 w 20"/>
                  <a:gd name="T45" fmla="*/ 9 h 17"/>
                  <a:gd name="T46" fmla="*/ 20 w 20"/>
                  <a:gd name="T47" fmla="*/ 7 h 17"/>
                  <a:gd name="T48" fmla="*/ 17 w 20"/>
                  <a:gd name="T49" fmla="*/ 7 h 17"/>
                  <a:gd name="T50" fmla="*/ 15 w 20"/>
                  <a:gd name="T51" fmla="*/ 4 h 17"/>
                  <a:gd name="T52" fmla="*/ 15 w 20"/>
                  <a:gd name="T53" fmla="*/ 4 h 17"/>
                  <a:gd name="T54" fmla="*/ 13 w 20"/>
                  <a:gd name="T55" fmla="*/ 4 h 17"/>
                  <a:gd name="T56" fmla="*/ 15 w 20"/>
                  <a:gd name="T57" fmla="*/ 7 h 17"/>
                  <a:gd name="T58" fmla="*/ 15 w 20"/>
                  <a:gd name="T59" fmla="*/ 7 h 17"/>
                  <a:gd name="T60" fmla="*/ 17 w 20"/>
                  <a:gd name="T61" fmla="*/ 9 h 17"/>
                  <a:gd name="T62" fmla="*/ 17 w 20"/>
                  <a:gd name="T63" fmla="*/ 9 h 17"/>
                  <a:gd name="T64" fmla="*/ 17 w 20"/>
                  <a:gd name="T65" fmla="*/ 12 h 17"/>
                  <a:gd name="T66" fmla="*/ 20 w 20"/>
                  <a:gd name="T67" fmla="*/ 12 h 17"/>
                  <a:gd name="T68" fmla="*/ 20 w 20"/>
                  <a:gd name="T69" fmla="*/ 14 h 17"/>
                  <a:gd name="T70" fmla="*/ 17 w 20"/>
                  <a:gd name="T71" fmla="*/ 14 h 17"/>
                  <a:gd name="T72" fmla="*/ 17 w 20"/>
                  <a:gd name="T73" fmla="*/ 14 h 17"/>
                  <a:gd name="T74" fmla="*/ 15 w 20"/>
                  <a:gd name="T75" fmla="*/ 17 h 17"/>
                  <a:gd name="T76" fmla="*/ 13 w 20"/>
                  <a:gd name="T77" fmla="*/ 17 h 17"/>
                  <a:gd name="T78" fmla="*/ 10 w 20"/>
                  <a:gd name="T79" fmla="*/ 14 h 17"/>
                  <a:gd name="T80" fmla="*/ 10 w 20"/>
                  <a:gd name="T81" fmla="*/ 9 h 17"/>
                  <a:gd name="T82" fmla="*/ 8 w 20"/>
                  <a:gd name="T83" fmla="*/ 7 h 17"/>
                  <a:gd name="T84" fmla="*/ 8 w 20"/>
                  <a:gd name="T85" fmla="*/ 7 h 17"/>
                  <a:gd name="T86" fmla="*/ 8 w 20"/>
                  <a:gd name="T87" fmla="*/ 4 h 17"/>
                  <a:gd name="T88" fmla="*/ 8 w 20"/>
                  <a:gd name="T89" fmla="*/ 4 h 17"/>
                  <a:gd name="T90" fmla="*/ 8 w 20"/>
                  <a:gd name="T91" fmla="*/ 4 h 17"/>
                  <a:gd name="T92" fmla="*/ 8 w 20"/>
                  <a:gd name="T93" fmla="*/ 4 h 17"/>
                  <a:gd name="T94" fmla="*/ 5 w 20"/>
                  <a:gd name="T95" fmla="*/ 4 h 17"/>
                  <a:gd name="T96" fmla="*/ 5 w 20"/>
                  <a:gd name="T97" fmla="*/ 4 h 17"/>
                  <a:gd name="T98" fmla="*/ 5 w 20"/>
                  <a:gd name="T99" fmla="*/ 4 h 17"/>
                  <a:gd name="T100" fmla="*/ 5 w 20"/>
                  <a:gd name="T101" fmla="*/ 4 h 17"/>
                  <a:gd name="T102" fmla="*/ 5 w 20"/>
                  <a:gd name="T103" fmla="*/ 4 h 17"/>
                  <a:gd name="T104" fmla="*/ 5 w 20"/>
                  <a:gd name="T105" fmla="*/ 4 h 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</a:cxnLst>
                <a:rect l="0" t="0" r="r" b="b"/>
                <a:pathLst>
                  <a:path w="20" h="17">
                    <a:moveTo>
                      <a:pt x="5" y="4"/>
                    </a:moveTo>
                    <a:lnTo>
                      <a:pt x="5" y="2"/>
                    </a:lnTo>
                    <a:lnTo>
                      <a:pt x="5" y="2"/>
                    </a:lnTo>
                    <a:lnTo>
                      <a:pt x="5" y="2"/>
                    </a:lnTo>
                    <a:lnTo>
                      <a:pt x="3" y="2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3" y="0"/>
                    </a:lnTo>
                    <a:lnTo>
                      <a:pt x="5" y="0"/>
                    </a:lnTo>
                    <a:lnTo>
                      <a:pt x="8" y="0"/>
                    </a:lnTo>
                    <a:lnTo>
                      <a:pt x="10" y="0"/>
                    </a:lnTo>
                    <a:lnTo>
                      <a:pt x="13" y="0"/>
                    </a:lnTo>
                    <a:lnTo>
                      <a:pt x="13" y="0"/>
                    </a:lnTo>
                    <a:lnTo>
                      <a:pt x="15" y="0"/>
                    </a:lnTo>
                    <a:lnTo>
                      <a:pt x="17" y="0"/>
                    </a:lnTo>
                    <a:lnTo>
                      <a:pt x="17" y="0"/>
                    </a:lnTo>
                    <a:lnTo>
                      <a:pt x="20" y="2"/>
                    </a:lnTo>
                    <a:lnTo>
                      <a:pt x="20" y="2"/>
                    </a:lnTo>
                    <a:lnTo>
                      <a:pt x="20" y="4"/>
                    </a:lnTo>
                    <a:lnTo>
                      <a:pt x="20" y="7"/>
                    </a:lnTo>
                    <a:lnTo>
                      <a:pt x="20" y="7"/>
                    </a:lnTo>
                    <a:lnTo>
                      <a:pt x="20" y="9"/>
                    </a:lnTo>
                    <a:lnTo>
                      <a:pt x="20" y="9"/>
                    </a:lnTo>
                    <a:lnTo>
                      <a:pt x="20" y="7"/>
                    </a:lnTo>
                    <a:lnTo>
                      <a:pt x="17" y="7"/>
                    </a:lnTo>
                    <a:lnTo>
                      <a:pt x="15" y="4"/>
                    </a:lnTo>
                    <a:lnTo>
                      <a:pt x="15" y="4"/>
                    </a:lnTo>
                    <a:lnTo>
                      <a:pt x="13" y="4"/>
                    </a:lnTo>
                    <a:lnTo>
                      <a:pt x="15" y="7"/>
                    </a:lnTo>
                    <a:lnTo>
                      <a:pt x="15" y="7"/>
                    </a:lnTo>
                    <a:lnTo>
                      <a:pt x="17" y="9"/>
                    </a:lnTo>
                    <a:lnTo>
                      <a:pt x="17" y="9"/>
                    </a:lnTo>
                    <a:lnTo>
                      <a:pt x="17" y="12"/>
                    </a:lnTo>
                    <a:lnTo>
                      <a:pt x="20" y="12"/>
                    </a:lnTo>
                    <a:lnTo>
                      <a:pt x="20" y="14"/>
                    </a:lnTo>
                    <a:lnTo>
                      <a:pt x="17" y="14"/>
                    </a:lnTo>
                    <a:lnTo>
                      <a:pt x="17" y="14"/>
                    </a:lnTo>
                    <a:lnTo>
                      <a:pt x="15" y="17"/>
                    </a:lnTo>
                    <a:lnTo>
                      <a:pt x="13" y="17"/>
                    </a:lnTo>
                    <a:lnTo>
                      <a:pt x="10" y="14"/>
                    </a:lnTo>
                    <a:lnTo>
                      <a:pt x="10" y="9"/>
                    </a:lnTo>
                    <a:lnTo>
                      <a:pt x="8" y="7"/>
                    </a:lnTo>
                    <a:lnTo>
                      <a:pt x="8" y="7"/>
                    </a:lnTo>
                    <a:lnTo>
                      <a:pt x="8" y="4"/>
                    </a:lnTo>
                    <a:lnTo>
                      <a:pt x="8" y="4"/>
                    </a:lnTo>
                    <a:lnTo>
                      <a:pt x="8" y="4"/>
                    </a:lnTo>
                    <a:lnTo>
                      <a:pt x="8" y="4"/>
                    </a:lnTo>
                    <a:lnTo>
                      <a:pt x="5" y="4"/>
                    </a:lnTo>
                    <a:lnTo>
                      <a:pt x="5" y="4"/>
                    </a:lnTo>
                    <a:lnTo>
                      <a:pt x="5" y="4"/>
                    </a:lnTo>
                    <a:lnTo>
                      <a:pt x="5" y="4"/>
                    </a:lnTo>
                    <a:lnTo>
                      <a:pt x="5" y="4"/>
                    </a:lnTo>
                    <a:lnTo>
                      <a:pt x="5" y="4"/>
                    </a:lnTo>
                    <a:close/>
                  </a:path>
                </a:pathLst>
              </a:custGeom>
              <a:noFill/>
              <a:ln w="5">
                <a:solidFill>
                  <a:srgbClr val="808285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200" dirty="0"/>
              </a:p>
            </p:txBody>
          </p:sp>
          <p:sp>
            <p:nvSpPr>
              <p:cNvPr id="221" name="Freeform 347">
                <a:extLst>
                  <a:ext uri="{FF2B5EF4-FFF2-40B4-BE49-F238E27FC236}">
                    <a16:creationId xmlns:a16="http://schemas.microsoft.com/office/drawing/2014/main" id="{B789A83D-503B-49FD-A841-C86677E2F69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683" y="3128"/>
                <a:ext cx="27" cy="27"/>
              </a:xfrm>
              <a:custGeom>
                <a:avLst/>
                <a:gdLst>
                  <a:gd name="T0" fmla="*/ 22 w 27"/>
                  <a:gd name="T1" fmla="*/ 5 h 27"/>
                  <a:gd name="T2" fmla="*/ 22 w 27"/>
                  <a:gd name="T3" fmla="*/ 5 h 27"/>
                  <a:gd name="T4" fmla="*/ 22 w 27"/>
                  <a:gd name="T5" fmla="*/ 10 h 27"/>
                  <a:gd name="T6" fmla="*/ 20 w 27"/>
                  <a:gd name="T7" fmla="*/ 10 h 27"/>
                  <a:gd name="T8" fmla="*/ 22 w 27"/>
                  <a:gd name="T9" fmla="*/ 10 h 27"/>
                  <a:gd name="T10" fmla="*/ 22 w 27"/>
                  <a:gd name="T11" fmla="*/ 14 h 27"/>
                  <a:gd name="T12" fmla="*/ 15 w 27"/>
                  <a:gd name="T13" fmla="*/ 12 h 27"/>
                  <a:gd name="T14" fmla="*/ 13 w 27"/>
                  <a:gd name="T15" fmla="*/ 12 h 27"/>
                  <a:gd name="T16" fmla="*/ 13 w 27"/>
                  <a:gd name="T17" fmla="*/ 14 h 27"/>
                  <a:gd name="T18" fmla="*/ 15 w 27"/>
                  <a:gd name="T19" fmla="*/ 14 h 27"/>
                  <a:gd name="T20" fmla="*/ 20 w 27"/>
                  <a:gd name="T21" fmla="*/ 14 h 27"/>
                  <a:gd name="T22" fmla="*/ 20 w 27"/>
                  <a:gd name="T23" fmla="*/ 14 h 27"/>
                  <a:gd name="T24" fmla="*/ 22 w 27"/>
                  <a:gd name="T25" fmla="*/ 14 h 27"/>
                  <a:gd name="T26" fmla="*/ 25 w 27"/>
                  <a:gd name="T27" fmla="*/ 19 h 27"/>
                  <a:gd name="T28" fmla="*/ 25 w 27"/>
                  <a:gd name="T29" fmla="*/ 22 h 27"/>
                  <a:gd name="T30" fmla="*/ 25 w 27"/>
                  <a:gd name="T31" fmla="*/ 22 h 27"/>
                  <a:gd name="T32" fmla="*/ 20 w 27"/>
                  <a:gd name="T33" fmla="*/ 22 h 27"/>
                  <a:gd name="T34" fmla="*/ 15 w 27"/>
                  <a:gd name="T35" fmla="*/ 19 h 27"/>
                  <a:gd name="T36" fmla="*/ 13 w 27"/>
                  <a:gd name="T37" fmla="*/ 17 h 27"/>
                  <a:gd name="T38" fmla="*/ 13 w 27"/>
                  <a:gd name="T39" fmla="*/ 19 h 27"/>
                  <a:gd name="T40" fmla="*/ 15 w 27"/>
                  <a:gd name="T41" fmla="*/ 22 h 27"/>
                  <a:gd name="T42" fmla="*/ 15 w 27"/>
                  <a:gd name="T43" fmla="*/ 24 h 27"/>
                  <a:gd name="T44" fmla="*/ 13 w 27"/>
                  <a:gd name="T45" fmla="*/ 27 h 27"/>
                  <a:gd name="T46" fmla="*/ 10 w 27"/>
                  <a:gd name="T47" fmla="*/ 27 h 27"/>
                  <a:gd name="T48" fmla="*/ 10 w 27"/>
                  <a:gd name="T49" fmla="*/ 24 h 27"/>
                  <a:gd name="T50" fmla="*/ 8 w 27"/>
                  <a:gd name="T51" fmla="*/ 22 h 27"/>
                  <a:gd name="T52" fmla="*/ 5 w 27"/>
                  <a:gd name="T53" fmla="*/ 19 h 27"/>
                  <a:gd name="T54" fmla="*/ 3 w 27"/>
                  <a:gd name="T55" fmla="*/ 17 h 27"/>
                  <a:gd name="T56" fmla="*/ 0 w 27"/>
                  <a:gd name="T57" fmla="*/ 12 h 27"/>
                  <a:gd name="T58" fmla="*/ 3 w 27"/>
                  <a:gd name="T59" fmla="*/ 12 h 27"/>
                  <a:gd name="T60" fmla="*/ 0 w 27"/>
                  <a:gd name="T61" fmla="*/ 7 h 27"/>
                  <a:gd name="T62" fmla="*/ 0 w 27"/>
                  <a:gd name="T63" fmla="*/ 5 h 27"/>
                  <a:gd name="T64" fmla="*/ 0 w 27"/>
                  <a:gd name="T65" fmla="*/ 7 h 27"/>
                  <a:gd name="T66" fmla="*/ 3 w 27"/>
                  <a:gd name="T67" fmla="*/ 5 h 27"/>
                  <a:gd name="T68" fmla="*/ 5 w 27"/>
                  <a:gd name="T69" fmla="*/ 2 h 27"/>
                  <a:gd name="T70" fmla="*/ 8 w 27"/>
                  <a:gd name="T71" fmla="*/ 2 h 27"/>
                  <a:gd name="T72" fmla="*/ 13 w 27"/>
                  <a:gd name="T73" fmla="*/ 2 h 27"/>
                  <a:gd name="T74" fmla="*/ 15 w 27"/>
                  <a:gd name="T75" fmla="*/ 5 h 27"/>
                  <a:gd name="T76" fmla="*/ 18 w 27"/>
                  <a:gd name="T77" fmla="*/ 5 h 27"/>
                  <a:gd name="T78" fmla="*/ 20 w 27"/>
                  <a:gd name="T79" fmla="*/ 5 h 27"/>
                  <a:gd name="T80" fmla="*/ 20 w 27"/>
                  <a:gd name="T81" fmla="*/ 5 h 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</a:cxnLst>
                <a:rect l="0" t="0" r="r" b="b"/>
                <a:pathLst>
                  <a:path w="27" h="27">
                    <a:moveTo>
                      <a:pt x="20" y="5"/>
                    </a:moveTo>
                    <a:lnTo>
                      <a:pt x="22" y="5"/>
                    </a:lnTo>
                    <a:lnTo>
                      <a:pt x="22" y="5"/>
                    </a:lnTo>
                    <a:lnTo>
                      <a:pt x="22" y="5"/>
                    </a:lnTo>
                    <a:lnTo>
                      <a:pt x="22" y="7"/>
                    </a:lnTo>
                    <a:lnTo>
                      <a:pt x="22" y="10"/>
                    </a:lnTo>
                    <a:lnTo>
                      <a:pt x="22" y="10"/>
                    </a:lnTo>
                    <a:lnTo>
                      <a:pt x="20" y="10"/>
                    </a:lnTo>
                    <a:lnTo>
                      <a:pt x="20" y="10"/>
                    </a:lnTo>
                    <a:lnTo>
                      <a:pt x="22" y="10"/>
                    </a:lnTo>
                    <a:lnTo>
                      <a:pt x="22" y="12"/>
                    </a:lnTo>
                    <a:lnTo>
                      <a:pt x="22" y="14"/>
                    </a:lnTo>
                    <a:lnTo>
                      <a:pt x="18" y="12"/>
                    </a:lnTo>
                    <a:lnTo>
                      <a:pt x="15" y="12"/>
                    </a:lnTo>
                    <a:lnTo>
                      <a:pt x="13" y="12"/>
                    </a:lnTo>
                    <a:lnTo>
                      <a:pt x="13" y="12"/>
                    </a:lnTo>
                    <a:lnTo>
                      <a:pt x="13" y="12"/>
                    </a:lnTo>
                    <a:lnTo>
                      <a:pt x="13" y="14"/>
                    </a:lnTo>
                    <a:lnTo>
                      <a:pt x="15" y="14"/>
                    </a:lnTo>
                    <a:lnTo>
                      <a:pt x="15" y="14"/>
                    </a:lnTo>
                    <a:lnTo>
                      <a:pt x="18" y="14"/>
                    </a:lnTo>
                    <a:lnTo>
                      <a:pt x="20" y="14"/>
                    </a:lnTo>
                    <a:lnTo>
                      <a:pt x="20" y="14"/>
                    </a:lnTo>
                    <a:lnTo>
                      <a:pt x="20" y="14"/>
                    </a:lnTo>
                    <a:lnTo>
                      <a:pt x="22" y="14"/>
                    </a:lnTo>
                    <a:lnTo>
                      <a:pt x="22" y="14"/>
                    </a:lnTo>
                    <a:lnTo>
                      <a:pt x="25" y="14"/>
                    </a:lnTo>
                    <a:lnTo>
                      <a:pt x="25" y="19"/>
                    </a:lnTo>
                    <a:lnTo>
                      <a:pt x="27" y="22"/>
                    </a:lnTo>
                    <a:lnTo>
                      <a:pt x="25" y="22"/>
                    </a:lnTo>
                    <a:lnTo>
                      <a:pt x="27" y="24"/>
                    </a:lnTo>
                    <a:lnTo>
                      <a:pt x="25" y="22"/>
                    </a:lnTo>
                    <a:lnTo>
                      <a:pt x="22" y="22"/>
                    </a:lnTo>
                    <a:lnTo>
                      <a:pt x="20" y="22"/>
                    </a:lnTo>
                    <a:lnTo>
                      <a:pt x="18" y="19"/>
                    </a:lnTo>
                    <a:lnTo>
                      <a:pt x="15" y="19"/>
                    </a:lnTo>
                    <a:lnTo>
                      <a:pt x="13" y="17"/>
                    </a:lnTo>
                    <a:lnTo>
                      <a:pt x="13" y="17"/>
                    </a:lnTo>
                    <a:lnTo>
                      <a:pt x="13" y="19"/>
                    </a:lnTo>
                    <a:lnTo>
                      <a:pt x="13" y="19"/>
                    </a:lnTo>
                    <a:lnTo>
                      <a:pt x="13" y="22"/>
                    </a:lnTo>
                    <a:lnTo>
                      <a:pt x="15" y="22"/>
                    </a:lnTo>
                    <a:lnTo>
                      <a:pt x="15" y="24"/>
                    </a:lnTo>
                    <a:lnTo>
                      <a:pt x="15" y="24"/>
                    </a:lnTo>
                    <a:lnTo>
                      <a:pt x="15" y="27"/>
                    </a:lnTo>
                    <a:lnTo>
                      <a:pt x="13" y="27"/>
                    </a:lnTo>
                    <a:lnTo>
                      <a:pt x="13" y="27"/>
                    </a:lnTo>
                    <a:lnTo>
                      <a:pt x="10" y="27"/>
                    </a:lnTo>
                    <a:lnTo>
                      <a:pt x="10" y="24"/>
                    </a:lnTo>
                    <a:lnTo>
                      <a:pt x="10" y="24"/>
                    </a:lnTo>
                    <a:lnTo>
                      <a:pt x="10" y="22"/>
                    </a:lnTo>
                    <a:lnTo>
                      <a:pt x="8" y="22"/>
                    </a:lnTo>
                    <a:lnTo>
                      <a:pt x="8" y="19"/>
                    </a:lnTo>
                    <a:lnTo>
                      <a:pt x="5" y="19"/>
                    </a:lnTo>
                    <a:lnTo>
                      <a:pt x="5" y="17"/>
                    </a:lnTo>
                    <a:lnTo>
                      <a:pt x="3" y="17"/>
                    </a:lnTo>
                    <a:lnTo>
                      <a:pt x="0" y="14"/>
                    </a:lnTo>
                    <a:lnTo>
                      <a:pt x="0" y="12"/>
                    </a:lnTo>
                    <a:lnTo>
                      <a:pt x="3" y="14"/>
                    </a:lnTo>
                    <a:lnTo>
                      <a:pt x="3" y="12"/>
                    </a:lnTo>
                    <a:lnTo>
                      <a:pt x="3" y="10"/>
                    </a:lnTo>
                    <a:lnTo>
                      <a:pt x="0" y="7"/>
                    </a:lnTo>
                    <a:lnTo>
                      <a:pt x="0" y="7"/>
                    </a:lnTo>
                    <a:lnTo>
                      <a:pt x="0" y="5"/>
                    </a:lnTo>
                    <a:lnTo>
                      <a:pt x="0" y="5"/>
                    </a:lnTo>
                    <a:lnTo>
                      <a:pt x="0" y="7"/>
                    </a:lnTo>
                    <a:lnTo>
                      <a:pt x="3" y="7"/>
                    </a:lnTo>
                    <a:lnTo>
                      <a:pt x="3" y="5"/>
                    </a:lnTo>
                    <a:lnTo>
                      <a:pt x="5" y="2"/>
                    </a:lnTo>
                    <a:lnTo>
                      <a:pt x="5" y="2"/>
                    </a:lnTo>
                    <a:lnTo>
                      <a:pt x="5" y="0"/>
                    </a:lnTo>
                    <a:lnTo>
                      <a:pt x="8" y="2"/>
                    </a:lnTo>
                    <a:lnTo>
                      <a:pt x="10" y="2"/>
                    </a:lnTo>
                    <a:lnTo>
                      <a:pt x="13" y="2"/>
                    </a:lnTo>
                    <a:lnTo>
                      <a:pt x="13" y="5"/>
                    </a:lnTo>
                    <a:lnTo>
                      <a:pt x="15" y="5"/>
                    </a:lnTo>
                    <a:lnTo>
                      <a:pt x="15" y="5"/>
                    </a:lnTo>
                    <a:lnTo>
                      <a:pt x="18" y="5"/>
                    </a:lnTo>
                    <a:lnTo>
                      <a:pt x="20" y="5"/>
                    </a:lnTo>
                    <a:lnTo>
                      <a:pt x="20" y="5"/>
                    </a:lnTo>
                    <a:lnTo>
                      <a:pt x="20" y="5"/>
                    </a:lnTo>
                    <a:lnTo>
                      <a:pt x="20" y="5"/>
                    </a:lnTo>
                    <a:lnTo>
                      <a:pt x="20" y="5"/>
                    </a:lnTo>
                    <a:close/>
                  </a:path>
                </a:pathLst>
              </a:custGeom>
              <a:noFill/>
              <a:ln w="5">
                <a:solidFill>
                  <a:srgbClr val="808285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200" dirty="0"/>
              </a:p>
            </p:txBody>
          </p:sp>
          <p:sp>
            <p:nvSpPr>
              <p:cNvPr id="222" name="Freeform 348">
                <a:extLst>
                  <a:ext uri="{FF2B5EF4-FFF2-40B4-BE49-F238E27FC236}">
                    <a16:creationId xmlns:a16="http://schemas.microsoft.com/office/drawing/2014/main" id="{48289118-491C-4A5D-A717-7086A486ECE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740" y="3179"/>
                <a:ext cx="39" cy="46"/>
              </a:xfrm>
              <a:custGeom>
                <a:avLst/>
                <a:gdLst>
                  <a:gd name="T0" fmla="*/ 9 w 39"/>
                  <a:gd name="T1" fmla="*/ 20 h 46"/>
                  <a:gd name="T2" fmla="*/ 9 w 39"/>
                  <a:gd name="T3" fmla="*/ 15 h 46"/>
                  <a:gd name="T4" fmla="*/ 7 w 39"/>
                  <a:gd name="T5" fmla="*/ 7 h 46"/>
                  <a:gd name="T6" fmla="*/ 7 w 39"/>
                  <a:gd name="T7" fmla="*/ 5 h 46"/>
                  <a:gd name="T8" fmla="*/ 7 w 39"/>
                  <a:gd name="T9" fmla="*/ 10 h 46"/>
                  <a:gd name="T10" fmla="*/ 4 w 39"/>
                  <a:gd name="T11" fmla="*/ 10 h 46"/>
                  <a:gd name="T12" fmla="*/ 2 w 39"/>
                  <a:gd name="T13" fmla="*/ 15 h 46"/>
                  <a:gd name="T14" fmla="*/ 0 w 39"/>
                  <a:gd name="T15" fmla="*/ 12 h 46"/>
                  <a:gd name="T16" fmla="*/ 2 w 39"/>
                  <a:gd name="T17" fmla="*/ 7 h 46"/>
                  <a:gd name="T18" fmla="*/ 0 w 39"/>
                  <a:gd name="T19" fmla="*/ 5 h 46"/>
                  <a:gd name="T20" fmla="*/ 0 w 39"/>
                  <a:gd name="T21" fmla="*/ 2 h 46"/>
                  <a:gd name="T22" fmla="*/ 2 w 39"/>
                  <a:gd name="T23" fmla="*/ 0 h 46"/>
                  <a:gd name="T24" fmla="*/ 4 w 39"/>
                  <a:gd name="T25" fmla="*/ 2 h 46"/>
                  <a:gd name="T26" fmla="*/ 7 w 39"/>
                  <a:gd name="T27" fmla="*/ 0 h 46"/>
                  <a:gd name="T28" fmla="*/ 9 w 39"/>
                  <a:gd name="T29" fmla="*/ 5 h 46"/>
                  <a:gd name="T30" fmla="*/ 9 w 39"/>
                  <a:gd name="T31" fmla="*/ 7 h 46"/>
                  <a:gd name="T32" fmla="*/ 12 w 39"/>
                  <a:gd name="T33" fmla="*/ 7 h 46"/>
                  <a:gd name="T34" fmla="*/ 14 w 39"/>
                  <a:gd name="T35" fmla="*/ 7 h 46"/>
                  <a:gd name="T36" fmla="*/ 17 w 39"/>
                  <a:gd name="T37" fmla="*/ 7 h 46"/>
                  <a:gd name="T38" fmla="*/ 17 w 39"/>
                  <a:gd name="T39" fmla="*/ 10 h 46"/>
                  <a:gd name="T40" fmla="*/ 21 w 39"/>
                  <a:gd name="T41" fmla="*/ 12 h 46"/>
                  <a:gd name="T42" fmla="*/ 24 w 39"/>
                  <a:gd name="T43" fmla="*/ 17 h 46"/>
                  <a:gd name="T44" fmla="*/ 21 w 39"/>
                  <a:gd name="T45" fmla="*/ 17 h 46"/>
                  <a:gd name="T46" fmla="*/ 24 w 39"/>
                  <a:gd name="T47" fmla="*/ 17 h 46"/>
                  <a:gd name="T48" fmla="*/ 29 w 39"/>
                  <a:gd name="T49" fmla="*/ 22 h 46"/>
                  <a:gd name="T50" fmla="*/ 29 w 39"/>
                  <a:gd name="T51" fmla="*/ 22 h 46"/>
                  <a:gd name="T52" fmla="*/ 24 w 39"/>
                  <a:gd name="T53" fmla="*/ 20 h 46"/>
                  <a:gd name="T54" fmla="*/ 24 w 39"/>
                  <a:gd name="T55" fmla="*/ 22 h 46"/>
                  <a:gd name="T56" fmla="*/ 26 w 39"/>
                  <a:gd name="T57" fmla="*/ 24 h 46"/>
                  <a:gd name="T58" fmla="*/ 29 w 39"/>
                  <a:gd name="T59" fmla="*/ 27 h 46"/>
                  <a:gd name="T60" fmla="*/ 31 w 39"/>
                  <a:gd name="T61" fmla="*/ 27 h 46"/>
                  <a:gd name="T62" fmla="*/ 31 w 39"/>
                  <a:gd name="T63" fmla="*/ 29 h 46"/>
                  <a:gd name="T64" fmla="*/ 34 w 39"/>
                  <a:gd name="T65" fmla="*/ 29 h 46"/>
                  <a:gd name="T66" fmla="*/ 36 w 39"/>
                  <a:gd name="T67" fmla="*/ 32 h 46"/>
                  <a:gd name="T68" fmla="*/ 34 w 39"/>
                  <a:gd name="T69" fmla="*/ 34 h 46"/>
                  <a:gd name="T70" fmla="*/ 36 w 39"/>
                  <a:gd name="T71" fmla="*/ 37 h 46"/>
                  <a:gd name="T72" fmla="*/ 39 w 39"/>
                  <a:gd name="T73" fmla="*/ 39 h 46"/>
                  <a:gd name="T74" fmla="*/ 39 w 39"/>
                  <a:gd name="T75" fmla="*/ 41 h 46"/>
                  <a:gd name="T76" fmla="*/ 39 w 39"/>
                  <a:gd name="T77" fmla="*/ 44 h 46"/>
                  <a:gd name="T78" fmla="*/ 36 w 39"/>
                  <a:gd name="T79" fmla="*/ 44 h 46"/>
                  <a:gd name="T80" fmla="*/ 34 w 39"/>
                  <a:gd name="T81" fmla="*/ 41 h 46"/>
                  <a:gd name="T82" fmla="*/ 31 w 39"/>
                  <a:gd name="T83" fmla="*/ 39 h 46"/>
                  <a:gd name="T84" fmla="*/ 31 w 39"/>
                  <a:gd name="T85" fmla="*/ 39 h 46"/>
                  <a:gd name="T86" fmla="*/ 29 w 39"/>
                  <a:gd name="T87" fmla="*/ 39 h 46"/>
                  <a:gd name="T88" fmla="*/ 26 w 39"/>
                  <a:gd name="T89" fmla="*/ 34 h 46"/>
                  <a:gd name="T90" fmla="*/ 24 w 39"/>
                  <a:gd name="T91" fmla="*/ 32 h 46"/>
                  <a:gd name="T92" fmla="*/ 19 w 39"/>
                  <a:gd name="T93" fmla="*/ 32 h 46"/>
                  <a:gd name="T94" fmla="*/ 17 w 39"/>
                  <a:gd name="T95" fmla="*/ 32 h 46"/>
                  <a:gd name="T96" fmla="*/ 14 w 39"/>
                  <a:gd name="T97" fmla="*/ 29 h 46"/>
                  <a:gd name="T98" fmla="*/ 17 w 39"/>
                  <a:gd name="T99" fmla="*/ 27 h 46"/>
                  <a:gd name="T100" fmla="*/ 14 w 39"/>
                  <a:gd name="T101" fmla="*/ 24 h 46"/>
                  <a:gd name="T102" fmla="*/ 17 w 39"/>
                  <a:gd name="T103" fmla="*/ 22 h 46"/>
                  <a:gd name="T104" fmla="*/ 14 w 39"/>
                  <a:gd name="T105" fmla="*/ 20 h 46"/>
                  <a:gd name="T106" fmla="*/ 12 w 39"/>
                  <a:gd name="T107" fmla="*/ 22 h 4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</a:cxnLst>
                <a:rect l="0" t="0" r="r" b="b"/>
                <a:pathLst>
                  <a:path w="39" h="46">
                    <a:moveTo>
                      <a:pt x="9" y="22"/>
                    </a:moveTo>
                    <a:lnTo>
                      <a:pt x="9" y="20"/>
                    </a:lnTo>
                    <a:lnTo>
                      <a:pt x="9" y="17"/>
                    </a:lnTo>
                    <a:lnTo>
                      <a:pt x="9" y="15"/>
                    </a:lnTo>
                    <a:lnTo>
                      <a:pt x="7" y="10"/>
                    </a:lnTo>
                    <a:lnTo>
                      <a:pt x="7" y="7"/>
                    </a:lnTo>
                    <a:lnTo>
                      <a:pt x="7" y="7"/>
                    </a:lnTo>
                    <a:lnTo>
                      <a:pt x="7" y="5"/>
                    </a:lnTo>
                    <a:lnTo>
                      <a:pt x="7" y="10"/>
                    </a:lnTo>
                    <a:lnTo>
                      <a:pt x="7" y="10"/>
                    </a:lnTo>
                    <a:lnTo>
                      <a:pt x="7" y="10"/>
                    </a:lnTo>
                    <a:lnTo>
                      <a:pt x="4" y="10"/>
                    </a:lnTo>
                    <a:lnTo>
                      <a:pt x="4" y="12"/>
                    </a:lnTo>
                    <a:lnTo>
                      <a:pt x="2" y="15"/>
                    </a:lnTo>
                    <a:lnTo>
                      <a:pt x="0" y="15"/>
                    </a:lnTo>
                    <a:lnTo>
                      <a:pt x="0" y="12"/>
                    </a:lnTo>
                    <a:lnTo>
                      <a:pt x="2" y="10"/>
                    </a:lnTo>
                    <a:lnTo>
                      <a:pt x="2" y="7"/>
                    </a:lnTo>
                    <a:lnTo>
                      <a:pt x="2" y="5"/>
                    </a:lnTo>
                    <a:lnTo>
                      <a:pt x="0" y="5"/>
                    </a:lnTo>
                    <a:lnTo>
                      <a:pt x="0" y="2"/>
                    </a:lnTo>
                    <a:lnTo>
                      <a:pt x="0" y="2"/>
                    </a:lnTo>
                    <a:lnTo>
                      <a:pt x="0" y="0"/>
                    </a:lnTo>
                    <a:lnTo>
                      <a:pt x="2" y="0"/>
                    </a:lnTo>
                    <a:lnTo>
                      <a:pt x="4" y="2"/>
                    </a:lnTo>
                    <a:lnTo>
                      <a:pt x="4" y="2"/>
                    </a:lnTo>
                    <a:lnTo>
                      <a:pt x="4" y="0"/>
                    </a:lnTo>
                    <a:lnTo>
                      <a:pt x="7" y="0"/>
                    </a:lnTo>
                    <a:lnTo>
                      <a:pt x="9" y="2"/>
                    </a:lnTo>
                    <a:lnTo>
                      <a:pt x="9" y="5"/>
                    </a:lnTo>
                    <a:lnTo>
                      <a:pt x="9" y="5"/>
                    </a:lnTo>
                    <a:lnTo>
                      <a:pt x="9" y="7"/>
                    </a:lnTo>
                    <a:lnTo>
                      <a:pt x="12" y="7"/>
                    </a:lnTo>
                    <a:lnTo>
                      <a:pt x="12" y="7"/>
                    </a:lnTo>
                    <a:lnTo>
                      <a:pt x="14" y="7"/>
                    </a:lnTo>
                    <a:lnTo>
                      <a:pt x="14" y="7"/>
                    </a:lnTo>
                    <a:lnTo>
                      <a:pt x="17" y="7"/>
                    </a:lnTo>
                    <a:lnTo>
                      <a:pt x="17" y="7"/>
                    </a:lnTo>
                    <a:lnTo>
                      <a:pt x="17" y="7"/>
                    </a:lnTo>
                    <a:lnTo>
                      <a:pt x="17" y="10"/>
                    </a:lnTo>
                    <a:lnTo>
                      <a:pt x="19" y="12"/>
                    </a:lnTo>
                    <a:lnTo>
                      <a:pt x="21" y="12"/>
                    </a:lnTo>
                    <a:lnTo>
                      <a:pt x="24" y="15"/>
                    </a:lnTo>
                    <a:lnTo>
                      <a:pt x="24" y="17"/>
                    </a:lnTo>
                    <a:lnTo>
                      <a:pt x="21" y="17"/>
                    </a:lnTo>
                    <a:lnTo>
                      <a:pt x="21" y="17"/>
                    </a:lnTo>
                    <a:lnTo>
                      <a:pt x="24" y="17"/>
                    </a:lnTo>
                    <a:lnTo>
                      <a:pt x="24" y="17"/>
                    </a:lnTo>
                    <a:lnTo>
                      <a:pt x="26" y="20"/>
                    </a:lnTo>
                    <a:lnTo>
                      <a:pt x="29" y="22"/>
                    </a:lnTo>
                    <a:lnTo>
                      <a:pt x="31" y="22"/>
                    </a:lnTo>
                    <a:lnTo>
                      <a:pt x="29" y="22"/>
                    </a:lnTo>
                    <a:lnTo>
                      <a:pt x="26" y="22"/>
                    </a:lnTo>
                    <a:lnTo>
                      <a:pt x="24" y="20"/>
                    </a:lnTo>
                    <a:lnTo>
                      <a:pt x="24" y="20"/>
                    </a:lnTo>
                    <a:lnTo>
                      <a:pt x="24" y="22"/>
                    </a:lnTo>
                    <a:lnTo>
                      <a:pt x="26" y="22"/>
                    </a:lnTo>
                    <a:lnTo>
                      <a:pt x="26" y="24"/>
                    </a:lnTo>
                    <a:lnTo>
                      <a:pt x="26" y="24"/>
                    </a:lnTo>
                    <a:lnTo>
                      <a:pt x="29" y="27"/>
                    </a:lnTo>
                    <a:lnTo>
                      <a:pt x="29" y="24"/>
                    </a:lnTo>
                    <a:lnTo>
                      <a:pt x="31" y="27"/>
                    </a:lnTo>
                    <a:lnTo>
                      <a:pt x="31" y="27"/>
                    </a:lnTo>
                    <a:lnTo>
                      <a:pt x="31" y="29"/>
                    </a:lnTo>
                    <a:lnTo>
                      <a:pt x="34" y="29"/>
                    </a:lnTo>
                    <a:lnTo>
                      <a:pt x="34" y="29"/>
                    </a:lnTo>
                    <a:lnTo>
                      <a:pt x="36" y="29"/>
                    </a:lnTo>
                    <a:lnTo>
                      <a:pt x="36" y="32"/>
                    </a:lnTo>
                    <a:lnTo>
                      <a:pt x="36" y="34"/>
                    </a:lnTo>
                    <a:lnTo>
                      <a:pt x="34" y="34"/>
                    </a:lnTo>
                    <a:lnTo>
                      <a:pt x="34" y="37"/>
                    </a:lnTo>
                    <a:lnTo>
                      <a:pt x="36" y="37"/>
                    </a:lnTo>
                    <a:lnTo>
                      <a:pt x="36" y="37"/>
                    </a:lnTo>
                    <a:lnTo>
                      <a:pt x="39" y="39"/>
                    </a:lnTo>
                    <a:lnTo>
                      <a:pt x="36" y="39"/>
                    </a:lnTo>
                    <a:lnTo>
                      <a:pt x="39" y="41"/>
                    </a:lnTo>
                    <a:lnTo>
                      <a:pt x="39" y="44"/>
                    </a:lnTo>
                    <a:lnTo>
                      <a:pt x="39" y="44"/>
                    </a:lnTo>
                    <a:lnTo>
                      <a:pt x="36" y="44"/>
                    </a:lnTo>
                    <a:lnTo>
                      <a:pt x="36" y="44"/>
                    </a:lnTo>
                    <a:lnTo>
                      <a:pt x="34" y="46"/>
                    </a:lnTo>
                    <a:lnTo>
                      <a:pt x="34" y="41"/>
                    </a:lnTo>
                    <a:lnTo>
                      <a:pt x="34" y="41"/>
                    </a:lnTo>
                    <a:lnTo>
                      <a:pt x="31" y="39"/>
                    </a:lnTo>
                    <a:lnTo>
                      <a:pt x="31" y="37"/>
                    </a:lnTo>
                    <a:lnTo>
                      <a:pt x="31" y="39"/>
                    </a:lnTo>
                    <a:lnTo>
                      <a:pt x="29" y="39"/>
                    </a:lnTo>
                    <a:lnTo>
                      <a:pt x="29" y="39"/>
                    </a:lnTo>
                    <a:lnTo>
                      <a:pt x="26" y="37"/>
                    </a:lnTo>
                    <a:lnTo>
                      <a:pt x="26" y="34"/>
                    </a:lnTo>
                    <a:lnTo>
                      <a:pt x="26" y="34"/>
                    </a:lnTo>
                    <a:lnTo>
                      <a:pt x="24" y="32"/>
                    </a:lnTo>
                    <a:lnTo>
                      <a:pt x="21" y="32"/>
                    </a:lnTo>
                    <a:lnTo>
                      <a:pt x="19" y="32"/>
                    </a:lnTo>
                    <a:lnTo>
                      <a:pt x="19" y="32"/>
                    </a:lnTo>
                    <a:lnTo>
                      <a:pt x="17" y="32"/>
                    </a:lnTo>
                    <a:lnTo>
                      <a:pt x="14" y="32"/>
                    </a:lnTo>
                    <a:lnTo>
                      <a:pt x="14" y="29"/>
                    </a:lnTo>
                    <a:lnTo>
                      <a:pt x="17" y="29"/>
                    </a:lnTo>
                    <a:lnTo>
                      <a:pt x="17" y="27"/>
                    </a:lnTo>
                    <a:lnTo>
                      <a:pt x="17" y="27"/>
                    </a:lnTo>
                    <a:lnTo>
                      <a:pt x="14" y="24"/>
                    </a:lnTo>
                    <a:lnTo>
                      <a:pt x="17" y="24"/>
                    </a:lnTo>
                    <a:lnTo>
                      <a:pt x="17" y="22"/>
                    </a:lnTo>
                    <a:lnTo>
                      <a:pt x="17" y="22"/>
                    </a:lnTo>
                    <a:lnTo>
                      <a:pt x="14" y="20"/>
                    </a:lnTo>
                    <a:lnTo>
                      <a:pt x="14" y="22"/>
                    </a:lnTo>
                    <a:lnTo>
                      <a:pt x="12" y="22"/>
                    </a:lnTo>
                    <a:lnTo>
                      <a:pt x="9" y="22"/>
                    </a:lnTo>
                    <a:close/>
                  </a:path>
                </a:pathLst>
              </a:custGeom>
              <a:noFill/>
              <a:ln w="5">
                <a:solidFill>
                  <a:srgbClr val="808285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200" dirty="0"/>
              </a:p>
            </p:txBody>
          </p:sp>
          <p:sp>
            <p:nvSpPr>
              <p:cNvPr id="223" name="Freeform 349">
                <a:extLst>
                  <a:ext uri="{FF2B5EF4-FFF2-40B4-BE49-F238E27FC236}">
                    <a16:creationId xmlns:a16="http://schemas.microsoft.com/office/drawing/2014/main" id="{A408C543-8738-406D-AEA8-36DCFFFAD33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376" y="3196"/>
                <a:ext cx="5" cy="5"/>
              </a:xfrm>
              <a:custGeom>
                <a:avLst/>
                <a:gdLst>
                  <a:gd name="T0" fmla="*/ 0 w 5"/>
                  <a:gd name="T1" fmla="*/ 0 h 5"/>
                  <a:gd name="T2" fmla="*/ 3 w 5"/>
                  <a:gd name="T3" fmla="*/ 0 h 5"/>
                  <a:gd name="T4" fmla="*/ 3 w 5"/>
                  <a:gd name="T5" fmla="*/ 0 h 5"/>
                  <a:gd name="T6" fmla="*/ 3 w 5"/>
                  <a:gd name="T7" fmla="*/ 0 h 5"/>
                  <a:gd name="T8" fmla="*/ 3 w 5"/>
                  <a:gd name="T9" fmla="*/ 0 h 5"/>
                  <a:gd name="T10" fmla="*/ 3 w 5"/>
                  <a:gd name="T11" fmla="*/ 0 h 5"/>
                  <a:gd name="T12" fmla="*/ 5 w 5"/>
                  <a:gd name="T13" fmla="*/ 0 h 5"/>
                  <a:gd name="T14" fmla="*/ 5 w 5"/>
                  <a:gd name="T15" fmla="*/ 3 h 5"/>
                  <a:gd name="T16" fmla="*/ 3 w 5"/>
                  <a:gd name="T17" fmla="*/ 3 h 5"/>
                  <a:gd name="T18" fmla="*/ 3 w 5"/>
                  <a:gd name="T19" fmla="*/ 5 h 5"/>
                  <a:gd name="T20" fmla="*/ 0 w 5"/>
                  <a:gd name="T21" fmla="*/ 5 h 5"/>
                  <a:gd name="T22" fmla="*/ 0 w 5"/>
                  <a:gd name="T23" fmla="*/ 3 h 5"/>
                  <a:gd name="T24" fmla="*/ 0 w 5"/>
                  <a:gd name="T25" fmla="*/ 0 h 5"/>
                  <a:gd name="T26" fmla="*/ 0 w 5"/>
                  <a:gd name="T27" fmla="*/ 0 h 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5" h="5">
                    <a:moveTo>
                      <a:pt x="0" y="0"/>
                    </a:moveTo>
                    <a:lnTo>
                      <a:pt x="3" y="0"/>
                    </a:lnTo>
                    <a:lnTo>
                      <a:pt x="3" y="0"/>
                    </a:lnTo>
                    <a:lnTo>
                      <a:pt x="3" y="0"/>
                    </a:lnTo>
                    <a:lnTo>
                      <a:pt x="3" y="0"/>
                    </a:lnTo>
                    <a:lnTo>
                      <a:pt x="3" y="0"/>
                    </a:lnTo>
                    <a:lnTo>
                      <a:pt x="5" y="0"/>
                    </a:lnTo>
                    <a:lnTo>
                      <a:pt x="5" y="3"/>
                    </a:lnTo>
                    <a:lnTo>
                      <a:pt x="3" y="3"/>
                    </a:lnTo>
                    <a:lnTo>
                      <a:pt x="3" y="5"/>
                    </a:lnTo>
                    <a:lnTo>
                      <a:pt x="0" y="5"/>
                    </a:lnTo>
                    <a:lnTo>
                      <a:pt x="0" y="3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5">
                <a:solidFill>
                  <a:srgbClr val="808285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200" dirty="0"/>
              </a:p>
            </p:txBody>
          </p:sp>
          <p:sp>
            <p:nvSpPr>
              <p:cNvPr id="224" name="Freeform 350">
                <a:extLst>
                  <a:ext uri="{FF2B5EF4-FFF2-40B4-BE49-F238E27FC236}">
                    <a16:creationId xmlns:a16="http://schemas.microsoft.com/office/drawing/2014/main" id="{5597CE1A-1248-4B57-95B6-21CB5EFE560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401" y="3177"/>
                <a:ext cx="9" cy="7"/>
              </a:xfrm>
              <a:custGeom>
                <a:avLst/>
                <a:gdLst>
                  <a:gd name="T0" fmla="*/ 5 w 9"/>
                  <a:gd name="T1" fmla="*/ 4 h 7"/>
                  <a:gd name="T2" fmla="*/ 5 w 9"/>
                  <a:gd name="T3" fmla="*/ 4 h 7"/>
                  <a:gd name="T4" fmla="*/ 5 w 9"/>
                  <a:gd name="T5" fmla="*/ 4 h 7"/>
                  <a:gd name="T6" fmla="*/ 5 w 9"/>
                  <a:gd name="T7" fmla="*/ 4 h 7"/>
                  <a:gd name="T8" fmla="*/ 2 w 9"/>
                  <a:gd name="T9" fmla="*/ 7 h 7"/>
                  <a:gd name="T10" fmla="*/ 2 w 9"/>
                  <a:gd name="T11" fmla="*/ 4 h 7"/>
                  <a:gd name="T12" fmla="*/ 0 w 9"/>
                  <a:gd name="T13" fmla="*/ 4 h 7"/>
                  <a:gd name="T14" fmla="*/ 2 w 9"/>
                  <a:gd name="T15" fmla="*/ 2 h 7"/>
                  <a:gd name="T16" fmla="*/ 5 w 9"/>
                  <a:gd name="T17" fmla="*/ 0 h 7"/>
                  <a:gd name="T18" fmla="*/ 5 w 9"/>
                  <a:gd name="T19" fmla="*/ 2 h 7"/>
                  <a:gd name="T20" fmla="*/ 7 w 9"/>
                  <a:gd name="T21" fmla="*/ 2 h 7"/>
                  <a:gd name="T22" fmla="*/ 9 w 9"/>
                  <a:gd name="T23" fmla="*/ 2 h 7"/>
                  <a:gd name="T24" fmla="*/ 9 w 9"/>
                  <a:gd name="T25" fmla="*/ 2 h 7"/>
                  <a:gd name="T26" fmla="*/ 7 w 9"/>
                  <a:gd name="T27" fmla="*/ 4 h 7"/>
                  <a:gd name="T28" fmla="*/ 5 w 9"/>
                  <a:gd name="T29" fmla="*/ 4 h 7"/>
                  <a:gd name="T30" fmla="*/ 5 w 9"/>
                  <a:gd name="T31" fmla="*/ 4 h 7"/>
                  <a:gd name="T32" fmla="*/ 5 w 9"/>
                  <a:gd name="T33" fmla="*/ 4 h 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9" h="7">
                    <a:moveTo>
                      <a:pt x="5" y="4"/>
                    </a:moveTo>
                    <a:lnTo>
                      <a:pt x="5" y="4"/>
                    </a:lnTo>
                    <a:lnTo>
                      <a:pt x="5" y="4"/>
                    </a:lnTo>
                    <a:lnTo>
                      <a:pt x="5" y="4"/>
                    </a:lnTo>
                    <a:lnTo>
                      <a:pt x="2" y="7"/>
                    </a:lnTo>
                    <a:lnTo>
                      <a:pt x="2" y="4"/>
                    </a:lnTo>
                    <a:lnTo>
                      <a:pt x="0" y="4"/>
                    </a:lnTo>
                    <a:lnTo>
                      <a:pt x="2" y="2"/>
                    </a:lnTo>
                    <a:lnTo>
                      <a:pt x="5" y="0"/>
                    </a:lnTo>
                    <a:lnTo>
                      <a:pt x="5" y="2"/>
                    </a:lnTo>
                    <a:lnTo>
                      <a:pt x="7" y="2"/>
                    </a:lnTo>
                    <a:lnTo>
                      <a:pt x="9" y="2"/>
                    </a:lnTo>
                    <a:lnTo>
                      <a:pt x="9" y="2"/>
                    </a:lnTo>
                    <a:lnTo>
                      <a:pt x="7" y="4"/>
                    </a:lnTo>
                    <a:lnTo>
                      <a:pt x="5" y="4"/>
                    </a:lnTo>
                    <a:lnTo>
                      <a:pt x="5" y="4"/>
                    </a:lnTo>
                    <a:lnTo>
                      <a:pt x="5" y="4"/>
                    </a:lnTo>
                    <a:close/>
                  </a:path>
                </a:pathLst>
              </a:custGeom>
              <a:noFill/>
              <a:ln w="5">
                <a:solidFill>
                  <a:srgbClr val="808285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200" dirty="0"/>
              </a:p>
            </p:txBody>
          </p:sp>
          <p:sp>
            <p:nvSpPr>
              <p:cNvPr id="225" name="Freeform 351">
                <a:extLst>
                  <a:ext uri="{FF2B5EF4-FFF2-40B4-BE49-F238E27FC236}">
                    <a16:creationId xmlns:a16="http://schemas.microsoft.com/office/drawing/2014/main" id="{95FAF230-A61A-476D-A149-25F7BBE7203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379" y="3155"/>
                <a:ext cx="44" cy="36"/>
              </a:xfrm>
              <a:custGeom>
                <a:avLst/>
                <a:gdLst>
                  <a:gd name="T0" fmla="*/ 0 w 44"/>
                  <a:gd name="T1" fmla="*/ 17 h 36"/>
                  <a:gd name="T2" fmla="*/ 0 w 44"/>
                  <a:gd name="T3" fmla="*/ 14 h 36"/>
                  <a:gd name="T4" fmla="*/ 2 w 44"/>
                  <a:gd name="T5" fmla="*/ 12 h 36"/>
                  <a:gd name="T6" fmla="*/ 5 w 44"/>
                  <a:gd name="T7" fmla="*/ 9 h 36"/>
                  <a:gd name="T8" fmla="*/ 9 w 44"/>
                  <a:gd name="T9" fmla="*/ 7 h 36"/>
                  <a:gd name="T10" fmla="*/ 14 w 44"/>
                  <a:gd name="T11" fmla="*/ 7 h 36"/>
                  <a:gd name="T12" fmla="*/ 12 w 44"/>
                  <a:gd name="T13" fmla="*/ 9 h 36"/>
                  <a:gd name="T14" fmla="*/ 14 w 44"/>
                  <a:gd name="T15" fmla="*/ 12 h 36"/>
                  <a:gd name="T16" fmla="*/ 14 w 44"/>
                  <a:gd name="T17" fmla="*/ 17 h 36"/>
                  <a:gd name="T18" fmla="*/ 17 w 44"/>
                  <a:gd name="T19" fmla="*/ 14 h 36"/>
                  <a:gd name="T20" fmla="*/ 17 w 44"/>
                  <a:gd name="T21" fmla="*/ 12 h 36"/>
                  <a:gd name="T22" fmla="*/ 19 w 44"/>
                  <a:gd name="T23" fmla="*/ 9 h 36"/>
                  <a:gd name="T24" fmla="*/ 14 w 44"/>
                  <a:gd name="T25" fmla="*/ 5 h 36"/>
                  <a:gd name="T26" fmla="*/ 17 w 44"/>
                  <a:gd name="T27" fmla="*/ 0 h 36"/>
                  <a:gd name="T28" fmla="*/ 19 w 44"/>
                  <a:gd name="T29" fmla="*/ 5 h 36"/>
                  <a:gd name="T30" fmla="*/ 22 w 44"/>
                  <a:gd name="T31" fmla="*/ 7 h 36"/>
                  <a:gd name="T32" fmla="*/ 24 w 44"/>
                  <a:gd name="T33" fmla="*/ 5 h 36"/>
                  <a:gd name="T34" fmla="*/ 27 w 44"/>
                  <a:gd name="T35" fmla="*/ 5 h 36"/>
                  <a:gd name="T36" fmla="*/ 29 w 44"/>
                  <a:gd name="T37" fmla="*/ 2 h 36"/>
                  <a:gd name="T38" fmla="*/ 29 w 44"/>
                  <a:gd name="T39" fmla="*/ 0 h 36"/>
                  <a:gd name="T40" fmla="*/ 31 w 44"/>
                  <a:gd name="T41" fmla="*/ 2 h 36"/>
                  <a:gd name="T42" fmla="*/ 34 w 44"/>
                  <a:gd name="T43" fmla="*/ 7 h 36"/>
                  <a:gd name="T44" fmla="*/ 36 w 44"/>
                  <a:gd name="T45" fmla="*/ 2 h 36"/>
                  <a:gd name="T46" fmla="*/ 39 w 44"/>
                  <a:gd name="T47" fmla="*/ 2 h 36"/>
                  <a:gd name="T48" fmla="*/ 39 w 44"/>
                  <a:gd name="T49" fmla="*/ 7 h 36"/>
                  <a:gd name="T50" fmla="*/ 39 w 44"/>
                  <a:gd name="T51" fmla="*/ 9 h 36"/>
                  <a:gd name="T52" fmla="*/ 39 w 44"/>
                  <a:gd name="T53" fmla="*/ 12 h 36"/>
                  <a:gd name="T54" fmla="*/ 44 w 44"/>
                  <a:gd name="T55" fmla="*/ 12 h 36"/>
                  <a:gd name="T56" fmla="*/ 41 w 44"/>
                  <a:gd name="T57" fmla="*/ 14 h 36"/>
                  <a:gd name="T58" fmla="*/ 39 w 44"/>
                  <a:gd name="T59" fmla="*/ 17 h 36"/>
                  <a:gd name="T60" fmla="*/ 34 w 44"/>
                  <a:gd name="T61" fmla="*/ 14 h 36"/>
                  <a:gd name="T62" fmla="*/ 31 w 44"/>
                  <a:gd name="T63" fmla="*/ 12 h 36"/>
                  <a:gd name="T64" fmla="*/ 31 w 44"/>
                  <a:gd name="T65" fmla="*/ 17 h 36"/>
                  <a:gd name="T66" fmla="*/ 34 w 44"/>
                  <a:gd name="T67" fmla="*/ 17 h 36"/>
                  <a:gd name="T68" fmla="*/ 36 w 44"/>
                  <a:gd name="T69" fmla="*/ 19 h 36"/>
                  <a:gd name="T70" fmla="*/ 34 w 44"/>
                  <a:gd name="T71" fmla="*/ 22 h 36"/>
                  <a:gd name="T72" fmla="*/ 34 w 44"/>
                  <a:gd name="T73" fmla="*/ 17 h 36"/>
                  <a:gd name="T74" fmla="*/ 29 w 44"/>
                  <a:gd name="T75" fmla="*/ 19 h 36"/>
                  <a:gd name="T76" fmla="*/ 27 w 44"/>
                  <a:gd name="T77" fmla="*/ 19 h 36"/>
                  <a:gd name="T78" fmla="*/ 27 w 44"/>
                  <a:gd name="T79" fmla="*/ 22 h 36"/>
                  <a:gd name="T80" fmla="*/ 22 w 44"/>
                  <a:gd name="T81" fmla="*/ 24 h 36"/>
                  <a:gd name="T82" fmla="*/ 19 w 44"/>
                  <a:gd name="T83" fmla="*/ 26 h 36"/>
                  <a:gd name="T84" fmla="*/ 19 w 44"/>
                  <a:gd name="T85" fmla="*/ 29 h 36"/>
                  <a:gd name="T86" fmla="*/ 17 w 44"/>
                  <a:gd name="T87" fmla="*/ 34 h 36"/>
                  <a:gd name="T88" fmla="*/ 12 w 44"/>
                  <a:gd name="T89" fmla="*/ 34 h 36"/>
                  <a:gd name="T90" fmla="*/ 12 w 44"/>
                  <a:gd name="T91" fmla="*/ 31 h 36"/>
                  <a:gd name="T92" fmla="*/ 14 w 44"/>
                  <a:gd name="T93" fmla="*/ 29 h 36"/>
                  <a:gd name="T94" fmla="*/ 12 w 44"/>
                  <a:gd name="T95" fmla="*/ 26 h 36"/>
                  <a:gd name="T96" fmla="*/ 12 w 44"/>
                  <a:gd name="T97" fmla="*/ 24 h 36"/>
                  <a:gd name="T98" fmla="*/ 7 w 44"/>
                  <a:gd name="T99" fmla="*/ 22 h 36"/>
                  <a:gd name="T100" fmla="*/ 7 w 44"/>
                  <a:gd name="T101" fmla="*/ 24 h 36"/>
                  <a:gd name="T102" fmla="*/ 9 w 44"/>
                  <a:gd name="T103" fmla="*/ 26 h 36"/>
                  <a:gd name="T104" fmla="*/ 7 w 44"/>
                  <a:gd name="T105" fmla="*/ 31 h 36"/>
                  <a:gd name="T106" fmla="*/ 2 w 44"/>
                  <a:gd name="T107" fmla="*/ 26 h 36"/>
                  <a:gd name="T108" fmla="*/ 2 w 44"/>
                  <a:gd name="T109" fmla="*/ 19 h 36"/>
                  <a:gd name="T110" fmla="*/ 0 w 44"/>
                  <a:gd name="T111" fmla="*/ 17 h 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</a:cxnLst>
                <a:rect l="0" t="0" r="r" b="b"/>
                <a:pathLst>
                  <a:path w="44" h="36">
                    <a:moveTo>
                      <a:pt x="0" y="17"/>
                    </a:moveTo>
                    <a:lnTo>
                      <a:pt x="0" y="17"/>
                    </a:lnTo>
                    <a:lnTo>
                      <a:pt x="0" y="14"/>
                    </a:lnTo>
                    <a:lnTo>
                      <a:pt x="0" y="14"/>
                    </a:lnTo>
                    <a:lnTo>
                      <a:pt x="2" y="14"/>
                    </a:lnTo>
                    <a:lnTo>
                      <a:pt x="2" y="12"/>
                    </a:lnTo>
                    <a:lnTo>
                      <a:pt x="2" y="9"/>
                    </a:lnTo>
                    <a:lnTo>
                      <a:pt x="5" y="9"/>
                    </a:lnTo>
                    <a:lnTo>
                      <a:pt x="7" y="9"/>
                    </a:lnTo>
                    <a:lnTo>
                      <a:pt x="9" y="7"/>
                    </a:lnTo>
                    <a:lnTo>
                      <a:pt x="12" y="7"/>
                    </a:lnTo>
                    <a:lnTo>
                      <a:pt x="14" y="7"/>
                    </a:lnTo>
                    <a:lnTo>
                      <a:pt x="12" y="9"/>
                    </a:lnTo>
                    <a:lnTo>
                      <a:pt x="12" y="9"/>
                    </a:lnTo>
                    <a:lnTo>
                      <a:pt x="12" y="12"/>
                    </a:lnTo>
                    <a:lnTo>
                      <a:pt x="14" y="12"/>
                    </a:lnTo>
                    <a:lnTo>
                      <a:pt x="14" y="14"/>
                    </a:lnTo>
                    <a:lnTo>
                      <a:pt x="14" y="17"/>
                    </a:lnTo>
                    <a:lnTo>
                      <a:pt x="17" y="17"/>
                    </a:lnTo>
                    <a:lnTo>
                      <a:pt x="17" y="14"/>
                    </a:lnTo>
                    <a:lnTo>
                      <a:pt x="17" y="12"/>
                    </a:lnTo>
                    <a:lnTo>
                      <a:pt x="17" y="12"/>
                    </a:lnTo>
                    <a:lnTo>
                      <a:pt x="17" y="9"/>
                    </a:lnTo>
                    <a:lnTo>
                      <a:pt x="19" y="9"/>
                    </a:lnTo>
                    <a:lnTo>
                      <a:pt x="17" y="7"/>
                    </a:lnTo>
                    <a:lnTo>
                      <a:pt x="14" y="5"/>
                    </a:lnTo>
                    <a:lnTo>
                      <a:pt x="14" y="2"/>
                    </a:lnTo>
                    <a:lnTo>
                      <a:pt x="17" y="0"/>
                    </a:lnTo>
                    <a:lnTo>
                      <a:pt x="19" y="0"/>
                    </a:lnTo>
                    <a:lnTo>
                      <a:pt x="19" y="5"/>
                    </a:lnTo>
                    <a:lnTo>
                      <a:pt x="19" y="7"/>
                    </a:lnTo>
                    <a:lnTo>
                      <a:pt x="22" y="7"/>
                    </a:lnTo>
                    <a:lnTo>
                      <a:pt x="22" y="5"/>
                    </a:lnTo>
                    <a:lnTo>
                      <a:pt x="24" y="5"/>
                    </a:lnTo>
                    <a:lnTo>
                      <a:pt x="27" y="5"/>
                    </a:lnTo>
                    <a:lnTo>
                      <a:pt x="27" y="5"/>
                    </a:lnTo>
                    <a:lnTo>
                      <a:pt x="29" y="2"/>
                    </a:lnTo>
                    <a:lnTo>
                      <a:pt x="29" y="2"/>
                    </a:lnTo>
                    <a:lnTo>
                      <a:pt x="27" y="0"/>
                    </a:lnTo>
                    <a:lnTo>
                      <a:pt x="29" y="0"/>
                    </a:lnTo>
                    <a:lnTo>
                      <a:pt x="31" y="0"/>
                    </a:lnTo>
                    <a:lnTo>
                      <a:pt x="31" y="2"/>
                    </a:lnTo>
                    <a:lnTo>
                      <a:pt x="31" y="5"/>
                    </a:lnTo>
                    <a:lnTo>
                      <a:pt x="34" y="7"/>
                    </a:lnTo>
                    <a:lnTo>
                      <a:pt x="34" y="5"/>
                    </a:lnTo>
                    <a:lnTo>
                      <a:pt x="36" y="2"/>
                    </a:lnTo>
                    <a:lnTo>
                      <a:pt x="39" y="2"/>
                    </a:lnTo>
                    <a:lnTo>
                      <a:pt x="39" y="2"/>
                    </a:lnTo>
                    <a:lnTo>
                      <a:pt x="39" y="7"/>
                    </a:lnTo>
                    <a:lnTo>
                      <a:pt x="39" y="7"/>
                    </a:lnTo>
                    <a:lnTo>
                      <a:pt x="36" y="9"/>
                    </a:lnTo>
                    <a:lnTo>
                      <a:pt x="39" y="9"/>
                    </a:lnTo>
                    <a:lnTo>
                      <a:pt x="39" y="12"/>
                    </a:lnTo>
                    <a:lnTo>
                      <a:pt x="39" y="12"/>
                    </a:lnTo>
                    <a:lnTo>
                      <a:pt x="41" y="12"/>
                    </a:lnTo>
                    <a:lnTo>
                      <a:pt x="44" y="12"/>
                    </a:lnTo>
                    <a:lnTo>
                      <a:pt x="44" y="12"/>
                    </a:lnTo>
                    <a:lnTo>
                      <a:pt x="41" y="14"/>
                    </a:lnTo>
                    <a:lnTo>
                      <a:pt x="41" y="17"/>
                    </a:lnTo>
                    <a:lnTo>
                      <a:pt x="39" y="17"/>
                    </a:lnTo>
                    <a:lnTo>
                      <a:pt x="36" y="14"/>
                    </a:lnTo>
                    <a:lnTo>
                      <a:pt x="34" y="14"/>
                    </a:lnTo>
                    <a:lnTo>
                      <a:pt x="34" y="12"/>
                    </a:lnTo>
                    <a:lnTo>
                      <a:pt x="31" y="12"/>
                    </a:lnTo>
                    <a:lnTo>
                      <a:pt x="29" y="14"/>
                    </a:lnTo>
                    <a:lnTo>
                      <a:pt x="31" y="17"/>
                    </a:lnTo>
                    <a:lnTo>
                      <a:pt x="34" y="17"/>
                    </a:lnTo>
                    <a:lnTo>
                      <a:pt x="34" y="17"/>
                    </a:lnTo>
                    <a:lnTo>
                      <a:pt x="36" y="19"/>
                    </a:lnTo>
                    <a:lnTo>
                      <a:pt x="36" y="19"/>
                    </a:lnTo>
                    <a:lnTo>
                      <a:pt x="36" y="22"/>
                    </a:lnTo>
                    <a:lnTo>
                      <a:pt x="34" y="22"/>
                    </a:lnTo>
                    <a:lnTo>
                      <a:pt x="34" y="19"/>
                    </a:lnTo>
                    <a:lnTo>
                      <a:pt x="34" y="17"/>
                    </a:lnTo>
                    <a:lnTo>
                      <a:pt x="31" y="17"/>
                    </a:lnTo>
                    <a:lnTo>
                      <a:pt x="29" y="19"/>
                    </a:lnTo>
                    <a:lnTo>
                      <a:pt x="27" y="19"/>
                    </a:lnTo>
                    <a:lnTo>
                      <a:pt x="27" y="19"/>
                    </a:lnTo>
                    <a:lnTo>
                      <a:pt x="29" y="22"/>
                    </a:lnTo>
                    <a:lnTo>
                      <a:pt x="27" y="22"/>
                    </a:lnTo>
                    <a:lnTo>
                      <a:pt x="24" y="22"/>
                    </a:lnTo>
                    <a:lnTo>
                      <a:pt x="22" y="24"/>
                    </a:lnTo>
                    <a:lnTo>
                      <a:pt x="22" y="26"/>
                    </a:lnTo>
                    <a:lnTo>
                      <a:pt x="19" y="26"/>
                    </a:lnTo>
                    <a:lnTo>
                      <a:pt x="17" y="26"/>
                    </a:lnTo>
                    <a:lnTo>
                      <a:pt x="19" y="29"/>
                    </a:lnTo>
                    <a:lnTo>
                      <a:pt x="19" y="31"/>
                    </a:lnTo>
                    <a:lnTo>
                      <a:pt x="17" y="34"/>
                    </a:lnTo>
                    <a:lnTo>
                      <a:pt x="14" y="34"/>
                    </a:lnTo>
                    <a:lnTo>
                      <a:pt x="12" y="34"/>
                    </a:lnTo>
                    <a:lnTo>
                      <a:pt x="9" y="36"/>
                    </a:lnTo>
                    <a:lnTo>
                      <a:pt x="12" y="31"/>
                    </a:lnTo>
                    <a:lnTo>
                      <a:pt x="14" y="29"/>
                    </a:lnTo>
                    <a:lnTo>
                      <a:pt x="14" y="29"/>
                    </a:lnTo>
                    <a:lnTo>
                      <a:pt x="12" y="29"/>
                    </a:lnTo>
                    <a:lnTo>
                      <a:pt x="12" y="26"/>
                    </a:lnTo>
                    <a:lnTo>
                      <a:pt x="12" y="26"/>
                    </a:lnTo>
                    <a:lnTo>
                      <a:pt x="12" y="24"/>
                    </a:lnTo>
                    <a:lnTo>
                      <a:pt x="9" y="24"/>
                    </a:lnTo>
                    <a:lnTo>
                      <a:pt x="7" y="22"/>
                    </a:lnTo>
                    <a:lnTo>
                      <a:pt x="7" y="24"/>
                    </a:lnTo>
                    <a:lnTo>
                      <a:pt x="7" y="24"/>
                    </a:lnTo>
                    <a:lnTo>
                      <a:pt x="9" y="24"/>
                    </a:lnTo>
                    <a:lnTo>
                      <a:pt x="9" y="26"/>
                    </a:lnTo>
                    <a:lnTo>
                      <a:pt x="9" y="29"/>
                    </a:lnTo>
                    <a:lnTo>
                      <a:pt x="7" y="31"/>
                    </a:lnTo>
                    <a:lnTo>
                      <a:pt x="5" y="29"/>
                    </a:lnTo>
                    <a:lnTo>
                      <a:pt x="2" y="26"/>
                    </a:lnTo>
                    <a:lnTo>
                      <a:pt x="2" y="22"/>
                    </a:lnTo>
                    <a:lnTo>
                      <a:pt x="2" y="19"/>
                    </a:lnTo>
                    <a:lnTo>
                      <a:pt x="0" y="19"/>
                    </a:lnTo>
                    <a:lnTo>
                      <a:pt x="0" y="17"/>
                    </a:lnTo>
                    <a:lnTo>
                      <a:pt x="0" y="17"/>
                    </a:lnTo>
                    <a:close/>
                  </a:path>
                </a:pathLst>
              </a:custGeom>
              <a:noFill/>
              <a:ln w="5">
                <a:solidFill>
                  <a:srgbClr val="808285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200" dirty="0"/>
              </a:p>
            </p:txBody>
          </p:sp>
          <p:sp>
            <p:nvSpPr>
              <p:cNvPr id="226" name="Freeform 352">
                <a:extLst>
                  <a:ext uri="{FF2B5EF4-FFF2-40B4-BE49-F238E27FC236}">
                    <a16:creationId xmlns:a16="http://schemas.microsoft.com/office/drawing/2014/main" id="{A947993E-ED0E-4B01-A3A2-86AC91C2F82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403" y="3150"/>
                <a:ext cx="5" cy="2"/>
              </a:xfrm>
              <a:custGeom>
                <a:avLst/>
                <a:gdLst>
                  <a:gd name="T0" fmla="*/ 0 w 5"/>
                  <a:gd name="T1" fmla="*/ 0 h 2"/>
                  <a:gd name="T2" fmla="*/ 0 w 5"/>
                  <a:gd name="T3" fmla="*/ 0 h 2"/>
                  <a:gd name="T4" fmla="*/ 0 w 5"/>
                  <a:gd name="T5" fmla="*/ 0 h 2"/>
                  <a:gd name="T6" fmla="*/ 0 w 5"/>
                  <a:gd name="T7" fmla="*/ 0 h 2"/>
                  <a:gd name="T8" fmla="*/ 3 w 5"/>
                  <a:gd name="T9" fmla="*/ 0 h 2"/>
                  <a:gd name="T10" fmla="*/ 3 w 5"/>
                  <a:gd name="T11" fmla="*/ 0 h 2"/>
                  <a:gd name="T12" fmla="*/ 5 w 5"/>
                  <a:gd name="T13" fmla="*/ 0 h 2"/>
                  <a:gd name="T14" fmla="*/ 5 w 5"/>
                  <a:gd name="T15" fmla="*/ 2 h 2"/>
                  <a:gd name="T16" fmla="*/ 5 w 5"/>
                  <a:gd name="T17" fmla="*/ 2 h 2"/>
                  <a:gd name="T18" fmla="*/ 5 w 5"/>
                  <a:gd name="T19" fmla="*/ 2 h 2"/>
                  <a:gd name="T20" fmla="*/ 3 w 5"/>
                  <a:gd name="T21" fmla="*/ 0 h 2"/>
                  <a:gd name="T22" fmla="*/ 3 w 5"/>
                  <a:gd name="T23" fmla="*/ 0 h 2"/>
                  <a:gd name="T24" fmla="*/ 0 w 5"/>
                  <a:gd name="T25" fmla="*/ 0 h 2"/>
                  <a:gd name="T26" fmla="*/ 0 w 5"/>
                  <a:gd name="T27" fmla="*/ 0 h 2"/>
                  <a:gd name="T28" fmla="*/ 0 w 5"/>
                  <a:gd name="T29" fmla="*/ 0 h 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5" h="2">
                    <a:moveTo>
                      <a:pt x="0" y="0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3" y="0"/>
                    </a:lnTo>
                    <a:lnTo>
                      <a:pt x="3" y="0"/>
                    </a:lnTo>
                    <a:lnTo>
                      <a:pt x="5" y="0"/>
                    </a:lnTo>
                    <a:lnTo>
                      <a:pt x="5" y="2"/>
                    </a:lnTo>
                    <a:lnTo>
                      <a:pt x="5" y="2"/>
                    </a:lnTo>
                    <a:lnTo>
                      <a:pt x="5" y="2"/>
                    </a:lnTo>
                    <a:lnTo>
                      <a:pt x="3" y="0"/>
                    </a:lnTo>
                    <a:lnTo>
                      <a:pt x="3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5">
                <a:solidFill>
                  <a:srgbClr val="808285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200" dirty="0"/>
              </a:p>
            </p:txBody>
          </p:sp>
          <p:sp>
            <p:nvSpPr>
              <p:cNvPr id="227" name="Freeform 353">
                <a:extLst>
                  <a:ext uri="{FF2B5EF4-FFF2-40B4-BE49-F238E27FC236}">
                    <a16:creationId xmlns:a16="http://schemas.microsoft.com/office/drawing/2014/main" id="{8A586733-9C72-4797-BC80-0BC510B64F1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408" y="3140"/>
                <a:ext cx="17" cy="12"/>
              </a:xfrm>
              <a:custGeom>
                <a:avLst/>
                <a:gdLst>
                  <a:gd name="T0" fmla="*/ 7 w 17"/>
                  <a:gd name="T1" fmla="*/ 5 h 12"/>
                  <a:gd name="T2" fmla="*/ 7 w 17"/>
                  <a:gd name="T3" fmla="*/ 5 h 12"/>
                  <a:gd name="T4" fmla="*/ 7 w 17"/>
                  <a:gd name="T5" fmla="*/ 5 h 12"/>
                  <a:gd name="T6" fmla="*/ 5 w 17"/>
                  <a:gd name="T7" fmla="*/ 5 h 12"/>
                  <a:gd name="T8" fmla="*/ 5 w 17"/>
                  <a:gd name="T9" fmla="*/ 2 h 12"/>
                  <a:gd name="T10" fmla="*/ 5 w 17"/>
                  <a:gd name="T11" fmla="*/ 2 h 12"/>
                  <a:gd name="T12" fmla="*/ 5 w 17"/>
                  <a:gd name="T13" fmla="*/ 2 h 12"/>
                  <a:gd name="T14" fmla="*/ 7 w 17"/>
                  <a:gd name="T15" fmla="*/ 0 h 12"/>
                  <a:gd name="T16" fmla="*/ 7 w 17"/>
                  <a:gd name="T17" fmla="*/ 0 h 12"/>
                  <a:gd name="T18" fmla="*/ 10 w 17"/>
                  <a:gd name="T19" fmla="*/ 0 h 12"/>
                  <a:gd name="T20" fmla="*/ 10 w 17"/>
                  <a:gd name="T21" fmla="*/ 0 h 12"/>
                  <a:gd name="T22" fmla="*/ 12 w 17"/>
                  <a:gd name="T23" fmla="*/ 0 h 12"/>
                  <a:gd name="T24" fmla="*/ 15 w 17"/>
                  <a:gd name="T25" fmla="*/ 0 h 12"/>
                  <a:gd name="T26" fmla="*/ 15 w 17"/>
                  <a:gd name="T27" fmla="*/ 2 h 12"/>
                  <a:gd name="T28" fmla="*/ 12 w 17"/>
                  <a:gd name="T29" fmla="*/ 2 h 12"/>
                  <a:gd name="T30" fmla="*/ 12 w 17"/>
                  <a:gd name="T31" fmla="*/ 2 h 12"/>
                  <a:gd name="T32" fmla="*/ 15 w 17"/>
                  <a:gd name="T33" fmla="*/ 2 h 12"/>
                  <a:gd name="T34" fmla="*/ 17 w 17"/>
                  <a:gd name="T35" fmla="*/ 2 h 12"/>
                  <a:gd name="T36" fmla="*/ 17 w 17"/>
                  <a:gd name="T37" fmla="*/ 5 h 12"/>
                  <a:gd name="T38" fmla="*/ 17 w 17"/>
                  <a:gd name="T39" fmla="*/ 5 h 12"/>
                  <a:gd name="T40" fmla="*/ 17 w 17"/>
                  <a:gd name="T41" fmla="*/ 5 h 12"/>
                  <a:gd name="T42" fmla="*/ 17 w 17"/>
                  <a:gd name="T43" fmla="*/ 7 h 12"/>
                  <a:gd name="T44" fmla="*/ 15 w 17"/>
                  <a:gd name="T45" fmla="*/ 7 h 12"/>
                  <a:gd name="T46" fmla="*/ 12 w 17"/>
                  <a:gd name="T47" fmla="*/ 10 h 12"/>
                  <a:gd name="T48" fmla="*/ 10 w 17"/>
                  <a:gd name="T49" fmla="*/ 10 h 12"/>
                  <a:gd name="T50" fmla="*/ 10 w 17"/>
                  <a:gd name="T51" fmla="*/ 10 h 12"/>
                  <a:gd name="T52" fmla="*/ 7 w 17"/>
                  <a:gd name="T53" fmla="*/ 10 h 12"/>
                  <a:gd name="T54" fmla="*/ 5 w 17"/>
                  <a:gd name="T55" fmla="*/ 12 h 12"/>
                  <a:gd name="T56" fmla="*/ 5 w 17"/>
                  <a:gd name="T57" fmla="*/ 12 h 12"/>
                  <a:gd name="T58" fmla="*/ 5 w 17"/>
                  <a:gd name="T59" fmla="*/ 12 h 12"/>
                  <a:gd name="T60" fmla="*/ 2 w 17"/>
                  <a:gd name="T61" fmla="*/ 12 h 12"/>
                  <a:gd name="T62" fmla="*/ 2 w 17"/>
                  <a:gd name="T63" fmla="*/ 10 h 12"/>
                  <a:gd name="T64" fmla="*/ 2 w 17"/>
                  <a:gd name="T65" fmla="*/ 10 h 12"/>
                  <a:gd name="T66" fmla="*/ 2 w 17"/>
                  <a:gd name="T67" fmla="*/ 7 h 12"/>
                  <a:gd name="T68" fmla="*/ 0 w 17"/>
                  <a:gd name="T69" fmla="*/ 7 h 12"/>
                  <a:gd name="T70" fmla="*/ 0 w 17"/>
                  <a:gd name="T71" fmla="*/ 7 h 12"/>
                  <a:gd name="T72" fmla="*/ 0 w 17"/>
                  <a:gd name="T73" fmla="*/ 7 h 12"/>
                  <a:gd name="T74" fmla="*/ 2 w 17"/>
                  <a:gd name="T75" fmla="*/ 5 h 12"/>
                  <a:gd name="T76" fmla="*/ 2 w 17"/>
                  <a:gd name="T77" fmla="*/ 5 h 12"/>
                  <a:gd name="T78" fmla="*/ 5 w 17"/>
                  <a:gd name="T79" fmla="*/ 5 h 12"/>
                  <a:gd name="T80" fmla="*/ 5 w 17"/>
                  <a:gd name="T81" fmla="*/ 5 h 12"/>
                  <a:gd name="T82" fmla="*/ 7 w 17"/>
                  <a:gd name="T83" fmla="*/ 5 h 12"/>
                  <a:gd name="T84" fmla="*/ 7 w 17"/>
                  <a:gd name="T85" fmla="*/ 5 h 12"/>
                  <a:gd name="T86" fmla="*/ 7 w 17"/>
                  <a:gd name="T87" fmla="*/ 5 h 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</a:cxnLst>
                <a:rect l="0" t="0" r="r" b="b"/>
                <a:pathLst>
                  <a:path w="17" h="12">
                    <a:moveTo>
                      <a:pt x="7" y="5"/>
                    </a:moveTo>
                    <a:lnTo>
                      <a:pt x="7" y="5"/>
                    </a:lnTo>
                    <a:lnTo>
                      <a:pt x="7" y="5"/>
                    </a:lnTo>
                    <a:lnTo>
                      <a:pt x="5" y="5"/>
                    </a:lnTo>
                    <a:lnTo>
                      <a:pt x="5" y="2"/>
                    </a:lnTo>
                    <a:lnTo>
                      <a:pt x="5" y="2"/>
                    </a:lnTo>
                    <a:lnTo>
                      <a:pt x="5" y="2"/>
                    </a:lnTo>
                    <a:lnTo>
                      <a:pt x="7" y="0"/>
                    </a:lnTo>
                    <a:lnTo>
                      <a:pt x="7" y="0"/>
                    </a:lnTo>
                    <a:lnTo>
                      <a:pt x="10" y="0"/>
                    </a:lnTo>
                    <a:lnTo>
                      <a:pt x="10" y="0"/>
                    </a:lnTo>
                    <a:lnTo>
                      <a:pt x="12" y="0"/>
                    </a:lnTo>
                    <a:lnTo>
                      <a:pt x="15" y="0"/>
                    </a:lnTo>
                    <a:lnTo>
                      <a:pt x="15" y="2"/>
                    </a:lnTo>
                    <a:lnTo>
                      <a:pt x="12" y="2"/>
                    </a:lnTo>
                    <a:lnTo>
                      <a:pt x="12" y="2"/>
                    </a:lnTo>
                    <a:lnTo>
                      <a:pt x="15" y="2"/>
                    </a:lnTo>
                    <a:lnTo>
                      <a:pt x="17" y="2"/>
                    </a:lnTo>
                    <a:lnTo>
                      <a:pt x="17" y="5"/>
                    </a:lnTo>
                    <a:lnTo>
                      <a:pt x="17" y="5"/>
                    </a:lnTo>
                    <a:lnTo>
                      <a:pt x="17" y="5"/>
                    </a:lnTo>
                    <a:lnTo>
                      <a:pt x="17" y="7"/>
                    </a:lnTo>
                    <a:lnTo>
                      <a:pt x="15" y="7"/>
                    </a:lnTo>
                    <a:lnTo>
                      <a:pt x="12" y="10"/>
                    </a:lnTo>
                    <a:lnTo>
                      <a:pt x="10" y="10"/>
                    </a:lnTo>
                    <a:lnTo>
                      <a:pt x="10" y="10"/>
                    </a:lnTo>
                    <a:lnTo>
                      <a:pt x="7" y="10"/>
                    </a:lnTo>
                    <a:lnTo>
                      <a:pt x="5" y="12"/>
                    </a:lnTo>
                    <a:lnTo>
                      <a:pt x="5" y="12"/>
                    </a:lnTo>
                    <a:lnTo>
                      <a:pt x="5" y="12"/>
                    </a:lnTo>
                    <a:lnTo>
                      <a:pt x="2" y="12"/>
                    </a:lnTo>
                    <a:lnTo>
                      <a:pt x="2" y="10"/>
                    </a:lnTo>
                    <a:lnTo>
                      <a:pt x="2" y="10"/>
                    </a:lnTo>
                    <a:lnTo>
                      <a:pt x="2" y="7"/>
                    </a:lnTo>
                    <a:lnTo>
                      <a:pt x="0" y="7"/>
                    </a:lnTo>
                    <a:lnTo>
                      <a:pt x="0" y="7"/>
                    </a:lnTo>
                    <a:lnTo>
                      <a:pt x="0" y="7"/>
                    </a:lnTo>
                    <a:lnTo>
                      <a:pt x="2" y="5"/>
                    </a:lnTo>
                    <a:lnTo>
                      <a:pt x="2" y="5"/>
                    </a:lnTo>
                    <a:lnTo>
                      <a:pt x="5" y="5"/>
                    </a:lnTo>
                    <a:lnTo>
                      <a:pt x="5" y="5"/>
                    </a:lnTo>
                    <a:lnTo>
                      <a:pt x="7" y="5"/>
                    </a:lnTo>
                    <a:lnTo>
                      <a:pt x="7" y="5"/>
                    </a:lnTo>
                    <a:lnTo>
                      <a:pt x="7" y="5"/>
                    </a:lnTo>
                    <a:close/>
                  </a:path>
                </a:pathLst>
              </a:custGeom>
              <a:noFill/>
              <a:ln w="5">
                <a:solidFill>
                  <a:srgbClr val="808285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200" dirty="0"/>
              </a:p>
            </p:txBody>
          </p:sp>
          <p:sp>
            <p:nvSpPr>
              <p:cNvPr id="228" name="Freeform 354">
                <a:extLst>
                  <a:ext uri="{FF2B5EF4-FFF2-40B4-BE49-F238E27FC236}">
                    <a16:creationId xmlns:a16="http://schemas.microsoft.com/office/drawing/2014/main" id="{2DA4445C-F24E-408D-B2EA-B1111ACD5D9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418" y="3135"/>
                <a:ext cx="2" cy="3"/>
              </a:xfrm>
              <a:custGeom>
                <a:avLst/>
                <a:gdLst>
                  <a:gd name="T0" fmla="*/ 0 w 2"/>
                  <a:gd name="T1" fmla="*/ 0 h 3"/>
                  <a:gd name="T2" fmla="*/ 0 w 2"/>
                  <a:gd name="T3" fmla="*/ 0 h 3"/>
                  <a:gd name="T4" fmla="*/ 0 w 2"/>
                  <a:gd name="T5" fmla="*/ 0 h 3"/>
                  <a:gd name="T6" fmla="*/ 0 w 2"/>
                  <a:gd name="T7" fmla="*/ 0 h 3"/>
                  <a:gd name="T8" fmla="*/ 0 w 2"/>
                  <a:gd name="T9" fmla="*/ 0 h 3"/>
                  <a:gd name="T10" fmla="*/ 2 w 2"/>
                  <a:gd name="T11" fmla="*/ 0 h 3"/>
                  <a:gd name="T12" fmla="*/ 2 w 2"/>
                  <a:gd name="T13" fmla="*/ 0 h 3"/>
                  <a:gd name="T14" fmla="*/ 2 w 2"/>
                  <a:gd name="T15" fmla="*/ 0 h 3"/>
                  <a:gd name="T16" fmla="*/ 2 w 2"/>
                  <a:gd name="T17" fmla="*/ 3 h 3"/>
                  <a:gd name="T18" fmla="*/ 2 w 2"/>
                  <a:gd name="T19" fmla="*/ 3 h 3"/>
                  <a:gd name="T20" fmla="*/ 0 w 2"/>
                  <a:gd name="T21" fmla="*/ 3 h 3"/>
                  <a:gd name="T22" fmla="*/ 0 w 2"/>
                  <a:gd name="T23" fmla="*/ 3 h 3"/>
                  <a:gd name="T24" fmla="*/ 0 w 2"/>
                  <a:gd name="T25" fmla="*/ 0 h 3"/>
                  <a:gd name="T26" fmla="*/ 0 w 2"/>
                  <a:gd name="T27" fmla="*/ 0 h 3"/>
                  <a:gd name="T28" fmla="*/ 0 w 2"/>
                  <a:gd name="T29" fmla="*/ 0 h 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2" h="3">
                    <a:moveTo>
                      <a:pt x="0" y="0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2" y="0"/>
                    </a:lnTo>
                    <a:lnTo>
                      <a:pt x="2" y="0"/>
                    </a:lnTo>
                    <a:lnTo>
                      <a:pt x="2" y="0"/>
                    </a:lnTo>
                    <a:lnTo>
                      <a:pt x="2" y="3"/>
                    </a:lnTo>
                    <a:lnTo>
                      <a:pt x="2" y="3"/>
                    </a:lnTo>
                    <a:lnTo>
                      <a:pt x="0" y="3"/>
                    </a:lnTo>
                    <a:lnTo>
                      <a:pt x="0" y="3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5">
                <a:solidFill>
                  <a:srgbClr val="808285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200" dirty="0"/>
              </a:p>
            </p:txBody>
          </p:sp>
          <p:sp>
            <p:nvSpPr>
              <p:cNvPr id="229" name="Freeform 355">
                <a:extLst>
                  <a:ext uri="{FF2B5EF4-FFF2-40B4-BE49-F238E27FC236}">
                    <a16:creationId xmlns:a16="http://schemas.microsoft.com/office/drawing/2014/main" id="{88A7BDFC-A089-4A3F-B7AD-14D72BA1D7C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493" y="3082"/>
                <a:ext cx="15" cy="19"/>
              </a:xfrm>
              <a:custGeom>
                <a:avLst/>
                <a:gdLst>
                  <a:gd name="T0" fmla="*/ 3 w 15"/>
                  <a:gd name="T1" fmla="*/ 12 h 19"/>
                  <a:gd name="T2" fmla="*/ 3 w 15"/>
                  <a:gd name="T3" fmla="*/ 12 h 19"/>
                  <a:gd name="T4" fmla="*/ 3 w 15"/>
                  <a:gd name="T5" fmla="*/ 9 h 19"/>
                  <a:gd name="T6" fmla="*/ 5 w 15"/>
                  <a:gd name="T7" fmla="*/ 9 h 19"/>
                  <a:gd name="T8" fmla="*/ 8 w 15"/>
                  <a:gd name="T9" fmla="*/ 7 h 19"/>
                  <a:gd name="T10" fmla="*/ 8 w 15"/>
                  <a:gd name="T11" fmla="*/ 7 h 19"/>
                  <a:gd name="T12" fmla="*/ 10 w 15"/>
                  <a:gd name="T13" fmla="*/ 4 h 19"/>
                  <a:gd name="T14" fmla="*/ 10 w 15"/>
                  <a:gd name="T15" fmla="*/ 2 h 19"/>
                  <a:gd name="T16" fmla="*/ 10 w 15"/>
                  <a:gd name="T17" fmla="*/ 2 h 19"/>
                  <a:gd name="T18" fmla="*/ 12 w 15"/>
                  <a:gd name="T19" fmla="*/ 0 h 19"/>
                  <a:gd name="T20" fmla="*/ 12 w 15"/>
                  <a:gd name="T21" fmla="*/ 0 h 19"/>
                  <a:gd name="T22" fmla="*/ 12 w 15"/>
                  <a:gd name="T23" fmla="*/ 2 h 19"/>
                  <a:gd name="T24" fmla="*/ 12 w 15"/>
                  <a:gd name="T25" fmla="*/ 2 h 19"/>
                  <a:gd name="T26" fmla="*/ 15 w 15"/>
                  <a:gd name="T27" fmla="*/ 2 h 19"/>
                  <a:gd name="T28" fmla="*/ 15 w 15"/>
                  <a:gd name="T29" fmla="*/ 2 h 19"/>
                  <a:gd name="T30" fmla="*/ 12 w 15"/>
                  <a:gd name="T31" fmla="*/ 4 h 19"/>
                  <a:gd name="T32" fmla="*/ 10 w 15"/>
                  <a:gd name="T33" fmla="*/ 7 h 19"/>
                  <a:gd name="T34" fmla="*/ 8 w 15"/>
                  <a:gd name="T35" fmla="*/ 9 h 19"/>
                  <a:gd name="T36" fmla="*/ 8 w 15"/>
                  <a:gd name="T37" fmla="*/ 12 h 19"/>
                  <a:gd name="T38" fmla="*/ 8 w 15"/>
                  <a:gd name="T39" fmla="*/ 14 h 19"/>
                  <a:gd name="T40" fmla="*/ 8 w 15"/>
                  <a:gd name="T41" fmla="*/ 14 h 19"/>
                  <a:gd name="T42" fmla="*/ 5 w 15"/>
                  <a:gd name="T43" fmla="*/ 17 h 19"/>
                  <a:gd name="T44" fmla="*/ 5 w 15"/>
                  <a:gd name="T45" fmla="*/ 17 h 19"/>
                  <a:gd name="T46" fmla="*/ 5 w 15"/>
                  <a:gd name="T47" fmla="*/ 17 h 19"/>
                  <a:gd name="T48" fmla="*/ 0 w 15"/>
                  <a:gd name="T49" fmla="*/ 19 h 19"/>
                  <a:gd name="T50" fmla="*/ 0 w 15"/>
                  <a:gd name="T51" fmla="*/ 19 h 19"/>
                  <a:gd name="T52" fmla="*/ 0 w 15"/>
                  <a:gd name="T53" fmla="*/ 14 h 19"/>
                  <a:gd name="T54" fmla="*/ 0 w 15"/>
                  <a:gd name="T55" fmla="*/ 14 h 19"/>
                  <a:gd name="T56" fmla="*/ 3 w 15"/>
                  <a:gd name="T57" fmla="*/ 12 h 19"/>
                  <a:gd name="T58" fmla="*/ 3 w 15"/>
                  <a:gd name="T59" fmla="*/ 12 h 19"/>
                  <a:gd name="T60" fmla="*/ 3 w 15"/>
                  <a:gd name="T61" fmla="*/ 12 h 19"/>
                  <a:gd name="T62" fmla="*/ 3 w 15"/>
                  <a:gd name="T63" fmla="*/ 12 h 1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</a:cxnLst>
                <a:rect l="0" t="0" r="r" b="b"/>
                <a:pathLst>
                  <a:path w="15" h="19">
                    <a:moveTo>
                      <a:pt x="3" y="12"/>
                    </a:moveTo>
                    <a:lnTo>
                      <a:pt x="3" y="12"/>
                    </a:lnTo>
                    <a:lnTo>
                      <a:pt x="3" y="9"/>
                    </a:lnTo>
                    <a:lnTo>
                      <a:pt x="5" y="9"/>
                    </a:lnTo>
                    <a:lnTo>
                      <a:pt x="8" y="7"/>
                    </a:lnTo>
                    <a:lnTo>
                      <a:pt x="8" y="7"/>
                    </a:lnTo>
                    <a:lnTo>
                      <a:pt x="10" y="4"/>
                    </a:lnTo>
                    <a:lnTo>
                      <a:pt x="10" y="2"/>
                    </a:lnTo>
                    <a:lnTo>
                      <a:pt x="10" y="2"/>
                    </a:lnTo>
                    <a:lnTo>
                      <a:pt x="12" y="0"/>
                    </a:lnTo>
                    <a:lnTo>
                      <a:pt x="12" y="0"/>
                    </a:lnTo>
                    <a:lnTo>
                      <a:pt x="12" y="2"/>
                    </a:lnTo>
                    <a:lnTo>
                      <a:pt x="12" y="2"/>
                    </a:lnTo>
                    <a:lnTo>
                      <a:pt x="15" y="2"/>
                    </a:lnTo>
                    <a:lnTo>
                      <a:pt x="15" y="2"/>
                    </a:lnTo>
                    <a:lnTo>
                      <a:pt x="12" y="4"/>
                    </a:lnTo>
                    <a:lnTo>
                      <a:pt x="10" y="7"/>
                    </a:lnTo>
                    <a:lnTo>
                      <a:pt x="8" y="9"/>
                    </a:lnTo>
                    <a:lnTo>
                      <a:pt x="8" y="12"/>
                    </a:lnTo>
                    <a:lnTo>
                      <a:pt x="8" y="14"/>
                    </a:lnTo>
                    <a:lnTo>
                      <a:pt x="8" y="14"/>
                    </a:lnTo>
                    <a:lnTo>
                      <a:pt x="5" y="17"/>
                    </a:lnTo>
                    <a:lnTo>
                      <a:pt x="5" y="17"/>
                    </a:lnTo>
                    <a:lnTo>
                      <a:pt x="5" y="17"/>
                    </a:lnTo>
                    <a:lnTo>
                      <a:pt x="0" y="19"/>
                    </a:lnTo>
                    <a:lnTo>
                      <a:pt x="0" y="19"/>
                    </a:lnTo>
                    <a:lnTo>
                      <a:pt x="0" y="14"/>
                    </a:lnTo>
                    <a:lnTo>
                      <a:pt x="0" y="14"/>
                    </a:lnTo>
                    <a:lnTo>
                      <a:pt x="3" y="12"/>
                    </a:lnTo>
                    <a:lnTo>
                      <a:pt x="3" y="12"/>
                    </a:lnTo>
                    <a:lnTo>
                      <a:pt x="3" y="12"/>
                    </a:lnTo>
                    <a:lnTo>
                      <a:pt x="3" y="12"/>
                    </a:lnTo>
                    <a:close/>
                  </a:path>
                </a:pathLst>
              </a:custGeom>
              <a:noFill/>
              <a:ln w="5">
                <a:solidFill>
                  <a:srgbClr val="808285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200" dirty="0"/>
              </a:p>
            </p:txBody>
          </p:sp>
          <p:sp>
            <p:nvSpPr>
              <p:cNvPr id="230" name="Freeform 356">
                <a:extLst>
                  <a:ext uri="{FF2B5EF4-FFF2-40B4-BE49-F238E27FC236}">
                    <a16:creationId xmlns:a16="http://schemas.microsoft.com/office/drawing/2014/main" id="{CF88B9CE-B764-434C-B51D-6FF0502F200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510" y="3077"/>
                <a:ext cx="10" cy="7"/>
              </a:xfrm>
              <a:custGeom>
                <a:avLst/>
                <a:gdLst>
                  <a:gd name="T0" fmla="*/ 0 w 10"/>
                  <a:gd name="T1" fmla="*/ 5 h 7"/>
                  <a:gd name="T2" fmla="*/ 0 w 10"/>
                  <a:gd name="T3" fmla="*/ 5 h 7"/>
                  <a:gd name="T4" fmla="*/ 0 w 10"/>
                  <a:gd name="T5" fmla="*/ 5 h 7"/>
                  <a:gd name="T6" fmla="*/ 0 w 10"/>
                  <a:gd name="T7" fmla="*/ 2 h 7"/>
                  <a:gd name="T8" fmla="*/ 3 w 10"/>
                  <a:gd name="T9" fmla="*/ 2 h 7"/>
                  <a:gd name="T10" fmla="*/ 3 w 10"/>
                  <a:gd name="T11" fmla="*/ 0 h 7"/>
                  <a:gd name="T12" fmla="*/ 5 w 10"/>
                  <a:gd name="T13" fmla="*/ 2 h 7"/>
                  <a:gd name="T14" fmla="*/ 5 w 10"/>
                  <a:gd name="T15" fmla="*/ 2 h 7"/>
                  <a:gd name="T16" fmla="*/ 5 w 10"/>
                  <a:gd name="T17" fmla="*/ 2 h 7"/>
                  <a:gd name="T18" fmla="*/ 8 w 10"/>
                  <a:gd name="T19" fmla="*/ 2 h 7"/>
                  <a:gd name="T20" fmla="*/ 10 w 10"/>
                  <a:gd name="T21" fmla="*/ 2 h 7"/>
                  <a:gd name="T22" fmla="*/ 10 w 10"/>
                  <a:gd name="T23" fmla="*/ 5 h 7"/>
                  <a:gd name="T24" fmla="*/ 10 w 10"/>
                  <a:gd name="T25" fmla="*/ 5 h 7"/>
                  <a:gd name="T26" fmla="*/ 8 w 10"/>
                  <a:gd name="T27" fmla="*/ 7 h 7"/>
                  <a:gd name="T28" fmla="*/ 5 w 10"/>
                  <a:gd name="T29" fmla="*/ 7 h 7"/>
                  <a:gd name="T30" fmla="*/ 3 w 10"/>
                  <a:gd name="T31" fmla="*/ 7 h 7"/>
                  <a:gd name="T32" fmla="*/ 3 w 10"/>
                  <a:gd name="T33" fmla="*/ 5 h 7"/>
                  <a:gd name="T34" fmla="*/ 3 w 10"/>
                  <a:gd name="T35" fmla="*/ 5 h 7"/>
                  <a:gd name="T36" fmla="*/ 3 w 10"/>
                  <a:gd name="T37" fmla="*/ 5 h 7"/>
                  <a:gd name="T38" fmla="*/ 0 w 10"/>
                  <a:gd name="T39" fmla="*/ 5 h 7"/>
                  <a:gd name="T40" fmla="*/ 0 w 10"/>
                  <a:gd name="T41" fmla="*/ 5 h 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</a:cxnLst>
                <a:rect l="0" t="0" r="r" b="b"/>
                <a:pathLst>
                  <a:path w="10" h="7">
                    <a:moveTo>
                      <a:pt x="0" y="5"/>
                    </a:moveTo>
                    <a:lnTo>
                      <a:pt x="0" y="5"/>
                    </a:lnTo>
                    <a:lnTo>
                      <a:pt x="0" y="5"/>
                    </a:lnTo>
                    <a:lnTo>
                      <a:pt x="0" y="2"/>
                    </a:lnTo>
                    <a:lnTo>
                      <a:pt x="3" y="2"/>
                    </a:lnTo>
                    <a:lnTo>
                      <a:pt x="3" y="0"/>
                    </a:lnTo>
                    <a:lnTo>
                      <a:pt x="5" y="2"/>
                    </a:lnTo>
                    <a:lnTo>
                      <a:pt x="5" y="2"/>
                    </a:lnTo>
                    <a:lnTo>
                      <a:pt x="5" y="2"/>
                    </a:lnTo>
                    <a:lnTo>
                      <a:pt x="8" y="2"/>
                    </a:lnTo>
                    <a:lnTo>
                      <a:pt x="10" y="2"/>
                    </a:lnTo>
                    <a:lnTo>
                      <a:pt x="10" y="5"/>
                    </a:lnTo>
                    <a:lnTo>
                      <a:pt x="10" y="5"/>
                    </a:lnTo>
                    <a:lnTo>
                      <a:pt x="8" y="7"/>
                    </a:lnTo>
                    <a:lnTo>
                      <a:pt x="5" y="7"/>
                    </a:lnTo>
                    <a:lnTo>
                      <a:pt x="3" y="7"/>
                    </a:lnTo>
                    <a:lnTo>
                      <a:pt x="3" y="5"/>
                    </a:lnTo>
                    <a:lnTo>
                      <a:pt x="3" y="5"/>
                    </a:lnTo>
                    <a:lnTo>
                      <a:pt x="3" y="5"/>
                    </a:lnTo>
                    <a:lnTo>
                      <a:pt x="0" y="5"/>
                    </a:lnTo>
                    <a:lnTo>
                      <a:pt x="0" y="5"/>
                    </a:lnTo>
                    <a:close/>
                  </a:path>
                </a:pathLst>
              </a:custGeom>
              <a:noFill/>
              <a:ln w="5">
                <a:solidFill>
                  <a:srgbClr val="808285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200" dirty="0"/>
              </a:p>
            </p:txBody>
          </p:sp>
          <p:sp>
            <p:nvSpPr>
              <p:cNvPr id="231" name="Freeform 357">
                <a:extLst>
                  <a:ext uri="{FF2B5EF4-FFF2-40B4-BE49-F238E27FC236}">
                    <a16:creationId xmlns:a16="http://schemas.microsoft.com/office/drawing/2014/main" id="{B840288C-8EE5-44AB-BAB8-BC9A159F4A1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384" y="3196"/>
                <a:ext cx="4" cy="3"/>
              </a:xfrm>
              <a:custGeom>
                <a:avLst/>
                <a:gdLst>
                  <a:gd name="T0" fmla="*/ 2 w 4"/>
                  <a:gd name="T1" fmla="*/ 3 h 3"/>
                  <a:gd name="T2" fmla="*/ 2 w 4"/>
                  <a:gd name="T3" fmla="*/ 3 h 3"/>
                  <a:gd name="T4" fmla="*/ 0 w 4"/>
                  <a:gd name="T5" fmla="*/ 3 h 3"/>
                  <a:gd name="T6" fmla="*/ 0 w 4"/>
                  <a:gd name="T7" fmla="*/ 0 h 3"/>
                  <a:gd name="T8" fmla="*/ 0 w 4"/>
                  <a:gd name="T9" fmla="*/ 0 h 3"/>
                  <a:gd name="T10" fmla="*/ 2 w 4"/>
                  <a:gd name="T11" fmla="*/ 0 h 3"/>
                  <a:gd name="T12" fmla="*/ 2 w 4"/>
                  <a:gd name="T13" fmla="*/ 0 h 3"/>
                  <a:gd name="T14" fmla="*/ 4 w 4"/>
                  <a:gd name="T15" fmla="*/ 0 h 3"/>
                  <a:gd name="T16" fmla="*/ 4 w 4"/>
                  <a:gd name="T17" fmla="*/ 0 h 3"/>
                  <a:gd name="T18" fmla="*/ 4 w 4"/>
                  <a:gd name="T19" fmla="*/ 0 h 3"/>
                  <a:gd name="T20" fmla="*/ 2 w 4"/>
                  <a:gd name="T21" fmla="*/ 3 h 3"/>
                  <a:gd name="T22" fmla="*/ 2 w 4"/>
                  <a:gd name="T23" fmla="*/ 3 h 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4" h="3">
                    <a:moveTo>
                      <a:pt x="2" y="3"/>
                    </a:moveTo>
                    <a:lnTo>
                      <a:pt x="2" y="3"/>
                    </a:lnTo>
                    <a:lnTo>
                      <a:pt x="0" y="3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2" y="0"/>
                    </a:lnTo>
                    <a:lnTo>
                      <a:pt x="2" y="0"/>
                    </a:lnTo>
                    <a:lnTo>
                      <a:pt x="4" y="0"/>
                    </a:lnTo>
                    <a:lnTo>
                      <a:pt x="4" y="0"/>
                    </a:lnTo>
                    <a:lnTo>
                      <a:pt x="4" y="0"/>
                    </a:lnTo>
                    <a:lnTo>
                      <a:pt x="2" y="3"/>
                    </a:lnTo>
                    <a:lnTo>
                      <a:pt x="2" y="3"/>
                    </a:lnTo>
                    <a:close/>
                  </a:path>
                </a:pathLst>
              </a:custGeom>
              <a:noFill/>
              <a:ln w="5">
                <a:solidFill>
                  <a:srgbClr val="808285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200" dirty="0"/>
              </a:p>
            </p:txBody>
          </p:sp>
          <p:sp>
            <p:nvSpPr>
              <p:cNvPr id="232" name="Freeform 358">
                <a:extLst>
                  <a:ext uri="{FF2B5EF4-FFF2-40B4-BE49-F238E27FC236}">
                    <a16:creationId xmlns:a16="http://schemas.microsoft.com/office/drawing/2014/main" id="{F83D9C15-F481-4C83-B89E-172EAE7BEC6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120" y="3118"/>
                <a:ext cx="3" cy="3"/>
              </a:xfrm>
              <a:custGeom>
                <a:avLst/>
                <a:gdLst>
                  <a:gd name="T0" fmla="*/ 0 w 3"/>
                  <a:gd name="T1" fmla="*/ 0 h 3"/>
                  <a:gd name="T2" fmla="*/ 0 w 3"/>
                  <a:gd name="T3" fmla="*/ 0 h 3"/>
                  <a:gd name="T4" fmla="*/ 0 w 3"/>
                  <a:gd name="T5" fmla="*/ 0 h 3"/>
                  <a:gd name="T6" fmla="*/ 0 w 3"/>
                  <a:gd name="T7" fmla="*/ 0 h 3"/>
                  <a:gd name="T8" fmla="*/ 3 w 3"/>
                  <a:gd name="T9" fmla="*/ 3 h 3"/>
                  <a:gd name="T10" fmla="*/ 0 w 3"/>
                  <a:gd name="T11" fmla="*/ 3 h 3"/>
                  <a:gd name="T12" fmla="*/ 0 w 3"/>
                  <a:gd name="T13" fmla="*/ 3 h 3"/>
                  <a:gd name="T14" fmla="*/ 0 w 3"/>
                  <a:gd name="T15" fmla="*/ 0 h 3"/>
                  <a:gd name="T16" fmla="*/ 0 w 3"/>
                  <a:gd name="T17" fmla="*/ 0 h 3"/>
                  <a:gd name="T18" fmla="*/ 0 w 3"/>
                  <a:gd name="T19" fmla="*/ 0 h 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3" h="3">
                    <a:moveTo>
                      <a:pt x="0" y="0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3" y="3"/>
                    </a:lnTo>
                    <a:lnTo>
                      <a:pt x="0" y="3"/>
                    </a:lnTo>
                    <a:lnTo>
                      <a:pt x="0" y="3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5">
                <a:solidFill>
                  <a:srgbClr val="808285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200" dirty="0"/>
              </a:p>
            </p:txBody>
          </p:sp>
          <p:sp>
            <p:nvSpPr>
              <p:cNvPr id="233" name="Freeform 359">
                <a:extLst>
                  <a:ext uri="{FF2B5EF4-FFF2-40B4-BE49-F238E27FC236}">
                    <a16:creationId xmlns:a16="http://schemas.microsoft.com/office/drawing/2014/main" id="{AE0A5F18-3864-4E1E-89E1-43517DEF68A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125" y="3140"/>
                <a:ext cx="3" cy="2"/>
              </a:xfrm>
              <a:custGeom>
                <a:avLst/>
                <a:gdLst>
                  <a:gd name="T0" fmla="*/ 0 w 3"/>
                  <a:gd name="T1" fmla="*/ 0 h 2"/>
                  <a:gd name="T2" fmla="*/ 0 w 3"/>
                  <a:gd name="T3" fmla="*/ 0 h 2"/>
                  <a:gd name="T4" fmla="*/ 0 w 3"/>
                  <a:gd name="T5" fmla="*/ 0 h 2"/>
                  <a:gd name="T6" fmla="*/ 0 w 3"/>
                  <a:gd name="T7" fmla="*/ 0 h 2"/>
                  <a:gd name="T8" fmla="*/ 0 w 3"/>
                  <a:gd name="T9" fmla="*/ 0 h 2"/>
                  <a:gd name="T10" fmla="*/ 0 w 3"/>
                  <a:gd name="T11" fmla="*/ 0 h 2"/>
                  <a:gd name="T12" fmla="*/ 3 w 3"/>
                  <a:gd name="T13" fmla="*/ 0 h 2"/>
                  <a:gd name="T14" fmla="*/ 3 w 3"/>
                  <a:gd name="T15" fmla="*/ 0 h 2"/>
                  <a:gd name="T16" fmla="*/ 3 w 3"/>
                  <a:gd name="T17" fmla="*/ 2 h 2"/>
                  <a:gd name="T18" fmla="*/ 0 w 3"/>
                  <a:gd name="T19" fmla="*/ 2 h 2"/>
                  <a:gd name="T20" fmla="*/ 0 w 3"/>
                  <a:gd name="T21" fmla="*/ 0 h 2"/>
                  <a:gd name="T22" fmla="*/ 0 w 3"/>
                  <a:gd name="T23" fmla="*/ 0 h 2"/>
                  <a:gd name="T24" fmla="*/ 0 w 3"/>
                  <a:gd name="T25" fmla="*/ 2 h 2"/>
                  <a:gd name="T26" fmla="*/ 0 w 3"/>
                  <a:gd name="T27" fmla="*/ 0 h 2"/>
                  <a:gd name="T28" fmla="*/ 0 w 3"/>
                  <a:gd name="T29" fmla="*/ 0 h 2"/>
                  <a:gd name="T30" fmla="*/ 0 w 3"/>
                  <a:gd name="T31" fmla="*/ 0 h 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3" h="2">
                    <a:moveTo>
                      <a:pt x="0" y="0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3" y="0"/>
                    </a:lnTo>
                    <a:lnTo>
                      <a:pt x="3" y="0"/>
                    </a:lnTo>
                    <a:lnTo>
                      <a:pt x="3" y="2"/>
                    </a:lnTo>
                    <a:lnTo>
                      <a:pt x="0" y="2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2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5">
                <a:solidFill>
                  <a:srgbClr val="808285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200" dirty="0"/>
              </a:p>
            </p:txBody>
          </p:sp>
          <p:sp>
            <p:nvSpPr>
              <p:cNvPr id="234" name="Freeform 360">
                <a:extLst>
                  <a:ext uri="{FF2B5EF4-FFF2-40B4-BE49-F238E27FC236}">
                    <a16:creationId xmlns:a16="http://schemas.microsoft.com/office/drawing/2014/main" id="{174A894C-6297-46CE-B601-923938D07B8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30" y="3035"/>
                <a:ext cx="17" cy="15"/>
              </a:xfrm>
              <a:custGeom>
                <a:avLst/>
                <a:gdLst>
                  <a:gd name="T0" fmla="*/ 0 w 17"/>
                  <a:gd name="T1" fmla="*/ 5 h 15"/>
                  <a:gd name="T2" fmla="*/ 2 w 17"/>
                  <a:gd name="T3" fmla="*/ 3 h 15"/>
                  <a:gd name="T4" fmla="*/ 2 w 17"/>
                  <a:gd name="T5" fmla="*/ 3 h 15"/>
                  <a:gd name="T6" fmla="*/ 5 w 17"/>
                  <a:gd name="T7" fmla="*/ 3 h 15"/>
                  <a:gd name="T8" fmla="*/ 7 w 17"/>
                  <a:gd name="T9" fmla="*/ 3 h 15"/>
                  <a:gd name="T10" fmla="*/ 7 w 17"/>
                  <a:gd name="T11" fmla="*/ 0 h 15"/>
                  <a:gd name="T12" fmla="*/ 10 w 17"/>
                  <a:gd name="T13" fmla="*/ 3 h 15"/>
                  <a:gd name="T14" fmla="*/ 12 w 17"/>
                  <a:gd name="T15" fmla="*/ 3 h 15"/>
                  <a:gd name="T16" fmla="*/ 17 w 17"/>
                  <a:gd name="T17" fmla="*/ 5 h 15"/>
                  <a:gd name="T18" fmla="*/ 17 w 17"/>
                  <a:gd name="T19" fmla="*/ 8 h 15"/>
                  <a:gd name="T20" fmla="*/ 17 w 17"/>
                  <a:gd name="T21" fmla="*/ 10 h 15"/>
                  <a:gd name="T22" fmla="*/ 15 w 17"/>
                  <a:gd name="T23" fmla="*/ 12 h 15"/>
                  <a:gd name="T24" fmla="*/ 10 w 17"/>
                  <a:gd name="T25" fmla="*/ 15 h 15"/>
                  <a:gd name="T26" fmla="*/ 7 w 17"/>
                  <a:gd name="T27" fmla="*/ 15 h 15"/>
                  <a:gd name="T28" fmla="*/ 7 w 17"/>
                  <a:gd name="T29" fmla="*/ 12 h 15"/>
                  <a:gd name="T30" fmla="*/ 7 w 17"/>
                  <a:gd name="T31" fmla="*/ 8 h 15"/>
                  <a:gd name="T32" fmla="*/ 5 w 17"/>
                  <a:gd name="T33" fmla="*/ 8 h 15"/>
                  <a:gd name="T34" fmla="*/ 2 w 17"/>
                  <a:gd name="T35" fmla="*/ 5 h 15"/>
                  <a:gd name="T36" fmla="*/ 2 w 17"/>
                  <a:gd name="T37" fmla="*/ 5 h 15"/>
                  <a:gd name="T38" fmla="*/ 0 w 17"/>
                  <a:gd name="T39" fmla="*/ 5 h 15"/>
                  <a:gd name="T40" fmla="*/ 0 w 17"/>
                  <a:gd name="T41" fmla="*/ 5 h 1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</a:cxnLst>
                <a:rect l="0" t="0" r="r" b="b"/>
                <a:pathLst>
                  <a:path w="17" h="15">
                    <a:moveTo>
                      <a:pt x="0" y="5"/>
                    </a:moveTo>
                    <a:lnTo>
                      <a:pt x="2" y="3"/>
                    </a:lnTo>
                    <a:lnTo>
                      <a:pt x="2" y="3"/>
                    </a:lnTo>
                    <a:lnTo>
                      <a:pt x="5" y="3"/>
                    </a:lnTo>
                    <a:lnTo>
                      <a:pt x="7" y="3"/>
                    </a:lnTo>
                    <a:lnTo>
                      <a:pt x="7" y="0"/>
                    </a:lnTo>
                    <a:lnTo>
                      <a:pt x="10" y="3"/>
                    </a:lnTo>
                    <a:lnTo>
                      <a:pt x="12" y="3"/>
                    </a:lnTo>
                    <a:lnTo>
                      <a:pt x="17" y="5"/>
                    </a:lnTo>
                    <a:lnTo>
                      <a:pt x="17" y="8"/>
                    </a:lnTo>
                    <a:lnTo>
                      <a:pt x="17" y="10"/>
                    </a:lnTo>
                    <a:lnTo>
                      <a:pt x="15" y="12"/>
                    </a:lnTo>
                    <a:lnTo>
                      <a:pt x="10" y="15"/>
                    </a:lnTo>
                    <a:lnTo>
                      <a:pt x="7" y="15"/>
                    </a:lnTo>
                    <a:lnTo>
                      <a:pt x="7" y="12"/>
                    </a:lnTo>
                    <a:lnTo>
                      <a:pt x="7" y="8"/>
                    </a:lnTo>
                    <a:lnTo>
                      <a:pt x="5" y="8"/>
                    </a:lnTo>
                    <a:lnTo>
                      <a:pt x="2" y="5"/>
                    </a:lnTo>
                    <a:lnTo>
                      <a:pt x="2" y="5"/>
                    </a:lnTo>
                    <a:lnTo>
                      <a:pt x="0" y="5"/>
                    </a:lnTo>
                    <a:lnTo>
                      <a:pt x="0" y="5"/>
                    </a:lnTo>
                    <a:close/>
                  </a:path>
                </a:pathLst>
              </a:custGeom>
              <a:noFill/>
              <a:ln w="5">
                <a:solidFill>
                  <a:srgbClr val="808285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200" dirty="0"/>
              </a:p>
            </p:txBody>
          </p:sp>
          <p:sp>
            <p:nvSpPr>
              <p:cNvPr id="235" name="Freeform 361">
                <a:extLst>
                  <a:ext uri="{FF2B5EF4-FFF2-40B4-BE49-F238E27FC236}">
                    <a16:creationId xmlns:a16="http://schemas.microsoft.com/office/drawing/2014/main" id="{A8090B25-4383-4AA4-A79A-CDCAE3C9627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315" y="2857"/>
                <a:ext cx="5" cy="10"/>
              </a:xfrm>
              <a:custGeom>
                <a:avLst/>
                <a:gdLst>
                  <a:gd name="T0" fmla="*/ 0 w 5"/>
                  <a:gd name="T1" fmla="*/ 3 h 10"/>
                  <a:gd name="T2" fmla="*/ 0 w 5"/>
                  <a:gd name="T3" fmla="*/ 3 h 10"/>
                  <a:gd name="T4" fmla="*/ 3 w 5"/>
                  <a:gd name="T5" fmla="*/ 3 h 10"/>
                  <a:gd name="T6" fmla="*/ 3 w 5"/>
                  <a:gd name="T7" fmla="*/ 0 h 10"/>
                  <a:gd name="T8" fmla="*/ 3 w 5"/>
                  <a:gd name="T9" fmla="*/ 0 h 10"/>
                  <a:gd name="T10" fmla="*/ 3 w 5"/>
                  <a:gd name="T11" fmla="*/ 3 h 10"/>
                  <a:gd name="T12" fmla="*/ 3 w 5"/>
                  <a:gd name="T13" fmla="*/ 5 h 10"/>
                  <a:gd name="T14" fmla="*/ 5 w 5"/>
                  <a:gd name="T15" fmla="*/ 8 h 10"/>
                  <a:gd name="T16" fmla="*/ 5 w 5"/>
                  <a:gd name="T17" fmla="*/ 8 h 10"/>
                  <a:gd name="T18" fmla="*/ 5 w 5"/>
                  <a:gd name="T19" fmla="*/ 10 h 10"/>
                  <a:gd name="T20" fmla="*/ 3 w 5"/>
                  <a:gd name="T21" fmla="*/ 8 h 10"/>
                  <a:gd name="T22" fmla="*/ 0 w 5"/>
                  <a:gd name="T23" fmla="*/ 8 h 10"/>
                  <a:gd name="T24" fmla="*/ 0 w 5"/>
                  <a:gd name="T25" fmla="*/ 8 h 10"/>
                  <a:gd name="T26" fmla="*/ 0 w 5"/>
                  <a:gd name="T27" fmla="*/ 5 h 10"/>
                  <a:gd name="T28" fmla="*/ 0 w 5"/>
                  <a:gd name="T29" fmla="*/ 3 h 10"/>
                  <a:gd name="T30" fmla="*/ 0 w 5"/>
                  <a:gd name="T31" fmla="*/ 3 h 10"/>
                  <a:gd name="T32" fmla="*/ 0 w 5"/>
                  <a:gd name="T33" fmla="*/ 3 h 10"/>
                  <a:gd name="T34" fmla="*/ 0 w 5"/>
                  <a:gd name="T35" fmla="*/ 3 h 10"/>
                  <a:gd name="T36" fmla="*/ 0 w 5"/>
                  <a:gd name="T37" fmla="*/ 3 h 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5" h="10">
                    <a:moveTo>
                      <a:pt x="0" y="3"/>
                    </a:moveTo>
                    <a:lnTo>
                      <a:pt x="0" y="3"/>
                    </a:lnTo>
                    <a:lnTo>
                      <a:pt x="3" y="3"/>
                    </a:lnTo>
                    <a:lnTo>
                      <a:pt x="3" y="0"/>
                    </a:lnTo>
                    <a:lnTo>
                      <a:pt x="3" y="0"/>
                    </a:lnTo>
                    <a:lnTo>
                      <a:pt x="3" y="3"/>
                    </a:lnTo>
                    <a:lnTo>
                      <a:pt x="3" y="5"/>
                    </a:lnTo>
                    <a:lnTo>
                      <a:pt x="5" y="8"/>
                    </a:lnTo>
                    <a:lnTo>
                      <a:pt x="5" y="8"/>
                    </a:lnTo>
                    <a:lnTo>
                      <a:pt x="5" y="10"/>
                    </a:lnTo>
                    <a:lnTo>
                      <a:pt x="3" y="8"/>
                    </a:lnTo>
                    <a:lnTo>
                      <a:pt x="0" y="8"/>
                    </a:lnTo>
                    <a:lnTo>
                      <a:pt x="0" y="8"/>
                    </a:lnTo>
                    <a:lnTo>
                      <a:pt x="0" y="5"/>
                    </a:lnTo>
                    <a:lnTo>
                      <a:pt x="0" y="3"/>
                    </a:lnTo>
                    <a:lnTo>
                      <a:pt x="0" y="3"/>
                    </a:lnTo>
                    <a:lnTo>
                      <a:pt x="0" y="3"/>
                    </a:lnTo>
                    <a:lnTo>
                      <a:pt x="0" y="3"/>
                    </a:lnTo>
                    <a:lnTo>
                      <a:pt x="0" y="3"/>
                    </a:lnTo>
                    <a:close/>
                  </a:path>
                </a:pathLst>
              </a:custGeom>
              <a:noFill/>
              <a:ln w="5">
                <a:solidFill>
                  <a:srgbClr val="808285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200" dirty="0"/>
              </a:p>
            </p:txBody>
          </p:sp>
          <p:sp>
            <p:nvSpPr>
              <p:cNvPr id="236" name="Freeform 362">
                <a:extLst>
                  <a:ext uri="{FF2B5EF4-FFF2-40B4-BE49-F238E27FC236}">
                    <a16:creationId xmlns:a16="http://schemas.microsoft.com/office/drawing/2014/main" id="{DF50E7C5-749C-4ADD-8DA3-9A1D04CEEB7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25" y="3238"/>
                <a:ext cx="3" cy="2"/>
              </a:xfrm>
              <a:custGeom>
                <a:avLst/>
                <a:gdLst>
                  <a:gd name="T0" fmla="*/ 0 w 3"/>
                  <a:gd name="T1" fmla="*/ 0 h 2"/>
                  <a:gd name="T2" fmla="*/ 0 w 3"/>
                  <a:gd name="T3" fmla="*/ 0 h 2"/>
                  <a:gd name="T4" fmla="*/ 0 w 3"/>
                  <a:gd name="T5" fmla="*/ 0 h 2"/>
                  <a:gd name="T6" fmla="*/ 3 w 3"/>
                  <a:gd name="T7" fmla="*/ 0 h 2"/>
                  <a:gd name="T8" fmla="*/ 3 w 3"/>
                  <a:gd name="T9" fmla="*/ 0 h 2"/>
                  <a:gd name="T10" fmla="*/ 3 w 3"/>
                  <a:gd name="T11" fmla="*/ 2 h 2"/>
                  <a:gd name="T12" fmla="*/ 3 w 3"/>
                  <a:gd name="T13" fmla="*/ 2 h 2"/>
                  <a:gd name="T14" fmla="*/ 0 w 3"/>
                  <a:gd name="T15" fmla="*/ 2 h 2"/>
                  <a:gd name="T16" fmla="*/ 0 w 3"/>
                  <a:gd name="T17" fmla="*/ 0 h 2"/>
                  <a:gd name="T18" fmla="*/ 0 w 3"/>
                  <a:gd name="T19" fmla="*/ 0 h 2"/>
                  <a:gd name="T20" fmla="*/ 0 w 3"/>
                  <a:gd name="T21" fmla="*/ 0 h 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3" h="2">
                    <a:moveTo>
                      <a:pt x="0" y="0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3" y="0"/>
                    </a:lnTo>
                    <a:lnTo>
                      <a:pt x="3" y="0"/>
                    </a:lnTo>
                    <a:lnTo>
                      <a:pt x="3" y="2"/>
                    </a:lnTo>
                    <a:lnTo>
                      <a:pt x="3" y="2"/>
                    </a:lnTo>
                    <a:lnTo>
                      <a:pt x="0" y="2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5">
                <a:solidFill>
                  <a:srgbClr val="808285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200" dirty="0"/>
              </a:p>
            </p:txBody>
          </p:sp>
          <p:sp>
            <p:nvSpPr>
              <p:cNvPr id="237" name="Freeform 363">
                <a:extLst>
                  <a:ext uri="{FF2B5EF4-FFF2-40B4-BE49-F238E27FC236}">
                    <a16:creationId xmlns:a16="http://schemas.microsoft.com/office/drawing/2014/main" id="{92A2AD59-9EC8-42C2-900C-7318178080C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67" y="3216"/>
                <a:ext cx="4" cy="7"/>
              </a:xfrm>
              <a:custGeom>
                <a:avLst/>
                <a:gdLst>
                  <a:gd name="T0" fmla="*/ 2 w 4"/>
                  <a:gd name="T1" fmla="*/ 2 h 7"/>
                  <a:gd name="T2" fmla="*/ 2 w 4"/>
                  <a:gd name="T3" fmla="*/ 0 h 7"/>
                  <a:gd name="T4" fmla="*/ 2 w 4"/>
                  <a:gd name="T5" fmla="*/ 0 h 7"/>
                  <a:gd name="T6" fmla="*/ 2 w 4"/>
                  <a:gd name="T7" fmla="*/ 2 h 7"/>
                  <a:gd name="T8" fmla="*/ 2 w 4"/>
                  <a:gd name="T9" fmla="*/ 2 h 7"/>
                  <a:gd name="T10" fmla="*/ 2 w 4"/>
                  <a:gd name="T11" fmla="*/ 2 h 7"/>
                  <a:gd name="T12" fmla="*/ 2 w 4"/>
                  <a:gd name="T13" fmla="*/ 0 h 7"/>
                  <a:gd name="T14" fmla="*/ 4 w 4"/>
                  <a:gd name="T15" fmla="*/ 0 h 7"/>
                  <a:gd name="T16" fmla="*/ 4 w 4"/>
                  <a:gd name="T17" fmla="*/ 2 h 7"/>
                  <a:gd name="T18" fmla="*/ 4 w 4"/>
                  <a:gd name="T19" fmla="*/ 2 h 7"/>
                  <a:gd name="T20" fmla="*/ 2 w 4"/>
                  <a:gd name="T21" fmla="*/ 4 h 7"/>
                  <a:gd name="T22" fmla="*/ 4 w 4"/>
                  <a:gd name="T23" fmla="*/ 4 h 7"/>
                  <a:gd name="T24" fmla="*/ 4 w 4"/>
                  <a:gd name="T25" fmla="*/ 4 h 7"/>
                  <a:gd name="T26" fmla="*/ 4 w 4"/>
                  <a:gd name="T27" fmla="*/ 7 h 7"/>
                  <a:gd name="T28" fmla="*/ 2 w 4"/>
                  <a:gd name="T29" fmla="*/ 7 h 7"/>
                  <a:gd name="T30" fmla="*/ 2 w 4"/>
                  <a:gd name="T31" fmla="*/ 7 h 7"/>
                  <a:gd name="T32" fmla="*/ 0 w 4"/>
                  <a:gd name="T33" fmla="*/ 7 h 7"/>
                  <a:gd name="T34" fmla="*/ 0 w 4"/>
                  <a:gd name="T35" fmla="*/ 7 h 7"/>
                  <a:gd name="T36" fmla="*/ 0 w 4"/>
                  <a:gd name="T37" fmla="*/ 4 h 7"/>
                  <a:gd name="T38" fmla="*/ 0 w 4"/>
                  <a:gd name="T39" fmla="*/ 0 h 7"/>
                  <a:gd name="T40" fmla="*/ 0 w 4"/>
                  <a:gd name="T41" fmla="*/ 0 h 7"/>
                  <a:gd name="T42" fmla="*/ 0 w 4"/>
                  <a:gd name="T43" fmla="*/ 2 h 7"/>
                  <a:gd name="T44" fmla="*/ 2 w 4"/>
                  <a:gd name="T45" fmla="*/ 2 h 7"/>
                  <a:gd name="T46" fmla="*/ 2 w 4"/>
                  <a:gd name="T47" fmla="*/ 2 h 7"/>
                  <a:gd name="T48" fmla="*/ 2 w 4"/>
                  <a:gd name="T49" fmla="*/ 2 h 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4" h="7">
                    <a:moveTo>
                      <a:pt x="2" y="2"/>
                    </a:moveTo>
                    <a:lnTo>
                      <a:pt x="2" y="0"/>
                    </a:lnTo>
                    <a:lnTo>
                      <a:pt x="2" y="0"/>
                    </a:lnTo>
                    <a:lnTo>
                      <a:pt x="2" y="2"/>
                    </a:lnTo>
                    <a:lnTo>
                      <a:pt x="2" y="2"/>
                    </a:lnTo>
                    <a:lnTo>
                      <a:pt x="2" y="2"/>
                    </a:lnTo>
                    <a:lnTo>
                      <a:pt x="2" y="0"/>
                    </a:lnTo>
                    <a:lnTo>
                      <a:pt x="4" y="0"/>
                    </a:lnTo>
                    <a:lnTo>
                      <a:pt x="4" y="2"/>
                    </a:lnTo>
                    <a:lnTo>
                      <a:pt x="4" y="2"/>
                    </a:lnTo>
                    <a:lnTo>
                      <a:pt x="2" y="4"/>
                    </a:lnTo>
                    <a:lnTo>
                      <a:pt x="4" y="4"/>
                    </a:lnTo>
                    <a:lnTo>
                      <a:pt x="4" y="4"/>
                    </a:lnTo>
                    <a:lnTo>
                      <a:pt x="4" y="7"/>
                    </a:lnTo>
                    <a:lnTo>
                      <a:pt x="2" y="7"/>
                    </a:lnTo>
                    <a:lnTo>
                      <a:pt x="2" y="7"/>
                    </a:lnTo>
                    <a:lnTo>
                      <a:pt x="0" y="7"/>
                    </a:lnTo>
                    <a:lnTo>
                      <a:pt x="0" y="7"/>
                    </a:lnTo>
                    <a:lnTo>
                      <a:pt x="0" y="4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2"/>
                    </a:lnTo>
                    <a:lnTo>
                      <a:pt x="2" y="2"/>
                    </a:lnTo>
                    <a:lnTo>
                      <a:pt x="2" y="2"/>
                    </a:lnTo>
                    <a:lnTo>
                      <a:pt x="2" y="2"/>
                    </a:lnTo>
                    <a:close/>
                  </a:path>
                </a:pathLst>
              </a:custGeom>
              <a:noFill/>
              <a:ln w="5">
                <a:solidFill>
                  <a:srgbClr val="808285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200" dirty="0"/>
              </a:p>
            </p:txBody>
          </p:sp>
          <p:sp>
            <p:nvSpPr>
              <p:cNvPr id="238" name="Freeform 364">
                <a:extLst>
                  <a:ext uri="{FF2B5EF4-FFF2-40B4-BE49-F238E27FC236}">
                    <a16:creationId xmlns:a16="http://schemas.microsoft.com/office/drawing/2014/main" id="{3B1560BE-41D7-41CE-9615-CA7C4C86790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310" y="3194"/>
                <a:ext cx="5" cy="9"/>
              </a:xfrm>
              <a:custGeom>
                <a:avLst/>
                <a:gdLst>
                  <a:gd name="T0" fmla="*/ 0 w 5"/>
                  <a:gd name="T1" fmla="*/ 0 h 9"/>
                  <a:gd name="T2" fmla="*/ 0 w 5"/>
                  <a:gd name="T3" fmla="*/ 2 h 9"/>
                  <a:gd name="T4" fmla="*/ 0 w 5"/>
                  <a:gd name="T5" fmla="*/ 0 h 9"/>
                  <a:gd name="T6" fmla="*/ 0 w 5"/>
                  <a:gd name="T7" fmla="*/ 0 h 9"/>
                  <a:gd name="T8" fmla="*/ 3 w 5"/>
                  <a:gd name="T9" fmla="*/ 0 h 9"/>
                  <a:gd name="T10" fmla="*/ 3 w 5"/>
                  <a:gd name="T11" fmla="*/ 2 h 9"/>
                  <a:gd name="T12" fmla="*/ 5 w 5"/>
                  <a:gd name="T13" fmla="*/ 2 h 9"/>
                  <a:gd name="T14" fmla="*/ 3 w 5"/>
                  <a:gd name="T15" fmla="*/ 2 h 9"/>
                  <a:gd name="T16" fmla="*/ 3 w 5"/>
                  <a:gd name="T17" fmla="*/ 5 h 9"/>
                  <a:gd name="T18" fmla="*/ 3 w 5"/>
                  <a:gd name="T19" fmla="*/ 7 h 9"/>
                  <a:gd name="T20" fmla="*/ 0 w 5"/>
                  <a:gd name="T21" fmla="*/ 9 h 9"/>
                  <a:gd name="T22" fmla="*/ 0 w 5"/>
                  <a:gd name="T23" fmla="*/ 9 h 9"/>
                  <a:gd name="T24" fmla="*/ 0 w 5"/>
                  <a:gd name="T25" fmla="*/ 9 h 9"/>
                  <a:gd name="T26" fmla="*/ 0 w 5"/>
                  <a:gd name="T27" fmla="*/ 7 h 9"/>
                  <a:gd name="T28" fmla="*/ 0 w 5"/>
                  <a:gd name="T29" fmla="*/ 5 h 9"/>
                  <a:gd name="T30" fmla="*/ 0 w 5"/>
                  <a:gd name="T31" fmla="*/ 2 h 9"/>
                  <a:gd name="T32" fmla="*/ 0 w 5"/>
                  <a:gd name="T33" fmla="*/ 2 h 9"/>
                  <a:gd name="T34" fmla="*/ 0 w 5"/>
                  <a:gd name="T35" fmla="*/ 0 h 9"/>
                  <a:gd name="T36" fmla="*/ 0 w 5"/>
                  <a:gd name="T37" fmla="*/ 0 h 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5" h="9">
                    <a:moveTo>
                      <a:pt x="0" y="0"/>
                    </a:moveTo>
                    <a:lnTo>
                      <a:pt x="0" y="2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3" y="0"/>
                    </a:lnTo>
                    <a:lnTo>
                      <a:pt x="3" y="2"/>
                    </a:lnTo>
                    <a:lnTo>
                      <a:pt x="5" y="2"/>
                    </a:lnTo>
                    <a:lnTo>
                      <a:pt x="3" y="2"/>
                    </a:lnTo>
                    <a:lnTo>
                      <a:pt x="3" y="5"/>
                    </a:lnTo>
                    <a:lnTo>
                      <a:pt x="3" y="7"/>
                    </a:lnTo>
                    <a:lnTo>
                      <a:pt x="0" y="9"/>
                    </a:lnTo>
                    <a:lnTo>
                      <a:pt x="0" y="9"/>
                    </a:lnTo>
                    <a:lnTo>
                      <a:pt x="0" y="9"/>
                    </a:lnTo>
                    <a:lnTo>
                      <a:pt x="0" y="7"/>
                    </a:lnTo>
                    <a:lnTo>
                      <a:pt x="0" y="5"/>
                    </a:lnTo>
                    <a:lnTo>
                      <a:pt x="0" y="2"/>
                    </a:lnTo>
                    <a:lnTo>
                      <a:pt x="0" y="2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5">
                <a:solidFill>
                  <a:srgbClr val="808285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200" dirty="0"/>
              </a:p>
            </p:txBody>
          </p:sp>
          <p:sp>
            <p:nvSpPr>
              <p:cNvPr id="239" name="Freeform 365">
                <a:extLst>
                  <a:ext uri="{FF2B5EF4-FFF2-40B4-BE49-F238E27FC236}">
                    <a16:creationId xmlns:a16="http://schemas.microsoft.com/office/drawing/2014/main" id="{33EC7142-86CC-499D-A119-A3BA82B63F7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81" y="3111"/>
                <a:ext cx="8" cy="7"/>
              </a:xfrm>
              <a:custGeom>
                <a:avLst/>
                <a:gdLst>
                  <a:gd name="T0" fmla="*/ 8 w 8"/>
                  <a:gd name="T1" fmla="*/ 0 h 7"/>
                  <a:gd name="T2" fmla="*/ 8 w 8"/>
                  <a:gd name="T3" fmla="*/ 0 h 7"/>
                  <a:gd name="T4" fmla="*/ 5 w 8"/>
                  <a:gd name="T5" fmla="*/ 2 h 7"/>
                  <a:gd name="T6" fmla="*/ 5 w 8"/>
                  <a:gd name="T7" fmla="*/ 5 h 7"/>
                  <a:gd name="T8" fmla="*/ 3 w 8"/>
                  <a:gd name="T9" fmla="*/ 7 h 7"/>
                  <a:gd name="T10" fmla="*/ 0 w 8"/>
                  <a:gd name="T11" fmla="*/ 7 h 7"/>
                  <a:gd name="T12" fmla="*/ 0 w 8"/>
                  <a:gd name="T13" fmla="*/ 7 h 7"/>
                  <a:gd name="T14" fmla="*/ 0 w 8"/>
                  <a:gd name="T15" fmla="*/ 5 h 7"/>
                  <a:gd name="T16" fmla="*/ 0 w 8"/>
                  <a:gd name="T17" fmla="*/ 2 h 7"/>
                  <a:gd name="T18" fmla="*/ 3 w 8"/>
                  <a:gd name="T19" fmla="*/ 2 h 7"/>
                  <a:gd name="T20" fmla="*/ 5 w 8"/>
                  <a:gd name="T21" fmla="*/ 0 h 7"/>
                  <a:gd name="T22" fmla="*/ 5 w 8"/>
                  <a:gd name="T23" fmla="*/ 0 h 7"/>
                  <a:gd name="T24" fmla="*/ 8 w 8"/>
                  <a:gd name="T25" fmla="*/ 0 h 7"/>
                  <a:gd name="T26" fmla="*/ 8 w 8"/>
                  <a:gd name="T27" fmla="*/ 0 h 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8" h="7">
                    <a:moveTo>
                      <a:pt x="8" y="0"/>
                    </a:moveTo>
                    <a:lnTo>
                      <a:pt x="8" y="0"/>
                    </a:lnTo>
                    <a:lnTo>
                      <a:pt x="5" y="2"/>
                    </a:lnTo>
                    <a:lnTo>
                      <a:pt x="5" y="5"/>
                    </a:lnTo>
                    <a:lnTo>
                      <a:pt x="3" y="7"/>
                    </a:lnTo>
                    <a:lnTo>
                      <a:pt x="0" y="7"/>
                    </a:lnTo>
                    <a:lnTo>
                      <a:pt x="0" y="7"/>
                    </a:lnTo>
                    <a:lnTo>
                      <a:pt x="0" y="5"/>
                    </a:lnTo>
                    <a:lnTo>
                      <a:pt x="0" y="2"/>
                    </a:lnTo>
                    <a:lnTo>
                      <a:pt x="3" y="2"/>
                    </a:lnTo>
                    <a:lnTo>
                      <a:pt x="5" y="0"/>
                    </a:lnTo>
                    <a:lnTo>
                      <a:pt x="5" y="0"/>
                    </a:lnTo>
                    <a:lnTo>
                      <a:pt x="8" y="0"/>
                    </a:lnTo>
                    <a:lnTo>
                      <a:pt x="8" y="0"/>
                    </a:lnTo>
                    <a:close/>
                  </a:path>
                </a:pathLst>
              </a:custGeom>
              <a:noFill/>
              <a:ln w="5">
                <a:solidFill>
                  <a:srgbClr val="808285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200" dirty="0"/>
              </a:p>
            </p:txBody>
          </p:sp>
          <p:sp>
            <p:nvSpPr>
              <p:cNvPr id="240" name="Freeform 366">
                <a:extLst>
                  <a:ext uri="{FF2B5EF4-FFF2-40B4-BE49-F238E27FC236}">
                    <a16:creationId xmlns:a16="http://schemas.microsoft.com/office/drawing/2014/main" id="{C070356F-FC85-4DC7-823B-C108B030D15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50" y="3208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lnTo>
                      <a:pt x="0" y="0"/>
                    </a:lnTo>
                    <a:lnTo>
                      <a:pt x="0" y="0"/>
                    </a:lnTo>
                  </a:path>
                </a:pathLst>
              </a:custGeom>
              <a:noFill/>
              <a:ln w="5">
                <a:solidFill>
                  <a:srgbClr val="808285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200" dirty="0"/>
              </a:p>
            </p:txBody>
          </p:sp>
          <p:sp>
            <p:nvSpPr>
              <p:cNvPr id="241" name="Freeform 367">
                <a:extLst>
                  <a:ext uri="{FF2B5EF4-FFF2-40B4-BE49-F238E27FC236}">
                    <a16:creationId xmlns:a16="http://schemas.microsoft.com/office/drawing/2014/main" id="{008C4339-482A-4C38-A309-B791E3B5F86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47" y="3213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lnTo>
                      <a:pt x="0" y="0"/>
                    </a:lnTo>
                    <a:lnTo>
                      <a:pt x="0" y="0"/>
                    </a:lnTo>
                  </a:path>
                </a:pathLst>
              </a:custGeom>
              <a:noFill/>
              <a:ln w="5">
                <a:solidFill>
                  <a:srgbClr val="808285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200" dirty="0"/>
              </a:p>
            </p:txBody>
          </p:sp>
          <p:sp>
            <p:nvSpPr>
              <p:cNvPr id="242" name="Freeform 368">
                <a:extLst>
                  <a:ext uri="{FF2B5EF4-FFF2-40B4-BE49-F238E27FC236}">
                    <a16:creationId xmlns:a16="http://schemas.microsoft.com/office/drawing/2014/main" id="{6E177582-49BA-444F-8904-1C777CB2575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710" y="3084"/>
                <a:ext cx="8" cy="22"/>
              </a:xfrm>
              <a:custGeom>
                <a:avLst/>
                <a:gdLst>
                  <a:gd name="T0" fmla="*/ 0 w 8"/>
                  <a:gd name="T1" fmla="*/ 0 h 22"/>
                  <a:gd name="T2" fmla="*/ 0 w 8"/>
                  <a:gd name="T3" fmla="*/ 0 h 22"/>
                  <a:gd name="T4" fmla="*/ 0 w 8"/>
                  <a:gd name="T5" fmla="*/ 0 h 22"/>
                  <a:gd name="T6" fmla="*/ 0 w 8"/>
                  <a:gd name="T7" fmla="*/ 5 h 22"/>
                  <a:gd name="T8" fmla="*/ 0 w 8"/>
                  <a:gd name="T9" fmla="*/ 5 h 22"/>
                  <a:gd name="T10" fmla="*/ 3 w 8"/>
                  <a:gd name="T11" fmla="*/ 12 h 22"/>
                  <a:gd name="T12" fmla="*/ 3 w 8"/>
                  <a:gd name="T13" fmla="*/ 12 h 22"/>
                  <a:gd name="T14" fmla="*/ 5 w 8"/>
                  <a:gd name="T15" fmla="*/ 15 h 22"/>
                  <a:gd name="T16" fmla="*/ 5 w 8"/>
                  <a:gd name="T17" fmla="*/ 17 h 22"/>
                  <a:gd name="T18" fmla="*/ 5 w 8"/>
                  <a:gd name="T19" fmla="*/ 17 h 22"/>
                  <a:gd name="T20" fmla="*/ 3 w 8"/>
                  <a:gd name="T21" fmla="*/ 19 h 22"/>
                  <a:gd name="T22" fmla="*/ 5 w 8"/>
                  <a:gd name="T23" fmla="*/ 22 h 22"/>
                  <a:gd name="T24" fmla="*/ 5 w 8"/>
                  <a:gd name="T25" fmla="*/ 22 h 22"/>
                  <a:gd name="T26" fmla="*/ 5 w 8"/>
                  <a:gd name="T27" fmla="*/ 22 h 22"/>
                  <a:gd name="T28" fmla="*/ 8 w 8"/>
                  <a:gd name="T29" fmla="*/ 19 h 22"/>
                  <a:gd name="T30" fmla="*/ 8 w 8"/>
                  <a:gd name="T31" fmla="*/ 19 h 22"/>
                  <a:gd name="T32" fmla="*/ 8 w 8"/>
                  <a:gd name="T33" fmla="*/ 17 h 22"/>
                  <a:gd name="T34" fmla="*/ 5 w 8"/>
                  <a:gd name="T35" fmla="*/ 12 h 22"/>
                  <a:gd name="T36" fmla="*/ 5 w 8"/>
                  <a:gd name="T37" fmla="*/ 12 h 22"/>
                  <a:gd name="T38" fmla="*/ 3 w 8"/>
                  <a:gd name="T39" fmla="*/ 5 h 22"/>
                  <a:gd name="T40" fmla="*/ 3 w 8"/>
                  <a:gd name="T41" fmla="*/ 5 h 22"/>
                  <a:gd name="T42" fmla="*/ 0 w 8"/>
                  <a:gd name="T43" fmla="*/ 0 h 22"/>
                  <a:gd name="T44" fmla="*/ 0 w 8"/>
                  <a:gd name="T45" fmla="*/ 0 h 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</a:cxnLst>
                <a:rect l="0" t="0" r="r" b="b"/>
                <a:pathLst>
                  <a:path w="8" h="22">
                    <a:moveTo>
                      <a:pt x="0" y="0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0" y="5"/>
                    </a:lnTo>
                    <a:lnTo>
                      <a:pt x="0" y="5"/>
                    </a:lnTo>
                    <a:lnTo>
                      <a:pt x="3" y="12"/>
                    </a:lnTo>
                    <a:lnTo>
                      <a:pt x="3" y="12"/>
                    </a:lnTo>
                    <a:lnTo>
                      <a:pt x="5" y="15"/>
                    </a:lnTo>
                    <a:lnTo>
                      <a:pt x="5" y="17"/>
                    </a:lnTo>
                    <a:lnTo>
                      <a:pt x="5" y="17"/>
                    </a:lnTo>
                    <a:lnTo>
                      <a:pt x="3" y="19"/>
                    </a:lnTo>
                    <a:lnTo>
                      <a:pt x="5" y="22"/>
                    </a:lnTo>
                    <a:lnTo>
                      <a:pt x="5" y="22"/>
                    </a:lnTo>
                    <a:lnTo>
                      <a:pt x="5" y="22"/>
                    </a:lnTo>
                    <a:lnTo>
                      <a:pt x="8" y="19"/>
                    </a:lnTo>
                    <a:lnTo>
                      <a:pt x="8" y="19"/>
                    </a:lnTo>
                    <a:lnTo>
                      <a:pt x="8" y="17"/>
                    </a:lnTo>
                    <a:lnTo>
                      <a:pt x="5" y="12"/>
                    </a:lnTo>
                    <a:lnTo>
                      <a:pt x="5" y="12"/>
                    </a:lnTo>
                    <a:lnTo>
                      <a:pt x="3" y="5"/>
                    </a:lnTo>
                    <a:lnTo>
                      <a:pt x="3" y="5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5">
                <a:solidFill>
                  <a:srgbClr val="808285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200" dirty="0"/>
              </a:p>
            </p:txBody>
          </p:sp>
          <p:sp>
            <p:nvSpPr>
              <p:cNvPr id="243" name="Freeform 369">
                <a:extLst>
                  <a:ext uri="{FF2B5EF4-FFF2-40B4-BE49-F238E27FC236}">
                    <a16:creationId xmlns:a16="http://schemas.microsoft.com/office/drawing/2014/main" id="{BBF145D6-F851-4E12-9DCD-F0F716CDF90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18" y="2735"/>
                <a:ext cx="592" cy="488"/>
              </a:xfrm>
              <a:custGeom>
                <a:avLst/>
                <a:gdLst>
                  <a:gd name="T0" fmla="*/ 580 w 592"/>
                  <a:gd name="T1" fmla="*/ 464 h 488"/>
                  <a:gd name="T2" fmla="*/ 556 w 592"/>
                  <a:gd name="T3" fmla="*/ 461 h 488"/>
                  <a:gd name="T4" fmla="*/ 541 w 592"/>
                  <a:gd name="T5" fmla="*/ 429 h 488"/>
                  <a:gd name="T6" fmla="*/ 519 w 592"/>
                  <a:gd name="T7" fmla="*/ 415 h 488"/>
                  <a:gd name="T8" fmla="*/ 514 w 592"/>
                  <a:gd name="T9" fmla="*/ 403 h 488"/>
                  <a:gd name="T10" fmla="*/ 502 w 592"/>
                  <a:gd name="T11" fmla="*/ 390 h 488"/>
                  <a:gd name="T12" fmla="*/ 480 w 592"/>
                  <a:gd name="T13" fmla="*/ 381 h 488"/>
                  <a:gd name="T14" fmla="*/ 451 w 592"/>
                  <a:gd name="T15" fmla="*/ 373 h 488"/>
                  <a:gd name="T16" fmla="*/ 448 w 592"/>
                  <a:gd name="T17" fmla="*/ 393 h 488"/>
                  <a:gd name="T18" fmla="*/ 426 w 592"/>
                  <a:gd name="T19" fmla="*/ 366 h 488"/>
                  <a:gd name="T20" fmla="*/ 407 w 592"/>
                  <a:gd name="T21" fmla="*/ 351 h 488"/>
                  <a:gd name="T22" fmla="*/ 375 w 592"/>
                  <a:gd name="T23" fmla="*/ 356 h 488"/>
                  <a:gd name="T24" fmla="*/ 326 w 592"/>
                  <a:gd name="T25" fmla="*/ 351 h 488"/>
                  <a:gd name="T26" fmla="*/ 300 w 592"/>
                  <a:gd name="T27" fmla="*/ 337 h 488"/>
                  <a:gd name="T28" fmla="*/ 278 w 592"/>
                  <a:gd name="T29" fmla="*/ 329 h 488"/>
                  <a:gd name="T30" fmla="*/ 273 w 592"/>
                  <a:gd name="T31" fmla="*/ 342 h 488"/>
                  <a:gd name="T32" fmla="*/ 244 w 592"/>
                  <a:gd name="T33" fmla="*/ 368 h 488"/>
                  <a:gd name="T34" fmla="*/ 222 w 592"/>
                  <a:gd name="T35" fmla="*/ 376 h 488"/>
                  <a:gd name="T36" fmla="*/ 244 w 592"/>
                  <a:gd name="T37" fmla="*/ 329 h 488"/>
                  <a:gd name="T38" fmla="*/ 241 w 592"/>
                  <a:gd name="T39" fmla="*/ 293 h 488"/>
                  <a:gd name="T40" fmla="*/ 195 w 592"/>
                  <a:gd name="T41" fmla="*/ 347 h 488"/>
                  <a:gd name="T42" fmla="*/ 185 w 592"/>
                  <a:gd name="T43" fmla="*/ 388 h 488"/>
                  <a:gd name="T44" fmla="*/ 153 w 592"/>
                  <a:gd name="T45" fmla="*/ 420 h 488"/>
                  <a:gd name="T46" fmla="*/ 119 w 592"/>
                  <a:gd name="T47" fmla="*/ 446 h 488"/>
                  <a:gd name="T48" fmla="*/ 88 w 592"/>
                  <a:gd name="T49" fmla="*/ 468 h 488"/>
                  <a:gd name="T50" fmla="*/ 53 w 592"/>
                  <a:gd name="T51" fmla="*/ 476 h 488"/>
                  <a:gd name="T52" fmla="*/ 17 w 592"/>
                  <a:gd name="T53" fmla="*/ 478 h 488"/>
                  <a:gd name="T54" fmla="*/ 17 w 592"/>
                  <a:gd name="T55" fmla="*/ 473 h 488"/>
                  <a:gd name="T56" fmla="*/ 61 w 592"/>
                  <a:gd name="T57" fmla="*/ 468 h 488"/>
                  <a:gd name="T58" fmla="*/ 105 w 592"/>
                  <a:gd name="T59" fmla="*/ 429 h 488"/>
                  <a:gd name="T60" fmla="*/ 117 w 592"/>
                  <a:gd name="T61" fmla="*/ 388 h 488"/>
                  <a:gd name="T62" fmla="*/ 88 w 592"/>
                  <a:gd name="T63" fmla="*/ 376 h 488"/>
                  <a:gd name="T64" fmla="*/ 51 w 592"/>
                  <a:gd name="T65" fmla="*/ 376 h 488"/>
                  <a:gd name="T66" fmla="*/ 68 w 592"/>
                  <a:gd name="T67" fmla="*/ 312 h 488"/>
                  <a:gd name="T68" fmla="*/ 24 w 592"/>
                  <a:gd name="T69" fmla="*/ 332 h 488"/>
                  <a:gd name="T70" fmla="*/ 27 w 592"/>
                  <a:gd name="T71" fmla="*/ 298 h 488"/>
                  <a:gd name="T72" fmla="*/ 12 w 592"/>
                  <a:gd name="T73" fmla="*/ 276 h 488"/>
                  <a:gd name="T74" fmla="*/ 29 w 592"/>
                  <a:gd name="T75" fmla="*/ 249 h 488"/>
                  <a:gd name="T76" fmla="*/ 83 w 592"/>
                  <a:gd name="T77" fmla="*/ 232 h 488"/>
                  <a:gd name="T78" fmla="*/ 102 w 592"/>
                  <a:gd name="T79" fmla="*/ 191 h 488"/>
                  <a:gd name="T80" fmla="*/ 61 w 592"/>
                  <a:gd name="T81" fmla="*/ 191 h 488"/>
                  <a:gd name="T82" fmla="*/ 32 w 592"/>
                  <a:gd name="T83" fmla="*/ 159 h 488"/>
                  <a:gd name="T84" fmla="*/ 53 w 592"/>
                  <a:gd name="T85" fmla="*/ 139 h 488"/>
                  <a:gd name="T86" fmla="*/ 83 w 592"/>
                  <a:gd name="T87" fmla="*/ 147 h 488"/>
                  <a:gd name="T88" fmla="*/ 102 w 592"/>
                  <a:gd name="T89" fmla="*/ 144 h 488"/>
                  <a:gd name="T90" fmla="*/ 124 w 592"/>
                  <a:gd name="T91" fmla="*/ 139 h 488"/>
                  <a:gd name="T92" fmla="*/ 107 w 592"/>
                  <a:gd name="T93" fmla="*/ 122 h 488"/>
                  <a:gd name="T94" fmla="*/ 83 w 592"/>
                  <a:gd name="T95" fmla="*/ 98 h 488"/>
                  <a:gd name="T96" fmla="*/ 68 w 592"/>
                  <a:gd name="T97" fmla="*/ 56 h 488"/>
                  <a:gd name="T98" fmla="*/ 112 w 592"/>
                  <a:gd name="T99" fmla="*/ 42 h 488"/>
                  <a:gd name="T100" fmla="*/ 124 w 592"/>
                  <a:gd name="T101" fmla="*/ 27 h 488"/>
                  <a:gd name="T102" fmla="*/ 149 w 592"/>
                  <a:gd name="T103" fmla="*/ 20 h 488"/>
                  <a:gd name="T104" fmla="*/ 175 w 592"/>
                  <a:gd name="T105" fmla="*/ 10 h 488"/>
                  <a:gd name="T106" fmla="*/ 192 w 592"/>
                  <a:gd name="T107" fmla="*/ 13 h 488"/>
                  <a:gd name="T108" fmla="*/ 209 w 592"/>
                  <a:gd name="T109" fmla="*/ 20 h 488"/>
                  <a:gd name="T110" fmla="*/ 234 w 592"/>
                  <a:gd name="T111" fmla="*/ 32 h 488"/>
                  <a:gd name="T112" fmla="*/ 287 w 592"/>
                  <a:gd name="T113" fmla="*/ 42 h 488"/>
                  <a:gd name="T114" fmla="*/ 329 w 592"/>
                  <a:gd name="T115" fmla="*/ 42 h 488"/>
                  <a:gd name="T116" fmla="*/ 368 w 592"/>
                  <a:gd name="T117" fmla="*/ 200 h 488"/>
                  <a:gd name="T118" fmla="*/ 392 w 592"/>
                  <a:gd name="T119" fmla="*/ 344 h 488"/>
                  <a:gd name="T120" fmla="*/ 465 w 592"/>
                  <a:gd name="T121" fmla="*/ 351 h 488"/>
                  <a:gd name="T122" fmla="*/ 543 w 592"/>
                  <a:gd name="T123" fmla="*/ 425 h 4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</a:cxnLst>
                <a:rect l="0" t="0" r="r" b="b"/>
                <a:pathLst>
                  <a:path w="592" h="488">
                    <a:moveTo>
                      <a:pt x="592" y="471"/>
                    </a:moveTo>
                    <a:lnTo>
                      <a:pt x="592" y="468"/>
                    </a:lnTo>
                    <a:lnTo>
                      <a:pt x="592" y="471"/>
                    </a:lnTo>
                    <a:lnTo>
                      <a:pt x="590" y="471"/>
                    </a:lnTo>
                    <a:lnTo>
                      <a:pt x="590" y="471"/>
                    </a:lnTo>
                    <a:lnTo>
                      <a:pt x="590" y="471"/>
                    </a:lnTo>
                    <a:lnTo>
                      <a:pt x="590" y="471"/>
                    </a:lnTo>
                    <a:lnTo>
                      <a:pt x="590" y="468"/>
                    </a:lnTo>
                    <a:lnTo>
                      <a:pt x="590" y="471"/>
                    </a:lnTo>
                    <a:lnTo>
                      <a:pt x="587" y="473"/>
                    </a:lnTo>
                    <a:lnTo>
                      <a:pt x="587" y="473"/>
                    </a:lnTo>
                    <a:lnTo>
                      <a:pt x="587" y="473"/>
                    </a:lnTo>
                    <a:lnTo>
                      <a:pt x="587" y="476"/>
                    </a:lnTo>
                    <a:lnTo>
                      <a:pt x="585" y="478"/>
                    </a:lnTo>
                    <a:lnTo>
                      <a:pt x="585" y="478"/>
                    </a:lnTo>
                    <a:lnTo>
                      <a:pt x="582" y="478"/>
                    </a:lnTo>
                    <a:lnTo>
                      <a:pt x="582" y="481"/>
                    </a:lnTo>
                    <a:lnTo>
                      <a:pt x="580" y="478"/>
                    </a:lnTo>
                    <a:lnTo>
                      <a:pt x="580" y="478"/>
                    </a:lnTo>
                    <a:lnTo>
                      <a:pt x="580" y="481"/>
                    </a:lnTo>
                    <a:lnTo>
                      <a:pt x="580" y="481"/>
                    </a:lnTo>
                    <a:lnTo>
                      <a:pt x="578" y="478"/>
                    </a:lnTo>
                    <a:lnTo>
                      <a:pt x="578" y="476"/>
                    </a:lnTo>
                    <a:lnTo>
                      <a:pt x="578" y="473"/>
                    </a:lnTo>
                    <a:lnTo>
                      <a:pt x="580" y="473"/>
                    </a:lnTo>
                    <a:lnTo>
                      <a:pt x="580" y="473"/>
                    </a:lnTo>
                    <a:lnTo>
                      <a:pt x="582" y="471"/>
                    </a:lnTo>
                    <a:lnTo>
                      <a:pt x="582" y="473"/>
                    </a:lnTo>
                    <a:lnTo>
                      <a:pt x="582" y="471"/>
                    </a:lnTo>
                    <a:lnTo>
                      <a:pt x="582" y="468"/>
                    </a:lnTo>
                    <a:lnTo>
                      <a:pt x="582" y="468"/>
                    </a:lnTo>
                    <a:lnTo>
                      <a:pt x="580" y="464"/>
                    </a:lnTo>
                    <a:lnTo>
                      <a:pt x="580" y="464"/>
                    </a:lnTo>
                    <a:lnTo>
                      <a:pt x="578" y="466"/>
                    </a:lnTo>
                    <a:lnTo>
                      <a:pt x="578" y="466"/>
                    </a:lnTo>
                    <a:lnTo>
                      <a:pt x="575" y="466"/>
                    </a:lnTo>
                    <a:lnTo>
                      <a:pt x="575" y="464"/>
                    </a:lnTo>
                    <a:lnTo>
                      <a:pt x="575" y="464"/>
                    </a:lnTo>
                    <a:lnTo>
                      <a:pt x="575" y="461"/>
                    </a:lnTo>
                    <a:lnTo>
                      <a:pt x="575" y="459"/>
                    </a:lnTo>
                    <a:lnTo>
                      <a:pt x="573" y="456"/>
                    </a:lnTo>
                    <a:lnTo>
                      <a:pt x="573" y="454"/>
                    </a:lnTo>
                    <a:lnTo>
                      <a:pt x="570" y="451"/>
                    </a:lnTo>
                    <a:lnTo>
                      <a:pt x="570" y="451"/>
                    </a:lnTo>
                    <a:lnTo>
                      <a:pt x="568" y="449"/>
                    </a:lnTo>
                    <a:lnTo>
                      <a:pt x="568" y="446"/>
                    </a:lnTo>
                    <a:lnTo>
                      <a:pt x="565" y="449"/>
                    </a:lnTo>
                    <a:lnTo>
                      <a:pt x="565" y="446"/>
                    </a:lnTo>
                    <a:lnTo>
                      <a:pt x="568" y="444"/>
                    </a:lnTo>
                    <a:lnTo>
                      <a:pt x="565" y="442"/>
                    </a:lnTo>
                    <a:lnTo>
                      <a:pt x="565" y="444"/>
                    </a:lnTo>
                    <a:lnTo>
                      <a:pt x="563" y="444"/>
                    </a:lnTo>
                    <a:lnTo>
                      <a:pt x="563" y="446"/>
                    </a:lnTo>
                    <a:lnTo>
                      <a:pt x="561" y="446"/>
                    </a:lnTo>
                    <a:lnTo>
                      <a:pt x="561" y="449"/>
                    </a:lnTo>
                    <a:lnTo>
                      <a:pt x="561" y="449"/>
                    </a:lnTo>
                    <a:lnTo>
                      <a:pt x="558" y="449"/>
                    </a:lnTo>
                    <a:lnTo>
                      <a:pt x="558" y="451"/>
                    </a:lnTo>
                    <a:lnTo>
                      <a:pt x="556" y="451"/>
                    </a:lnTo>
                    <a:lnTo>
                      <a:pt x="556" y="451"/>
                    </a:lnTo>
                    <a:lnTo>
                      <a:pt x="556" y="454"/>
                    </a:lnTo>
                    <a:lnTo>
                      <a:pt x="556" y="456"/>
                    </a:lnTo>
                    <a:lnTo>
                      <a:pt x="556" y="456"/>
                    </a:lnTo>
                    <a:lnTo>
                      <a:pt x="556" y="459"/>
                    </a:lnTo>
                    <a:lnTo>
                      <a:pt x="556" y="461"/>
                    </a:lnTo>
                    <a:lnTo>
                      <a:pt x="556" y="461"/>
                    </a:lnTo>
                    <a:lnTo>
                      <a:pt x="556" y="464"/>
                    </a:lnTo>
                    <a:lnTo>
                      <a:pt x="553" y="464"/>
                    </a:lnTo>
                    <a:lnTo>
                      <a:pt x="553" y="464"/>
                    </a:lnTo>
                    <a:lnTo>
                      <a:pt x="551" y="461"/>
                    </a:lnTo>
                    <a:lnTo>
                      <a:pt x="548" y="459"/>
                    </a:lnTo>
                    <a:lnTo>
                      <a:pt x="548" y="459"/>
                    </a:lnTo>
                    <a:lnTo>
                      <a:pt x="551" y="456"/>
                    </a:lnTo>
                    <a:lnTo>
                      <a:pt x="551" y="456"/>
                    </a:lnTo>
                    <a:lnTo>
                      <a:pt x="551" y="454"/>
                    </a:lnTo>
                    <a:lnTo>
                      <a:pt x="551" y="454"/>
                    </a:lnTo>
                    <a:lnTo>
                      <a:pt x="553" y="454"/>
                    </a:lnTo>
                    <a:lnTo>
                      <a:pt x="553" y="451"/>
                    </a:lnTo>
                    <a:lnTo>
                      <a:pt x="553" y="449"/>
                    </a:lnTo>
                    <a:lnTo>
                      <a:pt x="551" y="446"/>
                    </a:lnTo>
                    <a:lnTo>
                      <a:pt x="551" y="444"/>
                    </a:lnTo>
                    <a:lnTo>
                      <a:pt x="553" y="444"/>
                    </a:lnTo>
                    <a:lnTo>
                      <a:pt x="553" y="442"/>
                    </a:lnTo>
                    <a:lnTo>
                      <a:pt x="558" y="442"/>
                    </a:lnTo>
                    <a:lnTo>
                      <a:pt x="558" y="442"/>
                    </a:lnTo>
                    <a:lnTo>
                      <a:pt x="556" y="442"/>
                    </a:lnTo>
                    <a:lnTo>
                      <a:pt x="553" y="442"/>
                    </a:lnTo>
                    <a:lnTo>
                      <a:pt x="553" y="442"/>
                    </a:lnTo>
                    <a:lnTo>
                      <a:pt x="551" y="439"/>
                    </a:lnTo>
                    <a:lnTo>
                      <a:pt x="551" y="439"/>
                    </a:lnTo>
                    <a:lnTo>
                      <a:pt x="548" y="439"/>
                    </a:lnTo>
                    <a:lnTo>
                      <a:pt x="548" y="439"/>
                    </a:lnTo>
                    <a:lnTo>
                      <a:pt x="546" y="437"/>
                    </a:lnTo>
                    <a:lnTo>
                      <a:pt x="543" y="437"/>
                    </a:lnTo>
                    <a:lnTo>
                      <a:pt x="543" y="434"/>
                    </a:lnTo>
                    <a:lnTo>
                      <a:pt x="541" y="434"/>
                    </a:lnTo>
                    <a:lnTo>
                      <a:pt x="541" y="432"/>
                    </a:lnTo>
                    <a:lnTo>
                      <a:pt x="541" y="429"/>
                    </a:lnTo>
                    <a:lnTo>
                      <a:pt x="541" y="429"/>
                    </a:lnTo>
                    <a:lnTo>
                      <a:pt x="541" y="429"/>
                    </a:lnTo>
                    <a:lnTo>
                      <a:pt x="541" y="429"/>
                    </a:lnTo>
                    <a:lnTo>
                      <a:pt x="539" y="429"/>
                    </a:lnTo>
                    <a:lnTo>
                      <a:pt x="539" y="429"/>
                    </a:lnTo>
                    <a:lnTo>
                      <a:pt x="536" y="427"/>
                    </a:lnTo>
                    <a:lnTo>
                      <a:pt x="536" y="427"/>
                    </a:lnTo>
                    <a:lnTo>
                      <a:pt x="534" y="427"/>
                    </a:lnTo>
                    <a:lnTo>
                      <a:pt x="531" y="427"/>
                    </a:lnTo>
                    <a:lnTo>
                      <a:pt x="531" y="427"/>
                    </a:lnTo>
                    <a:lnTo>
                      <a:pt x="531" y="427"/>
                    </a:lnTo>
                    <a:lnTo>
                      <a:pt x="531" y="425"/>
                    </a:lnTo>
                    <a:lnTo>
                      <a:pt x="529" y="425"/>
                    </a:lnTo>
                    <a:lnTo>
                      <a:pt x="529" y="425"/>
                    </a:lnTo>
                    <a:lnTo>
                      <a:pt x="526" y="422"/>
                    </a:lnTo>
                    <a:lnTo>
                      <a:pt x="526" y="422"/>
                    </a:lnTo>
                    <a:lnTo>
                      <a:pt x="531" y="425"/>
                    </a:lnTo>
                    <a:lnTo>
                      <a:pt x="531" y="425"/>
                    </a:lnTo>
                    <a:lnTo>
                      <a:pt x="531" y="425"/>
                    </a:lnTo>
                    <a:lnTo>
                      <a:pt x="531" y="422"/>
                    </a:lnTo>
                    <a:lnTo>
                      <a:pt x="529" y="420"/>
                    </a:lnTo>
                    <a:lnTo>
                      <a:pt x="529" y="420"/>
                    </a:lnTo>
                    <a:lnTo>
                      <a:pt x="526" y="422"/>
                    </a:lnTo>
                    <a:lnTo>
                      <a:pt x="526" y="422"/>
                    </a:lnTo>
                    <a:lnTo>
                      <a:pt x="524" y="420"/>
                    </a:lnTo>
                    <a:lnTo>
                      <a:pt x="524" y="420"/>
                    </a:lnTo>
                    <a:lnTo>
                      <a:pt x="524" y="420"/>
                    </a:lnTo>
                    <a:lnTo>
                      <a:pt x="522" y="420"/>
                    </a:lnTo>
                    <a:lnTo>
                      <a:pt x="522" y="420"/>
                    </a:lnTo>
                    <a:lnTo>
                      <a:pt x="522" y="422"/>
                    </a:lnTo>
                    <a:lnTo>
                      <a:pt x="519" y="420"/>
                    </a:lnTo>
                    <a:lnTo>
                      <a:pt x="517" y="417"/>
                    </a:lnTo>
                    <a:lnTo>
                      <a:pt x="517" y="417"/>
                    </a:lnTo>
                    <a:lnTo>
                      <a:pt x="519" y="415"/>
                    </a:lnTo>
                    <a:lnTo>
                      <a:pt x="522" y="415"/>
                    </a:lnTo>
                    <a:lnTo>
                      <a:pt x="522" y="412"/>
                    </a:lnTo>
                    <a:lnTo>
                      <a:pt x="522" y="412"/>
                    </a:lnTo>
                    <a:lnTo>
                      <a:pt x="519" y="415"/>
                    </a:lnTo>
                    <a:lnTo>
                      <a:pt x="517" y="415"/>
                    </a:lnTo>
                    <a:lnTo>
                      <a:pt x="517" y="412"/>
                    </a:lnTo>
                    <a:lnTo>
                      <a:pt x="519" y="412"/>
                    </a:lnTo>
                    <a:lnTo>
                      <a:pt x="517" y="412"/>
                    </a:lnTo>
                    <a:lnTo>
                      <a:pt x="517" y="412"/>
                    </a:lnTo>
                    <a:lnTo>
                      <a:pt x="514" y="410"/>
                    </a:lnTo>
                    <a:lnTo>
                      <a:pt x="517" y="407"/>
                    </a:lnTo>
                    <a:lnTo>
                      <a:pt x="517" y="407"/>
                    </a:lnTo>
                    <a:lnTo>
                      <a:pt x="514" y="407"/>
                    </a:lnTo>
                    <a:lnTo>
                      <a:pt x="514" y="407"/>
                    </a:lnTo>
                    <a:lnTo>
                      <a:pt x="512" y="407"/>
                    </a:lnTo>
                    <a:lnTo>
                      <a:pt x="512" y="405"/>
                    </a:lnTo>
                    <a:lnTo>
                      <a:pt x="512" y="405"/>
                    </a:lnTo>
                    <a:lnTo>
                      <a:pt x="514" y="405"/>
                    </a:lnTo>
                    <a:lnTo>
                      <a:pt x="517" y="405"/>
                    </a:lnTo>
                    <a:lnTo>
                      <a:pt x="519" y="405"/>
                    </a:lnTo>
                    <a:lnTo>
                      <a:pt x="519" y="405"/>
                    </a:lnTo>
                    <a:lnTo>
                      <a:pt x="522" y="407"/>
                    </a:lnTo>
                    <a:lnTo>
                      <a:pt x="522" y="407"/>
                    </a:lnTo>
                    <a:lnTo>
                      <a:pt x="524" y="407"/>
                    </a:lnTo>
                    <a:lnTo>
                      <a:pt x="524" y="407"/>
                    </a:lnTo>
                    <a:lnTo>
                      <a:pt x="524" y="407"/>
                    </a:lnTo>
                    <a:lnTo>
                      <a:pt x="522" y="407"/>
                    </a:lnTo>
                    <a:lnTo>
                      <a:pt x="522" y="407"/>
                    </a:lnTo>
                    <a:lnTo>
                      <a:pt x="519" y="403"/>
                    </a:lnTo>
                    <a:lnTo>
                      <a:pt x="519" y="403"/>
                    </a:lnTo>
                    <a:lnTo>
                      <a:pt x="519" y="405"/>
                    </a:lnTo>
                    <a:lnTo>
                      <a:pt x="517" y="403"/>
                    </a:lnTo>
                    <a:lnTo>
                      <a:pt x="514" y="403"/>
                    </a:lnTo>
                    <a:lnTo>
                      <a:pt x="514" y="400"/>
                    </a:lnTo>
                    <a:lnTo>
                      <a:pt x="512" y="400"/>
                    </a:lnTo>
                    <a:lnTo>
                      <a:pt x="514" y="398"/>
                    </a:lnTo>
                    <a:lnTo>
                      <a:pt x="517" y="398"/>
                    </a:lnTo>
                    <a:lnTo>
                      <a:pt x="517" y="398"/>
                    </a:lnTo>
                    <a:lnTo>
                      <a:pt x="517" y="398"/>
                    </a:lnTo>
                    <a:lnTo>
                      <a:pt x="514" y="398"/>
                    </a:lnTo>
                    <a:lnTo>
                      <a:pt x="512" y="398"/>
                    </a:lnTo>
                    <a:lnTo>
                      <a:pt x="509" y="398"/>
                    </a:lnTo>
                    <a:lnTo>
                      <a:pt x="509" y="398"/>
                    </a:lnTo>
                    <a:lnTo>
                      <a:pt x="512" y="400"/>
                    </a:lnTo>
                    <a:lnTo>
                      <a:pt x="509" y="403"/>
                    </a:lnTo>
                    <a:lnTo>
                      <a:pt x="509" y="400"/>
                    </a:lnTo>
                    <a:lnTo>
                      <a:pt x="507" y="398"/>
                    </a:lnTo>
                    <a:lnTo>
                      <a:pt x="507" y="398"/>
                    </a:lnTo>
                    <a:lnTo>
                      <a:pt x="509" y="395"/>
                    </a:lnTo>
                    <a:lnTo>
                      <a:pt x="509" y="395"/>
                    </a:lnTo>
                    <a:lnTo>
                      <a:pt x="512" y="393"/>
                    </a:lnTo>
                    <a:lnTo>
                      <a:pt x="512" y="393"/>
                    </a:lnTo>
                    <a:lnTo>
                      <a:pt x="509" y="393"/>
                    </a:lnTo>
                    <a:lnTo>
                      <a:pt x="509" y="395"/>
                    </a:lnTo>
                    <a:lnTo>
                      <a:pt x="507" y="393"/>
                    </a:lnTo>
                    <a:lnTo>
                      <a:pt x="509" y="390"/>
                    </a:lnTo>
                    <a:lnTo>
                      <a:pt x="509" y="390"/>
                    </a:lnTo>
                    <a:lnTo>
                      <a:pt x="507" y="390"/>
                    </a:lnTo>
                    <a:lnTo>
                      <a:pt x="507" y="390"/>
                    </a:lnTo>
                    <a:lnTo>
                      <a:pt x="507" y="393"/>
                    </a:lnTo>
                    <a:lnTo>
                      <a:pt x="504" y="395"/>
                    </a:lnTo>
                    <a:lnTo>
                      <a:pt x="504" y="395"/>
                    </a:lnTo>
                    <a:lnTo>
                      <a:pt x="502" y="395"/>
                    </a:lnTo>
                    <a:lnTo>
                      <a:pt x="502" y="393"/>
                    </a:lnTo>
                    <a:lnTo>
                      <a:pt x="502" y="393"/>
                    </a:lnTo>
                    <a:lnTo>
                      <a:pt x="502" y="390"/>
                    </a:lnTo>
                    <a:lnTo>
                      <a:pt x="500" y="390"/>
                    </a:lnTo>
                    <a:lnTo>
                      <a:pt x="500" y="390"/>
                    </a:lnTo>
                    <a:lnTo>
                      <a:pt x="497" y="390"/>
                    </a:lnTo>
                    <a:lnTo>
                      <a:pt x="497" y="390"/>
                    </a:lnTo>
                    <a:lnTo>
                      <a:pt x="495" y="388"/>
                    </a:lnTo>
                    <a:lnTo>
                      <a:pt x="495" y="388"/>
                    </a:lnTo>
                    <a:lnTo>
                      <a:pt x="492" y="388"/>
                    </a:lnTo>
                    <a:lnTo>
                      <a:pt x="490" y="388"/>
                    </a:lnTo>
                    <a:lnTo>
                      <a:pt x="487" y="388"/>
                    </a:lnTo>
                    <a:lnTo>
                      <a:pt x="487" y="386"/>
                    </a:lnTo>
                    <a:lnTo>
                      <a:pt x="485" y="383"/>
                    </a:lnTo>
                    <a:lnTo>
                      <a:pt x="483" y="381"/>
                    </a:lnTo>
                    <a:lnTo>
                      <a:pt x="485" y="378"/>
                    </a:lnTo>
                    <a:lnTo>
                      <a:pt x="483" y="376"/>
                    </a:lnTo>
                    <a:lnTo>
                      <a:pt x="483" y="376"/>
                    </a:lnTo>
                    <a:lnTo>
                      <a:pt x="480" y="376"/>
                    </a:lnTo>
                    <a:lnTo>
                      <a:pt x="480" y="373"/>
                    </a:lnTo>
                    <a:lnTo>
                      <a:pt x="478" y="371"/>
                    </a:lnTo>
                    <a:lnTo>
                      <a:pt x="475" y="366"/>
                    </a:lnTo>
                    <a:lnTo>
                      <a:pt x="473" y="361"/>
                    </a:lnTo>
                    <a:lnTo>
                      <a:pt x="473" y="359"/>
                    </a:lnTo>
                    <a:lnTo>
                      <a:pt x="473" y="359"/>
                    </a:lnTo>
                    <a:lnTo>
                      <a:pt x="470" y="361"/>
                    </a:lnTo>
                    <a:lnTo>
                      <a:pt x="473" y="361"/>
                    </a:lnTo>
                    <a:lnTo>
                      <a:pt x="473" y="366"/>
                    </a:lnTo>
                    <a:lnTo>
                      <a:pt x="473" y="366"/>
                    </a:lnTo>
                    <a:lnTo>
                      <a:pt x="473" y="366"/>
                    </a:lnTo>
                    <a:lnTo>
                      <a:pt x="473" y="368"/>
                    </a:lnTo>
                    <a:lnTo>
                      <a:pt x="475" y="371"/>
                    </a:lnTo>
                    <a:lnTo>
                      <a:pt x="475" y="371"/>
                    </a:lnTo>
                    <a:lnTo>
                      <a:pt x="475" y="373"/>
                    </a:lnTo>
                    <a:lnTo>
                      <a:pt x="478" y="376"/>
                    </a:lnTo>
                    <a:lnTo>
                      <a:pt x="480" y="381"/>
                    </a:lnTo>
                    <a:lnTo>
                      <a:pt x="480" y="383"/>
                    </a:lnTo>
                    <a:lnTo>
                      <a:pt x="480" y="383"/>
                    </a:lnTo>
                    <a:lnTo>
                      <a:pt x="483" y="388"/>
                    </a:lnTo>
                    <a:lnTo>
                      <a:pt x="483" y="388"/>
                    </a:lnTo>
                    <a:lnTo>
                      <a:pt x="483" y="393"/>
                    </a:lnTo>
                    <a:lnTo>
                      <a:pt x="483" y="393"/>
                    </a:lnTo>
                    <a:lnTo>
                      <a:pt x="480" y="393"/>
                    </a:lnTo>
                    <a:lnTo>
                      <a:pt x="478" y="390"/>
                    </a:lnTo>
                    <a:lnTo>
                      <a:pt x="478" y="388"/>
                    </a:lnTo>
                    <a:lnTo>
                      <a:pt x="475" y="386"/>
                    </a:lnTo>
                    <a:lnTo>
                      <a:pt x="475" y="390"/>
                    </a:lnTo>
                    <a:lnTo>
                      <a:pt x="475" y="390"/>
                    </a:lnTo>
                    <a:lnTo>
                      <a:pt x="473" y="390"/>
                    </a:lnTo>
                    <a:lnTo>
                      <a:pt x="470" y="390"/>
                    </a:lnTo>
                    <a:lnTo>
                      <a:pt x="470" y="388"/>
                    </a:lnTo>
                    <a:lnTo>
                      <a:pt x="470" y="386"/>
                    </a:lnTo>
                    <a:lnTo>
                      <a:pt x="470" y="386"/>
                    </a:lnTo>
                    <a:lnTo>
                      <a:pt x="468" y="383"/>
                    </a:lnTo>
                    <a:lnTo>
                      <a:pt x="465" y="381"/>
                    </a:lnTo>
                    <a:lnTo>
                      <a:pt x="465" y="378"/>
                    </a:lnTo>
                    <a:lnTo>
                      <a:pt x="465" y="376"/>
                    </a:lnTo>
                    <a:lnTo>
                      <a:pt x="463" y="376"/>
                    </a:lnTo>
                    <a:lnTo>
                      <a:pt x="463" y="376"/>
                    </a:lnTo>
                    <a:lnTo>
                      <a:pt x="463" y="378"/>
                    </a:lnTo>
                    <a:lnTo>
                      <a:pt x="463" y="381"/>
                    </a:lnTo>
                    <a:lnTo>
                      <a:pt x="458" y="378"/>
                    </a:lnTo>
                    <a:lnTo>
                      <a:pt x="458" y="376"/>
                    </a:lnTo>
                    <a:lnTo>
                      <a:pt x="456" y="376"/>
                    </a:lnTo>
                    <a:lnTo>
                      <a:pt x="456" y="376"/>
                    </a:lnTo>
                    <a:lnTo>
                      <a:pt x="456" y="376"/>
                    </a:lnTo>
                    <a:lnTo>
                      <a:pt x="456" y="378"/>
                    </a:lnTo>
                    <a:lnTo>
                      <a:pt x="453" y="376"/>
                    </a:lnTo>
                    <a:lnTo>
                      <a:pt x="451" y="373"/>
                    </a:lnTo>
                    <a:lnTo>
                      <a:pt x="451" y="376"/>
                    </a:lnTo>
                    <a:lnTo>
                      <a:pt x="451" y="378"/>
                    </a:lnTo>
                    <a:lnTo>
                      <a:pt x="451" y="378"/>
                    </a:lnTo>
                    <a:lnTo>
                      <a:pt x="451" y="378"/>
                    </a:lnTo>
                    <a:lnTo>
                      <a:pt x="451" y="378"/>
                    </a:lnTo>
                    <a:lnTo>
                      <a:pt x="451" y="378"/>
                    </a:lnTo>
                    <a:lnTo>
                      <a:pt x="453" y="378"/>
                    </a:lnTo>
                    <a:lnTo>
                      <a:pt x="456" y="378"/>
                    </a:lnTo>
                    <a:lnTo>
                      <a:pt x="456" y="381"/>
                    </a:lnTo>
                    <a:lnTo>
                      <a:pt x="456" y="381"/>
                    </a:lnTo>
                    <a:lnTo>
                      <a:pt x="458" y="383"/>
                    </a:lnTo>
                    <a:lnTo>
                      <a:pt x="461" y="383"/>
                    </a:lnTo>
                    <a:lnTo>
                      <a:pt x="461" y="386"/>
                    </a:lnTo>
                    <a:lnTo>
                      <a:pt x="461" y="386"/>
                    </a:lnTo>
                    <a:lnTo>
                      <a:pt x="463" y="386"/>
                    </a:lnTo>
                    <a:lnTo>
                      <a:pt x="463" y="383"/>
                    </a:lnTo>
                    <a:lnTo>
                      <a:pt x="465" y="386"/>
                    </a:lnTo>
                    <a:lnTo>
                      <a:pt x="465" y="388"/>
                    </a:lnTo>
                    <a:lnTo>
                      <a:pt x="468" y="390"/>
                    </a:lnTo>
                    <a:lnTo>
                      <a:pt x="468" y="393"/>
                    </a:lnTo>
                    <a:lnTo>
                      <a:pt x="465" y="393"/>
                    </a:lnTo>
                    <a:lnTo>
                      <a:pt x="463" y="395"/>
                    </a:lnTo>
                    <a:lnTo>
                      <a:pt x="463" y="395"/>
                    </a:lnTo>
                    <a:lnTo>
                      <a:pt x="461" y="393"/>
                    </a:lnTo>
                    <a:lnTo>
                      <a:pt x="461" y="393"/>
                    </a:lnTo>
                    <a:lnTo>
                      <a:pt x="463" y="395"/>
                    </a:lnTo>
                    <a:lnTo>
                      <a:pt x="461" y="398"/>
                    </a:lnTo>
                    <a:lnTo>
                      <a:pt x="458" y="398"/>
                    </a:lnTo>
                    <a:lnTo>
                      <a:pt x="458" y="398"/>
                    </a:lnTo>
                    <a:lnTo>
                      <a:pt x="456" y="395"/>
                    </a:lnTo>
                    <a:lnTo>
                      <a:pt x="453" y="393"/>
                    </a:lnTo>
                    <a:lnTo>
                      <a:pt x="451" y="393"/>
                    </a:lnTo>
                    <a:lnTo>
                      <a:pt x="448" y="393"/>
                    </a:lnTo>
                    <a:lnTo>
                      <a:pt x="446" y="390"/>
                    </a:lnTo>
                    <a:lnTo>
                      <a:pt x="443" y="390"/>
                    </a:lnTo>
                    <a:lnTo>
                      <a:pt x="441" y="390"/>
                    </a:lnTo>
                    <a:lnTo>
                      <a:pt x="443" y="388"/>
                    </a:lnTo>
                    <a:lnTo>
                      <a:pt x="443" y="386"/>
                    </a:lnTo>
                    <a:lnTo>
                      <a:pt x="441" y="386"/>
                    </a:lnTo>
                    <a:lnTo>
                      <a:pt x="439" y="388"/>
                    </a:lnTo>
                    <a:lnTo>
                      <a:pt x="439" y="386"/>
                    </a:lnTo>
                    <a:lnTo>
                      <a:pt x="439" y="386"/>
                    </a:lnTo>
                    <a:lnTo>
                      <a:pt x="436" y="383"/>
                    </a:lnTo>
                    <a:lnTo>
                      <a:pt x="434" y="381"/>
                    </a:lnTo>
                    <a:lnTo>
                      <a:pt x="431" y="381"/>
                    </a:lnTo>
                    <a:lnTo>
                      <a:pt x="431" y="378"/>
                    </a:lnTo>
                    <a:lnTo>
                      <a:pt x="429" y="376"/>
                    </a:lnTo>
                    <a:lnTo>
                      <a:pt x="429" y="373"/>
                    </a:lnTo>
                    <a:lnTo>
                      <a:pt x="429" y="371"/>
                    </a:lnTo>
                    <a:lnTo>
                      <a:pt x="429" y="368"/>
                    </a:lnTo>
                    <a:lnTo>
                      <a:pt x="431" y="366"/>
                    </a:lnTo>
                    <a:lnTo>
                      <a:pt x="434" y="364"/>
                    </a:lnTo>
                    <a:lnTo>
                      <a:pt x="436" y="361"/>
                    </a:lnTo>
                    <a:lnTo>
                      <a:pt x="434" y="361"/>
                    </a:lnTo>
                    <a:lnTo>
                      <a:pt x="434" y="359"/>
                    </a:lnTo>
                    <a:lnTo>
                      <a:pt x="431" y="359"/>
                    </a:lnTo>
                    <a:lnTo>
                      <a:pt x="429" y="359"/>
                    </a:lnTo>
                    <a:lnTo>
                      <a:pt x="431" y="361"/>
                    </a:lnTo>
                    <a:lnTo>
                      <a:pt x="434" y="361"/>
                    </a:lnTo>
                    <a:lnTo>
                      <a:pt x="434" y="364"/>
                    </a:lnTo>
                    <a:lnTo>
                      <a:pt x="431" y="364"/>
                    </a:lnTo>
                    <a:lnTo>
                      <a:pt x="429" y="364"/>
                    </a:lnTo>
                    <a:lnTo>
                      <a:pt x="429" y="364"/>
                    </a:lnTo>
                    <a:lnTo>
                      <a:pt x="429" y="366"/>
                    </a:lnTo>
                    <a:lnTo>
                      <a:pt x="426" y="366"/>
                    </a:lnTo>
                    <a:lnTo>
                      <a:pt x="426" y="366"/>
                    </a:lnTo>
                    <a:lnTo>
                      <a:pt x="426" y="368"/>
                    </a:lnTo>
                    <a:lnTo>
                      <a:pt x="426" y="371"/>
                    </a:lnTo>
                    <a:lnTo>
                      <a:pt x="426" y="373"/>
                    </a:lnTo>
                    <a:lnTo>
                      <a:pt x="426" y="373"/>
                    </a:lnTo>
                    <a:lnTo>
                      <a:pt x="424" y="373"/>
                    </a:lnTo>
                    <a:lnTo>
                      <a:pt x="422" y="373"/>
                    </a:lnTo>
                    <a:lnTo>
                      <a:pt x="424" y="376"/>
                    </a:lnTo>
                    <a:lnTo>
                      <a:pt x="422" y="373"/>
                    </a:lnTo>
                    <a:lnTo>
                      <a:pt x="419" y="373"/>
                    </a:lnTo>
                    <a:lnTo>
                      <a:pt x="419" y="371"/>
                    </a:lnTo>
                    <a:lnTo>
                      <a:pt x="417" y="371"/>
                    </a:lnTo>
                    <a:lnTo>
                      <a:pt x="412" y="371"/>
                    </a:lnTo>
                    <a:lnTo>
                      <a:pt x="412" y="368"/>
                    </a:lnTo>
                    <a:lnTo>
                      <a:pt x="412" y="368"/>
                    </a:lnTo>
                    <a:lnTo>
                      <a:pt x="409" y="368"/>
                    </a:lnTo>
                    <a:lnTo>
                      <a:pt x="409" y="368"/>
                    </a:lnTo>
                    <a:lnTo>
                      <a:pt x="409" y="368"/>
                    </a:lnTo>
                    <a:lnTo>
                      <a:pt x="407" y="368"/>
                    </a:lnTo>
                    <a:lnTo>
                      <a:pt x="407" y="366"/>
                    </a:lnTo>
                    <a:lnTo>
                      <a:pt x="404" y="366"/>
                    </a:lnTo>
                    <a:lnTo>
                      <a:pt x="402" y="366"/>
                    </a:lnTo>
                    <a:lnTo>
                      <a:pt x="404" y="364"/>
                    </a:lnTo>
                    <a:lnTo>
                      <a:pt x="404" y="364"/>
                    </a:lnTo>
                    <a:lnTo>
                      <a:pt x="407" y="364"/>
                    </a:lnTo>
                    <a:lnTo>
                      <a:pt x="407" y="361"/>
                    </a:lnTo>
                    <a:lnTo>
                      <a:pt x="407" y="361"/>
                    </a:lnTo>
                    <a:lnTo>
                      <a:pt x="407" y="359"/>
                    </a:lnTo>
                    <a:lnTo>
                      <a:pt x="404" y="359"/>
                    </a:lnTo>
                    <a:lnTo>
                      <a:pt x="404" y="356"/>
                    </a:lnTo>
                    <a:lnTo>
                      <a:pt x="404" y="354"/>
                    </a:lnTo>
                    <a:lnTo>
                      <a:pt x="404" y="351"/>
                    </a:lnTo>
                    <a:lnTo>
                      <a:pt x="407" y="351"/>
                    </a:lnTo>
                    <a:lnTo>
                      <a:pt x="407" y="351"/>
                    </a:lnTo>
                    <a:lnTo>
                      <a:pt x="409" y="354"/>
                    </a:lnTo>
                    <a:lnTo>
                      <a:pt x="409" y="354"/>
                    </a:lnTo>
                    <a:lnTo>
                      <a:pt x="409" y="356"/>
                    </a:lnTo>
                    <a:lnTo>
                      <a:pt x="409" y="359"/>
                    </a:lnTo>
                    <a:lnTo>
                      <a:pt x="409" y="361"/>
                    </a:lnTo>
                    <a:lnTo>
                      <a:pt x="412" y="364"/>
                    </a:lnTo>
                    <a:lnTo>
                      <a:pt x="412" y="361"/>
                    </a:lnTo>
                    <a:lnTo>
                      <a:pt x="412" y="359"/>
                    </a:lnTo>
                    <a:lnTo>
                      <a:pt x="412" y="359"/>
                    </a:lnTo>
                    <a:lnTo>
                      <a:pt x="409" y="356"/>
                    </a:lnTo>
                    <a:lnTo>
                      <a:pt x="412" y="356"/>
                    </a:lnTo>
                    <a:lnTo>
                      <a:pt x="412" y="354"/>
                    </a:lnTo>
                    <a:lnTo>
                      <a:pt x="414" y="354"/>
                    </a:lnTo>
                    <a:lnTo>
                      <a:pt x="412" y="354"/>
                    </a:lnTo>
                    <a:lnTo>
                      <a:pt x="409" y="354"/>
                    </a:lnTo>
                    <a:lnTo>
                      <a:pt x="409" y="351"/>
                    </a:lnTo>
                    <a:lnTo>
                      <a:pt x="407" y="349"/>
                    </a:lnTo>
                    <a:lnTo>
                      <a:pt x="404" y="349"/>
                    </a:lnTo>
                    <a:lnTo>
                      <a:pt x="404" y="349"/>
                    </a:lnTo>
                    <a:lnTo>
                      <a:pt x="402" y="351"/>
                    </a:lnTo>
                    <a:lnTo>
                      <a:pt x="402" y="354"/>
                    </a:lnTo>
                    <a:lnTo>
                      <a:pt x="400" y="356"/>
                    </a:lnTo>
                    <a:lnTo>
                      <a:pt x="400" y="356"/>
                    </a:lnTo>
                    <a:lnTo>
                      <a:pt x="397" y="359"/>
                    </a:lnTo>
                    <a:lnTo>
                      <a:pt x="395" y="361"/>
                    </a:lnTo>
                    <a:lnTo>
                      <a:pt x="392" y="361"/>
                    </a:lnTo>
                    <a:lnTo>
                      <a:pt x="390" y="361"/>
                    </a:lnTo>
                    <a:lnTo>
                      <a:pt x="385" y="359"/>
                    </a:lnTo>
                    <a:lnTo>
                      <a:pt x="383" y="359"/>
                    </a:lnTo>
                    <a:lnTo>
                      <a:pt x="380" y="359"/>
                    </a:lnTo>
                    <a:lnTo>
                      <a:pt x="378" y="356"/>
                    </a:lnTo>
                    <a:lnTo>
                      <a:pt x="375" y="356"/>
                    </a:lnTo>
                    <a:lnTo>
                      <a:pt x="375" y="356"/>
                    </a:lnTo>
                    <a:lnTo>
                      <a:pt x="378" y="354"/>
                    </a:lnTo>
                    <a:lnTo>
                      <a:pt x="378" y="354"/>
                    </a:lnTo>
                    <a:lnTo>
                      <a:pt x="375" y="354"/>
                    </a:lnTo>
                    <a:lnTo>
                      <a:pt x="373" y="354"/>
                    </a:lnTo>
                    <a:lnTo>
                      <a:pt x="373" y="356"/>
                    </a:lnTo>
                    <a:lnTo>
                      <a:pt x="370" y="356"/>
                    </a:lnTo>
                    <a:lnTo>
                      <a:pt x="368" y="356"/>
                    </a:lnTo>
                    <a:lnTo>
                      <a:pt x="365" y="354"/>
                    </a:lnTo>
                    <a:lnTo>
                      <a:pt x="363" y="354"/>
                    </a:lnTo>
                    <a:lnTo>
                      <a:pt x="361" y="354"/>
                    </a:lnTo>
                    <a:lnTo>
                      <a:pt x="358" y="354"/>
                    </a:lnTo>
                    <a:lnTo>
                      <a:pt x="356" y="351"/>
                    </a:lnTo>
                    <a:lnTo>
                      <a:pt x="356" y="351"/>
                    </a:lnTo>
                    <a:lnTo>
                      <a:pt x="353" y="354"/>
                    </a:lnTo>
                    <a:lnTo>
                      <a:pt x="353" y="351"/>
                    </a:lnTo>
                    <a:lnTo>
                      <a:pt x="351" y="351"/>
                    </a:lnTo>
                    <a:lnTo>
                      <a:pt x="351" y="354"/>
                    </a:lnTo>
                    <a:lnTo>
                      <a:pt x="348" y="354"/>
                    </a:lnTo>
                    <a:lnTo>
                      <a:pt x="346" y="356"/>
                    </a:lnTo>
                    <a:lnTo>
                      <a:pt x="344" y="356"/>
                    </a:lnTo>
                    <a:lnTo>
                      <a:pt x="341" y="356"/>
                    </a:lnTo>
                    <a:lnTo>
                      <a:pt x="339" y="356"/>
                    </a:lnTo>
                    <a:lnTo>
                      <a:pt x="339" y="356"/>
                    </a:lnTo>
                    <a:lnTo>
                      <a:pt x="336" y="356"/>
                    </a:lnTo>
                    <a:lnTo>
                      <a:pt x="336" y="356"/>
                    </a:lnTo>
                    <a:lnTo>
                      <a:pt x="334" y="356"/>
                    </a:lnTo>
                    <a:lnTo>
                      <a:pt x="334" y="356"/>
                    </a:lnTo>
                    <a:lnTo>
                      <a:pt x="334" y="354"/>
                    </a:lnTo>
                    <a:lnTo>
                      <a:pt x="331" y="351"/>
                    </a:lnTo>
                    <a:lnTo>
                      <a:pt x="331" y="351"/>
                    </a:lnTo>
                    <a:lnTo>
                      <a:pt x="329" y="351"/>
                    </a:lnTo>
                    <a:lnTo>
                      <a:pt x="329" y="351"/>
                    </a:lnTo>
                    <a:lnTo>
                      <a:pt x="326" y="351"/>
                    </a:lnTo>
                    <a:lnTo>
                      <a:pt x="326" y="351"/>
                    </a:lnTo>
                    <a:lnTo>
                      <a:pt x="326" y="351"/>
                    </a:lnTo>
                    <a:lnTo>
                      <a:pt x="324" y="349"/>
                    </a:lnTo>
                    <a:lnTo>
                      <a:pt x="322" y="349"/>
                    </a:lnTo>
                    <a:lnTo>
                      <a:pt x="322" y="349"/>
                    </a:lnTo>
                    <a:lnTo>
                      <a:pt x="322" y="347"/>
                    </a:lnTo>
                    <a:lnTo>
                      <a:pt x="322" y="344"/>
                    </a:lnTo>
                    <a:lnTo>
                      <a:pt x="319" y="342"/>
                    </a:lnTo>
                    <a:lnTo>
                      <a:pt x="319" y="342"/>
                    </a:lnTo>
                    <a:lnTo>
                      <a:pt x="319" y="342"/>
                    </a:lnTo>
                    <a:lnTo>
                      <a:pt x="317" y="344"/>
                    </a:lnTo>
                    <a:lnTo>
                      <a:pt x="317" y="344"/>
                    </a:lnTo>
                    <a:lnTo>
                      <a:pt x="317" y="347"/>
                    </a:lnTo>
                    <a:lnTo>
                      <a:pt x="317" y="347"/>
                    </a:lnTo>
                    <a:lnTo>
                      <a:pt x="314" y="347"/>
                    </a:lnTo>
                    <a:lnTo>
                      <a:pt x="312" y="347"/>
                    </a:lnTo>
                    <a:lnTo>
                      <a:pt x="312" y="344"/>
                    </a:lnTo>
                    <a:lnTo>
                      <a:pt x="309" y="344"/>
                    </a:lnTo>
                    <a:lnTo>
                      <a:pt x="309" y="342"/>
                    </a:lnTo>
                    <a:lnTo>
                      <a:pt x="307" y="342"/>
                    </a:lnTo>
                    <a:lnTo>
                      <a:pt x="307" y="342"/>
                    </a:lnTo>
                    <a:lnTo>
                      <a:pt x="307" y="342"/>
                    </a:lnTo>
                    <a:lnTo>
                      <a:pt x="307" y="342"/>
                    </a:lnTo>
                    <a:lnTo>
                      <a:pt x="307" y="339"/>
                    </a:lnTo>
                    <a:lnTo>
                      <a:pt x="309" y="337"/>
                    </a:lnTo>
                    <a:lnTo>
                      <a:pt x="307" y="337"/>
                    </a:lnTo>
                    <a:lnTo>
                      <a:pt x="307" y="337"/>
                    </a:lnTo>
                    <a:lnTo>
                      <a:pt x="305" y="337"/>
                    </a:lnTo>
                    <a:lnTo>
                      <a:pt x="305" y="337"/>
                    </a:lnTo>
                    <a:lnTo>
                      <a:pt x="305" y="337"/>
                    </a:lnTo>
                    <a:lnTo>
                      <a:pt x="302" y="337"/>
                    </a:lnTo>
                    <a:lnTo>
                      <a:pt x="300" y="339"/>
                    </a:lnTo>
                    <a:lnTo>
                      <a:pt x="300" y="337"/>
                    </a:lnTo>
                    <a:lnTo>
                      <a:pt x="302" y="332"/>
                    </a:lnTo>
                    <a:lnTo>
                      <a:pt x="302" y="332"/>
                    </a:lnTo>
                    <a:lnTo>
                      <a:pt x="300" y="334"/>
                    </a:lnTo>
                    <a:lnTo>
                      <a:pt x="297" y="337"/>
                    </a:lnTo>
                    <a:lnTo>
                      <a:pt x="295" y="337"/>
                    </a:lnTo>
                    <a:lnTo>
                      <a:pt x="292" y="337"/>
                    </a:lnTo>
                    <a:lnTo>
                      <a:pt x="292" y="337"/>
                    </a:lnTo>
                    <a:lnTo>
                      <a:pt x="297" y="334"/>
                    </a:lnTo>
                    <a:lnTo>
                      <a:pt x="297" y="334"/>
                    </a:lnTo>
                    <a:lnTo>
                      <a:pt x="300" y="332"/>
                    </a:lnTo>
                    <a:lnTo>
                      <a:pt x="300" y="329"/>
                    </a:lnTo>
                    <a:lnTo>
                      <a:pt x="297" y="332"/>
                    </a:lnTo>
                    <a:lnTo>
                      <a:pt x="295" y="332"/>
                    </a:lnTo>
                    <a:lnTo>
                      <a:pt x="292" y="332"/>
                    </a:lnTo>
                    <a:lnTo>
                      <a:pt x="292" y="329"/>
                    </a:lnTo>
                    <a:lnTo>
                      <a:pt x="292" y="329"/>
                    </a:lnTo>
                    <a:lnTo>
                      <a:pt x="295" y="327"/>
                    </a:lnTo>
                    <a:lnTo>
                      <a:pt x="295" y="325"/>
                    </a:lnTo>
                    <a:lnTo>
                      <a:pt x="297" y="325"/>
                    </a:lnTo>
                    <a:lnTo>
                      <a:pt x="300" y="322"/>
                    </a:lnTo>
                    <a:lnTo>
                      <a:pt x="295" y="322"/>
                    </a:lnTo>
                    <a:lnTo>
                      <a:pt x="292" y="325"/>
                    </a:lnTo>
                    <a:lnTo>
                      <a:pt x="290" y="327"/>
                    </a:lnTo>
                    <a:lnTo>
                      <a:pt x="287" y="329"/>
                    </a:lnTo>
                    <a:lnTo>
                      <a:pt x="285" y="327"/>
                    </a:lnTo>
                    <a:lnTo>
                      <a:pt x="285" y="329"/>
                    </a:lnTo>
                    <a:lnTo>
                      <a:pt x="283" y="329"/>
                    </a:lnTo>
                    <a:lnTo>
                      <a:pt x="283" y="329"/>
                    </a:lnTo>
                    <a:lnTo>
                      <a:pt x="280" y="329"/>
                    </a:lnTo>
                    <a:lnTo>
                      <a:pt x="280" y="327"/>
                    </a:lnTo>
                    <a:lnTo>
                      <a:pt x="278" y="322"/>
                    </a:lnTo>
                    <a:lnTo>
                      <a:pt x="278" y="325"/>
                    </a:lnTo>
                    <a:lnTo>
                      <a:pt x="278" y="329"/>
                    </a:lnTo>
                    <a:lnTo>
                      <a:pt x="278" y="332"/>
                    </a:lnTo>
                    <a:lnTo>
                      <a:pt x="275" y="332"/>
                    </a:lnTo>
                    <a:lnTo>
                      <a:pt x="273" y="329"/>
                    </a:lnTo>
                    <a:lnTo>
                      <a:pt x="273" y="327"/>
                    </a:lnTo>
                    <a:lnTo>
                      <a:pt x="275" y="322"/>
                    </a:lnTo>
                    <a:lnTo>
                      <a:pt x="275" y="320"/>
                    </a:lnTo>
                    <a:lnTo>
                      <a:pt x="273" y="322"/>
                    </a:lnTo>
                    <a:lnTo>
                      <a:pt x="273" y="325"/>
                    </a:lnTo>
                    <a:lnTo>
                      <a:pt x="270" y="327"/>
                    </a:lnTo>
                    <a:lnTo>
                      <a:pt x="270" y="325"/>
                    </a:lnTo>
                    <a:lnTo>
                      <a:pt x="270" y="325"/>
                    </a:lnTo>
                    <a:lnTo>
                      <a:pt x="270" y="325"/>
                    </a:lnTo>
                    <a:lnTo>
                      <a:pt x="268" y="325"/>
                    </a:lnTo>
                    <a:lnTo>
                      <a:pt x="266" y="327"/>
                    </a:lnTo>
                    <a:lnTo>
                      <a:pt x="268" y="327"/>
                    </a:lnTo>
                    <a:lnTo>
                      <a:pt x="270" y="327"/>
                    </a:lnTo>
                    <a:lnTo>
                      <a:pt x="268" y="332"/>
                    </a:lnTo>
                    <a:lnTo>
                      <a:pt x="266" y="332"/>
                    </a:lnTo>
                    <a:lnTo>
                      <a:pt x="263" y="334"/>
                    </a:lnTo>
                    <a:lnTo>
                      <a:pt x="266" y="334"/>
                    </a:lnTo>
                    <a:lnTo>
                      <a:pt x="266" y="337"/>
                    </a:lnTo>
                    <a:lnTo>
                      <a:pt x="268" y="337"/>
                    </a:lnTo>
                    <a:lnTo>
                      <a:pt x="268" y="337"/>
                    </a:lnTo>
                    <a:lnTo>
                      <a:pt x="268" y="337"/>
                    </a:lnTo>
                    <a:lnTo>
                      <a:pt x="270" y="337"/>
                    </a:lnTo>
                    <a:lnTo>
                      <a:pt x="268" y="339"/>
                    </a:lnTo>
                    <a:lnTo>
                      <a:pt x="266" y="342"/>
                    </a:lnTo>
                    <a:lnTo>
                      <a:pt x="263" y="342"/>
                    </a:lnTo>
                    <a:lnTo>
                      <a:pt x="263" y="344"/>
                    </a:lnTo>
                    <a:lnTo>
                      <a:pt x="268" y="344"/>
                    </a:lnTo>
                    <a:lnTo>
                      <a:pt x="268" y="344"/>
                    </a:lnTo>
                    <a:lnTo>
                      <a:pt x="270" y="339"/>
                    </a:lnTo>
                    <a:lnTo>
                      <a:pt x="273" y="342"/>
                    </a:lnTo>
                    <a:lnTo>
                      <a:pt x="273" y="344"/>
                    </a:lnTo>
                    <a:lnTo>
                      <a:pt x="273" y="344"/>
                    </a:lnTo>
                    <a:lnTo>
                      <a:pt x="270" y="344"/>
                    </a:lnTo>
                    <a:lnTo>
                      <a:pt x="270" y="347"/>
                    </a:lnTo>
                    <a:lnTo>
                      <a:pt x="268" y="349"/>
                    </a:lnTo>
                    <a:lnTo>
                      <a:pt x="268" y="351"/>
                    </a:lnTo>
                    <a:lnTo>
                      <a:pt x="268" y="351"/>
                    </a:lnTo>
                    <a:lnTo>
                      <a:pt x="268" y="351"/>
                    </a:lnTo>
                    <a:lnTo>
                      <a:pt x="270" y="351"/>
                    </a:lnTo>
                    <a:lnTo>
                      <a:pt x="270" y="351"/>
                    </a:lnTo>
                    <a:lnTo>
                      <a:pt x="270" y="354"/>
                    </a:lnTo>
                    <a:lnTo>
                      <a:pt x="268" y="354"/>
                    </a:lnTo>
                    <a:lnTo>
                      <a:pt x="266" y="354"/>
                    </a:lnTo>
                    <a:lnTo>
                      <a:pt x="266" y="356"/>
                    </a:lnTo>
                    <a:lnTo>
                      <a:pt x="266" y="359"/>
                    </a:lnTo>
                    <a:lnTo>
                      <a:pt x="263" y="359"/>
                    </a:lnTo>
                    <a:lnTo>
                      <a:pt x="261" y="361"/>
                    </a:lnTo>
                    <a:lnTo>
                      <a:pt x="258" y="359"/>
                    </a:lnTo>
                    <a:lnTo>
                      <a:pt x="256" y="359"/>
                    </a:lnTo>
                    <a:lnTo>
                      <a:pt x="256" y="359"/>
                    </a:lnTo>
                    <a:lnTo>
                      <a:pt x="253" y="359"/>
                    </a:lnTo>
                    <a:lnTo>
                      <a:pt x="253" y="359"/>
                    </a:lnTo>
                    <a:lnTo>
                      <a:pt x="251" y="356"/>
                    </a:lnTo>
                    <a:lnTo>
                      <a:pt x="251" y="359"/>
                    </a:lnTo>
                    <a:lnTo>
                      <a:pt x="248" y="361"/>
                    </a:lnTo>
                    <a:lnTo>
                      <a:pt x="248" y="364"/>
                    </a:lnTo>
                    <a:lnTo>
                      <a:pt x="248" y="368"/>
                    </a:lnTo>
                    <a:lnTo>
                      <a:pt x="248" y="364"/>
                    </a:lnTo>
                    <a:lnTo>
                      <a:pt x="246" y="361"/>
                    </a:lnTo>
                    <a:lnTo>
                      <a:pt x="246" y="361"/>
                    </a:lnTo>
                    <a:lnTo>
                      <a:pt x="246" y="364"/>
                    </a:lnTo>
                    <a:lnTo>
                      <a:pt x="246" y="366"/>
                    </a:lnTo>
                    <a:lnTo>
                      <a:pt x="244" y="368"/>
                    </a:lnTo>
                    <a:lnTo>
                      <a:pt x="244" y="366"/>
                    </a:lnTo>
                    <a:lnTo>
                      <a:pt x="241" y="368"/>
                    </a:lnTo>
                    <a:lnTo>
                      <a:pt x="239" y="368"/>
                    </a:lnTo>
                    <a:lnTo>
                      <a:pt x="239" y="373"/>
                    </a:lnTo>
                    <a:lnTo>
                      <a:pt x="236" y="376"/>
                    </a:lnTo>
                    <a:lnTo>
                      <a:pt x="236" y="378"/>
                    </a:lnTo>
                    <a:lnTo>
                      <a:pt x="236" y="376"/>
                    </a:lnTo>
                    <a:lnTo>
                      <a:pt x="236" y="371"/>
                    </a:lnTo>
                    <a:lnTo>
                      <a:pt x="234" y="373"/>
                    </a:lnTo>
                    <a:lnTo>
                      <a:pt x="234" y="373"/>
                    </a:lnTo>
                    <a:lnTo>
                      <a:pt x="231" y="373"/>
                    </a:lnTo>
                    <a:lnTo>
                      <a:pt x="231" y="376"/>
                    </a:lnTo>
                    <a:lnTo>
                      <a:pt x="229" y="378"/>
                    </a:lnTo>
                    <a:lnTo>
                      <a:pt x="227" y="381"/>
                    </a:lnTo>
                    <a:lnTo>
                      <a:pt x="227" y="378"/>
                    </a:lnTo>
                    <a:lnTo>
                      <a:pt x="224" y="378"/>
                    </a:lnTo>
                    <a:lnTo>
                      <a:pt x="222" y="378"/>
                    </a:lnTo>
                    <a:lnTo>
                      <a:pt x="222" y="381"/>
                    </a:lnTo>
                    <a:lnTo>
                      <a:pt x="219" y="381"/>
                    </a:lnTo>
                    <a:lnTo>
                      <a:pt x="217" y="381"/>
                    </a:lnTo>
                    <a:lnTo>
                      <a:pt x="214" y="383"/>
                    </a:lnTo>
                    <a:lnTo>
                      <a:pt x="214" y="381"/>
                    </a:lnTo>
                    <a:lnTo>
                      <a:pt x="212" y="381"/>
                    </a:lnTo>
                    <a:lnTo>
                      <a:pt x="212" y="378"/>
                    </a:lnTo>
                    <a:lnTo>
                      <a:pt x="212" y="378"/>
                    </a:lnTo>
                    <a:lnTo>
                      <a:pt x="212" y="376"/>
                    </a:lnTo>
                    <a:lnTo>
                      <a:pt x="214" y="373"/>
                    </a:lnTo>
                    <a:lnTo>
                      <a:pt x="214" y="376"/>
                    </a:lnTo>
                    <a:lnTo>
                      <a:pt x="217" y="373"/>
                    </a:lnTo>
                    <a:lnTo>
                      <a:pt x="217" y="373"/>
                    </a:lnTo>
                    <a:lnTo>
                      <a:pt x="217" y="373"/>
                    </a:lnTo>
                    <a:lnTo>
                      <a:pt x="219" y="373"/>
                    </a:lnTo>
                    <a:lnTo>
                      <a:pt x="222" y="376"/>
                    </a:lnTo>
                    <a:lnTo>
                      <a:pt x="219" y="373"/>
                    </a:lnTo>
                    <a:lnTo>
                      <a:pt x="219" y="373"/>
                    </a:lnTo>
                    <a:lnTo>
                      <a:pt x="222" y="373"/>
                    </a:lnTo>
                    <a:lnTo>
                      <a:pt x="224" y="371"/>
                    </a:lnTo>
                    <a:lnTo>
                      <a:pt x="227" y="368"/>
                    </a:lnTo>
                    <a:lnTo>
                      <a:pt x="227" y="366"/>
                    </a:lnTo>
                    <a:lnTo>
                      <a:pt x="227" y="364"/>
                    </a:lnTo>
                    <a:lnTo>
                      <a:pt x="222" y="366"/>
                    </a:lnTo>
                    <a:lnTo>
                      <a:pt x="219" y="368"/>
                    </a:lnTo>
                    <a:lnTo>
                      <a:pt x="217" y="368"/>
                    </a:lnTo>
                    <a:lnTo>
                      <a:pt x="217" y="368"/>
                    </a:lnTo>
                    <a:lnTo>
                      <a:pt x="214" y="366"/>
                    </a:lnTo>
                    <a:lnTo>
                      <a:pt x="214" y="366"/>
                    </a:lnTo>
                    <a:lnTo>
                      <a:pt x="214" y="361"/>
                    </a:lnTo>
                    <a:lnTo>
                      <a:pt x="217" y="359"/>
                    </a:lnTo>
                    <a:lnTo>
                      <a:pt x="217" y="356"/>
                    </a:lnTo>
                    <a:lnTo>
                      <a:pt x="219" y="354"/>
                    </a:lnTo>
                    <a:lnTo>
                      <a:pt x="219" y="351"/>
                    </a:lnTo>
                    <a:lnTo>
                      <a:pt x="222" y="349"/>
                    </a:lnTo>
                    <a:lnTo>
                      <a:pt x="222" y="344"/>
                    </a:lnTo>
                    <a:lnTo>
                      <a:pt x="222" y="339"/>
                    </a:lnTo>
                    <a:lnTo>
                      <a:pt x="222" y="337"/>
                    </a:lnTo>
                    <a:lnTo>
                      <a:pt x="224" y="334"/>
                    </a:lnTo>
                    <a:lnTo>
                      <a:pt x="224" y="334"/>
                    </a:lnTo>
                    <a:lnTo>
                      <a:pt x="227" y="332"/>
                    </a:lnTo>
                    <a:lnTo>
                      <a:pt x="229" y="332"/>
                    </a:lnTo>
                    <a:lnTo>
                      <a:pt x="231" y="329"/>
                    </a:lnTo>
                    <a:lnTo>
                      <a:pt x="234" y="329"/>
                    </a:lnTo>
                    <a:lnTo>
                      <a:pt x="236" y="327"/>
                    </a:lnTo>
                    <a:lnTo>
                      <a:pt x="239" y="327"/>
                    </a:lnTo>
                    <a:lnTo>
                      <a:pt x="239" y="329"/>
                    </a:lnTo>
                    <a:lnTo>
                      <a:pt x="241" y="329"/>
                    </a:lnTo>
                    <a:lnTo>
                      <a:pt x="244" y="329"/>
                    </a:lnTo>
                    <a:lnTo>
                      <a:pt x="246" y="329"/>
                    </a:lnTo>
                    <a:lnTo>
                      <a:pt x="248" y="329"/>
                    </a:lnTo>
                    <a:lnTo>
                      <a:pt x="253" y="329"/>
                    </a:lnTo>
                    <a:lnTo>
                      <a:pt x="256" y="332"/>
                    </a:lnTo>
                    <a:lnTo>
                      <a:pt x="258" y="332"/>
                    </a:lnTo>
                    <a:lnTo>
                      <a:pt x="256" y="329"/>
                    </a:lnTo>
                    <a:lnTo>
                      <a:pt x="253" y="329"/>
                    </a:lnTo>
                    <a:lnTo>
                      <a:pt x="253" y="327"/>
                    </a:lnTo>
                    <a:lnTo>
                      <a:pt x="248" y="327"/>
                    </a:lnTo>
                    <a:lnTo>
                      <a:pt x="246" y="327"/>
                    </a:lnTo>
                    <a:lnTo>
                      <a:pt x="246" y="327"/>
                    </a:lnTo>
                    <a:lnTo>
                      <a:pt x="244" y="325"/>
                    </a:lnTo>
                    <a:lnTo>
                      <a:pt x="244" y="322"/>
                    </a:lnTo>
                    <a:lnTo>
                      <a:pt x="244" y="320"/>
                    </a:lnTo>
                    <a:lnTo>
                      <a:pt x="246" y="320"/>
                    </a:lnTo>
                    <a:lnTo>
                      <a:pt x="246" y="317"/>
                    </a:lnTo>
                    <a:lnTo>
                      <a:pt x="248" y="315"/>
                    </a:lnTo>
                    <a:lnTo>
                      <a:pt x="251" y="315"/>
                    </a:lnTo>
                    <a:lnTo>
                      <a:pt x="253" y="312"/>
                    </a:lnTo>
                    <a:lnTo>
                      <a:pt x="251" y="312"/>
                    </a:lnTo>
                    <a:lnTo>
                      <a:pt x="248" y="312"/>
                    </a:lnTo>
                    <a:lnTo>
                      <a:pt x="244" y="315"/>
                    </a:lnTo>
                    <a:lnTo>
                      <a:pt x="241" y="320"/>
                    </a:lnTo>
                    <a:lnTo>
                      <a:pt x="239" y="320"/>
                    </a:lnTo>
                    <a:lnTo>
                      <a:pt x="236" y="320"/>
                    </a:lnTo>
                    <a:lnTo>
                      <a:pt x="234" y="317"/>
                    </a:lnTo>
                    <a:lnTo>
                      <a:pt x="236" y="315"/>
                    </a:lnTo>
                    <a:lnTo>
                      <a:pt x="236" y="310"/>
                    </a:lnTo>
                    <a:lnTo>
                      <a:pt x="239" y="308"/>
                    </a:lnTo>
                    <a:lnTo>
                      <a:pt x="239" y="305"/>
                    </a:lnTo>
                    <a:lnTo>
                      <a:pt x="241" y="300"/>
                    </a:lnTo>
                    <a:lnTo>
                      <a:pt x="241" y="298"/>
                    </a:lnTo>
                    <a:lnTo>
                      <a:pt x="241" y="293"/>
                    </a:lnTo>
                    <a:lnTo>
                      <a:pt x="244" y="290"/>
                    </a:lnTo>
                    <a:lnTo>
                      <a:pt x="244" y="288"/>
                    </a:lnTo>
                    <a:lnTo>
                      <a:pt x="241" y="288"/>
                    </a:lnTo>
                    <a:lnTo>
                      <a:pt x="241" y="290"/>
                    </a:lnTo>
                    <a:lnTo>
                      <a:pt x="241" y="293"/>
                    </a:lnTo>
                    <a:lnTo>
                      <a:pt x="239" y="295"/>
                    </a:lnTo>
                    <a:lnTo>
                      <a:pt x="239" y="298"/>
                    </a:lnTo>
                    <a:lnTo>
                      <a:pt x="236" y="303"/>
                    </a:lnTo>
                    <a:lnTo>
                      <a:pt x="236" y="305"/>
                    </a:lnTo>
                    <a:lnTo>
                      <a:pt x="234" y="308"/>
                    </a:lnTo>
                    <a:lnTo>
                      <a:pt x="234" y="310"/>
                    </a:lnTo>
                    <a:lnTo>
                      <a:pt x="231" y="312"/>
                    </a:lnTo>
                    <a:lnTo>
                      <a:pt x="234" y="315"/>
                    </a:lnTo>
                    <a:lnTo>
                      <a:pt x="234" y="317"/>
                    </a:lnTo>
                    <a:lnTo>
                      <a:pt x="229" y="320"/>
                    </a:lnTo>
                    <a:lnTo>
                      <a:pt x="229" y="322"/>
                    </a:lnTo>
                    <a:lnTo>
                      <a:pt x="227" y="325"/>
                    </a:lnTo>
                    <a:lnTo>
                      <a:pt x="222" y="325"/>
                    </a:lnTo>
                    <a:lnTo>
                      <a:pt x="219" y="327"/>
                    </a:lnTo>
                    <a:lnTo>
                      <a:pt x="217" y="329"/>
                    </a:lnTo>
                    <a:lnTo>
                      <a:pt x="217" y="332"/>
                    </a:lnTo>
                    <a:lnTo>
                      <a:pt x="214" y="334"/>
                    </a:lnTo>
                    <a:lnTo>
                      <a:pt x="212" y="337"/>
                    </a:lnTo>
                    <a:lnTo>
                      <a:pt x="209" y="339"/>
                    </a:lnTo>
                    <a:lnTo>
                      <a:pt x="209" y="339"/>
                    </a:lnTo>
                    <a:lnTo>
                      <a:pt x="207" y="344"/>
                    </a:lnTo>
                    <a:lnTo>
                      <a:pt x="207" y="347"/>
                    </a:lnTo>
                    <a:lnTo>
                      <a:pt x="205" y="347"/>
                    </a:lnTo>
                    <a:lnTo>
                      <a:pt x="202" y="349"/>
                    </a:lnTo>
                    <a:lnTo>
                      <a:pt x="202" y="349"/>
                    </a:lnTo>
                    <a:lnTo>
                      <a:pt x="200" y="349"/>
                    </a:lnTo>
                    <a:lnTo>
                      <a:pt x="197" y="347"/>
                    </a:lnTo>
                    <a:lnTo>
                      <a:pt x="195" y="347"/>
                    </a:lnTo>
                    <a:lnTo>
                      <a:pt x="197" y="349"/>
                    </a:lnTo>
                    <a:lnTo>
                      <a:pt x="200" y="351"/>
                    </a:lnTo>
                    <a:lnTo>
                      <a:pt x="200" y="351"/>
                    </a:lnTo>
                    <a:lnTo>
                      <a:pt x="202" y="354"/>
                    </a:lnTo>
                    <a:lnTo>
                      <a:pt x="202" y="356"/>
                    </a:lnTo>
                    <a:lnTo>
                      <a:pt x="200" y="359"/>
                    </a:lnTo>
                    <a:lnTo>
                      <a:pt x="197" y="359"/>
                    </a:lnTo>
                    <a:lnTo>
                      <a:pt x="195" y="359"/>
                    </a:lnTo>
                    <a:lnTo>
                      <a:pt x="195" y="359"/>
                    </a:lnTo>
                    <a:lnTo>
                      <a:pt x="192" y="361"/>
                    </a:lnTo>
                    <a:lnTo>
                      <a:pt x="195" y="361"/>
                    </a:lnTo>
                    <a:lnTo>
                      <a:pt x="195" y="364"/>
                    </a:lnTo>
                    <a:lnTo>
                      <a:pt x="192" y="366"/>
                    </a:lnTo>
                    <a:lnTo>
                      <a:pt x="190" y="366"/>
                    </a:lnTo>
                    <a:lnTo>
                      <a:pt x="190" y="364"/>
                    </a:lnTo>
                    <a:lnTo>
                      <a:pt x="188" y="364"/>
                    </a:lnTo>
                    <a:lnTo>
                      <a:pt x="188" y="366"/>
                    </a:lnTo>
                    <a:lnTo>
                      <a:pt x="185" y="364"/>
                    </a:lnTo>
                    <a:lnTo>
                      <a:pt x="185" y="366"/>
                    </a:lnTo>
                    <a:lnTo>
                      <a:pt x="185" y="368"/>
                    </a:lnTo>
                    <a:lnTo>
                      <a:pt x="183" y="371"/>
                    </a:lnTo>
                    <a:lnTo>
                      <a:pt x="183" y="371"/>
                    </a:lnTo>
                    <a:lnTo>
                      <a:pt x="180" y="373"/>
                    </a:lnTo>
                    <a:lnTo>
                      <a:pt x="178" y="373"/>
                    </a:lnTo>
                    <a:lnTo>
                      <a:pt x="178" y="376"/>
                    </a:lnTo>
                    <a:lnTo>
                      <a:pt x="175" y="378"/>
                    </a:lnTo>
                    <a:lnTo>
                      <a:pt x="175" y="383"/>
                    </a:lnTo>
                    <a:lnTo>
                      <a:pt x="173" y="383"/>
                    </a:lnTo>
                    <a:lnTo>
                      <a:pt x="175" y="386"/>
                    </a:lnTo>
                    <a:lnTo>
                      <a:pt x="180" y="383"/>
                    </a:lnTo>
                    <a:lnTo>
                      <a:pt x="183" y="386"/>
                    </a:lnTo>
                    <a:lnTo>
                      <a:pt x="183" y="386"/>
                    </a:lnTo>
                    <a:lnTo>
                      <a:pt x="185" y="388"/>
                    </a:lnTo>
                    <a:lnTo>
                      <a:pt x="185" y="388"/>
                    </a:lnTo>
                    <a:lnTo>
                      <a:pt x="188" y="388"/>
                    </a:lnTo>
                    <a:lnTo>
                      <a:pt x="188" y="390"/>
                    </a:lnTo>
                    <a:lnTo>
                      <a:pt x="188" y="393"/>
                    </a:lnTo>
                    <a:lnTo>
                      <a:pt x="188" y="395"/>
                    </a:lnTo>
                    <a:lnTo>
                      <a:pt x="185" y="395"/>
                    </a:lnTo>
                    <a:lnTo>
                      <a:pt x="185" y="398"/>
                    </a:lnTo>
                    <a:lnTo>
                      <a:pt x="183" y="398"/>
                    </a:lnTo>
                    <a:lnTo>
                      <a:pt x="183" y="398"/>
                    </a:lnTo>
                    <a:lnTo>
                      <a:pt x="180" y="398"/>
                    </a:lnTo>
                    <a:lnTo>
                      <a:pt x="178" y="400"/>
                    </a:lnTo>
                    <a:lnTo>
                      <a:pt x="178" y="400"/>
                    </a:lnTo>
                    <a:lnTo>
                      <a:pt x="175" y="400"/>
                    </a:lnTo>
                    <a:lnTo>
                      <a:pt x="175" y="403"/>
                    </a:lnTo>
                    <a:lnTo>
                      <a:pt x="175" y="405"/>
                    </a:lnTo>
                    <a:lnTo>
                      <a:pt x="175" y="405"/>
                    </a:lnTo>
                    <a:lnTo>
                      <a:pt x="173" y="407"/>
                    </a:lnTo>
                    <a:lnTo>
                      <a:pt x="173" y="407"/>
                    </a:lnTo>
                    <a:lnTo>
                      <a:pt x="173" y="407"/>
                    </a:lnTo>
                    <a:lnTo>
                      <a:pt x="173" y="410"/>
                    </a:lnTo>
                    <a:lnTo>
                      <a:pt x="173" y="410"/>
                    </a:lnTo>
                    <a:lnTo>
                      <a:pt x="170" y="412"/>
                    </a:lnTo>
                    <a:lnTo>
                      <a:pt x="168" y="412"/>
                    </a:lnTo>
                    <a:lnTo>
                      <a:pt x="166" y="412"/>
                    </a:lnTo>
                    <a:lnTo>
                      <a:pt x="166" y="415"/>
                    </a:lnTo>
                    <a:lnTo>
                      <a:pt x="163" y="415"/>
                    </a:lnTo>
                    <a:lnTo>
                      <a:pt x="163" y="415"/>
                    </a:lnTo>
                    <a:lnTo>
                      <a:pt x="161" y="415"/>
                    </a:lnTo>
                    <a:lnTo>
                      <a:pt x="158" y="415"/>
                    </a:lnTo>
                    <a:lnTo>
                      <a:pt x="158" y="417"/>
                    </a:lnTo>
                    <a:lnTo>
                      <a:pt x="156" y="417"/>
                    </a:lnTo>
                    <a:lnTo>
                      <a:pt x="156" y="420"/>
                    </a:lnTo>
                    <a:lnTo>
                      <a:pt x="153" y="420"/>
                    </a:lnTo>
                    <a:lnTo>
                      <a:pt x="153" y="420"/>
                    </a:lnTo>
                    <a:lnTo>
                      <a:pt x="151" y="420"/>
                    </a:lnTo>
                    <a:lnTo>
                      <a:pt x="151" y="422"/>
                    </a:lnTo>
                    <a:lnTo>
                      <a:pt x="151" y="422"/>
                    </a:lnTo>
                    <a:lnTo>
                      <a:pt x="151" y="422"/>
                    </a:lnTo>
                    <a:lnTo>
                      <a:pt x="149" y="422"/>
                    </a:lnTo>
                    <a:lnTo>
                      <a:pt x="149" y="422"/>
                    </a:lnTo>
                    <a:lnTo>
                      <a:pt x="146" y="422"/>
                    </a:lnTo>
                    <a:lnTo>
                      <a:pt x="146" y="425"/>
                    </a:lnTo>
                    <a:lnTo>
                      <a:pt x="144" y="425"/>
                    </a:lnTo>
                    <a:lnTo>
                      <a:pt x="144" y="427"/>
                    </a:lnTo>
                    <a:lnTo>
                      <a:pt x="141" y="427"/>
                    </a:lnTo>
                    <a:lnTo>
                      <a:pt x="141" y="427"/>
                    </a:lnTo>
                    <a:lnTo>
                      <a:pt x="139" y="429"/>
                    </a:lnTo>
                    <a:lnTo>
                      <a:pt x="139" y="429"/>
                    </a:lnTo>
                    <a:lnTo>
                      <a:pt x="136" y="429"/>
                    </a:lnTo>
                    <a:lnTo>
                      <a:pt x="134" y="432"/>
                    </a:lnTo>
                    <a:lnTo>
                      <a:pt x="131" y="432"/>
                    </a:lnTo>
                    <a:lnTo>
                      <a:pt x="131" y="434"/>
                    </a:lnTo>
                    <a:lnTo>
                      <a:pt x="131" y="434"/>
                    </a:lnTo>
                    <a:lnTo>
                      <a:pt x="134" y="434"/>
                    </a:lnTo>
                    <a:lnTo>
                      <a:pt x="131" y="437"/>
                    </a:lnTo>
                    <a:lnTo>
                      <a:pt x="131" y="439"/>
                    </a:lnTo>
                    <a:lnTo>
                      <a:pt x="131" y="442"/>
                    </a:lnTo>
                    <a:lnTo>
                      <a:pt x="129" y="442"/>
                    </a:lnTo>
                    <a:lnTo>
                      <a:pt x="127" y="444"/>
                    </a:lnTo>
                    <a:lnTo>
                      <a:pt x="127" y="442"/>
                    </a:lnTo>
                    <a:lnTo>
                      <a:pt x="127" y="444"/>
                    </a:lnTo>
                    <a:lnTo>
                      <a:pt x="124" y="444"/>
                    </a:lnTo>
                    <a:lnTo>
                      <a:pt x="124" y="444"/>
                    </a:lnTo>
                    <a:lnTo>
                      <a:pt x="122" y="444"/>
                    </a:lnTo>
                    <a:lnTo>
                      <a:pt x="122" y="446"/>
                    </a:lnTo>
                    <a:lnTo>
                      <a:pt x="119" y="446"/>
                    </a:lnTo>
                    <a:lnTo>
                      <a:pt x="117" y="449"/>
                    </a:lnTo>
                    <a:lnTo>
                      <a:pt x="117" y="446"/>
                    </a:lnTo>
                    <a:lnTo>
                      <a:pt x="114" y="446"/>
                    </a:lnTo>
                    <a:lnTo>
                      <a:pt x="112" y="446"/>
                    </a:lnTo>
                    <a:lnTo>
                      <a:pt x="112" y="449"/>
                    </a:lnTo>
                    <a:lnTo>
                      <a:pt x="112" y="451"/>
                    </a:lnTo>
                    <a:lnTo>
                      <a:pt x="112" y="451"/>
                    </a:lnTo>
                    <a:lnTo>
                      <a:pt x="110" y="451"/>
                    </a:lnTo>
                    <a:lnTo>
                      <a:pt x="107" y="451"/>
                    </a:lnTo>
                    <a:lnTo>
                      <a:pt x="107" y="451"/>
                    </a:lnTo>
                    <a:lnTo>
                      <a:pt x="102" y="451"/>
                    </a:lnTo>
                    <a:lnTo>
                      <a:pt x="102" y="454"/>
                    </a:lnTo>
                    <a:lnTo>
                      <a:pt x="105" y="454"/>
                    </a:lnTo>
                    <a:lnTo>
                      <a:pt x="105" y="454"/>
                    </a:lnTo>
                    <a:lnTo>
                      <a:pt x="105" y="456"/>
                    </a:lnTo>
                    <a:lnTo>
                      <a:pt x="102" y="456"/>
                    </a:lnTo>
                    <a:lnTo>
                      <a:pt x="100" y="456"/>
                    </a:lnTo>
                    <a:lnTo>
                      <a:pt x="100" y="456"/>
                    </a:lnTo>
                    <a:lnTo>
                      <a:pt x="95" y="456"/>
                    </a:lnTo>
                    <a:lnTo>
                      <a:pt x="92" y="459"/>
                    </a:lnTo>
                    <a:lnTo>
                      <a:pt x="90" y="459"/>
                    </a:lnTo>
                    <a:lnTo>
                      <a:pt x="88" y="459"/>
                    </a:lnTo>
                    <a:lnTo>
                      <a:pt x="85" y="456"/>
                    </a:lnTo>
                    <a:lnTo>
                      <a:pt x="85" y="454"/>
                    </a:lnTo>
                    <a:lnTo>
                      <a:pt x="83" y="451"/>
                    </a:lnTo>
                    <a:lnTo>
                      <a:pt x="85" y="456"/>
                    </a:lnTo>
                    <a:lnTo>
                      <a:pt x="85" y="459"/>
                    </a:lnTo>
                    <a:lnTo>
                      <a:pt x="88" y="461"/>
                    </a:lnTo>
                    <a:lnTo>
                      <a:pt x="90" y="461"/>
                    </a:lnTo>
                    <a:lnTo>
                      <a:pt x="90" y="464"/>
                    </a:lnTo>
                    <a:lnTo>
                      <a:pt x="90" y="466"/>
                    </a:lnTo>
                    <a:lnTo>
                      <a:pt x="88" y="468"/>
                    </a:lnTo>
                    <a:lnTo>
                      <a:pt x="88" y="468"/>
                    </a:lnTo>
                    <a:lnTo>
                      <a:pt x="88" y="468"/>
                    </a:lnTo>
                    <a:lnTo>
                      <a:pt x="85" y="468"/>
                    </a:lnTo>
                    <a:lnTo>
                      <a:pt x="83" y="471"/>
                    </a:lnTo>
                    <a:lnTo>
                      <a:pt x="83" y="471"/>
                    </a:lnTo>
                    <a:lnTo>
                      <a:pt x="80" y="471"/>
                    </a:lnTo>
                    <a:lnTo>
                      <a:pt x="80" y="471"/>
                    </a:lnTo>
                    <a:lnTo>
                      <a:pt x="78" y="471"/>
                    </a:lnTo>
                    <a:lnTo>
                      <a:pt x="75" y="471"/>
                    </a:lnTo>
                    <a:lnTo>
                      <a:pt x="75" y="471"/>
                    </a:lnTo>
                    <a:lnTo>
                      <a:pt x="75" y="468"/>
                    </a:lnTo>
                    <a:lnTo>
                      <a:pt x="75" y="471"/>
                    </a:lnTo>
                    <a:lnTo>
                      <a:pt x="73" y="471"/>
                    </a:lnTo>
                    <a:lnTo>
                      <a:pt x="73" y="473"/>
                    </a:lnTo>
                    <a:lnTo>
                      <a:pt x="71" y="476"/>
                    </a:lnTo>
                    <a:lnTo>
                      <a:pt x="71" y="478"/>
                    </a:lnTo>
                    <a:lnTo>
                      <a:pt x="71" y="478"/>
                    </a:lnTo>
                    <a:lnTo>
                      <a:pt x="68" y="478"/>
                    </a:lnTo>
                    <a:lnTo>
                      <a:pt x="71" y="476"/>
                    </a:lnTo>
                    <a:lnTo>
                      <a:pt x="71" y="476"/>
                    </a:lnTo>
                    <a:lnTo>
                      <a:pt x="71" y="473"/>
                    </a:lnTo>
                    <a:lnTo>
                      <a:pt x="71" y="471"/>
                    </a:lnTo>
                    <a:lnTo>
                      <a:pt x="68" y="471"/>
                    </a:lnTo>
                    <a:lnTo>
                      <a:pt x="66" y="471"/>
                    </a:lnTo>
                    <a:lnTo>
                      <a:pt x="66" y="471"/>
                    </a:lnTo>
                    <a:lnTo>
                      <a:pt x="63" y="471"/>
                    </a:lnTo>
                    <a:lnTo>
                      <a:pt x="61" y="473"/>
                    </a:lnTo>
                    <a:lnTo>
                      <a:pt x="61" y="473"/>
                    </a:lnTo>
                    <a:lnTo>
                      <a:pt x="58" y="473"/>
                    </a:lnTo>
                    <a:lnTo>
                      <a:pt x="56" y="473"/>
                    </a:lnTo>
                    <a:lnTo>
                      <a:pt x="56" y="476"/>
                    </a:lnTo>
                    <a:lnTo>
                      <a:pt x="53" y="478"/>
                    </a:lnTo>
                    <a:lnTo>
                      <a:pt x="53" y="476"/>
                    </a:lnTo>
                    <a:lnTo>
                      <a:pt x="53" y="476"/>
                    </a:lnTo>
                    <a:lnTo>
                      <a:pt x="51" y="476"/>
                    </a:lnTo>
                    <a:lnTo>
                      <a:pt x="51" y="476"/>
                    </a:lnTo>
                    <a:lnTo>
                      <a:pt x="51" y="478"/>
                    </a:lnTo>
                    <a:lnTo>
                      <a:pt x="51" y="478"/>
                    </a:lnTo>
                    <a:lnTo>
                      <a:pt x="49" y="478"/>
                    </a:lnTo>
                    <a:lnTo>
                      <a:pt x="46" y="476"/>
                    </a:lnTo>
                    <a:lnTo>
                      <a:pt x="44" y="478"/>
                    </a:lnTo>
                    <a:lnTo>
                      <a:pt x="41" y="478"/>
                    </a:lnTo>
                    <a:lnTo>
                      <a:pt x="39" y="478"/>
                    </a:lnTo>
                    <a:lnTo>
                      <a:pt x="36" y="478"/>
                    </a:lnTo>
                    <a:lnTo>
                      <a:pt x="36" y="478"/>
                    </a:lnTo>
                    <a:lnTo>
                      <a:pt x="39" y="476"/>
                    </a:lnTo>
                    <a:lnTo>
                      <a:pt x="39" y="471"/>
                    </a:lnTo>
                    <a:lnTo>
                      <a:pt x="36" y="471"/>
                    </a:lnTo>
                    <a:lnTo>
                      <a:pt x="34" y="473"/>
                    </a:lnTo>
                    <a:lnTo>
                      <a:pt x="34" y="473"/>
                    </a:lnTo>
                    <a:lnTo>
                      <a:pt x="32" y="476"/>
                    </a:lnTo>
                    <a:lnTo>
                      <a:pt x="32" y="478"/>
                    </a:lnTo>
                    <a:lnTo>
                      <a:pt x="29" y="481"/>
                    </a:lnTo>
                    <a:lnTo>
                      <a:pt x="27" y="481"/>
                    </a:lnTo>
                    <a:lnTo>
                      <a:pt x="27" y="483"/>
                    </a:lnTo>
                    <a:lnTo>
                      <a:pt x="24" y="485"/>
                    </a:lnTo>
                    <a:lnTo>
                      <a:pt x="24" y="483"/>
                    </a:lnTo>
                    <a:lnTo>
                      <a:pt x="22" y="485"/>
                    </a:lnTo>
                    <a:lnTo>
                      <a:pt x="19" y="485"/>
                    </a:lnTo>
                    <a:lnTo>
                      <a:pt x="19" y="485"/>
                    </a:lnTo>
                    <a:lnTo>
                      <a:pt x="19" y="485"/>
                    </a:lnTo>
                    <a:lnTo>
                      <a:pt x="17" y="483"/>
                    </a:lnTo>
                    <a:lnTo>
                      <a:pt x="17" y="483"/>
                    </a:lnTo>
                    <a:lnTo>
                      <a:pt x="19" y="483"/>
                    </a:lnTo>
                    <a:lnTo>
                      <a:pt x="17" y="481"/>
                    </a:lnTo>
                    <a:lnTo>
                      <a:pt x="17" y="481"/>
                    </a:lnTo>
                    <a:lnTo>
                      <a:pt x="17" y="478"/>
                    </a:lnTo>
                    <a:lnTo>
                      <a:pt x="17" y="478"/>
                    </a:lnTo>
                    <a:lnTo>
                      <a:pt x="17" y="481"/>
                    </a:lnTo>
                    <a:lnTo>
                      <a:pt x="14" y="483"/>
                    </a:lnTo>
                    <a:lnTo>
                      <a:pt x="14" y="485"/>
                    </a:lnTo>
                    <a:lnTo>
                      <a:pt x="14" y="485"/>
                    </a:lnTo>
                    <a:lnTo>
                      <a:pt x="12" y="485"/>
                    </a:lnTo>
                    <a:lnTo>
                      <a:pt x="10" y="485"/>
                    </a:lnTo>
                    <a:lnTo>
                      <a:pt x="7" y="483"/>
                    </a:lnTo>
                    <a:lnTo>
                      <a:pt x="7" y="481"/>
                    </a:lnTo>
                    <a:lnTo>
                      <a:pt x="7" y="481"/>
                    </a:lnTo>
                    <a:lnTo>
                      <a:pt x="7" y="483"/>
                    </a:lnTo>
                    <a:lnTo>
                      <a:pt x="5" y="485"/>
                    </a:lnTo>
                    <a:lnTo>
                      <a:pt x="5" y="488"/>
                    </a:lnTo>
                    <a:lnTo>
                      <a:pt x="2" y="488"/>
                    </a:lnTo>
                    <a:lnTo>
                      <a:pt x="2" y="488"/>
                    </a:lnTo>
                    <a:lnTo>
                      <a:pt x="2" y="485"/>
                    </a:lnTo>
                    <a:lnTo>
                      <a:pt x="2" y="483"/>
                    </a:lnTo>
                    <a:lnTo>
                      <a:pt x="2" y="481"/>
                    </a:lnTo>
                    <a:lnTo>
                      <a:pt x="2" y="481"/>
                    </a:lnTo>
                    <a:lnTo>
                      <a:pt x="0" y="481"/>
                    </a:lnTo>
                    <a:lnTo>
                      <a:pt x="0" y="481"/>
                    </a:lnTo>
                    <a:lnTo>
                      <a:pt x="2" y="478"/>
                    </a:lnTo>
                    <a:lnTo>
                      <a:pt x="5" y="478"/>
                    </a:lnTo>
                    <a:lnTo>
                      <a:pt x="5" y="478"/>
                    </a:lnTo>
                    <a:lnTo>
                      <a:pt x="7" y="478"/>
                    </a:lnTo>
                    <a:lnTo>
                      <a:pt x="7" y="478"/>
                    </a:lnTo>
                    <a:lnTo>
                      <a:pt x="10" y="478"/>
                    </a:lnTo>
                    <a:lnTo>
                      <a:pt x="10" y="478"/>
                    </a:lnTo>
                    <a:lnTo>
                      <a:pt x="12" y="478"/>
                    </a:lnTo>
                    <a:lnTo>
                      <a:pt x="12" y="476"/>
                    </a:lnTo>
                    <a:lnTo>
                      <a:pt x="14" y="476"/>
                    </a:lnTo>
                    <a:lnTo>
                      <a:pt x="17" y="476"/>
                    </a:lnTo>
                    <a:lnTo>
                      <a:pt x="17" y="473"/>
                    </a:lnTo>
                    <a:lnTo>
                      <a:pt x="17" y="473"/>
                    </a:lnTo>
                    <a:lnTo>
                      <a:pt x="19" y="471"/>
                    </a:lnTo>
                    <a:lnTo>
                      <a:pt x="19" y="471"/>
                    </a:lnTo>
                    <a:lnTo>
                      <a:pt x="22" y="468"/>
                    </a:lnTo>
                    <a:lnTo>
                      <a:pt x="24" y="466"/>
                    </a:lnTo>
                    <a:lnTo>
                      <a:pt x="27" y="466"/>
                    </a:lnTo>
                    <a:lnTo>
                      <a:pt x="29" y="464"/>
                    </a:lnTo>
                    <a:lnTo>
                      <a:pt x="32" y="464"/>
                    </a:lnTo>
                    <a:lnTo>
                      <a:pt x="34" y="464"/>
                    </a:lnTo>
                    <a:lnTo>
                      <a:pt x="36" y="461"/>
                    </a:lnTo>
                    <a:lnTo>
                      <a:pt x="39" y="461"/>
                    </a:lnTo>
                    <a:lnTo>
                      <a:pt x="41" y="461"/>
                    </a:lnTo>
                    <a:lnTo>
                      <a:pt x="41" y="461"/>
                    </a:lnTo>
                    <a:lnTo>
                      <a:pt x="44" y="461"/>
                    </a:lnTo>
                    <a:lnTo>
                      <a:pt x="44" y="459"/>
                    </a:lnTo>
                    <a:lnTo>
                      <a:pt x="46" y="459"/>
                    </a:lnTo>
                    <a:lnTo>
                      <a:pt x="46" y="461"/>
                    </a:lnTo>
                    <a:lnTo>
                      <a:pt x="49" y="461"/>
                    </a:lnTo>
                    <a:lnTo>
                      <a:pt x="51" y="461"/>
                    </a:lnTo>
                    <a:lnTo>
                      <a:pt x="51" y="461"/>
                    </a:lnTo>
                    <a:lnTo>
                      <a:pt x="51" y="464"/>
                    </a:lnTo>
                    <a:lnTo>
                      <a:pt x="49" y="464"/>
                    </a:lnTo>
                    <a:lnTo>
                      <a:pt x="51" y="466"/>
                    </a:lnTo>
                    <a:lnTo>
                      <a:pt x="51" y="468"/>
                    </a:lnTo>
                    <a:lnTo>
                      <a:pt x="53" y="466"/>
                    </a:lnTo>
                    <a:lnTo>
                      <a:pt x="53" y="466"/>
                    </a:lnTo>
                    <a:lnTo>
                      <a:pt x="53" y="466"/>
                    </a:lnTo>
                    <a:lnTo>
                      <a:pt x="56" y="466"/>
                    </a:lnTo>
                    <a:lnTo>
                      <a:pt x="58" y="468"/>
                    </a:lnTo>
                    <a:lnTo>
                      <a:pt x="58" y="468"/>
                    </a:lnTo>
                    <a:lnTo>
                      <a:pt x="61" y="471"/>
                    </a:lnTo>
                    <a:lnTo>
                      <a:pt x="61" y="468"/>
                    </a:lnTo>
                    <a:lnTo>
                      <a:pt x="61" y="468"/>
                    </a:lnTo>
                    <a:lnTo>
                      <a:pt x="61" y="468"/>
                    </a:lnTo>
                    <a:lnTo>
                      <a:pt x="58" y="466"/>
                    </a:lnTo>
                    <a:lnTo>
                      <a:pt x="56" y="466"/>
                    </a:lnTo>
                    <a:lnTo>
                      <a:pt x="56" y="466"/>
                    </a:lnTo>
                    <a:lnTo>
                      <a:pt x="58" y="464"/>
                    </a:lnTo>
                    <a:lnTo>
                      <a:pt x="58" y="461"/>
                    </a:lnTo>
                    <a:lnTo>
                      <a:pt x="58" y="459"/>
                    </a:lnTo>
                    <a:lnTo>
                      <a:pt x="61" y="456"/>
                    </a:lnTo>
                    <a:lnTo>
                      <a:pt x="66" y="454"/>
                    </a:lnTo>
                    <a:lnTo>
                      <a:pt x="66" y="451"/>
                    </a:lnTo>
                    <a:lnTo>
                      <a:pt x="71" y="449"/>
                    </a:lnTo>
                    <a:lnTo>
                      <a:pt x="73" y="449"/>
                    </a:lnTo>
                    <a:lnTo>
                      <a:pt x="73" y="449"/>
                    </a:lnTo>
                    <a:lnTo>
                      <a:pt x="73" y="449"/>
                    </a:lnTo>
                    <a:lnTo>
                      <a:pt x="75" y="446"/>
                    </a:lnTo>
                    <a:lnTo>
                      <a:pt x="78" y="446"/>
                    </a:lnTo>
                    <a:lnTo>
                      <a:pt x="80" y="446"/>
                    </a:lnTo>
                    <a:lnTo>
                      <a:pt x="83" y="446"/>
                    </a:lnTo>
                    <a:lnTo>
                      <a:pt x="85" y="444"/>
                    </a:lnTo>
                    <a:lnTo>
                      <a:pt x="88" y="442"/>
                    </a:lnTo>
                    <a:lnTo>
                      <a:pt x="90" y="444"/>
                    </a:lnTo>
                    <a:lnTo>
                      <a:pt x="90" y="442"/>
                    </a:lnTo>
                    <a:lnTo>
                      <a:pt x="92" y="444"/>
                    </a:lnTo>
                    <a:lnTo>
                      <a:pt x="92" y="442"/>
                    </a:lnTo>
                    <a:lnTo>
                      <a:pt x="95" y="439"/>
                    </a:lnTo>
                    <a:lnTo>
                      <a:pt x="97" y="434"/>
                    </a:lnTo>
                    <a:lnTo>
                      <a:pt x="97" y="434"/>
                    </a:lnTo>
                    <a:lnTo>
                      <a:pt x="100" y="434"/>
                    </a:lnTo>
                    <a:lnTo>
                      <a:pt x="100" y="432"/>
                    </a:lnTo>
                    <a:lnTo>
                      <a:pt x="102" y="429"/>
                    </a:lnTo>
                    <a:lnTo>
                      <a:pt x="102" y="429"/>
                    </a:lnTo>
                    <a:lnTo>
                      <a:pt x="105" y="429"/>
                    </a:lnTo>
                    <a:lnTo>
                      <a:pt x="105" y="429"/>
                    </a:lnTo>
                    <a:lnTo>
                      <a:pt x="110" y="425"/>
                    </a:lnTo>
                    <a:lnTo>
                      <a:pt x="112" y="422"/>
                    </a:lnTo>
                    <a:lnTo>
                      <a:pt x="112" y="422"/>
                    </a:lnTo>
                    <a:lnTo>
                      <a:pt x="114" y="420"/>
                    </a:lnTo>
                    <a:lnTo>
                      <a:pt x="114" y="415"/>
                    </a:lnTo>
                    <a:lnTo>
                      <a:pt x="117" y="410"/>
                    </a:lnTo>
                    <a:lnTo>
                      <a:pt x="117" y="407"/>
                    </a:lnTo>
                    <a:lnTo>
                      <a:pt x="117" y="405"/>
                    </a:lnTo>
                    <a:lnTo>
                      <a:pt x="122" y="403"/>
                    </a:lnTo>
                    <a:lnTo>
                      <a:pt x="122" y="400"/>
                    </a:lnTo>
                    <a:lnTo>
                      <a:pt x="122" y="400"/>
                    </a:lnTo>
                    <a:lnTo>
                      <a:pt x="119" y="400"/>
                    </a:lnTo>
                    <a:lnTo>
                      <a:pt x="119" y="400"/>
                    </a:lnTo>
                    <a:lnTo>
                      <a:pt x="119" y="395"/>
                    </a:lnTo>
                    <a:lnTo>
                      <a:pt x="122" y="393"/>
                    </a:lnTo>
                    <a:lnTo>
                      <a:pt x="124" y="390"/>
                    </a:lnTo>
                    <a:lnTo>
                      <a:pt x="129" y="388"/>
                    </a:lnTo>
                    <a:lnTo>
                      <a:pt x="129" y="388"/>
                    </a:lnTo>
                    <a:lnTo>
                      <a:pt x="127" y="386"/>
                    </a:lnTo>
                    <a:lnTo>
                      <a:pt x="129" y="386"/>
                    </a:lnTo>
                    <a:lnTo>
                      <a:pt x="131" y="383"/>
                    </a:lnTo>
                    <a:lnTo>
                      <a:pt x="134" y="381"/>
                    </a:lnTo>
                    <a:lnTo>
                      <a:pt x="134" y="378"/>
                    </a:lnTo>
                    <a:lnTo>
                      <a:pt x="134" y="378"/>
                    </a:lnTo>
                    <a:lnTo>
                      <a:pt x="131" y="378"/>
                    </a:lnTo>
                    <a:lnTo>
                      <a:pt x="131" y="378"/>
                    </a:lnTo>
                    <a:lnTo>
                      <a:pt x="127" y="381"/>
                    </a:lnTo>
                    <a:lnTo>
                      <a:pt x="127" y="383"/>
                    </a:lnTo>
                    <a:lnTo>
                      <a:pt x="124" y="383"/>
                    </a:lnTo>
                    <a:lnTo>
                      <a:pt x="124" y="386"/>
                    </a:lnTo>
                    <a:lnTo>
                      <a:pt x="122" y="386"/>
                    </a:lnTo>
                    <a:lnTo>
                      <a:pt x="119" y="386"/>
                    </a:lnTo>
                    <a:lnTo>
                      <a:pt x="117" y="388"/>
                    </a:lnTo>
                    <a:lnTo>
                      <a:pt x="117" y="388"/>
                    </a:lnTo>
                    <a:lnTo>
                      <a:pt x="114" y="388"/>
                    </a:lnTo>
                    <a:lnTo>
                      <a:pt x="112" y="388"/>
                    </a:lnTo>
                    <a:lnTo>
                      <a:pt x="110" y="388"/>
                    </a:lnTo>
                    <a:lnTo>
                      <a:pt x="110" y="388"/>
                    </a:lnTo>
                    <a:lnTo>
                      <a:pt x="107" y="386"/>
                    </a:lnTo>
                    <a:lnTo>
                      <a:pt x="107" y="386"/>
                    </a:lnTo>
                    <a:lnTo>
                      <a:pt x="105" y="383"/>
                    </a:lnTo>
                    <a:lnTo>
                      <a:pt x="105" y="383"/>
                    </a:lnTo>
                    <a:lnTo>
                      <a:pt x="107" y="381"/>
                    </a:lnTo>
                    <a:lnTo>
                      <a:pt x="107" y="378"/>
                    </a:lnTo>
                    <a:lnTo>
                      <a:pt x="107" y="376"/>
                    </a:lnTo>
                    <a:lnTo>
                      <a:pt x="105" y="376"/>
                    </a:lnTo>
                    <a:lnTo>
                      <a:pt x="105" y="378"/>
                    </a:lnTo>
                    <a:lnTo>
                      <a:pt x="102" y="378"/>
                    </a:lnTo>
                    <a:lnTo>
                      <a:pt x="102" y="381"/>
                    </a:lnTo>
                    <a:lnTo>
                      <a:pt x="100" y="383"/>
                    </a:lnTo>
                    <a:lnTo>
                      <a:pt x="100" y="383"/>
                    </a:lnTo>
                    <a:lnTo>
                      <a:pt x="100" y="383"/>
                    </a:lnTo>
                    <a:lnTo>
                      <a:pt x="100" y="388"/>
                    </a:lnTo>
                    <a:lnTo>
                      <a:pt x="100" y="390"/>
                    </a:lnTo>
                    <a:lnTo>
                      <a:pt x="100" y="393"/>
                    </a:lnTo>
                    <a:lnTo>
                      <a:pt x="97" y="393"/>
                    </a:lnTo>
                    <a:lnTo>
                      <a:pt x="95" y="393"/>
                    </a:lnTo>
                    <a:lnTo>
                      <a:pt x="95" y="395"/>
                    </a:lnTo>
                    <a:lnTo>
                      <a:pt x="95" y="393"/>
                    </a:lnTo>
                    <a:lnTo>
                      <a:pt x="92" y="390"/>
                    </a:lnTo>
                    <a:lnTo>
                      <a:pt x="92" y="386"/>
                    </a:lnTo>
                    <a:lnTo>
                      <a:pt x="90" y="383"/>
                    </a:lnTo>
                    <a:lnTo>
                      <a:pt x="90" y="381"/>
                    </a:lnTo>
                    <a:lnTo>
                      <a:pt x="88" y="378"/>
                    </a:lnTo>
                    <a:lnTo>
                      <a:pt x="90" y="378"/>
                    </a:lnTo>
                    <a:lnTo>
                      <a:pt x="88" y="376"/>
                    </a:lnTo>
                    <a:lnTo>
                      <a:pt x="88" y="376"/>
                    </a:lnTo>
                    <a:lnTo>
                      <a:pt x="85" y="378"/>
                    </a:lnTo>
                    <a:lnTo>
                      <a:pt x="85" y="378"/>
                    </a:lnTo>
                    <a:lnTo>
                      <a:pt x="83" y="378"/>
                    </a:lnTo>
                    <a:lnTo>
                      <a:pt x="80" y="378"/>
                    </a:lnTo>
                    <a:lnTo>
                      <a:pt x="80" y="376"/>
                    </a:lnTo>
                    <a:lnTo>
                      <a:pt x="78" y="376"/>
                    </a:lnTo>
                    <a:lnTo>
                      <a:pt x="78" y="376"/>
                    </a:lnTo>
                    <a:lnTo>
                      <a:pt x="78" y="373"/>
                    </a:lnTo>
                    <a:lnTo>
                      <a:pt x="78" y="373"/>
                    </a:lnTo>
                    <a:lnTo>
                      <a:pt x="78" y="371"/>
                    </a:lnTo>
                    <a:lnTo>
                      <a:pt x="80" y="368"/>
                    </a:lnTo>
                    <a:lnTo>
                      <a:pt x="80" y="366"/>
                    </a:lnTo>
                    <a:lnTo>
                      <a:pt x="80" y="364"/>
                    </a:lnTo>
                    <a:lnTo>
                      <a:pt x="78" y="366"/>
                    </a:lnTo>
                    <a:lnTo>
                      <a:pt x="75" y="368"/>
                    </a:lnTo>
                    <a:lnTo>
                      <a:pt x="75" y="371"/>
                    </a:lnTo>
                    <a:lnTo>
                      <a:pt x="73" y="371"/>
                    </a:lnTo>
                    <a:lnTo>
                      <a:pt x="71" y="373"/>
                    </a:lnTo>
                    <a:lnTo>
                      <a:pt x="68" y="373"/>
                    </a:lnTo>
                    <a:lnTo>
                      <a:pt x="66" y="373"/>
                    </a:lnTo>
                    <a:lnTo>
                      <a:pt x="63" y="373"/>
                    </a:lnTo>
                    <a:lnTo>
                      <a:pt x="61" y="376"/>
                    </a:lnTo>
                    <a:lnTo>
                      <a:pt x="58" y="376"/>
                    </a:lnTo>
                    <a:lnTo>
                      <a:pt x="58" y="376"/>
                    </a:lnTo>
                    <a:lnTo>
                      <a:pt x="58" y="378"/>
                    </a:lnTo>
                    <a:lnTo>
                      <a:pt x="56" y="378"/>
                    </a:lnTo>
                    <a:lnTo>
                      <a:pt x="56" y="378"/>
                    </a:lnTo>
                    <a:lnTo>
                      <a:pt x="53" y="381"/>
                    </a:lnTo>
                    <a:lnTo>
                      <a:pt x="49" y="378"/>
                    </a:lnTo>
                    <a:lnTo>
                      <a:pt x="46" y="378"/>
                    </a:lnTo>
                    <a:lnTo>
                      <a:pt x="49" y="376"/>
                    </a:lnTo>
                    <a:lnTo>
                      <a:pt x="51" y="376"/>
                    </a:lnTo>
                    <a:lnTo>
                      <a:pt x="56" y="373"/>
                    </a:lnTo>
                    <a:lnTo>
                      <a:pt x="56" y="373"/>
                    </a:lnTo>
                    <a:lnTo>
                      <a:pt x="56" y="373"/>
                    </a:lnTo>
                    <a:lnTo>
                      <a:pt x="53" y="373"/>
                    </a:lnTo>
                    <a:lnTo>
                      <a:pt x="56" y="368"/>
                    </a:lnTo>
                    <a:lnTo>
                      <a:pt x="56" y="366"/>
                    </a:lnTo>
                    <a:lnTo>
                      <a:pt x="58" y="366"/>
                    </a:lnTo>
                    <a:lnTo>
                      <a:pt x="58" y="364"/>
                    </a:lnTo>
                    <a:lnTo>
                      <a:pt x="56" y="364"/>
                    </a:lnTo>
                    <a:lnTo>
                      <a:pt x="53" y="364"/>
                    </a:lnTo>
                    <a:lnTo>
                      <a:pt x="53" y="359"/>
                    </a:lnTo>
                    <a:lnTo>
                      <a:pt x="53" y="359"/>
                    </a:lnTo>
                    <a:lnTo>
                      <a:pt x="53" y="359"/>
                    </a:lnTo>
                    <a:lnTo>
                      <a:pt x="56" y="356"/>
                    </a:lnTo>
                    <a:lnTo>
                      <a:pt x="58" y="354"/>
                    </a:lnTo>
                    <a:lnTo>
                      <a:pt x="58" y="354"/>
                    </a:lnTo>
                    <a:lnTo>
                      <a:pt x="58" y="351"/>
                    </a:lnTo>
                    <a:lnTo>
                      <a:pt x="58" y="349"/>
                    </a:lnTo>
                    <a:lnTo>
                      <a:pt x="58" y="347"/>
                    </a:lnTo>
                    <a:lnTo>
                      <a:pt x="58" y="344"/>
                    </a:lnTo>
                    <a:lnTo>
                      <a:pt x="58" y="339"/>
                    </a:lnTo>
                    <a:lnTo>
                      <a:pt x="56" y="337"/>
                    </a:lnTo>
                    <a:lnTo>
                      <a:pt x="56" y="334"/>
                    </a:lnTo>
                    <a:lnTo>
                      <a:pt x="56" y="332"/>
                    </a:lnTo>
                    <a:lnTo>
                      <a:pt x="56" y="329"/>
                    </a:lnTo>
                    <a:lnTo>
                      <a:pt x="53" y="327"/>
                    </a:lnTo>
                    <a:lnTo>
                      <a:pt x="53" y="325"/>
                    </a:lnTo>
                    <a:lnTo>
                      <a:pt x="53" y="325"/>
                    </a:lnTo>
                    <a:lnTo>
                      <a:pt x="56" y="322"/>
                    </a:lnTo>
                    <a:lnTo>
                      <a:pt x="61" y="320"/>
                    </a:lnTo>
                    <a:lnTo>
                      <a:pt x="63" y="317"/>
                    </a:lnTo>
                    <a:lnTo>
                      <a:pt x="66" y="315"/>
                    </a:lnTo>
                    <a:lnTo>
                      <a:pt x="68" y="312"/>
                    </a:lnTo>
                    <a:lnTo>
                      <a:pt x="71" y="312"/>
                    </a:lnTo>
                    <a:lnTo>
                      <a:pt x="71" y="312"/>
                    </a:lnTo>
                    <a:lnTo>
                      <a:pt x="71" y="312"/>
                    </a:lnTo>
                    <a:lnTo>
                      <a:pt x="71" y="312"/>
                    </a:lnTo>
                    <a:lnTo>
                      <a:pt x="68" y="312"/>
                    </a:lnTo>
                    <a:lnTo>
                      <a:pt x="66" y="312"/>
                    </a:lnTo>
                    <a:lnTo>
                      <a:pt x="63" y="315"/>
                    </a:lnTo>
                    <a:lnTo>
                      <a:pt x="58" y="317"/>
                    </a:lnTo>
                    <a:lnTo>
                      <a:pt x="58" y="317"/>
                    </a:lnTo>
                    <a:lnTo>
                      <a:pt x="56" y="320"/>
                    </a:lnTo>
                    <a:lnTo>
                      <a:pt x="53" y="322"/>
                    </a:lnTo>
                    <a:lnTo>
                      <a:pt x="51" y="325"/>
                    </a:lnTo>
                    <a:lnTo>
                      <a:pt x="51" y="327"/>
                    </a:lnTo>
                    <a:lnTo>
                      <a:pt x="53" y="329"/>
                    </a:lnTo>
                    <a:lnTo>
                      <a:pt x="53" y="329"/>
                    </a:lnTo>
                    <a:lnTo>
                      <a:pt x="51" y="332"/>
                    </a:lnTo>
                    <a:lnTo>
                      <a:pt x="51" y="332"/>
                    </a:lnTo>
                    <a:lnTo>
                      <a:pt x="49" y="334"/>
                    </a:lnTo>
                    <a:lnTo>
                      <a:pt x="46" y="337"/>
                    </a:lnTo>
                    <a:lnTo>
                      <a:pt x="44" y="339"/>
                    </a:lnTo>
                    <a:lnTo>
                      <a:pt x="44" y="342"/>
                    </a:lnTo>
                    <a:lnTo>
                      <a:pt x="41" y="342"/>
                    </a:lnTo>
                    <a:lnTo>
                      <a:pt x="39" y="344"/>
                    </a:lnTo>
                    <a:lnTo>
                      <a:pt x="39" y="344"/>
                    </a:lnTo>
                    <a:lnTo>
                      <a:pt x="36" y="342"/>
                    </a:lnTo>
                    <a:lnTo>
                      <a:pt x="34" y="342"/>
                    </a:lnTo>
                    <a:lnTo>
                      <a:pt x="32" y="339"/>
                    </a:lnTo>
                    <a:lnTo>
                      <a:pt x="32" y="339"/>
                    </a:lnTo>
                    <a:lnTo>
                      <a:pt x="29" y="339"/>
                    </a:lnTo>
                    <a:lnTo>
                      <a:pt x="29" y="339"/>
                    </a:lnTo>
                    <a:lnTo>
                      <a:pt x="27" y="337"/>
                    </a:lnTo>
                    <a:lnTo>
                      <a:pt x="24" y="334"/>
                    </a:lnTo>
                    <a:lnTo>
                      <a:pt x="24" y="332"/>
                    </a:lnTo>
                    <a:lnTo>
                      <a:pt x="27" y="332"/>
                    </a:lnTo>
                    <a:lnTo>
                      <a:pt x="29" y="332"/>
                    </a:lnTo>
                    <a:lnTo>
                      <a:pt x="32" y="332"/>
                    </a:lnTo>
                    <a:lnTo>
                      <a:pt x="29" y="332"/>
                    </a:lnTo>
                    <a:lnTo>
                      <a:pt x="27" y="329"/>
                    </a:lnTo>
                    <a:lnTo>
                      <a:pt x="27" y="329"/>
                    </a:lnTo>
                    <a:lnTo>
                      <a:pt x="29" y="329"/>
                    </a:lnTo>
                    <a:lnTo>
                      <a:pt x="29" y="327"/>
                    </a:lnTo>
                    <a:lnTo>
                      <a:pt x="27" y="327"/>
                    </a:lnTo>
                    <a:lnTo>
                      <a:pt x="24" y="329"/>
                    </a:lnTo>
                    <a:lnTo>
                      <a:pt x="22" y="327"/>
                    </a:lnTo>
                    <a:lnTo>
                      <a:pt x="22" y="325"/>
                    </a:lnTo>
                    <a:lnTo>
                      <a:pt x="22" y="322"/>
                    </a:lnTo>
                    <a:lnTo>
                      <a:pt x="22" y="320"/>
                    </a:lnTo>
                    <a:lnTo>
                      <a:pt x="22" y="317"/>
                    </a:lnTo>
                    <a:lnTo>
                      <a:pt x="24" y="315"/>
                    </a:lnTo>
                    <a:lnTo>
                      <a:pt x="27" y="315"/>
                    </a:lnTo>
                    <a:lnTo>
                      <a:pt x="29" y="312"/>
                    </a:lnTo>
                    <a:lnTo>
                      <a:pt x="32" y="310"/>
                    </a:lnTo>
                    <a:lnTo>
                      <a:pt x="32" y="310"/>
                    </a:lnTo>
                    <a:lnTo>
                      <a:pt x="34" y="310"/>
                    </a:lnTo>
                    <a:lnTo>
                      <a:pt x="36" y="310"/>
                    </a:lnTo>
                    <a:lnTo>
                      <a:pt x="39" y="308"/>
                    </a:lnTo>
                    <a:lnTo>
                      <a:pt x="39" y="305"/>
                    </a:lnTo>
                    <a:lnTo>
                      <a:pt x="36" y="305"/>
                    </a:lnTo>
                    <a:lnTo>
                      <a:pt x="34" y="305"/>
                    </a:lnTo>
                    <a:lnTo>
                      <a:pt x="32" y="305"/>
                    </a:lnTo>
                    <a:lnTo>
                      <a:pt x="29" y="305"/>
                    </a:lnTo>
                    <a:lnTo>
                      <a:pt x="29" y="303"/>
                    </a:lnTo>
                    <a:lnTo>
                      <a:pt x="27" y="303"/>
                    </a:lnTo>
                    <a:lnTo>
                      <a:pt x="24" y="300"/>
                    </a:lnTo>
                    <a:lnTo>
                      <a:pt x="24" y="300"/>
                    </a:lnTo>
                    <a:lnTo>
                      <a:pt x="27" y="298"/>
                    </a:lnTo>
                    <a:lnTo>
                      <a:pt x="27" y="295"/>
                    </a:lnTo>
                    <a:lnTo>
                      <a:pt x="24" y="295"/>
                    </a:lnTo>
                    <a:lnTo>
                      <a:pt x="24" y="295"/>
                    </a:lnTo>
                    <a:lnTo>
                      <a:pt x="22" y="295"/>
                    </a:lnTo>
                    <a:lnTo>
                      <a:pt x="22" y="293"/>
                    </a:lnTo>
                    <a:lnTo>
                      <a:pt x="22" y="295"/>
                    </a:lnTo>
                    <a:lnTo>
                      <a:pt x="19" y="295"/>
                    </a:lnTo>
                    <a:lnTo>
                      <a:pt x="17" y="295"/>
                    </a:lnTo>
                    <a:lnTo>
                      <a:pt x="17" y="295"/>
                    </a:lnTo>
                    <a:lnTo>
                      <a:pt x="17" y="293"/>
                    </a:lnTo>
                    <a:lnTo>
                      <a:pt x="17" y="290"/>
                    </a:lnTo>
                    <a:lnTo>
                      <a:pt x="17" y="288"/>
                    </a:lnTo>
                    <a:lnTo>
                      <a:pt x="17" y="288"/>
                    </a:lnTo>
                    <a:lnTo>
                      <a:pt x="17" y="286"/>
                    </a:lnTo>
                    <a:lnTo>
                      <a:pt x="17" y="283"/>
                    </a:lnTo>
                    <a:lnTo>
                      <a:pt x="19" y="283"/>
                    </a:lnTo>
                    <a:lnTo>
                      <a:pt x="17" y="281"/>
                    </a:lnTo>
                    <a:lnTo>
                      <a:pt x="14" y="283"/>
                    </a:lnTo>
                    <a:lnTo>
                      <a:pt x="12" y="283"/>
                    </a:lnTo>
                    <a:lnTo>
                      <a:pt x="12" y="283"/>
                    </a:lnTo>
                    <a:lnTo>
                      <a:pt x="10" y="281"/>
                    </a:lnTo>
                    <a:lnTo>
                      <a:pt x="10" y="278"/>
                    </a:lnTo>
                    <a:lnTo>
                      <a:pt x="12" y="278"/>
                    </a:lnTo>
                    <a:lnTo>
                      <a:pt x="14" y="276"/>
                    </a:lnTo>
                    <a:lnTo>
                      <a:pt x="19" y="278"/>
                    </a:lnTo>
                    <a:lnTo>
                      <a:pt x="22" y="278"/>
                    </a:lnTo>
                    <a:lnTo>
                      <a:pt x="19" y="276"/>
                    </a:lnTo>
                    <a:lnTo>
                      <a:pt x="22" y="276"/>
                    </a:lnTo>
                    <a:lnTo>
                      <a:pt x="22" y="276"/>
                    </a:lnTo>
                    <a:lnTo>
                      <a:pt x="19" y="273"/>
                    </a:lnTo>
                    <a:lnTo>
                      <a:pt x="17" y="273"/>
                    </a:lnTo>
                    <a:lnTo>
                      <a:pt x="14" y="276"/>
                    </a:lnTo>
                    <a:lnTo>
                      <a:pt x="12" y="276"/>
                    </a:lnTo>
                    <a:lnTo>
                      <a:pt x="12" y="276"/>
                    </a:lnTo>
                    <a:lnTo>
                      <a:pt x="10" y="276"/>
                    </a:lnTo>
                    <a:lnTo>
                      <a:pt x="7" y="276"/>
                    </a:lnTo>
                    <a:lnTo>
                      <a:pt x="7" y="276"/>
                    </a:lnTo>
                    <a:lnTo>
                      <a:pt x="7" y="273"/>
                    </a:lnTo>
                    <a:lnTo>
                      <a:pt x="7" y="271"/>
                    </a:lnTo>
                    <a:lnTo>
                      <a:pt x="10" y="271"/>
                    </a:lnTo>
                    <a:lnTo>
                      <a:pt x="12" y="271"/>
                    </a:lnTo>
                    <a:lnTo>
                      <a:pt x="12" y="271"/>
                    </a:lnTo>
                    <a:lnTo>
                      <a:pt x="12" y="271"/>
                    </a:lnTo>
                    <a:lnTo>
                      <a:pt x="10" y="269"/>
                    </a:lnTo>
                    <a:lnTo>
                      <a:pt x="10" y="269"/>
                    </a:lnTo>
                    <a:lnTo>
                      <a:pt x="10" y="266"/>
                    </a:lnTo>
                    <a:lnTo>
                      <a:pt x="12" y="266"/>
                    </a:lnTo>
                    <a:lnTo>
                      <a:pt x="12" y="266"/>
                    </a:lnTo>
                    <a:lnTo>
                      <a:pt x="14" y="266"/>
                    </a:lnTo>
                    <a:lnTo>
                      <a:pt x="14" y="266"/>
                    </a:lnTo>
                    <a:lnTo>
                      <a:pt x="17" y="266"/>
                    </a:lnTo>
                    <a:lnTo>
                      <a:pt x="17" y="266"/>
                    </a:lnTo>
                    <a:lnTo>
                      <a:pt x="17" y="264"/>
                    </a:lnTo>
                    <a:lnTo>
                      <a:pt x="17" y="261"/>
                    </a:lnTo>
                    <a:lnTo>
                      <a:pt x="19" y="261"/>
                    </a:lnTo>
                    <a:lnTo>
                      <a:pt x="19" y="259"/>
                    </a:lnTo>
                    <a:lnTo>
                      <a:pt x="19" y="259"/>
                    </a:lnTo>
                    <a:lnTo>
                      <a:pt x="22" y="256"/>
                    </a:lnTo>
                    <a:lnTo>
                      <a:pt x="22" y="256"/>
                    </a:lnTo>
                    <a:lnTo>
                      <a:pt x="22" y="254"/>
                    </a:lnTo>
                    <a:lnTo>
                      <a:pt x="24" y="251"/>
                    </a:lnTo>
                    <a:lnTo>
                      <a:pt x="24" y="251"/>
                    </a:lnTo>
                    <a:lnTo>
                      <a:pt x="24" y="251"/>
                    </a:lnTo>
                    <a:lnTo>
                      <a:pt x="27" y="251"/>
                    </a:lnTo>
                    <a:lnTo>
                      <a:pt x="27" y="249"/>
                    </a:lnTo>
                    <a:lnTo>
                      <a:pt x="29" y="249"/>
                    </a:lnTo>
                    <a:lnTo>
                      <a:pt x="32" y="249"/>
                    </a:lnTo>
                    <a:lnTo>
                      <a:pt x="32" y="249"/>
                    </a:lnTo>
                    <a:lnTo>
                      <a:pt x="34" y="249"/>
                    </a:lnTo>
                    <a:lnTo>
                      <a:pt x="34" y="249"/>
                    </a:lnTo>
                    <a:lnTo>
                      <a:pt x="34" y="249"/>
                    </a:lnTo>
                    <a:lnTo>
                      <a:pt x="34" y="244"/>
                    </a:lnTo>
                    <a:lnTo>
                      <a:pt x="34" y="244"/>
                    </a:lnTo>
                    <a:lnTo>
                      <a:pt x="39" y="237"/>
                    </a:lnTo>
                    <a:lnTo>
                      <a:pt x="41" y="234"/>
                    </a:lnTo>
                    <a:lnTo>
                      <a:pt x="41" y="234"/>
                    </a:lnTo>
                    <a:lnTo>
                      <a:pt x="46" y="232"/>
                    </a:lnTo>
                    <a:lnTo>
                      <a:pt x="46" y="232"/>
                    </a:lnTo>
                    <a:lnTo>
                      <a:pt x="49" y="230"/>
                    </a:lnTo>
                    <a:lnTo>
                      <a:pt x="51" y="232"/>
                    </a:lnTo>
                    <a:lnTo>
                      <a:pt x="51" y="232"/>
                    </a:lnTo>
                    <a:lnTo>
                      <a:pt x="56" y="234"/>
                    </a:lnTo>
                    <a:lnTo>
                      <a:pt x="58" y="237"/>
                    </a:lnTo>
                    <a:lnTo>
                      <a:pt x="58" y="239"/>
                    </a:lnTo>
                    <a:lnTo>
                      <a:pt x="61" y="239"/>
                    </a:lnTo>
                    <a:lnTo>
                      <a:pt x="63" y="239"/>
                    </a:lnTo>
                    <a:lnTo>
                      <a:pt x="66" y="239"/>
                    </a:lnTo>
                    <a:lnTo>
                      <a:pt x="68" y="237"/>
                    </a:lnTo>
                    <a:lnTo>
                      <a:pt x="71" y="234"/>
                    </a:lnTo>
                    <a:lnTo>
                      <a:pt x="73" y="232"/>
                    </a:lnTo>
                    <a:lnTo>
                      <a:pt x="75" y="230"/>
                    </a:lnTo>
                    <a:lnTo>
                      <a:pt x="78" y="230"/>
                    </a:lnTo>
                    <a:lnTo>
                      <a:pt x="80" y="230"/>
                    </a:lnTo>
                    <a:lnTo>
                      <a:pt x="80" y="230"/>
                    </a:lnTo>
                    <a:lnTo>
                      <a:pt x="78" y="232"/>
                    </a:lnTo>
                    <a:lnTo>
                      <a:pt x="78" y="232"/>
                    </a:lnTo>
                    <a:lnTo>
                      <a:pt x="78" y="232"/>
                    </a:lnTo>
                    <a:lnTo>
                      <a:pt x="80" y="232"/>
                    </a:lnTo>
                    <a:lnTo>
                      <a:pt x="83" y="232"/>
                    </a:lnTo>
                    <a:lnTo>
                      <a:pt x="85" y="232"/>
                    </a:lnTo>
                    <a:lnTo>
                      <a:pt x="88" y="232"/>
                    </a:lnTo>
                    <a:lnTo>
                      <a:pt x="90" y="232"/>
                    </a:lnTo>
                    <a:lnTo>
                      <a:pt x="92" y="232"/>
                    </a:lnTo>
                    <a:lnTo>
                      <a:pt x="95" y="232"/>
                    </a:lnTo>
                    <a:lnTo>
                      <a:pt x="97" y="230"/>
                    </a:lnTo>
                    <a:lnTo>
                      <a:pt x="97" y="227"/>
                    </a:lnTo>
                    <a:lnTo>
                      <a:pt x="100" y="225"/>
                    </a:lnTo>
                    <a:lnTo>
                      <a:pt x="100" y="225"/>
                    </a:lnTo>
                    <a:lnTo>
                      <a:pt x="100" y="222"/>
                    </a:lnTo>
                    <a:lnTo>
                      <a:pt x="100" y="220"/>
                    </a:lnTo>
                    <a:lnTo>
                      <a:pt x="100" y="217"/>
                    </a:lnTo>
                    <a:lnTo>
                      <a:pt x="100" y="217"/>
                    </a:lnTo>
                    <a:lnTo>
                      <a:pt x="100" y="215"/>
                    </a:lnTo>
                    <a:lnTo>
                      <a:pt x="100" y="212"/>
                    </a:lnTo>
                    <a:lnTo>
                      <a:pt x="100" y="212"/>
                    </a:lnTo>
                    <a:lnTo>
                      <a:pt x="97" y="208"/>
                    </a:lnTo>
                    <a:lnTo>
                      <a:pt x="97" y="205"/>
                    </a:lnTo>
                    <a:lnTo>
                      <a:pt x="95" y="203"/>
                    </a:lnTo>
                    <a:lnTo>
                      <a:pt x="95" y="205"/>
                    </a:lnTo>
                    <a:lnTo>
                      <a:pt x="95" y="203"/>
                    </a:lnTo>
                    <a:lnTo>
                      <a:pt x="95" y="200"/>
                    </a:lnTo>
                    <a:lnTo>
                      <a:pt x="97" y="200"/>
                    </a:lnTo>
                    <a:lnTo>
                      <a:pt x="100" y="203"/>
                    </a:lnTo>
                    <a:lnTo>
                      <a:pt x="100" y="203"/>
                    </a:lnTo>
                    <a:lnTo>
                      <a:pt x="102" y="203"/>
                    </a:lnTo>
                    <a:lnTo>
                      <a:pt x="105" y="200"/>
                    </a:lnTo>
                    <a:lnTo>
                      <a:pt x="105" y="198"/>
                    </a:lnTo>
                    <a:lnTo>
                      <a:pt x="105" y="193"/>
                    </a:lnTo>
                    <a:lnTo>
                      <a:pt x="105" y="193"/>
                    </a:lnTo>
                    <a:lnTo>
                      <a:pt x="105" y="191"/>
                    </a:lnTo>
                    <a:lnTo>
                      <a:pt x="102" y="191"/>
                    </a:lnTo>
                    <a:lnTo>
                      <a:pt x="102" y="191"/>
                    </a:lnTo>
                    <a:lnTo>
                      <a:pt x="100" y="191"/>
                    </a:lnTo>
                    <a:lnTo>
                      <a:pt x="97" y="193"/>
                    </a:lnTo>
                    <a:lnTo>
                      <a:pt x="97" y="193"/>
                    </a:lnTo>
                    <a:lnTo>
                      <a:pt x="95" y="191"/>
                    </a:lnTo>
                    <a:lnTo>
                      <a:pt x="92" y="191"/>
                    </a:lnTo>
                    <a:lnTo>
                      <a:pt x="92" y="193"/>
                    </a:lnTo>
                    <a:lnTo>
                      <a:pt x="90" y="193"/>
                    </a:lnTo>
                    <a:lnTo>
                      <a:pt x="88" y="193"/>
                    </a:lnTo>
                    <a:lnTo>
                      <a:pt x="85" y="195"/>
                    </a:lnTo>
                    <a:lnTo>
                      <a:pt x="83" y="198"/>
                    </a:lnTo>
                    <a:lnTo>
                      <a:pt x="80" y="200"/>
                    </a:lnTo>
                    <a:lnTo>
                      <a:pt x="78" y="203"/>
                    </a:lnTo>
                    <a:lnTo>
                      <a:pt x="75" y="203"/>
                    </a:lnTo>
                    <a:lnTo>
                      <a:pt x="75" y="200"/>
                    </a:lnTo>
                    <a:lnTo>
                      <a:pt x="75" y="195"/>
                    </a:lnTo>
                    <a:lnTo>
                      <a:pt x="75" y="195"/>
                    </a:lnTo>
                    <a:lnTo>
                      <a:pt x="73" y="193"/>
                    </a:lnTo>
                    <a:lnTo>
                      <a:pt x="73" y="191"/>
                    </a:lnTo>
                    <a:lnTo>
                      <a:pt x="71" y="191"/>
                    </a:lnTo>
                    <a:lnTo>
                      <a:pt x="71" y="193"/>
                    </a:lnTo>
                    <a:lnTo>
                      <a:pt x="73" y="195"/>
                    </a:lnTo>
                    <a:lnTo>
                      <a:pt x="73" y="195"/>
                    </a:lnTo>
                    <a:lnTo>
                      <a:pt x="73" y="198"/>
                    </a:lnTo>
                    <a:lnTo>
                      <a:pt x="73" y="198"/>
                    </a:lnTo>
                    <a:lnTo>
                      <a:pt x="71" y="198"/>
                    </a:lnTo>
                    <a:lnTo>
                      <a:pt x="71" y="195"/>
                    </a:lnTo>
                    <a:lnTo>
                      <a:pt x="68" y="193"/>
                    </a:lnTo>
                    <a:lnTo>
                      <a:pt x="66" y="193"/>
                    </a:lnTo>
                    <a:lnTo>
                      <a:pt x="66" y="193"/>
                    </a:lnTo>
                    <a:lnTo>
                      <a:pt x="63" y="193"/>
                    </a:lnTo>
                    <a:lnTo>
                      <a:pt x="63" y="193"/>
                    </a:lnTo>
                    <a:lnTo>
                      <a:pt x="63" y="193"/>
                    </a:lnTo>
                    <a:lnTo>
                      <a:pt x="61" y="191"/>
                    </a:lnTo>
                    <a:lnTo>
                      <a:pt x="58" y="191"/>
                    </a:lnTo>
                    <a:lnTo>
                      <a:pt x="56" y="191"/>
                    </a:lnTo>
                    <a:lnTo>
                      <a:pt x="53" y="191"/>
                    </a:lnTo>
                    <a:lnTo>
                      <a:pt x="49" y="193"/>
                    </a:lnTo>
                    <a:lnTo>
                      <a:pt x="49" y="191"/>
                    </a:lnTo>
                    <a:lnTo>
                      <a:pt x="46" y="188"/>
                    </a:lnTo>
                    <a:lnTo>
                      <a:pt x="44" y="188"/>
                    </a:lnTo>
                    <a:lnTo>
                      <a:pt x="41" y="188"/>
                    </a:lnTo>
                    <a:lnTo>
                      <a:pt x="36" y="186"/>
                    </a:lnTo>
                    <a:lnTo>
                      <a:pt x="36" y="183"/>
                    </a:lnTo>
                    <a:lnTo>
                      <a:pt x="34" y="183"/>
                    </a:lnTo>
                    <a:lnTo>
                      <a:pt x="34" y="183"/>
                    </a:lnTo>
                    <a:lnTo>
                      <a:pt x="34" y="183"/>
                    </a:lnTo>
                    <a:lnTo>
                      <a:pt x="32" y="181"/>
                    </a:lnTo>
                    <a:lnTo>
                      <a:pt x="32" y="178"/>
                    </a:lnTo>
                    <a:lnTo>
                      <a:pt x="32" y="178"/>
                    </a:lnTo>
                    <a:lnTo>
                      <a:pt x="32" y="176"/>
                    </a:lnTo>
                    <a:lnTo>
                      <a:pt x="32" y="171"/>
                    </a:lnTo>
                    <a:lnTo>
                      <a:pt x="32" y="169"/>
                    </a:lnTo>
                    <a:lnTo>
                      <a:pt x="32" y="166"/>
                    </a:lnTo>
                    <a:lnTo>
                      <a:pt x="29" y="161"/>
                    </a:lnTo>
                    <a:lnTo>
                      <a:pt x="32" y="161"/>
                    </a:lnTo>
                    <a:lnTo>
                      <a:pt x="32" y="161"/>
                    </a:lnTo>
                    <a:lnTo>
                      <a:pt x="32" y="164"/>
                    </a:lnTo>
                    <a:lnTo>
                      <a:pt x="32" y="164"/>
                    </a:lnTo>
                    <a:lnTo>
                      <a:pt x="36" y="161"/>
                    </a:lnTo>
                    <a:lnTo>
                      <a:pt x="36" y="161"/>
                    </a:lnTo>
                    <a:lnTo>
                      <a:pt x="39" y="161"/>
                    </a:lnTo>
                    <a:lnTo>
                      <a:pt x="36" y="161"/>
                    </a:lnTo>
                    <a:lnTo>
                      <a:pt x="34" y="159"/>
                    </a:lnTo>
                    <a:lnTo>
                      <a:pt x="32" y="156"/>
                    </a:lnTo>
                    <a:lnTo>
                      <a:pt x="32" y="159"/>
                    </a:lnTo>
                    <a:lnTo>
                      <a:pt x="32" y="159"/>
                    </a:lnTo>
                    <a:lnTo>
                      <a:pt x="29" y="156"/>
                    </a:lnTo>
                    <a:lnTo>
                      <a:pt x="27" y="154"/>
                    </a:lnTo>
                    <a:lnTo>
                      <a:pt x="24" y="152"/>
                    </a:lnTo>
                    <a:lnTo>
                      <a:pt x="22" y="149"/>
                    </a:lnTo>
                    <a:lnTo>
                      <a:pt x="19" y="147"/>
                    </a:lnTo>
                    <a:lnTo>
                      <a:pt x="19" y="144"/>
                    </a:lnTo>
                    <a:lnTo>
                      <a:pt x="19" y="142"/>
                    </a:lnTo>
                    <a:lnTo>
                      <a:pt x="19" y="142"/>
                    </a:lnTo>
                    <a:lnTo>
                      <a:pt x="22" y="142"/>
                    </a:lnTo>
                    <a:lnTo>
                      <a:pt x="22" y="144"/>
                    </a:lnTo>
                    <a:lnTo>
                      <a:pt x="19" y="144"/>
                    </a:lnTo>
                    <a:lnTo>
                      <a:pt x="22" y="144"/>
                    </a:lnTo>
                    <a:lnTo>
                      <a:pt x="22" y="144"/>
                    </a:lnTo>
                    <a:lnTo>
                      <a:pt x="24" y="144"/>
                    </a:lnTo>
                    <a:lnTo>
                      <a:pt x="27" y="144"/>
                    </a:lnTo>
                    <a:lnTo>
                      <a:pt x="27" y="142"/>
                    </a:lnTo>
                    <a:lnTo>
                      <a:pt x="27" y="142"/>
                    </a:lnTo>
                    <a:lnTo>
                      <a:pt x="29" y="139"/>
                    </a:lnTo>
                    <a:lnTo>
                      <a:pt x="32" y="139"/>
                    </a:lnTo>
                    <a:lnTo>
                      <a:pt x="32" y="142"/>
                    </a:lnTo>
                    <a:lnTo>
                      <a:pt x="34" y="142"/>
                    </a:lnTo>
                    <a:lnTo>
                      <a:pt x="36" y="139"/>
                    </a:lnTo>
                    <a:lnTo>
                      <a:pt x="36" y="137"/>
                    </a:lnTo>
                    <a:lnTo>
                      <a:pt x="36" y="139"/>
                    </a:lnTo>
                    <a:lnTo>
                      <a:pt x="39" y="137"/>
                    </a:lnTo>
                    <a:lnTo>
                      <a:pt x="41" y="137"/>
                    </a:lnTo>
                    <a:lnTo>
                      <a:pt x="46" y="134"/>
                    </a:lnTo>
                    <a:lnTo>
                      <a:pt x="49" y="134"/>
                    </a:lnTo>
                    <a:lnTo>
                      <a:pt x="49" y="137"/>
                    </a:lnTo>
                    <a:lnTo>
                      <a:pt x="49" y="137"/>
                    </a:lnTo>
                    <a:lnTo>
                      <a:pt x="51" y="139"/>
                    </a:lnTo>
                    <a:lnTo>
                      <a:pt x="53" y="139"/>
                    </a:lnTo>
                    <a:lnTo>
                      <a:pt x="53" y="139"/>
                    </a:lnTo>
                    <a:lnTo>
                      <a:pt x="53" y="137"/>
                    </a:lnTo>
                    <a:lnTo>
                      <a:pt x="51" y="134"/>
                    </a:lnTo>
                    <a:lnTo>
                      <a:pt x="56" y="132"/>
                    </a:lnTo>
                    <a:lnTo>
                      <a:pt x="58" y="132"/>
                    </a:lnTo>
                    <a:lnTo>
                      <a:pt x="58" y="130"/>
                    </a:lnTo>
                    <a:lnTo>
                      <a:pt x="58" y="132"/>
                    </a:lnTo>
                    <a:lnTo>
                      <a:pt x="61" y="130"/>
                    </a:lnTo>
                    <a:lnTo>
                      <a:pt x="63" y="132"/>
                    </a:lnTo>
                    <a:lnTo>
                      <a:pt x="63" y="132"/>
                    </a:lnTo>
                    <a:lnTo>
                      <a:pt x="66" y="130"/>
                    </a:lnTo>
                    <a:lnTo>
                      <a:pt x="68" y="127"/>
                    </a:lnTo>
                    <a:lnTo>
                      <a:pt x="71" y="127"/>
                    </a:lnTo>
                    <a:lnTo>
                      <a:pt x="73" y="130"/>
                    </a:lnTo>
                    <a:lnTo>
                      <a:pt x="75" y="130"/>
                    </a:lnTo>
                    <a:lnTo>
                      <a:pt x="78" y="130"/>
                    </a:lnTo>
                    <a:lnTo>
                      <a:pt x="80" y="130"/>
                    </a:lnTo>
                    <a:lnTo>
                      <a:pt x="80" y="130"/>
                    </a:lnTo>
                    <a:lnTo>
                      <a:pt x="80" y="130"/>
                    </a:lnTo>
                    <a:lnTo>
                      <a:pt x="78" y="130"/>
                    </a:lnTo>
                    <a:lnTo>
                      <a:pt x="78" y="130"/>
                    </a:lnTo>
                    <a:lnTo>
                      <a:pt x="78" y="132"/>
                    </a:lnTo>
                    <a:lnTo>
                      <a:pt x="78" y="134"/>
                    </a:lnTo>
                    <a:lnTo>
                      <a:pt x="78" y="137"/>
                    </a:lnTo>
                    <a:lnTo>
                      <a:pt x="78" y="139"/>
                    </a:lnTo>
                    <a:lnTo>
                      <a:pt x="75" y="139"/>
                    </a:lnTo>
                    <a:lnTo>
                      <a:pt x="73" y="142"/>
                    </a:lnTo>
                    <a:lnTo>
                      <a:pt x="73" y="142"/>
                    </a:lnTo>
                    <a:lnTo>
                      <a:pt x="75" y="142"/>
                    </a:lnTo>
                    <a:lnTo>
                      <a:pt x="75" y="142"/>
                    </a:lnTo>
                    <a:lnTo>
                      <a:pt x="75" y="144"/>
                    </a:lnTo>
                    <a:lnTo>
                      <a:pt x="78" y="147"/>
                    </a:lnTo>
                    <a:lnTo>
                      <a:pt x="80" y="147"/>
                    </a:lnTo>
                    <a:lnTo>
                      <a:pt x="83" y="147"/>
                    </a:lnTo>
                    <a:lnTo>
                      <a:pt x="85" y="149"/>
                    </a:lnTo>
                    <a:lnTo>
                      <a:pt x="85" y="149"/>
                    </a:lnTo>
                    <a:lnTo>
                      <a:pt x="88" y="149"/>
                    </a:lnTo>
                    <a:lnTo>
                      <a:pt x="90" y="149"/>
                    </a:lnTo>
                    <a:lnTo>
                      <a:pt x="88" y="149"/>
                    </a:lnTo>
                    <a:lnTo>
                      <a:pt x="90" y="149"/>
                    </a:lnTo>
                    <a:lnTo>
                      <a:pt x="90" y="149"/>
                    </a:lnTo>
                    <a:lnTo>
                      <a:pt x="92" y="149"/>
                    </a:lnTo>
                    <a:lnTo>
                      <a:pt x="92" y="149"/>
                    </a:lnTo>
                    <a:lnTo>
                      <a:pt x="95" y="152"/>
                    </a:lnTo>
                    <a:lnTo>
                      <a:pt x="95" y="152"/>
                    </a:lnTo>
                    <a:lnTo>
                      <a:pt x="97" y="152"/>
                    </a:lnTo>
                    <a:lnTo>
                      <a:pt x="97" y="152"/>
                    </a:lnTo>
                    <a:lnTo>
                      <a:pt x="97" y="154"/>
                    </a:lnTo>
                    <a:lnTo>
                      <a:pt x="100" y="154"/>
                    </a:lnTo>
                    <a:lnTo>
                      <a:pt x="100" y="154"/>
                    </a:lnTo>
                    <a:lnTo>
                      <a:pt x="100" y="152"/>
                    </a:lnTo>
                    <a:lnTo>
                      <a:pt x="102" y="152"/>
                    </a:lnTo>
                    <a:lnTo>
                      <a:pt x="105" y="149"/>
                    </a:lnTo>
                    <a:lnTo>
                      <a:pt x="105" y="147"/>
                    </a:lnTo>
                    <a:lnTo>
                      <a:pt x="107" y="147"/>
                    </a:lnTo>
                    <a:lnTo>
                      <a:pt x="107" y="147"/>
                    </a:lnTo>
                    <a:lnTo>
                      <a:pt x="110" y="149"/>
                    </a:lnTo>
                    <a:lnTo>
                      <a:pt x="110" y="149"/>
                    </a:lnTo>
                    <a:lnTo>
                      <a:pt x="110" y="149"/>
                    </a:lnTo>
                    <a:lnTo>
                      <a:pt x="110" y="152"/>
                    </a:lnTo>
                    <a:lnTo>
                      <a:pt x="112" y="149"/>
                    </a:lnTo>
                    <a:lnTo>
                      <a:pt x="112" y="147"/>
                    </a:lnTo>
                    <a:lnTo>
                      <a:pt x="112" y="147"/>
                    </a:lnTo>
                    <a:lnTo>
                      <a:pt x="110" y="144"/>
                    </a:lnTo>
                    <a:lnTo>
                      <a:pt x="105" y="142"/>
                    </a:lnTo>
                    <a:lnTo>
                      <a:pt x="102" y="142"/>
                    </a:lnTo>
                    <a:lnTo>
                      <a:pt x="102" y="144"/>
                    </a:lnTo>
                    <a:lnTo>
                      <a:pt x="102" y="144"/>
                    </a:lnTo>
                    <a:lnTo>
                      <a:pt x="100" y="144"/>
                    </a:lnTo>
                    <a:lnTo>
                      <a:pt x="100" y="142"/>
                    </a:lnTo>
                    <a:lnTo>
                      <a:pt x="102" y="139"/>
                    </a:lnTo>
                    <a:lnTo>
                      <a:pt x="102" y="137"/>
                    </a:lnTo>
                    <a:lnTo>
                      <a:pt x="100" y="132"/>
                    </a:lnTo>
                    <a:lnTo>
                      <a:pt x="102" y="134"/>
                    </a:lnTo>
                    <a:lnTo>
                      <a:pt x="102" y="137"/>
                    </a:lnTo>
                    <a:lnTo>
                      <a:pt x="105" y="139"/>
                    </a:lnTo>
                    <a:lnTo>
                      <a:pt x="105" y="139"/>
                    </a:lnTo>
                    <a:lnTo>
                      <a:pt x="107" y="139"/>
                    </a:lnTo>
                    <a:lnTo>
                      <a:pt x="110" y="139"/>
                    </a:lnTo>
                    <a:lnTo>
                      <a:pt x="110" y="139"/>
                    </a:lnTo>
                    <a:lnTo>
                      <a:pt x="110" y="139"/>
                    </a:lnTo>
                    <a:lnTo>
                      <a:pt x="112" y="142"/>
                    </a:lnTo>
                    <a:lnTo>
                      <a:pt x="112" y="142"/>
                    </a:lnTo>
                    <a:lnTo>
                      <a:pt x="114" y="144"/>
                    </a:lnTo>
                    <a:lnTo>
                      <a:pt x="114" y="144"/>
                    </a:lnTo>
                    <a:lnTo>
                      <a:pt x="117" y="147"/>
                    </a:lnTo>
                    <a:lnTo>
                      <a:pt x="119" y="147"/>
                    </a:lnTo>
                    <a:lnTo>
                      <a:pt x="122" y="147"/>
                    </a:lnTo>
                    <a:lnTo>
                      <a:pt x="122" y="144"/>
                    </a:lnTo>
                    <a:lnTo>
                      <a:pt x="124" y="144"/>
                    </a:lnTo>
                    <a:lnTo>
                      <a:pt x="127" y="144"/>
                    </a:lnTo>
                    <a:lnTo>
                      <a:pt x="129" y="144"/>
                    </a:lnTo>
                    <a:lnTo>
                      <a:pt x="131" y="144"/>
                    </a:lnTo>
                    <a:lnTo>
                      <a:pt x="131" y="142"/>
                    </a:lnTo>
                    <a:lnTo>
                      <a:pt x="129" y="142"/>
                    </a:lnTo>
                    <a:lnTo>
                      <a:pt x="127" y="142"/>
                    </a:lnTo>
                    <a:lnTo>
                      <a:pt x="124" y="142"/>
                    </a:lnTo>
                    <a:lnTo>
                      <a:pt x="124" y="142"/>
                    </a:lnTo>
                    <a:lnTo>
                      <a:pt x="122" y="142"/>
                    </a:lnTo>
                    <a:lnTo>
                      <a:pt x="124" y="139"/>
                    </a:lnTo>
                    <a:lnTo>
                      <a:pt x="127" y="139"/>
                    </a:lnTo>
                    <a:lnTo>
                      <a:pt x="129" y="139"/>
                    </a:lnTo>
                    <a:lnTo>
                      <a:pt x="129" y="139"/>
                    </a:lnTo>
                    <a:lnTo>
                      <a:pt x="131" y="137"/>
                    </a:lnTo>
                    <a:lnTo>
                      <a:pt x="129" y="137"/>
                    </a:lnTo>
                    <a:lnTo>
                      <a:pt x="127" y="137"/>
                    </a:lnTo>
                    <a:lnTo>
                      <a:pt x="127" y="139"/>
                    </a:lnTo>
                    <a:lnTo>
                      <a:pt x="124" y="137"/>
                    </a:lnTo>
                    <a:lnTo>
                      <a:pt x="124" y="137"/>
                    </a:lnTo>
                    <a:lnTo>
                      <a:pt x="122" y="139"/>
                    </a:lnTo>
                    <a:lnTo>
                      <a:pt x="122" y="139"/>
                    </a:lnTo>
                    <a:lnTo>
                      <a:pt x="119" y="139"/>
                    </a:lnTo>
                    <a:lnTo>
                      <a:pt x="119" y="139"/>
                    </a:lnTo>
                    <a:lnTo>
                      <a:pt x="117" y="137"/>
                    </a:lnTo>
                    <a:lnTo>
                      <a:pt x="114" y="137"/>
                    </a:lnTo>
                    <a:lnTo>
                      <a:pt x="114" y="137"/>
                    </a:lnTo>
                    <a:lnTo>
                      <a:pt x="112" y="137"/>
                    </a:lnTo>
                    <a:lnTo>
                      <a:pt x="112" y="137"/>
                    </a:lnTo>
                    <a:lnTo>
                      <a:pt x="110" y="137"/>
                    </a:lnTo>
                    <a:lnTo>
                      <a:pt x="112" y="134"/>
                    </a:lnTo>
                    <a:lnTo>
                      <a:pt x="110" y="134"/>
                    </a:lnTo>
                    <a:lnTo>
                      <a:pt x="110" y="137"/>
                    </a:lnTo>
                    <a:lnTo>
                      <a:pt x="110" y="139"/>
                    </a:lnTo>
                    <a:lnTo>
                      <a:pt x="107" y="137"/>
                    </a:lnTo>
                    <a:lnTo>
                      <a:pt x="105" y="134"/>
                    </a:lnTo>
                    <a:lnTo>
                      <a:pt x="105" y="132"/>
                    </a:lnTo>
                    <a:lnTo>
                      <a:pt x="105" y="130"/>
                    </a:lnTo>
                    <a:lnTo>
                      <a:pt x="105" y="130"/>
                    </a:lnTo>
                    <a:lnTo>
                      <a:pt x="105" y="127"/>
                    </a:lnTo>
                    <a:lnTo>
                      <a:pt x="107" y="127"/>
                    </a:lnTo>
                    <a:lnTo>
                      <a:pt x="110" y="125"/>
                    </a:lnTo>
                    <a:lnTo>
                      <a:pt x="107" y="122"/>
                    </a:lnTo>
                    <a:lnTo>
                      <a:pt x="107" y="122"/>
                    </a:lnTo>
                    <a:lnTo>
                      <a:pt x="105" y="122"/>
                    </a:lnTo>
                    <a:lnTo>
                      <a:pt x="105" y="122"/>
                    </a:lnTo>
                    <a:lnTo>
                      <a:pt x="102" y="122"/>
                    </a:lnTo>
                    <a:lnTo>
                      <a:pt x="100" y="122"/>
                    </a:lnTo>
                    <a:lnTo>
                      <a:pt x="97" y="122"/>
                    </a:lnTo>
                    <a:lnTo>
                      <a:pt x="97" y="122"/>
                    </a:lnTo>
                    <a:lnTo>
                      <a:pt x="97" y="120"/>
                    </a:lnTo>
                    <a:lnTo>
                      <a:pt x="100" y="117"/>
                    </a:lnTo>
                    <a:lnTo>
                      <a:pt x="100" y="117"/>
                    </a:lnTo>
                    <a:lnTo>
                      <a:pt x="100" y="117"/>
                    </a:lnTo>
                    <a:lnTo>
                      <a:pt x="97" y="117"/>
                    </a:lnTo>
                    <a:lnTo>
                      <a:pt x="97" y="117"/>
                    </a:lnTo>
                    <a:lnTo>
                      <a:pt x="97" y="117"/>
                    </a:lnTo>
                    <a:lnTo>
                      <a:pt x="97" y="120"/>
                    </a:lnTo>
                    <a:lnTo>
                      <a:pt x="97" y="117"/>
                    </a:lnTo>
                    <a:lnTo>
                      <a:pt x="95" y="117"/>
                    </a:lnTo>
                    <a:lnTo>
                      <a:pt x="95" y="120"/>
                    </a:lnTo>
                    <a:lnTo>
                      <a:pt x="92" y="120"/>
                    </a:lnTo>
                    <a:lnTo>
                      <a:pt x="92" y="122"/>
                    </a:lnTo>
                    <a:lnTo>
                      <a:pt x="90" y="120"/>
                    </a:lnTo>
                    <a:lnTo>
                      <a:pt x="90" y="117"/>
                    </a:lnTo>
                    <a:lnTo>
                      <a:pt x="88" y="117"/>
                    </a:lnTo>
                    <a:lnTo>
                      <a:pt x="85" y="115"/>
                    </a:lnTo>
                    <a:lnTo>
                      <a:pt x="85" y="113"/>
                    </a:lnTo>
                    <a:lnTo>
                      <a:pt x="85" y="110"/>
                    </a:lnTo>
                    <a:lnTo>
                      <a:pt x="85" y="108"/>
                    </a:lnTo>
                    <a:lnTo>
                      <a:pt x="85" y="108"/>
                    </a:lnTo>
                    <a:lnTo>
                      <a:pt x="85" y="105"/>
                    </a:lnTo>
                    <a:lnTo>
                      <a:pt x="85" y="103"/>
                    </a:lnTo>
                    <a:lnTo>
                      <a:pt x="83" y="100"/>
                    </a:lnTo>
                    <a:lnTo>
                      <a:pt x="83" y="100"/>
                    </a:lnTo>
                    <a:lnTo>
                      <a:pt x="83" y="98"/>
                    </a:lnTo>
                    <a:lnTo>
                      <a:pt x="83" y="98"/>
                    </a:lnTo>
                    <a:lnTo>
                      <a:pt x="80" y="95"/>
                    </a:lnTo>
                    <a:lnTo>
                      <a:pt x="78" y="93"/>
                    </a:lnTo>
                    <a:lnTo>
                      <a:pt x="75" y="91"/>
                    </a:lnTo>
                    <a:lnTo>
                      <a:pt x="75" y="88"/>
                    </a:lnTo>
                    <a:lnTo>
                      <a:pt x="73" y="86"/>
                    </a:lnTo>
                    <a:lnTo>
                      <a:pt x="71" y="83"/>
                    </a:lnTo>
                    <a:lnTo>
                      <a:pt x="68" y="81"/>
                    </a:lnTo>
                    <a:lnTo>
                      <a:pt x="68" y="78"/>
                    </a:lnTo>
                    <a:lnTo>
                      <a:pt x="66" y="78"/>
                    </a:lnTo>
                    <a:lnTo>
                      <a:pt x="66" y="76"/>
                    </a:lnTo>
                    <a:lnTo>
                      <a:pt x="63" y="74"/>
                    </a:lnTo>
                    <a:lnTo>
                      <a:pt x="61" y="71"/>
                    </a:lnTo>
                    <a:lnTo>
                      <a:pt x="61" y="69"/>
                    </a:lnTo>
                    <a:lnTo>
                      <a:pt x="58" y="69"/>
                    </a:lnTo>
                    <a:lnTo>
                      <a:pt x="58" y="69"/>
                    </a:lnTo>
                    <a:lnTo>
                      <a:pt x="58" y="66"/>
                    </a:lnTo>
                    <a:lnTo>
                      <a:pt x="61" y="66"/>
                    </a:lnTo>
                    <a:lnTo>
                      <a:pt x="61" y="66"/>
                    </a:lnTo>
                    <a:lnTo>
                      <a:pt x="63" y="66"/>
                    </a:lnTo>
                    <a:lnTo>
                      <a:pt x="61" y="66"/>
                    </a:lnTo>
                    <a:lnTo>
                      <a:pt x="61" y="66"/>
                    </a:lnTo>
                    <a:lnTo>
                      <a:pt x="58" y="69"/>
                    </a:lnTo>
                    <a:lnTo>
                      <a:pt x="61" y="69"/>
                    </a:lnTo>
                    <a:lnTo>
                      <a:pt x="61" y="66"/>
                    </a:lnTo>
                    <a:lnTo>
                      <a:pt x="63" y="66"/>
                    </a:lnTo>
                    <a:lnTo>
                      <a:pt x="66" y="66"/>
                    </a:lnTo>
                    <a:lnTo>
                      <a:pt x="66" y="66"/>
                    </a:lnTo>
                    <a:lnTo>
                      <a:pt x="66" y="66"/>
                    </a:lnTo>
                    <a:lnTo>
                      <a:pt x="66" y="66"/>
                    </a:lnTo>
                    <a:lnTo>
                      <a:pt x="66" y="64"/>
                    </a:lnTo>
                    <a:lnTo>
                      <a:pt x="66" y="61"/>
                    </a:lnTo>
                    <a:lnTo>
                      <a:pt x="68" y="59"/>
                    </a:lnTo>
                    <a:lnTo>
                      <a:pt x="68" y="56"/>
                    </a:lnTo>
                    <a:lnTo>
                      <a:pt x="68" y="56"/>
                    </a:lnTo>
                    <a:lnTo>
                      <a:pt x="68" y="54"/>
                    </a:lnTo>
                    <a:lnTo>
                      <a:pt x="68" y="54"/>
                    </a:lnTo>
                    <a:lnTo>
                      <a:pt x="68" y="54"/>
                    </a:lnTo>
                    <a:lnTo>
                      <a:pt x="71" y="54"/>
                    </a:lnTo>
                    <a:lnTo>
                      <a:pt x="73" y="54"/>
                    </a:lnTo>
                    <a:lnTo>
                      <a:pt x="73" y="56"/>
                    </a:lnTo>
                    <a:lnTo>
                      <a:pt x="71" y="56"/>
                    </a:lnTo>
                    <a:lnTo>
                      <a:pt x="73" y="56"/>
                    </a:lnTo>
                    <a:lnTo>
                      <a:pt x="75" y="56"/>
                    </a:lnTo>
                    <a:lnTo>
                      <a:pt x="80" y="56"/>
                    </a:lnTo>
                    <a:lnTo>
                      <a:pt x="83" y="56"/>
                    </a:lnTo>
                    <a:lnTo>
                      <a:pt x="83" y="56"/>
                    </a:lnTo>
                    <a:lnTo>
                      <a:pt x="85" y="56"/>
                    </a:lnTo>
                    <a:lnTo>
                      <a:pt x="88" y="56"/>
                    </a:lnTo>
                    <a:lnTo>
                      <a:pt x="90" y="56"/>
                    </a:lnTo>
                    <a:lnTo>
                      <a:pt x="95" y="56"/>
                    </a:lnTo>
                    <a:lnTo>
                      <a:pt x="95" y="56"/>
                    </a:lnTo>
                    <a:lnTo>
                      <a:pt x="97" y="56"/>
                    </a:lnTo>
                    <a:lnTo>
                      <a:pt x="100" y="54"/>
                    </a:lnTo>
                    <a:lnTo>
                      <a:pt x="102" y="52"/>
                    </a:lnTo>
                    <a:lnTo>
                      <a:pt x="105" y="49"/>
                    </a:lnTo>
                    <a:lnTo>
                      <a:pt x="105" y="47"/>
                    </a:lnTo>
                    <a:lnTo>
                      <a:pt x="107" y="44"/>
                    </a:lnTo>
                    <a:lnTo>
                      <a:pt x="105" y="49"/>
                    </a:lnTo>
                    <a:lnTo>
                      <a:pt x="107" y="47"/>
                    </a:lnTo>
                    <a:lnTo>
                      <a:pt x="107" y="44"/>
                    </a:lnTo>
                    <a:lnTo>
                      <a:pt x="110" y="42"/>
                    </a:lnTo>
                    <a:lnTo>
                      <a:pt x="110" y="39"/>
                    </a:lnTo>
                    <a:lnTo>
                      <a:pt x="110" y="42"/>
                    </a:lnTo>
                    <a:lnTo>
                      <a:pt x="112" y="44"/>
                    </a:lnTo>
                    <a:lnTo>
                      <a:pt x="114" y="44"/>
                    </a:lnTo>
                    <a:lnTo>
                      <a:pt x="112" y="42"/>
                    </a:lnTo>
                    <a:lnTo>
                      <a:pt x="110" y="39"/>
                    </a:lnTo>
                    <a:lnTo>
                      <a:pt x="110" y="37"/>
                    </a:lnTo>
                    <a:lnTo>
                      <a:pt x="112" y="37"/>
                    </a:lnTo>
                    <a:lnTo>
                      <a:pt x="114" y="37"/>
                    </a:lnTo>
                    <a:lnTo>
                      <a:pt x="117" y="39"/>
                    </a:lnTo>
                    <a:lnTo>
                      <a:pt x="117" y="39"/>
                    </a:lnTo>
                    <a:lnTo>
                      <a:pt x="117" y="37"/>
                    </a:lnTo>
                    <a:lnTo>
                      <a:pt x="114" y="37"/>
                    </a:lnTo>
                    <a:lnTo>
                      <a:pt x="114" y="37"/>
                    </a:lnTo>
                    <a:lnTo>
                      <a:pt x="112" y="37"/>
                    </a:lnTo>
                    <a:lnTo>
                      <a:pt x="114" y="35"/>
                    </a:lnTo>
                    <a:lnTo>
                      <a:pt x="114" y="32"/>
                    </a:lnTo>
                    <a:lnTo>
                      <a:pt x="117" y="32"/>
                    </a:lnTo>
                    <a:lnTo>
                      <a:pt x="119" y="30"/>
                    </a:lnTo>
                    <a:lnTo>
                      <a:pt x="119" y="32"/>
                    </a:lnTo>
                    <a:lnTo>
                      <a:pt x="119" y="32"/>
                    </a:lnTo>
                    <a:lnTo>
                      <a:pt x="122" y="35"/>
                    </a:lnTo>
                    <a:lnTo>
                      <a:pt x="124" y="35"/>
                    </a:lnTo>
                    <a:lnTo>
                      <a:pt x="127" y="37"/>
                    </a:lnTo>
                    <a:lnTo>
                      <a:pt x="127" y="35"/>
                    </a:lnTo>
                    <a:lnTo>
                      <a:pt x="124" y="35"/>
                    </a:lnTo>
                    <a:lnTo>
                      <a:pt x="122" y="32"/>
                    </a:lnTo>
                    <a:lnTo>
                      <a:pt x="122" y="30"/>
                    </a:lnTo>
                    <a:lnTo>
                      <a:pt x="122" y="27"/>
                    </a:lnTo>
                    <a:lnTo>
                      <a:pt x="124" y="25"/>
                    </a:lnTo>
                    <a:lnTo>
                      <a:pt x="124" y="22"/>
                    </a:lnTo>
                    <a:lnTo>
                      <a:pt x="127" y="25"/>
                    </a:lnTo>
                    <a:lnTo>
                      <a:pt x="127" y="25"/>
                    </a:lnTo>
                    <a:lnTo>
                      <a:pt x="127" y="25"/>
                    </a:lnTo>
                    <a:lnTo>
                      <a:pt x="127" y="25"/>
                    </a:lnTo>
                    <a:lnTo>
                      <a:pt x="124" y="25"/>
                    </a:lnTo>
                    <a:lnTo>
                      <a:pt x="124" y="27"/>
                    </a:lnTo>
                    <a:lnTo>
                      <a:pt x="124" y="27"/>
                    </a:lnTo>
                    <a:lnTo>
                      <a:pt x="127" y="27"/>
                    </a:lnTo>
                    <a:lnTo>
                      <a:pt x="127" y="27"/>
                    </a:lnTo>
                    <a:lnTo>
                      <a:pt x="129" y="27"/>
                    </a:lnTo>
                    <a:lnTo>
                      <a:pt x="129" y="27"/>
                    </a:lnTo>
                    <a:lnTo>
                      <a:pt x="134" y="25"/>
                    </a:lnTo>
                    <a:lnTo>
                      <a:pt x="134" y="25"/>
                    </a:lnTo>
                    <a:lnTo>
                      <a:pt x="136" y="25"/>
                    </a:lnTo>
                    <a:lnTo>
                      <a:pt x="139" y="22"/>
                    </a:lnTo>
                    <a:lnTo>
                      <a:pt x="141" y="22"/>
                    </a:lnTo>
                    <a:lnTo>
                      <a:pt x="141" y="20"/>
                    </a:lnTo>
                    <a:lnTo>
                      <a:pt x="139" y="22"/>
                    </a:lnTo>
                    <a:lnTo>
                      <a:pt x="139" y="20"/>
                    </a:lnTo>
                    <a:lnTo>
                      <a:pt x="141" y="20"/>
                    </a:lnTo>
                    <a:lnTo>
                      <a:pt x="144" y="20"/>
                    </a:lnTo>
                    <a:lnTo>
                      <a:pt x="146" y="17"/>
                    </a:lnTo>
                    <a:lnTo>
                      <a:pt x="146" y="17"/>
                    </a:lnTo>
                    <a:lnTo>
                      <a:pt x="146" y="20"/>
                    </a:lnTo>
                    <a:lnTo>
                      <a:pt x="146" y="20"/>
                    </a:lnTo>
                    <a:lnTo>
                      <a:pt x="146" y="22"/>
                    </a:lnTo>
                    <a:lnTo>
                      <a:pt x="146" y="25"/>
                    </a:lnTo>
                    <a:lnTo>
                      <a:pt x="144" y="25"/>
                    </a:lnTo>
                    <a:lnTo>
                      <a:pt x="146" y="25"/>
                    </a:lnTo>
                    <a:lnTo>
                      <a:pt x="146" y="27"/>
                    </a:lnTo>
                    <a:lnTo>
                      <a:pt x="146" y="30"/>
                    </a:lnTo>
                    <a:lnTo>
                      <a:pt x="146" y="27"/>
                    </a:lnTo>
                    <a:lnTo>
                      <a:pt x="149" y="25"/>
                    </a:lnTo>
                    <a:lnTo>
                      <a:pt x="146" y="25"/>
                    </a:lnTo>
                    <a:lnTo>
                      <a:pt x="149" y="22"/>
                    </a:lnTo>
                    <a:lnTo>
                      <a:pt x="149" y="22"/>
                    </a:lnTo>
                    <a:lnTo>
                      <a:pt x="151" y="22"/>
                    </a:lnTo>
                    <a:lnTo>
                      <a:pt x="153" y="22"/>
                    </a:lnTo>
                    <a:lnTo>
                      <a:pt x="151" y="22"/>
                    </a:lnTo>
                    <a:lnTo>
                      <a:pt x="149" y="20"/>
                    </a:lnTo>
                    <a:lnTo>
                      <a:pt x="149" y="17"/>
                    </a:lnTo>
                    <a:lnTo>
                      <a:pt x="146" y="17"/>
                    </a:lnTo>
                    <a:lnTo>
                      <a:pt x="146" y="17"/>
                    </a:lnTo>
                    <a:lnTo>
                      <a:pt x="149" y="15"/>
                    </a:lnTo>
                    <a:lnTo>
                      <a:pt x="149" y="15"/>
                    </a:lnTo>
                    <a:lnTo>
                      <a:pt x="149" y="15"/>
                    </a:lnTo>
                    <a:lnTo>
                      <a:pt x="151" y="13"/>
                    </a:lnTo>
                    <a:lnTo>
                      <a:pt x="156" y="10"/>
                    </a:lnTo>
                    <a:lnTo>
                      <a:pt x="158" y="10"/>
                    </a:lnTo>
                    <a:lnTo>
                      <a:pt x="158" y="10"/>
                    </a:lnTo>
                    <a:lnTo>
                      <a:pt x="158" y="13"/>
                    </a:lnTo>
                    <a:lnTo>
                      <a:pt x="156" y="13"/>
                    </a:lnTo>
                    <a:lnTo>
                      <a:pt x="156" y="13"/>
                    </a:lnTo>
                    <a:lnTo>
                      <a:pt x="156" y="13"/>
                    </a:lnTo>
                    <a:lnTo>
                      <a:pt x="153" y="15"/>
                    </a:lnTo>
                    <a:lnTo>
                      <a:pt x="153" y="15"/>
                    </a:lnTo>
                    <a:lnTo>
                      <a:pt x="153" y="15"/>
                    </a:lnTo>
                    <a:lnTo>
                      <a:pt x="156" y="17"/>
                    </a:lnTo>
                    <a:lnTo>
                      <a:pt x="156" y="15"/>
                    </a:lnTo>
                    <a:lnTo>
                      <a:pt x="156" y="15"/>
                    </a:lnTo>
                    <a:lnTo>
                      <a:pt x="158" y="15"/>
                    </a:lnTo>
                    <a:lnTo>
                      <a:pt x="156" y="13"/>
                    </a:lnTo>
                    <a:lnTo>
                      <a:pt x="158" y="15"/>
                    </a:lnTo>
                    <a:lnTo>
                      <a:pt x="161" y="15"/>
                    </a:lnTo>
                    <a:lnTo>
                      <a:pt x="163" y="15"/>
                    </a:lnTo>
                    <a:lnTo>
                      <a:pt x="166" y="15"/>
                    </a:lnTo>
                    <a:lnTo>
                      <a:pt x="166" y="15"/>
                    </a:lnTo>
                    <a:lnTo>
                      <a:pt x="168" y="15"/>
                    </a:lnTo>
                    <a:lnTo>
                      <a:pt x="170" y="15"/>
                    </a:lnTo>
                    <a:lnTo>
                      <a:pt x="170" y="13"/>
                    </a:lnTo>
                    <a:lnTo>
                      <a:pt x="173" y="13"/>
                    </a:lnTo>
                    <a:lnTo>
                      <a:pt x="175" y="13"/>
                    </a:lnTo>
                    <a:lnTo>
                      <a:pt x="175" y="10"/>
                    </a:lnTo>
                    <a:lnTo>
                      <a:pt x="175" y="10"/>
                    </a:lnTo>
                    <a:lnTo>
                      <a:pt x="178" y="8"/>
                    </a:lnTo>
                    <a:lnTo>
                      <a:pt x="178" y="8"/>
                    </a:lnTo>
                    <a:lnTo>
                      <a:pt x="178" y="8"/>
                    </a:lnTo>
                    <a:lnTo>
                      <a:pt x="178" y="8"/>
                    </a:lnTo>
                    <a:lnTo>
                      <a:pt x="180" y="5"/>
                    </a:lnTo>
                    <a:lnTo>
                      <a:pt x="180" y="8"/>
                    </a:lnTo>
                    <a:lnTo>
                      <a:pt x="180" y="8"/>
                    </a:lnTo>
                    <a:lnTo>
                      <a:pt x="180" y="5"/>
                    </a:lnTo>
                    <a:lnTo>
                      <a:pt x="183" y="5"/>
                    </a:lnTo>
                    <a:lnTo>
                      <a:pt x="183" y="5"/>
                    </a:lnTo>
                    <a:lnTo>
                      <a:pt x="183" y="3"/>
                    </a:lnTo>
                    <a:lnTo>
                      <a:pt x="183" y="3"/>
                    </a:lnTo>
                    <a:lnTo>
                      <a:pt x="183" y="3"/>
                    </a:lnTo>
                    <a:lnTo>
                      <a:pt x="183" y="0"/>
                    </a:lnTo>
                    <a:lnTo>
                      <a:pt x="185" y="0"/>
                    </a:lnTo>
                    <a:lnTo>
                      <a:pt x="185" y="0"/>
                    </a:lnTo>
                    <a:lnTo>
                      <a:pt x="185" y="3"/>
                    </a:lnTo>
                    <a:lnTo>
                      <a:pt x="185" y="3"/>
                    </a:lnTo>
                    <a:lnTo>
                      <a:pt x="188" y="3"/>
                    </a:lnTo>
                    <a:lnTo>
                      <a:pt x="190" y="3"/>
                    </a:lnTo>
                    <a:lnTo>
                      <a:pt x="190" y="5"/>
                    </a:lnTo>
                    <a:lnTo>
                      <a:pt x="190" y="8"/>
                    </a:lnTo>
                    <a:lnTo>
                      <a:pt x="190" y="8"/>
                    </a:lnTo>
                    <a:lnTo>
                      <a:pt x="192" y="8"/>
                    </a:lnTo>
                    <a:lnTo>
                      <a:pt x="195" y="8"/>
                    </a:lnTo>
                    <a:lnTo>
                      <a:pt x="195" y="8"/>
                    </a:lnTo>
                    <a:lnTo>
                      <a:pt x="195" y="8"/>
                    </a:lnTo>
                    <a:lnTo>
                      <a:pt x="195" y="10"/>
                    </a:lnTo>
                    <a:lnTo>
                      <a:pt x="195" y="10"/>
                    </a:lnTo>
                    <a:lnTo>
                      <a:pt x="195" y="13"/>
                    </a:lnTo>
                    <a:lnTo>
                      <a:pt x="192" y="13"/>
                    </a:lnTo>
                    <a:lnTo>
                      <a:pt x="192" y="13"/>
                    </a:lnTo>
                    <a:lnTo>
                      <a:pt x="190" y="13"/>
                    </a:lnTo>
                    <a:lnTo>
                      <a:pt x="190" y="15"/>
                    </a:lnTo>
                    <a:lnTo>
                      <a:pt x="188" y="13"/>
                    </a:lnTo>
                    <a:lnTo>
                      <a:pt x="188" y="15"/>
                    </a:lnTo>
                    <a:lnTo>
                      <a:pt x="188" y="17"/>
                    </a:lnTo>
                    <a:lnTo>
                      <a:pt x="188" y="15"/>
                    </a:lnTo>
                    <a:lnTo>
                      <a:pt x="188" y="17"/>
                    </a:lnTo>
                    <a:lnTo>
                      <a:pt x="190" y="17"/>
                    </a:lnTo>
                    <a:lnTo>
                      <a:pt x="190" y="17"/>
                    </a:lnTo>
                    <a:lnTo>
                      <a:pt x="192" y="20"/>
                    </a:lnTo>
                    <a:lnTo>
                      <a:pt x="192" y="17"/>
                    </a:lnTo>
                    <a:lnTo>
                      <a:pt x="192" y="20"/>
                    </a:lnTo>
                    <a:lnTo>
                      <a:pt x="195" y="17"/>
                    </a:lnTo>
                    <a:lnTo>
                      <a:pt x="195" y="20"/>
                    </a:lnTo>
                    <a:lnTo>
                      <a:pt x="195" y="20"/>
                    </a:lnTo>
                    <a:lnTo>
                      <a:pt x="197" y="22"/>
                    </a:lnTo>
                    <a:lnTo>
                      <a:pt x="197" y="20"/>
                    </a:lnTo>
                    <a:lnTo>
                      <a:pt x="197" y="17"/>
                    </a:lnTo>
                    <a:lnTo>
                      <a:pt x="197" y="15"/>
                    </a:lnTo>
                    <a:lnTo>
                      <a:pt x="197" y="13"/>
                    </a:lnTo>
                    <a:lnTo>
                      <a:pt x="197" y="13"/>
                    </a:lnTo>
                    <a:lnTo>
                      <a:pt x="200" y="13"/>
                    </a:lnTo>
                    <a:lnTo>
                      <a:pt x="200" y="10"/>
                    </a:lnTo>
                    <a:lnTo>
                      <a:pt x="200" y="13"/>
                    </a:lnTo>
                    <a:lnTo>
                      <a:pt x="200" y="10"/>
                    </a:lnTo>
                    <a:lnTo>
                      <a:pt x="202" y="10"/>
                    </a:lnTo>
                    <a:lnTo>
                      <a:pt x="205" y="13"/>
                    </a:lnTo>
                    <a:lnTo>
                      <a:pt x="205" y="15"/>
                    </a:lnTo>
                    <a:lnTo>
                      <a:pt x="205" y="15"/>
                    </a:lnTo>
                    <a:lnTo>
                      <a:pt x="205" y="17"/>
                    </a:lnTo>
                    <a:lnTo>
                      <a:pt x="205" y="17"/>
                    </a:lnTo>
                    <a:lnTo>
                      <a:pt x="207" y="20"/>
                    </a:lnTo>
                    <a:lnTo>
                      <a:pt x="209" y="20"/>
                    </a:lnTo>
                    <a:lnTo>
                      <a:pt x="209" y="20"/>
                    </a:lnTo>
                    <a:lnTo>
                      <a:pt x="212" y="17"/>
                    </a:lnTo>
                    <a:lnTo>
                      <a:pt x="214" y="17"/>
                    </a:lnTo>
                    <a:lnTo>
                      <a:pt x="214" y="20"/>
                    </a:lnTo>
                    <a:lnTo>
                      <a:pt x="214" y="17"/>
                    </a:lnTo>
                    <a:lnTo>
                      <a:pt x="214" y="17"/>
                    </a:lnTo>
                    <a:lnTo>
                      <a:pt x="217" y="17"/>
                    </a:lnTo>
                    <a:lnTo>
                      <a:pt x="217" y="17"/>
                    </a:lnTo>
                    <a:lnTo>
                      <a:pt x="219" y="17"/>
                    </a:lnTo>
                    <a:lnTo>
                      <a:pt x="222" y="17"/>
                    </a:lnTo>
                    <a:lnTo>
                      <a:pt x="222" y="20"/>
                    </a:lnTo>
                    <a:lnTo>
                      <a:pt x="222" y="20"/>
                    </a:lnTo>
                    <a:lnTo>
                      <a:pt x="222" y="22"/>
                    </a:lnTo>
                    <a:lnTo>
                      <a:pt x="224" y="22"/>
                    </a:lnTo>
                    <a:lnTo>
                      <a:pt x="224" y="22"/>
                    </a:lnTo>
                    <a:lnTo>
                      <a:pt x="224" y="20"/>
                    </a:lnTo>
                    <a:lnTo>
                      <a:pt x="224" y="20"/>
                    </a:lnTo>
                    <a:lnTo>
                      <a:pt x="227" y="20"/>
                    </a:lnTo>
                    <a:lnTo>
                      <a:pt x="229" y="20"/>
                    </a:lnTo>
                    <a:lnTo>
                      <a:pt x="231" y="20"/>
                    </a:lnTo>
                    <a:lnTo>
                      <a:pt x="231" y="22"/>
                    </a:lnTo>
                    <a:lnTo>
                      <a:pt x="229" y="25"/>
                    </a:lnTo>
                    <a:lnTo>
                      <a:pt x="229" y="27"/>
                    </a:lnTo>
                    <a:lnTo>
                      <a:pt x="231" y="27"/>
                    </a:lnTo>
                    <a:lnTo>
                      <a:pt x="231" y="30"/>
                    </a:lnTo>
                    <a:lnTo>
                      <a:pt x="231" y="30"/>
                    </a:lnTo>
                    <a:lnTo>
                      <a:pt x="229" y="30"/>
                    </a:lnTo>
                    <a:lnTo>
                      <a:pt x="229" y="30"/>
                    </a:lnTo>
                    <a:lnTo>
                      <a:pt x="231" y="30"/>
                    </a:lnTo>
                    <a:lnTo>
                      <a:pt x="234" y="30"/>
                    </a:lnTo>
                    <a:lnTo>
                      <a:pt x="236" y="30"/>
                    </a:lnTo>
                    <a:lnTo>
                      <a:pt x="236" y="32"/>
                    </a:lnTo>
                    <a:lnTo>
                      <a:pt x="234" y="32"/>
                    </a:lnTo>
                    <a:lnTo>
                      <a:pt x="236" y="32"/>
                    </a:lnTo>
                    <a:lnTo>
                      <a:pt x="241" y="35"/>
                    </a:lnTo>
                    <a:lnTo>
                      <a:pt x="241" y="32"/>
                    </a:lnTo>
                    <a:lnTo>
                      <a:pt x="244" y="32"/>
                    </a:lnTo>
                    <a:lnTo>
                      <a:pt x="246" y="32"/>
                    </a:lnTo>
                    <a:lnTo>
                      <a:pt x="248" y="32"/>
                    </a:lnTo>
                    <a:lnTo>
                      <a:pt x="248" y="32"/>
                    </a:lnTo>
                    <a:lnTo>
                      <a:pt x="251" y="32"/>
                    </a:lnTo>
                    <a:lnTo>
                      <a:pt x="251" y="35"/>
                    </a:lnTo>
                    <a:lnTo>
                      <a:pt x="248" y="35"/>
                    </a:lnTo>
                    <a:lnTo>
                      <a:pt x="248" y="35"/>
                    </a:lnTo>
                    <a:lnTo>
                      <a:pt x="251" y="35"/>
                    </a:lnTo>
                    <a:lnTo>
                      <a:pt x="253" y="35"/>
                    </a:lnTo>
                    <a:lnTo>
                      <a:pt x="256" y="32"/>
                    </a:lnTo>
                    <a:lnTo>
                      <a:pt x="258" y="32"/>
                    </a:lnTo>
                    <a:lnTo>
                      <a:pt x="261" y="32"/>
                    </a:lnTo>
                    <a:lnTo>
                      <a:pt x="263" y="32"/>
                    </a:lnTo>
                    <a:lnTo>
                      <a:pt x="263" y="35"/>
                    </a:lnTo>
                    <a:lnTo>
                      <a:pt x="268" y="35"/>
                    </a:lnTo>
                    <a:lnTo>
                      <a:pt x="268" y="35"/>
                    </a:lnTo>
                    <a:lnTo>
                      <a:pt x="268" y="37"/>
                    </a:lnTo>
                    <a:lnTo>
                      <a:pt x="270" y="37"/>
                    </a:lnTo>
                    <a:lnTo>
                      <a:pt x="270" y="37"/>
                    </a:lnTo>
                    <a:lnTo>
                      <a:pt x="273" y="37"/>
                    </a:lnTo>
                    <a:lnTo>
                      <a:pt x="275" y="37"/>
                    </a:lnTo>
                    <a:lnTo>
                      <a:pt x="275" y="39"/>
                    </a:lnTo>
                    <a:lnTo>
                      <a:pt x="275" y="39"/>
                    </a:lnTo>
                    <a:lnTo>
                      <a:pt x="278" y="39"/>
                    </a:lnTo>
                    <a:lnTo>
                      <a:pt x="278" y="39"/>
                    </a:lnTo>
                    <a:lnTo>
                      <a:pt x="280" y="42"/>
                    </a:lnTo>
                    <a:lnTo>
                      <a:pt x="283" y="42"/>
                    </a:lnTo>
                    <a:lnTo>
                      <a:pt x="285" y="42"/>
                    </a:lnTo>
                    <a:lnTo>
                      <a:pt x="287" y="42"/>
                    </a:lnTo>
                    <a:lnTo>
                      <a:pt x="287" y="42"/>
                    </a:lnTo>
                    <a:lnTo>
                      <a:pt x="290" y="42"/>
                    </a:lnTo>
                    <a:lnTo>
                      <a:pt x="292" y="42"/>
                    </a:lnTo>
                    <a:lnTo>
                      <a:pt x="295" y="42"/>
                    </a:lnTo>
                    <a:lnTo>
                      <a:pt x="297" y="44"/>
                    </a:lnTo>
                    <a:lnTo>
                      <a:pt x="300" y="44"/>
                    </a:lnTo>
                    <a:lnTo>
                      <a:pt x="300" y="44"/>
                    </a:lnTo>
                    <a:lnTo>
                      <a:pt x="302" y="44"/>
                    </a:lnTo>
                    <a:lnTo>
                      <a:pt x="305" y="44"/>
                    </a:lnTo>
                    <a:lnTo>
                      <a:pt x="302" y="47"/>
                    </a:lnTo>
                    <a:lnTo>
                      <a:pt x="302" y="47"/>
                    </a:lnTo>
                    <a:lnTo>
                      <a:pt x="307" y="47"/>
                    </a:lnTo>
                    <a:lnTo>
                      <a:pt x="307" y="47"/>
                    </a:lnTo>
                    <a:lnTo>
                      <a:pt x="307" y="47"/>
                    </a:lnTo>
                    <a:lnTo>
                      <a:pt x="309" y="47"/>
                    </a:lnTo>
                    <a:lnTo>
                      <a:pt x="312" y="47"/>
                    </a:lnTo>
                    <a:lnTo>
                      <a:pt x="312" y="47"/>
                    </a:lnTo>
                    <a:lnTo>
                      <a:pt x="314" y="44"/>
                    </a:lnTo>
                    <a:lnTo>
                      <a:pt x="314" y="44"/>
                    </a:lnTo>
                    <a:lnTo>
                      <a:pt x="314" y="44"/>
                    </a:lnTo>
                    <a:lnTo>
                      <a:pt x="314" y="44"/>
                    </a:lnTo>
                    <a:lnTo>
                      <a:pt x="314" y="44"/>
                    </a:lnTo>
                    <a:lnTo>
                      <a:pt x="317" y="44"/>
                    </a:lnTo>
                    <a:lnTo>
                      <a:pt x="319" y="44"/>
                    </a:lnTo>
                    <a:lnTo>
                      <a:pt x="319" y="42"/>
                    </a:lnTo>
                    <a:lnTo>
                      <a:pt x="322" y="44"/>
                    </a:lnTo>
                    <a:lnTo>
                      <a:pt x="322" y="44"/>
                    </a:lnTo>
                    <a:lnTo>
                      <a:pt x="324" y="44"/>
                    </a:lnTo>
                    <a:lnTo>
                      <a:pt x="322" y="42"/>
                    </a:lnTo>
                    <a:lnTo>
                      <a:pt x="324" y="42"/>
                    </a:lnTo>
                    <a:lnTo>
                      <a:pt x="324" y="42"/>
                    </a:lnTo>
                    <a:lnTo>
                      <a:pt x="326" y="42"/>
                    </a:lnTo>
                    <a:lnTo>
                      <a:pt x="329" y="42"/>
                    </a:lnTo>
                    <a:lnTo>
                      <a:pt x="329" y="44"/>
                    </a:lnTo>
                    <a:lnTo>
                      <a:pt x="331" y="44"/>
                    </a:lnTo>
                    <a:lnTo>
                      <a:pt x="334" y="44"/>
                    </a:lnTo>
                    <a:lnTo>
                      <a:pt x="334" y="47"/>
                    </a:lnTo>
                    <a:lnTo>
                      <a:pt x="334" y="47"/>
                    </a:lnTo>
                    <a:lnTo>
                      <a:pt x="336" y="47"/>
                    </a:lnTo>
                    <a:lnTo>
                      <a:pt x="339" y="49"/>
                    </a:lnTo>
                    <a:lnTo>
                      <a:pt x="339" y="49"/>
                    </a:lnTo>
                    <a:lnTo>
                      <a:pt x="341" y="49"/>
                    </a:lnTo>
                    <a:lnTo>
                      <a:pt x="341" y="49"/>
                    </a:lnTo>
                    <a:lnTo>
                      <a:pt x="351" y="52"/>
                    </a:lnTo>
                    <a:lnTo>
                      <a:pt x="351" y="52"/>
                    </a:lnTo>
                    <a:lnTo>
                      <a:pt x="351" y="52"/>
                    </a:lnTo>
                    <a:lnTo>
                      <a:pt x="351" y="54"/>
                    </a:lnTo>
                    <a:lnTo>
                      <a:pt x="351" y="56"/>
                    </a:lnTo>
                    <a:lnTo>
                      <a:pt x="351" y="56"/>
                    </a:lnTo>
                    <a:lnTo>
                      <a:pt x="353" y="78"/>
                    </a:lnTo>
                    <a:lnTo>
                      <a:pt x="353" y="78"/>
                    </a:lnTo>
                    <a:lnTo>
                      <a:pt x="353" y="83"/>
                    </a:lnTo>
                    <a:lnTo>
                      <a:pt x="356" y="88"/>
                    </a:lnTo>
                    <a:lnTo>
                      <a:pt x="356" y="95"/>
                    </a:lnTo>
                    <a:lnTo>
                      <a:pt x="356" y="98"/>
                    </a:lnTo>
                    <a:lnTo>
                      <a:pt x="358" y="110"/>
                    </a:lnTo>
                    <a:lnTo>
                      <a:pt x="358" y="110"/>
                    </a:lnTo>
                    <a:lnTo>
                      <a:pt x="358" y="127"/>
                    </a:lnTo>
                    <a:lnTo>
                      <a:pt x="361" y="134"/>
                    </a:lnTo>
                    <a:lnTo>
                      <a:pt x="361" y="139"/>
                    </a:lnTo>
                    <a:lnTo>
                      <a:pt x="361" y="144"/>
                    </a:lnTo>
                    <a:lnTo>
                      <a:pt x="363" y="154"/>
                    </a:lnTo>
                    <a:lnTo>
                      <a:pt x="363" y="173"/>
                    </a:lnTo>
                    <a:lnTo>
                      <a:pt x="365" y="183"/>
                    </a:lnTo>
                    <a:lnTo>
                      <a:pt x="365" y="193"/>
                    </a:lnTo>
                    <a:lnTo>
                      <a:pt x="368" y="200"/>
                    </a:lnTo>
                    <a:lnTo>
                      <a:pt x="368" y="200"/>
                    </a:lnTo>
                    <a:lnTo>
                      <a:pt x="368" y="200"/>
                    </a:lnTo>
                    <a:lnTo>
                      <a:pt x="368" y="208"/>
                    </a:lnTo>
                    <a:lnTo>
                      <a:pt x="368" y="215"/>
                    </a:lnTo>
                    <a:lnTo>
                      <a:pt x="368" y="217"/>
                    </a:lnTo>
                    <a:lnTo>
                      <a:pt x="370" y="227"/>
                    </a:lnTo>
                    <a:lnTo>
                      <a:pt x="370" y="232"/>
                    </a:lnTo>
                    <a:lnTo>
                      <a:pt x="373" y="242"/>
                    </a:lnTo>
                    <a:lnTo>
                      <a:pt x="373" y="249"/>
                    </a:lnTo>
                    <a:lnTo>
                      <a:pt x="373" y="256"/>
                    </a:lnTo>
                    <a:lnTo>
                      <a:pt x="373" y="264"/>
                    </a:lnTo>
                    <a:lnTo>
                      <a:pt x="375" y="269"/>
                    </a:lnTo>
                    <a:lnTo>
                      <a:pt x="375" y="278"/>
                    </a:lnTo>
                    <a:lnTo>
                      <a:pt x="378" y="288"/>
                    </a:lnTo>
                    <a:lnTo>
                      <a:pt x="378" y="295"/>
                    </a:lnTo>
                    <a:lnTo>
                      <a:pt x="378" y="303"/>
                    </a:lnTo>
                    <a:lnTo>
                      <a:pt x="378" y="308"/>
                    </a:lnTo>
                    <a:lnTo>
                      <a:pt x="380" y="320"/>
                    </a:lnTo>
                    <a:lnTo>
                      <a:pt x="380" y="325"/>
                    </a:lnTo>
                    <a:lnTo>
                      <a:pt x="383" y="332"/>
                    </a:lnTo>
                    <a:lnTo>
                      <a:pt x="383" y="342"/>
                    </a:lnTo>
                    <a:lnTo>
                      <a:pt x="383" y="344"/>
                    </a:lnTo>
                    <a:lnTo>
                      <a:pt x="383" y="344"/>
                    </a:lnTo>
                    <a:lnTo>
                      <a:pt x="383" y="344"/>
                    </a:lnTo>
                    <a:lnTo>
                      <a:pt x="383" y="344"/>
                    </a:lnTo>
                    <a:lnTo>
                      <a:pt x="385" y="344"/>
                    </a:lnTo>
                    <a:lnTo>
                      <a:pt x="387" y="347"/>
                    </a:lnTo>
                    <a:lnTo>
                      <a:pt x="387" y="347"/>
                    </a:lnTo>
                    <a:lnTo>
                      <a:pt x="387" y="347"/>
                    </a:lnTo>
                    <a:lnTo>
                      <a:pt x="387" y="347"/>
                    </a:lnTo>
                    <a:lnTo>
                      <a:pt x="390" y="344"/>
                    </a:lnTo>
                    <a:lnTo>
                      <a:pt x="390" y="344"/>
                    </a:lnTo>
                    <a:lnTo>
                      <a:pt x="392" y="344"/>
                    </a:lnTo>
                    <a:lnTo>
                      <a:pt x="392" y="344"/>
                    </a:lnTo>
                    <a:lnTo>
                      <a:pt x="392" y="344"/>
                    </a:lnTo>
                    <a:lnTo>
                      <a:pt x="400" y="347"/>
                    </a:lnTo>
                    <a:lnTo>
                      <a:pt x="402" y="342"/>
                    </a:lnTo>
                    <a:lnTo>
                      <a:pt x="412" y="342"/>
                    </a:lnTo>
                    <a:lnTo>
                      <a:pt x="412" y="347"/>
                    </a:lnTo>
                    <a:lnTo>
                      <a:pt x="412" y="347"/>
                    </a:lnTo>
                    <a:lnTo>
                      <a:pt x="412" y="349"/>
                    </a:lnTo>
                    <a:lnTo>
                      <a:pt x="412" y="349"/>
                    </a:lnTo>
                    <a:lnTo>
                      <a:pt x="412" y="349"/>
                    </a:lnTo>
                    <a:lnTo>
                      <a:pt x="414" y="351"/>
                    </a:lnTo>
                    <a:lnTo>
                      <a:pt x="419" y="356"/>
                    </a:lnTo>
                    <a:lnTo>
                      <a:pt x="422" y="359"/>
                    </a:lnTo>
                    <a:lnTo>
                      <a:pt x="429" y="364"/>
                    </a:lnTo>
                    <a:lnTo>
                      <a:pt x="429" y="364"/>
                    </a:lnTo>
                    <a:lnTo>
                      <a:pt x="429" y="364"/>
                    </a:lnTo>
                    <a:lnTo>
                      <a:pt x="434" y="368"/>
                    </a:lnTo>
                    <a:lnTo>
                      <a:pt x="439" y="373"/>
                    </a:lnTo>
                    <a:lnTo>
                      <a:pt x="441" y="376"/>
                    </a:lnTo>
                    <a:lnTo>
                      <a:pt x="441" y="378"/>
                    </a:lnTo>
                    <a:lnTo>
                      <a:pt x="441" y="378"/>
                    </a:lnTo>
                    <a:lnTo>
                      <a:pt x="443" y="378"/>
                    </a:lnTo>
                    <a:lnTo>
                      <a:pt x="443" y="378"/>
                    </a:lnTo>
                    <a:lnTo>
                      <a:pt x="443" y="378"/>
                    </a:lnTo>
                    <a:lnTo>
                      <a:pt x="453" y="371"/>
                    </a:lnTo>
                    <a:lnTo>
                      <a:pt x="453" y="371"/>
                    </a:lnTo>
                    <a:lnTo>
                      <a:pt x="456" y="368"/>
                    </a:lnTo>
                    <a:lnTo>
                      <a:pt x="456" y="364"/>
                    </a:lnTo>
                    <a:lnTo>
                      <a:pt x="461" y="356"/>
                    </a:lnTo>
                    <a:lnTo>
                      <a:pt x="463" y="354"/>
                    </a:lnTo>
                    <a:lnTo>
                      <a:pt x="463" y="354"/>
                    </a:lnTo>
                    <a:lnTo>
                      <a:pt x="465" y="351"/>
                    </a:lnTo>
                    <a:lnTo>
                      <a:pt x="465" y="351"/>
                    </a:lnTo>
                    <a:lnTo>
                      <a:pt x="470" y="347"/>
                    </a:lnTo>
                    <a:lnTo>
                      <a:pt x="470" y="347"/>
                    </a:lnTo>
                    <a:lnTo>
                      <a:pt x="470" y="347"/>
                    </a:lnTo>
                    <a:lnTo>
                      <a:pt x="475" y="351"/>
                    </a:lnTo>
                    <a:lnTo>
                      <a:pt x="475" y="354"/>
                    </a:lnTo>
                    <a:lnTo>
                      <a:pt x="478" y="354"/>
                    </a:lnTo>
                    <a:lnTo>
                      <a:pt x="478" y="354"/>
                    </a:lnTo>
                    <a:lnTo>
                      <a:pt x="478" y="354"/>
                    </a:lnTo>
                    <a:lnTo>
                      <a:pt x="478" y="354"/>
                    </a:lnTo>
                    <a:lnTo>
                      <a:pt x="480" y="359"/>
                    </a:lnTo>
                    <a:lnTo>
                      <a:pt x="485" y="364"/>
                    </a:lnTo>
                    <a:lnTo>
                      <a:pt x="490" y="366"/>
                    </a:lnTo>
                    <a:lnTo>
                      <a:pt x="492" y="371"/>
                    </a:lnTo>
                    <a:lnTo>
                      <a:pt x="492" y="373"/>
                    </a:lnTo>
                    <a:lnTo>
                      <a:pt x="495" y="373"/>
                    </a:lnTo>
                    <a:lnTo>
                      <a:pt x="500" y="373"/>
                    </a:lnTo>
                    <a:lnTo>
                      <a:pt x="504" y="378"/>
                    </a:lnTo>
                    <a:lnTo>
                      <a:pt x="504" y="378"/>
                    </a:lnTo>
                    <a:lnTo>
                      <a:pt x="504" y="378"/>
                    </a:lnTo>
                    <a:lnTo>
                      <a:pt x="504" y="378"/>
                    </a:lnTo>
                    <a:lnTo>
                      <a:pt x="504" y="378"/>
                    </a:lnTo>
                    <a:lnTo>
                      <a:pt x="509" y="383"/>
                    </a:lnTo>
                    <a:lnTo>
                      <a:pt x="512" y="388"/>
                    </a:lnTo>
                    <a:lnTo>
                      <a:pt x="517" y="393"/>
                    </a:lnTo>
                    <a:lnTo>
                      <a:pt x="522" y="398"/>
                    </a:lnTo>
                    <a:lnTo>
                      <a:pt x="524" y="400"/>
                    </a:lnTo>
                    <a:lnTo>
                      <a:pt x="526" y="403"/>
                    </a:lnTo>
                    <a:lnTo>
                      <a:pt x="529" y="407"/>
                    </a:lnTo>
                    <a:lnTo>
                      <a:pt x="536" y="415"/>
                    </a:lnTo>
                    <a:lnTo>
                      <a:pt x="536" y="415"/>
                    </a:lnTo>
                    <a:lnTo>
                      <a:pt x="536" y="417"/>
                    </a:lnTo>
                    <a:lnTo>
                      <a:pt x="539" y="420"/>
                    </a:lnTo>
                    <a:lnTo>
                      <a:pt x="543" y="425"/>
                    </a:lnTo>
                    <a:lnTo>
                      <a:pt x="548" y="432"/>
                    </a:lnTo>
                    <a:lnTo>
                      <a:pt x="553" y="434"/>
                    </a:lnTo>
                    <a:lnTo>
                      <a:pt x="558" y="434"/>
                    </a:lnTo>
                    <a:lnTo>
                      <a:pt x="565" y="434"/>
                    </a:lnTo>
                    <a:lnTo>
                      <a:pt x="570" y="437"/>
                    </a:lnTo>
                    <a:lnTo>
                      <a:pt x="575" y="439"/>
                    </a:lnTo>
                    <a:lnTo>
                      <a:pt x="580" y="439"/>
                    </a:lnTo>
                    <a:lnTo>
                      <a:pt x="585" y="442"/>
                    </a:lnTo>
                    <a:lnTo>
                      <a:pt x="585" y="442"/>
                    </a:lnTo>
                    <a:lnTo>
                      <a:pt x="587" y="451"/>
                    </a:lnTo>
                    <a:lnTo>
                      <a:pt x="590" y="459"/>
                    </a:lnTo>
                    <a:lnTo>
                      <a:pt x="592" y="464"/>
                    </a:lnTo>
                    <a:lnTo>
                      <a:pt x="592" y="468"/>
                    </a:lnTo>
                    <a:lnTo>
                      <a:pt x="592" y="468"/>
                    </a:lnTo>
                    <a:lnTo>
                      <a:pt x="592" y="471"/>
                    </a:lnTo>
                  </a:path>
                </a:pathLst>
              </a:custGeom>
              <a:noFill/>
              <a:ln w="5">
                <a:solidFill>
                  <a:srgbClr val="808285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200" dirty="0"/>
              </a:p>
            </p:txBody>
          </p:sp>
          <p:sp>
            <p:nvSpPr>
              <p:cNvPr id="244" name="Freeform 370">
                <a:extLst>
                  <a:ext uri="{FF2B5EF4-FFF2-40B4-BE49-F238E27FC236}">
                    <a16:creationId xmlns:a16="http://schemas.microsoft.com/office/drawing/2014/main" id="{AF5423BD-EDED-4A41-9833-996D684CC7A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761" y="3172"/>
                <a:ext cx="8" cy="7"/>
              </a:xfrm>
              <a:custGeom>
                <a:avLst/>
                <a:gdLst>
                  <a:gd name="T0" fmla="*/ 5 w 8"/>
                  <a:gd name="T1" fmla="*/ 2 h 7"/>
                  <a:gd name="T2" fmla="*/ 5 w 8"/>
                  <a:gd name="T3" fmla="*/ 5 h 7"/>
                  <a:gd name="T4" fmla="*/ 5 w 8"/>
                  <a:gd name="T5" fmla="*/ 5 h 7"/>
                  <a:gd name="T6" fmla="*/ 8 w 8"/>
                  <a:gd name="T7" fmla="*/ 5 h 7"/>
                  <a:gd name="T8" fmla="*/ 8 w 8"/>
                  <a:gd name="T9" fmla="*/ 5 h 7"/>
                  <a:gd name="T10" fmla="*/ 5 w 8"/>
                  <a:gd name="T11" fmla="*/ 7 h 7"/>
                  <a:gd name="T12" fmla="*/ 5 w 8"/>
                  <a:gd name="T13" fmla="*/ 7 h 7"/>
                  <a:gd name="T14" fmla="*/ 5 w 8"/>
                  <a:gd name="T15" fmla="*/ 7 h 7"/>
                  <a:gd name="T16" fmla="*/ 5 w 8"/>
                  <a:gd name="T17" fmla="*/ 7 h 7"/>
                  <a:gd name="T18" fmla="*/ 3 w 8"/>
                  <a:gd name="T19" fmla="*/ 5 h 7"/>
                  <a:gd name="T20" fmla="*/ 3 w 8"/>
                  <a:gd name="T21" fmla="*/ 5 h 7"/>
                  <a:gd name="T22" fmla="*/ 0 w 8"/>
                  <a:gd name="T23" fmla="*/ 5 h 7"/>
                  <a:gd name="T24" fmla="*/ 0 w 8"/>
                  <a:gd name="T25" fmla="*/ 2 h 7"/>
                  <a:gd name="T26" fmla="*/ 0 w 8"/>
                  <a:gd name="T27" fmla="*/ 2 h 7"/>
                  <a:gd name="T28" fmla="*/ 0 w 8"/>
                  <a:gd name="T29" fmla="*/ 0 h 7"/>
                  <a:gd name="T30" fmla="*/ 0 w 8"/>
                  <a:gd name="T31" fmla="*/ 2 h 7"/>
                  <a:gd name="T32" fmla="*/ 3 w 8"/>
                  <a:gd name="T33" fmla="*/ 2 h 7"/>
                  <a:gd name="T34" fmla="*/ 3 w 8"/>
                  <a:gd name="T35" fmla="*/ 2 h 7"/>
                  <a:gd name="T36" fmla="*/ 3 w 8"/>
                  <a:gd name="T37" fmla="*/ 2 h 7"/>
                  <a:gd name="T38" fmla="*/ 5 w 8"/>
                  <a:gd name="T39" fmla="*/ 2 h 7"/>
                  <a:gd name="T40" fmla="*/ 5 w 8"/>
                  <a:gd name="T41" fmla="*/ 2 h 7"/>
                  <a:gd name="T42" fmla="*/ 5 w 8"/>
                  <a:gd name="T43" fmla="*/ 2 h 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</a:cxnLst>
                <a:rect l="0" t="0" r="r" b="b"/>
                <a:pathLst>
                  <a:path w="8" h="7">
                    <a:moveTo>
                      <a:pt x="5" y="2"/>
                    </a:moveTo>
                    <a:lnTo>
                      <a:pt x="5" y="5"/>
                    </a:lnTo>
                    <a:lnTo>
                      <a:pt x="5" y="5"/>
                    </a:lnTo>
                    <a:lnTo>
                      <a:pt x="8" y="5"/>
                    </a:lnTo>
                    <a:lnTo>
                      <a:pt x="8" y="5"/>
                    </a:lnTo>
                    <a:lnTo>
                      <a:pt x="5" y="7"/>
                    </a:lnTo>
                    <a:lnTo>
                      <a:pt x="5" y="7"/>
                    </a:lnTo>
                    <a:lnTo>
                      <a:pt x="5" y="7"/>
                    </a:lnTo>
                    <a:lnTo>
                      <a:pt x="5" y="7"/>
                    </a:lnTo>
                    <a:lnTo>
                      <a:pt x="3" y="5"/>
                    </a:lnTo>
                    <a:lnTo>
                      <a:pt x="3" y="5"/>
                    </a:lnTo>
                    <a:lnTo>
                      <a:pt x="0" y="5"/>
                    </a:lnTo>
                    <a:lnTo>
                      <a:pt x="0" y="2"/>
                    </a:lnTo>
                    <a:lnTo>
                      <a:pt x="0" y="2"/>
                    </a:lnTo>
                    <a:lnTo>
                      <a:pt x="0" y="0"/>
                    </a:lnTo>
                    <a:lnTo>
                      <a:pt x="0" y="2"/>
                    </a:lnTo>
                    <a:lnTo>
                      <a:pt x="3" y="2"/>
                    </a:lnTo>
                    <a:lnTo>
                      <a:pt x="3" y="2"/>
                    </a:lnTo>
                    <a:lnTo>
                      <a:pt x="3" y="2"/>
                    </a:lnTo>
                    <a:lnTo>
                      <a:pt x="5" y="2"/>
                    </a:lnTo>
                    <a:lnTo>
                      <a:pt x="5" y="2"/>
                    </a:lnTo>
                    <a:lnTo>
                      <a:pt x="5" y="2"/>
                    </a:lnTo>
                    <a:close/>
                  </a:path>
                </a:pathLst>
              </a:custGeom>
              <a:noFill/>
              <a:ln w="5">
                <a:solidFill>
                  <a:srgbClr val="808285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200" dirty="0"/>
              </a:p>
            </p:txBody>
          </p:sp>
          <p:sp>
            <p:nvSpPr>
              <p:cNvPr id="245" name="Freeform 371">
                <a:extLst>
                  <a:ext uri="{FF2B5EF4-FFF2-40B4-BE49-F238E27FC236}">
                    <a16:creationId xmlns:a16="http://schemas.microsoft.com/office/drawing/2014/main" id="{E1A4A33B-0330-4B3A-A05A-1610236B200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403" y="3172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lnTo>
                      <a:pt x="0" y="0"/>
                    </a:lnTo>
                    <a:lnTo>
                      <a:pt x="0" y="0"/>
                    </a:lnTo>
                  </a:path>
                </a:pathLst>
              </a:custGeom>
              <a:noFill/>
              <a:ln w="5">
                <a:solidFill>
                  <a:srgbClr val="808285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200" dirty="0"/>
              </a:p>
            </p:txBody>
          </p:sp>
          <p:sp>
            <p:nvSpPr>
              <p:cNvPr id="246" name="Freeform 372">
                <a:extLst>
                  <a:ext uri="{FF2B5EF4-FFF2-40B4-BE49-F238E27FC236}">
                    <a16:creationId xmlns:a16="http://schemas.microsoft.com/office/drawing/2014/main" id="{083E204A-AFA8-43EE-8D0D-A837C87609B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396" y="3174"/>
                <a:ext cx="2" cy="3"/>
              </a:xfrm>
              <a:custGeom>
                <a:avLst/>
                <a:gdLst>
                  <a:gd name="T0" fmla="*/ 2 w 2"/>
                  <a:gd name="T1" fmla="*/ 3 h 3"/>
                  <a:gd name="T2" fmla="*/ 2 w 2"/>
                  <a:gd name="T3" fmla="*/ 3 h 3"/>
                  <a:gd name="T4" fmla="*/ 0 w 2"/>
                  <a:gd name="T5" fmla="*/ 0 h 3"/>
                  <a:gd name="T6" fmla="*/ 0 w 2"/>
                  <a:gd name="T7" fmla="*/ 0 h 3"/>
                  <a:gd name="T8" fmla="*/ 2 w 2"/>
                  <a:gd name="T9" fmla="*/ 3 h 3"/>
                  <a:gd name="T10" fmla="*/ 2 w 2"/>
                  <a:gd name="T11" fmla="*/ 3 h 3"/>
                  <a:gd name="T12" fmla="*/ 2 w 2"/>
                  <a:gd name="T13" fmla="*/ 3 h 3"/>
                  <a:gd name="T14" fmla="*/ 2 w 2"/>
                  <a:gd name="T15" fmla="*/ 3 h 3"/>
                  <a:gd name="T16" fmla="*/ 2 w 2"/>
                  <a:gd name="T17" fmla="*/ 3 h 3"/>
                  <a:gd name="T18" fmla="*/ 2 w 2"/>
                  <a:gd name="T19" fmla="*/ 3 h 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" h="3">
                    <a:moveTo>
                      <a:pt x="2" y="3"/>
                    </a:moveTo>
                    <a:lnTo>
                      <a:pt x="2" y="3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2" y="3"/>
                    </a:lnTo>
                    <a:lnTo>
                      <a:pt x="2" y="3"/>
                    </a:lnTo>
                    <a:lnTo>
                      <a:pt x="2" y="3"/>
                    </a:lnTo>
                    <a:lnTo>
                      <a:pt x="2" y="3"/>
                    </a:lnTo>
                    <a:lnTo>
                      <a:pt x="2" y="3"/>
                    </a:lnTo>
                    <a:lnTo>
                      <a:pt x="2" y="3"/>
                    </a:lnTo>
                    <a:close/>
                  </a:path>
                </a:pathLst>
              </a:custGeom>
              <a:noFill/>
              <a:ln w="5">
                <a:solidFill>
                  <a:srgbClr val="808285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200" dirty="0"/>
              </a:p>
            </p:txBody>
          </p:sp>
          <p:sp>
            <p:nvSpPr>
              <p:cNvPr id="247" name="Freeform 373">
                <a:extLst>
                  <a:ext uri="{FF2B5EF4-FFF2-40B4-BE49-F238E27FC236}">
                    <a16:creationId xmlns:a16="http://schemas.microsoft.com/office/drawing/2014/main" id="{9E001F47-7373-4028-AA65-D9E5F23FE8D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391" y="3177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lnTo>
                      <a:pt x="0" y="0"/>
                    </a:lnTo>
                    <a:lnTo>
                      <a:pt x="0" y="0"/>
                    </a:lnTo>
                  </a:path>
                </a:pathLst>
              </a:custGeom>
              <a:noFill/>
              <a:ln w="5">
                <a:solidFill>
                  <a:srgbClr val="808285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200" dirty="0"/>
              </a:p>
            </p:txBody>
          </p:sp>
          <p:sp>
            <p:nvSpPr>
              <p:cNvPr id="248" name="Freeform 374">
                <a:extLst>
                  <a:ext uri="{FF2B5EF4-FFF2-40B4-BE49-F238E27FC236}">
                    <a16:creationId xmlns:a16="http://schemas.microsoft.com/office/drawing/2014/main" id="{709268CF-F1BB-4C18-89DA-852EA1BD1A5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393" y="3157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lnTo>
                      <a:pt x="0" y="0"/>
                    </a:lnTo>
                    <a:lnTo>
                      <a:pt x="0" y="0"/>
                    </a:lnTo>
                  </a:path>
                </a:pathLst>
              </a:custGeom>
              <a:noFill/>
              <a:ln w="5">
                <a:solidFill>
                  <a:srgbClr val="808285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200" dirty="0"/>
              </a:p>
            </p:txBody>
          </p:sp>
          <p:sp>
            <p:nvSpPr>
              <p:cNvPr id="249" name="Freeform 375">
                <a:extLst>
                  <a:ext uri="{FF2B5EF4-FFF2-40B4-BE49-F238E27FC236}">
                    <a16:creationId xmlns:a16="http://schemas.microsoft.com/office/drawing/2014/main" id="{89D6B912-19B0-421E-A7CC-01A48429150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157" y="3235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lnTo>
                      <a:pt x="0" y="0"/>
                    </a:lnTo>
                    <a:lnTo>
                      <a:pt x="0" y="0"/>
                    </a:lnTo>
                  </a:path>
                </a:pathLst>
              </a:custGeom>
              <a:noFill/>
              <a:ln w="5">
                <a:solidFill>
                  <a:srgbClr val="808285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200" dirty="0"/>
              </a:p>
            </p:txBody>
          </p:sp>
          <p:sp>
            <p:nvSpPr>
              <p:cNvPr id="250" name="Freeform 376">
                <a:extLst>
                  <a:ext uri="{FF2B5EF4-FFF2-40B4-BE49-F238E27FC236}">
                    <a16:creationId xmlns:a16="http://schemas.microsoft.com/office/drawing/2014/main" id="{703505E4-23EB-4F1D-AE84-4BF67C40791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722" y="3164"/>
                <a:ext cx="13" cy="25"/>
              </a:xfrm>
              <a:custGeom>
                <a:avLst/>
                <a:gdLst>
                  <a:gd name="T0" fmla="*/ 5 w 13"/>
                  <a:gd name="T1" fmla="*/ 10 h 25"/>
                  <a:gd name="T2" fmla="*/ 5 w 13"/>
                  <a:gd name="T3" fmla="*/ 10 h 25"/>
                  <a:gd name="T4" fmla="*/ 5 w 13"/>
                  <a:gd name="T5" fmla="*/ 10 h 25"/>
                  <a:gd name="T6" fmla="*/ 3 w 13"/>
                  <a:gd name="T7" fmla="*/ 8 h 25"/>
                  <a:gd name="T8" fmla="*/ 0 w 13"/>
                  <a:gd name="T9" fmla="*/ 8 h 25"/>
                  <a:gd name="T10" fmla="*/ 0 w 13"/>
                  <a:gd name="T11" fmla="*/ 5 h 25"/>
                  <a:gd name="T12" fmla="*/ 0 w 13"/>
                  <a:gd name="T13" fmla="*/ 3 h 25"/>
                  <a:gd name="T14" fmla="*/ 3 w 13"/>
                  <a:gd name="T15" fmla="*/ 3 h 25"/>
                  <a:gd name="T16" fmla="*/ 3 w 13"/>
                  <a:gd name="T17" fmla="*/ 3 h 25"/>
                  <a:gd name="T18" fmla="*/ 3 w 13"/>
                  <a:gd name="T19" fmla="*/ 0 h 25"/>
                  <a:gd name="T20" fmla="*/ 5 w 13"/>
                  <a:gd name="T21" fmla="*/ 3 h 25"/>
                  <a:gd name="T22" fmla="*/ 8 w 13"/>
                  <a:gd name="T23" fmla="*/ 5 h 25"/>
                  <a:gd name="T24" fmla="*/ 8 w 13"/>
                  <a:gd name="T25" fmla="*/ 5 h 25"/>
                  <a:gd name="T26" fmla="*/ 10 w 13"/>
                  <a:gd name="T27" fmla="*/ 3 h 25"/>
                  <a:gd name="T28" fmla="*/ 13 w 13"/>
                  <a:gd name="T29" fmla="*/ 8 h 25"/>
                  <a:gd name="T30" fmla="*/ 13 w 13"/>
                  <a:gd name="T31" fmla="*/ 8 h 25"/>
                  <a:gd name="T32" fmla="*/ 10 w 13"/>
                  <a:gd name="T33" fmla="*/ 8 h 25"/>
                  <a:gd name="T34" fmla="*/ 10 w 13"/>
                  <a:gd name="T35" fmla="*/ 13 h 25"/>
                  <a:gd name="T36" fmla="*/ 13 w 13"/>
                  <a:gd name="T37" fmla="*/ 15 h 25"/>
                  <a:gd name="T38" fmla="*/ 13 w 13"/>
                  <a:gd name="T39" fmla="*/ 17 h 25"/>
                  <a:gd name="T40" fmla="*/ 13 w 13"/>
                  <a:gd name="T41" fmla="*/ 17 h 25"/>
                  <a:gd name="T42" fmla="*/ 13 w 13"/>
                  <a:gd name="T43" fmla="*/ 20 h 25"/>
                  <a:gd name="T44" fmla="*/ 13 w 13"/>
                  <a:gd name="T45" fmla="*/ 22 h 25"/>
                  <a:gd name="T46" fmla="*/ 13 w 13"/>
                  <a:gd name="T47" fmla="*/ 25 h 25"/>
                  <a:gd name="T48" fmla="*/ 10 w 13"/>
                  <a:gd name="T49" fmla="*/ 20 h 25"/>
                  <a:gd name="T50" fmla="*/ 10 w 13"/>
                  <a:gd name="T51" fmla="*/ 20 h 25"/>
                  <a:gd name="T52" fmla="*/ 10 w 13"/>
                  <a:gd name="T53" fmla="*/ 22 h 25"/>
                  <a:gd name="T54" fmla="*/ 8 w 13"/>
                  <a:gd name="T55" fmla="*/ 20 h 25"/>
                  <a:gd name="T56" fmla="*/ 8 w 13"/>
                  <a:gd name="T57" fmla="*/ 17 h 25"/>
                  <a:gd name="T58" fmla="*/ 5 w 13"/>
                  <a:gd name="T59" fmla="*/ 15 h 25"/>
                  <a:gd name="T60" fmla="*/ 8 w 13"/>
                  <a:gd name="T61" fmla="*/ 15 h 25"/>
                  <a:gd name="T62" fmla="*/ 10 w 13"/>
                  <a:gd name="T63" fmla="*/ 13 h 25"/>
                  <a:gd name="T64" fmla="*/ 8 w 13"/>
                  <a:gd name="T65" fmla="*/ 10 h 25"/>
                  <a:gd name="T66" fmla="*/ 8 w 13"/>
                  <a:gd name="T67" fmla="*/ 13 h 25"/>
                  <a:gd name="T68" fmla="*/ 8 w 13"/>
                  <a:gd name="T69" fmla="*/ 13 h 25"/>
                  <a:gd name="T70" fmla="*/ 5 w 13"/>
                  <a:gd name="T71" fmla="*/ 13 h 25"/>
                  <a:gd name="T72" fmla="*/ 5 w 13"/>
                  <a:gd name="T73" fmla="*/ 10 h 25"/>
                  <a:gd name="T74" fmla="*/ 5 w 13"/>
                  <a:gd name="T75" fmla="*/ 10 h 25"/>
                  <a:gd name="T76" fmla="*/ 5 w 13"/>
                  <a:gd name="T77" fmla="*/ 10 h 25"/>
                  <a:gd name="T78" fmla="*/ 5 w 13"/>
                  <a:gd name="T79" fmla="*/ 10 h 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</a:cxnLst>
                <a:rect l="0" t="0" r="r" b="b"/>
                <a:pathLst>
                  <a:path w="13" h="25">
                    <a:moveTo>
                      <a:pt x="5" y="10"/>
                    </a:moveTo>
                    <a:lnTo>
                      <a:pt x="5" y="10"/>
                    </a:lnTo>
                    <a:lnTo>
                      <a:pt x="5" y="10"/>
                    </a:lnTo>
                    <a:lnTo>
                      <a:pt x="3" y="8"/>
                    </a:lnTo>
                    <a:lnTo>
                      <a:pt x="0" y="8"/>
                    </a:lnTo>
                    <a:lnTo>
                      <a:pt x="0" y="5"/>
                    </a:lnTo>
                    <a:lnTo>
                      <a:pt x="0" y="3"/>
                    </a:lnTo>
                    <a:lnTo>
                      <a:pt x="3" y="3"/>
                    </a:lnTo>
                    <a:lnTo>
                      <a:pt x="3" y="3"/>
                    </a:lnTo>
                    <a:lnTo>
                      <a:pt x="3" y="0"/>
                    </a:lnTo>
                    <a:lnTo>
                      <a:pt x="5" y="3"/>
                    </a:lnTo>
                    <a:lnTo>
                      <a:pt x="8" y="5"/>
                    </a:lnTo>
                    <a:lnTo>
                      <a:pt x="8" y="5"/>
                    </a:lnTo>
                    <a:lnTo>
                      <a:pt x="10" y="3"/>
                    </a:lnTo>
                    <a:lnTo>
                      <a:pt x="13" y="8"/>
                    </a:lnTo>
                    <a:lnTo>
                      <a:pt x="13" y="8"/>
                    </a:lnTo>
                    <a:lnTo>
                      <a:pt x="10" y="8"/>
                    </a:lnTo>
                    <a:lnTo>
                      <a:pt x="10" y="13"/>
                    </a:lnTo>
                    <a:lnTo>
                      <a:pt x="13" y="15"/>
                    </a:lnTo>
                    <a:lnTo>
                      <a:pt x="13" y="17"/>
                    </a:lnTo>
                    <a:lnTo>
                      <a:pt x="13" y="17"/>
                    </a:lnTo>
                    <a:lnTo>
                      <a:pt x="13" y="20"/>
                    </a:lnTo>
                    <a:lnTo>
                      <a:pt x="13" y="22"/>
                    </a:lnTo>
                    <a:lnTo>
                      <a:pt x="13" y="25"/>
                    </a:lnTo>
                    <a:lnTo>
                      <a:pt x="10" y="20"/>
                    </a:lnTo>
                    <a:lnTo>
                      <a:pt x="10" y="20"/>
                    </a:lnTo>
                    <a:lnTo>
                      <a:pt x="10" y="22"/>
                    </a:lnTo>
                    <a:lnTo>
                      <a:pt x="8" y="20"/>
                    </a:lnTo>
                    <a:lnTo>
                      <a:pt x="8" y="17"/>
                    </a:lnTo>
                    <a:lnTo>
                      <a:pt x="5" y="15"/>
                    </a:lnTo>
                    <a:lnTo>
                      <a:pt x="8" y="15"/>
                    </a:lnTo>
                    <a:lnTo>
                      <a:pt x="10" y="13"/>
                    </a:lnTo>
                    <a:lnTo>
                      <a:pt x="8" y="10"/>
                    </a:lnTo>
                    <a:lnTo>
                      <a:pt x="8" y="13"/>
                    </a:lnTo>
                    <a:lnTo>
                      <a:pt x="8" y="13"/>
                    </a:lnTo>
                    <a:lnTo>
                      <a:pt x="5" y="13"/>
                    </a:lnTo>
                    <a:lnTo>
                      <a:pt x="5" y="10"/>
                    </a:lnTo>
                    <a:lnTo>
                      <a:pt x="5" y="10"/>
                    </a:lnTo>
                    <a:lnTo>
                      <a:pt x="5" y="10"/>
                    </a:lnTo>
                    <a:lnTo>
                      <a:pt x="5" y="10"/>
                    </a:lnTo>
                    <a:close/>
                  </a:path>
                </a:pathLst>
              </a:custGeom>
              <a:noFill/>
              <a:ln w="5">
                <a:solidFill>
                  <a:srgbClr val="808285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200" dirty="0"/>
              </a:p>
            </p:txBody>
          </p:sp>
          <p:sp>
            <p:nvSpPr>
              <p:cNvPr id="251" name="Freeform 377">
                <a:extLst>
                  <a:ext uri="{FF2B5EF4-FFF2-40B4-BE49-F238E27FC236}">
                    <a16:creationId xmlns:a16="http://schemas.microsoft.com/office/drawing/2014/main" id="{1C12FCDB-4875-44B7-83ED-95FA07F4521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701" y="3150"/>
                <a:ext cx="21" cy="39"/>
              </a:xfrm>
              <a:custGeom>
                <a:avLst/>
                <a:gdLst>
                  <a:gd name="T0" fmla="*/ 12 w 21"/>
                  <a:gd name="T1" fmla="*/ 5 h 39"/>
                  <a:gd name="T2" fmla="*/ 12 w 21"/>
                  <a:gd name="T3" fmla="*/ 7 h 39"/>
                  <a:gd name="T4" fmla="*/ 14 w 21"/>
                  <a:gd name="T5" fmla="*/ 12 h 39"/>
                  <a:gd name="T6" fmla="*/ 14 w 21"/>
                  <a:gd name="T7" fmla="*/ 12 h 39"/>
                  <a:gd name="T8" fmla="*/ 17 w 21"/>
                  <a:gd name="T9" fmla="*/ 14 h 39"/>
                  <a:gd name="T10" fmla="*/ 17 w 21"/>
                  <a:gd name="T11" fmla="*/ 17 h 39"/>
                  <a:gd name="T12" fmla="*/ 17 w 21"/>
                  <a:gd name="T13" fmla="*/ 22 h 39"/>
                  <a:gd name="T14" fmla="*/ 17 w 21"/>
                  <a:gd name="T15" fmla="*/ 22 h 39"/>
                  <a:gd name="T16" fmla="*/ 19 w 21"/>
                  <a:gd name="T17" fmla="*/ 27 h 39"/>
                  <a:gd name="T18" fmla="*/ 19 w 21"/>
                  <a:gd name="T19" fmla="*/ 31 h 39"/>
                  <a:gd name="T20" fmla="*/ 19 w 21"/>
                  <a:gd name="T21" fmla="*/ 31 h 39"/>
                  <a:gd name="T22" fmla="*/ 21 w 21"/>
                  <a:gd name="T23" fmla="*/ 34 h 39"/>
                  <a:gd name="T24" fmla="*/ 21 w 21"/>
                  <a:gd name="T25" fmla="*/ 39 h 39"/>
                  <a:gd name="T26" fmla="*/ 19 w 21"/>
                  <a:gd name="T27" fmla="*/ 36 h 39"/>
                  <a:gd name="T28" fmla="*/ 17 w 21"/>
                  <a:gd name="T29" fmla="*/ 34 h 39"/>
                  <a:gd name="T30" fmla="*/ 14 w 21"/>
                  <a:gd name="T31" fmla="*/ 29 h 39"/>
                  <a:gd name="T32" fmla="*/ 14 w 21"/>
                  <a:gd name="T33" fmla="*/ 24 h 39"/>
                  <a:gd name="T34" fmla="*/ 14 w 21"/>
                  <a:gd name="T35" fmla="*/ 19 h 39"/>
                  <a:gd name="T36" fmla="*/ 14 w 21"/>
                  <a:gd name="T37" fmla="*/ 24 h 39"/>
                  <a:gd name="T38" fmla="*/ 12 w 21"/>
                  <a:gd name="T39" fmla="*/ 24 h 39"/>
                  <a:gd name="T40" fmla="*/ 9 w 21"/>
                  <a:gd name="T41" fmla="*/ 22 h 39"/>
                  <a:gd name="T42" fmla="*/ 7 w 21"/>
                  <a:gd name="T43" fmla="*/ 19 h 39"/>
                  <a:gd name="T44" fmla="*/ 7 w 21"/>
                  <a:gd name="T45" fmla="*/ 19 h 39"/>
                  <a:gd name="T46" fmla="*/ 7 w 21"/>
                  <a:gd name="T47" fmla="*/ 17 h 39"/>
                  <a:gd name="T48" fmla="*/ 4 w 21"/>
                  <a:gd name="T49" fmla="*/ 12 h 39"/>
                  <a:gd name="T50" fmla="*/ 2 w 21"/>
                  <a:gd name="T51" fmla="*/ 10 h 39"/>
                  <a:gd name="T52" fmla="*/ 0 w 21"/>
                  <a:gd name="T53" fmla="*/ 7 h 39"/>
                  <a:gd name="T54" fmla="*/ 0 w 21"/>
                  <a:gd name="T55" fmla="*/ 5 h 39"/>
                  <a:gd name="T56" fmla="*/ 0 w 21"/>
                  <a:gd name="T57" fmla="*/ 2 h 39"/>
                  <a:gd name="T58" fmla="*/ 2 w 21"/>
                  <a:gd name="T59" fmla="*/ 2 h 39"/>
                  <a:gd name="T60" fmla="*/ 4 w 21"/>
                  <a:gd name="T61" fmla="*/ 2 h 39"/>
                  <a:gd name="T62" fmla="*/ 7 w 21"/>
                  <a:gd name="T63" fmla="*/ 5 h 39"/>
                  <a:gd name="T64" fmla="*/ 9 w 21"/>
                  <a:gd name="T65" fmla="*/ 7 h 39"/>
                  <a:gd name="T66" fmla="*/ 12 w 21"/>
                  <a:gd name="T67" fmla="*/ 7 h 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</a:cxnLst>
                <a:rect l="0" t="0" r="r" b="b"/>
                <a:pathLst>
                  <a:path w="21" h="39">
                    <a:moveTo>
                      <a:pt x="12" y="7"/>
                    </a:moveTo>
                    <a:lnTo>
                      <a:pt x="12" y="5"/>
                    </a:lnTo>
                    <a:lnTo>
                      <a:pt x="12" y="7"/>
                    </a:lnTo>
                    <a:lnTo>
                      <a:pt x="12" y="7"/>
                    </a:lnTo>
                    <a:lnTo>
                      <a:pt x="12" y="10"/>
                    </a:lnTo>
                    <a:lnTo>
                      <a:pt x="14" y="12"/>
                    </a:lnTo>
                    <a:lnTo>
                      <a:pt x="14" y="14"/>
                    </a:lnTo>
                    <a:lnTo>
                      <a:pt x="14" y="12"/>
                    </a:lnTo>
                    <a:lnTo>
                      <a:pt x="14" y="14"/>
                    </a:lnTo>
                    <a:lnTo>
                      <a:pt x="17" y="14"/>
                    </a:lnTo>
                    <a:lnTo>
                      <a:pt x="17" y="17"/>
                    </a:lnTo>
                    <a:lnTo>
                      <a:pt x="17" y="17"/>
                    </a:lnTo>
                    <a:lnTo>
                      <a:pt x="17" y="19"/>
                    </a:lnTo>
                    <a:lnTo>
                      <a:pt x="17" y="22"/>
                    </a:lnTo>
                    <a:lnTo>
                      <a:pt x="17" y="22"/>
                    </a:lnTo>
                    <a:lnTo>
                      <a:pt x="17" y="22"/>
                    </a:lnTo>
                    <a:lnTo>
                      <a:pt x="19" y="27"/>
                    </a:lnTo>
                    <a:lnTo>
                      <a:pt x="19" y="27"/>
                    </a:lnTo>
                    <a:lnTo>
                      <a:pt x="19" y="29"/>
                    </a:lnTo>
                    <a:lnTo>
                      <a:pt x="19" y="31"/>
                    </a:lnTo>
                    <a:lnTo>
                      <a:pt x="19" y="31"/>
                    </a:lnTo>
                    <a:lnTo>
                      <a:pt x="19" y="31"/>
                    </a:lnTo>
                    <a:lnTo>
                      <a:pt x="21" y="34"/>
                    </a:lnTo>
                    <a:lnTo>
                      <a:pt x="21" y="34"/>
                    </a:lnTo>
                    <a:lnTo>
                      <a:pt x="21" y="36"/>
                    </a:lnTo>
                    <a:lnTo>
                      <a:pt x="21" y="39"/>
                    </a:lnTo>
                    <a:lnTo>
                      <a:pt x="19" y="39"/>
                    </a:lnTo>
                    <a:lnTo>
                      <a:pt x="19" y="36"/>
                    </a:lnTo>
                    <a:lnTo>
                      <a:pt x="19" y="34"/>
                    </a:lnTo>
                    <a:lnTo>
                      <a:pt x="17" y="34"/>
                    </a:lnTo>
                    <a:lnTo>
                      <a:pt x="14" y="31"/>
                    </a:lnTo>
                    <a:lnTo>
                      <a:pt x="14" y="29"/>
                    </a:lnTo>
                    <a:lnTo>
                      <a:pt x="14" y="27"/>
                    </a:lnTo>
                    <a:lnTo>
                      <a:pt x="14" y="24"/>
                    </a:lnTo>
                    <a:lnTo>
                      <a:pt x="14" y="22"/>
                    </a:lnTo>
                    <a:lnTo>
                      <a:pt x="14" y="19"/>
                    </a:lnTo>
                    <a:lnTo>
                      <a:pt x="14" y="22"/>
                    </a:lnTo>
                    <a:lnTo>
                      <a:pt x="14" y="24"/>
                    </a:lnTo>
                    <a:lnTo>
                      <a:pt x="14" y="24"/>
                    </a:lnTo>
                    <a:lnTo>
                      <a:pt x="12" y="24"/>
                    </a:lnTo>
                    <a:lnTo>
                      <a:pt x="12" y="24"/>
                    </a:lnTo>
                    <a:lnTo>
                      <a:pt x="9" y="22"/>
                    </a:lnTo>
                    <a:lnTo>
                      <a:pt x="7" y="22"/>
                    </a:lnTo>
                    <a:lnTo>
                      <a:pt x="7" y="19"/>
                    </a:lnTo>
                    <a:lnTo>
                      <a:pt x="7" y="19"/>
                    </a:lnTo>
                    <a:lnTo>
                      <a:pt x="7" y="19"/>
                    </a:lnTo>
                    <a:lnTo>
                      <a:pt x="7" y="17"/>
                    </a:lnTo>
                    <a:lnTo>
                      <a:pt x="7" y="17"/>
                    </a:lnTo>
                    <a:lnTo>
                      <a:pt x="7" y="14"/>
                    </a:lnTo>
                    <a:lnTo>
                      <a:pt x="4" y="12"/>
                    </a:lnTo>
                    <a:lnTo>
                      <a:pt x="4" y="12"/>
                    </a:lnTo>
                    <a:lnTo>
                      <a:pt x="2" y="10"/>
                    </a:lnTo>
                    <a:lnTo>
                      <a:pt x="2" y="10"/>
                    </a:lnTo>
                    <a:lnTo>
                      <a:pt x="0" y="7"/>
                    </a:lnTo>
                    <a:lnTo>
                      <a:pt x="0" y="7"/>
                    </a:lnTo>
                    <a:lnTo>
                      <a:pt x="0" y="5"/>
                    </a:lnTo>
                    <a:lnTo>
                      <a:pt x="0" y="5"/>
                    </a:lnTo>
                    <a:lnTo>
                      <a:pt x="0" y="2"/>
                    </a:lnTo>
                    <a:lnTo>
                      <a:pt x="0" y="0"/>
                    </a:lnTo>
                    <a:lnTo>
                      <a:pt x="2" y="2"/>
                    </a:lnTo>
                    <a:lnTo>
                      <a:pt x="2" y="2"/>
                    </a:lnTo>
                    <a:lnTo>
                      <a:pt x="4" y="2"/>
                    </a:lnTo>
                    <a:lnTo>
                      <a:pt x="4" y="2"/>
                    </a:lnTo>
                    <a:lnTo>
                      <a:pt x="7" y="5"/>
                    </a:lnTo>
                    <a:lnTo>
                      <a:pt x="7" y="5"/>
                    </a:lnTo>
                    <a:lnTo>
                      <a:pt x="9" y="7"/>
                    </a:lnTo>
                    <a:lnTo>
                      <a:pt x="9" y="7"/>
                    </a:lnTo>
                    <a:lnTo>
                      <a:pt x="12" y="7"/>
                    </a:lnTo>
                    <a:lnTo>
                      <a:pt x="12" y="7"/>
                    </a:lnTo>
                    <a:close/>
                  </a:path>
                </a:pathLst>
              </a:custGeom>
              <a:noFill/>
              <a:ln w="5">
                <a:solidFill>
                  <a:srgbClr val="808285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200" dirty="0"/>
              </a:p>
            </p:txBody>
          </p:sp>
          <p:sp>
            <p:nvSpPr>
              <p:cNvPr id="252" name="Freeform 378">
                <a:extLst>
                  <a:ext uri="{FF2B5EF4-FFF2-40B4-BE49-F238E27FC236}">
                    <a16:creationId xmlns:a16="http://schemas.microsoft.com/office/drawing/2014/main" id="{5A4A4A16-7FA5-47FB-81C0-CFA60EC4351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749" y="3174"/>
                <a:ext cx="8" cy="5"/>
              </a:xfrm>
              <a:custGeom>
                <a:avLst/>
                <a:gdLst>
                  <a:gd name="T0" fmla="*/ 5 w 8"/>
                  <a:gd name="T1" fmla="*/ 0 h 5"/>
                  <a:gd name="T2" fmla="*/ 5 w 8"/>
                  <a:gd name="T3" fmla="*/ 0 h 5"/>
                  <a:gd name="T4" fmla="*/ 5 w 8"/>
                  <a:gd name="T5" fmla="*/ 3 h 5"/>
                  <a:gd name="T6" fmla="*/ 8 w 8"/>
                  <a:gd name="T7" fmla="*/ 5 h 5"/>
                  <a:gd name="T8" fmla="*/ 5 w 8"/>
                  <a:gd name="T9" fmla="*/ 5 h 5"/>
                  <a:gd name="T10" fmla="*/ 5 w 8"/>
                  <a:gd name="T11" fmla="*/ 5 h 5"/>
                  <a:gd name="T12" fmla="*/ 5 w 8"/>
                  <a:gd name="T13" fmla="*/ 5 h 5"/>
                  <a:gd name="T14" fmla="*/ 3 w 8"/>
                  <a:gd name="T15" fmla="*/ 5 h 5"/>
                  <a:gd name="T16" fmla="*/ 0 w 8"/>
                  <a:gd name="T17" fmla="*/ 5 h 5"/>
                  <a:gd name="T18" fmla="*/ 0 w 8"/>
                  <a:gd name="T19" fmla="*/ 3 h 5"/>
                  <a:gd name="T20" fmla="*/ 0 w 8"/>
                  <a:gd name="T21" fmla="*/ 3 h 5"/>
                  <a:gd name="T22" fmla="*/ 3 w 8"/>
                  <a:gd name="T23" fmla="*/ 0 h 5"/>
                  <a:gd name="T24" fmla="*/ 3 w 8"/>
                  <a:gd name="T25" fmla="*/ 0 h 5"/>
                  <a:gd name="T26" fmla="*/ 5 w 8"/>
                  <a:gd name="T27" fmla="*/ 0 h 5"/>
                  <a:gd name="T28" fmla="*/ 5 w 8"/>
                  <a:gd name="T29" fmla="*/ 0 h 5"/>
                  <a:gd name="T30" fmla="*/ 5 w 8"/>
                  <a:gd name="T31" fmla="*/ 0 h 5"/>
                  <a:gd name="T32" fmla="*/ 5 w 8"/>
                  <a:gd name="T33" fmla="*/ 0 h 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8" h="5">
                    <a:moveTo>
                      <a:pt x="5" y="0"/>
                    </a:moveTo>
                    <a:lnTo>
                      <a:pt x="5" y="0"/>
                    </a:lnTo>
                    <a:lnTo>
                      <a:pt x="5" y="3"/>
                    </a:lnTo>
                    <a:lnTo>
                      <a:pt x="8" y="5"/>
                    </a:lnTo>
                    <a:lnTo>
                      <a:pt x="5" y="5"/>
                    </a:lnTo>
                    <a:lnTo>
                      <a:pt x="5" y="5"/>
                    </a:lnTo>
                    <a:lnTo>
                      <a:pt x="5" y="5"/>
                    </a:lnTo>
                    <a:lnTo>
                      <a:pt x="3" y="5"/>
                    </a:lnTo>
                    <a:lnTo>
                      <a:pt x="0" y="5"/>
                    </a:lnTo>
                    <a:lnTo>
                      <a:pt x="0" y="3"/>
                    </a:lnTo>
                    <a:lnTo>
                      <a:pt x="0" y="3"/>
                    </a:lnTo>
                    <a:lnTo>
                      <a:pt x="3" y="0"/>
                    </a:lnTo>
                    <a:lnTo>
                      <a:pt x="3" y="0"/>
                    </a:lnTo>
                    <a:lnTo>
                      <a:pt x="5" y="0"/>
                    </a:lnTo>
                    <a:lnTo>
                      <a:pt x="5" y="0"/>
                    </a:lnTo>
                    <a:lnTo>
                      <a:pt x="5" y="0"/>
                    </a:lnTo>
                    <a:lnTo>
                      <a:pt x="5" y="0"/>
                    </a:lnTo>
                    <a:close/>
                  </a:path>
                </a:pathLst>
              </a:custGeom>
              <a:noFill/>
              <a:ln w="5">
                <a:solidFill>
                  <a:srgbClr val="808285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200" dirty="0"/>
              </a:p>
            </p:txBody>
          </p:sp>
          <p:sp>
            <p:nvSpPr>
              <p:cNvPr id="253" name="Freeform 379">
                <a:extLst>
                  <a:ext uri="{FF2B5EF4-FFF2-40B4-BE49-F238E27FC236}">
                    <a16:creationId xmlns:a16="http://schemas.microsoft.com/office/drawing/2014/main" id="{5028AB4D-CE5E-4F91-8A5C-683EBB4AFD5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749" y="3164"/>
                <a:ext cx="5" cy="8"/>
              </a:xfrm>
              <a:custGeom>
                <a:avLst/>
                <a:gdLst>
                  <a:gd name="T0" fmla="*/ 0 w 5"/>
                  <a:gd name="T1" fmla="*/ 0 h 8"/>
                  <a:gd name="T2" fmla="*/ 0 w 5"/>
                  <a:gd name="T3" fmla="*/ 0 h 8"/>
                  <a:gd name="T4" fmla="*/ 0 w 5"/>
                  <a:gd name="T5" fmla="*/ 0 h 8"/>
                  <a:gd name="T6" fmla="*/ 3 w 5"/>
                  <a:gd name="T7" fmla="*/ 0 h 8"/>
                  <a:gd name="T8" fmla="*/ 3 w 5"/>
                  <a:gd name="T9" fmla="*/ 3 h 8"/>
                  <a:gd name="T10" fmla="*/ 3 w 5"/>
                  <a:gd name="T11" fmla="*/ 3 h 8"/>
                  <a:gd name="T12" fmla="*/ 5 w 5"/>
                  <a:gd name="T13" fmla="*/ 5 h 8"/>
                  <a:gd name="T14" fmla="*/ 5 w 5"/>
                  <a:gd name="T15" fmla="*/ 5 h 8"/>
                  <a:gd name="T16" fmla="*/ 5 w 5"/>
                  <a:gd name="T17" fmla="*/ 5 h 8"/>
                  <a:gd name="T18" fmla="*/ 5 w 5"/>
                  <a:gd name="T19" fmla="*/ 5 h 8"/>
                  <a:gd name="T20" fmla="*/ 5 w 5"/>
                  <a:gd name="T21" fmla="*/ 8 h 8"/>
                  <a:gd name="T22" fmla="*/ 3 w 5"/>
                  <a:gd name="T23" fmla="*/ 8 h 8"/>
                  <a:gd name="T24" fmla="*/ 0 w 5"/>
                  <a:gd name="T25" fmla="*/ 5 h 8"/>
                  <a:gd name="T26" fmla="*/ 0 w 5"/>
                  <a:gd name="T27" fmla="*/ 5 h 8"/>
                  <a:gd name="T28" fmla="*/ 0 w 5"/>
                  <a:gd name="T29" fmla="*/ 3 h 8"/>
                  <a:gd name="T30" fmla="*/ 0 w 5"/>
                  <a:gd name="T31" fmla="*/ 0 h 8"/>
                  <a:gd name="T32" fmla="*/ 0 w 5"/>
                  <a:gd name="T33" fmla="*/ 0 h 8"/>
                  <a:gd name="T34" fmla="*/ 0 w 5"/>
                  <a:gd name="T35" fmla="*/ 0 h 8"/>
                  <a:gd name="T36" fmla="*/ 0 w 5"/>
                  <a:gd name="T37" fmla="*/ 0 h 8"/>
                  <a:gd name="T38" fmla="*/ 0 w 5"/>
                  <a:gd name="T39" fmla="*/ 0 h 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5" h="8">
                    <a:moveTo>
                      <a:pt x="0" y="0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3" y="0"/>
                    </a:lnTo>
                    <a:lnTo>
                      <a:pt x="3" y="3"/>
                    </a:lnTo>
                    <a:lnTo>
                      <a:pt x="3" y="3"/>
                    </a:lnTo>
                    <a:lnTo>
                      <a:pt x="5" y="5"/>
                    </a:lnTo>
                    <a:lnTo>
                      <a:pt x="5" y="5"/>
                    </a:lnTo>
                    <a:lnTo>
                      <a:pt x="5" y="5"/>
                    </a:lnTo>
                    <a:lnTo>
                      <a:pt x="5" y="5"/>
                    </a:lnTo>
                    <a:lnTo>
                      <a:pt x="5" y="8"/>
                    </a:lnTo>
                    <a:lnTo>
                      <a:pt x="3" y="8"/>
                    </a:lnTo>
                    <a:lnTo>
                      <a:pt x="0" y="5"/>
                    </a:lnTo>
                    <a:lnTo>
                      <a:pt x="0" y="5"/>
                    </a:lnTo>
                    <a:lnTo>
                      <a:pt x="0" y="3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5">
                <a:solidFill>
                  <a:srgbClr val="808285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200" dirty="0"/>
              </a:p>
            </p:txBody>
          </p:sp>
          <p:sp>
            <p:nvSpPr>
              <p:cNvPr id="254" name="Freeform 380">
                <a:extLst>
                  <a:ext uri="{FF2B5EF4-FFF2-40B4-BE49-F238E27FC236}">
                    <a16:creationId xmlns:a16="http://schemas.microsoft.com/office/drawing/2014/main" id="{01885816-C607-41AC-9A09-1B17FB988BA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096" y="3240"/>
                <a:ext cx="29" cy="17"/>
              </a:xfrm>
              <a:custGeom>
                <a:avLst/>
                <a:gdLst>
                  <a:gd name="T0" fmla="*/ 15 w 29"/>
                  <a:gd name="T1" fmla="*/ 2 h 17"/>
                  <a:gd name="T2" fmla="*/ 17 w 29"/>
                  <a:gd name="T3" fmla="*/ 5 h 17"/>
                  <a:gd name="T4" fmla="*/ 19 w 29"/>
                  <a:gd name="T5" fmla="*/ 5 h 17"/>
                  <a:gd name="T6" fmla="*/ 19 w 29"/>
                  <a:gd name="T7" fmla="*/ 2 h 17"/>
                  <a:gd name="T8" fmla="*/ 22 w 29"/>
                  <a:gd name="T9" fmla="*/ 0 h 17"/>
                  <a:gd name="T10" fmla="*/ 24 w 29"/>
                  <a:gd name="T11" fmla="*/ 0 h 17"/>
                  <a:gd name="T12" fmla="*/ 27 w 29"/>
                  <a:gd name="T13" fmla="*/ 0 h 17"/>
                  <a:gd name="T14" fmla="*/ 29 w 29"/>
                  <a:gd name="T15" fmla="*/ 0 h 17"/>
                  <a:gd name="T16" fmla="*/ 29 w 29"/>
                  <a:gd name="T17" fmla="*/ 2 h 17"/>
                  <a:gd name="T18" fmla="*/ 27 w 29"/>
                  <a:gd name="T19" fmla="*/ 5 h 17"/>
                  <a:gd name="T20" fmla="*/ 24 w 29"/>
                  <a:gd name="T21" fmla="*/ 5 h 17"/>
                  <a:gd name="T22" fmla="*/ 22 w 29"/>
                  <a:gd name="T23" fmla="*/ 7 h 17"/>
                  <a:gd name="T24" fmla="*/ 17 w 29"/>
                  <a:gd name="T25" fmla="*/ 7 h 17"/>
                  <a:gd name="T26" fmla="*/ 17 w 29"/>
                  <a:gd name="T27" fmla="*/ 10 h 17"/>
                  <a:gd name="T28" fmla="*/ 15 w 29"/>
                  <a:gd name="T29" fmla="*/ 10 h 17"/>
                  <a:gd name="T30" fmla="*/ 12 w 29"/>
                  <a:gd name="T31" fmla="*/ 12 h 17"/>
                  <a:gd name="T32" fmla="*/ 10 w 29"/>
                  <a:gd name="T33" fmla="*/ 12 h 17"/>
                  <a:gd name="T34" fmla="*/ 5 w 29"/>
                  <a:gd name="T35" fmla="*/ 15 h 17"/>
                  <a:gd name="T36" fmla="*/ 2 w 29"/>
                  <a:gd name="T37" fmla="*/ 15 h 17"/>
                  <a:gd name="T38" fmla="*/ 0 w 29"/>
                  <a:gd name="T39" fmla="*/ 17 h 17"/>
                  <a:gd name="T40" fmla="*/ 0 w 29"/>
                  <a:gd name="T41" fmla="*/ 17 h 17"/>
                  <a:gd name="T42" fmla="*/ 0 w 29"/>
                  <a:gd name="T43" fmla="*/ 17 h 17"/>
                  <a:gd name="T44" fmla="*/ 0 w 29"/>
                  <a:gd name="T45" fmla="*/ 15 h 17"/>
                  <a:gd name="T46" fmla="*/ 0 w 29"/>
                  <a:gd name="T47" fmla="*/ 15 h 17"/>
                  <a:gd name="T48" fmla="*/ 2 w 29"/>
                  <a:gd name="T49" fmla="*/ 12 h 17"/>
                  <a:gd name="T50" fmla="*/ 5 w 29"/>
                  <a:gd name="T51" fmla="*/ 12 h 17"/>
                  <a:gd name="T52" fmla="*/ 7 w 29"/>
                  <a:gd name="T53" fmla="*/ 10 h 17"/>
                  <a:gd name="T54" fmla="*/ 10 w 29"/>
                  <a:gd name="T55" fmla="*/ 7 h 17"/>
                  <a:gd name="T56" fmla="*/ 12 w 29"/>
                  <a:gd name="T57" fmla="*/ 5 h 17"/>
                  <a:gd name="T58" fmla="*/ 15 w 29"/>
                  <a:gd name="T59" fmla="*/ 2 h 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</a:cxnLst>
                <a:rect l="0" t="0" r="r" b="b"/>
                <a:pathLst>
                  <a:path w="29" h="17">
                    <a:moveTo>
                      <a:pt x="15" y="2"/>
                    </a:moveTo>
                    <a:lnTo>
                      <a:pt x="17" y="5"/>
                    </a:lnTo>
                    <a:lnTo>
                      <a:pt x="19" y="5"/>
                    </a:lnTo>
                    <a:lnTo>
                      <a:pt x="19" y="2"/>
                    </a:lnTo>
                    <a:lnTo>
                      <a:pt x="22" y="0"/>
                    </a:lnTo>
                    <a:lnTo>
                      <a:pt x="24" y="0"/>
                    </a:lnTo>
                    <a:lnTo>
                      <a:pt x="27" y="0"/>
                    </a:lnTo>
                    <a:lnTo>
                      <a:pt x="29" y="0"/>
                    </a:lnTo>
                    <a:lnTo>
                      <a:pt x="29" y="2"/>
                    </a:lnTo>
                    <a:lnTo>
                      <a:pt x="27" y="5"/>
                    </a:lnTo>
                    <a:lnTo>
                      <a:pt x="24" y="5"/>
                    </a:lnTo>
                    <a:lnTo>
                      <a:pt x="22" y="7"/>
                    </a:lnTo>
                    <a:lnTo>
                      <a:pt x="17" y="7"/>
                    </a:lnTo>
                    <a:lnTo>
                      <a:pt x="17" y="10"/>
                    </a:lnTo>
                    <a:lnTo>
                      <a:pt x="15" y="10"/>
                    </a:lnTo>
                    <a:lnTo>
                      <a:pt x="12" y="12"/>
                    </a:lnTo>
                    <a:lnTo>
                      <a:pt x="10" y="12"/>
                    </a:lnTo>
                    <a:lnTo>
                      <a:pt x="5" y="15"/>
                    </a:lnTo>
                    <a:lnTo>
                      <a:pt x="2" y="15"/>
                    </a:lnTo>
                    <a:lnTo>
                      <a:pt x="0" y="17"/>
                    </a:lnTo>
                    <a:lnTo>
                      <a:pt x="0" y="17"/>
                    </a:lnTo>
                    <a:lnTo>
                      <a:pt x="0" y="17"/>
                    </a:lnTo>
                    <a:lnTo>
                      <a:pt x="0" y="15"/>
                    </a:lnTo>
                    <a:lnTo>
                      <a:pt x="0" y="15"/>
                    </a:lnTo>
                    <a:lnTo>
                      <a:pt x="2" y="12"/>
                    </a:lnTo>
                    <a:lnTo>
                      <a:pt x="5" y="12"/>
                    </a:lnTo>
                    <a:lnTo>
                      <a:pt x="7" y="10"/>
                    </a:lnTo>
                    <a:lnTo>
                      <a:pt x="10" y="7"/>
                    </a:lnTo>
                    <a:lnTo>
                      <a:pt x="12" y="5"/>
                    </a:lnTo>
                    <a:lnTo>
                      <a:pt x="15" y="2"/>
                    </a:lnTo>
                    <a:close/>
                  </a:path>
                </a:pathLst>
              </a:custGeom>
              <a:noFill/>
              <a:ln w="5">
                <a:solidFill>
                  <a:srgbClr val="808285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200" dirty="0"/>
              </a:p>
            </p:txBody>
          </p:sp>
          <p:sp>
            <p:nvSpPr>
              <p:cNvPr id="255" name="Freeform 381">
                <a:extLst>
                  <a:ext uri="{FF2B5EF4-FFF2-40B4-BE49-F238E27FC236}">
                    <a16:creationId xmlns:a16="http://schemas.microsoft.com/office/drawing/2014/main" id="{E7708649-074B-4648-87A0-6E3153D78FA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128" y="3233"/>
                <a:ext cx="29" cy="17"/>
              </a:xfrm>
              <a:custGeom>
                <a:avLst/>
                <a:gdLst>
                  <a:gd name="T0" fmla="*/ 0 w 29"/>
                  <a:gd name="T1" fmla="*/ 17 h 17"/>
                  <a:gd name="T2" fmla="*/ 0 w 29"/>
                  <a:gd name="T3" fmla="*/ 14 h 17"/>
                  <a:gd name="T4" fmla="*/ 0 w 29"/>
                  <a:gd name="T5" fmla="*/ 14 h 17"/>
                  <a:gd name="T6" fmla="*/ 0 w 29"/>
                  <a:gd name="T7" fmla="*/ 14 h 17"/>
                  <a:gd name="T8" fmla="*/ 2 w 29"/>
                  <a:gd name="T9" fmla="*/ 14 h 17"/>
                  <a:gd name="T10" fmla="*/ 2 w 29"/>
                  <a:gd name="T11" fmla="*/ 14 h 17"/>
                  <a:gd name="T12" fmla="*/ 5 w 29"/>
                  <a:gd name="T13" fmla="*/ 14 h 17"/>
                  <a:gd name="T14" fmla="*/ 7 w 29"/>
                  <a:gd name="T15" fmla="*/ 14 h 17"/>
                  <a:gd name="T16" fmla="*/ 12 w 29"/>
                  <a:gd name="T17" fmla="*/ 12 h 17"/>
                  <a:gd name="T18" fmla="*/ 12 w 29"/>
                  <a:gd name="T19" fmla="*/ 9 h 17"/>
                  <a:gd name="T20" fmla="*/ 14 w 29"/>
                  <a:gd name="T21" fmla="*/ 9 h 17"/>
                  <a:gd name="T22" fmla="*/ 14 w 29"/>
                  <a:gd name="T23" fmla="*/ 7 h 17"/>
                  <a:gd name="T24" fmla="*/ 17 w 29"/>
                  <a:gd name="T25" fmla="*/ 9 h 17"/>
                  <a:gd name="T26" fmla="*/ 19 w 29"/>
                  <a:gd name="T27" fmla="*/ 7 h 17"/>
                  <a:gd name="T28" fmla="*/ 19 w 29"/>
                  <a:gd name="T29" fmla="*/ 7 h 17"/>
                  <a:gd name="T30" fmla="*/ 17 w 29"/>
                  <a:gd name="T31" fmla="*/ 5 h 17"/>
                  <a:gd name="T32" fmla="*/ 14 w 29"/>
                  <a:gd name="T33" fmla="*/ 2 h 17"/>
                  <a:gd name="T34" fmla="*/ 17 w 29"/>
                  <a:gd name="T35" fmla="*/ 0 h 17"/>
                  <a:gd name="T36" fmla="*/ 19 w 29"/>
                  <a:gd name="T37" fmla="*/ 0 h 17"/>
                  <a:gd name="T38" fmla="*/ 22 w 29"/>
                  <a:gd name="T39" fmla="*/ 0 h 17"/>
                  <a:gd name="T40" fmla="*/ 24 w 29"/>
                  <a:gd name="T41" fmla="*/ 2 h 17"/>
                  <a:gd name="T42" fmla="*/ 24 w 29"/>
                  <a:gd name="T43" fmla="*/ 5 h 17"/>
                  <a:gd name="T44" fmla="*/ 26 w 29"/>
                  <a:gd name="T45" fmla="*/ 2 h 17"/>
                  <a:gd name="T46" fmla="*/ 29 w 29"/>
                  <a:gd name="T47" fmla="*/ 2 h 17"/>
                  <a:gd name="T48" fmla="*/ 29 w 29"/>
                  <a:gd name="T49" fmla="*/ 2 h 17"/>
                  <a:gd name="T50" fmla="*/ 29 w 29"/>
                  <a:gd name="T51" fmla="*/ 5 h 17"/>
                  <a:gd name="T52" fmla="*/ 29 w 29"/>
                  <a:gd name="T53" fmla="*/ 5 h 17"/>
                  <a:gd name="T54" fmla="*/ 29 w 29"/>
                  <a:gd name="T55" fmla="*/ 7 h 17"/>
                  <a:gd name="T56" fmla="*/ 24 w 29"/>
                  <a:gd name="T57" fmla="*/ 7 h 17"/>
                  <a:gd name="T58" fmla="*/ 24 w 29"/>
                  <a:gd name="T59" fmla="*/ 9 h 17"/>
                  <a:gd name="T60" fmla="*/ 26 w 29"/>
                  <a:gd name="T61" fmla="*/ 9 h 17"/>
                  <a:gd name="T62" fmla="*/ 26 w 29"/>
                  <a:gd name="T63" fmla="*/ 12 h 17"/>
                  <a:gd name="T64" fmla="*/ 24 w 29"/>
                  <a:gd name="T65" fmla="*/ 12 h 17"/>
                  <a:gd name="T66" fmla="*/ 22 w 29"/>
                  <a:gd name="T67" fmla="*/ 14 h 17"/>
                  <a:gd name="T68" fmla="*/ 19 w 29"/>
                  <a:gd name="T69" fmla="*/ 14 h 17"/>
                  <a:gd name="T70" fmla="*/ 17 w 29"/>
                  <a:gd name="T71" fmla="*/ 17 h 17"/>
                  <a:gd name="T72" fmla="*/ 14 w 29"/>
                  <a:gd name="T73" fmla="*/ 14 h 17"/>
                  <a:gd name="T74" fmla="*/ 12 w 29"/>
                  <a:gd name="T75" fmla="*/ 17 h 17"/>
                  <a:gd name="T76" fmla="*/ 7 w 29"/>
                  <a:gd name="T77" fmla="*/ 17 h 17"/>
                  <a:gd name="T78" fmla="*/ 5 w 29"/>
                  <a:gd name="T79" fmla="*/ 17 h 17"/>
                  <a:gd name="T80" fmla="*/ 2 w 29"/>
                  <a:gd name="T81" fmla="*/ 17 h 17"/>
                  <a:gd name="T82" fmla="*/ 0 w 29"/>
                  <a:gd name="T83" fmla="*/ 17 h 17"/>
                  <a:gd name="T84" fmla="*/ 0 w 29"/>
                  <a:gd name="T85" fmla="*/ 17 h 17"/>
                  <a:gd name="T86" fmla="*/ 0 w 29"/>
                  <a:gd name="T87" fmla="*/ 17 h 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</a:cxnLst>
                <a:rect l="0" t="0" r="r" b="b"/>
                <a:pathLst>
                  <a:path w="29" h="17">
                    <a:moveTo>
                      <a:pt x="0" y="17"/>
                    </a:moveTo>
                    <a:lnTo>
                      <a:pt x="0" y="14"/>
                    </a:lnTo>
                    <a:lnTo>
                      <a:pt x="0" y="14"/>
                    </a:lnTo>
                    <a:lnTo>
                      <a:pt x="0" y="14"/>
                    </a:lnTo>
                    <a:lnTo>
                      <a:pt x="2" y="14"/>
                    </a:lnTo>
                    <a:lnTo>
                      <a:pt x="2" y="14"/>
                    </a:lnTo>
                    <a:lnTo>
                      <a:pt x="5" y="14"/>
                    </a:lnTo>
                    <a:lnTo>
                      <a:pt x="7" y="14"/>
                    </a:lnTo>
                    <a:lnTo>
                      <a:pt x="12" y="12"/>
                    </a:lnTo>
                    <a:lnTo>
                      <a:pt x="12" y="9"/>
                    </a:lnTo>
                    <a:lnTo>
                      <a:pt x="14" y="9"/>
                    </a:lnTo>
                    <a:lnTo>
                      <a:pt x="14" y="7"/>
                    </a:lnTo>
                    <a:lnTo>
                      <a:pt x="17" y="9"/>
                    </a:lnTo>
                    <a:lnTo>
                      <a:pt x="19" y="7"/>
                    </a:lnTo>
                    <a:lnTo>
                      <a:pt x="19" y="7"/>
                    </a:lnTo>
                    <a:lnTo>
                      <a:pt x="17" y="5"/>
                    </a:lnTo>
                    <a:lnTo>
                      <a:pt x="14" y="2"/>
                    </a:lnTo>
                    <a:lnTo>
                      <a:pt x="17" y="0"/>
                    </a:lnTo>
                    <a:lnTo>
                      <a:pt x="19" y="0"/>
                    </a:lnTo>
                    <a:lnTo>
                      <a:pt x="22" y="0"/>
                    </a:lnTo>
                    <a:lnTo>
                      <a:pt x="24" y="2"/>
                    </a:lnTo>
                    <a:lnTo>
                      <a:pt x="24" y="5"/>
                    </a:lnTo>
                    <a:lnTo>
                      <a:pt x="26" y="2"/>
                    </a:lnTo>
                    <a:lnTo>
                      <a:pt x="29" y="2"/>
                    </a:lnTo>
                    <a:lnTo>
                      <a:pt x="29" y="2"/>
                    </a:lnTo>
                    <a:lnTo>
                      <a:pt x="29" y="5"/>
                    </a:lnTo>
                    <a:lnTo>
                      <a:pt x="29" y="5"/>
                    </a:lnTo>
                    <a:lnTo>
                      <a:pt x="29" y="7"/>
                    </a:lnTo>
                    <a:lnTo>
                      <a:pt x="24" y="7"/>
                    </a:lnTo>
                    <a:lnTo>
                      <a:pt x="24" y="9"/>
                    </a:lnTo>
                    <a:lnTo>
                      <a:pt x="26" y="9"/>
                    </a:lnTo>
                    <a:lnTo>
                      <a:pt x="26" y="12"/>
                    </a:lnTo>
                    <a:lnTo>
                      <a:pt x="24" y="12"/>
                    </a:lnTo>
                    <a:lnTo>
                      <a:pt x="22" y="14"/>
                    </a:lnTo>
                    <a:lnTo>
                      <a:pt x="19" y="14"/>
                    </a:lnTo>
                    <a:lnTo>
                      <a:pt x="17" y="17"/>
                    </a:lnTo>
                    <a:lnTo>
                      <a:pt x="14" y="14"/>
                    </a:lnTo>
                    <a:lnTo>
                      <a:pt x="12" y="17"/>
                    </a:lnTo>
                    <a:lnTo>
                      <a:pt x="7" y="17"/>
                    </a:lnTo>
                    <a:lnTo>
                      <a:pt x="5" y="17"/>
                    </a:lnTo>
                    <a:lnTo>
                      <a:pt x="2" y="17"/>
                    </a:lnTo>
                    <a:lnTo>
                      <a:pt x="0" y="17"/>
                    </a:lnTo>
                    <a:lnTo>
                      <a:pt x="0" y="17"/>
                    </a:lnTo>
                    <a:lnTo>
                      <a:pt x="0" y="17"/>
                    </a:lnTo>
                    <a:close/>
                  </a:path>
                </a:pathLst>
              </a:custGeom>
              <a:noFill/>
              <a:ln w="5">
                <a:solidFill>
                  <a:srgbClr val="808285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200" dirty="0"/>
              </a:p>
            </p:txBody>
          </p:sp>
          <p:sp>
            <p:nvSpPr>
              <p:cNvPr id="256" name="Freeform 382">
                <a:extLst>
                  <a:ext uri="{FF2B5EF4-FFF2-40B4-BE49-F238E27FC236}">
                    <a16:creationId xmlns:a16="http://schemas.microsoft.com/office/drawing/2014/main" id="{424386E4-1E21-46F4-8DC7-BFD7917A29A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164" y="3230"/>
                <a:ext cx="5" cy="5"/>
              </a:xfrm>
              <a:custGeom>
                <a:avLst/>
                <a:gdLst>
                  <a:gd name="T0" fmla="*/ 3 w 5"/>
                  <a:gd name="T1" fmla="*/ 0 h 5"/>
                  <a:gd name="T2" fmla="*/ 3 w 5"/>
                  <a:gd name="T3" fmla="*/ 0 h 5"/>
                  <a:gd name="T4" fmla="*/ 3 w 5"/>
                  <a:gd name="T5" fmla="*/ 0 h 5"/>
                  <a:gd name="T6" fmla="*/ 5 w 5"/>
                  <a:gd name="T7" fmla="*/ 0 h 5"/>
                  <a:gd name="T8" fmla="*/ 5 w 5"/>
                  <a:gd name="T9" fmla="*/ 3 h 5"/>
                  <a:gd name="T10" fmla="*/ 5 w 5"/>
                  <a:gd name="T11" fmla="*/ 5 h 5"/>
                  <a:gd name="T12" fmla="*/ 3 w 5"/>
                  <a:gd name="T13" fmla="*/ 5 h 5"/>
                  <a:gd name="T14" fmla="*/ 0 w 5"/>
                  <a:gd name="T15" fmla="*/ 5 h 5"/>
                  <a:gd name="T16" fmla="*/ 0 w 5"/>
                  <a:gd name="T17" fmla="*/ 5 h 5"/>
                  <a:gd name="T18" fmla="*/ 0 w 5"/>
                  <a:gd name="T19" fmla="*/ 3 h 5"/>
                  <a:gd name="T20" fmla="*/ 0 w 5"/>
                  <a:gd name="T21" fmla="*/ 0 h 5"/>
                  <a:gd name="T22" fmla="*/ 3 w 5"/>
                  <a:gd name="T23" fmla="*/ 0 h 5"/>
                  <a:gd name="T24" fmla="*/ 3 w 5"/>
                  <a:gd name="T25" fmla="*/ 0 h 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5" h="5">
                    <a:moveTo>
                      <a:pt x="3" y="0"/>
                    </a:moveTo>
                    <a:lnTo>
                      <a:pt x="3" y="0"/>
                    </a:lnTo>
                    <a:lnTo>
                      <a:pt x="3" y="0"/>
                    </a:lnTo>
                    <a:lnTo>
                      <a:pt x="5" y="0"/>
                    </a:lnTo>
                    <a:lnTo>
                      <a:pt x="5" y="3"/>
                    </a:lnTo>
                    <a:lnTo>
                      <a:pt x="5" y="5"/>
                    </a:lnTo>
                    <a:lnTo>
                      <a:pt x="3" y="5"/>
                    </a:lnTo>
                    <a:lnTo>
                      <a:pt x="0" y="5"/>
                    </a:lnTo>
                    <a:lnTo>
                      <a:pt x="0" y="5"/>
                    </a:lnTo>
                    <a:lnTo>
                      <a:pt x="0" y="3"/>
                    </a:lnTo>
                    <a:lnTo>
                      <a:pt x="0" y="0"/>
                    </a:lnTo>
                    <a:lnTo>
                      <a:pt x="3" y="0"/>
                    </a:lnTo>
                    <a:lnTo>
                      <a:pt x="3" y="0"/>
                    </a:lnTo>
                    <a:close/>
                  </a:path>
                </a:pathLst>
              </a:custGeom>
              <a:noFill/>
              <a:ln w="5">
                <a:solidFill>
                  <a:srgbClr val="808285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200" dirty="0"/>
              </a:p>
            </p:txBody>
          </p:sp>
          <p:sp>
            <p:nvSpPr>
              <p:cNvPr id="257" name="Freeform 383">
                <a:extLst>
                  <a:ext uri="{FF2B5EF4-FFF2-40B4-BE49-F238E27FC236}">
                    <a16:creationId xmlns:a16="http://schemas.microsoft.com/office/drawing/2014/main" id="{EE21600B-88A1-4C77-BFA3-60162432E2B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189" y="3216"/>
                <a:ext cx="31" cy="17"/>
              </a:xfrm>
              <a:custGeom>
                <a:avLst/>
                <a:gdLst>
                  <a:gd name="T0" fmla="*/ 0 w 31"/>
                  <a:gd name="T1" fmla="*/ 7 h 17"/>
                  <a:gd name="T2" fmla="*/ 0 w 31"/>
                  <a:gd name="T3" fmla="*/ 7 h 17"/>
                  <a:gd name="T4" fmla="*/ 2 w 31"/>
                  <a:gd name="T5" fmla="*/ 7 h 17"/>
                  <a:gd name="T6" fmla="*/ 4 w 31"/>
                  <a:gd name="T7" fmla="*/ 4 h 17"/>
                  <a:gd name="T8" fmla="*/ 7 w 31"/>
                  <a:gd name="T9" fmla="*/ 2 h 17"/>
                  <a:gd name="T10" fmla="*/ 9 w 31"/>
                  <a:gd name="T11" fmla="*/ 0 h 17"/>
                  <a:gd name="T12" fmla="*/ 9 w 31"/>
                  <a:gd name="T13" fmla="*/ 0 h 17"/>
                  <a:gd name="T14" fmla="*/ 12 w 31"/>
                  <a:gd name="T15" fmla="*/ 0 h 17"/>
                  <a:gd name="T16" fmla="*/ 14 w 31"/>
                  <a:gd name="T17" fmla="*/ 0 h 17"/>
                  <a:gd name="T18" fmla="*/ 19 w 31"/>
                  <a:gd name="T19" fmla="*/ 0 h 17"/>
                  <a:gd name="T20" fmla="*/ 22 w 31"/>
                  <a:gd name="T21" fmla="*/ 0 h 17"/>
                  <a:gd name="T22" fmla="*/ 24 w 31"/>
                  <a:gd name="T23" fmla="*/ 0 h 17"/>
                  <a:gd name="T24" fmla="*/ 24 w 31"/>
                  <a:gd name="T25" fmla="*/ 0 h 17"/>
                  <a:gd name="T26" fmla="*/ 26 w 31"/>
                  <a:gd name="T27" fmla="*/ 0 h 17"/>
                  <a:gd name="T28" fmla="*/ 26 w 31"/>
                  <a:gd name="T29" fmla="*/ 0 h 17"/>
                  <a:gd name="T30" fmla="*/ 26 w 31"/>
                  <a:gd name="T31" fmla="*/ 2 h 17"/>
                  <a:gd name="T32" fmla="*/ 26 w 31"/>
                  <a:gd name="T33" fmla="*/ 4 h 17"/>
                  <a:gd name="T34" fmla="*/ 26 w 31"/>
                  <a:gd name="T35" fmla="*/ 4 h 17"/>
                  <a:gd name="T36" fmla="*/ 26 w 31"/>
                  <a:gd name="T37" fmla="*/ 7 h 17"/>
                  <a:gd name="T38" fmla="*/ 26 w 31"/>
                  <a:gd name="T39" fmla="*/ 7 h 17"/>
                  <a:gd name="T40" fmla="*/ 29 w 31"/>
                  <a:gd name="T41" fmla="*/ 7 h 17"/>
                  <a:gd name="T42" fmla="*/ 29 w 31"/>
                  <a:gd name="T43" fmla="*/ 9 h 17"/>
                  <a:gd name="T44" fmla="*/ 29 w 31"/>
                  <a:gd name="T45" fmla="*/ 9 h 17"/>
                  <a:gd name="T46" fmla="*/ 31 w 31"/>
                  <a:gd name="T47" fmla="*/ 9 h 17"/>
                  <a:gd name="T48" fmla="*/ 31 w 31"/>
                  <a:gd name="T49" fmla="*/ 9 h 17"/>
                  <a:gd name="T50" fmla="*/ 31 w 31"/>
                  <a:gd name="T51" fmla="*/ 12 h 17"/>
                  <a:gd name="T52" fmla="*/ 31 w 31"/>
                  <a:gd name="T53" fmla="*/ 12 h 17"/>
                  <a:gd name="T54" fmla="*/ 29 w 31"/>
                  <a:gd name="T55" fmla="*/ 12 h 17"/>
                  <a:gd name="T56" fmla="*/ 26 w 31"/>
                  <a:gd name="T57" fmla="*/ 12 h 17"/>
                  <a:gd name="T58" fmla="*/ 22 w 31"/>
                  <a:gd name="T59" fmla="*/ 12 h 17"/>
                  <a:gd name="T60" fmla="*/ 17 w 31"/>
                  <a:gd name="T61" fmla="*/ 12 h 17"/>
                  <a:gd name="T62" fmla="*/ 14 w 31"/>
                  <a:gd name="T63" fmla="*/ 9 h 17"/>
                  <a:gd name="T64" fmla="*/ 9 w 31"/>
                  <a:gd name="T65" fmla="*/ 14 h 17"/>
                  <a:gd name="T66" fmla="*/ 4 w 31"/>
                  <a:gd name="T67" fmla="*/ 17 h 17"/>
                  <a:gd name="T68" fmla="*/ 2 w 31"/>
                  <a:gd name="T69" fmla="*/ 14 h 17"/>
                  <a:gd name="T70" fmla="*/ 0 w 31"/>
                  <a:gd name="T71" fmla="*/ 12 h 17"/>
                  <a:gd name="T72" fmla="*/ 0 w 31"/>
                  <a:gd name="T73" fmla="*/ 9 h 17"/>
                  <a:gd name="T74" fmla="*/ 0 w 31"/>
                  <a:gd name="T75" fmla="*/ 9 h 17"/>
                  <a:gd name="T76" fmla="*/ 0 w 31"/>
                  <a:gd name="T77" fmla="*/ 7 h 17"/>
                  <a:gd name="T78" fmla="*/ 0 w 31"/>
                  <a:gd name="T79" fmla="*/ 7 h 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</a:cxnLst>
                <a:rect l="0" t="0" r="r" b="b"/>
                <a:pathLst>
                  <a:path w="31" h="17">
                    <a:moveTo>
                      <a:pt x="0" y="7"/>
                    </a:moveTo>
                    <a:lnTo>
                      <a:pt x="0" y="7"/>
                    </a:lnTo>
                    <a:lnTo>
                      <a:pt x="2" y="7"/>
                    </a:lnTo>
                    <a:lnTo>
                      <a:pt x="4" y="4"/>
                    </a:lnTo>
                    <a:lnTo>
                      <a:pt x="7" y="2"/>
                    </a:lnTo>
                    <a:lnTo>
                      <a:pt x="9" y="0"/>
                    </a:lnTo>
                    <a:lnTo>
                      <a:pt x="9" y="0"/>
                    </a:lnTo>
                    <a:lnTo>
                      <a:pt x="12" y="0"/>
                    </a:lnTo>
                    <a:lnTo>
                      <a:pt x="14" y="0"/>
                    </a:lnTo>
                    <a:lnTo>
                      <a:pt x="19" y="0"/>
                    </a:lnTo>
                    <a:lnTo>
                      <a:pt x="22" y="0"/>
                    </a:lnTo>
                    <a:lnTo>
                      <a:pt x="24" y="0"/>
                    </a:lnTo>
                    <a:lnTo>
                      <a:pt x="24" y="0"/>
                    </a:lnTo>
                    <a:lnTo>
                      <a:pt x="26" y="0"/>
                    </a:lnTo>
                    <a:lnTo>
                      <a:pt x="26" y="0"/>
                    </a:lnTo>
                    <a:lnTo>
                      <a:pt x="26" y="2"/>
                    </a:lnTo>
                    <a:lnTo>
                      <a:pt x="26" y="4"/>
                    </a:lnTo>
                    <a:lnTo>
                      <a:pt x="26" y="4"/>
                    </a:lnTo>
                    <a:lnTo>
                      <a:pt x="26" y="7"/>
                    </a:lnTo>
                    <a:lnTo>
                      <a:pt x="26" y="7"/>
                    </a:lnTo>
                    <a:lnTo>
                      <a:pt x="29" y="7"/>
                    </a:lnTo>
                    <a:lnTo>
                      <a:pt x="29" y="9"/>
                    </a:lnTo>
                    <a:lnTo>
                      <a:pt x="29" y="9"/>
                    </a:lnTo>
                    <a:lnTo>
                      <a:pt x="31" y="9"/>
                    </a:lnTo>
                    <a:lnTo>
                      <a:pt x="31" y="9"/>
                    </a:lnTo>
                    <a:lnTo>
                      <a:pt x="31" y="12"/>
                    </a:lnTo>
                    <a:lnTo>
                      <a:pt x="31" y="12"/>
                    </a:lnTo>
                    <a:lnTo>
                      <a:pt x="29" y="12"/>
                    </a:lnTo>
                    <a:lnTo>
                      <a:pt x="26" y="12"/>
                    </a:lnTo>
                    <a:lnTo>
                      <a:pt x="22" y="12"/>
                    </a:lnTo>
                    <a:lnTo>
                      <a:pt x="17" y="12"/>
                    </a:lnTo>
                    <a:lnTo>
                      <a:pt x="14" y="9"/>
                    </a:lnTo>
                    <a:lnTo>
                      <a:pt x="9" y="14"/>
                    </a:lnTo>
                    <a:lnTo>
                      <a:pt x="4" y="17"/>
                    </a:lnTo>
                    <a:lnTo>
                      <a:pt x="2" y="14"/>
                    </a:lnTo>
                    <a:lnTo>
                      <a:pt x="0" y="12"/>
                    </a:lnTo>
                    <a:lnTo>
                      <a:pt x="0" y="9"/>
                    </a:lnTo>
                    <a:lnTo>
                      <a:pt x="0" y="9"/>
                    </a:lnTo>
                    <a:lnTo>
                      <a:pt x="0" y="7"/>
                    </a:lnTo>
                    <a:lnTo>
                      <a:pt x="0" y="7"/>
                    </a:lnTo>
                    <a:close/>
                  </a:path>
                </a:pathLst>
              </a:custGeom>
              <a:noFill/>
              <a:ln w="5">
                <a:solidFill>
                  <a:srgbClr val="808285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200" dirty="0"/>
              </a:p>
            </p:txBody>
          </p:sp>
          <p:sp>
            <p:nvSpPr>
              <p:cNvPr id="258" name="Freeform 384">
                <a:extLst>
                  <a:ext uri="{FF2B5EF4-FFF2-40B4-BE49-F238E27FC236}">
                    <a16:creationId xmlns:a16="http://schemas.microsoft.com/office/drawing/2014/main" id="{68ADA9AA-7B23-4248-B2B3-C0D0D877C3C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001" y="3242"/>
                <a:ext cx="17" cy="10"/>
              </a:xfrm>
              <a:custGeom>
                <a:avLst/>
                <a:gdLst>
                  <a:gd name="T0" fmla="*/ 2 w 17"/>
                  <a:gd name="T1" fmla="*/ 0 h 10"/>
                  <a:gd name="T2" fmla="*/ 0 w 17"/>
                  <a:gd name="T3" fmla="*/ 0 h 10"/>
                  <a:gd name="T4" fmla="*/ 2 w 17"/>
                  <a:gd name="T5" fmla="*/ 0 h 10"/>
                  <a:gd name="T6" fmla="*/ 2 w 17"/>
                  <a:gd name="T7" fmla="*/ 0 h 10"/>
                  <a:gd name="T8" fmla="*/ 5 w 17"/>
                  <a:gd name="T9" fmla="*/ 3 h 10"/>
                  <a:gd name="T10" fmla="*/ 5 w 17"/>
                  <a:gd name="T11" fmla="*/ 3 h 10"/>
                  <a:gd name="T12" fmla="*/ 7 w 17"/>
                  <a:gd name="T13" fmla="*/ 3 h 10"/>
                  <a:gd name="T14" fmla="*/ 10 w 17"/>
                  <a:gd name="T15" fmla="*/ 3 h 10"/>
                  <a:gd name="T16" fmla="*/ 10 w 17"/>
                  <a:gd name="T17" fmla="*/ 5 h 10"/>
                  <a:gd name="T18" fmla="*/ 12 w 17"/>
                  <a:gd name="T19" fmla="*/ 5 h 10"/>
                  <a:gd name="T20" fmla="*/ 15 w 17"/>
                  <a:gd name="T21" fmla="*/ 8 h 10"/>
                  <a:gd name="T22" fmla="*/ 17 w 17"/>
                  <a:gd name="T23" fmla="*/ 8 h 10"/>
                  <a:gd name="T24" fmla="*/ 17 w 17"/>
                  <a:gd name="T25" fmla="*/ 8 h 10"/>
                  <a:gd name="T26" fmla="*/ 17 w 17"/>
                  <a:gd name="T27" fmla="*/ 10 h 10"/>
                  <a:gd name="T28" fmla="*/ 15 w 17"/>
                  <a:gd name="T29" fmla="*/ 10 h 10"/>
                  <a:gd name="T30" fmla="*/ 12 w 17"/>
                  <a:gd name="T31" fmla="*/ 8 h 10"/>
                  <a:gd name="T32" fmla="*/ 10 w 17"/>
                  <a:gd name="T33" fmla="*/ 8 h 10"/>
                  <a:gd name="T34" fmla="*/ 7 w 17"/>
                  <a:gd name="T35" fmla="*/ 8 h 10"/>
                  <a:gd name="T36" fmla="*/ 5 w 17"/>
                  <a:gd name="T37" fmla="*/ 5 h 10"/>
                  <a:gd name="T38" fmla="*/ 5 w 17"/>
                  <a:gd name="T39" fmla="*/ 5 h 10"/>
                  <a:gd name="T40" fmla="*/ 2 w 17"/>
                  <a:gd name="T41" fmla="*/ 3 h 10"/>
                  <a:gd name="T42" fmla="*/ 2 w 17"/>
                  <a:gd name="T43" fmla="*/ 0 h 10"/>
                  <a:gd name="T44" fmla="*/ 2 w 17"/>
                  <a:gd name="T45" fmla="*/ 0 h 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</a:cxnLst>
                <a:rect l="0" t="0" r="r" b="b"/>
                <a:pathLst>
                  <a:path w="17" h="10">
                    <a:moveTo>
                      <a:pt x="2" y="0"/>
                    </a:moveTo>
                    <a:lnTo>
                      <a:pt x="0" y="0"/>
                    </a:lnTo>
                    <a:lnTo>
                      <a:pt x="2" y="0"/>
                    </a:lnTo>
                    <a:lnTo>
                      <a:pt x="2" y="0"/>
                    </a:lnTo>
                    <a:lnTo>
                      <a:pt x="5" y="3"/>
                    </a:lnTo>
                    <a:lnTo>
                      <a:pt x="5" y="3"/>
                    </a:lnTo>
                    <a:lnTo>
                      <a:pt x="7" y="3"/>
                    </a:lnTo>
                    <a:lnTo>
                      <a:pt x="10" y="3"/>
                    </a:lnTo>
                    <a:lnTo>
                      <a:pt x="10" y="5"/>
                    </a:lnTo>
                    <a:lnTo>
                      <a:pt x="12" y="5"/>
                    </a:lnTo>
                    <a:lnTo>
                      <a:pt x="15" y="8"/>
                    </a:lnTo>
                    <a:lnTo>
                      <a:pt x="17" y="8"/>
                    </a:lnTo>
                    <a:lnTo>
                      <a:pt x="17" y="8"/>
                    </a:lnTo>
                    <a:lnTo>
                      <a:pt x="17" y="10"/>
                    </a:lnTo>
                    <a:lnTo>
                      <a:pt x="15" y="10"/>
                    </a:lnTo>
                    <a:lnTo>
                      <a:pt x="12" y="8"/>
                    </a:lnTo>
                    <a:lnTo>
                      <a:pt x="10" y="8"/>
                    </a:lnTo>
                    <a:lnTo>
                      <a:pt x="7" y="8"/>
                    </a:lnTo>
                    <a:lnTo>
                      <a:pt x="5" y="5"/>
                    </a:lnTo>
                    <a:lnTo>
                      <a:pt x="5" y="5"/>
                    </a:lnTo>
                    <a:lnTo>
                      <a:pt x="2" y="3"/>
                    </a:lnTo>
                    <a:lnTo>
                      <a:pt x="2" y="0"/>
                    </a:lnTo>
                    <a:lnTo>
                      <a:pt x="2" y="0"/>
                    </a:lnTo>
                    <a:close/>
                  </a:path>
                </a:pathLst>
              </a:custGeom>
              <a:noFill/>
              <a:ln w="5">
                <a:solidFill>
                  <a:srgbClr val="808285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200" dirty="0"/>
              </a:p>
            </p:txBody>
          </p:sp>
          <p:sp>
            <p:nvSpPr>
              <p:cNvPr id="259" name="Freeform 385">
                <a:extLst>
                  <a:ext uri="{FF2B5EF4-FFF2-40B4-BE49-F238E27FC236}">
                    <a16:creationId xmlns:a16="http://schemas.microsoft.com/office/drawing/2014/main" id="{33A6EFA8-6303-406D-973A-83645B2845A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030" y="3245"/>
                <a:ext cx="5" cy="5"/>
              </a:xfrm>
              <a:custGeom>
                <a:avLst/>
                <a:gdLst>
                  <a:gd name="T0" fmla="*/ 3 w 5"/>
                  <a:gd name="T1" fmla="*/ 0 h 5"/>
                  <a:gd name="T2" fmla="*/ 3 w 5"/>
                  <a:gd name="T3" fmla="*/ 0 h 5"/>
                  <a:gd name="T4" fmla="*/ 3 w 5"/>
                  <a:gd name="T5" fmla="*/ 2 h 5"/>
                  <a:gd name="T6" fmla="*/ 3 w 5"/>
                  <a:gd name="T7" fmla="*/ 2 h 5"/>
                  <a:gd name="T8" fmla="*/ 5 w 5"/>
                  <a:gd name="T9" fmla="*/ 2 h 5"/>
                  <a:gd name="T10" fmla="*/ 5 w 5"/>
                  <a:gd name="T11" fmla="*/ 5 h 5"/>
                  <a:gd name="T12" fmla="*/ 3 w 5"/>
                  <a:gd name="T13" fmla="*/ 5 h 5"/>
                  <a:gd name="T14" fmla="*/ 0 w 5"/>
                  <a:gd name="T15" fmla="*/ 5 h 5"/>
                  <a:gd name="T16" fmla="*/ 0 w 5"/>
                  <a:gd name="T17" fmla="*/ 2 h 5"/>
                  <a:gd name="T18" fmla="*/ 3 w 5"/>
                  <a:gd name="T19" fmla="*/ 0 h 5"/>
                  <a:gd name="T20" fmla="*/ 0 w 5"/>
                  <a:gd name="T21" fmla="*/ 2 h 5"/>
                  <a:gd name="T22" fmla="*/ 3 w 5"/>
                  <a:gd name="T23" fmla="*/ 0 h 5"/>
                  <a:gd name="T24" fmla="*/ 3 w 5"/>
                  <a:gd name="T25" fmla="*/ 0 h 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5" h="5">
                    <a:moveTo>
                      <a:pt x="3" y="0"/>
                    </a:moveTo>
                    <a:lnTo>
                      <a:pt x="3" y="0"/>
                    </a:lnTo>
                    <a:lnTo>
                      <a:pt x="3" y="2"/>
                    </a:lnTo>
                    <a:lnTo>
                      <a:pt x="3" y="2"/>
                    </a:lnTo>
                    <a:lnTo>
                      <a:pt x="5" y="2"/>
                    </a:lnTo>
                    <a:lnTo>
                      <a:pt x="5" y="5"/>
                    </a:lnTo>
                    <a:lnTo>
                      <a:pt x="3" y="5"/>
                    </a:lnTo>
                    <a:lnTo>
                      <a:pt x="0" y="5"/>
                    </a:lnTo>
                    <a:lnTo>
                      <a:pt x="0" y="2"/>
                    </a:lnTo>
                    <a:lnTo>
                      <a:pt x="3" y="0"/>
                    </a:lnTo>
                    <a:lnTo>
                      <a:pt x="0" y="2"/>
                    </a:lnTo>
                    <a:lnTo>
                      <a:pt x="3" y="0"/>
                    </a:lnTo>
                    <a:lnTo>
                      <a:pt x="3" y="0"/>
                    </a:lnTo>
                    <a:close/>
                  </a:path>
                </a:pathLst>
              </a:custGeom>
              <a:noFill/>
              <a:ln w="5">
                <a:solidFill>
                  <a:srgbClr val="808285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200" dirty="0"/>
              </a:p>
            </p:txBody>
          </p:sp>
          <p:sp>
            <p:nvSpPr>
              <p:cNvPr id="260" name="Freeform 386">
                <a:extLst>
                  <a:ext uri="{FF2B5EF4-FFF2-40B4-BE49-F238E27FC236}">
                    <a16:creationId xmlns:a16="http://schemas.microsoft.com/office/drawing/2014/main" id="{73A5DD58-A7A9-4663-A07E-EAAB91E7082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754" y="3213"/>
                <a:ext cx="12" cy="15"/>
              </a:xfrm>
              <a:custGeom>
                <a:avLst/>
                <a:gdLst>
                  <a:gd name="T0" fmla="*/ 5 w 12"/>
                  <a:gd name="T1" fmla="*/ 5 h 15"/>
                  <a:gd name="T2" fmla="*/ 5 w 12"/>
                  <a:gd name="T3" fmla="*/ 5 h 15"/>
                  <a:gd name="T4" fmla="*/ 5 w 12"/>
                  <a:gd name="T5" fmla="*/ 5 h 15"/>
                  <a:gd name="T6" fmla="*/ 7 w 12"/>
                  <a:gd name="T7" fmla="*/ 7 h 15"/>
                  <a:gd name="T8" fmla="*/ 7 w 12"/>
                  <a:gd name="T9" fmla="*/ 10 h 15"/>
                  <a:gd name="T10" fmla="*/ 10 w 12"/>
                  <a:gd name="T11" fmla="*/ 10 h 15"/>
                  <a:gd name="T12" fmla="*/ 12 w 12"/>
                  <a:gd name="T13" fmla="*/ 12 h 15"/>
                  <a:gd name="T14" fmla="*/ 10 w 12"/>
                  <a:gd name="T15" fmla="*/ 15 h 15"/>
                  <a:gd name="T16" fmla="*/ 7 w 12"/>
                  <a:gd name="T17" fmla="*/ 12 h 15"/>
                  <a:gd name="T18" fmla="*/ 5 w 12"/>
                  <a:gd name="T19" fmla="*/ 10 h 15"/>
                  <a:gd name="T20" fmla="*/ 5 w 12"/>
                  <a:gd name="T21" fmla="*/ 7 h 15"/>
                  <a:gd name="T22" fmla="*/ 3 w 12"/>
                  <a:gd name="T23" fmla="*/ 7 h 15"/>
                  <a:gd name="T24" fmla="*/ 0 w 12"/>
                  <a:gd name="T25" fmla="*/ 5 h 15"/>
                  <a:gd name="T26" fmla="*/ 0 w 12"/>
                  <a:gd name="T27" fmla="*/ 3 h 15"/>
                  <a:gd name="T28" fmla="*/ 0 w 12"/>
                  <a:gd name="T29" fmla="*/ 0 h 15"/>
                  <a:gd name="T30" fmla="*/ 0 w 12"/>
                  <a:gd name="T31" fmla="*/ 0 h 15"/>
                  <a:gd name="T32" fmla="*/ 3 w 12"/>
                  <a:gd name="T33" fmla="*/ 0 h 15"/>
                  <a:gd name="T34" fmla="*/ 3 w 12"/>
                  <a:gd name="T35" fmla="*/ 0 h 15"/>
                  <a:gd name="T36" fmla="*/ 5 w 12"/>
                  <a:gd name="T37" fmla="*/ 3 h 15"/>
                  <a:gd name="T38" fmla="*/ 5 w 12"/>
                  <a:gd name="T39" fmla="*/ 5 h 15"/>
                  <a:gd name="T40" fmla="*/ 5 w 12"/>
                  <a:gd name="T41" fmla="*/ 5 h 15"/>
                  <a:gd name="T42" fmla="*/ 5 w 12"/>
                  <a:gd name="T43" fmla="*/ 5 h 1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</a:cxnLst>
                <a:rect l="0" t="0" r="r" b="b"/>
                <a:pathLst>
                  <a:path w="12" h="15">
                    <a:moveTo>
                      <a:pt x="5" y="5"/>
                    </a:moveTo>
                    <a:lnTo>
                      <a:pt x="5" y="5"/>
                    </a:lnTo>
                    <a:lnTo>
                      <a:pt x="5" y="5"/>
                    </a:lnTo>
                    <a:lnTo>
                      <a:pt x="7" y="7"/>
                    </a:lnTo>
                    <a:lnTo>
                      <a:pt x="7" y="10"/>
                    </a:lnTo>
                    <a:lnTo>
                      <a:pt x="10" y="10"/>
                    </a:lnTo>
                    <a:lnTo>
                      <a:pt x="12" y="12"/>
                    </a:lnTo>
                    <a:lnTo>
                      <a:pt x="10" y="15"/>
                    </a:lnTo>
                    <a:lnTo>
                      <a:pt x="7" y="12"/>
                    </a:lnTo>
                    <a:lnTo>
                      <a:pt x="5" y="10"/>
                    </a:lnTo>
                    <a:lnTo>
                      <a:pt x="5" y="7"/>
                    </a:lnTo>
                    <a:lnTo>
                      <a:pt x="3" y="7"/>
                    </a:lnTo>
                    <a:lnTo>
                      <a:pt x="0" y="5"/>
                    </a:lnTo>
                    <a:lnTo>
                      <a:pt x="0" y="3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3" y="0"/>
                    </a:lnTo>
                    <a:lnTo>
                      <a:pt x="3" y="0"/>
                    </a:lnTo>
                    <a:lnTo>
                      <a:pt x="5" y="3"/>
                    </a:lnTo>
                    <a:lnTo>
                      <a:pt x="5" y="5"/>
                    </a:lnTo>
                    <a:lnTo>
                      <a:pt x="5" y="5"/>
                    </a:lnTo>
                    <a:lnTo>
                      <a:pt x="5" y="5"/>
                    </a:lnTo>
                    <a:close/>
                  </a:path>
                </a:pathLst>
              </a:custGeom>
              <a:noFill/>
              <a:ln w="5">
                <a:solidFill>
                  <a:srgbClr val="808285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200" dirty="0"/>
              </a:p>
            </p:txBody>
          </p:sp>
          <p:sp>
            <p:nvSpPr>
              <p:cNvPr id="261" name="Freeform 387">
                <a:extLst>
                  <a:ext uri="{FF2B5EF4-FFF2-40B4-BE49-F238E27FC236}">
                    <a16:creationId xmlns:a16="http://schemas.microsoft.com/office/drawing/2014/main" id="{452EDBB3-61DC-4A22-A492-0D7A334E758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781" y="3203"/>
                <a:ext cx="7" cy="8"/>
              </a:xfrm>
              <a:custGeom>
                <a:avLst/>
                <a:gdLst>
                  <a:gd name="T0" fmla="*/ 0 w 7"/>
                  <a:gd name="T1" fmla="*/ 0 h 8"/>
                  <a:gd name="T2" fmla="*/ 2 w 7"/>
                  <a:gd name="T3" fmla="*/ 0 h 8"/>
                  <a:gd name="T4" fmla="*/ 2 w 7"/>
                  <a:gd name="T5" fmla="*/ 3 h 8"/>
                  <a:gd name="T6" fmla="*/ 2 w 7"/>
                  <a:gd name="T7" fmla="*/ 3 h 8"/>
                  <a:gd name="T8" fmla="*/ 5 w 7"/>
                  <a:gd name="T9" fmla="*/ 3 h 8"/>
                  <a:gd name="T10" fmla="*/ 5 w 7"/>
                  <a:gd name="T11" fmla="*/ 5 h 8"/>
                  <a:gd name="T12" fmla="*/ 7 w 7"/>
                  <a:gd name="T13" fmla="*/ 8 h 8"/>
                  <a:gd name="T14" fmla="*/ 7 w 7"/>
                  <a:gd name="T15" fmla="*/ 8 h 8"/>
                  <a:gd name="T16" fmla="*/ 5 w 7"/>
                  <a:gd name="T17" fmla="*/ 8 h 8"/>
                  <a:gd name="T18" fmla="*/ 5 w 7"/>
                  <a:gd name="T19" fmla="*/ 8 h 8"/>
                  <a:gd name="T20" fmla="*/ 2 w 7"/>
                  <a:gd name="T21" fmla="*/ 5 h 8"/>
                  <a:gd name="T22" fmla="*/ 2 w 7"/>
                  <a:gd name="T23" fmla="*/ 5 h 8"/>
                  <a:gd name="T24" fmla="*/ 2 w 7"/>
                  <a:gd name="T25" fmla="*/ 3 h 8"/>
                  <a:gd name="T26" fmla="*/ 0 w 7"/>
                  <a:gd name="T27" fmla="*/ 3 h 8"/>
                  <a:gd name="T28" fmla="*/ 0 w 7"/>
                  <a:gd name="T29" fmla="*/ 0 h 8"/>
                  <a:gd name="T30" fmla="*/ 0 w 7"/>
                  <a:gd name="T31" fmla="*/ 0 h 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7" h="8">
                    <a:moveTo>
                      <a:pt x="0" y="0"/>
                    </a:moveTo>
                    <a:lnTo>
                      <a:pt x="2" y="0"/>
                    </a:lnTo>
                    <a:lnTo>
                      <a:pt x="2" y="3"/>
                    </a:lnTo>
                    <a:lnTo>
                      <a:pt x="2" y="3"/>
                    </a:lnTo>
                    <a:lnTo>
                      <a:pt x="5" y="3"/>
                    </a:lnTo>
                    <a:lnTo>
                      <a:pt x="5" y="5"/>
                    </a:lnTo>
                    <a:lnTo>
                      <a:pt x="7" y="8"/>
                    </a:lnTo>
                    <a:lnTo>
                      <a:pt x="7" y="8"/>
                    </a:lnTo>
                    <a:lnTo>
                      <a:pt x="5" y="8"/>
                    </a:lnTo>
                    <a:lnTo>
                      <a:pt x="5" y="8"/>
                    </a:lnTo>
                    <a:lnTo>
                      <a:pt x="2" y="5"/>
                    </a:lnTo>
                    <a:lnTo>
                      <a:pt x="2" y="5"/>
                    </a:lnTo>
                    <a:lnTo>
                      <a:pt x="2" y="3"/>
                    </a:lnTo>
                    <a:lnTo>
                      <a:pt x="0" y="3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5">
                <a:solidFill>
                  <a:srgbClr val="808285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200" dirty="0"/>
              </a:p>
            </p:txBody>
          </p:sp>
          <p:sp>
            <p:nvSpPr>
              <p:cNvPr id="262" name="Freeform 388">
                <a:extLst>
                  <a:ext uri="{FF2B5EF4-FFF2-40B4-BE49-F238E27FC236}">
                    <a16:creationId xmlns:a16="http://schemas.microsoft.com/office/drawing/2014/main" id="{B47C7A2E-0420-4B08-ADB1-273CEB0B042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776" y="3184"/>
                <a:ext cx="20" cy="22"/>
              </a:xfrm>
              <a:custGeom>
                <a:avLst/>
                <a:gdLst>
                  <a:gd name="T0" fmla="*/ 10 w 20"/>
                  <a:gd name="T1" fmla="*/ 19 h 22"/>
                  <a:gd name="T2" fmla="*/ 10 w 20"/>
                  <a:gd name="T3" fmla="*/ 19 h 22"/>
                  <a:gd name="T4" fmla="*/ 10 w 20"/>
                  <a:gd name="T5" fmla="*/ 19 h 22"/>
                  <a:gd name="T6" fmla="*/ 10 w 20"/>
                  <a:gd name="T7" fmla="*/ 17 h 22"/>
                  <a:gd name="T8" fmla="*/ 10 w 20"/>
                  <a:gd name="T9" fmla="*/ 17 h 22"/>
                  <a:gd name="T10" fmla="*/ 12 w 20"/>
                  <a:gd name="T11" fmla="*/ 17 h 22"/>
                  <a:gd name="T12" fmla="*/ 12 w 20"/>
                  <a:gd name="T13" fmla="*/ 19 h 22"/>
                  <a:gd name="T14" fmla="*/ 12 w 20"/>
                  <a:gd name="T15" fmla="*/ 22 h 22"/>
                  <a:gd name="T16" fmla="*/ 15 w 20"/>
                  <a:gd name="T17" fmla="*/ 22 h 22"/>
                  <a:gd name="T18" fmla="*/ 17 w 20"/>
                  <a:gd name="T19" fmla="*/ 22 h 22"/>
                  <a:gd name="T20" fmla="*/ 17 w 20"/>
                  <a:gd name="T21" fmla="*/ 22 h 22"/>
                  <a:gd name="T22" fmla="*/ 20 w 20"/>
                  <a:gd name="T23" fmla="*/ 22 h 22"/>
                  <a:gd name="T24" fmla="*/ 17 w 20"/>
                  <a:gd name="T25" fmla="*/ 19 h 22"/>
                  <a:gd name="T26" fmla="*/ 17 w 20"/>
                  <a:gd name="T27" fmla="*/ 17 h 22"/>
                  <a:gd name="T28" fmla="*/ 15 w 20"/>
                  <a:gd name="T29" fmla="*/ 15 h 22"/>
                  <a:gd name="T30" fmla="*/ 15 w 20"/>
                  <a:gd name="T31" fmla="*/ 15 h 22"/>
                  <a:gd name="T32" fmla="*/ 15 w 20"/>
                  <a:gd name="T33" fmla="*/ 12 h 22"/>
                  <a:gd name="T34" fmla="*/ 15 w 20"/>
                  <a:gd name="T35" fmla="*/ 7 h 22"/>
                  <a:gd name="T36" fmla="*/ 12 w 20"/>
                  <a:gd name="T37" fmla="*/ 5 h 22"/>
                  <a:gd name="T38" fmla="*/ 12 w 20"/>
                  <a:gd name="T39" fmla="*/ 2 h 22"/>
                  <a:gd name="T40" fmla="*/ 10 w 20"/>
                  <a:gd name="T41" fmla="*/ 2 h 22"/>
                  <a:gd name="T42" fmla="*/ 10 w 20"/>
                  <a:gd name="T43" fmla="*/ 0 h 22"/>
                  <a:gd name="T44" fmla="*/ 7 w 20"/>
                  <a:gd name="T45" fmla="*/ 0 h 22"/>
                  <a:gd name="T46" fmla="*/ 7 w 20"/>
                  <a:gd name="T47" fmla="*/ 0 h 22"/>
                  <a:gd name="T48" fmla="*/ 5 w 20"/>
                  <a:gd name="T49" fmla="*/ 0 h 22"/>
                  <a:gd name="T50" fmla="*/ 5 w 20"/>
                  <a:gd name="T51" fmla="*/ 0 h 22"/>
                  <a:gd name="T52" fmla="*/ 3 w 20"/>
                  <a:gd name="T53" fmla="*/ 2 h 22"/>
                  <a:gd name="T54" fmla="*/ 3 w 20"/>
                  <a:gd name="T55" fmla="*/ 2 h 22"/>
                  <a:gd name="T56" fmla="*/ 3 w 20"/>
                  <a:gd name="T57" fmla="*/ 5 h 22"/>
                  <a:gd name="T58" fmla="*/ 0 w 20"/>
                  <a:gd name="T59" fmla="*/ 5 h 22"/>
                  <a:gd name="T60" fmla="*/ 3 w 20"/>
                  <a:gd name="T61" fmla="*/ 5 h 22"/>
                  <a:gd name="T62" fmla="*/ 3 w 20"/>
                  <a:gd name="T63" fmla="*/ 7 h 22"/>
                  <a:gd name="T64" fmla="*/ 3 w 20"/>
                  <a:gd name="T65" fmla="*/ 7 h 22"/>
                  <a:gd name="T66" fmla="*/ 3 w 20"/>
                  <a:gd name="T67" fmla="*/ 10 h 22"/>
                  <a:gd name="T68" fmla="*/ 3 w 20"/>
                  <a:gd name="T69" fmla="*/ 12 h 22"/>
                  <a:gd name="T70" fmla="*/ 3 w 20"/>
                  <a:gd name="T71" fmla="*/ 12 h 22"/>
                  <a:gd name="T72" fmla="*/ 3 w 20"/>
                  <a:gd name="T73" fmla="*/ 15 h 22"/>
                  <a:gd name="T74" fmla="*/ 3 w 20"/>
                  <a:gd name="T75" fmla="*/ 17 h 22"/>
                  <a:gd name="T76" fmla="*/ 3 w 20"/>
                  <a:gd name="T77" fmla="*/ 19 h 22"/>
                  <a:gd name="T78" fmla="*/ 5 w 20"/>
                  <a:gd name="T79" fmla="*/ 19 h 22"/>
                  <a:gd name="T80" fmla="*/ 7 w 20"/>
                  <a:gd name="T81" fmla="*/ 17 h 22"/>
                  <a:gd name="T82" fmla="*/ 5 w 20"/>
                  <a:gd name="T83" fmla="*/ 15 h 22"/>
                  <a:gd name="T84" fmla="*/ 5 w 20"/>
                  <a:gd name="T85" fmla="*/ 15 h 22"/>
                  <a:gd name="T86" fmla="*/ 7 w 20"/>
                  <a:gd name="T87" fmla="*/ 15 h 22"/>
                  <a:gd name="T88" fmla="*/ 7 w 20"/>
                  <a:gd name="T89" fmla="*/ 17 h 22"/>
                  <a:gd name="T90" fmla="*/ 7 w 20"/>
                  <a:gd name="T91" fmla="*/ 15 h 22"/>
                  <a:gd name="T92" fmla="*/ 7 w 20"/>
                  <a:gd name="T93" fmla="*/ 12 h 22"/>
                  <a:gd name="T94" fmla="*/ 7 w 20"/>
                  <a:gd name="T95" fmla="*/ 10 h 22"/>
                  <a:gd name="T96" fmla="*/ 7 w 20"/>
                  <a:gd name="T97" fmla="*/ 10 h 22"/>
                  <a:gd name="T98" fmla="*/ 10 w 20"/>
                  <a:gd name="T99" fmla="*/ 12 h 22"/>
                  <a:gd name="T100" fmla="*/ 10 w 20"/>
                  <a:gd name="T101" fmla="*/ 15 h 22"/>
                  <a:gd name="T102" fmla="*/ 10 w 20"/>
                  <a:gd name="T103" fmla="*/ 17 h 22"/>
                  <a:gd name="T104" fmla="*/ 10 w 20"/>
                  <a:gd name="T105" fmla="*/ 17 h 22"/>
                  <a:gd name="T106" fmla="*/ 10 w 20"/>
                  <a:gd name="T107" fmla="*/ 19 h 22"/>
                  <a:gd name="T108" fmla="*/ 10 w 20"/>
                  <a:gd name="T109" fmla="*/ 19 h 22"/>
                  <a:gd name="T110" fmla="*/ 10 w 20"/>
                  <a:gd name="T111" fmla="*/ 19 h 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</a:cxnLst>
                <a:rect l="0" t="0" r="r" b="b"/>
                <a:pathLst>
                  <a:path w="20" h="22">
                    <a:moveTo>
                      <a:pt x="10" y="19"/>
                    </a:moveTo>
                    <a:lnTo>
                      <a:pt x="10" y="19"/>
                    </a:lnTo>
                    <a:lnTo>
                      <a:pt x="10" y="19"/>
                    </a:lnTo>
                    <a:lnTo>
                      <a:pt x="10" y="17"/>
                    </a:lnTo>
                    <a:lnTo>
                      <a:pt x="10" y="17"/>
                    </a:lnTo>
                    <a:lnTo>
                      <a:pt x="12" y="17"/>
                    </a:lnTo>
                    <a:lnTo>
                      <a:pt x="12" y="19"/>
                    </a:lnTo>
                    <a:lnTo>
                      <a:pt x="12" y="22"/>
                    </a:lnTo>
                    <a:lnTo>
                      <a:pt x="15" y="22"/>
                    </a:lnTo>
                    <a:lnTo>
                      <a:pt x="17" y="22"/>
                    </a:lnTo>
                    <a:lnTo>
                      <a:pt x="17" y="22"/>
                    </a:lnTo>
                    <a:lnTo>
                      <a:pt x="20" y="22"/>
                    </a:lnTo>
                    <a:lnTo>
                      <a:pt x="17" y="19"/>
                    </a:lnTo>
                    <a:lnTo>
                      <a:pt x="17" y="17"/>
                    </a:lnTo>
                    <a:lnTo>
                      <a:pt x="15" y="15"/>
                    </a:lnTo>
                    <a:lnTo>
                      <a:pt x="15" y="15"/>
                    </a:lnTo>
                    <a:lnTo>
                      <a:pt x="15" y="12"/>
                    </a:lnTo>
                    <a:lnTo>
                      <a:pt x="15" y="7"/>
                    </a:lnTo>
                    <a:lnTo>
                      <a:pt x="12" y="5"/>
                    </a:lnTo>
                    <a:lnTo>
                      <a:pt x="12" y="2"/>
                    </a:lnTo>
                    <a:lnTo>
                      <a:pt x="10" y="2"/>
                    </a:lnTo>
                    <a:lnTo>
                      <a:pt x="10" y="0"/>
                    </a:lnTo>
                    <a:lnTo>
                      <a:pt x="7" y="0"/>
                    </a:lnTo>
                    <a:lnTo>
                      <a:pt x="7" y="0"/>
                    </a:lnTo>
                    <a:lnTo>
                      <a:pt x="5" y="0"/>
                    </a:lnTo>
                    <a:lnTo>
                      <a:pt x="5" y="0"/>
                    </a:lnTo>
                    <a:lnTo>
                      <a:pt x="3" y="2"/>
                    </a:lnTo>
                    <a:lnTo>
                      <a:pt x="3" y="2"/>
                    </a:lnTo>
                    <a:lnTo>
                      <a:pt x="3" y="5"/>
                    </a:lnTo>
                    <a:lnTo>
                      <a:pt x="0" y="5"/>
                    </a:lnTo>
                    <a:lnTo>
                      <a:pt x="3" y="5"/>
                    </a:lnTo>
                    <a:lnTo>
                      <a:pt x="3" y="7"/>
                    </a:lnTo>
                    <a:lnTo>
                      <a:pt x="3" y="7"/>
                    </a:lnTo>
                    <a:lnTo>
                      <a:pt x="3" y="10"/>
                    </a:lnTo>
                    <a:lnTo>
                      <a:pt x="3" y="12"/>
                    </a:lnTo>
                    <a:lnTo>
                      <a:pt x="3" y="12"/>
                    </a:lnTo>
                    <a:lnTo>
                      <a:pt x="3" y="15"/>
                    </a:lnTo>
                    <a:lnTo>
                      <a:pt x="3" y="17"/>
                    </a:lnTo>
                    <a:lnTo>
                      <a:pt x="3" y="19"/>
                    </a:lnTo>
                    <a:lnTo>
                      <a:pt x="5" y="19"/>
                    </a:lnTo>
                    <a:lnTo>
                      <a:pt x="7" y="17"/>
                    </a:lnTo>
                    <a:lnTo>
                      <a:pt x="5" y="15"/>
                    </a:lnTo>
                    <a:lnTo>
                      <a:pt x="5" y="15"/>
                    </a:lnTo>
                    <a:lnTo>
                      <a:pt x="7" y="15"/>
                    </a:lnTo>
                    <a:lnTo>
                      <a:pt x="7" y="17"/>
                    </a:lnTo>
                    <a:lnTo>
                      <a:pt x="7" y="15"/>
                    </a:lnTo>
                    <a:lnTo>
                      <a:pt x="7" y="12"/>
                    </a:lnTo>
                    <a:lnTo>
                      <a:pt x="7" y="10"/>
                    </a:lnTo>
                    <a:lnTo>
                      <a:pt x="7" y="10"/>
                    </a:lnTo>
                    <a:lnTo>
                      <a:pt x="10" y="12"/>
                    </a:lnTo>
                    <a:lnTo>
                      <a:pt x="10" y="15"/>
                    </a:lnTo>
                    <a:lnTo>
                      <a:pt x="10" y="17"/>
                    </a:lnTo>
                    <a:lnTo>
                      <a:pt x="10" y="17"/>
                    </a:lnTo>
                    <a:lnTo>
                      <a:pt x="10" y="19"/>
                    </a:lnTo>
                    <a:lnTo>
                      <a:pt x="10" y="19"/>
                    </a:lnTo>
                    <a:lnTo>
                      <a:pt x="10" y="19"/>
                    </a:lnTo>
                    <a:close/>
                  </a:path>
                </a:pathLst>
              </a:custGeom>
              <a:noFill/>
              <a:ln w="5">
                <a:solidFill>
                  <a:srgbClr val="808285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200" dirty="0"/>
              </a:p>
            </p:txBody>
          </p:sp>
          <p:sp>
            <p:nvSpPr>
              <p:cNvPr id="263" name="Freeform 389">
                <a:extLst>
                  <a:ext uri="{FF2B5EF4-FFF2-40B4-BE49-F238E27FC236}">
                    <a16:creationId xmlns:a16="http://schemas.microsoft.com/office/drawing/2014/main" id="{A323CF50-39E1-4EF3-A20D-81A065453A6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11" y="2855"/>
                <a:ext cx="12" cy="14"/>
              </a:xfrm>
              <a:custGeom>
                <a:avLst/>
                <a:gdLst>
                  <a:gd name="T0" fmla="*/ 12 w 12"/>
                  <a:gd name="T1" fmla="*/ 0 h 14"/>
                  <a:gd name="T2" fmla="*/ 12 w 12"/>
                  <a:gd name="T3" fmla="*/ 0 h 14"/>
                  <a:gd name="T4" fmla="*/ 12 w 12"/>
                  <a:gd name="T5" fmla="*/ 0 h 14"/>
                  <a:gd name="T6" fmla="*/ 12 w 12"/>
                  <a:gd name="T7" fmla="*/ 2 h 14"/>
                  <a:gd name="T8" fmla="*/ 12 w 12"/>
                  <a:gd name="T9" fmla="*/ 2 h 14"/>
                  <a:gd name="T10" fmla="*/ 12 w 12"/>
                  <a:gd name="T11" fmla="*/ 2 h 14"/>
                  <a:gd name="T12" fmla="*/ 12 w 12"/>
                  <a:gd name="T13" fmla="*/ 5 h 14"/>
                  <a:gd name="T14" fmla="*/ 12 w 12"/>
                  <a:gd name="T15" fmla="*/ 5 h 14"/>
                  <a:gd name="T16" fmla="*/ 10 w 12"/>
                  <a:gd name="T17" fmla="*/ 10 h 14"/>
                  <a:gd name="T18" fmla="*/ 10 w 12"/>
                  <a:gd name="T19" fmla="*/ 10 h 14"/>
                  <a:gd name="T20" fmla="*/ 10 w 12"/>
                  <a:gd name="T21" fmla="*/ 10 h 14"/>
                  <a:gd name="T22" fmla="*/ 7 w 12"/>
                  <a:gd name="T23" fmla="*/ 10 h 14"/>
                  <a:gd name="T24" fmla="*/ 7 w 12"/>
                  <a:gd name="T25" fmla="*/ 10 h 14"/>
                  <a:gd name="T26" fmla="*/ 2 w 12"/>
                  <a:gd name="T27" fmla="*/ 14 h 14"/>
                  <a:gd name="T28" fmla="*/ 2 w 12"/>
                  <a:gd name="T29" fmla="*/ 14 h 14"/>
                  <a:gd name="T30" fmla="*/ 2 w 12"/>
                  <a:gd name="T31" fmla="*/ 14 h 14"/>
                  <a:gd name="T32" fmla="*/ 0 w 12"/>
                  <a:gd name="T33" fmla="*/ 14 h 14"/>
                  <a:gd name="T34" fmla="*/ 0 w 12"/>
                  <a:gd name="T35" fmla="*/ 14 h 14"/>
                  <a:gd name="T36" fmla="*/ 0 w 12"/>
                  <a:gd name="T37" fmla="*/ 10 h 14"/>
                  <a:gd name="T38" fmla="*/ 2 w 12"/>
                  <a:gd name="T39" fmla="*/ 7 h 14"/>
                  <a:gd name="T40" fmla="*/ 2 w 12"/>
                  <a:gd name="T41" fmla="*/ 7 h 14"/>
                  <a:gd name="T42" fmla="*/ 7 w 12"/>
                  <a:gd name="T43" fmla="*/ 5 h 14"/>
                  <a:gd name="T44" fmla="*/ 7 w 12"/>
                  <a:gd name="T45" fmla="*/ 5 h 14"/>
                  <a:gd name="T46" fmla="*/ 12 w 12"/>
                  <a:gd name="T47" fmla="*/ 0 h 14"/>
                  <a:gd name="T48" fmla="*/ 12 w 12"/>
                  <a:gd name="T49" fmla="*/ 0 h 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12" h="14">
                    <a:moveTo>
                      <a:pt x="12" y="0"/>
                    </a:moveTo>
                    <a:lnTo>
                      <a:pt x="12" y="0"/>
                    </a:lnTo>
                    <a:lnTo>
                      <a:pt x="12" y="0"/>
                    </a:lnTo>
                    <a:lnTo>
                      <a:pt x="12" y="2"/>
                    </a:lnTo>
                    <a:lnTo>
                      <a:pt x="12" y="2"/>
                    </a:lnTo>
                    <a:lnTo>
                      <a:pt x="12" y="2"/>
                    </a:lnTo>
                    <a:lnTo>
                      <a:pt x="12" y="5"/>
                    </a:lnTo>
                    <a:lnTo>
                      <a:pt x="12" y="5"/>
                    </a:lnTo>
                    <a:lnTo>
                      <a:pt x="10" y="10"/>
                    </a:lnTo>
                    <a:lnTo>
                      <a:pt x="10" y="10"/>
                    </a:lnTo>
                    <a:lnTo>
                      <a:pt x="10" y="10"/>
                    </a:lnTo>
                    <a:lnTo>
                      <a:pt x="7" y="10"/>
                    </a:lnTo>
                    <a:lnTo>
                      <a:pt x="7" y="10"/>
                    </a:lnTo>
                    <a:lnTo>
                      <a:pt x="2" y="14"/>
                    </a:lnTo>
                    <a:lnTo>
                      <a:pt x="2" y="14"/>
                    </a:lnTo>
                    <a:lnTo>
                      <a:pt x="2" y="14"/>
                    </a:lnTo>
                    <a:lnTo>
                      <a:pt x="0" y="14"/>
                    </a:lnTo>
                    <a:lnTo>
                      <a:pt x="0" y="14"/>
                    </a:lnTo>
                    <a:lnTo>
                      <a:pt x="0" y="10"/>
                    </a:lnTo>
                    <a:lnTo>
                      <a:pt x="2" y="7"/>
                    </a:lnTo>
                    <a:lnTo>
                      <a:pt x="2" y="7"/>
                    </a:lnTo>
                    <a:lnTo>
                      <a:pt x="7" y="5"/>
                    </a:lnTo>
                    <a:lnTo>
                      <a:pt x="7" y="5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noFill/>
              <a:ln w="5">
                <a:solidFill>
                  <a:srgbClr val="808285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200" dirty="0"/>
              </a:p>
            </p:txBody>
          </p:sp>
          <p:sp>
            <p:nvSpPr>
              <p:cNvPr id="264" name="Freeform 390">
                <a:extLst>
                  <a:ext uri="{FF2B5EF4-FFF2-40B4-BE49-F238E27FC236}">
                    <a16:creationId xmlns:a16="http://schemas.microsoft.com/office/drawing/2014/main" id="{AEDAD469-19E0-49C6-9257-E9F8934B92F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43" y="2840"/>
                <a:ext cx="34" cy="25"/>
              </a:xfrm>
              <a:custGeom>
                <a:avLst/>
                <a:gdLst>
                  <a:gd name="T0" fmla="*/ 9 w 34"/>
                  <a:gd name="T1" fmla="*/ 3 h 25"/>
                  <a:gd name="T2" fmla="*/ 9 w 34"/>
                  <a:gd name="T3" fmla="*/ 3 h 25"/>
                  <a:gd name="T4" fmla="*/ 12 w 34"/>
                  <a:gd name="T5" fmla="*/ 0 h 25"/>
                  <a:gd name="T6" fmla="*/ 17 w 34"/>
                  <a:gd name="T7" fmla="*/ 0 h 25"/>
                  <a:gd name="T8" fmla="*/ 17 w 34"/>
                  <a:gd name="T9" fmla="*/ 0 h 25"/>
                  <a:gd name="T10" fmla="*/ 19 w 34"/>
                  <a:gd name="T11" fmla="*/ 0 h 25"/>
                  <a:gd name="T12" fmla="*/ 19 w 34"/>
                  <a:gd name="T13" fmla="*/ 0 h 25"/>
                  <a:gd name="T14" fmla="*/ 19 w 34"/>
                  <a:gd name="T15" fmla="*/ 0 h 25"/>
                  <a:gd name="T16" fmla="*/ 22 w 34"/>
                  <a:gd name="T17" fmla="*/ 0 h 25"/>
                  <a:gd name="T18" fmla="*/ 22 w 34"/>
                  <a:gd name="T19" fmla="*/ 0 h 25"/>
                  <a:gd name="T20" fmla="*/ 22 w 34"/>
                  <a:gd name="T21" fmla="*/ 0 h 25"/>
                  <a:gd name="T22" fmla="*/ 26 w 34"/>
                  <a:gd name="T23" fmla="*/ 0 h 25"/>
                  <a:gd name="T24" fmla="*/ 26 w 34"/>
                  <a:gd name="T25" fmla="*/ 0 h 25"/>
                  <a:gd name="T26" fmla="*/ 29 w 34"/>
                  <a:gd name="T27" fmla="*/ 0 h 25"/>
                  <a:gd name="T28" fmla="*/ 31 w 34"/>
                  <a:gd name="T29" fmla="*/ 3 h 25"/>
                  <a:gd name="T30" fmla="*/ 31 w 34"/>
                  <a:gd name="T31" fmla="*/ 3 h 25"/>
                  <a:gd name="T32" fmla="*/ 34 w 34"/>
                  <a:gd name="T33" fmla="*/ 5 h 25"/>
                  <a:gd name="T34" fmla="*/ 34 w 34"/>
                  <a:gd name="T35" fmla="*/ 8 h 25"/>
                  <a:gd name="T36" fmla="*/ 34 w 34"/>
                  <a:gd name="T37" fmla="*/ 8 h 25"/>
                  <a:gd name="T38" fmla="*/ 31 w 34"/>
                  <a:gd name="T39" fmla="*/ 12 h 25"/>
                  <a:gd name="T40" fmla="*/ 31 w 34"/>
                  <a:gd name="T41" fmla="*/ 12 h 25"/>
                  <a:gd name="T42" fmla="*/ 29 w 34"/>
                  <a:gd name="T43" fmla="*/ 20 h 25"/>
                  <a:gd name="T44" fmla="*/ 29 w 34"/>
                  <a:gd name="T45" fmla="*/ 20 h 25"/>
                  <a:gd name="T46" fmla="*/ 26 w 34"/>
                  <a:gd name="T47" fmla="*/ 22 h 25"/>
                  <a:gd name="T48" fmla="*/ 24 w 34"/>
                  <a:gd name="T49" fmla="*/ 25 h 25"/>
                  <a:gd name="T50" fmla="*/ 24 w 34"/>
                  <a:gd name="T51" fmla="*/ 25 h 25"/>
                  <a:gd name="T52" fmla="*/ 17 w 34"/>
                  <a:gd name="T53" fmla="*/ 25 h 25"/>
                  <a:gd name="T54" fmla="*/ 17 w 34"/>
                  <a:gd name="T55" fmla="*/ 25 h 25"/>
                  <a:gd name="T56" fmla="*/ 14 w 34"/>
                  <a:gd name="T57" fmla="*/ 22 h 25"/>
                  <a:gd name="T58" fmla="*/ 14 w 34"/>
                  <a:gd name="T59" fmla="*/ 22 h 25"/>
                  <a:gd name="T60" fmla="*/ 12 w 34"/>
                  <a:gd name="T61" fmla="*/ 22 h 25"/>
                  <a:gd name="T62" fmla="*/ 12 w 34"/>
                  <a:gd name="T63" fmla="*/ 22 h 25"/>
                  <a:gd name="T64" fmla="*/ 12 w 34"/>
                  <a:gd name="T65" fmla="*/ 22 h 25"/>
                  <a:gd name="T66" fmla="*/ 7 w 34"/>
                  <a:gd name="T67" fmla="*/ 20 h 25"/>
                  <a:gd name="T68" fmla="*/ 7 w 34"/>
                  <a:gd name="T69" fmla="*/ 20 h 25"/>
                  <a:gd name="T70" fmla="*/ 2 w 34"/>
                  <a:gd name="T71" fmla="*/ 15 h 25"/>
                  <a:gd name="T72" fmla="*/ 2 w 34"/>
                  <a:gd name="T73" fmla="*/ 15 h 25"/>
                  <a:gd name="T74" fmla="*/ 0 w 34"/>
                  <a:gd name="T75" fmla="*/ 15 h 25"/>
                  <a:gd name="T76" fmla="*/ 0 w 34"/>
                  <a:gd name="T77" fmla="*/ 12 h 25"/>
                  <a:gd name="T78" fmla="*/ 0 w 34"/>
                  <a:gd name="T79" fmla="*/ 12 h 25"/>
                  <a:gd name="T80" fmla="*/ 2 w 34"/>
                  <a:gd name="T81" fmla="*/ 8 h 25"/>
                  <a:gd name="T82" fmla="*/ 2 w 34"/>
                  <a:gd name="T83" fmla="*/ 8 h 25"/>
                  <a:gd name="T84" fmla="*/ 4 w 34"/>
                  <a:gd name="T85" fmla="*/ 8 h 25"/>
                  <a:gd name="T86" fmla="*/ 4 w 34"/>
                  <a:gd name="T87" fmla="*/ 5 h 25"/>
                  <a:gd name="T88" fmla="*/ 4 w 34"/>
                  <a:gd name="T89" fmla="*/ 5 h 25"/>
                  <a:gd name="T90" fmla="*/ 9 w 34"/>
                  <a:gd name="T91" fmla="*/ 3 h 25"/>
                  <a:gd name="T92" fmla="*/ 9 w 34"/>
                  <a:gd name="T93" fmla="*/ 3 h 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</a:cxnLst>
                <a:rect l="0" t="0" r="r" b="b"/>
                <a:pathLst>
                  <a:path w="34" h="25">
                    <a:moveTo>
                      <a:pt x="9" y="3"/>
                    </a:moveTo>
                    <a:lnTo>
                      <a:pt x="9" y="3"/>
                    </a:lnTo>
                    <a:lnTo>
                      <a:pt x="12" y="0"/>
                    </a:lnTo>
                    <a:lnTo>
                      <a:pt x="17" y="0"/>
                    </a:lnTo>
                    <a:lnTo>
                      <a:pt x="17" y="0"/>
                    </a:lnTo>
                    <a:lnTo>
                      <a:pt x="19" y="0"/>
                    </a:lnTo>
                    <a:lnTo>
                      <a:pt x="19" y="0"/>
                    </a:lnTo>
                    <a:lnTo>
                      <a:pt x="19" y="0"/>
                    </a:lnTo>
                    <a:lnTo>
                      <a:pt x="22" y="0"/>
                    </a:lnTo>
                    <a:lnTo>
                      <a:pt x="22" y="0"/>
                    </a:lnTo>
                    <a:lnTo>
                      <a:pt x="22" y="0"/>
                    </a:lnTo>
                    <a:lnTo>
                      <a:pt x="26" y="0"/>
                    </a:lnTo>
                    <a:lnTo>
                      <a:pt x="26" y="0"/>
                    </a:lnTo>
                    <a:lnTo>
                      <a:pt x="29" y="0"/>
                    </a:lnTo>
                    <a:lnTo>
                      <a:pt x="31" y="3"/>
                    </a:lnTo>
                    <a:lnTo>
                      <a:pt x="31" y="3"/>
                    </a:lnTo>
                    <a:lnTo>
                      <a:pt x="34" y="5"/>
                    </a:lnTo>
                    <a:lnTo>
                      <a:pt x="34" y="8"/>
                    </a:lnTo>
                    <a:lnTo>
                      <a:pt x="34" y="8"/>
                    </a:lnTo>
                    <a:lnTo>
                      <a:pt x="31" y="12"/>
                    </a:lnTo>
                    <a:lnTo>
                      <a:pt x="31" y="12"/>
                    </a:lnTo>
                    <a:lnTo>
                      <a:pt x="29" y="20"/>
                    </a:lnTo>
                    <a:lnTo>
                      <a:pt x="29" y="20"/>
                    </a:lnTo>
                    <a:lnTo>
                      <a:pt x="26" y="22"/>
                    </a:lnTo>
                    <a:lnTo>
                      <a:pt x="24" y="25"/>
                    </a:lnTo>
                    <a:lnTo>
                      <a:pt x="24" y="25"/>
                    </a:lnTo>
                    <a:lnTo>
                      <a:pt x="17" y="25"/>
                    </a:lnTo>
                    <a:lnTo>
                      <a:pt x="17" y="25"/>
                    </a:lnTo>
                    <a:lnTo>
                      <a:pt x="14" y="22"/>
                    </a:lnTo>
                    <a:lnTo>
                      <a:pt x="14" y="22"/>
                    </a:lnTo>
                    <a:lnTo>
                      <a:pt x="12" y="22"/>
                    </a:lnTo>
                    <a:lnTo>
                      <a:pt x="12" y="22"/>
                    </a:lnTo>
                    <a:lnTo>
                      <a:pt x="12" y="22"/>
                    </a:lnTo>
                    <a:lnTo>
                      <a:pt x="7" y="20"/>
                    </a:lnTo>
                    <a:lnTo>
                      <a:pt x="7" y="20"/>
                    </a:lnTo>
                    <a:lnTo>
                      <a:pt x="2" y="15"/>
                    </a:lnTo>
                    <a:lnTo>
                      <a:pt x="2" y="15"/>
                    </a:lnTo>
                    <a:lnTo>
                      <a:pt x="0" y="15"/>
                    </a:lnTo>
                    <a:lnTo>
                      <a:pt x="0" y="12"/>
                    </a:lnTo>
                    <a:lnTo>
                      <a:pt x="0" y="12"/>
                    </a:lnTo>
                    <a:lnTo>
                      <a:pt x="2" y="8"/>
                    </a:lnTo>
                    <a:lnTo>
                      <a:pt x="2" y="8"/>
                    </a:lnTo>
                    <a:lnTo>
                      <a:pt x="4" y="8"/>
                    </a:lnTo>
                    <a:lnTo>
                      <a:pt x="4" y="5"/>
                    </a:lnTo>
                    <a:lnTo>
                      <a:pt x="4" y="5"/>
                    </a:lnTo>
                    <a:lnTo>
                      <a:pt x="9" y="3"/>
                    </a:lnTo>
                    <a:lnTo>
                      <a:pt x="9" y="3"/>
                    </a:lnTo>
                    <a:close/>
                  </a:path>
                </a:pathLst>
              </a:custGeom>
              <a:noFill/>
              <a:ln w="5">
                <a:solidFill>
                  <a:srgbClr val="808285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200" dirty="0"/>
              </a:p>
            </p:txBody>
          </p:sp>
          <p:sp>
            <p:nvSpPr>
              <p:cNvPr id="265" name="Freeform 391">
                <a:extLst>
                  <a:ext uri="{FF2B5EF4-FFF2-40B4-BE49-F238E27FC236}">
                    <a16:creationId xmlns:a16="http://schemas.microsoft.com/office/drawing/2014/main" id="{DB7E46D3-754C-4FA3-A3F0-5C6D1BC68B8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47" y="2877"/>
                <a:ext cx="42" cy="31"/>
              </a:xfrm>
              <a:custGeom>
                <a:avLst/>
                <a:gdLst>
                  <a:gd name="T0" fmla="*/ 0 w 42"/>
                  <a:gd name="T1" fmla="*/ 10 h 31"/>
                  <a:gd name="T2" fmla="*/ 0 w 42"/>
                  <a:gd name="T3" fmla="*/ 10 h 31"/>
                  <a:gd name="T4" fmla="*/ 5 w 42"/>
                  <a:gd name="T5" fmla="*/ 10 h 31"/>
                  <a:gd name="T6" fmla="*/ 10 w 42"/>
                  <a:gd name="T7" fmla="*/ 10 h 31"/>
                  <a:gd name="T8" fmla="*/ 10 w 42"/>
                  <a:gd name="T9" fmla="*/ 10 h 31"/>
                  <a:gd name="T10" fmla="*/ 15 w 42"/>
                  <a:gd name="T11" fmla="*/ 5 h 31"/>
                  <a:gd name="T12" fmla="*/ 20 w 42"/>
                  <a:gd name="T13" fmla="*/ 0 h 31"/>
                  <a:gd name="T14" fmla="*/ 20 w 42"/>
                  <a:gd name="T15" fmla="*/ 0 h 31"/>
                  <a:gd name="T16" fmla="*/ 22 w 42"/>
                  <a:gd name="T17" fmla="*/ 2 h 31"/>
                  <a:gd name="T18" fmla="*/ 25 w 42"/>
                  <a:gd name="T19" fmla="*/ 5 h 31"/>
                  <a:gd name="T20" fmla="*/ 25 w 42"/>
                  <a:gd name="T21" fmla="*/ 5 h 31"/>
                  <a:gd name="T22" fmla="*/ 25 w 42"/>
                  <a:gd name="T23" fmla="*/ 7 h 31"/>
                  <a:gd name="T24" fmla="*/ 27 w 42"/>
                  <a:gd name="T25" fmla="*/ 10 h 31"/>
                  <a:gd name="T26" fmla="*/ 27 w 42"/>
                  <a:gd name="T27" fmla="*/ 10 h 31"/>
                  <a:gd name="T28" fmla="*/ 27 w 42"/>
                  <a:gd name="T29" fmla="*/ 12 h 31"/>
                  <a:gd name="T30" fmla="*/ 30 w 42"/>
                  <a:gd name="T31" fmla="*/ 14 h 31"/>
                  <a:gd name="T32" fmla="*/ 30 w 42"/>
                  <a:gd name="T33" fmla="*/ 14 h 31"/>
                  <a:gd name="T34" fmla="*/ 27 w 42"/>
                  <a:gd name="T35" fmla="*/ 14 h 31"/>
                  <a:gd name="T36" fmla="*/ 30 w 42"/>
                  <a:gd name="T37" fmla="*/ 17 h 31"/>
                  <a:gd name="T38" fmla="*/ 30 w 42"/>
                  <a:gd name="T39" fmla="*/ 17 h 31"/>
                  <a:gd name="T40" fmla="*/ 30 w 42"/>
                  <a:gd name="T41" fmla="*/ 22 h 31"/>
                  <a:gd name="T42" fmla="*/ 32 w 42"/>
                  <a:gd name="T43" fmla="*/ 22 h 31"/>
                  <a:gd name="T44" fmla="*/ 32 w 42"/>
                  <a:gd name="T45" fmla="*/ 22 h 31"/>
                  <a:gd name="T46" fmla="*/ 37 w 42"/>
                  <a:gd name="T47" fmla="*/ 19 h 31"/>
                  <a:gd name="T48" fmla="*/ 37 w 42"/>
                  <a:gd name="T49" fmla="*/ 19 h 31"/>
                  <a:gd name="T50" fmla="*/ 37 w 42"/>
                  <a:gd name="T51" fmla="*/ 24 h 31"/>
                  <a:gd name="T52" fmla="*/ 37 w 42"/>
                  <a:gd name="T53" fmla="*/ 24 h 31"/>
                  <a:gd name="T54" fmla="*/ 39 w 42"/>
                  <a:gd name="T55" fmla="*/ 27 h 31"/>
                  <a:gd name="T56" fmla="*/ 42 w 42"/>
                  <a:gd name="T57" fmla="*/ 29 h 31"/>
                  <a:gd name="T58" fmla="*/ 42 w 42"/>
                  <a:gd name="T59" fmla="*/ 29 h 31"/>
                  <a:gd name="T60" fmla="*/ 35 w 42"/>
                  <a:gd name="T61" fmla="*/ 31 h 31"/>
                  <a:gd name="T62" fmla="*/ 35 w 42"/>
                  <a:gd name="T63" fmla="*/ 31 h 31"/>
                  <a:gd name="T64" fmla="*/ 30 w 42"/>
                  <a:gd name="T65" fmla="*/ 31 h 31"/>
                  <a:gd name="T66" fmla="*/ 27 w 42"/>
                  <a:gd name="T67" fmla="*/ 31 h 31"/>
                  <a:gd name="T68" fmla="*/ 27 w 42"/>
                  <a:gd name="T69" fmla="*/ 31 h 31"/>
                  <a:gd name="T70" fmla="*/ 22 w 42"/>
                  <a:gd name="T71" fmla="*/ 29 h 31"/>
                  <a:gd name="T72" fmla="*/ 22 w 42"/>
                  <a:gd name="T73" fmla="*/ 29 h 31"/>
                  <a:gd name="T74" fmla="*/ 20 w 42"/>
                  <a:gd name="T75" fmla="*/ 24 h 31"/>
                  <a:gd name="T76" fmla="*/ 20 w 42"/>
                  <a:gd name="T77" fmla="*/ 24 h 31"/>
                  <a:gd name="T78" fmla="*/ 17 w 42"/>
                  <a:gd name="T79" fmla="*/ 24 h 31"/>
                  <a:gd name="T80" fmla="*/ 17 w 42"/>
                  <a:gd name="T81" fmla="*/ 27 h 31"/>
                  <a:gd name="T82" fmla="*/ 17 w 42"/>
                  <a:gd name="T83" fmla="*/ 27 h 31"/>
                  <a:gd name="T84" fmla="*/ 17 w 42"/>
                  <a:gd name="T85" fmla="*/ 29 h 31"/>
                  <a:gd name="T86" fmla="*/ 17 w 42"/>
                  <a:gd name="T87" fmla="*/ 29 h 31"/>
                  <a:gd name="T88" fmla="*/ 17 w 42"/>
                  <a:gd name="T89" fmla="*/ 29 h 31"/>
                  <a:gd name="T90" fmla="*/ 13 w 42"/>
                  <a:gd name="T91" fmla="*/ 29 h 31"/>
                  <a:gd name="T92" fmla="*/ 10 w 42"/>
                  <a:gd name="T93" fmla="*/ 29 h 31"/>
                  <a:gd name="T94" fmla="*/ 10 w 42"/>
                  <a:gd name="T95" fmla="*/ 29 h 31"/>
                  <a:gd name="T96" fmla="*/ 5 w 42"/>
                  <a:gd name="T97" fmla="*/ 22 h 31"/>
                  <a:gd name="T98" fmla="*/ 5 w 42"/>
                  <a:gd name="T99" fmla="*/ 22 h 31"/>
                  <a:gd name="T100" fmla="*/ 3 w 42"/>
                  <a:gd name="T101" fmla="*/ 17 h 31"/>
                  <a:gd name="T102" fmla="*/ 3 w 42"/>
                  <a:gd name="T103" fmla="*/ 17 h 31"/>
                  <a:gd name="T104" fmla="*/ 3 w 42"/>
                  <a:gd name="T105" fmla="*/ 12 h 31"/>
                  <a:gd name="T106" fmla="*/ 3 w 42"/>
                  <a:gd name="T107" fmla="*/ 12 h 31"/>
                  <a:gd name="T108" fmla="*/ 0 w 42"/>
                  <a:gd name="T109" fmla="*/ 10 h 31"/>
                  <a:gd name="T110" fmla="*/ 0 w 42"/>
                  <a:gd name="T111" fmla="*/ 10 h 3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</a:cxnLst>
                <a:rect l="0" t="0" r="r" b="b"/>
                <a:pathLst>
                  <a:path w="42" h="31">
                    <a:moveTo>
                      <a:pt x="0" y="10"/>
                    </a:moveTo>
                    <a:lnTo>
                      <a:pt x="0" y="10"/>
                    </a:lnTo>
                    <a:lnTo>
                      <a:pt x="5" y="10"/>
                    </a:lnTo>
                    <a:lnTo>
                      <a:pt x="10" y="10"/>
                    </a:lnTo>
                    <a:lnTo>
                      <a:pt x="10" y="10"/>
                    </a:lnTo>
                    <a:lnTo>
                      <a:pt x="15" y="5"/>
                    </a:lnTo>
                    <a:lnTo>
                      <a:pt x="20" y="0"/>
                    </a:lnTo>
                    <a:lnTo>
                      <a:pt x="20" y="0"/>
                    </a:lnTo>
                    <a:lnTo>
                      <a:pt x="22" y="2"/>
                    </a:lnTo>
                    <a:lnTo>
                      <a:pt x="25" y="5"/>
                    </a:lnTo>
                    <a:lnTo>
                      <a:pt x="25" y="5"/>
                    </a:lnTo>
                    <a:lnTo>
                      <a:pt x="25" y="7"/>
                    </a:lnTo>
                    <a:lnTo>
                      <a:pt x="27" y="10"/>
                    </a:lnTo>
                    <a:lnTo>
                      <a:pt x="27" y="10"/>
                    </a:lnTo>
                    <a:lnTo>
                      <a:pt x="27" y="12"/>
                    </a:lnTo>
                    <a:lnTo>
                      <a:pt x="30" y="14"/>
                    </a:lnTo>
                    <a:lnTo>
                      <a:pt x="30" y="14"/>
                    </a:lnTo>
                    <a:lnTo>
                      <a:pt x="27" y="14"/>
                    </a:lnTo>
                    <a:lnTo>
                      <a:pt x="30" y="17"/>
                    </a:lnTo>
                    <a:lnTo>
                      <a:pt x="30" y="17"/>
                    </a:lnTo>
                    <a:lnTo>
                      <a:pt x="30" y="22"/>
                    </a:lnTo>
                    <a:lnTo>
                      <a:pt x="32" y="22"/>
                    </a:lnTo>
                    <a:lnTo>
                      <a:pt x="32" y="22"/>
                    </a:lnTo>
                    <a:lnTo>
                      <a:pt x="37" y="19"/>
                    </a:lnTo>
                    <a:lnTo>
                      <a:pt x="37" y="19"/>
                    </a:lnTo>
                    <a:lnTo>
                      <a:pt x="37" y="24"/>
                    </a:lnTo>
                    <a:lnTo>
                      <a:pt x="37" y="24"/>
                    </a:lnTo>
                    <a:lnTo>
                      <a:pt x="39" y="27"/>
                    </a:lnTo>
                    <a:lnTo>
                      <a:pt x="42" y="29"/>
                    </a:lnTo>
                    <a:lnTo>
                      <a:pt x="42" y="29"/>
                    </a:lnTo>
                    <a:lnTo>
                      <a:pt x="35" y="31"/>
                    </a:lnTo>
                    <a:lnTo>
                      <a:pt x="35" y="31"/>
                    </a:lnTo>
                    <a:lnTo>
                      <a:pt x="30" y="31"/>
                    </a:lnTo>
                    <a:lnTo>
                      <a:pt x="27" y="31"/>
                    </a:lnTo>
                    <a:lnTo>
                      <a:pt x="27" y="31"/>
                    </a:lnTo>
                    <a:lnTo>
                      <a:pt x="22" y="29"/>
                    </a:lnTo>
                    <a:lnTo>
                      <a:pt x="22" y="29"/>
                    </a:lnTo>
                    <a:lnTo>
                      <a:pt x="20" y="24"/>
                    </a:lnTo>
                    <a:lnTo>
                      <a:pt x="20" y="24"/>
                    </a:lnTo>
                    <a:lnTo>
                      <a:pt x="17" y="24"/>
                    </a:lnTo>
                    <a:lnTo>
                      <a:pt x="17" y="27"/>
                    </a:lnTo>
                    <a:lnTo>
                      <a:pt x="17" y="27"/>
                    </a:lnTo>
                    <a:lnTo>
                      <a:pt x="17" y="29"/>
                    </a:lnTo>
                    <a:lnTo>
                      <a:pt x="17" y="29"/>
                    </a:lnTo>
                    <a:lnTo>
                      <a:pt x="17" y="29"/>
                    </a:lnTo>
                    <a:lnTo>
                      <a:pt x="13" y="29"/>
                    </a:lnTo>
                    <a:lnTo>
                      <a:pt x="10" y="29"/>
                    </a:lnTo>
                    <a:lnTo>
                      <a:pt x="10" y="29"/>
                    </a:lnTo>
                    <a:lnTo>
                      <a:pt x="5" y="22"/>
                    </a:lnTo>
                    <a:lnTo>
                      <a:pt x="5" y="22"/>
                    </a:lnTo>
                    <a:lnTo>
                      <a:pt x="3" y="17"/>
                    </a:lnTo>
                    <a:lnTo>
                      <a:pt x="3" y="17"/>
                    </a:lnTo>
                    <a:lnTo>
                      <a:pt x="3" y="12"/>
                    </a:lnTo>
                    <a:lnTo>
                      <a:pt x="3" y="12"/>
                    </a:lnTo>
                    <a:lnTo>
                      <a:pt x="0" y="10"/>
                    </a:lnTo>
                    <a:lnTo>
                      <a:pt x="0" y="10"/>
                    </a:lnTo>
                    <a:close/>
                  </a:path>
                </a:pathLst>
              </a:custGeom>
              <a:noFill/>
              <a:ln w="5">
                <a:solidFill>
                  <a:srgbClr val="808285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200" dirty="0"/>
              </a:p>
            </p:txBody>
          </p:sp>
          <p:sp>
            <p:nvSpPr>
              <p:cNvPr id="266" name="Freeform 392">
                <a:extLst>
                  <a:ext uri="{FF2B5EF4-FFF2-40B4-BE49-F238E27FC236}">
                    <a16:creationId xmlns:a16="http://schemas.microsoft.com/office/drawing/2014/main" id="{BB5EB570-5271-4ECE-9C39-D48A4C2F6E4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13" y="2913"/>
                <a:ext cx="39" cy="13"/>
              </a:xfrm>
              <a:custGeom>
                <a:avLst/>
                <a:gdLst>
                  <a:gd name="T0" fmla="*/ 8 w 39"/>
                  <a:gd name="T1" fmla="*/ 8 h 13"/>
                  <a:gd name="T2" fmla="*/ 8 w 39"/>
                  <a:gd name="T3" fmla="*/ 8 h 13"/>
                  <a:gd name="T4" fmla="*/ 3 w 39"/>
                  <a:gd name="T5" fmla="*/ 10 h 13"/>
                  <a:gd name="T6" fmla="*/ 3 w 39"/>
                  <a:gd name="T7" fmla="*/ 10 h 13"/>
                  <a:gd name="T8" fmla="*/ 0 w 39"/>
                  <a:gd name="T9" fmla="*/ 10 h 13"/>
                  <a:gd name="T10" fmla="*/ 0 w 39"/>
                  <a:gd name="T11" fmla="*/ 8 h 13"/>
                  <a:gd name="T12" fmla="*/ 0 w 39"/>
                  <a:gd name="T13" fmla="*/ 8 h 13"/>
                  <a:gd name="T14" fmla="*/ 0 w 39"/>
                  <a:gd name="T15" fmla="*/ 5 h 13"/>
                  <a:gd name="T16" fmla="*/ 0 w 39"/>
                  <a:gd name="T17" fmla="*/ 5 h 13"/>
                  <a:gd name="T18" fmla="*/ 0 w 39"/>
                  <a:gd name="T19" fmla="*/ 5 h 13"/>
                  <a:gd name="T20" fmla="*/ 3 w 39"/>
                  <a:gd name="T21" fmla="*/ 0 h 13"/>
                  <a:gd name="T22" fmla="*/ 3 w 39"/>
                  <a:gd name="T23" fmla="*/ 0 h 13"/>
                  <a:gd name="T24" fmla="*/ 3 w 39"/>
                  <a:gd name="T25" fmla="*/ 0 h 13"/>
                  <a:gd name="T26" fmla="*/ 5 w 39"/>
                  <a:gd name="T27" fmla="*/ 0 h 13"/>
                  <a:gd name="T28" fmla="*/ 5 w 39"/>
                  <a:gd name="T29" fmla="*/ 0 h 13"/>
                  <a:gd name="T30" fmla="*/ 12 w 39"/>
                  <a:gd name="T31" fmla="*/ 3 h 13"/>
                  <a:gd name="T32" fmla="*/ 12 w 39"/>
                  <a:gd name="T33" fmla="*/ 3 h 13"/>
                  <a:gd name="T34" fmla="*/ 17 w 39"/>
                  <a:gd name="T35" fmla="*/ 3 h 13"/>
                  <a:gd name="T36" fmla="*/ 17 w 39"/>
                  <a:gd name="T37" fmla="*/ 3 h 13"/>
                  <a:gd name="T38" fmla="*/ 20 w 39"/>
                  <a:gd name="T39" fmla="*/ 3 h 13"/>
                  <a:gd name="T40" fmla="*/ 22 w 39"/>
                  <a:gd name="T41" fmla="*/ 0 h 13"/>
                  <a:gd name="T42" fmla="*/ 22 w 39"/>
                  <a:gd name="T43" fmla="*/ 0 h 13"/>
                  <a:gd name="T44" fmla="*/ 25 w 39"/>
                  <a:gd name="T45" fmla="*/ 3 h 13"/>
                  <a:gd name="T46" fmla="*/ 25 w 39"/>
                  <a:gd name="T47" fmla="*/ 3 h 13"/>
                  <a:gd name="T48" fmla="*/ 29 w 39"/>
                  <a:gd name="T49" fmla="*/ 5 h 13"/>
                  <a:gd name="T50" fmla="*/ 32 w 39"/>
                  <a:gd name="T51" fmla="*/ 5 h 13"/>
                  <a:gd name="T52" fmla="*/ 32 w 39"/>
                  <a:gd name="T53" fmla="*/ 5 h 13"/>
                  <a:gd name="T54" fmla="*/ 34 w 39"/>
                  <a:gd name="T55" fmla="*/ 3 h 13"/>
                  <a:gd name="T56" fmla="*/ 39 w 39"/>
                  <a:gd name="T57" fmla="*/ 3 h 13"/>
                  <a:gd name="T58" fmla="*/ 39 w 39"/>
                  <a:gd name="T59" fmla="*/ 3 h 13"/>
                  <a:gd name="T60" fmla="*/ 39 w 39"/>
                  <a:gd name="T61" fmla="*/ 5 h 13"/>
                  <a:gd name="T62" fmla="*/ 37 w 39"/>
                  <a:gd name="T63" fmla="*/ 8 h 13"/>
                  <a:gd name="T64" fmla="*/ 37 w 39"/>
                  <a:gd name="T65" fmla="*/ 8 h 13"/>
                  <a:gd name="T66" fmla="*/ 27 w 39"/>
                  <a:gd name="T67" fmla="*/ 13 h 13"/>
                  <a:gd name="T68" fmla="*/ 27 w 39"/>
                  <a:gd name="T69" fmla="*/ 13 h 13"/>
                  <a:gd name="T70" fmla="*/ 20 w 39"/>
                  <a:gd name="T71" fmla="*/ 10 h 13"/>
                  <a:gd name="T72" fmla="*/ 20 w 39"/>
                  <a:gd name="T73" fmla="*/ 10 h 13"/>
                  <a:gd name="T74" fmla="*/ 12 w 39"/>
                  <a:gd name="T75" fmla="*/ 8 h 13"/>
                  <a:gd name="T76" fmla="*/ 12 w 39"/>
                  <a:gd name="T77" fmla="*/ 8 h 13"/>
                  <a:gd name="T78" fmla="*/ 8 w 39"/>
                  <a:gd name="T79" fmla="*/ 8 h 13"/>
                  <a:gd name="T80" fmla="*/ 8 w 39"/>
                  <a:gd name="T81" fmla="*/ 8 h 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</a:cxnLst>
                <a:rect l="0" t="0" r="r" b="b"/>
                <a:pathLst>
                  <a:path w="39" h="13">
                    <a:moveTo>
                      <a:pt x="8" y="8"/>
                    </a:moveTo>
                    <a:lnTo>
                      <a:pt x="8" y="8"/>
                    </a:lnTo>
                    <a:lnTo>
                      <a:pt x="3" y="10"/>
                    </a:lnTo>
                    <a:lnTo>
                      <a:pt x="3" y="10"/>
                    </a:lnTo>
                    <a:lnTo>
                      <a:pt x="0" y="10"/>
                    </a:lnTo>
                    <a:lnTo>
                      <a:pt x="0" y="8"/>
                    </a:lnTo>
                    <a:lnTo>
                      <a:pt x="0" y="8"/>
                    </a:lnTo>
                    <a:lnTo>
                      <a:pt x="0" y="5"/>
                    </a:lnTo>
                    <a:lnTo>
                      <a:pt x="0" y="5"/>
                    </a:lnTo>
                    <a:lnTo>
                      <a:pt x="0" y="5"/>
                    </a:lnTo>
                    <a:lnTo>
                      <a:pt x="3" y="0"/>
                    </a:lnTo>
                    <a:lnTo>
                      <a:pt x="3" y="0"/>
                    </a:lnTo>
                    <a:lnTo>
                      <a:pt x="3" y="0"/>
                    </a:lnTo>
                    <a:lnTo>
                      <a:pt x="5" y="0"/>
                    </a:lnTo>
                    <a:lnTo>
                      <a:pt x="5" y="0"/>
                    </a:lnTo>
                    <a:lnTo>
                      <a:pt x="12" y="3"/>
                    </a:lnTo>
                    <a:lnTo>
                      <a:pt x="12" y="3"/>
                    </a:lnTo>
                    <a:lnTo>
                      <a:pt x="17" y="3"/>
                    </a:lnTo>
                    <a:lnTo>
                      <a:pt x="17" y="3"/>
                    </a:lnTo>
                    <a:lnTo>
                      <a:pt x="20" y="3"/>
                    </a:lnTo>
                    <a:lnTo>
                      <a:pt x="22" y="0"/>
                    </a:lnTo>
                    <a:lnTo>
                      <a:pt x="22" y="0"/>
                    </a:lnTo>
                    <a:lnTo>
                      <a:pt x="25" y="3"/>
                    </a:lnTo>
                    <a:lnTo>
                      <a:pt x="25" y="3"/>
                    </a:lnTo>
                    <a:lnTo>
                      <a:pt x="29" y="5"/>
                    </a:lnTo>
                    <a:lnTo>
                      <a:pt x="32" y="5"/>
                    </a:lnTo>
                    <a:lnTo>
                      <a:pt x="32" y="5"/>
                    </a:lnTo>
                    <a:lnTo>
                      <a:pt x="34" y="3"/>
                    </a:lnTo>
                    <a:lnTo>
                      <a:pt x="39" y="3"/>
                    </a:lnTo>
                    <a:lnTo>
                      <a:pt x="39" y="3"/>
                    </a:lnTo>
                    <a:lnTo>
                      <a:pt x="39" y="5"/>
                    </a:lnTo>
                    <a:lnTo>
                      <a:pt x="37" y="8"/>
                    </a:lnTo>
                    <a:lnTo>
                      <a:pt x="37" y="8"/>
                    </a:lnTo>
                    <a:lnTo>
                      <a:pt x="27" y="13"/>
                    </a:lnTo>
                    <a:lnTo>
                      <a:pt x="27" y="13"/>
                    </a:lnTo>
                    <a:lnTo>
                      <a:pt x="20" y="10"/>
                    </a:lnTo>
                    <a:lnTo>
                      <a:pt x="20" y="10"/>
                    </a:lnTo>
                    <a:lnTo>
                      <a:pt x="12" y="8"/>
                    </a:lnTo>
                    <a:lnTo>
                      <a:pt x="12" y="8"/>
                    </a:lnTo>
                    <a:lnTo>
                      <a:pt x="8" y="8"/>
                    </a:lnTo>
                    <a:lnTo>
                      <a:pt x="8" y="8"/>
                    </a:lnTo>
                    <a:close/>
                  </a:path>
                </a:pathLst>
              </a:custGeom>
              <a:noFill/>
              <a:ln w="5">
                <a:solidFill>
                  <a:srgbClr val="808285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200" dirty="0"/>
              </a:p>
            </p:txBody>
          </p:sp>
          <p:sp>
            <p:nvSpPr>
              <p:cNvPr id="267" name="Freeform 393">
                <a:extLst>
                  <a:ext uri="{FF2B5EF4-FFF2-40B4-BE49-F238E27FC236}">
                    <a16:creationId xmlns:a16="http://schemas.microsoft.com/office/drawing/2014/main" id="{38A09673-E3C1-4E27-A8B3-F12188E69F3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30" y="2933"/>
                <a:ext cx="15" cy="14"/>
              </a:xfrm>
              <a:custGeom>
                <a:avLst/>
                <a:gdLst>
                  <a:gd name="T0" fmla="*/ 0 w 15"/>
                  <a:gd name="T1" fmla="*/ 2 h 14"/>
                  <a:gd name="T2" fmla="*/ 0 w 15"/>
                  <a:gd name="T3" fmla="*/ 2 h 14"/>
                  <a:gd name="T4" fmla="*/ 5 w 15"/>
                  <a:gd name="T5" fmla="*/ 0 h 14"/>
                  <a:gd name="T6" fmla="*/ 5 w 15"/>
                  <a:gd name="T7" fmla="*/ 0 h 14"/>
                  <a:gd name="T8" fmla="*/ 8 w 15"/>
                  <a:gd name="T9" fmla="*/ 0 h 14"/>
                  <a:gd name="T10" fmla="*/ 12 w 15"/>
                  <a:gd name="T11" fmla="*/ 2 h 14"/>
                  <a:gd name="T12" fmla="*/ 12 w 15"/>
                  <a:gd name="T13" fmla="*/ 2 h 14"/>
                  <a:gd name="T14" fmla="*/ 15 w 15"/>
                  <a:gd name="T15" fmla="*/ 7 h 14"/>
                  <a:gd name="T16" fmla="*/ 15 w 15"/>
                  <a:gd name="T17" fmla="*/ 7 h 14"/>
                  <a:gd name="T18" fmla="*/ 15 w 15"/>
                  <a:gd name="T19" fmla="*/ 7 h 14"/>
                  <a:gd name="T20" fmla="*/ 15 w 15"/>
                  <a:gd name="T21" fmla="*/ 12 h 14"/>
                  <a:gd name="T22" fmla="*/ 15 w 15"/>
                  <a:gd name="T23" fmla="*/ 12 h 14"/>
                  <a:gd name="T24" fmla="*/ 12 w 15"/>
                  <a:gd name="T25" fmla="*/ 14 h 14"/>
                  <a:gd name="T26" fmla="*/ 10 w 15"/>
                  <a:gd name="T27" fmla="*/ 14 h 14"/>
                  <a:gd name="T28" fmla="*/ 10 w 15"/>
                  <a:gd name="T29" fmla="*/ 14 h 14"/>
                  <a:gd name="T30" fmla="*/ 8 w 15"/>
                  <a:gd name="T31" fmla="*/ 14 h 14"/>
                  <a:gd name="T32" fmla="*/ 8 w 15"/>
                  <a:gd name="T33" fmla="*/ 12 h 14"/>
                  <a:gd name="T34" fmla="*/ 8 w 15"/>
                  <a:gd name="T35" fmla="*/ 12 h 14"/>
                  <a:gd name="T36" fmla="*/ 5 w 15"/>
                  <a:gd name="T37" fmla="*/ 10 h 14"/>
                  <a:gd name="T38" fmla="*/ 5 w 15"/>
                  <a:gd name="T39" fmla="*/ 7 h 14"/>
                  <a:gd name="T40" fmla="*/ 5 w 15"/>
                  <a:gd name="T41" fmla="*/ 7 h 14"/>
                  <a:gd name="T42" fmla="*/ 0 w 15"/>
                  <a:gd name="T43" fmla="*/ 2 h 14"/>
                  <a:gd name="T44" fmla="*/ 0 w 15"/>
                  <a:gd name="T45" fmla="*/ 2 h 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</a:cxnLst>
                <a:rect l="0" t="0" r="r" b="b"/>
                <a:pathLst>
                  <a:path w="15" h="14">
                    <a:moveTo>
                      <a:pt x="0" y="2"/>
                    </a:moveTo>
                    <a:lnTo>
                      <a:pt x="0" y="2"/>
                    </a:lnTo>
                    <a:lnTo>
                      <a:pt x="5" y="0"/>
                    </a:lnTo>
                    <a:lnTo>
                      <a:pt x="5" y="0"/>
                    </a:lnTo>
                    <a:lnTo>
                      <a:pt x="8" y="0"/>
                    </a:lnTo>
                    <a:lnTo>
                      <a:pt x="12" y="2"/>
                    </a:lnTo>
                    <a:lnTo>
                      <a:pt x="12" y="2"/>
                    </a:lnTo>
                    <a:lnTo>
                      <a:pt x="15" y="7"/>
                    </a:lnTo>
                    <a:lnTo>
                      <a:pt x="15" y="7"/>
                    </a:lnTo>
                    <a:lnTo>
                      <a:pt x="15" y="7"/>
                    </a:lnTo>
                    <a:lnTo>
                      <a:pt x="15" y="12"/>
                    </a:lnTo>
                    <a:lnTo>
                      <a:pt x="15" y="12"/>
                    </a:lnTo>
                    <a:lnTo>
                      <a:pt x="12" y="14"/>
                    </a:lnTo>
                    <a:lnTo>
                      <a:pt x="10" y="14"/>
                    </a:lnTo>
                    <a:lnTo>
                      <a:pt x="10" y="14"/>
                    </a:lnTo>
                    <a:lnTo>
                      <a:pt x="8" y="14"/>
                    </a:lnTo>
                    <a:lnTo>
                      <a:pt x="8" y="12"/>
                    </a:lnTo>
                    <a:lnTo>
                      <a:pt x="8" y="12"/>
                    </a:lnTo>
                    <a:lnTo>
                      <a:pt x="5" y="10"/>
                    </a:lnTo>
                    <a:lnTo>
                      <a:pt x="5" y="7"/>
                    </a:lnTo>
                    <a:lnTo>
                      <a:pt x="5" y="7"/>
                    </a:lnTo>
                    <a:lnTo>
                      <a:pt x="0" y="2"/>
                    </a:lnTo>
                    <a:lnTo>
                      <a:pt x="0" y="2"/>
                    </a:lnTo>
                    <a:close/>
                  </a:path>
                </a:pathLst>
              </a:custGeom>
              <a:noFill/>
              <a:ln w="5">
                <a:solidFill>
                  <a:srgbClr val="808285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200" dirty="0"/>
              </a:p>
            </p:txBody>
          </p:sp>
          <p:sp>
            <p:nvSpPr>
              <p:cNvPr id="268" name="Freeform 394">
                <a:extLst>
                  <a:ext uri="{FF2B5EF4-FFF2-40B4-BE49-F238E27FC236}">
                    <a16:creationId xmlns:a16="http://schemas.microsoft.com/office/drawing/2014/main" id="{4A94C526-200C-45DD-B4B7-4B1C89A45EE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55" y="2957"/>
                <a:ext cx="9" cy="8"/>
              </a:xfrm>
              <a:custGeom>
                <a:avLst/>
                <a:gdLst>
                  <a:gd name="T0" fmla="*/ 9 w 9"/>
                  <a:gd name="T1" fmla="*/ 3 h 8"/>
                  <a:gd name="T2" fmla="*/ 9 w 9"/>
                  <a:gd name="T3" fmla="*/ 3 h 8"/>
                  <a:gd name="T4" fmla="*/ 9 w 9"/>
                  <a:gd name="T5" fmla="*/ 3 h 8"/>
                  <a:gd name="T6" fmla="*/ 7 w 9"/>
                  <a:gd name="T7" fmla="*/ 5 h 8"/>
                  <a:gd name="T8" fmla="*/ 7 w 9"/>
                  <a:gd name="T9" fmla="*/ 5 h 8"/>
                  <a:gd name="T10" fmla="*/ 2 w 9"/>
                  <a:gd name="T11" fmla="*/ 8 h 8"/>
                  <a:gd name="T12" fmla="*/ 0 w 9"/>
                  <a:gd name="T13" fmla="*/ 5 h 8"/>
                  <a:gd name="T14" fmla="*/ 0 w 9"/>
                  <a:gd name="T15" fmla="*/ 5 h 8"/>
                  <a:gd name="T16" fmla="*/ 0 w 9"/>
                  <a:gd name="T17" fmla="*/ 5 h 8"/>
                  <a:gd name="T18" fmla="*/ 7 w 9"/>
                  <a:gd name="T19" fmla="*/ 0 h 8"/>
                  <a:gd name="T20" fmla="*/ 9 w 9"/>
                  <a:gd name="T21" fmla="*/ 3 h 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9" h="8">
                    <a:moveTo>
                      <a:pt x="9" y="3"/>
                    </a:moveTo>
                    <a:lnTo>
                      <a:pt x="9" y="3"/>
                    </a:lnTo>
                    <a:lnTo>
                      <a:pt x="9" y="3"/>
                    </a:lnTo>
                    <a:lnTo>
                      <a:pt x="7" y="5"/>
                    </a:lnTo>
                    <a:lnTo>
                      <a:pt x="7" y="5"/>
                    </a:lnTo>
                    <a:lnTo>
                      <a:pt x="2" y="8"/>
                    </a:lnTo>
                    <a:lnTo>
                      <a:pt x="0" y="5"/>
                    </a:lnTo>
                    <a:lnTo>
                      <a:pt x="0" y="5"/>
                    </a:lnTo>
                    <a:lnTo>
                      <a:pt x="0" y="5"/>
                    </a:lnTo>
                    <a:lnTo>
                      <a:pt x="7" y="0"/>
                    </a:lnTo>
                    <a:lnTo>
                      <a:pt x="9" y="3"/>
                    </a:lnTo>
                    <a:close/>
                  </a:path>
                </a:pathLst>
              </a:custGeom>
              <a:noFill/>
              <a:ln w="5">
                <a:solidFill>
                  <a:srgbClr val="808285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200" dirty="0"/>
              </a:p>
            </p:txBody>
          </p:sp>
          <p:sp>
            <p:nvSpPr>
              <p:cNvPr id="269" name="Freeform 395">
                <a:extLst>
                  <a:ext uri="{FF2B5EF4-FFF2-40B4-BE49-F238E27FC236}">
                    <a16:creationId xmlns:a16="http://schemas.microsoft.com/office/drawing/2014/main" id="{F5F26063-938C-4445-9D52-C8F35ADC226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55" y="2926"/>
                <a:ext cx="46" cy="31"/>
              </a:xfrm>
              <a:custGeom>
                <a:avLst/>
                <a:gdLst>
                  <a:gd name="T0" fmla="*/ 9 w 46"/>
                  <a:gd name="T1" fmla="*/ 4 h 31"/>
                  <a:gd name="T2" fmla="*/ 9 w 46"/>
                  <a:gd name="T3" fmla="*/ 4 h 31"/>
                  <a:gd name="T4" fmla="*/ 12 w 46"/>
                  <a:gd name="T5" fmla="*/ 7 h 31"/>
                  <a:gd name="T6" fmla="*/ 14 w 46"/>
                  <a:gd name="T7" fmla="*/ 9 h 31"/>
                  <a:gd name="T8" fmla="*/ 14 w 46"/>
                  <a:gd name="T9" fmla="*/ 9 h 31"/>
                  <a:gd name="T10" fmla="*/ 22 w 46"/>
                  <a:gd name="T11" fmla="*/ 7 h 31"/>
                  <a:gd name="T12" fmla="*/ 29 w 46"/>
                  <a:gd name="T13" fmla="*/ 7 h 31"/>
                  <a:gd name="T14" fmla="*/ 29 w 46"/>
                  <a:gd name="T15" fmla="*/ 7 h 31"/>
                  <a:gd name="T16" fmla="*/ 36 w 46"/>
                  <a:gd name="T17" fmla="*/ 12 h 31"/>
                  <a:gd name="T18" fmla="*/ 36 w 46"/>
                  <a:gd name="T19" fmla="*/ 12 h 31"/>
                  <a:gd name="T20" fmla="*/ 41 w 46"/>
                  <a:gd name="T21" fmla="*/ 14 h 31"/>
                  <a:gd name="T22" fmla="*/ 41 w 46"/>
                  <a:gd name="T23" fmla="*/ 14 h 31"/>
                  <a:gd name="T24" fmla="*/ 44 w 46"/>
                  <a:gd name="T25" fmla="*/ 17 h 31"/>
                  <a:gd name="T26" fmla="*/ 46 w 46"/>
                  <a:gd name="T27" fmla="*/ 19 h 31"/>
                  <a:gd name="T28" fmla="*/ 46 w 46"/>
                  <a:gd name="T29" fmla="*/ 19 h 31"/>
                  <a:gd name="T30" fmla="*/ 46 w 46"/>
                  <a:gd name="T31" fmla="*/ 24 h 31"/>
                  <a:gd name="T32" fmla="*/ 44 w 46"/>
                  <a:gd name="T33" fmla="*/ 26 h 31"/>
                  <a:gd name="T34" fmla="*/ 44 w 46"/>
                  <a:gd name="T35" fmla="*/ 26 h 31"/>
                  <a:gd name="T36" fmla="*/ 31 w 46"/>
                  <a:gd name="T37" fmla="*/ 31 h 31"/>
                  <a:gd name="T38" fmla="*/ 31 w 46"/>
                  <a:gd name="T39" fmla="*/ 31 h 31"/>
                  <a:gd name="T40" fmla="*/ 26 w 46"/>
                  <a:gd name="T41" fmla="*/ 31 h 31"/>
                  <a:gd name="T42" fmla="*/ 26 w 46"/>
                  <a:gd name="T43" fmla="*/ 31 h 31"/>
                  <a:gd name="T44" fmla="*/ 22 w 46"/>
                  <a:gd name="T45" fmla="*/ 31 h 31"/>
                  <a:gd name="T46" fmla="*/ 22 w 46"/>
                  <a:gd name="T47" fmla="*/ 31 h 31"/>
                  <a:gd name="T48" fmla="*/ 19 w 46"/>
                  <a:gd name="T49" fmla="*/ 31 h 31"/>
                  <a:gd name="T50" fmla="*/ 17 w 46"/>
                  <a:gd name="T51" fmla="*/ 31 h 31"/>
                  <a:gd name="T52" fmla="*/ 17 w 46"/>
                  <a:gd name="T53" fmla="*/ 31 h 31"/>
                  <a:gd name="T54" fmla="*/ 17 w 46"/>
                  <a:gd name="T55" fmla="*/ 24 h 31"/>
                  <a:gd name="T56" fmla="*/ 17 w 46"/>
                  <a:gd name="T57" fmla="*/ 24 h 31"/>
                  <a:gd name="T58" fmla="*/ 14 w 46"/>
                  <a:gd name="T59" fmla="*/ 19 h 31"/>
                  <a:gd name="T60" fmla="*/ 14 w 46"/>
                  <a:gd name="T61" fmla="*/ 19 h 31"/>
                  <a:gd name="T62" fmla="*/ 14 w 46"/>
                  <a:gd name="T63" fmla="*/ 19 h 31"/>
                  <a:gd name="T64" fmla="*/ 9 w 46"/>
                  <a:gd name="T65" fmla="*/ 17 h 31"/>
                  <a:gd name="T66" fmla="*/ 5 w 46"/>
                  <a:gd name="T67" fmla="*/ 17 h 31"/>
                  <a:gd name="T68" fmla="*/ 5 w 46"/>
                  <a:gd name="T69" fmla="*/ 17 h 31"/>
                  <a:gd name="T70" fmla="*/ 0 w 46"/>
                  <a:gd name="T71" fmla="*/ 12 h 31"/>
                  <a:gd name="T72" fmla="*/ 0 w 46"/>
                  <a:gd name="T73" fmla="*/ 7 h 31"/>
                  <a:gd name="T74" fmla="*/ 0 w 46"/>
                  <a:gd name="T75" fmla="*/ 7 h 31"/>
                  <a:gd name="T76" fmla="*/ 2 w 46"/>
                  <a:gd name="T77" fmla="*/ 2 h 31"/>
                  <a:gd name="T78" fmla="*/ 5 w 46"/>
                  <a:gd name="T79" fmla="*/ 0 h 31"/>
                  <a:gd name="T80" fmla="*/ 5 w 46"/>
                  <a:gd name="T81" fmla="*/ 0 h 31"/>
                  <a:gd name="T82" fmla="*/ 7 w 46"/>
                  <a:gd name="T83" fmla="*/ 2 h 31"/>
                  <a:gd name="T84" fmla="*/ 9 w 46"/>
                  <a:gd name="T85" fmla="*/ 4 h 31"/>
                  <a:gd name="T86" fmla="*/ 9 w 46"/>
                  <a:gd name="T87" fmla="*/ 4 h 3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</a:cxnLst>
                <a:rect l="0" t="0" r="r" b="b"/>
                <a:pathLst>
                  <a:path w="46" h="31">
                    <a:moveTo>
                      <a:pt x="9" y="4"/>
                    </a:moveTo>
                    <a:lnTo>
                      <a:pt x="9" y="4"/>
                    </a:lnTo>
                    <a:lnTo>
                      <a:pt x="12" y="7"/>
                    </a:lnTo>
                    <a:lnTo>
                      <a:pt x="14" y="9"/>
                    </a:lnTo>
                    <a:lnTo>
                      <a:pt x="14" y="9"/>
                    </a:lnTo>
                    <a:lnTo>
                      <a:pt x="22" y="7"/>
                    </a:lnTo>
                    <a:lnTo>
                      <a:pt x="29" y="7"/>
                    </a:lnTo>
                    <a:lnTo>
                      <a:pt x="29" y="7"/>
                    </a:lnTo>
                    <a:lnTo>
                      <a:pt x="36" y="12"/>
                    </a:lnTo>
                    <a:lnTo>
                      <a:pt x="36" y="12"/>
                    </a:lnTo>
                    <a:lnTo>
                      <a:pt x="41" y="14"/>
                    </a:lnTo>
                    <a:lnTo>
                      <a:pt x="41" y="14"/>
                    </a:lnTo>
                    <a:lnTo>
                      <a:pt x="44" y="17"/>
                    </a:lnTo>
                    <a:lnTo>
                      <a:pt x="46" y="19"/>
                    </a:lnTo>
                    <a:lnTo>
                      <a:pt x="46" y="19"/>
                    </a:lnTo>
                    <a:lnTo>
                      <a:pt x="46" y="24"/>
                    </a:lnTo>
                    <a:lnTo>
                      <a:pt x="44" y="26"/>
                    </a:lnTo>
                    <a:lnTo>
                      <a:pt x="44" y="26"/>
                    </a:lnTo>
                    <a:lnTo>
                      <a:pt x="31" y="31"/>
                    </a:lnTo>
                    <a:lnTo>
                      <a:pt x="31" y="31"/>
                    </a:lnTo>
                    <a:lnTo>
                      <a:pt x="26" y="31"/>
                    </a:lnTo>
                    <a:lnTo>
                      <a:pt x="26" y="31"/>
                    </a:lnTo>
                    <a:lnTo>
                      <a:pt x="22" y="31"/>
                    </a:lnTo>
                    <a:lnTo>
                      <a:pt x="22" y="31"/>
                    </a:lnTo>
                    <a:lnTo>
                      <a:pt x="19" y="31"/>
                    </a:lnTo>
                    <a:lnTo>
                      <a:pt x="17" y="31"/>
                    </a:lnTo>
                    <a:lnTo>
                      <a:pt x="17" y="31"/>
                    </a:lnTo>
                    <a:lnTo>
                      <a:pt x="17" y="24"/>
                    </a:lnTo>
                    <a:lnTo>
                      <a:pt x="17" y="24"/>
                    </a:lnTo>
                    <a:lnTo>
                      <a:pt x="14" y="19"/>
                    </a:lnTo>
                    <a:lnTo>
                      <a:pt x="14" y="19"/>
                    </a:lnTo>
                    <a:lnTo>
                      <a:pt x="14" y="19"/>
                    </a:lnTo>
                    <a:lnTo>
                      <a:pt x="9" y="17"/>
                    </a:lnTo>
                    <a:lnTo>
                      <a:pt x="5" y="17"/>
                    </a:lnTo>
                    <a:lnTo>
                      <a:pt x="5" y="17"/>
                    </a:lnTo>
                    <a:lnTo>
                      <a:pt x="0" y="12"/>
                    </a:lnTo>
                    <a:lnTo>
                      <a:pt x="0" y="7"/>
                    </a:lnTo>
                    <a:lnTo>
                      <a:pt x="0" y="7"/>
                    </a:lnTo>
                    <a:lnTo>
                      <a:pt x="2" y="2"/>
                    </a:lnTo>
                    <a:lnTo>
                      <a:pt x="5" y="0"/>
                    </a:lnTo>
                    <a:lnTo>
                      <a:pt x="5" y="0"/>
                    </a:lnTo>
                    <a:lnTo>
                      <a:pt x="7" y="2"/>
                    </a:lnTo>
                    <a:lnTo>
                      <a:pt x="9" y="4"/>
                    </a:lnTo>
                    <a:lnTo>
                      <a:pt x="9" y="4"/>
                    </a:lnTo>
                    <a:close/>
                  </a:path>
                </a:pathLst>
              </a:custGeom>
              <a:noFill/>
              <a:ln w="5">
                <a:solidFill>
                  <a:srgbClr val="808285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200" dirty="0"/>
              </a:p>
            </p:txBody>
          </p:sp>
          <p:sp>
            <p:nvSpPr>
              <p:cNvPr id="270" name="Freeform 396">
                <a:extLst>
                  <a:ext uri="{FF2B5EF4-FFF2-40B4-BE49-F238E27FC236}">
                    <a16:creationId xmlns:a16="http://schemas.microsoft.com/office/drawing/2014/main" id="{9F9FB02D-730F-4ECB-8B73-87FBF35A58E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99" y="2984"/>
                <a:ext cx="85" cy="93"/>
              </a:xfrm>
              <a:custGeom>
                <a:avLst/>
                <a:gdLst>
                  <a:gd name="T0" fmla="*/ 43 w 85"/>
                  <a:gd name="T1" fmla="*/ 10 h 93"/>
                  <a:gd name="T2" fmla="*/ 36 w 85"/>
                  <a:gd name="T3" fmla="*/ 7 h 93"/>
                  <a:gd name="T4" fmla="*/ 29 w 85"/>
                  <a:gd name="T5" fmla="*/ 7 h 93"/>
                  <a:gd name="T6" fmla="*/ 24 w 85"/>
                  <a:gd name="T7" fmla="*/ 2 h 93"/>
                  <a:gd name="T8" fmla="*/ 19 w 85"/>
                  <a:gd name="T9" fmla="*/ 0 h 93"/>
                  <a:gd name="T10" fmla="*/ 12 w 85"/>
                  <a:gd name="T11" fmla="*/ 0 h 93"/>
                  <a:gd name="T12" fmla="*/ 9 w 85"/>
                  <a:gd name="T13" fmla="*/ 5 h 93"/>
                  <a:gd name="T14" fmla="*/ 12 w 85"/>
                  <a:gd name="T15" fmla="*/ 10 h 93"/>
                  <a:gd name="T16" fmla="*/ 14 w 85"/>
                  <a:gd name="T17" fmla="*/ 12 h 93"/>
                  <a:gd name="T18" fmla="*/ 14 w 85"/>
                  <a:gd name="T19" fmla="*/ 20 h 93"/>
                  <a:gd name="T20" fmla="*/ 9 w 85"/>
                  <a:gd name="T21" fmla="*/ 24 h 93"/>
                  <a:gd name="T22" fmla="*/ 7 w 85"/>
                  <a:gd name="T23" fmla="*/ 27 h 93"/>
                  <a:gd name="T24" fmla="*/ 2 w 85"/>
                  <a:gd name="T25" fmla="*/ 29 h 93"/>
                  <a:gd name="T26" fmla="*/ 0 w 85"/>
                  <a:gd name="T27" fmla="*/ 34 h 93"/>
                  <a:gd name="T28" fmla="*/ 2 w 85"/>
                  <a:gd name="T29" fmla="*/ 44 h 93"/>
                  <a:gd name="T30" fmla="*/ 7 w 85"/>
                  <a:gd name="T31" fmla="*/ 49 h 93"/>
                  <a:gd name="T32" fmla="*/ 9 w 85"/>
                  <a:gd name="T33" fmla="*/ 54 h 93"/>
                  <a:gd name="T34" fmla="*/ 9 w 85"/>
                  <a:gd name="T35" fmla="*/ 61 h 93"/>
                  <a:gd name="T36" fmla="*/ 12 w 85"/>
                  <a:gd name="T37" fmla="*/ 71 h 93"/>
                  <a:gd name="T38" fmla="*/ 9 w 85"/>
                  <a:gd name="T39" fmla="*/ 80 h 93"/>
                  <a:gd name="T40" fmla="*/ 12 w 85"/>
                  <a:gd name="T41" fmla="*/ 83 h 93"/>
                  <a:gd name="T42" fmla="*/ 14 w 85"/>
                  <a:gd name="T43" fmla="*/ 85 h 93"/>
                  <a:gd name="T44" fmla="*/ 21 w 85"/>
                  <a:gd name="T45" fmla="*/ 90 h 93"/>
                  <a:gd name="T46" fmla="*/ 26 w 85"/>
                  <a:gd name="T47" fmla="*/ 93 h 93"/>
                  <a:gd name="T48" fmla="*/ 26 w 85"/>
                  <a:gd name="T49" fmla="*/ 93 h 93"/>
                  <a:gd name="T50" fmla="*/ 31 w 85"/>
                  <a:gd name="T51" fmla="*/ 88 h 93"/>
                  <a:gd name="T52" fmla="*/ 34 w 85"/>
                  <a:gd name="T53" fmla="*/ 83 h 93"/>
                  <a:gd name="T54" fmla="*/ 36 w 85"/>
                  <a:gd name="T55" fmla="*/ 80 h 93"/>
                  <a:gd name="T56" fmla="*/ 41 w 85"/>
                  <a:gd name="T57" fmla="*/ 76 h 93"/>
                  <a:gd name="T58" fmla="*/ 46 w 85"/>
                  <a:gd name="T59" fmla="*/ 73 h 93"/>
                  <a:gd name="T60" fmla="*/ 51 w 85"/>
                  <a:gd name="T61" fmla="*/ 71 h 93"/>
                  <a:gd name="T62" fmla="*/ 56 w 85"/>
                  <a:gd name="T63" fmla="*/ 68 h 93"/>
                  <a:gd name="T64" fmla="*/ 60 w 85"/>
                  <a:gd name="T65" fmla="*/ 68 h 93"/>
                  <a:gd name="T66" fmla="*/ 65 w 85"/>
                  <a:gd name="T67" fmla="*/ 66 h 93"/>
                  <a:gd name="T68" fmla="*/ 70 w 85"/>
                  <a:gd name="T69" fmla="*/ 63 h 93"/>
                  <a:gd name="T70" fmla="*/ 75 w 85"/>
                  <a:gd name="T71" fmla="*/ 61 h 93"/>
                  <a:gd name="T72" fmla="*/ 82 w 85"/>
                  <a:gd name="T73" fmla="*/ 59 h 93"/>
                  <a:gd name="T74" fmla="*/ 85 w 85"/>
                  <a:gd name="T75" fmla="*/ 51 h 93"/>
                  <a:gd name="T76" fmla="*/ 85 w 85"/>
                  <a:gd name="T77" fmla="*/ 49 h 93"/>
                  <a:gd name="T78" fmla="*/ 80 w 85"/>
                  <a:gd name="T79" fmla="*/ 49 h 93"/>
                  <a:gd name="T80" fmla="*/ 75 w 85"/>
                  <a:gd name="T81" fmla="*/ 44 h 93"/>
                  <a:gd name="T82" fmla="*/ 73 w 85"/>
                  <a:gd name="T83" fmla="*/ 37 h 93"/>
                  <a:gd name="T84" fmla="*/ 70 w 85"/>
                  <a:gd name="T85" fmla="*/ 34 h 93"/>
                  <a:gd name="T86" fmla="*/ 65 w 85"/>
                  <a:gd name="T87" fmla="*/ 34 h 93"/>
                  <a:gd name="T88" fmla="*/ 65 w 85"/>
                  <a:gd name="T89" fmla="*/ 27 h 93"/>
                  <a:gd name="T90" fmla="*/ 65 w 85"/>
                  <a:gd name="T91" fmla="*/ 24 h 93"/>
                  <a:gd name="T92" fmla="*/ 58 w 85"/>
                  <a:gd name="T93" fmla="*/ 17 h 93"/>
                  <a:gd name="T94" fmla="*/ 43 w 85"/>
                  <a:gd name="T95" fmla="*/ 10 h 9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</a:cxnLst>
                <a:rect l="0" t="0" r="r" b="b"/>
                <a:pathLst>
                  <a:path w="85" h="93">
                    <a:moveTo>
                      <a:pt x="43" y="10"/>
                    </a:moveTo>
                    <a:lnTo>
                      <a:pt x="43" y="10"/>
                    </a:lnTo>
                    <a:lnTo>
                      <a:pt x="36" y="7"/>
                    </a:lnTo>
                    <a:lnTo>
                      <a:pt x="36" y="7"/>
                    </a:lnTo>
                    <a:lnTo>
                      <a:pt x="29" y="7"/>
                    </a:lnTo>
                    <a:lnTo>
                      <a:pt x="29" y="7"/>
                    </a:lnTo>
                    <a:lnTo>
                      <a:pt x="24" y="2"/>
                    </a:lnTo>
                    <a:lnTo>
                      <a:pt x="24" y="2"/>
                    </a:lnTo>
                    <a:lnTo>
                      <a:pt x="19" y="0"/>
                    </a:lnTo>
                    <a:lnTo>
                      <a:pt x="19" y="0"/>
                    </a:lnTo>
                    <a:lnTo>
                      <a:pt x="12" y="0"/>
                    </a:lnTo>
                    <a:lnTo>
                      <a:pt x="12" y="0"/>
                    </a:lnTo>
                    <a:lnTo>
                      <a:pt x="9" y="2"/>
                    </a:lnTo>
                    <a:lnTo>
                      <a:pt x="9" y="5"/>
                    </a:lnTo>
                    <a:lnTo>
                      <a:pt x="9" y="5"/>
                    </a:lnTo>
                    <a:lnTo>
                      <a:pt x="12" y="10"/>
                    </a:lnTo>
                    <a:lnTo>
                      <a:pt x="14" y="12"/>
                    </a:lnTo>
                    <a:lnTo>
                      <a:pt x="14" y="12"/>
                    </a:lnTo>
                    <a:lnTo>
                      <a:pt x="14" y="15"/>
                    </a:lnTo>
                    <a:lnTo>
                      <a:pt x="14" y="20"/>
                    </a:lnTo>
                    <a:lnTo>
                      <a:pt x="14" y="20"/>
                    </a:lnTo>
                    <a:lnTo>
                      <a:pt x="9" y="24"/>
                    </a:lnTo>
                    <a:lnTo>
                      <a:pt x="9" y="24"/>
                    </a:lnTo>
                    <a:lnTo>
                      <a:pt x="7" y="27"/>
                    </a:lnTo>
                    <a:lnTo>
                      <a:pt x="2" y="29"/>
                    </a:lnTo>
                    <a:lnTo>
                      <a:pt x="2" y="29"/>
                    </a:lnTo>
                    <a:lnTo>
                      <a:pt x="2" y="32"/>
                    </a:lnTo>
                    <a:lnTo>
                      <a:pt x="0" y="34"/>
                    </a:lnTo>
                    <a:lnTo>
                      <a:pt x="0" y="34"/>
                    </a:lnTo>
                    <a:lnTo>
                      <a:pt x="2" y="44"/>
                    </a:lnTo>
                    <a:lnTo>
                      <a:pt x="2" y="44"/>
                    </a:lnTo>
                    <a:lnTo>
                      <a:pt x="7" y="49"/>
                    </a:lnTo>
                    <a:lnTo>
                      <a:pt x="7" y="49"/>
                    </a:lnTo>
                    <a:lnTo>
                      <a:pt x="9" y="54"/>
                    </a:lnTo>
                    <a:lnTo>
                      <a:pt x="9" y="54"/>
                    </a:lnTo>
                    <a:lnTo>
                      <a:pt x="9" y="61"/>
                    </a:lnTo>
                    <a:lnTo>
                      <a:pt x="9" y="61"/>
                    </a:lnTo>
                    <a:lnTo>
                      <a:pt x="12" y="71"/>
                    </a:lnTo>
                    <a:lnTo>
                      <a:pt x="12" y="71"/>
                    </a:lnTo>
                    <a:lnTo>
                      <a:pt x="9" y="80"/>
                    </a:lnTo>
                    <a:lnTo>
                      <a:pt x="9" y="80"/>
                    </a:lnTo>
                    <a:lnTo>
                      <a:pt x="12" y="83"/>
                    </a:lnTo>
                    <a:lnTo>
                      <a:pt x="14" y="85"/>
                    </a:lnTo>
                    <a:lnTo>
                      <a:pt x="14" y="85"/>
                    </a:lnTo>
                    <a:lnTo>
                      <a:pt x="21" y="90"/>
                    </a:lnTo>
                    <a:lnTo>
                      <a:pt x="21" y="90"/>
                    </a:lnTo>
                    <a:lnTo>
                      <a:pt x="24" y="90"/>
                    </a:lnTo>
                    <a:lnTo>
                      <a:pt x="26" y="93"/>
                    </a:lnTo>
                    <a:lnTo>
                      <a:pt x="26" y="93"/>
                    </a:lnTo>
                    <a:lnTo>
                      <a:pt x="26" y="93"/>
                    </a:lnTo>
                    <a:lnTo>
                      <a:pt x="29" y="93"/>
                    </a:lnTo>
                    <a:lnTo>
                      <a:pt x="31" y="88"/>
                    </a:lnTo>
                    <a:lnTo>
                      <a:pt x="31" y="88"/>
                    </a:lnTo>
                    <a:lnTo>
                      <a:pt x="34" y="83"/>
                    </a:lnTo>
                    <a:lnTo>
                      <a:pt x="36" y="80"/>
                    </a:lnTo>
                    <a:lnTo>
                      <a:pt x="36" y="80"/>
                    </a:lnTo>
                    <a:lnTo>
                      <a:pt x="39" y="78"/>
                    </a:lnTo>
                    <a:lnTo>
                      <a:pt x="41" y="76"/>
                    </a:lnTo>
                    <a:lnTo>
                      <a:pt x="41" y="76"/>
                    </a:lnTo>
                    <a:lnTo>
                      <a:pt x="46" y="73"/>
                    </a:lnTo>
                    <a:lnTo>
                      <a:pt x="46" y="73"/>
                    </a:lnTo>
                    <a:lnTo>
                      <a:pt x="51" y="71"/>
                    </a:lnTo>
                    <a:lnTo>
                      <a:pt x="51" y="71"/>
                    </a:lnTo>
                    <a:lnTo>
                      <a:pt x="56" y="68"/>
                    </a:lnTo>
                    <a:lnTo>
                      <a:pt x="56" y="68"/>
                    </a:lnTo>
                    <a:lnTo>
                      <a:pt x="60" y="68"/>
                    </a:lnTo>
                    <a:lnTo>
                      <a:pt x="60" y="68"/>
                    </a:lnTo>
                    <a:lnTo>
                      <a:pt x="65" y="66"/>
                    </a:lnTo>
                    <a:lnTo>
                      <a:pt x="65" y="66"/>
                    </a:lnTo>
                    <a:lnTo>
                      <a:pt x="70" y="63"/>
                    </a:lnTo>
                    <a:lnTo>
                      <a:pt x="70" y="63"/>
                    </a:lnTo>
                    <a:lnTo>
                      <a:pt x="75" y="61"/>
                    </a:lnTo>
                    <a:lnTo>
                      <a:pt x="75" y="61"/>
                    </a:lnTo>
                    <a:lnTo>
                      <a:pt x="82" y="59"/>
                    </a:lnTo>
                    <a:lnTo>
                      <a:pt x="82" y="59"/>
                    </a:lnTo>
                    <a:lnTo>
                      <a:pt x="85" y="51"/>
                    </a:lnTo>
                    <a:lnTo>
                      <a:pt x="85" y="51"/>
                    </a:lnTo>
                    <a:lnTo>
                      <a:pt x="85" y="49"/>
                    </a:lnTo>
                    <a:lnTo>
                      <a:pt x="80" y="49"/>
                    </a:lnTo>
                    <a:lnTo>
                      <a:pt x="80" y="49"/>
                    </a:lnTo>
                    <a:lnTo>
                      <a:pt x="75" y="44"/>
                    </a:lnTo>
                    <a:lnTo>
                      <a:pt x="75" y="44"/>
                    </a:lnTo>
                    <a:lnTo>
                      <a:pt x="75" y="41"/>
                    </a:lnTo>
                    <a:lnTo>
                      <a:pt x="73" y="37"/>
                    </a:lnTo>
                    <a:lnTo>
                      <a:pt x="73" y="37"/>
                    </a:lnTo>
                    <a:lnTo>
                      <a:pt x="70" y="34"/>
                    </a:lnTo>
                    <a:lnTo>
                      <a:pt x="65" y="34"/>
                    </a:lnTo>
                    <a:lnTo>
                      <a:pt x="65" y="34"/>
                    </a:lnTo>
                    <a:lnTo>
                      <a:pt x="65" y="32"/>
                    </a:lnTo>
                    <a:lnTo>
                      <a:pt x="65" y="27"/>
                    </a:lnTo>
                    <a:lnTo>
                      <a:pt x="65" y="27"/>
                    </a:lnTo>
                    <a:lnTo>
                      <a:pt x="65" y="24"/>
                    </a:lnTo>
                    <a:lnTo>
                      <a:pt x="65" y="24"/>
                    </a:lnTo>
                    <a:lnTo>
                      <a:pt x="58" y="17"/>
                    </a:lnTo>
                    <a:lnTo>
                      <a:pt x="58" y="17"/>
                    </a:lnTo>
                    <a:lnTo>
                      <a:pt x="43" y="10"/>
                    </a:lnTo>
                    <a:lnTo>
                      <a:pt x="43" y="10"/>
                    </a:lnTo>
                    <a:close/>
                  </a:path>
                </a:pathLst>
              </a:custGeom>
              <a:noFill/>
              <a:ln w="5">
                <a:solidFill>
                  <a:srgbClr val="808285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200" dirty="0"/>
              </a:p>
            </p:txBody>
          </p:sp>
          <p:sp>
            <p:nvSpPr>
              <p:cNvPr id="271" name="Freeform 397">
                <a:extLst>
                  <a:ext uri="{FF2B5EF4-FFF2-40B4-BE49-F238E27FC236}">
                    <a16:creationId xmlns:a16="http://schemas.microsoft.com/office/drawing/2014/main" id="{B383CD39-AE18-4708-8C2B-3455A423176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19" y="1236"/>
                <a:ext cx="54" cy="37"/>
              </a:xfrm>
              <a:custGeom>
                <a:avLst/>
                <a:gdLst>
                  <a:gd name="T0" fmla="*/ 44 w 54"/>
                  <a:gd name="T1" fmla="*/ 13 h 37"/>
                  <a:gd name="T2" fmla="*/ 44 w 54"/>
                  <a:gd name="T3" fmla="*/ 13 h 37"/>
                  <a:gd name="T4" fmla="*/ 44 w 54"/>
                  <a:gd name="T5" fmla="*/ 10 h 37"/>
                  <a:gd name="T6" fmla="*/ 51 w 54"/>
                  <a:gd name="T7" fmla="*/ 5 h 37"/>
                  <a:gd name="T8" fmla="*/ 54 w 54"/>
                  <a:gd name="T9" fmla="*/ 0 h 37"/>
                  <a:gd name="T10" fmla="*/ 54 w 54"/>
                  <a:gd name="T11" fmla="*/ 0 h 37"/>
                  <a:gd name="T12" fmla="*/ 51 w 54"/>
                  <a:gd name="T13" fmla="*/ 3 h 37"/>
                  <a:gd name="T14" fmla="*/ 49 w 54"/>
                  <a:gd name="T15" fmla="*/ 3 h 37"/>
                  <a:gd name="T16" fmla="*/ 51 w 54"/>
                  <a:gd name="T17" fmla="*/ 0 h 37"/>
                  <a:gd name="T18" fmla="*/ 46 w 54"/>
                  <a:gd name="T19" fmla="*/ 5 h 37"/>
                  <a:gd name="T20" fmla="*/ 41 w 54"/>
                  <a:gd name="T21" fmla="*/ 5 h 37"/>
                  <a:gd name="T22" fmla="*/ 37 w 54"/>
                  <a:gd name="T23" fmla="*/ 8 h 37"/>
                  <a:gd name="T24" fmla="*/ 37 w 54"/>
                  <a:gd name="T25" fmla="*/ 8 h 37"/>
                  <a:gd name="T26" fmla="*/ 29 w 54"/>
                  <a:gd name="T27" fmla="*/ 13 h 37"/>
                  <a:gd name="T28" fmla="*/ 24 w 54"/>
                  <a:gd name="T29" fmla="*/ 13 h 37"/>
                  <a:gd name="T30" fmla="*/ 22 w 54"/>
                  <a:gd name="T31" fmla="*/ 15 h 37"/>
                  <a:gd name="T32" fmla="*/ 20 w 54"/>
                  <a:gd name="T33" fmla="*/ 17 h 37"/>
                  <a:gd name="T34" fmla="*/ 12 w 54"/>
                  <a:gd name="T35" fmla="*/ 20 h 37"/>
                  <a:gd name="T36" fmla="*/ 0 w 54"/>
                  <a:gd name="T37" fmla="*/ 27 h 37"/>
                  <a:gd name="T38" fmla="*/ 0 w 54"/>
                  <a:gd name="T39" fmla="*/ 30 h 37"/>
                  <a:gd name="T40" fmla="*/ 5 w 54"/>
                  <a:gd name="T41" fmla="*/ 27 h 37"/>
                  <a:gd name="T42" fmla="*/ 2 w 54"/>
                  <a:gd name="T43" fmla="*/ 30 h 37"/>
                  <a:gd name="T44" fmla="*/ 0 w 54"/>
                  <a:gd name="T45" fmla="*/ 34 h 37"/>
                  <a:gd name="T46" fmla="*/ 0 w 54"/>
                  <a:gd name="T47" fmla="*/ 34 h 37"/>
                  <a:gd name="T48" fmla="*/ 0 w 54"/>
                  <a:gd name="T49" fmla="*/ 34 h 37"/>
                  <a:gd name="T50" fmla="*/ 5 w 54"/>
                  <a:gd name="T51" fmla="*/ 37 h 37"/>
                  <a:gd name="T52" fmla="*/ 10 w 54"/>
                  <a:gd name="T53" fmla="*/ 34 h 37"/>
                  <a:gd name="T54" fmla="*/ 17 w 54"/>
                  <a:gd name="T55" fmla="*/ 32 h 37"/>
                  <a:gd name="T56" fmla="*/ 22 w 54"/>
                  <a:gd name="T57" fmla="*/ 30 h 37"/>
                  <a:gd name="T58" fmla="*/ 15 w 54"/>
                  <a:gd name="T59" fmla="*/ 30 h 37"/>
                  <a:gd name="T60" fmla="*/ 20 w 54"/>
                  <a:gd name="T61" fmla="*/ 27 h 37"/>
                  <a:gd name="T62" fmla="*/ 24 w 54"/>
                  <a:gd name="T63" fmla="*/ 25 h 37"/>
                  <a:gd name="T64" fmla="*/ 37 w 54"/>
                  <a:gd name="T65" fmla="*/ 20 h 37"/>
                  <a:gd name="T66" fmla="*/ 41 w 54"/>
                  <a:gd name="T67" fmla="*/ 15 h 3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</a:cxnLst>
                <a:rect l="0" t="0" r="r" b="b"/>
                <a:pathLst>
                  <a:path w="54" h="37">
                    <a:moveTo>
                      <a:pt x="41" y="15"/>
                    </a:moveTo>
                    <a:lnTo>
                      <a:pt x="44" y="13"/>
                    </a:lnTo>
                    <a:lnTo>
                      <a:pt x="44" y="13"/>
                    </a:lnTo>
                    <a:lnTo>
                      <a:pt x="44" y="13"/>
                    </a:lnTo>
                    <a:lnTo>
                      <a:pt x="44" y="10"/>
                    </a:lnTo>
                    <a:lnTo>
                      <a:pt x="44" y="10"/>
                    </a:lnTo>
                    <a:lnTo>
                      <a:pt x="44" y="8"/>
                    </a:lnTo>
                    <a:lnTo>
                      <a:pt x="51" y="5"/>
                    </a:lnTo>
                    <a:lnTo>
                      <a:pt x="51" y="3"/>
                    </a:lnTo>
                    <a:lnTo>
                      <a:pt x="54" y="0"/>
                    </a:lnTo>
                    <a:lnTo>
                      <a:pt x="54" y="0"/>
                    </a:lnTo>
                    <a:lnTo>
                      <a:pt x="54" y="0"/>
                    </a:lnTo>
                    <a:lnTo>
                      <a:pt x="54" y="0"/>
                    </a:lnTo>
                    <a:lnTo>
                      <a:pt x="51" y="3"/>
                    </a:lnTo>
                    <a:lnTo>
                      <a:pt x="49" y="3"/>
                    </a:lnTo>
                    <a:lnTo>
                      <a:pt x="49" y="3"/>
                    </a:lnTo>
                    <a:lnTo>
                      <a:pt x="51" y="0"/>
                    </a:lnTo>
                    <a:lnTo>
                      <a:pt x="51" y="0"/>
                    </a:lnTo>
                    <a:lnTo>
                      <a:pt x="46" y="3"/>
                    </a:lnTo>
                    <a:lnTo>
                      <a:pt x="46" y="5"/>
                    </a:lnTo>
                    <a:lnTo>
                      <a:pt x="44" y="3"/>
                    </a:lnTo>
                    <a:lnTo>
                      <a:pt x="41" y="5"/>
                    </a:lnTo>
                    <a:lnTo>
                      <a:pt x="41" y="5"/>
                    </a:lnTo>
                    <a:lnTo>
                      <a:pt x="37" y="8"/>
                    </a:lnTo>
                    <a:lnTo>
                      <a:pt x="37" y="8"/>
                    </a:lnTo>
                    <a:lnTo>
                      <a:pt x="37" y="8"/>
                    </a:lnTo>
                    <a:lnTo>
                      <a:pt x="34" y="10"/>
                    </a:lnTo>
                    <a:lnTo>
                      <a:pt x="29" y="13"/>
                    </a:lnTo>
                    <a:lnTo>
                      <a:pt x="27" y="13"/>
                    </a:lnTo>
                    <a:lnTo>
                      <a:pt x="24" y="13"/>
                    </a:lnTo>
                    <a:lnTo>
                      <a:pt x="24" y="15"/>
                    </a:lnTo>
                    <a:lnTo>
                      <a:pt x="22" y="15"/>
                    </a:lnTo>
                    <a:lnTo>
                      <a:pt x="20" y="17"/>
                    </a:lnTo>
                    <a:lnTo>
                      <a:pt x="20" y="17"/>
                    </a:lnTo>
                    <a:lnTo>
                      <a:pt x="17" y="17"/>
                    </a:lnTo>
                    <a:lnTo>
                      <a:pt x="12" y="20"/>
                    </a:lnTo>
                    <a:lnTo>
                      <a:pt x="7" y="22"/>
                    </a:lnTo>
                    <a:lnTo>
                      <a:pt x="0" y="27"/>
                    </a:lnTo>
                    <a:lnTo>
                      <a:pt x="0" y="27"/>
                    </a:lnTo>
                    <a:lnTo>
                      <a:pt x="0" y="30"/>
                    </a:lnTo>
                    <a:lnTo>
                      <a:pt x="2" y="30"/>
                    </a:lnTo>
                    <a:lnTo>
                      <a:pt x="5" y="27"/>
                    </a:lnTo>
                    <a:lnTo>
                      <a:pt x="5" y="30"/>
                    </a:lnTo>
                    <a:lnTo>
                      <a:pt x="2" y="30"/>
                    </a:lnTo>
                    <a:lnTo>
                      <a:pt x="0" y="32"/>
                    </a:lnTo>
                    <a:lnTo>
                      <a:pt x="0" y="34"/>
                    </a:lnTo>
                    <a:lnTo>
                      <a:pt x="0" y="34"/>
                    </a:lnTo>
                    <a:lnTo>
                      <a:pt x="0" y="34"/>
                    </a:lnTo>
                    <a:lnTo>
                      <a:pt x="0" y="34"/>
                    </a:lnTo>
                    <a:lnTo>
                      <a:pt x="0" y="34"/>
                    </a:lnTo>
                    <a:lnTo>
                      <a:pt x="2" y="37"/>
                    </a:lnTo>
                    <a:lnTo>
                      <a:pt x="5" y="37"/>
                    </a:lnTo>
                    <a:lnTo>
                      <a:pt x="5" y="37"/>
                    </a:lnTo>
                    <a:lnTo>
                      <a:pt x="10" y="34"/>
                    </a:lnTo>
                    <a:lnTo>
                      <a:pt x="15" y="32"/>
                    </a:lnTo>
                    <a:lnTo>
                      <a:pt x="17" y="32"/>
                    </a:lnTo>
                    <a:lnTo>
                      <a:pt x="22" y="30"/>
                    </a:lnTo>
                    <a:lnTo>
                      <a:pt x="22" y="30"/>
                    </a:lnTo>
                    <a:lnTo>
                      <a:pt x="17" y="30"/>
                    </a:lnTo>
                    <a:lnTo>
                      <a:pt x="15" y="30"/>
                    </a:lnTo>
                    <a:lnTo>
                      <a:pt x="17" y="30"/>
                    </a:lnTo>
                    <a:lnTo>
                      <a:pt x="20" y="27"/>
                    </a:lnTo>
                    <a:lnTo>
                      <a:pt x="20" y="27"/>
                    </a:lnTo>
                    <a:lnTo>
                      <a:pt x="24" y="25"/>
                    </a:lnTo>
                    <a:lnTo>
                      <a:pt x="29" y="22"/>
                    </a:lnTo>
                    <a:lnTo>
                      <a:pt x="37" y="20"/>
                    </a:lnTo>
                    <a:lnTo>
                      <a:pt x="37" y="17"/>
                    </a:lnTo>
                    <a:lnTo>
                      <a:pt x="41" y="15"/>
                    </a:lnTo>
                  </a:path>
                </a:pathLst>
              </a:custGeom>
              <a:noFill/>
              <a:ln w="5">
                <a:solidFill>
                  <a:srgbClr val="808285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200" dirty="0"/>
              </a:p>
            </p:txBody>
          </p:sp>
          <p:sp>
            <p:nvSpPr>
              <p:cNvPr id="272" name="Freeform 398">
                <a:extLst>
                  <a:ext uri="{FF2B5EF4-FFF2-40B4-BE49-F238E27FC236}">
                    <a16:creationId xmlns:a16="http://schemas.microsoft.com/office/drawing/2014/main" id="{C13B79F8-0DCB-4376-96EE-C2512E272CC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60" y="1309"/>
                <a:ext cx="64" cy="52"/>
              </a:xfrm>
              <a:custGeom>
                <a:avLst/>
                <a:gdLst>
                  <a:gd name="T0" fmla="*/ 64 w 64"/>
                  <a:gd name="T1" fmla="*/ 5 h 52"/>
                  <a:gd name="T2" fmla="*/ 61 w 64"/>
                  <a:gd name="T3" fmla="*/ 3 h 52"/>
                  <a:gd name="T4" fmla="*/ 59 w 64"/>
                  <a:gd name="T5" fmla="*/ 0 h 52"/>
                  <a:gd name="T6" fmla="*/ 52 w 64"/>
                  <a:gd name="T7" fmla="*/ 0 h 52"/>
                  <a:gd name="T8" fmla="*/ 39 w 64"/>
                  <a:gd name="T9" fmla="*/ 0 h 52"/>
                  <a:gd name="T10" fmla="*/ 30 w 64"/>
                  <a:gd name="T11" fmla="*/ 3 h 52"/>
                  <a:gd name="T12" fmla="*/ 27 w 64"/>
                  <a:gd name="T13" fmla="*/ 5 h 52"/>
                  <a:gd name="T14" fmla="*/ 25 w 64"/>
                  <a:gd name="T15" fmla="*/ 5 h 52"/>
                  <a:gd name="T16" fmla="*/ 25 w 64"/>
                  <a:gd name="T17" fmla="*/ 5 h 52"/>
                  <a:gd name="T18" fmla="*/ 22 w 64"/>
                  <a:gd name="T19" fmla="*/ 8 h 52"/>
                  <a:gd name="T20" fmla="*/ 15 w 64"/>
                  <a:gd name="T21" fmla="*/ 13 h 52"/>
                  <a:gd name="T22" fmla="*/ 8 w 64"/>
                  <a:gd name="T23" fmla="*/ 20 h 52"/>
                  <a:gd name="T24" fmla="*/ 3 w 64"/>
                  <a:gd name="T25" fmla="*/ 25 h 52"/>
                  <a:gd name="T26" fmla="*/ 0 w 64"/>
                  <a:gd name="T27" fmla="*/ 27 h 52"/>
                  <a:gd name="T28" fmla="*/ 0 w 64"/>
                  <a:gd name="T29" fmla="*/ 35 h 52"/>
                  <a:gd name="T30" fmla="*/ 8 w 64"/>
                  <a:gd name="T31" fmla="*/ 37 h 52"/>
                  <a:gd name="T32" fmla="*/ 8 w 64"/>
                  <a:gd name="T33" fmla="*/ 37 h 52"/>
                  <a:gd name="T34" fmla="*/ 10 w 64"/>
                  <a:gd name="T35" fmla="*/ 39 h 52"/>
                  <a:gd name="T36" fmla="*/ 15 w 64"/>
                  <a:gd name="T37" fmla="*/ 37 h 52"/>
                  <a:gd name="T38" fmla="*/ 13 w 64"/>
                  <a:gd name="T39" fmla="*/ 35 h 52"/>
                  <a:gd name="T40" fmla="*/ 13 w 64"/>
                  <a:gd name="T41" fmla="*/ 35 h 52"/>
                  <a:gd name="T42" fmla="*/ 15 w 64"/>
                  <a:gd name="T43" fmla="*/ 30 h 52"/>
                  <a:gd name="T44" fmla="*/ 15 w 64"/>
                  <a:gd name="T45" fmla="*/ 32 h 52"/>
                  <a:gd name="T46" fmla="*/ 15 w 64"/>
                  <a:gd name="T47" fmla="*/ 37 h 52"/>
                  <a:gd name="T48" fmla="*/ 15 w 64"/>
                  <a:gd name="T49" fmla="*/ 39 h 52"/>
                  <a:gd name="T50" fmla="*/ 10 w 64"/>
                  <a:gd name="T51" fmla="*/ 42 h 52"/>
                  <a:gd name="T52" fmla="*/ 10 w 64"/>
                  <a:gd name="T53" fmla="*/ 44 h 52"/>
                  <a:gd name="T54" fmla="*/ 15 w 64"/>
                  <a:gd name="T55" fmla="*/ 49 h 52"/>
                  <a:gd name="T56" fmla="*/ 18 w 64"/>
                  <a:gd name="T57" fmla="*/ 47 h 52"/>
                  <a:gd name="T58" fmla="*/ 20 w 64"/>
                  <a:gd name="T59" fmla="*/ 39 h 52"/>
                  <a:gd name="T60" fmla="*/ 25 w 64"/>
                  <a:gd name="T61" fmla="*/ 37 h 52"/>
                  <a:gd name="T62" fmla="*/ 25 w 64"/>
                  <a:gd name="T63" fmla="*/ 35 h 52"/>
                  <a:gd name="T64" fmla="*/ 27 w 64"/>
                  <a:gd name="T65" fmla="*/ 35 h 52"/>
                  <a:gd name="T66" fmla="*/ 27 w 64"/>
                  <a:gd name="T67" fmla="*/ 32 h 52"/>
                  <a:gd name="T68" fmla="*/ 27 w 64"/>
                  <a:gd name="T69" fmla="*/ 30 h 52"/>
                  <a:gd name="T70" fmla="*/ 30 w 64"/>
                  <a:gd name="T71" fmla="*/ 27 h 52"/>
                  <a:gd name="T72" fmla="*/ 32 w 64"/>
                  <a:gd name="T73" fmla="*/ 27 h 52"/>
                  <a:gd name="T74" fmla="*/ 35 w 64"/>
                  <a:gd name="T75" fmla="*/ 22 h 52"/>
                  <a:gd name="T76" fmla="*/ 37 w 64"/>
                  <a:gd name="T77" fmla="*/ 22 h 52"/>
                  <a:gd name="T78" fmla="*/ 39 w 64"/>
                  <a:gd name="T79" fmla="*/ 20 h 52"/>
                  <a:gd name="T80" fmla="*/ 42 w 64"/>
                  <a:gd name="T81" fmla="*/ 18 h 52"/>
                  <a:gd name="T82" fmla="*/ 47 w 64"/>
                  <a:gd name="T83" fmla="*/ 13 h 52"/>
                  <a:gd name="T84" fmla="*/ 44 w 64"/>
                  <a:gd name="T85" fmla="*/ 10 h 52"/>
                  <a:gd name="T86" fmla="*/ 42 w 64"/>
                  <a:gd name="T87" fmla="*/ 10 h 52"/>
                  <a:gd name="T88" fmla="*/ 47 w 64"/>
                  <a:gd name="T89" fmla="*/ 10 h 52"/>
                  <a:gd name="T90" fmla="*/ 52 w 64"/>
                  <a:gd name="T91" fmla="*/ 8 h 52"/>
                  <a:gd name="T92" fmla="*/ 57 w 64"/>
                  <a:gd name="T93" fmla="*/ 10 h 52"/>
                  <a:gd name="T94" fmla="*/ 59 w 64"/>
                  <a:gd name="T95" fmla="*/ 8 h 52"/>
                  <a:gd name="T96" fmla="*/ 64 w 64"/>
                  <a:gd name="T97" fmla="*/ 8 h 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</a:cxnLst>
                <a:rect l="0" t="0" r="r" b="b"/>
                <a:pathLst>
                  <a:path w="64" h="52">
                    <a:moveTo>
                      <a:pt x="64" y="8"/>
                    </a:moveTo>
                    <a:lnTo>
                      <a:pt x="64" y="5"/>
                    </a:lnTo>
                    <a:lnTo>
                      <a:pt x="64" y="5"/>
                    </a:lnTo>
                    <a:lnTo>
                      <a:pt x="61" y="3"/>
                    </a:lnTo>
                    <a:lnTo>
                      <a:pt x="61" y="3"/>
                    </a:lnTo>
                    <a:lnTo>
                      <a:pt x="59" y="0"/>
                    </a:lnTo>
                    <a:lnTo>
                      <a:pt x="57" y="0"/>
                    </a:lnTo>
                    <a:lnTo>
                      <a:pt x="52" y="0"/>
                    </a:lnTo>
                    <a:lnTo>
                      <a:pt x="44" y="0"/>
                    </a:lnTo>
                    <a:lnTo>
                      <a:pt x="39" y="0"/>
                    </a:lnTo>
                    <a:lnTo>
                      <a:pt x="35" y="0"/>
                    </a:lnTo>
                    <a:lnTo>
                      <a:pt x="30" y="3"/>
                    </a:lnTo>
                    <a:lnTo>
                      <a:pt x="30" y="3"/>
                    </a:lnTo>
                    <a:lnTo>
                      <a:pt x="27" y="5"/>
                    </a:lnTo>
                    <a:lnTo>
                      <a:pt x="27" y="5"/>
                    </a:lnTo>
                    <a:lnTo>
                      <a:pt x="25" y="5"/>
                    </a:lnTo>
                    <a:lnTo>
                      <a:pt x="25" y="5"/>
                    </a:lnTo>
                    <a:lnTo>
                      <a:pt x="25" y="5"/>
                    </a:lnTo>
                    <a:lnTo>
                      <a:pt x="25" y="5"/>
                    </a:lnTo>
                    <a:lnTo>
                      <a:pt x="22" y="8"/>
                    </a:lnTo>
                    <a:lnTo>
                      <a:pt x="18" y="10"/>
                    </a:lnTo>
                    <a:lnTo>
                      <a:pt x="15" y="13"/>
                    </a:lnTo>
                    <a:lnTo>
                      <a:pt x="10" y="18"/>
                    </a:lnTo>
                    <a:lnTo>
                      <a:pt x="8" y="20"/>
                    </a:lnTo>
                    <a:lnTo>
                      <a:pt x="5" y="22"/>
                    </a:lnTo>
                    <a:lnTo>
                      <a:pt x="3" y="25"/>
                    </a:lnTo>
                    <a:lnTo>
                      <a:pt x="3" y="25"/>
                    </a:lnTo>
                    <a:lnTo>
                      <a:pt x="0" y="27"/>
                    </a:lnTo>
                    <a:lnTo>
                      <a:pt x="0" y="30"/>
                    </a:lnTo>
                    <a:lnTo>
                      <a:pt x="0" y="35"/>
                    </a:lnTo>
                    <a:lnTo>
                      <a:pt x="3" y="35"/>
                    </a:lnTo>
                    <a:lnTo>
                      <a:pt x="8" y="37"/>
                    </a:lnTo>
                    <a:lnTo>
                      <a:pt x="8" y="37"/>
                    </a:lnTo>
                    <a:lnTo>
                      <a:pt x="8" y="37"/>
                    </a:lnTo>
                    <a:lnTo>
                      <a:pt x="10" y="39"/>
                    </a:lnTo>
                    <a:lnTo>
                      <a:pt x="10" y="39"/>
                    </a:lnTo>
                    <a:lnTo>
                      <a:pt x="13" y="37"/>
                    </a:lnTo>
                    <a:lnTo>
                      <a:pt x="15" y="37"/>
                    </a:lnTo>
                    <a:lnTo>
                      <a:pt x="15" y="35"/>
                    </a:lnTo>
                    <a:lnTo>
                      <a:pt x="13" y="35"/>
                    </a:lnTo>
                    <a:lnTo>
                      <a:pt x="13" y="35"/>
                    </a:lnTo>
                    <a:lnTo>
                      <a:pt x="13" y="35"/>
                    </a:lnTo>
                    <a:lnTo>
                      <a:pt x="13" y="32"/>
                    </a:lnTo>
                    <a:lnTo>
                      <a:pt x="15" y="30"/>
                    </a:lnTo>
                    <a:lnTo>
                      <a:pt x="15" y="30"/>
                    </a:lnTo>
                    <a:lnTo>
                      <a:pt x="15" y="32"/>
                    </a:lnTo>
                    <a:lnTo>
                      <a:pt x="15" y="35"/>
                    </a:lnTo>
                    <a:lnTo>
                      <a:pt x="15" y="37"/>
                    </a:lnTo>
                    <a:lnTo>
                      <a:pt x="15" y="39"/>
                    </a:lnTo>
                    <a:lnTo>
                      <a:pt x="15" y="39"/>
                    </a:lnTo>
                    <a:lnTo>
                      <a:pt x="13" y="42"/>
                    </a:lnTo>
                    <a:lnTo>
                      <a:pt x="10" y="42"/>
                    </a:lnTo>
                    <a:lnTo>
                      <a:pt x="10" y="44"/>
                    </a:lnTo>
                    <a:lnTo>
                      <a:pt x="10" y="44"/>
                    </a:lnTo>
                    <a:lnTo>
                      <a:pt x="15" y="52"/>
                    </a:lnTo>
                    <a:lnTo>
                      <a:pt x="15" y="49"/>
                    </a:lnTo>
                    <a:lnTo>
                      <a:pt x="18" y="49"/>
                    </a:lnTo>
                    <a:lnTo>
                      <a:pt x="18" y="47"/>
                    </a:lnTo>
                    <a:lnTo>
                      <a:pt x="20" y="39"/>
                    </a:lnTo>
                    <a:lnTo>
                      <a:pt x="20" y="39"/>
                    </a:lnTo>
                    <a:lnTo>
                      <a:pt x="22" y="39"/>
                    </a:lnTo>
                    <a:lnTo>
                      <a:pt x="25" y="37"/>
                    </a:lnTo>
                    <a:lnTo>
                      <a:pt x="25" y="35"/>
                    </a:lnTo>
                    <a:lnTo>
                      <a:pt x="25" y="35"/>
                    </a:lnTo>
                    <a:lnTo>
                      <a:pt x="27" y="35"/>
                    </a:lnTo>
                    <a:lnTo>
                      <a:pt x="27" y="35"/>
                    </a:lnTo>
                    <a:lnTo>
                      <a:pt x="27" y="35"/>
                    </a:lnTo>
                    <a:lnTo>
                      <a:pt x="27" y="32"/>
                    </a:lnTo>
                    <a:lnTo>
                      <a:pt x="27" y="30"/>
                    </a:lnTo>
                    <a:lnTo>
                      <a:pt x="27" y="30"/>
                    </a:lnTo>
                    <a:lnTo>
                      <a:pt x="30" y="27"/>
                    </a:lnTo>
                    <a:lnTo>
                      <a:pt x="30" y="27"/>
                    </a:lnTo>
                    <a:lnTo>
                      <a:pt x="32" y="27"/>
                    </a:lnTo>
                    <a:lnTo>
                      <a:pt x="32" y="27"/>
                    </a:lnTo>
                    <a:lnTo>
                      <a:pt x="32" y="27"/>
                    </a:lnTo>
                    <a:lnTo>
                      <a:pt x="35" y="22"/>
                    </a:lnTo>
                    <a:lnTo>
                      <a:pt x="37" y="22"/>
                    </a:lnTo>
                    <a:lnTo>
                      <a:pt x="37" y="22"/>
                    </a:lnTo>
                    <a:lnTo>
                      <a:pt x="39" y="22"/>
                    </a:lnTo>
                    <a:lnTo>
                      <a:pt x="39" y="20"/>
                    </a:lnTo>
                    <a:lnTo>
                      <a:pt x="39" y="18"/>
                    </a:lnTo>
                    <a:lnTo>
                      <a:pt x="42" y="18"/>
                    </a:lnTo>
                    <a:lnTo>
                      <a:pt x="44" y="18"/>
                    </a:lnTo>
                    <a:lnTo>
                      <a:pt x="47" y="13"/>
                    </a:lnTo>
                    <a:lnTo>
                      <a:pt x="47" y="13"/>
                    </a:lnTo>
                    <a:lnTo>
                      <a:pt x="44" y="10"/>
                    </a:lnTo>
                    <a:lnTo>
                      <a:pt x="42" y="10"/>
                    </a:lnTo>
                    <a:lnTo>
                      <a:pt x="42" y="10"/>
                    </a:lnTo>
                    <a:lnTo>
                      <a:pt x="44" y="10"/>
                    </a:lnTo>
                    <a:lnTo>
                      <a:pt x="47" y="10"/>
                    </a:lnTo>
                    <a:lnTo>
                      <a:pt x="52" y="8"/>
                    </a:lnTo>
                    <a:lnTo>
                      <a:pt x="52" y="8"/>
                    </a:lnTo>
                    <a:lnTo>
                      <a:pt x="54" y="8"/>
                    </a:lnTo>
                    <a:lnTo>
                      <a:pt x="57" y="10"/>
                    </a:lnTo>
                    <a:lnTo>
                      <a:pt x="59" y="10"/>
                    </a:lnTo>
                    <a:lnTo>
                      <a:pt x="59" y="8"/>
                    </a:lnTo>
                    <a:lnTo>
                      <a:pt x="61" y="8"/>
                    </a:lnTo>
                    <a:lnTo>
                      <a:pt x="64" y="8"/>
                    </a:lnTo>
                  </a:path>
                </a:pathLst>
              </a:custGeom>
              <a:noFill/>
              <a:ln w="5">
                <a:solidFill>
                  <a:srgbClr val="808285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200" dirty="0"/>
              </a:p>
            </p:txBody>
          </p:sp>
          <p:sp>
            <p:nvSpPr>
              <p:cNvPr id="273" name="Freeform 399">
                <a:extLst>
                  <a:ext uri="{FF2B5EF4-FFF2-40B4-BE49-F238E27FC236}">
                    <a16:creationId xmlns:a16="http://schemas.microsoft.com/office/drawing/2014/main" id="{595CD636-2FEF-44BC-B772-F44402DFD1C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46" y="1529"/>
                <a:ext cx="29" cy="49"/>
              </a:xfrm>
              <a:custGeom>
                <a:avLst/>
                <a:gdLst>
                  <a:gd name="T0" fmla="*/ 29 w 29"/>
                  <a:gd name="T1" fmla="*/ 7 h 49"/>
                  <a:gd name="T2" fmla="*/ 29 w 29"/>
                  <a:gd name="T3" fmla="*/ 5 h 49"/>
                  <a:gd name="T4" fmla="*/ 29 w 29"/>
                  <a:gd name="T5" fmla="*/ 2 h 49"/>
                  <a:gd name="T6" fmla="*/ 29 w 29"/>
                  <a:gd name="T7" fmla="*/ 2 h 49"/>
                  <a:gd name="T8" fmla="*/ 24 w 29"/>
                  <a:gd name="T9" fmla="*/ 2 h 49"/>
                  <a:gd name="T10" fmla="*/ 24 w 29"/>
                  <a:gd name="T11" fmla="*/ 0 h 49"/>
                  <a:gd name="T12" fmla="*/ 22 w 29"/>
                  <a:gd name="T13" fmla="*/ 2 h 49"/>
                  <a:gd name="T14" fmla="*/ 22 w 29"/>
                  <a:gd name="T15" fmla="*/ 2 h 49"/>
                  <a:gd name="T16" fmla="*/ 22 w 29"/>
                  <a:gd name="T17" fmla="*/ 5 h 49"/>
                  <a:gd name="T18" fmla="*/ 19 w 29"/>
                  <a:gd name="T19" fmla="*/ 5 h 49"/>
                  <a:gd name="T20" fmla="*/ 19 w 29"/>
                  <a:gd name="T21" fmla="*/ 10 h 49"/>
                  <a:gd name="T22" fmla="*/ 17 w 29"/>
                  <a:gd name="T23" fmla="*/ 12 h 49"/>
                  <a:gd name="T24" fmla="*/ 14 w 29"/>
                  <a:gd name="T25" fmla="*/ 14 h 49"/>
                  <a:gd name="T26" fmla="*/ 12 w 29"/>
                  <a:gd name="T27" fmla="*/ 14 h 49"/>
                  <a:gd name="T28" fmla="*/ 12 w 29"/>
                  <a:gd name="T29" fmla="*/ 14 h 49"/>
                  <a:gd name="T30" fmla="*/ 10 w 29"/>
                  <a:gd name="T31" fmla="*/ 17 h 49"/>
                  <a:gd name="T32" fmla="*/ 10 w 29"/>
                  <a:gd name="T33" fmla="*/ 22 h 49"/>
                  <a:gd name="T34" fmla="*/ 7 w 29"/>
                  <a:gd name="T35" fmla="*/ 24 h 49"/>
                  <a:gd name="T36" fmla="*/ 7 w 29"/>
                  <a:gd name="T37" fmla="*/ 24 h 49"/>
                  <a:gd name="T38" fmla="*/ 7 w 29"/>
                  <a:gd name="T39" fmla="*/ 24 h 49"/>
                  <a:gd name="T40" fmla="*/ 2 w 29"/>
                  <a:gd name="T41" fmla="*/ 32 h 49"/>
                  <a:gd name="T42" fmla="*/ 0 w 29"/>
                  <a:gd name="T43" fmla="*/ 39 h 49"/>
                  <a:gd name="T44" fmla="*/ 2 w 29"/>
                  <a:gd name="T45" fmla="*/ 46 h 49"/>
                  <a:gd name="T46" fmla="*/ 7 w 29"/>
                  <a:gd name="T47" fmla="*/ 49 h 49"/>
                  <a:gd name="T48" fmla="*/ 12 w 29"/>
                  <a:gd name="T49" fmla="*/ 44 h 49"/>
                  <a:gd name="T50" fmla="*/ 12 w 29"/>
                  <a:gd name="T51" fmla="*/ 39 h 49"/>
                  <a:gd name="T52" fmla="*/ 14 w 29"/>
                  <a:gd name="T53" fmla="*/ 39 h 49"/>
                  <a:gd name="T54" fmla="*/ 17 w 29"/>
                  <a:gd name="T55" fmla="*/ 36 h 49"/>
                  <a:gd name="T56" fmla="*/ 14 w 29"/>
                  <a:gd name="T57" fmla="*/ 32 h 49"/>
                  <a:gd name="T58" fmla="*/ 19 w 29"/>
                  <a:gd name="T59" fmla="*/ 24 h 49"/>
                  <a:gd name="T60" fmla="*/ 19 w 29"/>
                  <a:gd name="T61" fmla="*/ 24 h 49"/>
                  <a:gd name="T62" fmla="*/ 22 w 29"/>
                  <a:gd name="T63" fmla="*/ 24 h 49"/>
                  <a:gd name="T64" fmla="*/ 22 w 29"/>
                  <a:gd name="T65" fmla="*/ 24 h 49"/>
                  <a:gd name="T66" fmla="*/ 22 w 29"/>
                  <a:gd name="T67" fmla="*/ 22 h 49"/>
                  <a:gd name="T68" fmla="*/ 24 w 29"/>
                  <a:gd name="T69" fmla="*/ 19 h 49"/>
                  <a:gd name="T70" fmla="*/ 24 w 29"/>
                  <a:gd name="T71" fmla="*/ 19 h 49"/>
                  <a:gd name="T72" fmla="*/ 22 w 29"/>
                  <a:gd name="T73" fmla="*/ 17 h 49"/>
                  <a:gd name="T74" fmla="*/ 22 w 29"/>
                  <a:gd name="T75" fmla="*/ 14 h 49"/>
                  <a:gd name="T76" fmla="*/ 24 w 29"/>
                  <a:gd name="T77" fmla="*/ 17 h 49"/>
                  <a:gd name="T78" fmla="*/ 24 w 29"/>
                  <a:gd name="T79" fmla="*/ 14 h 49"/>
                  <a:gd name="T80" fmla="*/ 24 w 29"/>
                  <a:gd name="T81" fmla="*/ 12 h 49"/>
                  <a:gd name="T82" fmla="*/ 24 w 29"/>
                  <a:gd name="T83" fmla="*/ 7 h 49"/>
                  <a:gd name="T84" fmla="*/ 24 w 29"/>
                  <a:gd name="T85" fmla="*/ 7 h 49"/>
                  <a:gd name="T86" fmla="*/ 27 w 29"/>
                  <a:gd name="T87" fmla="*/ 7 h 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</a:cxnLst>
                <a:rect l="0" t="0" r="r" b="b"/>
                <a:pathLst>
                  <a:path w="29" h="49">
                    <a:moveTo>
                      <a:pt x="29" y="10"/>
                    </a:moveTo>
                    <a:lnTo>
                      <a:pt x="29" y="7"/>
                    </a:lnTo>
                    <a:lnTo>
                      <a:pt x="29" y="5"/>
                    </a:lnTo>
                    <a:lnTo>
                      <a:pt x="29" y="5"/>
                    </a:lnTo>
                    <a:lnTo>
                      <a:pt x="29" y="5"/>
                    </a:lnTo>
                    <a:lnTo>
                      <a:pt x="29" y="2"/>
                    </a:lnTo>
                    <a:lnTo>
                      <a:pt x="29" y="2"/>
                    </a:lnTo>
                    <a:lnTo>
                      <a:pt x="29" y="2"/>
                    </a:lnTo>
                    <a:lnTo>
                      <a:pt x="27" y="2"/>
                    </a:lnTo>
                    <a:lnTo>
                      <a:pt x="24" y="2"/>
                    </a:lnTo>
                    <a:lnTo>
                      <a:pt x="24" y="2"/>
                    </a:lnTo>
                    <a:lnTo>
                      <a:pt x="24" y="0"/>
                    </a:lnTo>
                    <a:lnTo>
                      <a:pt x="22" y="0"/>
                    </a:lnTo>
                    <a:lnTo>
                      <a:pt x="22" y="2"/>
                    </a:lnTo>
                    <a:lnTo>
                      <a:pt x="22" y="2"/>
                    </a:lnTo>
                    <a:lnTo>
                      <a:pt x="22" y="2"/>
                    </a:lnTo>
                    <a:lnTo>
                      <a:pt x="22" y="5"/>
                    </a:lnTo>
                    <a:lnTo>
                      <a:pt x="22" y="5"/>
                    </a:lnTo>
                    <a:lnTo>
                      <a:pt x="22" y="5"/>
                    </a:lnTo>
                    <a:lnTo>
                      <a:pt x="19" y="5"/>
                    </a:lnTo>
                    <a:lnTo>
                      <a:pt x="19" y="10"/>
                    </a:lnTo>
                    <a:lnTo>
                      <a:pt x="19" y="10"/>
                    </a:lnTo>
                    <a:lnTo>
                      <a:pt x="19" y="12"/>
                    </a:lnTo>
                    <a:lnTo>
                      <a:pt x="17" y="12"/>
                    </a:lnTo>
                    <a:lnTo>
                      <a:pt x="14" y="12"/>
                    </a:lnTo>
                    <a:lnTo>
                      <a:pt x="14" y="14"/>
                    </a:lnTo>
                    <a:lnTo>
                      <a:pt x="14" y="14"/>
                    </a:lnTo>
                    <a:lnTo>
                      <a:pt x="12" y="14"/>
                    </a:lnTo>
                    <a:lnTo>
                      <a:pt x="12" y="14"/>
                    </a:lnTo>
                    <a:lnTo>
                      <a:pt x="12" y="14"/>
                    </a:lnTo>
                    <a:lnTo>
                      <a:pt x="10" y="17"/>
                    </a:lnTo>
                    <a:lnTo>
                      <a:pt x="10" y="17"/>
                    </a:lnTo>
                    <a:lnTo>
                      <a:pt x="10" y="22"/>
                    </a:lnTo>
                    <a:lnTo>
                      <a:pt x="10" y="22"/>
                    </a:lnTo>
                    <a:lnTo>
                      <a:pt x="7" y="24"/>
                    </a:lnTo>
                    <a:lnTo>
                      <a:pt x="7" y="24"/>
                    </a:lnTo>
                    <a:lnTo>
                      <a:pt x="7" y="24"/>
                    </a:lnTo>
                    <a:lnTo>
                      <a:pt x="7" y="24"/>
                    </a:lnTo>
                    <a:lnTo>
                      <a:pt x="7" y="24"/>
                    </a:lnTo>
                    <a:lnTo>
                      <a:pt x="7" y="24"/>
                    </a:lnTo>
                    <a:lnTo>
                      <a:pt x="7" y="24"/>
                    </a:lnTo>
                    <a:lnTo>
                      <a:pt x="2" y="32"/>
                    </a:lnTo>
                    <a:lnTo>
                      <a:pt x="0" y="34"/>
                    </a:lnTo>
                    <a:lnTo>
                      <a:pt x="0" y="39"/>
                    </a:lnTo>
                    <a:lnTo>
                      <a:pt x="0" y="41"/>
                    </a:lnTo>
                    <a:lnTo>
                      <a:pt x="2" y="46"/>
                    </a:lnTo>
                    <a:lnTo>
                      <a:pt x="5" y="49"/>
                    </a:lnTo>
                    <a:lnTo>
                      <a:pt x="7" y="49"/>
                    </a:lnTo>
                    <a:lnTo>
                      <a:pt x="10" y="46"/>
                    </a:lnTo>
                    <a:lnTo>
                      <a:pt x="12" y="44"/>
                    </a:lnTo>
                    <a:lnTo>
                      <a:pt x="12" y="41"/>
                    </a:lnTo>
                    <a:lnTo>
                      <a:pt x="12" y="39"/>
                    </a:lnTo>
                    <a:lnTo>
                      <a:pt x="12" y="39"/>
                    </a:lnTo>
                    <a:lnTo>
                      <a:pt x="14" y="39"/>
                    </a:lnTo>
                    <a:lnTo>
                      <a:pt x="14" y="36"/>
                    </a:lnTo>
                    <a:lnTo>
                      <a:pt x="17" y="36"/>
                    </a:lnTo>
                    <a:lnTo>
                      <a:pt x="14" y="34"/>
                    </a:lnTo>
                    <a:lnTo>
                      <a:pt x="14" y="32"/>
                    </a:lnTo>
                    <a:lnTo>
                      <a:pt x="19" y="27"/>
                    </a:lnTo>
                    <a:lnTo>
                      <a:pt x="19" y="24"/>
                    </a:lnTo>
                    <a:lnTo>
                      <a:pt x="19" y="24"/>
                    </a:lnTo>
                    <a:lnTo>
                      <a:pt x="19" y="24"/>
                    </a:lnTo>
                    <a:lnTo>
                      <a:pt x="22" y="24"/>
                    </a:lnTo>
                    <a:lnTo>
                      <a:pt x="22" y="24"/>
                    </a:lnTo>
                    <a:lnTo>
                      <a:pt x="22" y="24"/>
                    </a:lnTo>
                    <a:lnTo>
                      <a:pt x="22" y="24"/>
                    </a:lnTo>
                    <a:lnTo>
                      <a:pt x="22" y="22"/>
                    </a:lnTo>
                    <a:lnTo>
                      <a:pt x="22" y="22"/>
                    </a:lnTo>
                    <a:lnTo>
                      <a:pt x="22" y="22"/>
                    </a:lnTo>
                    <a:lnTo>
                      <a:pt x="24" y="19"/>
                    </a:lnTo>
                    <a:lnTo>
                      <a:pt x="24" y="19"/>
                    </a:lnTo>
                    <a:lnTo>
                      <a:pt x="24" y="19"/>
                    </a:lnTo>
                    <a:lnTo>
                      <a:pt x="24" y="19"/>
                    </a:lnTo>
                    <a:lnTo>
                      <a:pt x="22" y="17"/>
                    </a:lnTo>
                    <a:lnTo>
                      <a:pt x="22" y="14"/>
                    </a:lnTo>
                    <a:lnTo>
                      <a:pt x="22" y="14"/>
                    </a:lnTo>
                    <a:lnTo>
                      <a:pt x="24" y="14"/>
                    </a:lnTo>
                    <a:lnTo>
                      <a:pt x="24" y="17"/>
                    </a:lnTo>
                    <a:lnTo>
                      <a:pt x="24" y="14"/>
                    </a:lnTo>
                    <a:lnTo>
                      <a:pt x="24" y="14"/>
                    </a:lnTo>
                    <a:lnTo>
                      <a:pt x="24" y="12"/>
                    </a:lnTo>
                    <a:lnTo>
                      <a:pt x="24" y="12"/>
                    </a:lnTo>
                    <a:lnTo>
                      <a:pt x="24" y="10"/>
                    </a:lnTo>
                    <a:lnTo>
                      <a:pt x="24" y="7"/>
                    </a:lnTo>
                    <a:lnTo>
                      <a:pt x="24" y="7"/>
                    </a:lnTo>
                    <a:lnTo>
                      <a:pt x="24" y="7"/>
                    </a:lnTo>
                    <a:lnTo>
                      <a:pt x="24" y="7"/>
                    </a:lnTo>
                    <a:lnTo>
                      <a:pt x="27" y="7"/>
                    </a:lnTo>
                    <a:lnTo>
                      <a:pt x="29" y="10"/>
                    </a:lnTo>
                  </a:path>
                </a:pathLst>
              </a:custGeom>
              <a:noFill/>
              <a:ln w="5">
                <a:solidFill>
                  <a:srgbClr val="808285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200" dirty="0"/>
              </a:p>
            </p:txBody>
          </p:sp>
          <p:sp>
            <p:nvSpPr>
              <p:cNvPr id="274" name="Freeform 400">
                <a:extLst>
                  <a:ext uri="{FF2B5EF4-FFF2-40B4-BE49-F238E27FC236}">
                    <a16:creationId xmlns:a16="http://schemas.microsoft.com/office/drawing/2014/main" id="{E1EBC515-62C0-4F8A-9723-32EE23098C3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75" y="2984"/>
                <a:ext cx="2" cy="2"/>
              </a:xfrm>
              <a:custGeom>
                <a:avLst/>
                <a:gdLst>
                  <a:gd name="T0" fmla="*/ 2 w 2"/>
                  <a:gd name="T1" fmla="*/ 2 h 2"/>
                  <a:gd name="T2" fmla="*/ 2 w 2"/>
                  <a:gd name="T3" fmla="*/ 0 h 2"/>
                  <a:gd name="T4" fmla="*/ 2 w 2"/>
                  <a:gd name="T5" fmla="*/ 0 h 2"/>
                  <a:gd name="T6" fmla="*/ 0 w 2"/>
                  <a:gd name="T7" fmla="*/ 0 h 2"/>
                  <a:gd name="T8" fmla="*/ 0 w 2"/>
                  <a:gd name="T9" fmla="*/ 0 h 2"/>
                  <a:gd name="T10" fmla="*/ 0 w 2"/>
                  <a:gd name="T11" fmla="*/ 2 h 2"/>
                  <a:gd name="T12" fmla="*/ 0 w 2"/>
                  <a:gd name="T13" fmla="*/ 2 h 2"/>
                  <a:gd name="T14" fmla="*/ 0 w 2"/>
                  <a:gd name="T15" fmla="*/ 2 h 2"/>
                  <a:gd name="T16" fmla="*/ 0 w 2"/>
                  <a:gd name="T17" fmla="*/ 2 h 2"/>
                  <a:gd name="T18" fmla="*/ 0 w 2"/>
                  <a:gd name="T19" fmla="*/ 2 h 2"/>
                  <a:gd name="T20" fmla="*/ 0 w 2"/>
                  <a:gd name="T21" fmla="*/ 2 h 2"/>
                  <a:gd name="T22" fmla="*/ 2 w 2"/>
                  <a:gd name="T23" fmla="*/ 2 h 2"/>
                  <a:gd name="T24" fmla="*/ 2 w 2"/>
                  <a:gd name="T25" fmla="*/ 2 h 2"/>
                  <a:gd name="T26" fmla="*/ 2 w 2"/>
                  <a:gd name="T27" fmla="*/ 2 h 2"/>
                  <a:gd name="T28" fmla="*/ 2 w 2"/>
                  <a:gd name="T29" fmla="*/ 2 h 2"/>
                  <a:gd name="T30" fmla="*/ 2 w 2"/>
                  <a:gd name="T31" fmla="*/ 2 h 2"/>
                  <a:gd name="T32" fmla="*/ 2 w 2"/>
                  <a:gd name="T33" fmla="*/ 2 h 2"/>
                  <a:gd name="T34" fmla="*/ 2 w 2"/>
                  <a:gd name="T35" fmla="*/ 2 h 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2" h="2">
                    <a:moveTo>
                      <a:pt x="2" y="2"/>
                    </a:moveTo>
                    <a:lnTo>
                      <a:pt x="2" y="0"/>
                    </a:lnTo>
                    <a:lnTo>
                      <a:pt x="2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2"/>
                    </a:lnTo>
                    <a:lnTo>
                      <a:pt x="0" y="2"/>
                    </a:lnTo>
                    <a:lnTo>
                      <a:pt x="0" y="2"/>
                    </a:lnTo>
                    <a:lnTo>
                      <a:pt x="0" y="2"/>
                    </a:lnTo>
                    <a:lnTo>
                      <a:pt x="0" y="2"/>
                    </a:lnTo>
                    <a:lnTo>
                      <a:pt x="0" y="2"/>
                    </a:lnTo>
                    <a:lnTo>
                      <a:pt x="2" y="2"/>
                    </a:lnTo>
                    <a:lnTo>
                      <a:pt x="2" y="2"/>
                    </a:lnTo>
                    <a:lnTo>
                      <a:pt x="2" y="2"/>
                    </a:lnTo>
                    <a:lnTo>
                      <a:pt x="2" y="2"/>
                    </a:lnTo>
                    <a:lnTo>
                      <a:pt x="2" y="2"/>
                    </a:lnTo>
                    <a:lnTo>
                      <a:pt x="2" y="2"/>
                    </a:lnTo>
                    <a:lnTo>
                      <a:pt x="2" y="2"/>
                    </a:lnTo>
                  </a:path>
                </a:pathLst>
              </a:custGeom>
              <a:noFill/>
              <a:ln w="5">
                <a:solidFill>
                  <a:srgbClr val="808285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200" dirty="0"/>
              </a:p>
            </p:txBody>
          </p:sp>
          <p:sp>
            <p:nvSpPr>
              <p:cNvPr id="275" name="Freeform 401">
                <a:extLst>
                  <a:ext uri="{FF2B5EF4-FFF2-40B4-BE49-F238E27FC236}">
                    <a16:creationId xmlns:a16="http://schemas.microsoft.com/office/drawing/2014/main" id="{17289A28-E098-4BDB-B8F1-333F015BEAD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75" y="2982"/>
                <a:ext cx="2" cy="2"/>
              </a:xfrm>
              <a:custGeom>
                <a:avLst/>
                <a:gdLst>
                  <a:gd name="T0" fmla="*/ 0 w 2"/>
                  <a:gd name="T1" fmla="*/ 2 h 2"/>
                  <a:gd name="T2" fmla="*/ 0 w 2"/>
                  <a:gd name="T3" fmla="*/ 2 h 2"/>
                  <a:gd name="T4" fmla="*/ 0 w 2"/>
                  <a:gd name="T5" fmla="*/ 2 h 2"/>
                  <a:gd name="T6" fmla="*/ 0 w 2"/>
                  <a:gd name="T7" fmla="*/ 2 h 2"/>
                  <a:gd name="T8" fmla="*/ 2 w 2"/>
                  <a:gd name="T9" fmla="*/ 0 h 2"/>
                  <a:gd name="T10" fmla="*/ 2 w 2"/>
                  <a:gd name="T11" fmla="*/ 0 h 2"/>
                  <a:gd name="T12" fmla="*/ 2 w 2"/>
                  <a:gd name="T13" fmla="*/ 0 h 2"/>
                  <a:gd name="T14" fmla="*/ 0 w 2"/>
                  <a:gd name="T15" fmla="*/ 0 h 2"/>
                  <a:gd name="T16" fmla="*/ 0 w 2"/>
                  <a:gd name="T17" fmla="*/ 0 h 2"/>
                  <a:gd name="T18" fmla="*/ 0 w 2"/>
                  <a:gd name="T19" fmla="*/ 0 h 2"/>
                  <a:gd name="T20" fmla="*/ 0 w 2"/>
                  <a:gd name="T21" fmla="*/ 0 h 2"/>
                  <a:gd name="T22" fmla="*/ 0 w 2"/>
                  <a:gd name="T23" fmla="*/ 0 h 2"/>
                  <a:gd name="T24" fmla="*/ 0 w 2"/>
                  <a:gd name="T25" fmla="*/ 0 h 2"/>
                  <a:gd name="T26" fmla="*/ 0 w 2"/>
                  <a:gd name="T27" fmla="*/ 2 h 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2" h="2">
                    <a:moveTo>
                      <a:pt x="0" y="2"/>
                    </a:moveTo>
                    <a:lnTo>
                      <a:pt x="0" y="2"/>
                    </a:lnTo>
                    <a:lnTo>
                      <a:pt x="0" y="2"/>
                    </a:lnTo>
                    <a:lnTo>
                      <a:pt x="0" y="2"/>
                    </a:lnTo>
                    <a:lnTo>
                      <a:pt x="2" y="0"/>
                    </a:lnTo>
                    <a:lnTo>
                      <a:pt x="2" y="0"/>
                    </a:lnTo>
                    <a:lnTo>
                      <a:pt x="2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2"/>
                    </a:lnTo>
                  </a:path>
                </a:pathLst>
              </a:custGeom>
              <a:noFill/>
              <a:ln w="5">
                <a:solidFill>
                  <a:srgbClr val="808285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200" dirty="0"/>
              </a:p>
            </p:txBody>
          </p:sp>
          <p:sp>
            <p:nvSpPr>
              <p:cNvPr id="276" name="Freeform 402">
                <a:extLst>
                  <a:ext uri="{FF2B5EF4-FFF2-40B4-BE49-F238E27FC236}">
                    <a16:creationId xmlns:a16="http://schemas.microsoft.com/office/drawing/2014/main" id="{3F4CA4BF-A6B2-4FD7-8A2E-F24E0595DDC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50" y="2952"/>
                <a:ext cx="3" cy="3"/>
              </a:xfrm>
              <a:custGeom>
                <a:avLst/>
                <a:gdLst>
                  <a:gd name="T0" fmla="*/ 0 w 3"/>
                  <a:gd name="T1" fmla="*/ 0 h 3"/>
                  <a:gd name="T2" fmla="*/ 0 w 3"/>
                  <a:gd name="T3" fmla="*/ 0 h 3"/>
                  <a:gd name="T4" fmla="*/ 0 w 3"/>
                  <a:gd name="T5" fmla="*/ 0 h 3"/>
                  <a:gd name="T6" fmla="*/ 0 w 3"/>
                  <a:gd name="T7" fmla="*/ 0 h 3"/>
                  <a:gd name="T8" fmla="*/ 0 w 3"/>
                  <a:gd name="T9" fmla="*/ 0 h 3"/>
                  <a:gd name="T10" fmla="*/ 0 w 3"/>
                  <a:gd name="T11" fmla="*/ 3 h 3"/>
                  <a:gd name="T12" fmla="*/ 0 w 3"/>
                  <a:gd name="T13" fmla="*/ 0 h 3"/>
                  <a:gd name="T14" fmla="*/ 3 w 3"/>
                  <a:gd name="T15" fmla="*/ 0 h 3"/>
                  <a:gd name="T16" fmla="*/ 0 w 3"/>
                  <a:gd name="T17" fmla="*/ 0 h 3"/>
                  <a:gd name="T18" fmla="*/ 0 w 3"/>
                  <a:gd name="T19" fmla="*/ 0 h 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3" h="3">
                    <a:moveTo>
                      <a:pt x="0" y="0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3"/>
                    </a:lnTo>
                    <a:lnTo>
                      <a:pt x="0" y="0"/>
                    </a:lnTo>
                    <a:lnTo>
                      <a:pt x="3" y="0"/>
                    </a:lnTo>
                    <a:lnTo>
                      <a:pt x="0" y="0"/>
                    </a:lnTo>
                    <a:lnTo>
                      <a:pt x="0" y="0"/>
                    </a:lnTo>
                  </a:path>
                </a:pathLst>
              </a:custGeom>
              <a:noFill/>
              <a:ln w="5">
                <a:solidFill>
                  <a:srgbClr val="808285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200" dirty="0"/>
              </a:p>
            </p:txBody>
          </p:sp>
          <p:sp>
            <p:nvSpPr>
              <p:cNvPr id="277" name="Freeform 403">
                <a:extLst>
                  <a:ext uri="{FF2B5EF4-FFF2-40B4-BE49-F238E27FC236}">
                    <a16:creationId xmlns:a16="http://schemas.microsoft.com/office/drawing/2014/main" id="{40034BA7-EDC2-454F-A127-E5B23000736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987" y="3252"/>
                <a:ext cx="5" cy="3"/>
              </a:xfrm>
              <a:custGeom>
                <a:avLst/>
                <a:gdLst>
                  <a:gd name="T0" fmla="*/ 2 w 5"/>
                  <a:gd name="T1" fmla="*/ 0 h 3"/>
                  <a:gd name="T2" fmla="*/ 2 w 5"/>
                  <a:gd name="T3" fmla="*/ 0 h 3"/>
                  <a:gd name="T4" fmla="*/ 2 w 5"/>
                  <a:gd name="T5" fmla="*/ 0 h 3"/>
                  <a:gd name="T6" fmla="*/ 0 w 5"/>
                  <a:gd name="T7" fmla="*/ 0 h 3"/>
                  <a:gd name="T8" fmla="*/ 2 w 5"/>
                  <a:gd name="T9" fmla="*/ 3 h 3"/>
                  <a:gd name="T10" fmla="*/ 2 w 5"/>
                  <a:gd name="T11" fmla="*/ 3 h 3"/>
                  <a:gd name="T12" fmla="*/ 2 w 5"/>
                  <a:gd name="T13" fmla="*/ 3 h 3"/>
                  <a:gd name="T14" fmla="*/ 2 w 5"/>
                  <a:gd name="T15" fmla="*/ 3 h 3"/>
                  <a:gd name="T16" fmla="*/ 2 w 5"/>
                  <a:gd name="T17" fmla="*/ 3 h 3"/>
                  <a:gd name="T18" fmla="*/ 5 w 5"/>
                  <a:gd name="T19" fmla="*/ 3 h 3"/>
                  <a:gd name="T20" fmla="*/ 5 w 5"/>
                  <a:gd name="T21" fmla="*/ 0 h 3"/>
                  <a:gd name="T22" fmla="*/ 2 w 5"/>
                  <a:gd name="T23" fmla="*/ 0 h 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5" h="3">
                    <a:moveTo>
                      <a:pt x="2" y="0"/>
                    </a:moveTo>
                    <a:lnTo>
                      <a:pt x="2" y="0"/>
                    </a:lnTo>
                    <a:lnTo>
                      <a:pt x="2" y="0"/>
                    </a:lnTo>
                    <a:lnTo>
                      <a:pt x="0" y="0"/>
                    </a:lnTo>
                    <a:lnTo>
                      <a:pt x="2" y="3"/>
                    </a:lnTo>
                    <a:lnTo>
                      <a:pt x="2" y="3"/>
                    </a:lnTo>
                    <a:lnTo>
                      <a:pt x="2" y="3"/>
                    </a:lnTo>
                    <a:lnTo>
                      <a:pt x="2" y="3"/>
                    </a:lnTo>
                    <a:lnTo>
                      <a:pt x="2" y="3"/>
                    </a:lnTo>
                    <a:lnTo>
                      <a:pt x="5" y="3"/>
                    </a:lnTo>
                    <a:lnTo>
                      <a:pt x="5" y="0"/>
                    </a:lnTo>
                    <a:lnTo>
                      <a:pt x="2" y="0"/>
                    </a:lnTo>
                  </a:path>
                </a:pathLst>
              </a:custGeom>
              <a:noFill/>
              <a:ln w="5">
                <a:solidFill>
                  <a:srgbClr val="808285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200" dirty="0"/>
              </a:p>
            </p:txBody>
          </p:sp>
          <p:sp>
            <p:nvSpPr>
              <p:cNvPr id="278" name="Freeform 404">
                <a:extLst>
                  <a:ext uri="{FF2B5EF4-FFF2-40B4-BE49-F238E27FC236}">
                    <a16:creationId xmlns:a16="http://schemas.microsoft.com/office/drawing/2014/main" id="{F271F733-9E76-4751-987A-DBAF43C474D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985" y="3250"/>
                <a:ext cx="2" cy="2"/>
              </a:xfrm>
              <a:custGeom>
                <a:avLst/>
                <a:gdLst>
                  <a:gd name="T0" fmla="*/ 2 w 2"/>
                  <a:gd name="T1" fmla="*/ 0 h 2"/>
                  <a:gd name="T2" fmla="*/ 2 w 2"/>
                  <a:gd name="T3" fmla="*/ 0 h 2"/>
                  <a:gd name="T4" fmla="*/ 2 w 2"/>
                  <a:gd name="T5" fmla="*/ 0 h 2"/>
                  <a:gd name="T6" fmla="*/ 2 w 2"/>
                  <a:gd name="T7" fmla="*/ 0 h 2"/>
                  <a:gd name="T8" fmla="*/ 2 w 2"/>
                  <a:gd name="T9" fmla="*/ 0 h 2"/>
                  <a:gd name="T10" fmla="*/ 0 w 2"/>
                  <a:gd name="T11" fmla="*/ 0 h 2"/>
                  <a:gd name="T12" fmla="*/ 0 w 2"/>
                  <a:gd name="T13" fmla="*/ 0 h 2"/>
                  <a:gd name="T14" fmla="*/ 2 w 2"/>
                  <a:gd name="T15" fmla="*/ 2 h 2"/>
                  <a:gd name="T16" fmla="*/ 2 w 2"/>
                  <a:gd name="T17" fmla="*/ 2 h 2"/>
                  <a:gd name="T18" fmla="*/ 2 w 2"/>
                  <a:gd name="T19" fmla="*/ 2 h 2"/>
                  <a:gd name="T20" fmla="*/ 2 w 2"/>
                  <a:gd name="T21" fmla="*/ 2 h 2"/>
                  <a:gd name="T22" fmla="*/ 2 w 2"/>
                  <a:gd name="T23" fmla="*/ 2 h 2"/>
                  <a:gd name="T24" fmla="*/ 2 w 2"/>
                  <a:gd name="T25" fmla="*/ 2 h 2"/>
                  <a:gd name="T26" fmla="*/ 2 w 2"/>
                  <a:gd name="T27" fmla="*/ 0 h 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2" h="2">
                    <a:moveTo>
                      <a:pt x="2" y="0"/>
                    </a:moveTo>
                    <a:lnTo>
                      <a:pt x="2" y="0"/>
                    </a:lnTo>
                    <a:lnTo>
                      <a:pt x="2" y="0"/>
                    </a:lnTo>
                    <a:lnTo>
                      <a:pt x="2" y="0"/>
                    </a:lnTo>
                    <a:lnTo>
                      <a:pt x="2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2" y="2"/>
                    </a:lnTo>
                    <a:lnTo>
                      <a:pt x="2" y="2"/>
                    </a:lnTo>
                    <a:lnTo>
                      <a:pt x="2" y="2"/>
                    </a:lnTo>
                    <a:lnTo>
                      <a:pt x="2" y="2"/>
                    </a:lnTo>
                    <a:lnTo>
                      <a:pt x="2" y="2"/>
                    </a:lnTo>
                    <a:lnTo>
                      <a:pt x="2" y="2"/>
                    </a:lnTo>
                    <a:lnTo>
                      <a:pt x="2" y="0"/>
                    </a:lnTo>
                  </a:path>
                </a:pathLst>
              </a:custGeom>
              <a:noFill/>
              <a:ln w="5">
                <a:solidFill>
                  <a:srgbClr val="808285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200" dirty="0"/>
              </a:p>
            </p:txBody>
          </p:sp>
          <p:sp>
            <p:nvSpPr>
              <p:cNvPr id="279" name="Freeform 405">
                <a:extLst>
                  <a:ext uri="{FF2B5EF4-FFF2-40B4-BE49-F238E27FC236}">
                    <a16:creationId xmlns:a16="http://schemas.microsoft.com/office/drawing/2014/main" id="{1F0EE16F-BB76-4128-9178-F0AE060E9E2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963" y="3211"/>
                <a:ext cx="5" cy="5"/>
              </a:xfrm>
              <a:custGeom>
                <a:avLst/>
                <a:gdLst>
                  <a:gd name="T0" fmla="*/ 5 w 5"/>
                  <a:gd name="T1" fmla="*/ 2 h 5"/>
                  <a:gd name="T2" fmla="*/ 5 w 5"/>
                  <a:gd name="T3" fmla="*/ 2 h 5"/>
                  <a:gd name="T4" fmla="*/ 2 w 5"/>
                  <a:gd name="T5" fmla="*/ 2 h 5"/>
                  <a:gd name="T6" fmla="*/ 2 w 5"/>
                  <a:gd name="T7" fmla="*/ 0 h 5"/>
                  <a:gd name="T8" fmla="*/ 0 w 5"/>
                  <a:gd name="T9" fmla="*/ 0 h 5"/>
                  <a:gd name="T10" fmla="*/ 0 w 5"/>
                  <a:gd name="T11" fmla="*/ 0 h 5"/>
                  <a:gd name="T12" fmla="*/ 0 w 5"/>
                  <a:gd name="T13" fmla="*/ 2 h 5"/>
                  <a:gd name="T14" fmla="*/ 0 w 5"/>
                  <a:gd name="T15" fmla="*/ 2 h 5"/>
                  <a:gd name="T16" fmla="*/ 0 w 5"/>
                  <a:gd name="T17" fmla="*/ 5 h 5"/>
                  <a:gd name="T18" fmla="*/ 0 w 5"/>
                  <a:gd name="T19" fmla="*/ 5 h 5"/>
                  <a:gd name="T20" fmla="*/ 2 w 5"/>
                  <a:gd name="T21" fmla="*/ 2 h 5"/>
                  <a:gd name="T22" fmla="*/ 2 w 5"/>
                  <a:gd name="T23" fmla="*/ 2 h 5"/>
                  <a:gd name="T24" fmla="*/ 2 w 5"/>
                  <a:gd name="T25" fmla="*/ 5 h 5"/>
                  <a:gd name="T26" fmla="*/ 2 w 5"/>
                  <a:gd name="T27" fmla="*/ 5 h 5"/>
                  <a:gd name="T28" fmla="*/ 2 w 5"/>
                  <a:gd name="T29" fmla="*/ 5 h 5"/>
                  <a:gd name="T30" fmla="*/ 2 w 5"/>
                  <a:gd name="T31" fmla="*/ 5 h 5"/>
                  <a:gd name="T32" fmla="*/ 2 w 5"/>
                  <a:gd name="T33" fmla="*/ 5 h 5"/>
                  <a:gd name="T34" fmla="*/ 2 w 5"/>
                  <a:gd name="T35" fmla="*/ 5 h 5"/>
                  <a:gd name="T36" fmla="*/ 5 w 5"/>
                  <a:gd name="T37" fmla="*/ 5 h 5"/>
                  <a:gd name="T38" fmla="*/ 5 w 5"/>
                  <a:gd name="T39" fmla="*/ 5 h 5"/>
                  <a:gd name="T40" fmla="*/ 5 w 5"/>
                  <a:gd name="T41" fmla="*/ 2 h 5"/>
                  <a:gd name="T42" fmla="*/ 5 w 5"/>
                  <a:gd name="T43" fmla="*/ 2 h 5"/>
                  <a:gd name="T44" fmla="*/ 5 w 5"/>
                  <a:gd name="T45" fmla="*/ 2 h 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</a:cxnLst>
                <a:rect l="0" t="0" r="r" b="b"/>
                <a:pathLst>
                  <a:path w="5" h="5">
                    <a:moveTo>
                      <a:pt x="5" y="2"/>
                    </a:moveTo>
                    <a:lnTo>
                      <a:pt x="5" y="2"/>
                    </a:lnTo>
                    <a:lnTo>
                      <a:pt x="2" y="2"/>
                    </a:lnTo>
                    <a:lnTo>
                      <a:pt x="2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2"/>
                    </a:lnTo>
                    <a:lnTo>
                      <a:pt x="0" y="2"/>
                    </a:lnTo>
                    <a:lnTo>
                      <a:pt x="0" y="5"/>
                    </a:lnTo>
                    <a:lnTo>
                      <a:pt x="0" y="5"/>
                    </a:lnTo>
                    <a:lnTo>
                      <a:pt x="2" y="2"/>
                    </a:lnTo>
                    <a:lnTo>
                      <a:pt x="2" y="2"/>
                    </a:lnTo>
                    <a:lnTo>
                      <a:pt x="2" y="5"/>
                    </a:lnTo>
                    <a:lnTo>
                      <a:pt x="2" y="5"/>
                    </a:lnTo>
                    <a:lnTo>
                      <a:pt x="2" y="5"/>
                    </a:lnTo>
                    <a:lnTo>
                      <a:pt x="2" y="5"/>
                    </a:lnTo>
                    <a:lnTo>
                      <a:pt x="2" y="5"/>
                    </a:lnTo>
                    <a:lnTo>
                      <a:pt x="2" y="5"/>
                    </a:lnTo>
                    <a:lnTo>
                      <a:pt x="5" y="5"/>
                    </a:lnTo>
                    <a:lnTo>
                      <a:pt x="5" y="5"/>
                    </a:lnTo>
                    <a:lnTo>
                      <a:pt x="5" y="2"/>
                    </a:lnTo>
                    <a:lnTo>
                      <a:pt x="5" y="2"/>
                    </a:lnTo>
                    <a:lnTo>
                      <a:pt x="5" y="2"/>
                    </a:lnTo>
                  </a:path>
                </a:pathLst>
              </a:custGeom>
              <a:noFill/>
              <a:ln w="5">
                <a:solidFill>
                  <a:srgbClr val="808285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200" dirty="0"/>
              </a:p>
            </p:txBody>
          </p:sp>
        </p:grpSp>
        <p:sp>
          <p:nvSpPr>
            <p:cNvPr id="16" name="Freeform 407">
              <a:extLst>
                <a:ext uri="{FF2B5EF4-FFF2-40B4-BE49-F238E27FC236}">
                  <a16:creationId xmlns:a16="http://schemas.microsoft.com/office/drawing/2014/main" id="{B7CE3F06-6C41-4F48-90FE-4B105B593557}"/>
                </a:ext>
              </a:extLst>
            </p:cNvPr>
            <p:cNvSpPr>
              <a:spLocks/>
            </p:cNvSpPr>
            <p:nvPr/>
          </p:nvSpPr>
          <p:spPr bwMode="auto">
            <a:xfrm>
              <a:off x="6353199" y="6461678"/>
              <a:ext cx="7936" cy="8905"/>
            </a:xfrm>
            <a:custGeom>
              <a:avLst/>
              <a:gdLst>
                <a:gd name="T0" fmla="*/ 5 w 5"/>
                <a:gd name="T1" fmla="*/ 5 h 5"/>
                <a:gd name="T2" fmla="*/ 5 w 5"/>
                <a:gd name="T3" fmla="*/ 5 h 5"/>
                <a:gd name="T4" fmla="*/ 5 w 5"/>
                <a:gd name="T5" fmla="*/ 3 h 5"/>
                <a:gd name="T6" fmla="*/ 5 w 5"/>
                <a:gd name="T7" fmla="*/ 3 h 5"/>
                <a:gd name="T8" fmla="*/ 5 w 5"/>
                <a:gd name="T9" fmla="*/ 3 h 5"/>
                <a:gd name="T10" fmla="*/ 2 w 5"/>
                <a:gd name="T11" fmla="*/ 3 h 5"/>
                <a:gd name="T12" fmla="*/ 2 w 5"/>
                <a:gd name="T13" fmla="*/ 0 h 5"/>
                <a:gd name="T14" fmla="*/ 2 w 5"/>
                <a:gd name="T15" fmla="*/ 3 h 5"/>
                <a:gd name="T16" fmla="*/ 2 w 5"/>
                <a:gd name="T17" fmla="*/ 3 h 5"/>
                <a:gd name="T18" fmla="*/ 0 w 5"/>
                <a:gd name="T19" fmla="*/ 3 h 5"/>
                <a:gd name="T20" fmla="*/ 0 w 5"/>
                <a:gd name="T21" fmla="*/ 3 h 5"/>
                <a:gd name="T22" fmla="*/ 0 w 5"/>
                <a:gd name="T23" fmla="*/ 3 h 5"/>
                <a:gd name="T24" fmla="*/ 0 w 5"/>
                <a:gd name="T25" fmla="*/ 3 h 5"/>
                <a:gd name="T26" fmla="*/ 0 w 5"/>
                <a:gd name="T27" fmla="*/ 3 h 5"/>
                <a:gd name="T28" fmla="*/ 0 w 5"/>
                <a:gd name="T29" fmla="*/ 5 h 5"/>
                <a:gd name="T30" fmla="*/ 0 w 5"/>
                <a:gd name="T31" fmla="*/ 5 h 5"/>
                <a:gd name="T32" fmla="*/ 0 w 5"/>
                <a:gd name="T33" fmla="*/ 3 h 5"/>
                <a:gd name="T34" fmla="*/ 0 w 5"/>
                <a:gd name="T35" fmla="*/ 3 h 5"/>
                <a:gd name="T36" fmla="*/ 0 w 5"/>
                <a:gd name="T37" fmla="*/ 3 h 5"/>
                <a:gd name="T38" fmla="*/ 0 w 5"/>
                <a:gd name="T39" fmla="*/ 3 h 5"/>
                <a:gd name="T40" fmla="*/ 0 w 5"/>
                <a:gd name="T41" fmla="*/ 3 h 5"/>
                <a:gd name="T42" fmla="*/ 2 w 5"/>
                <a:gd name="T43" fmla="*/ 3 h 5"/>
                <a:gd name="T44" fmla="*/ 2 w 5"/>
                <a:gd name="T45" fmla="*/ 3 h 5"/>
                <a:gd name="T46" fmla="*/ 2 w 5"/>
                <a:gd name="T47" fmla="*/ 3 h 5"/>
                <a:gd name="T48" fmla="*/ 2 w 5"/>
                <a:gd name="T49" fmla="*/ 5 h 5"/>
                <a:gd name="T50" fmla="*/ 2 w 5"/>
                <a:gd name="T51" fmla="*/ 5 h 5"/>
                <a:gd name="T52" fmla="*/ 5 w 5"/>
                <a:gd name="T53" fmla="*/ 5 h 5"/>
                <a:gd name="T54" fmla="*/ 5 w 5"/>
                <a:gd name="T55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</a:cxnLst>
              <a:rect l="0" t="0" r="r" b="b"/>
              <a:pathLst>
                <a:path w="5" h="5">
                  <a:moveTo>
                    <a:pt x="5" y="5"/>
                  </a:moveTo>
                  <a:lnTo>
                    <a:pt x="5" y="5"/>
                  </a:lnTo>
                  <a:lnTo>
                    <a:pt x="5" y="3"/>
                  </a:lnTo>
                  <a:lnTo>
                    <a:pt x="5" y="3"/>
                  </a:lnTo>
                  <a:lnTo>
                    <a:pt x="5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3"/>
                  </a:lnTo>
                  <a:lnTo>
                    <a:pt x="2" y="3"/>
                  </a:lnTo>
                  <a:lnTo>
                    <a:pt x="0" y="3"/>
                  </a:lnTo>
                  <a:lnTo>
                    <a:pt x="0" y="3"/>
                  </a:lnTo>
                  <a:lnTo>
                    <a:pt x="0" y="3"/>
                  </a:lnTo>
                  <a:lnTo>
                    <a:pt x="0" y="3"/>
                  </a:lnTo>
                  <a:lnTo>
                    <a:pt x="0" y="3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3"/>
                  </a:lnTo>
                  <a:lnTo>
                    <a:pt x="0" y="3"/>
                  </a:lnTo>
                  <a:lnTo>
                    <a:pt x="0" y="3"/>
                  </a:lnTo>
                  <a:lnTo>
                    <a:pt x="0" y="3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3"/>
                  </a:lnTo>
                  <a:lnTo>
                    <a:pt x="2" y="3"/>
                  </a:lnTo>
                  <a:lnTo>
                    <a:pt x="2" y="5"/>
                  </a:lnTo>
                  <a:lnTo>
                    <a:pt x="2" y="5"/>
                  </a:lnTo>
                  <a:lnTo>
                    <a:pt x="5" y="5"/>
                  </a:lnTo>
                  <a:lnTo>
                    <a:pt x="5" y="5"/>
                  </a:lnTo>
                </a:path>
              </a:pathLst>
            </a:custGeom>
            <a:noFill/>
            <a:ln w="5">
              <a:solidFill>
                <a:srgbClr val="808285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200" dirty="0"/>
            </a:p>
          </p:txBody>
        </p:sp>
        <p:sp>
          <p:nvSpPr>
            <p:cNvPr id="17" name="Freeform 408">
              <a:extLst>
                <a:ext uri="{FF2B5EF4-FFF2-40B4-BE49-F238E27FC236}">
                  <a16:creationId xmlns:a16="http://schemas.microsoft.com/office/drawing/2014/main" id="{512FB147-C45D-4B4E-B8B9-DEF62FFFA61B}"/>
                </a:ext>
              </a:extLst>
            </p:cNvPr>
            <p:cNvSpPr>
              <a:spLocks/>
            </p:cNvSpPr>
            <p:nvPr/>
          </p:nvSpPr>
          <p:spPr bwMode="auto">
            <a:xfrm>
              <a:off x="6348438" y="6458116"/>
              <a:ext cx="0" cy="8905"/>
            </a:xfrm>
            <a:custGeom>
              <a:avLst/>
              <a:gdLst>
                <a:gd name="T0" fmla="*/ 2 h 5"/>
                <a:gd name="T1" fmla="*/ 2 h 5"/>
                <a:gd name="T2" fmla="*/ 2 h 5"/>
                <a:gd name="T3" fmla="*/ 2 h 5"/>
                <a:gd name="T4" fmla="*/ 0 h 5"/>
                <a:gd name="T5" fmla="*/ 0 h 5"/>
                <a:gd name="T6" fmla="*/ 2 h 5"/>
                <a:gd name="T7" fmla="*/ 2 h 5"/>
                <a:gd name="T8" fmla="*/ 2 h 5"/>
                <a:gd name="T9" fmla="*/ 2 h 5"/>
                <a:gd name="T10" fmla="*/ 2 h 5"/>
                <a:gd name="T11" fmla="*/ 5 h 5"/>
                <a:gd name="T12" fmla="*/ 5 h 5"/>
                <a:gd name="T13" fmla="*/ 2 h 5"/>
                <a:gd name="T14" fmla="*/ 2 h 5"/>
                <a:gd name="T15" fmla="*/ 2 h 5"/>
                <a:gd name="T16" fmla="*/ 2 h 5"/>
              </a:gdLst>
              <a:ahLst/>
              <a:cxnLst>
                <a:cxn ang="0">
                  <a:pos x="0" y="T0"/>
                </a:cxn>
                <a:cxn ang="0">
                  <a:pos x="0" y="T1"/>
                </a:cxn>
                <a:cxn ang="0">
                  <a:pos x="0" y="T2"/>
                </a:cxn>
                <a:cxn ang="0">
                  <a:pos x="0" y="T3"/>
                </a:cxn>
                <a:cxn ang="0">
                  <a:pos x="0" y="T4"/>
                </a:cxn>
                <a:cxn ang="0">
                  <a:pos x="0" y="T5"/>
                </a:cxn>
                <a:cxn ang="0">
                  <a:pos x="0" y="T6"/>
                </a:cxn>
                <a:cxn ang="0">
                  <a:pos x="0" y="T7"/>
                </a:cxn>
                <a:cxn ang="0">
                  <a:pos x="0" y="T8"/>
                </a:cxn>
                <a:cxn ang="0">
                  <a:pos x="0" y="T9"/>
                </a:cxn>
                <a:cxn ang="0">
                  <a:pos x="0" y="T10"/>
                </a:cxn>
                <a:cxn ang="0">
                  <a:pos x="0" y="T11"/>
                </a:cxn>
                <a:cxn ang="0">
                  <a:pos x="0" y="T12"/>
                </a:cxn>
                <a:cxn ang="0">
                  <a:pos x="0" y="T13"/>
                </a:cxn>
                <a:cxn ang="0">
                  <a:pos x="0" y="T14"/>
                </a:cxn>
                <a:cxn ang="0">
                  <a:pos x="0" y="T15"/>
                </a:cxn>
                <a:cxn ang="0">
                  <a:pos x="0" y="T16"/>
                </a:cxn>
              </a:cxnLst>
              <a:rect l="0" t="0" r="r" b="b"/>
              <a:pathLst>
                <a:path h="5">
                  <a:moveTo>
                    <a:pt x="0" y="2"/>
                  </a:moveTo>
                  <a:lnTo>
                    <a:pt x="0" y="2"/>
                  </a:lnTo>
                  <a:lnTo>
                    <a:pt x="0" y="2"/>
                  </a:lnTo>
                  <a:lnTo>
                    <a:pt x="0" y="2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2"/>
                  </a:lnTo>
                  <a:lnTo>
                    <a:pt x="0" y="2"/>
                  </a:lnTo>
                  <a:lnTo>
                    <a:pt x="0" y="2"/>
                  </a:lnTo>
                  <a:lnTo>
                    <a:pt x="0" y="2"/>
                  </a:lnTo>
                  <a:lnTo>
                    <a:pt x="0" y="2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2"/>
                  </a:lnTo>
                  <a:lnTo>
                    <a:pt x="0" y="2"/>
                  </a:lnTo>
                  <a:lnTo>
                    <a:pt x="0" y="2"/>
                  </a:lnTo>
                  <a:lnTo>
                    <a:pt x="0" y="2"/>
                  </a:lnTo>
                </a:path>
              </a:pathLst>
            </a:custGeom>
            <a:noFill/>
            <a:ln w="5">
              <a:solidFill>
                <a:srgbClr val="808285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200" dirty="0"/>
            </a:p>
          </p:txBody>
        </p:sp>
        <p:sp>
          <p:nvSpPr>
            <p:cNvPr id="18" name="Freeform 409">
              <a:extLst>
                <a:ext uri="{FF2B5EF4-FFF2-40B4-BE49-F238E27FC236}">
                  <a16:creationId xmlns:a16="http://schemas.microsoft.com/office/drawing/2014/main" id="{55B326CF-5375-4578-8812-33D54659B06D}"/>
                </a:ext>
              </a:extLst>
            </p:cNvPr>
            <p:cNvSpPr>
              <a:spLocks/>
            </p:cNvSpPr>
            <p:nvPr/>
          </p:nvSpPr>
          <p:spPr bwMode="auto">
            <a:xfrm>
              <a:off x="1779325" y="2871438"/>
              <a:ext cx="4762" cy="14247"/>
            </a:xfrm>
            <a:custGeom>
              <a:avLst/>
              <a:gdLst>
                <a:gd name="T0" fmla="*/ 3 w 3"/>
                <a:gd name="T1" fmla="*/ 3 h 8"/>
                <a:gd name="T2" fmla="*/ 3 w 3"/>
                <a:gd name="T3" fmla="*/ 0 h 8"/>
                <a:gd name="T4" fmla="*/ 3 w 3"/>
                <a:gd name="T5" fmla="*/ 0 h 8"/>
                <a:gd name="T6" fmla="*/ 0 w 3"/>
                <a:gd name="T7" fmla="*/ 0 h 8"/>
                <a:gd name="T8" fmla="*/ 0 w 3"/>
                <a:gd name="T9" fmla="*/ 0 h 8"/>
                <a:gd name="T10" fmla="*/ 0 w 3"/>
                <a:gd name="T11" fmla="*/ 3 h 8"/>
                <a:gd name="T12" fmla="*/ 0 w 3"/>
                <a:gd name="T13" fmla="*/ 3 h 8"/>
                <a:gd name="T14" fmla="*/ 0 w 3"/>
                <a:gd name="T15" fmla="*/ 5 h 8"/>
                <a:gd name="T16" fmla="*/ 0 w 3"/>
                <a:gd name="T17" fmla="*/ 8 h 8"/>
                <a:gd name="T18" fmla="*/ 3 w 3"/>
                <a:gd name="T19" fmla="*/ 8 h 8"/>
                <a:gd name="T20" fmla="*/ 3 w 3"/>
                <a:gd name="T21" fmla="*/ 8 h 8"/>
                <a:gd name="T22" fmla="*/ 3 w 3"/>
                <a:gd name="T23" fmla="*/ 5 h 8"/>
                <a:gd name="T24" fmla="*/ 3 w 3"/>
                <a:gd name="T25" fmla="*/ 5 h 8"/>
                <a:gd name="T26" fmla="*/ 3 w 3"/>
                <a:gd name="T27" fmla="*/ 5 h 8"/>
                <a:gd name="T28" fmla="*/ 3 w 3"/>
                <a:gd name="T29" fmla="*/ 5 h 8"/>
                <a:gd name="T30" fmla="*/ 3 w 3"/>
                <a:gd name="T31" fmla="*/ 3 h 8"/>
                <a:gd name="T32" fmla="*/ 3 w 3"/>
                <a:gd name="T33" fmla="*/ 3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" h="8">
                  <a:moveTo>
                    <a:pt x="3" y="3"/>
                  </a:moveTo>
                  <a:lnTo>
                    <a:pt x="3" y="0"/>
                  </a:lnTo>
                  <a:lnTo>
                    <a:pt x="3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3"/>
                  </a:lnTo>
                  <a:lnTo>
                    <a:pt x="0" y="3"/>
                  </a:lnTo>
                  <a:lnTo>
                    <a:pt x="0" y="5"/>
                  </a:lnTo>
                  <a:lnTo>
                    <a:pt x="0" y="8"/>
                  </a:lnTo>
                  <a:lnTo>
                    <a:pt x="3" y="8"/>
                  </a:lnTo>
                  <a:lnTo>
                    <a:pt x="3" y="8"/>
                  </a:lnTo>
                  <a:lnTo>
                    <a:pt x="3" y="5"/>
                  </a:lnTo>
                  <a:lnTo>
                    <a:pt x="3" y="5"/>
                  </a:lnTo>
                  <a:lnTo>
                    <a:pt x="3" y="5"/>
                  </a:lnTo>
                  <a:lnTo>
                    <a:pt x="3" y="5"/>
                  </a:lnTo>
                  <a:lnTo>
                    <a:pt x="3" y="3"/>
                  </a:lnTo>
                  <a:lnTo>
                    <a:pt x="3" y="3"/>
                  </a:lnTo>
                </a:path>
              </a:pathLst>
            </a:custGeom>
            <a:noFill/>
            <a:ln w="5">
              <a:solidFill>
                <a:srgbClr val="808285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200" dirty="0"/>
            </a:p>
          </p:txBody>
        </p:sp>
        <p:sp>
          <p:nvSpPr>
            <p:cNvPr id="19" name="Freeform 410">
              <a:extLst>
                <a:ext uri="{FF2B5EF4-FFF2-40B4-BE49-F238E27FC236}">
                  <a16:creationId xmlns:a16="http://schemas.microsoft.com/office/drawing/2014/main" id="{6ECC264E-478E-4D01-8EB0-513700792589}"/>
                </a:ext>
              </a:extLst>
            </p:cNvPr>
            <p:cNvSpPr>
              <a:spLocks/>
            </p:cNvSpPr>
            <p:nvPr/>
          </p:nvSpPr>
          <p:spPr bwMode="auto">
            <a:xfrm>
              <a:off x="1779325" y="2846506"/>
              <a:ext cx="12696" cy="17809"/>
            </a:xfrm>
            <a:custGeom>
              <a:avLst/>
              <a:gdLst>
                <a:gd name="T0" fmla="*/ 8 w 8"/>
                <a:gd name="T1" fmla="*/ 7 h 10"/>
                <a:gd name="T2" fmla="*/ 8 w 8"/>
                <a:gd name="T3" fmla="*/ 7 h 10"/>
                <a:gd name="T4" fmla="*/ 5 w 8"/>
                <a:gd name="T5" fmla="*/ 7 h 10"/>
                <a:gd name="T6" fmla="*/ 5 w 8"/>
                <a:gd name="T7" fmla="*/ 5 h 10"/>
                <a:gd name="T8" fmla="*/ 5 w 8"/>
                <a:gd name="T9" fmla="*/ 5 h 10"/>
                <a:gd name="T10" fmla="*/ 3 w 8"/>
                <a:gd name="T11" fmla="*/ 5 h 10"/>
                <a:gd name="T12" fmla="*/ 3 w 8"/>
                <a:gd name="T13" fmla="*/ 0 h 10"/>
                <a:gd name="T14" fmla="*/ 0 w 8"/>
                <a:gd name="T15" fmla="*/ 0 h 10"/>
                <a:gd name="T16" fmla="*/ 0 w 8"/>
                <a:gd name="T17" fmla="*/ 2 h 10"/>
                <a:gd name="T18" fmla="*/ 0 w 8"/>
                <a:gd name="T19" fmla="*/ 2 h 10"/>
                <a:gd name="T20" fmla="*/ 3 w 8"/>
                <a:gd name="T21" fmla="*/ 2 h 10"/>
                <a:gd name="T22" fmla="*/ 3 w 8"/>
                <a:gd name="T23" fmla="*/ 5 h 10"/>
                <a:gd name="T24" fmla="*/ 5 w 8"/>
                <a:gd name="T25" fmla="*/ 7 h 10"/>
                <a:gd name="T26" fmla="*/ 5 w 8"/>
                <a:gd name="T27" fmla="*/ 7 h 10"/>
                <a:gd name="T28" fmla="*/ 8 w 8"/>
                <a:gd name="T29" fmla="*/ 10 h 10"/>
                <a:gd name="T30" fmla="*/ 8 w 8"/>
                <a:gd name="T31" fmla="*/ 10 h 10"/>
                <a:gd name="T32" fmla="*/ 8 w 8"/>
                <a:gd name="T33" fmla="*/ 10 h 10"/>
                <a:gd name="T34" fmla="*/ 8 w 8"/>
                <a:gd name="T35" fmla="*/ 10 h 10"/>
                <a:gd name="T36" fmla="*/ 8 w 8"/>
                <a:gd name="T37" fmla="*/ 7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8" h="10">
                  <a:moveTo>
                    <a:pt x="8" y="7"/>
                  </a:moveTo>
                  <a:lnTo>
                    <a:pt x="8" y="7"/>
                  </a:lnTo>
                  <a:lnTo>
                    <a:pt x="5" y="7"/>
                  </a:lnTo>
                  <a:lnTo>
                    <a:pt x="5" y="5"/>
                  </a:lnTo>
                  <a:lnTo>
                    <a:pt x="5" y="5"/>
                  </a:lnTo>
                  <a:lnTo>
                    <a:pt x="3" y="5"/>
                  </a:lnTo>
                  <a:lnTo>
                    <a:pt x="3" y="0"/>
                  </a:lnTo>
                  <a:lnTo>
                    <a:pt x="0" y="0"/>
                  </a:lnTo>
                  <a:lnTo>
                    <a:pt x="0" y="2"/>
                  </a:lnTo>
                  <a:lnTo>
                    <a:pt x="0" y="2"/>
                  </a:lnTo>
                  <a:lnTo>
                    <a:pt x="3" y="2"/>
                  </a:lnTo>
                  <a:lnTo>
                    <a:pt x="3" y="5"/>
                  </a:lnTo>
                  <a:lnTo>
                    <a:pt x="5" y="7"/>
                  </a:lnTo>
                  <a:lnTo>
                    <a:pt x="5" y="7"/>
                  </a:lnTo>
                  <a:lnTo>
                    <a:pt x="8" y="10"/>
                  </a:lnTo>
                  <a:lnTo>
                    <a:pt x="8" y="10"/>
                  </a:lnTo>
                  <a:lnTo>
                    <a:pt x="8" y="10"/>
                  </a:lnTo>
                  <a:lnTo>
                    <a:pt x="8" y="10"/>
                  </a:lnTo>
                  <a:lnTo>
                    <a:pt x="8" y="7"/>
                  </a:lnTo>
                </a:path>
              </a:pathLst>
            </a:custGeom>
            <a:noFill/>
            <a:ln w="5">
              <a:solidFill>
                <a:srgbClr val="808285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200" dirty="0"/>
            </a:p>
          </p:txBody>
        </p:sp>
        <p:sp>
          <p:nvSpPr>
            <p:cNvPr id="20" name="Freeform 411">
              <a:extLst>
                <a:ext uri="{FF2B5EF4-FFF2-40B4-BE49-F238E27FC236}">
                  <a16:creationId xmlns:a16="http://schemas.microsoft.com/office/drawing/2014/main" id="{1B6E75A2-D261-499D-BC8E-C995B59960ED}"/>
                </a:ext>
              </a:extLst>
            </p:cNvPr>
            <p:cNvSpPr>
              <a:spLocks/>
            </p:cNvSpPr>
            <p:nvPr/>
          </p:nvSpPr>
          <p:spPr bwMode="auto">
            <a:xfrm>
              <a:off x="1776151" y="3136788"/>
              <a:ext cx="7936" cy="8905"/>
            </a:xfrm>
            <a:custGeom>
              <a:avLst/>
              <a:gdLst>
                <a:gd name="T0" fmla="*/ 2 w 5"/>
                <a:gd name="T1" fmla="*/ 0 h 5"/>
                <a:gd name="T2" fmla="*/ 2 w 5"/>
                <a:gd name="T3" fmla="*/ 0 h 5"/>
                <a:gd name="T4" fmla="*/ 2 w 5"/>
                <a:gd name="T5" fmla="*/ 0 h 5"/>
                <a:gd name="T6" fmla="*/ 2 w 5"/>
                <a:gd name="T7" fmla="*/ 0 h 5"/>
                <a:gd name="T8" fmla="*/ 0 w 5"/>
                <a:gd name="T9" fmla="*/ 3 h 5"/>
                <a:gd name="T10" fmla="*/ 0 w 5"/>
                <a:gd name="T11" fmla="*/ 3 h 5"/>
                <a:gd name="T12" fmla="*/ 2 w 5"/>
                <a:gd name="T13" fmla="*/ 3 h 5"/>
                <a:gd name="T14" fmla="*/ 2 w 5"/>
                <a:gd name="T15" fmla="*/ 5 h 5"/>
                <a:gd name="T16" fmla="*/ 2 w 5"/>
                <a:gd name="T17" fmla="*/ 5 h 5"/>
                <a:gd name="T18" fmla="*/ 2 w 5"/>
                <a:gd name="T19" fmla="*/ 5 h 5"/>
                <a:gd name="T20" fmla="*/ 5 w 5"/>
                <a:gd name="T21" fmla="*/ 5 h 5"/>
                <a:gd name="T22" fmla="*/ 5 w 5"/>
                <a:gd name="T23" fmla="*/ 5 h 5"/>
                <a:gd name="T24" fmla="*/ 5 w 5"/>
                <a:gd name="T25" fmla="*/ 3 h 5"/>
                <a:gd name="T26" fmla="*/ 5 w 5"/>
                <a:gd name="T27" fmla="*/ 3 h 5"/>
                <a:gd name="T28" fmla="*/ 5 w 5"/>
                <a:gd name="T29" fmla="*/ 0 h 5"/>
                <a:gd name="T30" fmla="*/ 5 w 5"/>
                <a:gd name="T31" fmla="*/ 0 h 5"/>
                <a:gd name="T32" fmla="*/ 5 w 5"/>
                <a:gd name="T33" fmla="*/ 0 h 5"/>
                <a:gd name="T34" fmla="*/ 2 w 5"/>
                <a:gd name="T35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" h="5">
                  <a:moveTo>
                    <a:pt x="2" y="0"/>
                  </a:move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0" y="3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5"/>
                  </a:lnTo>
                  <a:lnTo>
                    <a:pt x="2" y="5"/>
                  </a:lnTo>
                  <a:lnTo>
                    <a:pt x="2" y="5"/>
                  </a:lnTo>
                  <a:lnTo>
                    <a:pt x="5" y="5"/>
                  </a:lnTo>
                  <a:lnTo>
                    <a:pt x="5" y="5"/>
                  </a:lnTo>
                  <a:lnTo>
                    <a:pt x="5" y="3"/>
                  </a:lnTo>
                  <a:lnTo>
                    <a:pt x="5" y="3"/>
                  </a:lnTo>
                  <a:lnTo>
                    <a:pt x="5" y="0"/>
                  </a:lnTo>
                  <a:lnTo>
                    <a:pt x="5" y="0"/>
                  </a:lnTo>
                  <a:lnTo>
                    <a:pt x="5" y="0"/>
                  </a:lnTo>
                  <a:lnTo>
                    <a:pt x="2" y="0"/>
                  </a:lnTo>
                </a:path>
              </a:pathLst>
            </a:custGeom>
            <a:noFill/>
            <a:ln w="5">
              <a:solidFill>
                <a:srgbClr val="808285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200" dirty="0"/>
            </a:p>
          </p:txBody>
        </p:sp>
        <p:sp>
          <p:nvSpPr>
            <p:cNvPr id="21" name="Freeform 412">
              <a:extLst>
                <a:ext uri="{FF2B5EF4-FFF2-40B4-BE49-F238E27FC236}">
                  <a16:creationId xmlns:a16="http://schemas.microsoft.com/office/drawing/2014/main" id="{13E7C1D2-2DBD-452E-B57B-F90BA5E8D11A}"/>
                </a:ext>
              </a:extLst>
            </p:cNvPr>
            <p:cNvSpPr>
              <a:spLocks/>
            </p:cNvSpPr>
            <p:nvPr/>
          </p:nvSpPr>
          <p:spPr bwMode="auto">
            <a:xfrm>
              <a:off x="1757106" y="3115418"/>
              <a:ext cx="7936" cy="21370"/>
            </a:xfrm>
            <a:custGeom>
              <a:avLst/>
              <a:gdLst>
                <a:gd name="T0" fmla="*/ 5 w 5"/>
                <a:gd name="T1" fmla="*/ 2 h 12"/>
                <a:gd name="T2" fmla="*/ 5 w 5"/>
                <a:gd name="T3" fmla="*/ 5 h 12"/>
                <a:gd name="T4" fmla="*/ 5 w 5"/>
                <a:gd name="T5" fmla="*/ 5 h 12"/>
                <a:gd name="T6" fmla="*/ 5 w 5"/>
                <a:gd name="T7" fmla="*/ 7 h 12"/>
                <a:gd name="T8" fmla="*/ 5 w 5"/>
                <a:gd name="T9" fmla="*/ 7 h 12"/>
                <a:gd name="T10" fmla="*/ 5 w 5"/>
                <a:gd name="T11" fmla="*/ 10 h 12"/>
                <a:gd name="T12" fmla="*/ 5 w 5"/>
                <a:gd name="T13" fmla="*/ 12 h 12"/>
                <a:gd name="T14" fmla="*/ 5 w 5"/>
                <a:gd name="T15" fmla="*/ 12 h 12"/>
                <a:gd name="T16" fmla="*/ 2 w 5"/>
                <a:gd name="T17" fmla="*/ 12 h 12"/>
                <a:gd name="T18" fmla="*/ 2 w 5"/>
                <a:gd name="T19" fmla="*/ 12 h 12"/>
                <a:gd name="T20" fmla="*/ 2 w 5"/>
                <a:gd name="T21" fmla="*/ 10 h 12"/>
                <a:gd name="T22" fmla="*/ 2 w 5"/>
                <a:gd name="T23" fmla="*/ 10 h 12"/>
                <a:gd name="T24" fmla="*/ 2 w 5"/>
                <a:gd name="T25" fmla="*/ 10 h 12"/>
                <a:gd name="T26" fmla="*/ 2 w 5"/>
                <a:gd name="T27" fmla="*/ 7 h 12"/>
                <a:gd name="T28" fmla="*/ 0 w 5"/>
                <a:gd name="T29" fmla="*/ 7 h 12"/>
                <a:gd name="T30" fmla="*/ 0 w 5"/>
                <a:gd name="T31" fmla="*/ 5 h 12"/>
                <a:gd name="T32" fmla="*/ 0 w 5"/>
                <a:gd name="T33" fmla="*/ 5 h 12"/>
                <a:gd name="T34" fmla="*/ 2 w 5"/>
                <a:gd name="T35" fmla="*/ 2 h 12"/>
                <a:gd name="T36" fmla="*/ 2 w 5"/>
                <a:gd name="T37" fmla="*/ 2 h 12"/>
                <a:gd name="T38" fmla="*/ 2 w 5"/>
                <a:gd name="T39" fmla="*/ 2 h 12"/>
                <a:gd name="T40" fmla="*/ 2 w 5"/>
                <a:gd name="T41" fmla="*/ 0 h 12"/>
                <a:gd name="T42" fmla="*/ 5 w 5"/>
                <a:gd name="T43" fmla="*/ 0 h 12"/>
                <a:gd name="T44" fmla="*/ 5 w 5"/>
                <a:gd name="T45" fmla="*/ 0 h 12"/>
                <a:gd name="T46" fmla="*/ 5 w 5"/>
                <a:gd name="T47" fmla="*/ 0 h 12"/>
                <a:gd name="T48" fmla="*/ 5 w 5"/>
                <a:gd name="T49" fmla="*/ 0 h 12"/>
                <a:gd name="T50" fmla="*/ 5 w 5"/>
                <a:gd name="T51" fmla="*/ 2 h 12"/>
                <a:gd name="T52" fmla="*/ 5 w 5"/>
                <a:gd name="T53" fmla="*/ 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5" h="12">
                  <a:moveTo>
                    <a:pt x="5" y="2"/>
                  </a:moveTo>
                  <a:lnTo>
                    <a:pt x="5" y="5"/>
                  </a:lnTo>
                  <a:lnTo>
                    <a:pt x="5" y="5"/>
                  </a:lnTo>
                  <a:lnTo>
                    <a:pt x="5" y="7"/>
                  </a:lnTo>
                  <a:lnTo>
                    <a:pt x="5" y="7"/>
                  </a:lnTo>
                  <a:lnTo>
                    <a:pt x="5" y="10"/>
                  </a:lnTo>
                  <a:lnTo>
                    <a:pt x="5" y="12"/>
                  </a:lnTo>
                  <a:lnTo>
                    <a:pt x="5" y="12"/>
                  </a:lnTo>
                  <a:lnTo>
                    <a:pt x="2" y="12"/>
                  </a:lnTo>
                  <a:lnTo>
                    <a:pt x="2" y="12"/>
                  </a:lnTo>
                  <a:lnTo>
                    <a:pt x="2" y="10"/>
                  </a:lnTo>
                  <a:lnTo>
                    <a:pt x="2" y="10"/>
                  </a:lnTo>
                  <a:lnTo>
                    <a:pt x="2" y="10"/>
                  </a:lnTo>
                  <a:lnTo>
                    <a:pt x="2" y="7"/>
                  </a:lnTo>
                  <a:lnTo>
                    <a:pt x="0" y="7"/>
                  </a:lnTo>
                  <a:lnTo>
                    <a:pt x="0" y="5"/>
                  </a:lnTo>
                  <a:lnTo>
                    <a:pt x="0" y="5"/>
                  </a:lnTo>
                  <a:lnTo>
                    <a:pt x="2" y="2"/>
                  </a:lnTo>
                  <a:lnTo>
                    <a:pt x="2" y="2"/>
                  </a:lnTo>
                  <a:lnTo>
                    <a:pt x="2" y="2"/>
                  </a:lnTo>
                  <a:lnTo>
                    <a:pt x="2" y="0"/>
                  </a:lnTo>
                  <a:lnTo>
                    <a:pt x="5" y="0"/>
                  </a:lnTo>
                  <a:lnTo>
                    <a:pt x="5" y="0"/>
                  </a:lnTo>
                  <a:lnTo>
                    <a:pt x="5" y="0"/>
                  </a:lnTo>
                  <a:lnTo>
                    <a:pt x="5" y="0"/>
                  </a:lnTo>
                  <a:lnTo>
                    <a:pt x="5" y="2"/>
                  </a:lnTo>
                  <a:lnTo>
                    <a:pt x="5" y="2"/>
                  </a:lnTo>
                </a:path>
              </a:pathLst>
            </a:custGeom>
            <a:noFill/>
            <a:ln w="5">
              <a:solidFill>
                <a:srgbClr val="808285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200" dirty="0"/>
            </a:p>
          </p:txBody>
        </p:sp>
        <p:sp>
          <p:nvSpPr>
            <p:cNvPr id="22" name="Freeform 413">
              <a:extLst>
                <a:ext uri="{FF2B5EF4-FFF2-40B4-BE49-F238E27FC236}">
                  <a16:creationId xmlns:a16="http://schemas.microsoft.com/office/drawing/2014/main" id="{3CA604DF-C584-42D2-B2A8-12A209777488}"/>
                </a:ext>
              </a:extLst>
            </p:cNvPr>
            <p:cNvSpPr>
              <a:spLocks/>
            </p:cNvSpPr>
            <p:nvPr/>
          </p:nvSpPr>
          <p:spPr bwMode="auto">
            <a:xfrm>
              <a:off x="7752976" y="3674612"/>
              <a:ext cx="15870" cy="17809"/>
            </a:xfrm>
            <a:custGeom>
              <a:avLst/>
              <a:gdLst>
                <a:gd name="T0" fmla="*/ 3 w 10"/>
                <a:gd name="T1" fmla="*/ 3 h 10"/>
                <a:gd name="T2" fmla="*/ 0 w 10"/>
                <a:gd name="T3" fmla="*/ 0 h 10"/>
                <a:gd name="T4" fmla="*/ 0 w 10"/>
                <a:gd name="T5" fmla="*/ 0 h 10"/>
                <a:gd name="T6" fmla="*/ 0 w 10"/>
                <a:gd name="T7" fmla="*/ 3 h 10"/>
                <a:gd name="T8" fmla="*/ 0 w 10"/>
                <a:gd name="T9" fmla="*/ 3 h 10"/>
                <a:gd name="T10" fmla="*/ 3 w 10"/>
                <a:gd name="T11" fmla="*/ 5 h 10"/>
                <a:gd name="T12" fmla="*/ 3 w 10"/>
                <a:gd name="T13" fmla="*/ 5 h 10"/>
                <a:gd name="T14" fmla="*/ 3 w 10"/>
                <a:gd name="T15" fmla="*/ 8 h 10"/>
                <a:gd name="T16" fmla="*/ 5 w 10"/>
                <a:gd name="T17" fmla="*/ 10 h 10"/>
                <a:gd name="T18" fmla="*/ 5 w 10"/>
                <a:gd name="T19" fmla="*/ 10 h 10"/>
                <a:gd name="T20" fmla="*/ 7 w 10"/>
                <a:gd name="T21" fmla="*/ 8 h 10"/>
                <a:gd name="T22" fmla="*/ 7 w 10"/>
                <a:gd name="T23" fmla="*/ 8 h 10"/>
                <a:gd name="T24" fmla="*/ 7 w 10"/>
                <a:gd name="T25" fmla="*/ 8 h 10"/>
                <a:gd name="T26" fmla="*/ 10 w 10"/>
                <a:gd name="T27" fmla="*/ 8 h 10"/>
                <a:gd name="T28" fmla="*/ 10 w 10"/>
                <a:gd name="T29" fmla="*/ 5 h 10"/>
                <a:gd name="T30" fmla="*/ 7 w 10"/>
                <a:gd name="T31" fmla="*/ 5 h 10"/>
                <a:gd name="T32" fmla="*/ 5 w 10"/>
                <a:gd name="T33" fmla="*/ 3 h 10"/>
                <a:gd name="T34" fmla="*/ 3 w 10"/>
                <a:gd name="T35" fmla="*/ 3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0" h="10">
                  <a:moveTo>
                    <a:pt x="3" y="3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0" y="3"/>
                  </a:lnTo>
                  <a:lnTo>
                    <a:pt x="0" y="3"/>
                  </a:lnTo>
                  <a:lnTo>
                    <a:pt x="3" y="5"/>
                  </a:lnTo>
                  <a:lnTo>
                    <a:pt x="3" y="5"/>
                  </a:lnTo>
                  <a:lnTo>
                    <a:pt x="3" y="8"/>
                  </a:lnTo>
                  <a:lnTo>
                    <a:pt x="5" y="10"/>
                  </a:lnTo>
                  <a:lnTo>
                    <a:pt x="5" y="10"/>
                  </a:lnTo>
                  <a:lnTo>
                    <a:pt x="7" y="8"/>
                  </a:lnTo>
                  <a:lnTo>
                    <a:pt x="7" y="8"/>
                  </a:lnTo>
                  <a:lnTo>
                    <a:pt x="7" y="8"/>
                  </a:lnTo>
                  <a:lnTo>
                    <a:pt x="10" y="8"/>
                  </a:lnTo>
                  <a:lnTo>
                    <a:pt x="10" y="5"/>
                  </a:lnTo>
                  <a:lnTo>
                    <a:pt x="7" y="5"/>
                  </a:lnTo>
                  <a:lnTo>
                    <a:pt x="5" y="3"/>
                  </a:lnTo>
                  <a:lnTo>
                    <a:pt x="3" y="3"/>
                  </a:lnTo>
                </a:path>
              </a:pathLst>
            </a:custGeom>
            <a:noFill/>
            <a:ln w="5">
              <a:solidFill>
                <a:srgbClr val="808285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200" dirty="0"/>
            </a:p>
          </p:txBody>
        </p:sp>
        <p:sp>
          <p:nvSpPr>
            <p:cNvPr id="23" name="Freeform 414">
              <a:extLst>
                <a:ext uri="{FF2B5EF4-FFF2-40B4-BE49-F238E27FC236}">
                  <a16:creationId xmlns:a16="http://schemas.microsoft.com/office/drawing/2014/main" id="{0EDDC0A2-7252-426D-966F-50A103B88740}"/>
                </a:ext>
              </a:extLst>
            </p:cNvPr>
            <p:cNvSpPr>
              <a:spLocks/>
            </p:cNvSpPr>
            <p:nvPr/>
          </p:nvSpPr>
          <p:spPr bwMode="auto">
            <a:xfrm>
              <a:off x="7772020" y="3649680"/>
              <a:ext cx="12696" cy="21370"/>
            </a:xfrm>
            <a:custGeom>
              <a:avLst/>
              <a:gdLst>
                <a:gd name="T0" fmla="*/ 5 w 8"/>
                <a:gd name="T1" fmla="*/ 2 h 12"/>
                <a:gd name="T2" fmla="*/ 5 w 8"/>
                <a:gd name="T3" fmla="*/ 0 h 12"/>
                <a:gd name="T4" fmla="*/ 3 w 8"/>
                <a:gd name="T5" fmla="*/ 0 h 12"/>
                <a:gd name="T6" fmla="*/ 3 w 8"/>
                <a:gd name="T7" fmla="*/ 2 h 12"/>
                <a:gd name="T8" fmla="*/ 3 w 8"/>
                <a:gd name="T9" fmla="*/ 2 h 12"/>
                <a:gd name="T10" fmla="*/ 3 w 8"/>
                <a:gd name="T11" fmla="*/ 2 h 12"/>
                <a:gd name="T12" fmla="*/ 3 w 8"/>
                <a:gd name="T13" fmla="*/ 5 h 12"/>
                <a:gd name="T14" fmla="*/ 3 w 8"/>
                <a:gd name="T15" fmla="*/ 5 h 12"/>
                <a:gd name="T16" fmla="*/ 3 w 8"/>
                <a:gd name="T17" fmla="*/ 5 h 12"/>
                <a:gd name="T18" fmla="*/ 0 w 8"/>
                <a:gd name="T19" fmla="*/ 5 h 12"/>
                <a:gd name="T20" fmla="*/ 0 w 8"/>
                <a:gd name="T21" fmla="*/ 5 h 12"/>
                <a:gd name="T22" fmla="*/ 0 w 8"/>
                <a:gd name="T23" fmla="*/ 7 h 12"/>
                <a:gd name="T24" fmla="*/ 0 w 8"/>
                <a:gd name="T25" fmla="*/ 7 h 12"/>
                <a:gd name="T26" fmla="*/ 0 w 8"/>
                <a:gd name="T27" fmla="*/ 10 h 12"/>
                <a:gd name="T28" fmla="*/ 0 w 8"/>
                <a:gd name="T29" fmla="*/ 10 h 12"/>
                <a:gd name="T30" fmla="*/ 0 w 8"/>
                <a:gd name="T31" fmla="*/ 10 h 12"/>
                <a:gd name="T32" fmla="*/ 3 w 8"/>
                <a:gd name="T33" fmla="*/ 12 h 12"/>
                <a:gd name="T34" fmla="*/ 5 w 8"/>
                <a:gd name="T35" fmla="*/ 12 h 12"/>
                <a:gd name="T36" fmla="*/ 8 w 8"/>
                <a:gd name="T37" fmla="*/ 10 h 12"/>
                <a:gd name="T38" fmla="*/ 8 w 8"/>
                <a:gd name="T39" fmla="*/ 10 h 12"/>
                <a:gd name="T40" fmla="*/ 5 w 8"/>
                <a:gd name="T41" fmla="*/ 10 h 12"/>
                <a:gd name="T42" fmla="*/ 5 w 8"/>
                <a:gd name="T43" fmla="*/ 7 h 12"/>
                <a:gd name="T44" fmla="*/ 5 w 8"/>
                <a:gd name="T45" fmla="*/ 7 h 12"/>
                <a:gd name="T46" fmla="*/ 5 w 8"/>
                <a:gd name="T47" fmla="*/ 7 h 12"/>
                <a:gd name="T48" fmla="*/ 8 w 8"/>
                <a:gd name="T49" fmla="*/ 7 h 12"/>
                <a:gd name="T50" fmla="*/ 8 w 8"/>
                <a:gd name="T51" fmla="*/ 5 h 12"/>
                <a:gd name="T52" fmla="*/ 8 w 8"/>
                <a:gd name="T53" fmla="*/ 5 h 12"/>
                <a:gd name="T54" fmla="*/ 8 w 8"/>
                <a:gd name="T55" fmla="*/ 5 h 12"/>
                <a:gd name="T56" fmla="*/ 8 w 8"/>
                <a:gd name="T57" fmla="*/ 2 h 12"/>
                <a:gd name="T58" fmla="*/ 5 w 8"/>
                <a:gd name="T59" fmla="*/ 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8" h="12">
                  <a:moveTo>
                    <a:pt x="5" y="2"/>
                  </a:moveTo>
                  <a:lnTo>
                    <a:pt x="5" y="0"/>
                  </a:lnTo>
                  <a:lnTo>
                    <a:pt x="3" y="0"/>
                  </a:lnTo>
                  <a:lnTo>
                    <a:pt x="3" y="2"/>
                  </a:lnTo>
                  <a:lnTo>
                    <a:pt x="3" y="2"/>
                  </a:lnTo>
                  <a:lnTo>
                    <a:pt x="3" y="2"/>
                  </a:lnTo>
                  <a:lnTo>
                    <a:pt x="3" y="5"/>
                  </a:lnTo>
                  <a:lnTo>
                    <a:pt x="3" y="5"/>
                  </a:lnTo>
                  <a:lnTo>
                    <a:pt x="3" y="5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7"/>
                  </a:lnTo>
                  <a:lnTo>
                    <a:pt x="0" y="7"/>
                  </a:lnTo>
                  <a:lnTo>
                    <a:pt x="0" y="10"/>
                  </a:lnTo>
                  <a:lnTo>
                    <a:pt x="0" y="10"/>
                  </a:lnTo>
                  <a:lnTo>
                    <a:pt x="0" y="10"/>
                  </a:lnTo>
                  <a:lnTo>
                    <a:pt x="3" y="12"/>
                  </a:lnTo>
                  <a:lnTo>
                    <a:pt x="5" y="12"/>
                  </a:lnTo>
                  <a:lnTo>
                    <a:pt x="8" y="10"/>
                  </a:lnTo>
                  <a:lnTo>
                    <a:pt x="8" y="10"/>
                  </a:lnTo>
                  <a:lnTo>
                    <a:pt x="5" y="10"/>
                  </a:lnTo>
                  <a:lnTo>
                    <a:pt x="5" y="7"/>
                  </a:lnTo>
                  <a:lnTo>
                    <a:pt x="5" y="7"/>
                  </a:lnTo>
                  <a:lnTo>
                    <a:pt x="5" y="7"/>
                  </a:lnTo>
                  <a:lnTo>
                    <a:pt x="8" y="7"/>
                  </a:lnTo>
                  <a:lnTo>
                    <a:pt x="8" y="5"/>
                  </a:lnTo>
                  <a:lnTo>
                    <a:pt x="8" y="5"/>
                  </a:lnTo>
                  <a:lnTo>
                    <a:pt x="8" y="5"/>
                  </a:lnTo>
                  <a:lnTo>
                    <a:pt x="8" y="2"/>
                  </a:lnTo>
                  <a:lnTo>
                    <a:pt x="5" y="2"/>
                  </a:lnTo>
                </a:path>
              </a:pathLst>
            </a:custGeom>
            <a:noFill/>
            <a:ln w="5">
              <a:solidFill>
                <a:srgbClr val="808285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200" dirty="0"/>
            </a:p>
          </p:txBody>
        </p:sp>
        <p:sp>
          <p:nvSpPr>
            <p:cNvPr id="24" name="Freeform 415">
              <a:extLst>
                <a:ext uri="{FF2B5EF4-FFF2-40B4-BE49-F238E27FC236}">
                  <a16:creationId xmlns:a16="http://schemas.microsoft.com/office/drawing/2014/main" id="{25F004D1-3C77-4340-8044-9D302DB83C09}"/>
                </a:ext>
              </a:extLst>
            </p:cNvPr>
            <p:cNvSpPr>
              <a:spLocks/>
            </p:cNvSpPr>
            <p:nvPr/>
          </p:nvSpPr>
          <p:spPr bwMode="auto">
            <a:xfrm>
              <a:off x="7803761" y="3619405"/>
              <a:ext cx="30154" cy="39179"/>
            </a:xfrm>
            <a:custGeom>
              <a:avLst/>
              <a:gdLst>
                <a:gd name="T0" fmla="*/ 14 w 19"/>
                <a:gd name="T1" fmla="*/ 2 h 22"/>
                <a:gd name="T2" fmla="*/ 12 w 19"/>
                <a:gd name="T3" fmla="*/ 0 h 22"/>
                <a:gd name="T4" fmla="*/ 10 w 19"/>
                <a:gd name="T5" fmla="*/ 2 h 22"/>
                <a:gd name="T6" fmla="*/ 7 w 19"/>
                <a:gd name="T7" fmla="*/ 2 h 22"/>
                <a:gd name="T8" fmla="*/ 5 w 19"/>
                <a:gd name="T9" fmla="*/ 5 h 22"/>
                <a:gd name="T10" fmla="*/ 5 w 19"/>
                <a:gd name="T11" fmla="*/ 5 h 22"/>
                <a:gd name="T12" fmla="*/ 5 w 19"/>
                <a:gd name="T13" fmla="*/ 7 h 22"/>
                <a:gd name="T14" fmla="*/ 5 w 19"/>
                <a:gd name="T15" fmla="*/ 7 h 22"/>
                <a:gd name="T16" fmla="*/ 5 w 19"/>
                <a:gd name="T17" fmla="*/ 7 h 22"/>
                <a:gd name="T18" fmla="*/ 2 w 19"/>
                <a:gd name="T19" fmla="*/ 7 h 22"/>
                <a:gd name="T20" fmla="*/ 2 w 19"/>
                <a:gd name="T21" fmla="*/ 9 h 22"/>
                <a:gd name="T22" fmla="*/ 2 w 19"/>
                <a:gd name="T23" fmla="*/ 12 h 22"/>
                <a:gd name="T24" fmla="*/ 0 w 19"/>
                <a:gd name="T25" fmla="*/ 14 h 22"/>
                <a:gd name="T26" fmla="*/ 0 w 19"/>
                <a:gd name="T27" fmla="*/ 14 h 22"/>
                <a:gd name="T28" fmla="*/ 2 w 19"/>
                <a:gd name="T29" fmla="*/ 14 h 22"/>
                <a:gd name="T30" fmla="*/ 2 w 19"/>
                <a:gd name="T31" fmla="*/ 14 h 22"/>
                <a:gd name="T32" fmla="*/ 2 w 19"/>
                <a:gd name="T33" fmla="*/ 17 h 22"/>
                <a:gd name="T34" fmla="*/ 2 w 19"/>
                <a:gd name="T35" fmla="*/ 17 h 22"/>
                <a:gd name="T36" fmla="*/ 2 w 19"/>
                <a:gd name="T37" fmla="*/ 17 h 22"/>
                <a:gd name="T38" fmla="*/ 2 w 19"/>
                <a:gd name="T39" fmla="*/ 19 h 22"/>
                <a:gd name="T40" fmla="*/ 5 w 19"/>
                <a:gd name="T41" fmla="*/ 19 h 22"/>
                <a:gd name="T42" fmla="*/ 5 w 19"/>
                <a:gd name="T43" fmla="*/ 22 h 22"/>
                <a:gd name="T44" fmla="*/ 5 w 19"/>
                <a:gd name="T45" fmla="*/ 22 h 22"/>
                <a:gd name="T46" fmla="*/ 7 w 19"/>
                <a:gd name="T47" fmla="*/ 19 h 22"/>
                <a:gd name="T48" fmla="*/ 7 w 19"/>
                <a:gd name="T49" fmla="*/ 19 h 22"/>
                <a:gd name="T50" fmla="*/ 7 w 19"/>
                <a:gd name="T51" fmla="*/ 22 h 22"/>
                <a:gd name="T52" fmla="*/ 7 w 19"/>
                <a:gd name="T53" fmla="*/ 22 h 22"/>
                <a:gd name="T54" fmla="*/ 10 w 19"/>
                <a:gd name="T55" fmla="*/ 19 h 22"/>
                <a:gd name="T56" fmla="*/ 10 w 19"/>
                <a:gd name="T57" fmla="*/ 19 h 22"/>
                <a:gd name="T58" fmla="*/ 10 w 19"/>
                <a:gd name="T59" fmla="*/ 19 h 22"/>
                <a:gd name="T60" fmla="*/ 10 w 19"/>
                <a:gd name="T61" fmla="*/ 17 h 22"/>
                <a:gd name="T62" fmla="*/ 10 w 19"/>
                <a:gd name="T63" fmla="*/ 17 h 22"/>
                <a:gd name="T64" fmla="*/ 10 w 19"/>
                <a:gd name="T65" fmla="*/ 14 h 22"/>
                <a:gd name="T66" fmla="*/ 10 w 19"/>
                <a:gd name="T67" fmla="*/ 14 h 22"/>
                <a:gd name="T68" fmla="*/ 12 w 19"/>
                <a:gd name="T69" fmla="*/ 14 h 22"/>
                <a:gd name="T70" fmla="*/ 14 w 19"/>
                <a:gd name="T71" fmla="*/ 14 h 22"/>
                <a:gd name="T72" fmla="*/ 17 w 19"/>
                <a:gd name="T73" fmla="*/ 14 h 22"/>
                <a:gd name="T74" fmla="*/ 19 w 19"/>
                <a:gd name="T75" fmla="*/ 12 h 22"/>
                <a:gd name="T76" fmla="*/ 17 w 19"/>
                <a:gd name="T77" fmla="*/ 9 h 22"/>
                <a:gd name="T78" fmla="*/ 14 w 19"/>
                <a:gd name="T79" fmla="*/ 5 h 22"/>
                <a:gd name="T80" fmla="*/ 14 w 19"/>
                <a:gd name="T81" fmla="*/ 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19" h="22">
                  <a:moveTo>
                    <a:pt x="14" y="2"/>
                  </a:moveTo>
                  <a:lnTo>
                    <a:pt x="12" y="0"/>
                  </a:lnTo>
                  <a:lnTo>
                    <a:pt x="10" y="2"/>
                  </a:lnTo>
                  <a:lnTo>
                    <a:pt x="7" y="2"/>
                  </a:lnTo>
                  <a:lnTo>
                    <a:pt x="5" y="5"/>
                  </a:lnTo>
                  <a:lnTo>
                    <a:pt x="5" y="5"/>
                  </a:lnTo>
                  <a:lnTo>
                    <a:pt x="5" y="7"/>
                  </a:lnTo>
                  <a:lnTo>
                    <a:pt x="5" y="7"/>
                  </a:lnTo>
                  <a:lnTo>
                    <a:pt x="5" y="7"/>
                  </a:lnTo>
                  <a:lnTo>
                    <a:pt x="2" y="7"/>
                  </a:lnTo>
                  <a:lnTo>
                    <a:pt x="2" y="9"/>
                  </a:lnTo>
                  <a:lnTo>
                    <a:pt x="2" y="12"/>
                  </a:lnTo>
                  <a:lnTo>
                    <a:pt x="0" y="14"/>
                  </a:lnTo>
                  <a:lnTo>
                    <a:pt x="0" y="14"/>
                  </a:lnTo>
                  <a:lnTo>
                    <a:pt x="2" y="14"/>
                  </a:lnTo>
                  <a:lnTo>
                    <a:pt x="2" y="14"/>
                  </a:lnTo>
                  <a:lnTo>
                    <a:pt x="2" y="17"/>
                  </a:lnTo>
                  <a:lnTo>
                    <a:pt x="2" y="17"/>
                  </a:lnTo>
                  <a:lnTo>
                    <a:pt x="2" y="17"/>
                  </a:lnTo>
                  <a:lnTo>
                    <a:pt x="2" y="19"/>
                  </a:lnTo>
                  <a:lnTo>
                    <a:pt x="5" y="19"/>
                  </a:lnTo>
                  <a:lnTo>
                    <a:pt x="5" y="22"/>
                  </a:lnTo>
                  <a:lnTo>
                    <a:pt x="5" y="22"/>
                  </a:lnTo>
                  <a:lnTo>
                    <a:pt x="7" y="19"/>
                  </a:lnTo>
                  <a:lnTo>
                    <a:pt x="7" y="19"/>
                  </a:lnTo>
                  <a:lnTo>
                    <a:pt x="7" y="22"/>
                  </a:lnTo>
                  <a:lnTo>
                    <a:pt x="7" y="22"/>
                  </a:lnTo>
                  <a:lnTo>
                    <a:pt x="10" y="19"/>
                  </a:lnTo>
                  <a:lnTo>
                    <a:pt x="10" y="19"/>
                  </a:lnTo>
                  <a:lnTo>
                    <a:pt x="10" y="19"/>
                  </a:lnTo>
                  <a:lnTo>
                    <a:pt x="10" y="17"/>
                  </a:lnTo>
                  <a:lnTo>
                    <a:pt x="10" y="17"/>
                  </a:lnTo>
                  <a:lnTo>
                    <a:pt x="10" y="14"/>
                  </a:lnTo>
                  <a:lnTo>
                    <a:pt x="10" y="14"/>
                  </a:lnTo>
                  <a:lnTo>
                    <a:pt x="12" y="14"/>
                  </a:lnTo>
                  <a:lnTo>
                    <a:pt x="14" y="14"/>
                  </a:lnTo>
                  <a:lnTo>
                    <a:pt x="17" y="14"/>
                  </a:lnTo>
                  <a:lnTo>
                    <a:pt x="19" y="12"/>
                  </a:lnTo>
                  <a:lnTo>
                    <a:pt x="17" y="9"/>
                  </a:lnTo>
                  <a:lnTo>
                    <a:pt x="14" y="5"/>
                  </a:lnTo>
                  <a:lnTo>
                    <a:pt x="14" y="2"/>
                  </a:lnTo>
                </a:path>
              </a:pathLst>
            </a:custGeom>
            <a:noFill/>
            <a:ln w="5">
              <a:solidFill>
                <a:srgbClr val="808285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200" dirty="0"/>
            </a:p>
          </p:txBody>
        </p:sp>
        <p:sp>
          <p:nvSpPr>
            <p:cNvPr id="25" name="Freeform 416">
              <a:extLst>
                <a:ext uri="{FF2B5EF4-FFF2-40B4-BE49-F238E27FC236}">
                  <a16:creationId xmlns:a16="http://schemas.microsoft.com/office/drawing/2014/main" id="{B42FA95F-6D7D-47D8-9DAB-B84F9F77630B}"/>
                </a:ext>
              </a:extLst>
            </p:cNvPr>
            <p:cNvSpPr>
              <a:spLocks/>
            </p:cNvSpPr>
            <p:nvPr/>
          </p:nvSpPr>
          <p:spPr bwMode="auto">
            <a:xfrm>
              <a:off x="1799957" y="3076239"/>
              <a:ext cx="19045" cy="30275"/>
            </a:xfrm>
            <a:custGeom>
              <a:avLst/>
              <a:gdLst>
                <a:gd name="T0" fmla="*/ 7 w 12"/>
                <a:gd name="T1" fmla="*/ 7 h 17"/>
                <a:gd name="T2" fmla="*/ 7 w 12"/>
                <a:gd name="T3" fmla="*/ 7 h 17"/>
                <a:gd name="T4" fmla="*/ 7 w 12"/>
                <a:gd name="T5" fmla="*/ 5 h 17"/>
                <a:gd name="T6" fmla="*/ 7 w 12"/>
                <a:gd name="T7" fmla="*/ 5 h 17"/>
                <a:gd name="T8" fmla="*/ 7 w 12"/>
                <a:gd name="T9" fmla="*/ 2 h 17"/>
                <a:gd name="T10" fmla="*/ 7 w 12"/>
                <a:gd name="T11" fmla="*/ 2 h 17"/>
                <a:gd name="T12" fmla="*/ 5 w 12"/>
                <a:gd name="T13" fmla="*/ 2 h 17"/>
                <a:gd name="T14" fmla="*/ 7 w 12"/>
                <a:gd name="T15" fmla="*/ 0 h 17"/>
                <a:gd name="T16" fmla="*/ 5 w 12"/>
                <a:gd name="T17" fmla="*/ 0 h 17"/>
                <a:gd name="T18" fmla="*/ 5 w 12"/>
                <a:gd name="T19" fmla="*/ 2 h 17"/>
                <a:gd name="T20" fmla="*/ 2 w 12"/>
                <a:gd name="T21" fmla="*/ 5 h 17"/>
                <a:gd name="T22" fmla="*/ 2 w 12"/>
                <a:gd name="T23" fmla="*/ 5 h 17"/>
                <a:gd name="T24" fmla="*/ 2 w 12"/>
                <a:gd name="T25" fmla="*/ 12 h 17"/>
                <a:gd name="T26" fmla="*/ 2 w 12"/>
                <a:gd name="T27" fmla="*/ 15 h 17"/>
                <a:gd name="T28" fmla="*/ 2 w 12"/>
                <a:gd name="T29" fmla="*/ 15 h 17"/>
                <a:gd name="T30" fmla="*/ 0 w 12"/>
                <a:gd name="T31" fmla="*/ 15 h 17"/>
                <a:gd name="T32" fmla="*/ 2 w 12"/>
                <a:gd name="T33" fmla="*/ 17 h 17"/>
                <a:gd name="T34" fmla="*/ 2 w 12"/>
                <a:gd name="T35" fmla="*/ 17 h 17"/>
                <a:gd name="T36" fmla="*/ 2 w 12"/>
                <a:gd name="T37" fmla="*/ 17 h 17"/>
                <a:gd name="T38" fmla="*/ 2 w 12"/>
                <a:gd name="T39" fmla="*/ 17 h 17"/>
                <a:gd name="T40" fmla="*/ 2 w 12"/>
                <a:gd name="T41" fmla="*/ 17 h 17"/>
                <a:gd name="T42" fmla="*/ 5 w 12"/>
                <a:gd name="T43" fmla="*/ 17 h 17"/>
                <a:gd name="T44" fmla="*/ 5 w 12"/>
                <a:gd name="T45" fmla="*/ 15 h 17"/>
                <a:gd name="T46" fmla="*/ 5 w 12"/>
                <a:gd name="T47" fmla="*/ 15 h 17"/>
                <a:gd name="T48" fmla="*/ 5 w 12"/>
                <a:gd name="T49" fmla="*/ 12 h 17"/>
                <a:gd name="T50" fmla="*/ 5 w 12"/>
                <a:gd name="T51" fmla="*/ 12 h 17"/>
                <a:gd name="T52" fmla="*/ 7 w 12"/>
                <a:gd name="T53" fmla="*/ 12 h 17"/>
                <a:gd name="T54" fmla="*/ 5 w 12"/>
                <a:gd name="T55" fmla="*/ 12 h 17"/>
                <a:gd name="T56" fmla="*/ 7 w 12"/>
                <a:gd name="T57" fmla="*/ 10 h 17"/>
                <a:gd name="T58" fmla="*/ 7 w 12"/>
                <a:gd name="T59" fmla="*/ 12 h 17"/>
                <a:gd name="T60" fmla="*/ 7 w 12"/>
                <a:gd name="T61" fmla="*/ 12 h 17"/>
                <a:gd name="T62" fmla="*/ 7 w 12"/>
                <a:gd name="T63" fmla="*/ 12 h 17"/>
                <a:gd name="T64" fmla="*/ 5 w 12"/>
                <a:gd name="T65" fmla="*/ 15 h 17"/>
                <a:gd name="T66" fmla="*/ 5 w 12"/>
                <a:gd name="T67" fmla="*/ 15 h 17"/>
                <a:gd name="T68" fmla="*/ 5 w 12"/>
                <a:gd name="T69" fmla="*/ 17 h 17"/>
                <a:gd name="T70" fmla="*/ 5 w 12"/>
                <a:gd name="T71" fmla="*/ 17 h 17"/>
                <a:gd name="T72" fmla="*/ 7 w 12"/>
                <a:gd name="T73" fmla="*/ 17 h 17"/>
                <a:gd name="T74" fmla="*/ 9 w 12"/>
                <a:gd name="T75" fmla="*/ 15 h 17"/>
                <a:gd name="T76" fmla="*/ 12 w 12"/>
                <a:gd name="T77" fmla="*/ 12 h 17"/>
                <a:gd name="T78" fmla="*/ 12 w 12"/>
                <a:gd name="T79" fmla="*/ 12 h 17"/>
                <a:gd name="T80" fmla="*/ 12 w 12"/>
                <a:gd name="T81" fmla="*/ 12 h 17"/>
                <a:gd name="T82" fmla="*/ 9 w 12"/>
                <a:gd name="T83" fmla="*/ 10 h 17"/>
                <a:gd name="T84" fmla="*/ 9 w 12"/>
                <a:gd name="T85" fmla="*/ 10 h 17"/>
                <a:gd name="T86" fmla="*/ 7 w 12"/>
                <a:gd name="T87" fmla="*/ 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12" h="17">
                  <a:moveTo>
                    <a:pt x="7" y="7"/>
                  </a:moveTo>
                  <a:lnTo>
                    <a:pt x="7" y="7"/>
                  </a:lnTo>
                  <a:lnTo>
                    <a:pt x="7" y="5"/>
                  </a:lnTo>
                  <a:lnTo>
                    <a:pt x="7" y="5"/>
                  </a:lnTo>
                  <a:lnTo>
                    <a:pt x="7" y="2"/>
                  </a:lnTo>
                  <a:lnTo>
                    <a:pt x="7" y="2"/>
                  </a:lnTo>
                  <a:lnTo>
                    <a:pt x="5" y="2"/>
                  </a:lnTo>
                  <a:lnTo>
                    <a:pt x="7" y="0"/>
                  </a:lnTo>
                  <a:lnTo>
                    <a:pt x="5" y="0"/>
                  </a:lnTo>
                  <a:lnTo>
                    <a:pt x="5" y="2"/>
                  </a:lnTo>
                  <a:lnTo>
                    <a:pt x="2" y="5"/>
                  </a:lnTo>
                  <a:lnTo>
                    <a:pt x="2" y="5"/>
                  </a:lnTo>
                  <a:lnTo>
                    <a:pt x="2" y="12"/>
                  </a:lnTo>
                  <a:lnTo>
                    <a:pt x="2" y="15"/>
                  </a:lnTo>
                  <a:lnTo>
                    <a:pt x="2" y="15"/>
                  </a:lnTo>
                  <a:lnTo>
                    <a:pt x="0" y="15"/>
                  </a:lnTo>
                  <a:lnTo>
                    <a:pt x="2" y="17"/>
                  </a:lnTo>
                  <a:lnTo>
                    <a:pt x="2" y="17"/>
                  </a:lnTo>
                  <a:lnTo>
                    <a:pt x="2" y="17"/>
                  </a:lnTo>
                  <a:lnTo>
                    <a:pt x="2" y="17"/>
                  </a:lnTo>
                  <a:lnTo>
                    <a:pt x="2" y="17"/>
                  </a:lnTo>
                  <a:lnTo>
                    <a:pt x="5" y="17"/>
                  </a:lnTo>
                  <a:lnTo>
                    <a:pt x="5" y="15"/>
                  </a:lnTo>
                  <a:lnTo>
                    <a:pt x="5" y="15"/>
                  </a:lnTo>
                  <a:lnTo>
                    <a:pt x="5" y="12"/>
                  </a:lnTo>
                  <a:lnTo>
                    <a:pt x="5" y="12"/>
                  </a:lnTo>
                  <a:lnTo>
                    <a:pt x="7" y="12"/>
                  </a:lnTo>
                  <a:lnTo>
                    <a:pt x="5" y="12"/>
                  </a:lnTo>
                  <a:lnTo>
                    <a:pt x="7" y="10"/>
                  </a:lnTo>
                  <a:lnTo>
                    <a:pt x="7" y="12"/>
                  </a:lnTo>
                  <a:lnTo>
                    <a:pt x="7" y="12"/>
                  </a:lnTo>
                  <a:lnTo>
                    <a:pt x="7" y="12"/>
                  </a:lnTo>
                  <a:lnTo>
                    <a:pt x="5" y="15"/>
                  </a:lnTo>
                  <a:lnTo>
                    <a:pt x="5" y="15"/>
                  </a:lnTo>
                  <a:lnTo>
                    <a:pt x="5" y="17"/>
                  </a:lnTo>
                  <a:lnTo>
                    <a:pt x="5" y="17"/>
                  </a:lnTo>
                  <a:lnTo>
                    <a:pt x="7" y="17"/>
                  </a:lnTo>
                  <a:lnTo>
                    <a:pt x="9" y="15"/>
                  </a:lnTo>
                  <a:lnTo>
                    <a:pt x="12" y="12"/>
                  </a:lnTo>
                  <a:lnTo>
                    <a:pt x="12" y="12"/>
                  </a:lnTo>
                  <a:lnTo>
                    <a:pt x="12" y="12"/>
                  </a:lnTo>
                  <a:lnTo>
                    <a:pt x="9" y="10"/>
                  </a:lnTo>
                  <a:lnTo>
                    <a:pt x="9" y="10"/>
                  </a:lnTo>
                  <a:lnTo>
                    <a:pt x="7" y="7"/>
                  </a:lnTo>
                </a:path>
              </a:pathLst>
            </a:custGeom>
            <a:noFill/>
            <a:ln w="5">
              <a:solidFill>
                <a:srgbClr val="808285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200" dirty="0"/>
            </a:p>
          </p:txBody>
        </p:sp>
        <p:sp>
          <p:nvSpPr>
            <p:cNvPr id="26" name="Freeform 417">
              <a:extLst>
                <a:ext uri="{FF2B5EF4-FFF2-40B4-BE49-F238E27FC236}">
                  <a16:creationId xmlns:a16="http://schemas.microsoft.com/office/drawing/2014/main" id="{F5B0C798-5D3E-4504-87C0-6461A9BACF81}"/>
                </a:ext>
              </a:extLst>
            </p:cNvPr>
            <p:cNvSpPr>
              <a:spLocks/>
            </p:cNvSpPr>
            <p:nvPr/>
          </p:nvSpPr>
          <p:spPr bwMode="auto">
            <a:xfrm>
              <a:off x="1641252" y="3254326"/>
              <a:ext cx="3174" cy="17809"/>
            </a:xfrm>
            <a:custGeom>
              <a:avLst/>
              <a:gdLst>
                <a:gd name="T0" fmla="*/ 0 w 2"/>
                <a:gd name="T1" fmla="*/ 2 h 10"/>
                <a:gd name="T2" fmla="*/ 0 w 2"/>
                <a:gd name="T3" fmla="*/ 2 h 10"/>
                <a:gd name="T4" fmla="*/ 0 w 2"/>
                <a:gd name="T5" fmla="*/ 0 h 10"/>
                <a:gd name="T6" fmla="*/ 0 w 2"/>
                <a:gd name="T7" fmla="*/ 2 h 10"/>
                <a:gd name="T8" fmla="*/ 0 w 2"/>
                <a:gd name="T9" fmla="*/ 2 h 10"/>
                <a:gd name="T10" fmla="*/ 0 w 2"/>
                <a:gd name="T11" fmla="*/ 2 h 10"/>
                <a:gd name="T12" fmla="*/ 0 w 2"/>
                <a:gd name="T13" fmla="*/ 5 h 10"/>
                <a:gd name="T14" fmla="*/ 0 w 2"/>
                <a:gd name="T15" fmla="*/ 5 h 10"/>
                <a:gd name="T16" fmla="*/ 0 w 2"/>
                <a:gd name="T17" fmla="*/ 5 h 10"/>
                <a:gd name="T18" fmla="*/ 0 w 2"/>
                <a:gd name="T19" fmla="*/ 7 h 10"/>
                <a:gd name="T20" fmla="*/ 2 w 2"/>
                <a:gd name="T21" fmla="*/ 10 h 10"/>
                <a:gd name="T22" fmla="*/ 2 w 2"/>
                <a:gd name="T23" fmla="*/ 10 h 10"/>
                <a:gd name="T24" fmla="*/ 2 w 2"/>
                <a:gd name="T25" fmla="*/ 7 h 10"/>
                <a:gd name="T26" fmla="*/ 2 w 2"/>
                <a:gd name="T27" fmla="*/ 5 h 10"/>
                <a:gd name="T28" fmla="*/ 2 w 2"/>
                <a:gd name="T29" fmla="*/ 5 h 10"/>
                <a:gd name="T30" fmla="*/ 0 w 2"/>
                <a:gd name="T31" fmla="*/ 2 h 10"/>
                <a:gd name="T32" fmla="*/ 0 w 2"/>
                <a:gd name="T33" fmla="*/ 2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2" h="10">
                  <a:moveTo>
                    <a:pt x="0" y="2"/>
                  </a:moveTo>
                  <a:lnTo>
                    <a:pt x="0" y="2"/>
                  </a:lnTo>
                  <a:lnTo>
                    <a:pt x="0" y="0"/>
                  </a:lnTo>
                  <a:lnTo>
                    <a:pt x="0" y="2"/>
                  </a:lnTo>
                  <a:lnTo>
                    <a:pt x="0" y="2"/>
                  </a:lnTo>
                  <a:lnTo>
                    <a:pt x="0" y="2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7"/>
                  </a:lnTo>
                  <a:lnTo>
                    <a:pt x="2" y="10"/>
                  </a:lnTo>
                  <a:lnTo>
                    <a:pt x="2" y="10"/>
                  </a:lnTo>
                  <a:lnTo>
                    <a:pt x="2" y="7"/>
                  </a:lnTo>
                  <a:lnTo>
                    <a:pt x="2" y="5"/>
                  </a:lnTo>
                  <a:lnTo>
                    <a:pt x="2" y="5"/>
                  </a:lnTo>
                  <a:lnTo>
                    <a:pt x="0" y="2"/>
                  </a:lnTo>
                  <a:lnTo>
                    <a:pt x="0" y="2"/>
                  </a:lnTo>
                </a:path>
              </a:pathLst>
            </a:custGeom>
            <a:noFill/>
            <a:ln w="5">
              <a:solidFill>
                <a:srgbClr val="808285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200" dirty="0"/>
            </a:p>
          </p:txBody>
        </p:sp>
        <p:sp>
          <p:nvSpPr>
            <p:cNvPr id="27" name="Freeform 418">
              <a:extLst>
                <a:ext uri="{FF2B5EF4-FFF2-40B4-BE49-F238E27FC236}">
                  <a16:creationId xmlns:a16="http://schemas.microsoft.com/office/drawing/2014/main" id="{F01D260D-0E24-4F07-8AF8-38983852DE15}"/>
                </a:ext>
              </a:extLst>
            </p:cNvPr>
            <p:cNvSpPr>
              <a:spLocks/>
            </p:cNvSpPr>
            <p:nvPr/>
          </p:nvSpPr>
          <p:spPr bwMode="auto">
            <a:xfrm>
              <a:off x="1795196" y="3037060"/>
              <a:ext cx="12696" cy="26714"/>
            </a:xfrm>
            <a:custGeom>
              <a:avLst/>
              <a:gdLst>
                <a:gd name="T0" fmla="*/ 5 w 8"/>
                <a:gd name="T1" fmla="*/ 12 h 15"/>
                <a:gd name="T2" fmla="*/ 5 w 8"/>
                <a:gd name="T3" fmla="*/ 10 h 15"/>
                <a:gd name="T4" fmla="*/ 5 w 8"/>
                <a:gd name="T5" fmla="*/ 10 h 15"/>
                <a:gd name="T6" fmla="*/ 5 w 8"/>
                <a:gd name="T7" fmla="*/ 10 h 15"/>
                <a:gd name="T8" fmla="*/ 5 w 8"/>
                <a:gd name="T9" fmla="*/ 10 h 15"/>
                <a:gd name="T10" fmla="*/ 5 w 8"/>
                <a:gd name="T11" fmla="*/ 10 h 15"/>
                <a:gd name="T12" fmla="*/ 8 w 8"/>
                <a:gd name="T13" fmla="*/ 7 h 15"/>
                <a:gd name="T14" fmla="*/ 5 w 8"/>
                <a:gd name="T15" fmla="*/ 7 h 15"/>
                <a:gd name="T16" fmla="*/ 5 w 8"/>
                <a:gd name="T17" fmla="*/ 5 h 15"/>
                <a:gd name="T18" fmla="*/ 5 w 8"/>
                <a:gd name="T19" fmla="*/ 3 h 15"/>
                <a:gd name="T20" fmla="*/ 5 w 8"/>
                <a:gd name="T21" fmla="*/ 3 h 15"/>
                <a:gd name="T22" fmla="*/ 5 w 8"/>
                <a:gd name="T23" fmla="*/ 0 h 15"/>
                <a:gd name="T24" fmla="*/ 3 w 8"/>
                <a:gd name="T25" fmla="*/ 0 h 15"/>
                <a:gd name="T26" fmla="*/ 3 w 8"/>
                <a:gd name="T27" fmla="*/ 0 h 15"/>
                <a:gd name="T28" fmla="*/ 3 w 8"/>
                <a:gd name="T29" fmla="*/ 0 h 15"/>
                <a:gd name="T30" fmla="*/ 3 w 8"/>
                <a:gd name="T31" fmla="*/ 0 h 15"/>
                <a:gd name="T32" fmla="*/ 3 w 8"/>
                <a:gd name="T33" fmla="*/ 3 h 15"/>
                <a:gd name="T34" fmla="*/ 3 w 8"/>
                <a:gd name="T35" fmla="*/ 3 h 15"/>
                <a:gd name="T36" fmla="*/ 0 w 8"/>
                <a:gd name="T37" fmla="*/ 5 h 15"/>
                <a:gd name="T38" fmla="*/ 0 w 8"/>
                <a:gd name="T39" fmla="*/ 5 h 15"/>
                <a:gd name="T40" fmla="*/ 0 w 8"/>
                <a:gd name="T41" fmla="*/ 7 h 15"/>
                <a:gd name="T42" fmla="*/ 0 w 8"/>
                <a:gd name="T43" fmla="*/ 7 h 15"/>
                <a:gd name="T44" fmla="*/ 0 w 8"/>
                <a:gd name="T45" fmla="*/ 10 h 15"/>
                <a:gd name="T46" fmla="*/ 0 w 8"/>
                <a:gd name="T47" fmla="*/ 10 h 15"/>
                <a:gd name="T48" fmla="*/ 0 w 8"/>
                <a:gd name="T49" fmla="*/ 12 h 15"/>
                <a:gd name="T50" fmla="*/ 0 w 8"/>
                <a:gd name="T51" fmla="*/ 12 h 15"/>
                <a:gd name="T52" fmla="*/ 3 w 8"/>
                <a:gd name="T53" fmla="*/ 12 h 15"/>
                <a:gd name="T54" fmla="*/ 3 w 8"/>
                <a:gd name="T55" fmla="*/ 12 h 15"/>
                <a:gd name="T56" fmla="*/ 5 w 8"/>
                <a:gd name="T57" fmla="*/ 15 h 15"/>
                <a:gd name="T58" fmla="*/ 5 w 8"/>
                <a:gd name="T59" fmla="*/ 15 h 15"/>
                <a:gd name="T60" fmla="*/ 8 w 8"/>
                <a:gd name="T61" fmla="*/ 15 h 15"/>
                <a:gd name="T62" fmla="*/ 8 w 8"/>
                <a:gd name="T63" fmla="*/ 15 h 15"/>
                <a:gd name="T64" fmla="*/ 8 w 8"/>
                <a:gd name="T65" fmla="*/ 12 h 15"/>
                <a:gd name="T66" fmla="*/ 8 w 8"/>
                <a:gd name="T67" fmla="*/ 12 h 15"/>
                <a:gd name="T68" fmla="*/ 5 w 8"/>
                <a:gd name="T69" fmla="*/ 12 h 15"/>
                <a:gd name="T70" fmla="*/ 5 w 8"/>
                <a:gd name="T71" fmla="*/ 12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</a:cxnLst>
              <a:rect l="0" t="0" r="r" b="b"/>
              <a:pathLst>
                <a:path w="8" h="15">
                  <a:moveTo>
                    <a:pt x="5" y="12"/>
                  </a:moveTo>
                  <a:lnTo>
                    <a:pt x="5" y="10"/>
                  </a:lnTo>
                  <a:lnTo>
                    <a:pt x="5" y="10"/>
                  </a:lnTo>
                  <a:lnTo>
                    <a:pt x="5" y="10"/>
                  </a:lnTo>
                  <a:lnTo>
                    <a:pt x="5" y="10"/>
                  </a:lnTo>
                  <a:lnTo>
                    <a:pt x="5" y="10"/>
                  </a:lnTo>
                  <a:lnTo>
                    <a:pt x="8" y="7"/>
                  </a:lnTo>
                  <a:lnTo>
                    <a:pt x="5" y="7"/>
                  </a:lnTo>
                  <a:lnTo>
                    <a:pt x="5" y="5"/>
                  </a:lnTo>
                  <a:lnTo>
                    <a:pt x="5" y="3"/>
                  </a:lnTo>
                  <a:lnTo>
                    <a:pt x="5" y="3"/>
                  </a:lnTo>
                  <a:lnTo>
                    <a:pt x="5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3"/>
                  </a:lnTo>
                  <a:lnTo>
                    <a:pt x="3" y="3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7"/>
                  </a:lnTo>
                  <a:lnTo>
                    <a:pt x="0" y="7"/>
                  </a:lnTo>
                  <a:lnTo>
                    <a:pt x="0" y="10"/>
                  </a:lnTo>
                  <a:lnTo>
                    <a:pt x="0" y="10"/>
                  </a:lnTo>
                  <a:lnTo>
                    <a:pt x="0" y="12"/>
                  </a:lnTo>
                  <a:lnTo>
                    <a:pt x="0" y="12"/>
                  </a:lnTo>
                  <a:lnTo>
                    <a:pt x="3" y="12"/>
                  </a:lnTo>
                  <a:lnTo>
                    <a:pt x="3" y="12"/>
                  </a:lnTo>
                  <a:lnTo>
                    <a:pt x="5" y="15"/>
                  </a:lnTo>
                  <a:lnTo>
                    <a:pt x="5" y="15"/>
                  </a:lnTo>
                  <a:lnTo>
                    <a:pt x="8" y="15"/>
                  </a:lnTo>
                  <a:lnTo>
                    <a:pt x="8" y="15"/>
                  </a:lnTo>
                  <a:lnTo>
                    <a:pt x="8" y="12"/>
                  </a:lnTo>
                  <a:lnTo>
                    <a:pt x="8" y="12"/>
                  </a:lnTo>
                  <a:lnTo>
                    <a:pt x="5" y="12"/>
                  </a:lnTo>
                  <a:lnTo>
                    <a:pt x="5" y="12"/>
                  </a:lnTo>
                </a:path>
              </a:pathLst>
            </a:custGeom>
            <a:noFill/>
            <a:ln w="5">
              <a:solidFill>
                <a:srgbClr val="808285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200" dirty="0"/>
            </a:p>
          </p:txBody>
        </p:sp>
        <p:sp>
          <p:nvSpPr>
            <p:cNvPr id="28" name="Freeform 419">
              <a:extLst>
                <a:ext uri="{FF2B5EF4-FFF2-40B4-BE49-F238E27FC236}">
                  <a16:creationId xmlns:a16="http://schemas.microsoft.com/office/drawing/2014/main" id="{D60CFBDD-1F04-4C4A-9C4D-137874176B53}"/>
                </a:ext>
              </a:extLst>
            </p:cNvPr>
            <p:cNvSpPr>
              <a:spLocks/>
            </p:cNvSpPr>
            <p:nvPr/>
          </p:nvSpPr>
          <p:spPr bwMode="auto">
            <a:xfrm>
              <a:off x="1745998" y="2850067"/>
              <a:ext cx="30154" cy="26714"/>
            </a:xfrm>
            <a:custGeom>
              <a:avLst/>
              <a:gdLst>
                <a:gd name="T0" fmla="*/ 19 w 19"/>
                <a:gd name="T1" fmla="*/ 5 h 15"/>
                <a:gd name="T2" fmla="*/ 14 w 19"/>
                <a:gd name="T3" fmla="*/ 3 h 15"/>
                <a:gd name="T4" fmla="*/ 12 w 19"/>
                <a:gd name="T5" fmla="*/ 0 h 15"/>
                <a:gd name="T6" fmla="*/ 9 w 19"/>
                <a:gd name="T7" fmla="*/ 0 h 15"/>
                <a:gd name="T8" fmla="*/ 7 w 19"/>
                <a:gd name="T9" fmla="*/ 0 h 15"/>
                <a:gd name="T10" fmla="*/ 7 w 19"/>
                <a:gd name="T11" fmla="*/ 0 h 15"/>
                <a:gd name="T12" fmla="*/ 4 w 19"/>
                <a:gd name="T13" fmla="*/ 5 h 15"/>
                <a:gd name="T14" fmla="*/ 2 w 19"/>
                <a:gd name="T15" fmla="*/ 5 h 15"/>
                <a:gd name="T16" fmla="*/ 2 w 19"/>
                <a:gd name="T17" fmla="*/ 8 h 15"/>
                <a:gd name="T18" fmla="*/ 0 w 19"/>
                <a:gd name="T19" fmla="*/ 8 h 15"/>
                <a:gd name="T20" fmla="*/ 0 w 19"/>
                <a:gd name="T21" fmla="*/ 10 h 15"/>
                <a:gd name="T22" fmla="*/ 0 w 19"/>
                <a:gd name="T23" fmla="*/ 10 h 15"/>
                <a:gd name="T24" fmla="*/ 0 w 19"/>
                <a:gd name="T25" fmla="*/ 10 h 15"/>
                <a:gd name="T26" fmla="*/ 2 w 19"/>
                <a:gd name="T27" fmla="*/ 12 h 15"/>
                <a:gd name="T28" fmla="*/ 2 w 19"/>
                <a:gd name="T29" fmla="*/ 12 h 15"/>
                <a:gd name="T30" fmla="*/ 2 w 19"/>
                <a:gd name="T31" fmla="*/ 12 h 15"/>
                <a:gd name="T32" fmla="*/ 2 w 19"/>
                <a:gd name="T33" fmla="*/ 10 h 15"/>
                <a:gd name="T34" fmla="*/ 2 w 19"/>
                <a:gd name="T35" fmla="*/ 10 h 15"/>
                <a:gd name="T36" fmla="*/ 4 w 19"/>
                <a:gd name="T37" fmla="*/ 8 h 15"/>
                <a:gd name="T38" fmla="*/ 4 w 19"/>
                <a:gd name="T39" fmla="*/ 10 h 15"/>
                <a:gd name="T40" fmla="*/ 4 w 19"/>
                <a:gd name="T41" fmla="*/ 10 h 15"/>
                <a:gd name="T42" fmla="*/ 7 w 19"/>
                <a:gd name="T43" fmla="*/ 12 h 15"/>
                <a:gd name="T44" fmla="*/ 7 w 19"/>
                <a:gd name="T45" fmla="*/ 12 h 15"/>
                <a:gd name="T46" fmla="*/ 7 w 19"/>
                <a:gd name="T47" fmla="*/ 12 h 15"/>
                <a:gd name="T48" fmla="*/ 7 w 19"/>
                <a:gd name="T49" fmla="*/ 15 h 15"/>
                <a:gd name="T50" fmla="*/ 9 w 19"/>
                <a:gd name="T51" fmla="*/ 15 h 15"/>
                <a:gd name="T52" fmla="*/ 12 w 19"/>
                <a:gd name="T53" fmla="*/ 12 h 15"/>
                <a:gd name="T54" fmla="*/ 12 w 19"/>
                <a:gd name="T55" fmla="*/ 12 h 15"/>
                <a:gd name="T56" fmla="*/ 9 w 19"/>
                <a:gd name="T57" fmla="*/ 8 h 15"/>
                <a:gd name="T58" fmla="*/ 9 w 19"/>
                <a:gd name="T59" fmla="*/ 5 h 15"/>
                <a:gd name="T60" fmla="*/ 9 w 19"/>
                <a:gd name="T61" fmla="*/ 5 h 15"/>
                <a:gd name="T62" fmla="*/ 9 w 19"/>
                <a:gd name="T63" fmla="*/ 5 h 15"/>
                <a:gd name="T64" fmla="*/ 9 w 19"/>
                <a:gd name="T65" fmla="*/ 3 h 15"/>
                <a:gd name="T66" fmla="*/ 9 w 19"/>
                <a:gd name="T67" fmla="*/ 3 h 15"/>
                <a:gd name="T68" fmla="*/ 9 w 19"/>
                <a:gd name="T69" fmla="*/ 3 h 15"/>
                <a:gd name="T70" fmla="*/ 9 w 19"/>
                <a:gd name="T71" fmla="*/ 3 h 15"/>
                <a:gd name="T72" fmla="*/ 9 w 19"/>
                <a:gd name="T73" fmla="*/ 3 h 15"/>
                <a:gd name="T74" fmla="*/ 9 w 19"/>
                <a:gd name="T75" fmla="*/ 5 h 15"/>
                <a:gd name="T76" fmla="*/ 12 w 19"/>
                <a:gd name="T77" fmla="*/ 8 h 15"/>
                <a:gd name="T78" fmla="*/ 14 w 19"/>
                <a:gd name="T79" fmla="*/ 10 h 15"/>
                <a:gd name="T80" fmla="*/ 14 w 19"/>
                <a:gd name="T81" fmla="*/ 12 h 15"/>
                <a:gd name="T82" fmla="*/ 14 w 19"/>
                <a:gd name="T83" fmla="*/ 12 h 15"/>
                <a:gd name="T84" fmla="*/ 14 w 19"/>
                <a:gd name="T85" fmla="*/ 12 h 15"/>
                <a:gd name="T86" fmla="*/ 17 w 19"/>
                <a:gd name="T87" fmla="*/ 10 h 15"/>
                <a:gd name="T88" fmla="*/ 17 w 19"/>
                <a:gd name="T89" fmla="*/ 10 h 15"/>
                <a:gd name="T90" fmla="*/ 17 w 19"/>
                <a:gd name="T91" fmla="*/ 10 h 15"/>
                <a:gd name="T92" fmla="*/ 19 w 19"/>
                <a:gd name="T93" fmla="*/ 8 h 15"/>
                <a:gd name="T94" fmla="*/ 19 w 19"/>
                <a:gd name="T95" fmla="*/ 8 h 15"/>
                <a:gd name="T96" fmla="*/ 19 w 19"/>
                <a:gd name="T97" fmla="*/ 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19" h="15">
                  <a:moveTo>
                    <a:pt x="19" y="5"/>
                  </a:moveTo>
                  <a:lnTo>
                    <a:pt x="14" y="3"/>
                  </a:lnTo>
                  <a:lnTo>
                    <a:pt x="12" y="0"/>
                  </a:lnTo>
                  <a:lnTo>
                    <a:pt x="9" y="0"/>
                  </a:lnTo>
                  <a:lnTo>
                    <a:pt x="7" y="0"/>
                  </a:lnTo>
                  <a:lnTo>
                    <a:pt x="7" y="0"/>
                  </a:lnTo>
                  <a:lnTo>
                    <a:pt x="4" y="5"/>
                  </a:lnTo>
                  <a:lnTo>
                    <a:pt x="2" y="5"/>
                  </a:lnTo>
                  <a:lnTo>
                    <a:pt x="2" y="8"/>
                  </a:lnTo>
                  <a:lnTo>
                    <a:pt x="0" y="8"/>
                  </a:lnTo>
                  <a:lnTo>
                    <a:pt x="0" y="10"/>
                  </a:lnTo>
                  <a:lnTo>
                    <a:pt x="0" y="10"/>
                  </a:lnTo>
                  <a:lnTo>
                    <a:pt x="0" y="10"/>
                  </a:lnTo>
                  <a:lnTo>
                    <a:pt x="2" y="12"/>
                  </a:lnTo>
                  <a:lnTo>
                    <a:pt x="2" y="12"/>
                  </a:lnTo>
                  <a:lnTo>
                    <a:pt x="2" y="12"/>
                  </a:lnTo>
                  <a:lnTo>
                    <a:pt x="2" y="10"/>
                  </a:lnTo>
                  <a:lnTo>
                    <a:pt x="2" y="10"/>
                  </a:lnTo>
                  <a:lnTo>
                    <a:pt x="4" y="8"/>
                  </a:lnTo>
                  <a:lnTo>
                    <a:pt x="4" y="10"/>
                  </a:lnTo>
                  <a:lnTo>
                    <a:pt x="4" y="10"/>
                  </a:lnTo>
                  <a:lnTo>
                    <a:pt x="7" y="12"/>
                  </a:lnTo>
                  <a:lnTo>
                    <a:pt x="7" y="12"/>
                  </a:lnTo>
                  <a:lnTo>
                    <a:pt x="7" y="12"/>
                  </a:lnTo>
                  <a:lnTo>
                    <a:pt x="7" y="15"/>
                  </a:lnTo>
                  <a:lnTo>
                    <a:pt x="9" y="15"/>
                  </a:lnTo>
                  <a:lnTo>
                    <a:pt x="12" y="12"/>
                  </a:lnTo>
                  <a:lnTo>
                    <a:pt x="12" y="12"/>
                  </a:lnTo>
                  <a:lnTo>
                    <a:pt x="9" y="8"/>
                  </a:lnTo>
                  <a:lnTo>
                    <a:pt x="9" y="5"/>
                  </a:lnTo>
                  <a:lnTo>
                    <a:pt x="9" y="5"/>
                  </a:lnTo>
                  <a:lnTo>
                    <a:pt x="9" y="5"/>
                  </a:lnTo>
                  <a:lnTo>
                    <a:pt x="9" y="3"/>
                  </a:lnTo>
                  <a:lnTo>
                    <a:pt x="9" y="3"/>
                  </a:lnTo>
                  <a:lnTo>
                    <a:pt x="9" y="3"/>
                  </a:lnTo>
                  <a:lnTo>
                    <a:pt x="9" y="3"/>
                  </a:lnTo>
                  <a:lnTo>
                    <a:pt x="9" y="3"/>
                  </a:lnTo>
                  <a:lnTo>
                    <a:pt x="9" y="5"/>
                  </a:lnTo>
                  <a:lnTo>
                    <a:pt x="12" y="8"/>
                  </a:lnTo>
                  <a:lnTo>
                    <a:pt x="14" y="10"/>
                  </a:lnTo>
                  <a:lnTo>
                    <a:pt x="14" y="12"/>
                  </a:lnTo>
                  <a:lnTo>
                    <a:pt x="14" y="12"/>
                  </a:lnTo>
                  <a:lnTo>
                    <a:pt x="14" y="12"/>
                  </a:lnTo>
                  <a:lnTo>
                    <a:pt x="17" y="10"/>
                  </a:lnTo>
                  <a:lnTo>
                    <a:pt x="17" y="10"/>
                  </a:lnTo>
                  <a:lnTo>
                    <a:pt x="17" y="10"/>
                  </a:lnTo>
                  <a:lnTo>
                    <a:pt x="19" y="8"/>
                  </a:lnTo>
                  <a:lnTo>
                    <a:pt x="19" y="8"/>
                  </a:lnTo>
                  <a:lnTo>
                    <a:pt x="19" y="5"/>
                  </a:lnTo>
                </a:path>
              </a:pathLst>
            </a:custGeom>
            <a:noFill/>
            <a:ln w="5">
              <a:solidFill>
                <a:srgbClr val="808285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200" dirty="0"/>
            </a:p>
          </p:txBody>
        </p:sp>
        <p:sp>
          <p:nvSpPr>
            <p:cNvPr id="29" name="Freeform 420">
              <a:extLst>
                <a:ext uri="{FF2B5EF4-FFF2-40B4-BE49-F238E27FC236}">
                  <a16:creationId xmlns:a16="http://schemas.microsoft.com/office/drawing/2014/main" id="{544D5555-8AF2-4101-97C3-7B65EF731A3D}"/>
                </a:ext>
              </a:extLst>
            </p:cNvPr>
            <p:cNvSpPr>
              <a:spLocks/>
            </p:cNvSpPr>
            <p:nvPr/>
          </p:nvSpPr>
          <p:spPr bwMode="auto">
            <a:xfrm>
              <a:off x="1776151" y="2967605"/>
              <a:ext cx="7936" cy="17809"/>
            </a:xfrm>
            <a:custGeom>
              <a:avLst/>
              <a:gdLst>
                <a:gd name="T0" fmla="*/ 2 w 5"/>
                <a:gd name="T1" fmla="*/ 0 h 10"/>
                <a:gd name="T2" fmla="*/ 2 w 5"/>
                <a:gd name="T3" fmla="*/ 0 h 10"/>
                <a:gd name="T4" fmla="*/ 5 w 5"/>
                <a:gd name="T5" fmla="*/ 3 h 10"/>
                <a:gd name="T6" fmla="*/ 5 w 5"/>
                <a:gd name="T7" fmla="*/ 5 h 10"/>
                <a:gd name="T8" fmla="*/ 2 w 5"/>
                <a:gd name="T9" fmla="*/ 5 h 10"/>
                <a:gd name="T10" fmla="*/ 2 w 5"/>
                <a:gd name="T11" fmla="*/ 5 h 10"/>
                <a:gd name="T12" fmla="*/ 2 w 5"/>
                <a:gd name="T13" fmla="*/ 3 h 10"/>
                <a:gd name="T14" fmla="*/ 2 w 5"/>
                <a:gd name="T15" fmla="*/ 0 h 10"/>
                <a:gd name="T16" fmla="*/ 0 w 5"/>
                <a:gd name="T17" fmla="*/ 0 h 10"/>
                <a:gd name="T18" fmla="*/ 0 w 5"/>
                <a:gd name="T19" fmla="*/ 3 h 10"/>
                <a:gd name="T20" fmla="*/ 2 w 5"/>
                <a:gd name="T21" fmla="*/ 5 h 10"/>
                <a:gd name="T22" fmla="*/ 2 w 5"/>
                <a:gd name="T23" fmla="*/ 5 h 10"/>
                <a:gd name="T24" fmla="*/ 2 w 5"/>
                <a:gd name="T25" fmla="*/ 7 h 10"/>
                <a:gd name="T26" fmla="*/ 5 w 5"/>
                <a:gd name="T27" fmla="*/ 10 h 10"/>
                <a:gd name="T28" fmla="*/ 5 w 5"/>
                <a:gd name="T29" fmla="*/ 10 h 10"/>
                <a:gd name="T30" fmla="*/ 5 w 5"/>
                <a:gd name="T31" fmla="*/ 7 h 10"/>
                <a:gd name="T32" fmla="*/ 5 w 5"/>
                <a:gd name="T33" fmla="*/ 5 h 10"/>
                <a:gd name="T34" fmla="*/ 5 w 5"/>
                <a:gd name="T35" fmla="*/ 3 h 10"/>
                <a:gd name="T36" fmla="*/ 5 w 5"/>
                <a:gd name="T37" fmla="*/ 0 h 10"/>
                <a:gd name="T38" fmla="*/ 2 w 5"/>
                <a:gd name="T39" fmla="*/ 0 h 10"/>
                <a:gd name="T40" fmla="*/ 2 w 5"/>
                <a:gd name="T41" fmla="*/ 0 h 10"/>
                <a:gd name="T42" fmla="*/ 2 w 5"/>
                <a:gd name="T43" fmla="*/ 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5" h="10">
                  <a:moveTo>
                    <a:pt x="2" y="0"/>
                  </a:moveTo>
                  <a:lnTo>
                    <a:pt x="2" y="0"/>
                  </a:lnTo>
                  <a:lnTo>
                    <a:pt x="5" y="3"/>
                  </a:lnTo>
                  <a:lnTo>
                    <a:pt x="5" y="5"/>
                  </a:lnTo>
                  <a:lnTo>
                    <a:pt x="2" y="5"/>
                  </a:lnTo>
                  <a:lnTo>
                    <a:pt x="2" y="5"/>
                  </a:lnTo>
                  <a:lnTo>
                    <a:pt x="2" y="3"/>
                  </a:lnTo>
                  <a:lnTo>
                    <a:pt x="2" y="0"/>
                  </a:lnTo>
                  <a:lnTo>
                    <a:pt x="0" y="0"/>
                  </a:lnTo>
                  <a:lnTo>
                    <a:pt x="0" y="3"/>
                  </a:lnTo>
                  <a:lnTo>
                    <a:pt x="2" y="5"/>
                  </a:lnTo>
                  <a:lnTo>
                    <a:pt x="2" y="5"/>
                  </a:lnTo>
                  <a:lnTo>
                    <a:pt x="2" y="7"/>
                  </a:lnTo>
                  <a:lnTo>
                    <a:pt x="5" y="10"/>
                  </a:lnTo>
                  <a:lnTo>
                    <a:pt x="5" y="10"/>
                  </a:lnTo>
                  <a:lnTo>
                    <a:pt x="5" y="7"/>
                  </a:lnTo>
                  <a:lnTo>
                    <a:pt x="5" y="5"/>
                  </a:lnTo>
                  <a:lnTo>
                    <a:pt x="5" y="3"/>
                  </a:lnTo>
                  <a:lnTo>
                    <a:pt x="5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</a:path>
              </a:pathLst>
            </a:custGeom>
            <a:noFill/>
            <a:ln w="5">
              <a:solidFill>
                <a:srgbClr val="808285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200" dirty="0"/>
            </a:p>
          </p:txBody>
        </p:sp>
        <p:sp>
          <p:nvSpPr>
            <p:cNvPr id="30" name="Freeform 421">
              <a:extLst>
                <a:ext uri="{FF2B5EF4-FFF2-40B4-BE49-F238E27FC236}">
                  <a16:creationId xmlns:a16="http://schemas.microsoft.com/office/drawing/2014/main" id="{1AD3DCDB-1F0A-4AF5-8DA0-CE2EC7CA911A}"/>
                </a:ext>
              </a:extLst>
            </p:cNvPr>
            <p:cNvSpPr>
              <a:spLocks/>
            </p:cNvSpPr>
            <p:nvPr/>
          </p:nvSpPr>
          <p:spPr bwMode="auto">
            <a:xfrm>
              <a:off x="1757106" y="2880343"/>
              <a:ext cx="15870" cy="26714"/>
            </a:xfrm>
            <a:custGeom>
              <a:avLst/>
              <a:gdLst>
                <a:gd name="T0" fmla="*/ 5 w 10"/>
                <a:gd name="T1" fmla="*/ 8 h 15"/>
                <a:gd name="T2" fmla="*/ 5 w 10"/>
                <a:gd name="T3" fmla="*/ 5 h 15"/>
                <a:gd name="T4" fmla="*/ 5 w 10"/>
                <a:gd name="T5" fmla="*/ 3 h 15"/>
                <a:gd name="T6" fmla="*/ 5 w 10"/>
                <a:gd name="T7" fmla="*/ 0 h 15"/>
                <a:gd name="T8" fmla="*/ 2 w 10"/>
                <a:gd name="T9" fmla="*/ 0 h 15"/>
                <a:gd name="T10" fmla="*/ 2 w 10"/>
                <a:gd name="T11" fmla="*/ 0 h 15"/>
                <a:gd name="T12" fmla="*/ 2 w 10"/>
                <a:gd name="T13" fmla="*/ 3 h 15"/>
                <a:gd name="T14" fmla="*/ 0 w 10"/>
                <a:gd name="T15" fmla="*/ 3 h 15"/>
                <a:gd name="T16" fmla="*/ 0 w 10"/>
                <a:gd name="T17" fmla="*/ 3 h 15"/>
                <a:gd name="T18" fmla="*/ 2 w 10"/>
                <a:gd name="T19" fmla="*/ 5 h 15"/>
                <a:gd name="T20" fmla="*/ 0 w 10"/>
                <a:gd name="T21" fmla="*/ 5 h 15"/>
                <a:gd name="T22" fmla="*/ 0 w 10"/>
                <a:gd name="T23" fmla="*/ 8 h 15"/>
                <a:gd name="T24" fmla="*/ 0 w 10"/>
                <a:gd name="T25" fmla="*/ 10 h 15"/>
                <a:gd name="T26" fmla="*/ 0 w 10"/>
                <a:gd name="T27" fmla="*/ 10 h 15"/>
                <a:gd name="T28" fmla="*/ 0 w 10"/>
                <a:gd name="T29" fmla="*/ 13 h 15"/>
                <a:gd name="T30" fmla="*/ 2 w 10"/>
                <a:gd name="T31" fmla="*/ 13 h 15"/>
                <a:gd name="T32" fmla="*/ 2 w 10"/>
                <a:gd name="T33" fmla="*/ 13 h 15"/>
                <a:gd name="T34" fmla="*/ 2 w 10"/>
                <a:gd name="T35" fmla="*/ 15 h 15"/>
                <a:gd name="T36" fmla="*/ 7 w 10"/>
                <a:gd name="T37" fmla="*/ 15 h 15"/>
                <a:gd name="T38" fmla="*/ 7 w 10"/>
                <a:gd name="T39" fmla="*/ 15 h 15"/>
                <a:gd name="T40" fmla="*/ 10 w 10"/>
                <a:gd name="T41" fmla="*/ 13 h 15"/>
                <a:gd name="T42" fmla="*/ 7 w 10"/>
                <a:gd name="T43" fmla="*/ 10 h 15"/>
                <a:gd name="T44" fmla="*/ 7 w 10"/>
                <a:gd name="T45" fmla="*/ 10 h 15"/>
                <a:gd name="T46" fmla="*/ 7 w 10"/>
                <a:gd name="T47" fmla="*/ 10 h 15"/>
                <a:gd name="T48" fmla="*/ 5 w 10"/>
                <a:gd name="T49" fmla="*/ 10 h 15"/>
                <a:gd name="T50" fmla="*/ 5 w 10"/>
                <a:gd name="T51" fmla="*/ 10 h 15"/>
                <a:gd name="T52" fmla="*/ 5 w 10"/>
                <a:gd name="T53" fmla="*/ 8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10" h="15">
                  <a:moveTo>
                    <a:pt x="5" y="8"/>
                  </a:moveTo>
                  <a:lnTo>
                    <a:pt x="5" y="5"/>
                  </a:lnTo>
                  <a:lnTo>
                    <a:pt x="5" y="3"/>
                  </a:lnTo>
                  <a:lnTo>
                    <a:pt x="5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3"/>
                  </a:lnTo>
                  <a:lnTo>
                    <a:pt x="0" y="3"/>
                  </a:lnTo>
                  <a:lnTo>
                    <a:pt x="0" y="3"/>
                  </a:lnTo>
                  <a:lnTo>
                    <a:pt x="2" y="5"/>
                  </a:lnTo>
                  <a:lnTo>
                    <a:pt x="0" y="5"/>
                  </a:lnTo>
                  <a:lnTo>
                    <a:pt x="0" y="8"/>
                  </a:lnTo>
                  <a:lnTo>
                    <a:pt x="0" y="10"/>
                  </a:lnTo>
                  <a:lnTo>
                    <a:pt x="0" y="10"/>
                  </a:lnTo>
                  <a:lnTo>
                    <a:pt x="0" y="13"/>
                  </a:lnTo>
                  <a:lnTo>
                    <a:pt x="2" y="13"/>
                  </a:lnTo>
                  <a:lnTo>
                    <a:pt x="2" y="13"/>
                  </a:lnTo>
                  <a:lnTo>
                    <a:pt x="2" y="15"/>
                  </a:lnTo>
                  <a:lnTo>
                    <a:pt x="7" y="15"/>
                  </a:lnTo>
                  <a:lnTo>
                    <a:pt x="7" y="15"/>
                  </a:lnTo>
                  <a:lnTo>
                    <a:pt x="10" y="13"/>
                  </a:lnTo>
                  <a:lnTo>
                    <a:pt x="7" y="10"/>
                  </a:lnTo>
                  <a:lnTo>
                    <a:pt x="7" y="10"/>
                  </a:lnTo>
                  <a:lnTo>
                    <a:pt x="7" y="10"/>
                  </a:lnTo>
                  <a:lnTo>
                    <a:pt x="5" y="10"/>
                  </a:lnTo>
                  <a:lnTo>
                    <a:pt x="5" y="10"/>
                  </a:lnTo>
                  <a:lnTo>
                    <a:pt x="5" y="8"/>
                  </a:lnTo>
                </a:path>
              </a:pathLst>
            </a:custGeom>
            <a:noFill/>
            <a:ln w="5">
              <a:solidFill>
                <a:srgbClr val="808285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200" dirty="0"/>
            </a:p>
          </p:txBody>
        </p:sp>
        <p:sp>
          <p:nvSpPr>
            <p:cNvPr id="31" name="Freeform 422">
              <a:extLst>
                <a:ext uri="{FF2B5EF4-FFF2-40B4-BE49-F238E27FC236}">
                  <a16:creationId xmlns:a16="http://schemas.microsoft.com/office/drawing/2014/main" id="{5B6FCC74-D069-4B1E-9468-2F8AC253E1D0}"/>
                </a:ext>
              </a:extLst>
            </p:cNvPr>
            <p:cNvSpPr>
              <a:spLocks/>
            </p:cNvSpPr>
            <p:nvPr/>
          </p:nvSpPr>
          <p:spPr bwMode="auto">
            <a:xfrm>
              <a:off x="1730127" y="2867876"/>
              <a:ext cx="22219" cy="35617"/>
            </a:xfrm>
            <a:custGeom>
              <a:avLst/>
              <a:gdLst>
                <a:gd name="T0" fmla="*/ 10 w 14"/>
                <a:gd name="T1" fmla="*/ 15 h 20"/>
                <a:gd name="T2" fmla="*/ 12 w 14"/>
                <a:gd name="T3" fmla="*/ 12 h 20"/>
                <a:gd name="T4" fmla="*/ 12 w 14"/>
                <a:gd name="T5" fmla="*/ 12 h 20"/>
                <a:gd name="T6" fmla="*/ 12 w 14"/>
                <a:gd name="T7" fmla="*/ 12 h 20"/>
                <a:gd name="T8" fmla="*/ 12 w 14"/>
                <a:gd name="T9" fmla="*/ 12 h 20"/>
                <a:gd name="T10" fmla="*/ 14 w 14"/>
                <a:gd name="T11" fmla="*/ 10 h 20"/>
                <a:gd name="T12" fmla="*/ 14 w 14"/>
                <a:gd name="T13" fmla="*/ 10 h 20"/>
                <a:gd name="T14" fmla="*/ 12 w 14"/>
                <a:gd name="T15" fmla="*/ 10 h 20"/>
                <a:gd name="T16" fmla="*/ 10 w 14"/>
                <a:gd name="T17" fmla="*/ 7 h 20"/>
                <a:gd name="T18" fmla="*/ 7 w 14"/>
                <a:gd name="T19" fmla="*/ 5 h 20"/>
                <a:gd name="T20" fmla="*/ 7 w 14"/>
                <a:gd name="T21" fmla="*/ 5 h 20"/>
                <a:gd name="T22" fmla="*/ 5 w 14"/>
                <a:gd name="T23" fmla="*/ 2 h 20"/>
                <a:gd name="T24" fmla="*/ 5 w 14"/>
                <a:gd name="T25" fmla="*/ 2 h 20"/>
                <a:gd name="T26" fmla="*/ 2 w 14"/>
                <a:gd name="T27" fmla="*/ 0 h 20"/>
                <a:gd name="T28" fmla="*/ 0 w 14"/>
                <a:gd name="T29" fmla="*/ 2 h 20"/>
                <a:gd name="T30" fmla="*/ 0 w 14"/>
                <a:gd name="T31" fmla="*/ 2 h 20"/>
                <a:gd name="T32" fmla="*/ 0 w 14"/>
                <a:gd name="T33" fmla="*/ 5 h 20"/>
                <a:gd name="T34" fmla="*/ 0 w 14"/>
                <a:gd name="T35" fmla="*/ 5 h 20"/>
                <a:gd name="T36" fmla="*/ 0 w 14"/>
                <a:gd name="T37" fmla="*/ 10 h 20"/>
                <a:gd name="T38" fmla="*/ 2 w 14"/>
                <a:gd name="T39" fmla="*/ 12 h 20"/>
                <a:gd name="T40" fmla="*/ 2 w 14"/>
                <a:gd name="T41" fmla="*/ 12 h 20"/>
                <a:gd name="T42" fmla="*/ 2 w 14"/>
                <a:gd name="T43" fmla="*/ 15 h 20"/>
                <a:gd name="T44" fmla="*/ 2 w 14"/>
                <a:gd name="T45" fmla="*/ 15 h 20"/>
                <a:gd name="T46" fmla="*/ 5 w 14"/>
                <a:gd name="T47" fmla="*/ 15 h 20"/>
                <a:gd name="T48" fmla="*/ 5 w 14"/>
                <a:gd name="T49" fmla="*/ 15 h 20"/>
                <a:gd name="T50" fmla="*/ 5 w 14"/>
                <a:gd name="T51" fmla="*/ 15 h 20"/>
                <a:gd name="T52" fmla="*/ 7 w 14"/>
                <a:gd name="T53" fmla="*/ 15 h 20"/>
                <a:gd name="T54" fmla="*/ 7 w 14"/>
                <a:gd name="T55" fmla="*/ 15 h 20"/>
                <a:gd name="T56" fmla="*/ 7 w 14"/>
                <a:gd name="T57" fmla="*/ 17 h 20"/>
                <a:gd name="T58" fmla="*/ 10 w 14"/>
                <a:gd name="T59" fmla="*/ 17 h 20"/>
                <a:gd name="T60" fmla="*/ 10 w 14"/>
                <a:gd name="T61" fmla="*/ 17 h 20"/>
                <a:gd name="T62" fmla="*/ 10 w 14"/>
                <a:gd name="T63" fmla="*/ 17 h 20"/>
                <a:gd name="T64" fmla="*/ 12 w 14"/>
                <a:gd name="T65" fmla="*/ 20 h 20"/>
                <a:gd name="T66" fmla="*/ 12 w 14"/>
                <a:gd name="T67" fmla="*/ 17 h 20"/>
                <a:gd name="T68" fmla="*/ 12 w 14"/>
                <a:gd name="T69" fmla="*/ 17 h 20"/>
                <a:gd name="T70" fmla="*/ 14 w 14"/>
                <a:gd name="T71" fmla="*/ 17 h 20"/>
                <a:gd name="T72" fmla="*/ 14 w 14"/>
                <a:gd name="T73" fmla="*/ 20 h 20"/>
                <a:gd name="T74" fmla="*/ 14 w 14"/>
                <a:gd name="T75" fmla="*/ 17 h 20"/>
                <a:gd name="T76" fmla="*/ 12 w 14"/>
                <a:gd name="T77" fmla="*/ 17 h 20"/>
                <a:gd name="T78" fmla="*/ 12 w 14"/>
                <a:gd name="T79" fmla="*/ 17 h 20"/>
                <a:gd name="T80" fmla="*/ 12 w 14"/>
                <a:gd name="T81" fmla="*/ 17 h 20"/>
                <a:gd name="T82" fmla="*/ 12 w 14"/>
                <a:gd name="T83" fmla="*/ 15 h 20"/>
                <a:gd name="T84" fmla="*/ 10 w 14"/>
                <a:gd name="T85" fmla="*/ 15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</a:cxnLst>
              <a:rect l="0" t="0" r="r" b="b"/>
              <a:pathLst>
                <a:path w="14" h="20">
                  <a:moveTo>
                    <a:pt x="10" y="15"/>
                  </a:moveTo>
                  <a:lnTo>
                    <a:pt x="12" y="12"/>
                  </a:lnTo>
                  <a:lnTo>
                    <a:pt x="12" y="12"/>
                  </a:lnTo>
                  <a:lnTo>
                    <a:pt x="12" y="12"/>
                  </a:lnTo>
                  <a:lnTo>
                    <a:pt x="12" y="12"/>
                  </a:lnTo>
                  <a:lnTo>
                    <a:pt x="14" y="10"/>
                  </a:lnTo>
                  <a:lnTo>
                    <a:pt x="14" y="10"/>
                  </a:lnTo>
                  <a:lnTo>
                    <a:pt x="12" y="10"/>
                  </a:lnTo>
                  <a:lnTo>
                    <a:pt x="10" y="7"/>
                  </a:lnTo>
                  <a:lnTo>
                    <a:pt x="7" y="5"/>
                  </a:lnTo>
                  <a:lnTo>
                    <a:pt x="7" y="5"/>
                  </a:lnTo>
                  <a:lnTo>
                    <a:pt x="5" y="2"/>
                  </a:lnTo>
                  <a:lnTo>
                    <a:pt x="5" y="2"/>
                  </a:lnTo>
                  <a:lnTo>
                    <a:pt x="2" y="0"/>
                  </a:lnTo>
                  <a:lnTo>
                    <a:pt x="0" y="2"/>
                  </a:lnTo>
                  <a:lnTo>
                    <a:pt x="0" y="2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10"/>
                  </a:lnTo>
                  <a:lnTo>
                    <a:pt x="2" y="12"/>
                  </a:lnTo>
                  <a:lnTo>
                    <a:pt x="2" y="12"/>
                  </a:lnTo>
                  <a:lnTo>
                    <a:pt x="2" y="15"/>
                  </a:lnTo>
                  <a:lnTo>
                    <a:pt x="2" y="15"/>
                  </a:lnTo>
                  <a:lnTo>
                    <a:pt x="5" y="15"/>
                  </a:lnTo>
                  <a:lnTo>
                    <a:pt x="5" y="15"/>
                  </a:lnTo>
                  <a:lnTo>
                    <a:pt x="5" y="15"/>
                  </a:lnTo>
                  <a:lnTo>
                    <a:pt x="7" y="15"/>
                  </a:lnTo>
                  <a:lnTo>
                    <a:pt x="7" y="15"/>
                  </a:lnTo>
                  <a:lnTo>
                    <a:pt x="7" y="17"/>
                  </a:lnTo>
                  <a:lnTo>
                    <a:pt x="10" y="17"/>
                  </a:lnTo>
                  <a:lnTo>
                    <a:pt x="10" y="17"/>
                  </a:lnTo>
                  <a:lnTo>
                    <a:pt x="10" y="17"/>
                  </a:lnTo>
                  <a:lnTo>
                    <a:pt x="12" y="20"/>
                  </a:lnTo>
                  <a:lnTo>
                    <a:pt x="12" y="17"/>
                  </a:lnTo>
                  <a:lnTo>
                    <a:pt x="12" y="17"/>
                  </a:lnTo>
                  <a:lnTo>
                    <a:pt x="14" y="17"/>
                  </a:lnTo>
                  <a:lnTo>
                    <a:pt x="14" y="20"/>
                  </a:lnTo>
                  <a:lnTo>
                    <a:pt x="14" y="17"/>
                  </a:lnTo>
                  <a:lnTo>
                    <a:pt x="12" y="17"/>
                  </a:lnTo>
                  <a:lnTo>
                    <a:pt x="12" y="17"/>
                  </a:lnTo>
                  <a:lnTo>
                    <a:pt x="12" y="17"/>
                  </a:lnTo>
                  <a:lnTo>
                    <a:pt x="12" y="15"/>
                  </a:lnTo>
                  <a:lnTo>
                    <a:pt x="10" y="15"/>
                  </a:lnTo>
                </a:path>
              </a:pathLst>
            </a:custGeom>
            <a:noFill/>
            <a:ln w="5">
              <a:solidFill>
                <a:srgbClr val="808285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200" dirty="0"/>
            </a:p>
          </p:txBody>
        </p:sp>
        <p:sp>
          <p:nvSpPr>
            <p:cNvPr id="32" name="Freeform 423">
              <a:extLst>
                <a:ext uri="{FF2B5EF4-FFF2-40B4-BE49-F238E27FC236}">
                  <a16:creationId xmlns:a16="http://schemas.microsoft.com/office/drawing/2014/main" id="{874E3177-5921-446A-8F87-E09A20D876C9}"/>
                </a:ext>
              </a:extLst>
            </p:cNvPr>
            <p:cNvSpPr>
              <a:spLocks/>
            </p:cNvSpPr>
            <p:nvPr/>
          </p:nvSpPr>
          <p:spPr bwMode="auto">
            <a:xfrm>
              <a:off x="1776151" y="2910617"/>
              <a:ext cx="46025" cy="92605"/>
            </a:xfrm>
            <a:custGeom>
              <a:avLst/>
              <a:gdLst>
                <a:gd name="T0" fmla="*/ 27 w 29"/>
                <a:gd name="T1" fmla="*/ 42 h 52"/>
                <a:gd name="T2" fmla="*/ 22 w 29"/>
                <a:gd name="T3" fmla="*/ 37 h 52"/>
                <a:gd name="T4" fmla="*/ 20 w 29"/>
                <a:gd name="T5" fmla="*/ 35 h 52"/>
                <a:gd name="T6" fmla="*/ 17 w 29"/>
                <a:gd name="T7" fmla="*/ 32 h 52"/>
                <a:gd name="T8" fmla="*/ 17 w 29"/>
                <a:gd name="T9" fmla="*/ 37 h 52"/>
                <a:gd name="T10" fmla="*/ 17 w 29"/>
                <a:gd name="T11" fmla="*/ 39 h 52"/>
                <a:gd name="T12" fmla="*/ 15 w 29"/>
                <a:gd name="T13" fmla="*/ 39 h 52"/>
                <a:gd name="T14" fmla="*/ 15 w 29"/>
                <a:gd name="T15" fmla="*/ 30 h 52"/>
                <a:gd name="T16" fmla="*/ 12 w 29"/>
                <a:gd name="T17" fmla="*/ 22 h 52"/>
                <a:gd name="T18" fmla="*/ 10 w 29"/>
                <a:gd name="T19" fmla="*/ 20 h 52"/>
                <a:gd name="T20" fmla="*/ 7 w 29"/>
                <a:gd name="T21" fmla="*/ 17 h 52"/>
                <a:gd name="T22" fmla="*/ 5 w 29"/>
                <a:gd name="T23" fmla="*/ 20 h 52"/>
                <a:gd name="T24" fmla="*/ 2 w 29"/>
                <a:gd name="T25" fmla="*/ 17 h 52"/>
                <a:gd name="T26" fmla="*/ 7 w 29"/>
                <a:gd name="T27" fmla="*/ 15 h 52"/>
                <a:gd name="T28" fmla="*/ 7 w 29"/>
                <a:gd name="T29" fmla="*/ 13 h 52"/>
                <a:gd name="T30" fmla="*/ 10 w 29"/>
                <a:gd name="T31" fmla="*/ 13 h 52"/>
                <a:gd name="T32" fmla="*/ 10 w 29"/>
                <a:gd name="T33" fmla="*/ 10 h 52"/>
                <a:gd name="T34" fmla="*/ 12 w 29"/>
                <a:gd name="T35" fmla="*/ 10 h 52"/>
                <a:gd name="T36" fmla="*/ 15 w 29"/>
                <a:gd name="T37" fmla="*/ 13 h 52"/>
                <a:gd name="T38" fmla="*/ 17 w 29"/>
                <a:gd name="T39" fmla="*/ 10 h 52"/>
                <a:gd name="T40" fmla="*/ 12 w 29"/>
                <a:gd name="T41" fmla="*/ 5 h 52"/>
                <a:gd name="T42" fmla="*/ 12 w 29"/>
                <a:gd name="T43" fmla="*/ 3 h 52"/>
                <a:gd name="T44" fmla="*/ 12 w 29"/>
                <a:gd name="T45" fmla="*/ 0 h 52"/>
                <a:gd name="T46" fmla="*/ 10 w 29"/>
                <a:gd name="T47" fmla="*/ 0 h 52"/>
                <a:gd name="T48" fmla="*/ 10 w 29"/>
                <a:gd name="T49" fmla="*/ 0 h 52"/>
                <a:gd name="T50" fmla="*/ 7 w 29"/>
                <a:gd name="T51" fmla="*/ 3 h 52"/>
                <a:gd name="T52" fmla="*/ 0 w 29"/>
                <a:gd name="T53" fmla="*/ 15 h 52"/>
                <a:gd name="T54" fmla="*/ 0 w 29"/>
                <a:gd name="T55" fmla="*/ 20 h 52"/>
                <a:gd name="T56" fmla="*/ 2 w 29"/>
                <a:gd name="T57" fmla="*/ 22 h 52"/>
                <a:gd name="T58" fmla="*/ 5 w 29"/>
                <a:gd name="T59" fmla="*/ 22 h 52"/>
                <a:gd name="T60" fmla="*/ 7 w 29"/>
                <a:gd name="T61" fmla="*/ 27 h 52"/>
                <a:gd name="T62" fmla="*/ 10 w 29"/>
                <a:gd name="T63" fmla="*/ 25 h 52"/>
                <a:gd name="T64" fmla="*/ 10 w 29"/>
                <a:gd name="T65" fmla="*/ 27 h 52"/>
                <a:gd name="T66" fmla="*/ 10 w 29"/>
                <a:gd name="T67" fmla="*/ 35 h 52"/>
                <a:gd name="T68" fmla="*/ 12 w 29"/>
                <a:gd name="T69" fmla="*/ 39 h 52"/>
                <a:gd name="T70" fmla="*/ 15 w 29"/>
                <a:gd name="T71" fmla="*/ 42 h 52"/>
                <a:gd name="T72" fmla="*/ 15 w 29"/>
                <a:gd name="T73" fmla="*/ 44 h 52"/>
                <a:gd name="T74" fmla="*/ 17 w 29"/>
                <a:gd name="T75" fmla="*/ 44 h 52"/>
                <a:gd name="T76" fmla="*/ 20 w 29"/>
                <a:gd name="T77" fmla="*/ 44 h 52"/>
                <a:gd name="T78" fmla="*/ 20 w 29"/>
                <a:gd name="T79" fmla="*/ 44 h 52"/>
                <a:gd name="T80" fmla="*/ 22 w 29"/>
                <a:gd name="T81" fmla="*/ 49 h 52"/>
                <a:gd name="T82" fmla="*/ 22 w 29"/>
                <a:gd name="T83" fmla="*/ 52 h 52"/>
                <a:gd name="T84" fmla="*/ 24 w 29"/>
                <a:gd name="T85" fmla="*/ 49 h 52"/>
                <a:gd name="T86" fmla="*/ 24 w 29"/>
                <a:gd name="T87" fmla="*/ 52 h 52"/>
                <a:gd name="T88" fmla="*/ 27 w 29"/>
                <a:gd name="T89" fmla="*/ 52 h 52"/>
                <a:gd name="T90" fmla="*/ 27 w 29"/>
                <a:gd name="T91" fmla="*/ 52 h 52"/>
                <a:gd name="T92" fmla="*/ 27 w 29"/>
                <a:gd name="T93" fmla="*/ 47 h 52"/>
                <a:gd name="T94" fmla="*/ 29 w 29"/>
                <a:gd name="T95" fmla="*/ 47 h 52"/>
                <a:gd name="T96" fmla="*/ 27 w 29"/>
                <a:gd name="T97" fmla="*/ 44 h 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29" h="52">
                  <a:moveTo>
                    <a:pt x="27" y="44"/>
                  </a:moveTo>
                  <a:lnTo>
                    <a:pt x="27" y="42"/>
                  </a:lnTo>
                  <a:lnTo>
                    <a:pt x="27" y="39"/>
                  </a:lnTo>
                  <a:lnTo>
                    <a:pt x="22" y="37"/>
                  </a:lnTo>
                  <a:lnTo>
                    <a:pt x="20" y="37"/>
                  </a:lnTo>
                  <a:lnTo>
                    <a:pt x="20" y="35"/>
                  </a:lnTo>
                  <a:lnTo>
                    <a:pt x="20" y="35"/>
                  </a:lnTo>
                  <a:lnTo>
                    <a:pt x="17" y="32"/>
                  </a:lnTo>
                  <a:lnTo>
                    <a:pt x="17" y="35"/>
                  </a:lnTo>
                  <a:lnTo>
                    <a:pt x="17" y="37"/>
                  </a:lnTo>
                  <a:lnTo>
                    <a:pt x="17" y="37"/>
                  </a:lnTo>
                  <a:lnTo>
                    <a:pt x="17" y="39"/>
                  </a:lnTo>
                  <a:lnTo>
                    <a:pt x="15" y="42"/>
                  </a:lnTo>
                  <a:lnTo>
                    <a:pt x="15" y="39"/>
                  </a:lnTo>
                  <a:lnTo>
                    <a:pt x="15" y="35"/>
                  </a:lnTo>
                  <a:lnTo>
                    <a:pt x="15" y="30"/>
                  </a:lnTo>
                  <a:lnTo>
                    <a:pt x="12" y="25"/>
                  </a:lnTo>
                  <a:lnTo>
                    <a:pt x="12" y="22"/>
                  </a:lnTo>
                  <a:lnTo>
                    <a:pt x="12" y="20"/>
                  </a:lnTo>
                  <a:lnTo>
                    <a:pt x="10" y="20"/>
                  </a:lnTo>
                  <a:lnTo>
                    <a:pt x="10" y="20"/>
                  </a:lnTo>
                  <a:lnTo>
                    <a:pt x="7" y="17"/>
                  </a:lnTo>
                  <a:lnTo>
                    <a:pt x="7" y="17"/>
                  </a:lnTo>
                  <a:lnTo>
                    <a:pt x="5" y="20"/>
                  </a:lnTo>
                  <a:lnTo>
                    <a:pt x="2" y="17"/>
                  </a:lnTo>
                  <a:lnTo>
                    <a:pt x="2" y="17"/>
                  </a:lnTo>
                  <a:lnTo>
                    <a:pt x="7" y="17"/>
                  </a:lnTo>
                  <a:lnTo>
                    <a:pt x="7" y="15"/>
                  </a:lnTo>
                  <a:lnTo>
                    <a:pt x="7" y="15"/>
                  </a:lnTo>
                  <a:lnTo>
                    <a:pt x="7" y="13"/>
                  </a:lnTo>
                  <a:lnTo>
                    <a:pt x="7" y="13"/>
                  </a:lnTo>
                  <a:lnTo>
                    <a:pt x="10" y="13"/>
                  </a:lnTo>
                  <a:lnTo>
                    <a:pt x="10" y="13"/>
                  </a:lnTo>
                  <a:lnTo>
                    <a:pt x="10" y="10"/>
                  </a:lnTo>
                  <a:lnTo>
                    <a:pt x="12" y="10"/>
                  </a:lnTo>
                  <a:lnTo>
                    <a:pt x="12" y="10"/>
                  </a:lnTo>
                  <a:lnTo>
                    <a:pt x="15" y="13"/>
                  </a:lnTo>
                  <a:lnTo>
                    <a:pt x="15" y="13"/>
                  </a:lnTo>
                  <a:lnTo>
                    <a:pt x="15" y="13"/>
                  </a:lnTo>
                  <a:lnTo>
                    <a:pt x="17" y="10"/>
                  </a:lnTo>
                  <a:lnTo>
                    <a:pt x="17" y="8"/>
                  </a:lnTo>
                  <a:lnTo>
                    <a:pt x="12" y="5"/>
                  </a:lnTo>
                  <a:lnTo>
                    <a:pt x="12" y="3"/>
                  </a:lnTo>
                  <a:lnTo>
                    <a:pt x="12" y="3"/>
                  </a:lnTo>
                  <a:lnTo>
                    <a:pt x="12" y="3"/>
                  </a:lnTo>
                  <a:lnTo>
                    <a:pt x="12" y="0"/>
                  </a:lnTo>
                  <a:lnTo>
                    <a:pt x="12" y="0"/>
                  </a:lnTo>
                  <a:lnTo>
                    <a:pt x="10" y="0"/>
                  </a:lnTo>
                  <a:lnTo>
                    <a:pt x="10" y="0"/>
                  </a:lnTo>
                  <a:lnTo>
                    <a:pt x="10" y="0"/>
                  </a:lnTo>
                  <a:lnTo>
                    <a:pt x="7" y="0"/>
                  </a:lnTo>
                  <a:lnTo>
                    <a:pt x="7" y="3"/>
                  </a:lnTo>
                  <a:lnTo>
                    <a:pt x="2" y="10"/>
                  </a:lnTo>
                  <a:lnTo>
                    <a:pt x="0" y="15"/>
                  </a:lnTo>
                  <a:lnTo>
                    <a:pt x="0" y="17"/>
                  </a:lnTo>
                  <a:lnTo>
                    <a:pt x="0" y="20"/>
                  </a:lnTo>
                  <a:lnTo>
                    <a:pt x="2" y="20"/>
                  </a:lnTo>
                  <a:lnTo>
                    <a:pt x="2" y="22"/>
                  </a:lnTo>
                  <a:lnTo>
                    <a:pt x="2" y="22"/>
                  </a:lnTo>
                  <a:lnTo>
                    <a:pt x="5" y="22"/>
                  </a:lnTo>
                  <a:lnTo>
                    <a:pt x="5" y="22"/>
                  </a:lnTo>
                  <a:lnTo>
                    <a:pt x="7" y="27"/>
                  </a:lnTo>
                  <a:lnTo>
                    <a:pt x="7" y="25"/>
                  </a:lnTo>
                  <a:lnTo>
                    <a:pt x="10" y="25"/>
                  </a:lnTo>
                  <a:lnTo>
                    <a:pt x="10" y="25"/>
                  </a:lnTo>
                  <a:lnTo>
                    <a:pt x="10" y="27"/>
                  </a:lnTo>
                  <a:lnTo>
                    <a:pt x="10" y="35"/>
                  </a:lnTo>
                  <a:lnTo>
                    <a:pt x="10" y="35"/>
                  </a:lnTo>
                  <a:lnTo>
                    <a:pt x="12" y="37"/>
                  </a:lnTo>
                  <a:lnTo>
                    <a:pt x="12" y="39"/>
                  </a:lnTo>
                  <a:lnTo>
                    <a:pt x="12" y="42"/>
                  </a:lnTo>
                  <a:lnTo>
                    <a:pt x="15" y="42"/>
                  </a:lnTo>
                  <a:lnTo>
                    <a:pt x="15" y="44"/>
                  </a:lnTo>
                  <a:lnTo>
                    <a:pt x="15" y="44"/>
                  </a:lnTo>
                  <a:lnTo>
                    <a:pt x="15" y="44"/>
                  </a:lnTo>
                  <a:lnTo>
                    <a:pt x="17" y="44"/>
                  </a:lnTo>
                  <a:lnTo>
                    <a:pt x="17" y="44"/>
                  </a:lnTo>
                  <a:lnTo>
                    <a:pt x="20" y="44"/>
                  </a:lnTo>
                  <a:lnTo>
                    <a:pt x="20" y="44"/>
                  </a:lnTo>
                  <a:lnTo>
                    <a:pt x="20" y="44"/>
                  </a:lnTo>
                  <a:lnTo>
                    <a:pt x="22" y="47"/>
                  </a:lnTo>
                  <a:lnTo>
                    <a:pt x="22" y="49"/>
                  </a:lnTo>
                  <a:lnTo>
                    <a:pt x="22" y="52"/>
                  </a:lnTo>
                  <a:lnTo>
                    <a:pt x="22" y="52"/>
                  </a:lnTo>
                  <a:lnTo>
                    <a:pt x="24" y="52"/>
                  </a:lnTo>
                  <a:lnTo>
                    <a:pt x="24" y="49"/>
                  </a:lnTo>
                  <a:lnTo>
                    <a:pt x="24" y="52"/>
                  </a:lnTo>
                  <a:lnTo>
                    <a:pt x="24" y="52"/>
                  </a:lnTo>
                  <a:lnTo>
                    <a:pt x="24" y="52"/>
                  </a:lnTo>
                  <a:lnTo>
                    <a:pt x="27" y="52"/>
                  </a:lnTo>
                  <a:lnTo>
                    <a:pt x="27" y="52"/>
                  </a:lnTo>
                  <a:lnTo>
                    <a:pt x="27" y="52"/>
                  </a:lnTo>
                  <a:lnTo>
                    <a:pt x="27" y="49"/>
                  </a:lnTo>
                  <a:lnTo>
                    <a:pt x="27" y="47"/>
                  </a:lnTo>
                  <a:lnTo>
                    <a:pt x="29" y="47"/>
                  </a:lnTo>
                  <a:lnTo>
                    <a:pt x="29" y="47"/>
                  </a:lnTo>
                  <a:lnTo>
                    <a:pt x="29" y="47"/>
                  </a:lnTo>
                  <a:lnTo>
                    <a:pt x="27" y="44"/>
                  </a:lnTo>
                </a:path>
              </a:pathLst>
            </a:custGeom>
            <a:noFill/>
            <a:ln w="5">
              <a:solidFill>
                <a:srgbClr val="808285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200" dirty="0"/>
            </a:p>
          </p:txBody>
        </p:sp>
        <p:sp>
          <p:nvSpPr>
            <p:cNvPr id="33" name="Freeform 424">
              <a:extLst>
                <a:ext uri="{FF2B5EF4-FFF2-40B4-BE49-F238E27FC236}">
                  <a16:creationId xmlns:a16="http://schemas.microsoft.com/office/drawing/2014/main" id="{730D8E0C-B344-41FB-B80C-EA44F002303A}"/>
                </a:ext>
              </a:extLst>
            </p:cNvPr>
            <p:cNvSpPr>
              <a:spLocks/>
            </p:cNvSpPr>
            <p:nvPr/>
          </p:nvSpPr>
          <p:spPr bwMode="auto">
            <a:xfrm>
              <a:off x="2236395" y="5441238"/>
              <a:ext cx="31741" cy="35617"/>
            </a:xfrm>
            <a:custGeom>
              <a:avLst/>
              <a:gdLst>
                <a:gd name="T0" fmla="*/ 20 w 20"/>
                <a:gd name="T1" fmla="*/ 20 h 20"/>
                <a:gd name="T2" fmla="*/ 15 w 20"/>
                <a:gd name="T3" fmla="*/ 18 h 20"/>
                <a:gd name="T4" fmla="*/ 15 w 20"/>
                <a:gd name="T5" fmla="*/ 15 h 20"/>
                <a:gd name="T6" fmla="*/ 12 w 20"/>
                <a:gd name="T7" fmla="*/ 13 h 20"/>
                <a:gd name="T8" fmla="*/ 7 w 20"/>
                <a:gd name="T9" fmla="*/ 10 h 20"/>
                <a:gd name="T10" fmla="*/ 7 w 20"/>
                <a:gd name="T11" fmla="*/ 8 h 20"/>
                <a:gd name="T12" fmla="*/ 5 w 20"/>
                <a:gd name="T13" fmla="*/ 5 h 20"/>
                <a:gd name="T14" fmla="*/ 5 w 20"/>
                <a:gd name="T15" fmla="*/ 5 h 20"/>
                <a:gd name="T16" fmla="*/ 5 w 20"/>
                <a:gd name="T17" fmla="*/ 5 h 20"/>
                <a:gd name="T18" fmla="*/ 5 w 20"/>
                <a:gd name="T19" fmla="*/ 3 h 20"/>
                <a:gd name="T20" fmla="*/ 5 w 20"/>
                <a:gd name="T21" fmla="*/ 3 h 20"/>
                <a:gd name="T22" fmla="*/ 3 w 20"/>
                <a:gd name="T23" fmla="*/ 3 h 20"/>
                <a:gd name="T24" fmla="*/ 3 w 20"/>
                <a:gd name="T25" fmla="*/ 3 h 20"/>
                <a:gd name="T26" fmla="*/ 3 w 20"/>
                <a:gd name="T27" fmla="*/ 3 h 20"/>
                <a:gd name="T28" fmla="*/ 0 w 20"/>
                <a:gd name="T29" fmla="*/ 0 h 20"/>
                <a:gd name="T30" fmla="*/ 0 w 20"/>
                <a:gd name="T31" fmla="*/ 3 h 20"/>
                <a:gd name="T32" fmla="*/ 3 w 20"/>
                <a:gd name="T33" fmla="*/ 5 h 20"/>
                <a:gd name="T34" fmla="*/ 3 w 20"/>
                <a:gd name="T35" fmla="*/ 8 h 20"/>
                <a:gd name="T36" fmla="*/ 5 w 20"/>
                <a:gd name="T37" fmla="*/ 10 h 20"/>
                <a:gd name="T38" fmla="*/ 7 w 20"/>
                <a:gd name="T39" fmla="*/ 15 h 20"/>
                <a:gd name="T40" fmla="*/ 7 w 20"/>
                <a:gd name="T41" fmla="*/ 18 h 20"/>
                <a:gd name="T42" fmla="*/ 10 w 20"/>
                <a:gd name="T43" fmla="*/ 18 h 20"/>
                <a:gd name="T44" fmla="*/ 12 w 20"/>
                <a:gd name="T45" fmla="*/ 20 h 20"/>
                <a:gd name="T46" fmla="*/ 12 w 20"/>
                <a:gd name="T47" fmla="*/ 20 h 20"/>
                <a:gd name="T48" fmla="*/ 15 w 20"/>
                <a:gd name="T49" fmla="*/ 20 h 20"/>
                <a:gd name="T50" fmla="*/ 15 w 20"/>
                <a:gd name="T51" fmla="*/ 20 h 20"/>
                <a:gd name="T52" fmla="*/ 15 w 20"/>
                <a:gd name="T53" fmla="*/ 20 h 20"/>
                <a:gd name="T54" fmla="*/ 15 w 20"/>
                <a:gd name="T55" fmla="*/ 20 h 20"/>
                <a:gd name="T56" fmla="*/ 17 w 20"/>
                <a:gd name="T57" fmla="*/ 20 h 20"/>
                <a:gd name="T58" fmla="*/ 17 w 20"/>
                <a:gd name="T59" fmla="*/ 20 h 20"/>
                <a:gd name="T60" fmla="*/ 20 w 20"/>
                <a:gd name="T61" fmla="*/ 20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20" h="20">
                  <a:moveTo>
                    <a:pt x="20" y="20"/>
                  </a:moveTo>
                  <a:lnTo>
                    <a:pt x="15" y="18"/>
                  </a:lnTo>
                  <a:lnTo>
                    <a:pt x="15" y="15"/>
                  </a:lnTo>
                  <a:lnTo>
                    <a:pt x="12" y="13"/>
                  </a:lnTo>
                  <a:lnTo>
                    <a:pt x="7" y="10"/>
                  </a:lnTo>
                  <a:lnTo>
                    <a:pt x="7" y="8"/>
                  </a:lnTo>
                  <a:lnTo>
                    <a:pt x="5" y="5"/>
                  </a:lnTo>
                  <a:lnTo>
                    <a:pt x="5" y="5"/>
                  </a:lnTo>
                  <a:lnTo>
                    <a:pt x="5" y="5"/>
                  </a:lnTo>
                  <a:lnTo>
                    <a:pt x="5" y="3"/>
                  </a:lnTo>
                  <a:lnTo>
                    <a:pt x="5" y="3"/>
                  </a:lnTo>
                  <a:lnTo>
                    <a:pt x="3" y="3"/>
                  </a:lnTo>
                  <a:lnTo>
                    <a:pt x="3" y="3"/>
                  </a:lnTo>
                  <a:lnTo>
                    <a:pt x="3" y="3"/>
                  </a:lnTo>
                  <a:lnTo>
                    <a:pt x="0" y="0"/>
                  </a:lnTo>
                  <a:lnTo>
                    <a:pt x="0" y="3"/>
                  </a:lnTo>
                  <a:lnTo>
                    <a:pt x="3" y="5"/>
                  </a:lnTo>
                  <a:lnTo>
                    <a:pt x="3" y="8"/>
                  </a:lnTo>
                  <a:lnTo>
                    <a:pt x="5" y="10"/>
                  </a:lnTo>
                  <a:lnTo>
                    <a:pt x="7" y="15"/>
                  </a:lnTo>
                  <a:lnTo>
                    <a:pt x="7" y="18"/>
                  </a:lnTo>
                  <a:lnTo>
                    <a:pt x="10" y="18"/>
                  </a:lnTo>
                  <a:lnTo>
                    <a:pt x="12" y="20"/>
                  </a:lnTo>
                  <a:lnTo>
                    <a:pt x="12" y="20"/>
                  </a:lnTo>
                  <a:lnTo>
                    <a:pt x="15" y="20"/>
                  </a:lnTo>
                  <a:lnTo>
                    <a:pt x="15" y="20"/>
                  </a:lnTo>
                  <a:lnTo>
                    <a:pt x="15" y="20"/>
                  </a:lnTo>
                  <a:lnTo>
                    <a:pt x="15" y="20"/>
                  </a:lnTo>
                  <a:lnTo>
                    <a:pt x="17" y="20"/>
                  </a:lnTo>
                  <a:lnTo>
                    <a:pt x="17" y="20"/>
                  </a:lnTo>
                  <a:lnTo>
                    <a:pt x="20" y="20"/>
                  </a:lnTo>
                </a:path>
              </a:pathLst>
            </a:custGeom>
            <a:noFill/>
            <a:ln w="5">
              <a:solidFill>
                <a:srgbClr val="808285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200" dirty="0"/>
            </a:p>
          </p:txBody>
        </p:sp>
        <p:sp>
          <p:nvSpPr>
            <p:cNvPr id="34" name="Freeform 425">
              <a:extLst>
                <a:ext uri="{FF2B5EF4-FFF2-40B4-BE49-F238E27FC236}">
                  <a16:creationId xmlns:a16="http://schemas.microsoft.com/office/drawing/2014/main" id="{C594A89C-E5AD-4AC4-BAE3-E47FE13B0359}"/>
                </a:ext>
              </a:extLst>
            </p:cNvPr>
            <p:cNvSpPr>
              <a:spLocks/>
            </p:cNvSpPr>
            <p:nvPr/>
          </p:nvSpPr>
          <p:spPr bwMode="auto">
            <a:xfrm>
              <a:off x="2055472" y="5295207"/>
              <a:ext cx="30154" cy="21370"/>
            </a:xfrm>
            <a:custGeom>
              <a:avLst/>
              <a:gdLst>
                <a:gd name="T0" fmla="*/ 14 w 19"/>
                <a:gd name="T1" fmla="*/ 0 h 12"/>
                <a:gd name="T2" fmla="*/ 12 w 19"/>
                <a:gd name="T3" fmla="*/ 0 h 12"/>
                <a:gd name="T4" fmla="*/ 12 w 19"/>
                <a:gd name="T5" fmla="*/ 0 h 12"/>
                <a:gd name="T6" fmla="*/ 7 w 19"/>
                <a:gd name="T7" fmla="*/ 2 h 12"/>
                <a:gd name="T8" fmla="*/ 7 w 19"/>
                <a:gd name="T9" fmla="*/ 2 h 12"/>
                <a:gd name="T10" fmla="*/ 4 w 19"/>
                <a:gd name="T11" fmla="*/ 2 h 12"/>
                <a:gd name="T12" fmla="*/ 4 w 19"/>
                <a:gd name="T13" fmla="*/ 2 h 12"/>
                <a:gd name="T14" fmla="*/ 2 w 19"/>
                <a:gd name="T15" fmla="*/ 2 h 12"/>
                <a:gd name="T16" fmla="*/ 0 w 19"/>
                <a:gd name="T17" fmla="*/ 2 h 12"/>
                <a:gd name="T18" fmla="*/ 0 w 19"/>
                <a:gd name="T19" fmla="*/ 2 h 12"/>
                <a:gd name="T20" fmla="*/ 0 w 19"/>
                <a:gd name="T21" fmla="*/ 4 h 12"/>
                <a:gd name="T22" fmla="*/ 2 w 19"/>
                <a:gd name="T23" fmla="*/ 4 h 12"/>
                <a:gd name="T24" fmla="*/ 2 w 19"/>
                <a:gd name="T25" fmla="*/ 7 h 12"/>
                <a:gd name="T26" fmla="*/ 4 w 19"/>
                <a:gd name="T27" fmla="*/ 9 h 12"/>
                <a:gd name="T28" fmla="*/ 4 w 19"/>
                <a:gd name="T29" fmla="*/ 9 h 12"/>
                <a:gd name="T30" fmla="*/ 7 w 19"/>
                <a:gd name="T31" fmla="*/ 9 h 12"/>
                <a:gd name="T32" fmla="*/ 7 w 19"/>
                <a:gd name="T33" fmla="*/ 12 h 12"/>
                <a:gd name="T34" fmla="*/ 9 w 19"/>
                <a:gd name="T35" fmla="*/ 12 h 12"/>
                <a:gd name="T36" fmla="*/ 9 w 19"/>
                <a:gd name="T37" fmla="*/ 9 h 12"/>
                <a:gd name="T38" fmla="*/ 9 w 19"/>
                <a:gd name="T39" fmla="*/ 9 h 12"/>
                <a:gd name="T40" fmla="*/ 12 w 19"/>
                <a:gd name="T41" fmla="*/ 9 h 12"/>
                <a:gd name="T42" fmla="*/ 12 w 19"/>
                <a:gd name="T43" fmla="*/ 12 h 12"/>
                <a:gd name="T44" fmla="*/ 12 w 19"/>
                <a:gd name="T45" fmla="*/ 9 h 12"/>
                <a:gd name="T46" fmla="*/ 17 w 19"/>
                <a:gd name="T47" fmla="*/ 7 h 12"/>
                <a:gd name="T48" fmla="*/ 17 w 19"/>
                <a:gd name="T49" fmla="*/ 7 h 12"/>
                <a:gd name="T50" fmla="*/ 17 w 19"/>
                <a:gd name="T51" fmla="*/ 7 h 12"/>
                <a:gd name="T52" fmla="*/ 19 w 19"/>
                <a:gd name="T53" fmla="*/ 4 h 12"/>
                <a:gd name="T54" fmla="*/ 17 w 19"/>
                <a:gd name="T55" fmla="*/ 4 h 12"/>
                <a:gd name="T56" fmla="*/ 14 w 19"/>
                <a:gd name="T57" fmla="*/ 4 h 12"/>
                <a:gd name="T58" fmla="*/ 14 w 19"/>
                <a:gd name="T59" fmla="*/ 2 h 12"/>
                <a:gd name="T60" fmla="*/ 14 w 19"/>
                <a:gd name="T61" fmla="*/ 0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19" h="12">
                  <a:moveTo>
                    <a:pt x="14" y="0"/>
                  </a:moveTo>
                  <a:lnTo>
                    <a:pt x="12" y="0"/>
                  </a:lnTo>
                  <a:lnTo>
                    <a:pt x="12" y="0"/>
                  </a:lnTo>
                  <a:lnTo>
                    <a:pt x="7" y="2"/>
                  </a:lnTo>
                  <a:lnTo>
                    <a:pt x="7" y="2"/>
                  </a:lnTo>
                  <a:lnTo>
                    <a:pt x="4" y="2"/>
                  </a:lnTo>
                  <a:lnTo>
                    <a:pt x="4" y="2"/>
                  </a:lnTo>
                  <a:lnTo>
                    <a:pt x="2" y="2"/>
                  </a:lnTo>
                  <a:lnTo>
                    <a:pt x="0" y="2"/>
                  </a:lnTo>
                  <a:lnTo>
                    <a:pt x="0" y="2"/>
                  </a:lnTo>
                  <a:lnTo>
                    <a:pt x="0" y="4"/>
                  </a:lnTo>
                  <a:lnTo>
                    <a:pt x="2" y="4"/>
                  </a:lnTo>
                  <a:lnTo>
                    <a:pt x="2" y="7"/>
                  </a:lnTo>
                  <a:lnTo>
                    <a:pt x="4" y="9"/>
                  </a:lnTo>
                  <a:lnTo>
                    <a:pt x="4" y="9"/>
                  </a:lnTo>
                  <a:lnTo>
                    <a:pt x="7" y="9"/>
                  </a:lnTo>
                  <a:lnTo>
                    <a:pt x="7" y="12"/>
                  </a:lnTo>
                  <a:lnTo>
                    <a:pt x="9" y="12"/>
                  </a:lnTo>
                  <a:lnTo>
                    <a:pt x="9" y="9"/>
                  </a:lnTo>
                  <a:lnTo>
                    <a:pt x="9" y="9"/>
                  </a:lnTo>
                  <a:lnTo>
                    <a:pt x="12" y="9"/>
                  </a:lnTo>
                  <a:lnTo>
                    <a:pt x="12" y="12"/>
                  </a:lnTo>
                  <a:lnTo>
                    <a:pt x="12" y="9"/>
                  </a:lnTo>
                  <a:lnTo>
                    <a:pt x="17" y="7"/>
                  </a:lnTo>
                  <a:lnTo>
                    <a:pt x="17" y="7"/>
                  </a:lnTo>
                  <a:lnTo>
                    <a:pt x="17" y="7"/>
                  </a:lnTo>
                  <a:lnTo>
                    <a:pt x="19" y="4"/>
                  </a:lnTo>
                  <a:lnTo>
                    <a:pt x="17" y="4"/>
                  </a:lnTo>
                  <a:lnTo>
                    <a:pt x="14" y="4"/>
                  </a:lnTo>
                  <a:lnTo>
                    <a:pt x="14" y="2"/>
                  </a:lnTo>
                  <a:lnTo>
                    <a:pt x="14" y="0"/>
                  </a:lnTo>
                </a:path>
              </a:pathLst>
            </a:custGeom>
            <a:noFill/>
            <a:ln w="5">
              <a:solidFill>
                <a:srgbClr val="808285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200" dirty="0"/>
            </a:p>
          </p:txBody>
        </p:sp>
        <p:sp>
          <p:nvSpPr>
            <p:cNvPr id="35" name="Freeform 426">
              <a:extLst>
                <a:ext uri="{FF2B5EF4-FFF2-40B4-BE49-F238E27FC236}">
                  <a16:creationId xmlns:a16="http://schemas.microsoft.com/office/drawing/2014/main" id="{46EB3FB7-C150-4583-B1A0-B30D66283722}"/>
                </a:ext>
              </a:extLst>
            </p:cNvPr>
            <p:cNvSpPr>
              <a:spLocks/>
            </p:cNvSpPr>
            <p:nvPr/>
          </p:nvSpPr>
          <p:spPr bwMode="auto">
            <a:xfrm>
              <a:off x="2088800" y="5289863"/>
              <a:ext cx="42851" cy="17809"/>
            </a:xfrm>
            <a:custGeom>
              <a:avLst/>
              <a:gdLst>
                <a:gd name="T0" fmla="*/ 27 w 27"/>
                <a:gd name="T1" fmla="*/ 5 h 10"/>
                <a:gd name="T2" fmla="*/ 27 w 27"/>
                <a:gd name="T3" fmla="*/ 3 h 10"/>
                <a:gd name="T4" fmla="*/ 27 w 27"/>
                <a:gd name="T5" fmla="*/ 3 h 10"/>
                <a:gd name="T6" fmla="*/ 27 w 27"/>
                <a:gd name="T7" fmla="*/ 0 h 10"/>
                <a:gd name="T8" fmla="*/ 25 w 27"/>
                <a:gd name="T9" fmla="*/ 0 h 10"/>
                <a:gd name="T10" fmla="*/ 25 w 27"/>
                <a:gd name="T11" fmla="*/ 0 h 10"/>
                <a:gd name="T12" fmla="*/ 25 w 27"/>
                <a:gd name="T13" fmla="*/ 3 h 10"/>
                <a:gd name="T14" fmla="*/ 20 w 27"/>
                <a:gd name="T15" fmla="*/ 5 h 10"/>
                <a:gd name="T16" fmla="*/ 20 w 27"/>
                <a:gd name="T17" fmla="*/ 5 h 10"/>
                <a:gd name="T18" fmla="*/ 20 w 27"/>
                <a:gd name="T19" fmla="*/ 5 h 10"/>
                <a:gd name="T20" fmla="*/ 13 w 27"/>
                <a:gd name="T21" fmla="*/ 3 h 10"/>
                <a:gd name="T22" fmla="*/ 13 w 27"/>
                <a:gd name="T23" fmla="*/ 3 h 10"/>
                <a:gd name="T24" fmla="*/ 10 w 27"/>
                <a:gd name="T25" fmla="*/ 3 h 10"/>
                <a:gd name="T26" fmla="*/ 8 w 27"/>
                <a:gd name="T27" fmla="*/ 0 h 10"/>
                <a:gd name="T28" fmla="*/ 5 w 27"/>
                <a:gd name="T29" fmla="*/ 0 h 10"/>
                <a:gd name="T30" fmla="*/ 3 w 27"/>
                <a:gd name="T31" fmla="*/ 0 h 10"/>
                <a:gd name="T32" fmla="*/ 3 w 27"/>
                <a:gd name="T33" fmla="*/ 0 h 10"/>
                <a:gd name="T34" fmla="*/ 0 w 27"/>
                <a:gd name="T35" fmla="*/ 0 h 10"/>
                <a:gd name="T36" fmla="*/ 0 w 27"/>
                <a:gd name="T37" fmla="*/ 0 h 10"/>
                <a:gd name="T38" fmla="*/ 0 w 27"/>
                <a:gd name="T39" fmla="*/ 0 h 10"/>
                <a:gd name="T40" fmla="*/ 0 w 27"/>
                <a:gd name="T41" fmla="*/ 0 h 10"/>
                <a:gd name="T42" fmla="*/ 3 w 27"/>
                <a:gd name="T43" fmla="*/ 0 h 10"/>
                <a:gd name="T44" fmla="*/ 3 w 27"/>
                <a:gd name="T45" fmla="*/ 3 h 10"/>
                <a:gd name="T46" fmla="*/ 3 w 27"/>
                <a:gd name="T47" fmla="*/ 3 h 10"/>
                <a:gd name="T48" fmla="*/ 5 w 27"/>
                <a:gd name="T49" fmla="*/ 5 h 10"/>
                <a:gd name="T50" fmla="*/ 3 w 27"/>
                <a:gd name="T51" fmla="*/ 5 h 10"/>
                <a:gd name="T52" fmla="*/ 5 w 27"/>
                <a:gd name="T53" fmla="*/ 7 h 10"/>
                <a:gd name="T54" fmla="*/ 8 w 27"/>
                <a:gd name="T55" fmla="*/ 10 h 10"/>
                <a:gd name="T56" fmla="*/ 10 w 27"/>
                <a:gd name="T57" fmla="*/ 10 h 10"/>
                <a:gd name="T58" fmla="*/ 15 w 27"/>
                <a:gd name="T59" fmla="*/ 7 h 10"/>
                <a:gd name="T60" fmla="*/ 22 w 27"/>
                <a:gd name="T61" fmla="*/ 7 h 10"/>
                <a:gd name="T62" fmla="*/ 25 w 27"/>
                <a:gd name="T63" fmla="*/ 5 h 10"/>
                <a:gd name="T64" fmla="*/ 27 w 27"/>
                <a:gd name="T65" fmla="*/ 5 h 10"/>
                <a:gd name="T66" fmla="*/ 27 w 27"/>
                <a:gd name="T67" fmla="*/ 5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27" h="10">
                  <a:moveTo>
                    <a:pt x="27" y="5"/>
                  </a:moveTo>
                  <a:lnTo>
                    <a:pt x="27" y="3"/>
                  </a:lnTo>
                  <a:lnTo>
                    <a:pt x="27" y="3"/>
                  </a:lnTo>
                  <a:lnTo>
                    <a:pt x="27" y="0"/>
                  </a:lnTo>
                  <a:lnTo>
                    <a:pt x="25" y="0"/>
                  </a:lnTo>
                  <a:lnTo>
                    <a:pt x="25" y="0"/>
                  </a:lnTo>
                  <a:lnTo>
                    <a:pt x="25" y="3"/>
                  </a:lnTo>
                  <a:lnTo>
                    <a:pt x="20" y="5"/>
                  </a:lnTo>
                  <a:lnTo>
                    <a:pt x="20" y="5"/>
                  </a:lnTo>
                  <a:lnTo>
                    <a:pt x="20" y="5"/>
                  </a:lnTo>
                  <a:lnTo>
                    <a:pt x="13" y="3"/>
                  </a:lnTo>
                  <a:lnTo>
                    <a:pt x="13" y="3"/>
                  </a:lnTo>
                  <a:lnTo>
                    <a:pt x="10" y="3"/>
                  </a:lnTo>
                  <a:lnTo>
                    <a:pt x="8" y="0"/>
                  </a:lnTo>
                  <a:lnTo>
                    <a:pt x="5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3" y="0"/>
                  </a:lnTo>
                  <a:lnTo>
                    <a:pt x="3" y="3"/>
                  </a:lnTo>
                  <a:lnTo>
                    <a:pt x="3" y="3"/>
                  </a:lnTo>
                  <a:lnTo>
                    <a:pt x="5" y="5"/>
                  </a:lnTo>
                  <a:lnTo>
                    <a:pt x="3" y="5"/>
                  </a:lnTo>
                  <a:lnTo>
                    <a:pt x="5" y="7"/>
                  </a:lnTo>
                  <a:lnTo>
                    <a:pt x="8" y="10"/>
                  </a:lnTo>
                  <a:lnTo>
                    <a:pt x="10" y="10"/>
                  </a:lnTo>
                  <a:lnTo>
                    <a:pt x="15" y="7"/>
                  </a:lnTo>
                  <a:lnTo>
                    <a:pt x="22" y="7"/>
                  </a:lnTo>
                  <a:lnTo>
                    <a:pt x="25" y="5"/>
                  </a:lnTo>
                  <a:lnTo>
                    <a:pt x="27" y="5"/>
                  </a:lnTo>
                  <a:lnTo>
                    <a:pt x="27" y="5"/>
                  </a:lnTo>
                </a:path>
              </a:pathLst>
            </a:custGeom>
            <a:noFill/>
            <a:ln w="5">
              <a:solidFill>
                <a:srgbClr val="808285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200" dirty="0"/>
            </a:p>
          </p:txBody>
        </p:sp>
        <p:sp>
          <p:nvSpPr>
            <p:cNvPr id="36" name="Freeform 427">
              <a:extLst>
                <a:ext uri="{FF2B5EF4-FFF2-40B4-BE49-F238E27FC236}">
                  <a16:creationId xmlns:a16="http://schemas.microsoft.com/office/drawing/2014/main" id="{2FFDDFFA-0E0F-4DAC-945C-68B37BA68F3B}"/>
                </a:ext>
              </a:extLst>
            </p:cNvPr>
            <p:cNvSpPr>
              <a:spLocks/>
            </p:cNvSpPr>
            <p:nvPr/>
          </p:nvSpPr>
          <p:spPr bwMode="auto">
            <a:xfrm>
              <a:off x="2236395" y="5377127"/>
              <a:ext cx="34915" cy="26714"/>
            </a:xfrm>
            <a:custGeom>
              <a:avLst/>
              <a:gdLst>
                <a:gd name="T0" fmla="*/ 7 w 22"/>
                <a:gd name="T1" fmla="*/ 5 h 15"/>
                <a:gd name="T2" fmla="*/ 7 w 22"/>
                <a:gd name="T3" fmla="*/ 5 h 15"/>
                <a:gd name="T4" fmla="*/ 10 w 22"/>
                <a:gd name="T5" fmla="*/ 7 h 15"/>
                <a:gd name="T6" fmla="*/ 10 w 22"/>
                <a:gd name="T7" fmla="*/ 10 h 15"/>
                <a:gd name="T8" fmla="*/ 10 w 22"/>
                <a:gd name="T9" fmla="*/ 12 h 15"/>
                <a:gd name="T10" fmla="*/ 10 w 22"/>
                <a:gd name="T11" fmla="*/ 15 h 15"/>
                <a:gd name="T12" fmla="*/ 12 w 22"/>
                <a:gd name="T13" fmla="*/ 15 h 15"/>
                <a:gd name="T14" fmla="*/ 12 w 22"/>
                <a:gd name="T15" fmla="*/ 15 h 15"/>
                <a:gd name="T16" fmla="*/ 15 w 22"/>
                <a:gd name="T17" fmla="*/ 15 h 15"/>
                <a:gd name="T18" fmla="*/ 15 w 22"/>
                <a:gd name="T19" fmla="*/ 15 h 15"/>
                <a:gd name="T20" fmla="*/ 17 w 22"/>
                <a:gd name="T21" fmla="*/ 15 h 15"/>
                <a:gd name="T22" fmla="*/ 17 w 22"/>
                <a:gd name="T23" fmla="*/ 15 h 15"/>
                <a:gd name="T24" fmla="*/ 20 w 22"/>
                <a:gd name="T25" fmla="*/ 15 h 15"/>
                <a:gd name="T26" fmla="*/ 20 w 22"/>
                <a:gd name="T27" fmla="*/ 15 h 15"/>
                <a:gd name="T28" fmla="*/ 22 w 22"/>
                <a:gd name="T29" fmla="*/ 15 h 15"/>
                <a:gd name="T30" fmla="*/ 22 w 22"/>
                <a:gd name="T31" fmla="*/ 15 h 15"/>
                <a:gd name="T32" fmla="*/ 17 w 22"/>
                <a:gd name="T33" fmla="*/ 7 h 15"/>
                <a:gd name="T34" fmla="*/ 17 w 22"/>
                <a:gd name="T35" fmla="*/ 7 h 15"/>
                <a:gd name="T36" fmla="*/ 10 w 22"/>
                <a:gd name="T37" fmla="*/ 5 h 15"/>
                <a:gd name="T38" fmla="*/ 10 w 22"/>
                <a:gd name="T39" fmla="*/ 5 h 15"/>
                <a:gd name="T40" fmla="*/ 5 w 22"/>
                <a:gd name="T41" fmla="*/ 2 h 15"/>
                <a:gd name="T42" fmla="*/ 3 w 22"/>
                <a:gd name="T43" fmla="*/ 0 h 15"/>
                <a:gd name="T44" fmla="*/ 3 w 22"/>
                <a:gd name="T45" fmla="*/ 0 h 15"/>
                <a:gd name="T46" fmla="*/ 0 w 22"/>
                <a:gd name="T47" fmla="*/ 2 h 15"/>
                <a:gd name="T48" fmla="*/ 3 w 22"/>
                <a:gd name="T49" fmla="*/ 2 h 15"/>
                <a:gd name="T50" fmla="*/ 3 w 22"/>
                <a:gd name="T51" fmla="*/ 5 h 15"/>
                <a:gd name="T52" fmla="*/ 5 w 22"/>
                <a:gd name="T53" fmla="*/ 5 h 15"/>
                <a:gd name="T54" fmla="*/ 7 w 22"/>
                <a:gd name="T55" fmla="*/ 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</a:cxnLst>
              <a:rect l="0" t="0" r="r" b="b"/>
              <a:pathLst>
                <a:path w="22" h="15">
                  <a:moveTo>
                    <a:pt x="7" y="5"/>
                  </a:moveTo>
                  <a:lnTo>
                    <a:pt x="7" y="5"/>
                  </a:lnTo>
                  <a:lnTo>
                    <a:pt x="10" y="7"/>
                  </a:lnTo>
                  <a:lnTo>
                    <a:pt x="10" y="10"/>
                  </a:lnTo>
                  <a:lnTo>
                    <a:pt x="10" y="12"/>
                  </a:lnTo>
                  <a:lnTo>
                    <a:pt x="10" y="15"/>
                  </a:lnTo>
                  <a:lnTo>
                    <a:pt x="12" y="15"/>
                  </a:lnTo>
                  <a:lnTo>
                    <a:pt x="12" y="15"/>
                  </a:lnTo>
                  <a:lnTo>
                    <a:pt x="15" y="15"/>
                  </a:lnTo>
                  <a:lnTo>
                    <a:pt x="15" y="15"/>
                  </a:lnTo>
                  <a:lnTo>
                    <a:pt x="17" y="15"/>
                  </a:lnTo>
                  <a:lnTo>
                    <a:pt x="17" y="15"/>
                  </a:lnTo>
                  <a:lnTo>
                    <a:pt x="20" y="15"/>
                  </a:lnTo>
                  <a:lnTo>
                    <a:pt x="20" y="15"/>
                  </a:lnTo>
                  <a:lnTo>
                    <a:pt x="22" y="15"/>
                  </a:lnTo>
                  <a:lnTo>
                    <a:pt x="22" y="15"/>
                  </a:lnTo>
                  <a:lnTo>
                    <a:pt x="17" y="7"/>
                  </a:lnTo>
                  <a:lnTo>
                    <a:pt x="17" y="7"/>
                  </a:lnTo>
                  <a:lnTo>
                    <a:pt x="10" y="5"/>
                  </a:lnTo>
                  <a:lnTo>
                    <a:pt x="10" y="5"/>
                  </a:lnTo>
                  <a:lnTo>
                    <a:pt x="5" y="2"/>
                  </a:lnTo>
                  <a:lnTo>
                    <a:pt x="3" y="0"/>
                  </a:lnTo>
                  <a:lnTo>
                    <a:pt x="3" y="0"/>
                  </a:lnTo>
                  <a:lnTo>
                    <a:pt x="0" y="2"/>
                  </a:lnTo>
                  <a:lnTo>
                    <a:pt x="3" y="2"/>
                  </a:lnTo>
                  <a:lnTo>
                    <a:pt x="3" y="5"/>
                  </a:lnTo>
                  <a:lnTo>
                    <a:pt x="5" y="5"/>
                  </a:lnTo>
                  <a:lnTo>
                    <a:pt x="7" y="5"/>
                  </a:lnTo>
                </a:path>
              </a:pathLst>
            </a:custGeom>
            <a:noFill/>
            <a:ln w="5">
              <a:solidFill>
                <a:srgbClr val="808285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200" dirty="0"/>
            </a:p>
          </p:txBody>
        </p:sp>
        <p:sp>
          <p:nvSpPr>
            <p:cNvPr id="37" name="Freeform 428">
              <a:extLst>
                <a:ext uri="{FF2B5EF4-FFF2-40B4-BE49-F238E27FC236}">
                  <a16:creationId xmlns:a16="http://schemas.microsoft.com/office/drawing/2014/main" id="{424C7428-6B6F-4EB1-ABBE-22B155970D10}"/>
                </a:ext>
              </a:extLst>
            </p:cNvPr>
            <p:cNvSpPr>
              <a:spLocks/>
            </p:cNvSpPr>
            <p:nvPr/>
          </p:nvSpPr>
          <p:spPr bwMode="auto">
            <a:xfrm>
              <a:off x="7475243" y="4109145"/>
              <a:ext cx="3174" cy="17809"/>
            </a:xfrm>
            <a:custGeom>
              <a:avLst/>
              <a:gdLst>
                <a:gd name="T0" fmla="*/ 2 w 2"/>
                <a:gd name="T1" fmla="*/ 3 h 10"/>
                <a:gd name="T2" fmla="*/ 2 w 2"/>
                <a:gd name="T3" fmla="*/ 0 h 10"/>
                <a:gd name="T4" fmla="*/ 2 w 2"/>
                <a:gd name="T5" fmla="*/ 0 h 10"/>
                <a:gd name="T6" fmla="*/ 2 w 2"/>
                <a:gd name="T7" fmla="*/ 0 h 10"/>
                <a:gd name="T8" fmla="*/ 2 w 2"/>
                <a:gd name="T9" fmla="*/ 0 h 10"/>
                <a:gd name="T10" fmla="*/ 0 w 2"/>
                <a:gd name="T11" fmla="*/ 3 h 10"/>
                <a:gd name="T12" fmla="*/ 0 w 2"/>
                <a:gd name="T13" fmla="*/ 5 h 10"/>
                <a:gd name="T14" fmla="*/ 2 w 2"/>
                <a:gd name="T15" fmla="*/ 5 h 10"/>
                <a:gd name="T16" fmla="*/ 0 w 2"/>
                <a:gd name="T17" fmla="*/ 7 h 10"/>
                <a:gd name="T18" fmla="*/ 0 w 2"/>
                <a:gd name="T19" fmla="*/ 7 h 10"/>
                <a:gd name="T20" fmla="*/ 0 w 2"/>
                <a:gd name="T21" fmla="*/ 7 h 10"/>
                <a:gd name="T22" fmla="*/ 0 w 2"/>
                <a:gd name="T23" fmla="*/ 7 h 10"/>
                <a:gd name="T24" fmla="*/ 0 w 2"/>
                <a:gd name="T25" fmla="*/ 7 h 10"/>
                <a:gd name="T26" fmla="*/ 0 w 2"/>
                <a:gd name="T27" fmla="*/ 10 h 10"/>
                <a:gd name="T28" fmla="*/ 0 w 2"/>
                <a:gd name="T29" fmla="*/ 10 h 10"/>
                <a:gd name="T30" fmla="*/ 0 w 2"/>
                <a:gd name="T31" fmla="*/ 10 h 10"/>
                <a:gd name="T32" fmla="*/ 2 w 2"/>
                <a:gd name="T33" fmla="*/ 10 h 10"/>
                <a:gd name="T34" fmla="*/ 2 w 2"/>
                <a:gd name="T35" fmla="*/ 10 h 10"/>
                <a:gd name="T36" fmla="*/ 2 w 2"/>
                <a:gd name="T37" fmla="*/ 10 h 10"/>
                <a:gd name="T38" fmla="*/ 2 w 2"/>
                <a:gd name="T39" fmla="*/ 7 h 10"/>
                <a:gd name="T40" fmla="*/ 2 w 2"/>
                <a:gd name="T41" fmla="*/ 5 h 10"/>
                <a:gd name="T42" fmla="*/ 2 w 2"/>
                <a:gd name="T43" fmla="*/ 5 h 10"/>
                <a:gd name="T44" fmla="*/ 2 w 2"/>
                <a:gd name="T45" fmla="*/ 3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2" h="10">
                  <a:moveTo>
                    <a:pt x="2" y="3"/>
                  </a:move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0" y="3"/>
                  </a:lnTo>
                  <a:lnTo>
                    <a:pt x="0" y="5"/>
                  </a:lnTo>
                  <a:lnTo>
                    <a:pt x="2" y="5"/>
                  </a:lnTo>
                  <a:lnTo>
                    <a:pt x="0" y="7"/>
                  </a:lnTo>
                  <a:lnTo>
                    <a:pt x="0" y="7"/>
                  </a:lnTo>
                  <a:lnTo>
                    <a:pt x="0" y="7"/>
                  </a:lnTo>
                  <a:lnTo>
                    <a:pt x="0" y="7"/>
                  </a:lnTo>
                  <a:lnTo>
                    <a:pt x="0" y="7"/>
                  </a:lnTo>
                  <a:lnTo>
                    <a:pt x="0" y="10"/>
                  </a:lnTo>
                  <a:lnTo>
                    <a:pt x="0" y="10"/>
                  </a:lnTo>
                  <a:lnTo>
                    <a:pt x="0" y="10"/>
                  </a:lnTo>
                  <a:lnTo>
                    <a:pt x="2" y="10"/>
                  </a:lnTo>
                  <a:lnTo>
                    <a:pt x="2" y="10"/>
                  </a:lnTo>
                  <a:lnTo>
                    <a:pt x="2" y="10"/>
                  </a:lnTo>
                  <a:lnTo>
                    <a:pt x="2" y="7"/>
                  </a:lnTo>
                  <a:lnTo>
                    <a:pt x="2" y="5"/>
                  </a:lnTo>
                  <a:lnTo>
                    <a:pt x="2" y="5"/>
                  </a:lnTo>
                  <a:lnTo>
                    <a:pt x="2" y="3"/>
                  </a:lnTo>
                </a:path>
              </a:pathLst>
            </a:custGeom>
            <a:noFill/>
            <a:ln w="5">
              <a:solidFill>
                <a:srgbClr val="808285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200" dirty="0"/>
            </a:p>
          </p:txBody>
        </p:sp>
        <p:sp>
          <p:nvSpPr>
            <p:cNvPr id="38" name="Freeform 429">
              <a:extLst>
                <a:ext uri="{FF2B5EF4-FFF2-40B4-BE49-F238E27FC236}">
                  <a16:creationId xmlns:a16="http://schemas.microsoft.com/office/drawing/2014/main" id="{8FFCB3EC-9CC6-4903-BD94-DD41ED716B6D}"/>
                </a:ext>
              </a:extLst>
            </p:cNvPr>
            <p:cNvSpPr>
              <a:spLocks/>
            </p:cNvSpPr>
            <p:nvPr/>
          </p:nvSpPr>
          <p:spPr bwMode="auto">
            <a:xfrm>
              <a:off x="7180052" y="4178599"/>
              <a:ext cx="244405" cy="96167"/>
            </a:xfrm>
            <a:custGeom>
              <a:avLst/>
              <a:gdLst>
                <a:gd name="T0" fmla="*/ 147 w 154"/>
                <a:gd name="T1" fmla="*/ 7 h 54"/>
                <a:gd name="T2" fmla="*/ 137 w 154"/>
                <a:gd name="T3" fmla="*/ 15 h 54"/>
                <a:gd name="T4" fmla="*/ 132 w 154"/>
                <a:gd name="T5" fmla="*/ 10 h 54"/>
                <a:gd name="T6" fmla="*/ 127 w 154"/>
                <a:gd name="T7" fmla="*/ 10 h 54"/>
                <a:gd name="T8" fmla="*/ 125 w 154"/>
                <a:gd name="T9" fmla="*/ 12 h 54"/>
                <a:gd name="T10" fmla="*/ 120 w 154"/>
                <a:gd name="T11" fmla="*/ 12 h 54"/>
                <a:gd name="T12" fmla="*/ 113 w 154"/>
                <a:gd name="T13" fmla="*/ 20 h 54"/>
                <a:gd name="T14" fmla="*/ 110 w 154"/>
                <a:gd name="T15" fmla="*/ 25 h 54"/>
                <a:gd name="T16" fmla="*/ 103 w 154"/>
                <a:gd name="T17" fmla="*/ 22 h 54"/>
                <a:gd name="T18" fmla="*/ 103 w 154"/>
                <a:gd name="T19" fmla="*/ 20 h 54"/>
                <a:gd name="T20" fmla="*/ 108 w 154"/>
                <a:gd name="T21" fmla="*/ 17 h 54"/>
                <a:gd name="T22" fmla="*/ 110 w 154"/>
                <a:gd name="T23" fmla="*/ 15 h 54"/>
                <a:gd name="T24" fmla="*/ 113 w 154"/>
                <a:gd name="T25" fmla="*/ 15 h 54"/>
                <a:gd name="T26" fmla="*/ 115 w 154"/>
                <a:gd name="T27" fmla="*/ 10 h 54"/>
                <a:gd name="T28" fmla="*/ 115 w 154"/>
                <a:gd name="T29" fmla="*/ 10 h 54"/>
                <a:gd name="T30" fmla="*/ 125 w 154"/>
                <a:gd name="T31" fmla="*/ 3 h 54"/>
                <a:gd name="T32" fmla="*/ 127 w 154"/>
                <a:gd name="T33" fmla="*/ 0 h 54"/>
                <a:gd name="T34" fmla="*/ 120 w 154"/>
                <a:gd name="T35" fmla="*/ 3 h 54"/>
                <a:gd name="T36" fmla="*/ 110 w 154"/>
                <a:gd name="T37" fmla="*/ 10 h 54"/>
                <a:gd name="T38" fmla="*/ 91 w 154"/>
                <a:gd name="T39" fmla="*/ 17 h 54"/>
                <a:gd name="T40" fmla="*/ 69 w 154"/>
                <a:gd name="T41" fmla="*/ 17 h 54"/>
                <a:gd name="T42" fmla="*/ 66 w 154"/>
                <a:gd name="T43" fmla="*/ 17 h 54"/>
                <a:gd name="T44" fmla="*/ 61 w 154"/>
                <a:gd name="T45" fmla="*/ 22 h 54"/>
                <a:gd name="T46" fmla="*/ 54 w 154"/>
                <a:gd name="T47" fmla="*/ 22 h 54"/>
                <a:gd name="T48" fmla="*/ 47 w 154"/>
                <a:gd name="T49" fmla="*/ 22 h 54"/>
                <a:gd name="T50" fmla="*/ 49 w 154"/>
                <a:gd name="T51" fmla="*/ 25 h 54"/>
                <a:gd name="T52" fmla="*/ 44 w 154"/>
                <a:gd name="T53" fmla="*/ 22 h 54"/>
                <a:gd name="T54" fmla="*/ 39 w 154"/>
                <a:gd name="T55" fmla="*/ 22 h 54"/>
                <a:gd name="T56" fmla="*/ 37 w 154"/>
                <a:gd name="T57" fmla="*/ 25 h 54"/>
                <a:gd name="T58" fmla="*/ 30 w 154"/>
                <a:gd name="T59" fmla="*/ 27 h 54"/>
                <a:gd name="T60" fmla="*/ 25 w 154"/>
                <a:gd name="T61" fmla="*/ 27 h 54"/>
                <a:gd name="T62" fmla="*/ 25 w 154"/>
                <a:gd name="T63" fmla="*/ 32 h 54"/>
                <a:gd name="T64" fmla="*/ 22 w 154"/>
                <a:gd name="T65" fmla="*/ 29 h 54"/>
                <a:gd name="T66" fmla="*/ 20 w 154"/>
                <a:gd name="T67" fmla="*/ 32 h 54"/>
                <a:gd name="T68" fmla="*/ 8 w 154"/>
                <a:gd name="T69" fmla="*/ 34 h 54"/>
                <a:gd name="T70" fmla="*/ 5 w 154"/>
                <a:gd name="T71" fmla="*/ 42 h 54"/>
                <a:gd name="T72" fmla="*/ 3 w 154"/>
                <a:gd name="T73" fmla="*/ 49 h 54"/>
                <a:gd name="T74" fmla="*/ 8 w 154"/>
                <a:gd name="T75" fmla="*/ 51 h 54"/>
                <a:gd name="T76" fmla="*/ 13 w 154"/>
                <a:gd name="T77" fmla="*/ 51 h 54"/>
                <a:gd name="T78" fmla="*/ 10 w 154"/>
                <a:gd name="T79" fmla="*/ 49 h 54"/>
                <a:gd name="T80" fmla="*/ 20 w 154"/>
                <a:gd name="T81" fmla="*/ 46 h 54"/>
                <a:gd name="T82" fmla="*/ 20 w 154"/>
                <a:gd name="T83" fmla="*/ 49 h 54"/>
                <a:gd name="T84" fmla="*/ 10 w 154"/>
                <a:gd name="T85" fmla="*/ 54 h 54"/>
                <a:gd name="T86" fmla="*/ 35 w 154"/>
                <a:gd name="T87" fmla="*/ 51 h 54"/>
                <a:gd name="T88" fmla="*/ 27 w 154"/>
                <a:gd name="T89" fmla="*/ 49 h 54"/>
                <a:gd name="T90" fmla="*/ 47 w 154"/>
                <a:gd name="T91" fmla="*/ 46 h 54"/>
                <a:gd name="T92" fmla="*/ 56 w 154"/>
                <a:gd name="T93" fmla="*/ 42 h 54"/>
                <a:gd name="T94" fmla="*/ 64 w 154"/>
                <a:gd name="T95" fmla="*/ 42 h 54"/>
                <a:gd name="T96" fmla="*/ 66 w 154"/>
                <a:gd name="T97" fmla="*/ 39 h 54"/>
                <a:gd name="T98" fmla="*/ 74 w 154"/>
                <a:gd name="T99" fmla="*/ 37 h 54"/>
                <a:gd name="T100" fmla="*/ 81 w 154"/>
                <a:gd name="T101" fmla="*/ 34 h 54"/>
                <a:gd name="T102" fmla="*/ 88 w 154"/>
                <a:gd name="T103" fmla="*/ 34 h 54"/>
                <a:gd name="T104" fmla="*/ 98 w 154"/>
                <a:gd name="T105" fmla="*/ 32 h 54"/>
                <a:gd name="T106" fmla="*/ 93 w 154"/>
                <a:gd name="T107" fmla="*/ 34 h 54"/>
                <a:gd name="T108" fmla="*/ 93 w 154"/>
                <a:gd name="T109" fmla="*/ 34 h 54"/>
                <a:gd name="T110" fmla="*/ 108 w 154"/>
                <a:gd name="T111" fmla="*/ 29 h 54"/>
                <a:gd name="T112" fmla="*/ 110 w 154"/>
                <a:gd name="T113" fmla="*/ 25 h 54"/>
                <a:gd name="T114" fmla="*/ 113 w 154"/>
                <a:gd name="T115" fmla="*/ 27 h 54"/>
                <a:gd name="T116" fmla="*/ 127 w 154"/>
                <a:gd name="T117" fmla="*/ 20 h 54"/>
                <a:gd name="T118" fmla="*/ 149 w 154"/>
                <a:gd name="T119" fmla="*/ 12 h 54"/>
                <a:gd name="T120" fmla="*/ 152 w 154"/>
                <a:gd name="T121" fmla="*/ 7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154" h="54">
                  <a:moveTo>
                    <a:pt x="149" y="7"/>
                  </a:moveTo>
                  <a:lnTo>
                    <a:pt x="149" y="10"/>
                  </a:lnTo>
                  <a:lnTo>
                    <a:pt x="149" y="7"/>
                  </a:lnTo>
                  <a:lnTo>
                    <a:pt x="147" y="7"/>
                  </a:lnTo>
                  <a:lnTo>
                    <a:pt x="147" y="7"/>
                  </a:lnTo>
                  <a:lnTo>
                    <a:pt x="147" y="10"/>
                  </a:lnTo>
                  <a:lnTo>
                    <a:pt x="144" y="10"/>
                  </a:lnTo>
                  <a:lnTo>
                    <a:pt x="144" y="10"/>
                  </a:lnTo>
                  <a:lnTo>
                    <a:pt x="139" y="12"/>
                  </a:lnTo>
                  <a:lnTo>
                    <a:pt x="137" y="15"/>
                  </a:lnTo>
                  <a:lnTo>
                    <a:pt x="137" y="15"/>
                  </a:lnTo>
                  <a:lnTo>
                    <a:pt x="137" y="15"/>
                  </a:lnTo>
                  <a:lnTo>
                    <a:pt x="134" y="12"/>
                  </a:lnTo>
                  <a:lnTo>
                    <a:pt x="132" y="10"/>
                  </a:lnTo>
                  <a:lnTo>
                    <a:pt x="132" y="10"/>
                  </a:lnTo>
                  <a:lnTo>
                    <a:pt x="132" y="10"/>
                  </a:lnTo>
                  <a:lnTo>
                    <a:pt x="132" y="12"/>
                  </a:lnTo>
                  <a:lnTo>
                    <a:pt x="132" y="12"/>
                  </a:lnTo>
                  <a:lnTo>
                    <a:pt x="127" y="10"/>
                  </a:lnTo>
                  <a:lnTo>
                    <a:pt x="127" y="10"/>
                  </a:lnTo>
                  <a:lnTo>
                    <a:pt x="127" y="10"/>
                  </a:lnTo>
                  <a:lnTo>
                    <a:pt x="127" y="12"/>
                  </a:lnTo>
                  <a:lnTo>
                    <a:pt x="127" y="12"/>
                  </a:lnTo>
                  <a:lnTo>
                    <a:pt x="125" y="12"/>
                  </a:lnTo>
                  <a:lnTo>
                    <a:pt x="125" y="12"/>
                  </a:lnTo>
                  <a:lnTo>
                    <a:pt x="122" y="12"/>
                  </a:lnTo>
                  <a:lnTo>
                    <a:pt x="122" y="12"/>
                  </a:lnTo>
                  <a:lnTo>
                    <a:pt x="122" y="12"/>
                  </a:lnTo>
                  <a:lnTo>
                    <a:pt x="122" y="10"/>
                  </a:lnTo>
                  <a:lnTo>
                    <a:pt x="120" y="12"/>
                  </a:lnTo>
                  <a:lnTo>
                    <a:pt x="122" y="12"/>
                  </a:lnTo>
                  <a:lnTo>
                    <a:pt x="120" y="15"/>
                  </a:lnTo>
                  <a:lnTo>
                    <a:pt x="117" y="15"/>
                  </a:lnTo>
                  <a:lnTo>
                    <a:pt x="115" y="17"/>
                  </a:lnTo>
                  <a:lnTo>
                    <a:pt x="113" y="20"/>
                  </a:lnTo>
                  <a:lnTo>
                    <a:pt x="113" y="20"/>
                  </a:lnTo>
                  <a:lnTo>
                    <a:pt x="113" y="22"/>
                  </a:lnTo>
                  <a:lnTo>
                    <a:pt x="113" y="22"/>
                  </a:lnTo>
                  <a:lnTo>
                    <a:pt x="110" y="22"/>
                  </a:lnTo>
                  <a:lnTo>
                    <a:pt x="110" y="25"/>
                  </a:lnTo>
                  <a:lnTo>
                    <a:pt x="108" y="22"/>
                  </a:lnTo>
                  <a:lnTo>
                    <a:pt x="105" y="22"/>
                  </a:lnTo>
                  <a:lnTo>
                    <a:pt x="105" y="22"/>
                  </a:lnTo>
                  <a:lnTo>
                    <a:pt x="103" y="25"/>
                  </a:lnTo>
                  <a:lnTo>
                    <a:pt x="103" y="22"/>
                  </a:lnTo>
                  <a:lnTo>
                    <a:pt x="103" y="22"/>
                  </a:lnTo>
                  <a:lnTo>
                    <a:pt x="100" y="22"/>
                  </a:lnTo>
                  <a:lnTo>
                    <a:pt x="100" y="22"/>
                  </a:lnTo>
                  <a:lnTo>
                    <a:pt x="100" y="22"/>
                  </a:lnTo>
                  <a:lnTo>
                    <a:pt x="103" y="20"/>
                  </a:lnTo>
                  <a:lnTo>
                    <a:pt x="103" y="20"/>
                  </a:lnTo>
                  <a:lnTo>
                    <a:pt x="105" y="20"/>
                  </a:lnTo>
                  <a:lnTo>
                    <a:pt x="105" y="17"/>
                  </a:lnTo>
                  <a:lnTo>
                    <a:pt x="108" y="17"/>
                  </a:lnTo>
                  <a:lnTo>
                    <a:pt x="108" y="17"/>
                  </a:lnTo>
                  <a:lnTo>
                    <a:pt x="108" y="15"/>
                  </a:lnTo>
                  <a:lnTo>
                    <a:pt x="108" y="15"/>
                  </a:lnTo>
                  <a:lnTo>
                    <a:pt x="108" y="15"/>
                  </a:lnTo>
                  <a:lnTo>
                    <a:pt x="110" y="15"/>
                  </a:lnTo>
                  <a:lnTo>
                    <a:pt x="110" y="15"/>
                  </a:lnTo>
                  <a:lnTo>
                    <a:pt x="113" y="12"/>
                  </a:lnTo>
                  <a:lnTo>
                    <a:pt x="113" y="12"/>
                  </a:lnTo>
                  <a:lnTo>
                    <a:pt x="113" y="15"/>
                  </a:lnTo>
                  <a:lnTo>
                    <a:pt x="113" y="15"/>
                  </a:lnTo>
                  <a:lnTo>
                    <a:pt x="113" y="15"/>
                  </a:lnTo>
                  <a:lnTo>
                    <a:pt x="113" y="15"/>
                  </a:lnTo>
                  <a:lnTo>
                    <a:pt x="113" y="15"/>
                  </a:lnTo>
                  <a:lnTo>
                    <a:pt x="113" y="12"/>
                  </a:lnTo>
                  <a:lnTo>
                    <a:pt x="113" y="12"/>
                  </a:lnTo>
                  <a:lnTo>
                    <a:pt x="115" y="10"/>
                  </a:lnTo>
                  <a:lnTo>
                    <a:pt x="115" y="10"/>
                  </a:lnTo>
                  <a:lnTo>
                    <a:pt x="117" y="10"/>
                  </a:lnTo>
                  <a:lnTo>
                    <a:pt x="117" y="10"/>
                  </a:lnTo>
                  <a:lnTo>
                    <a:pt x="117" y="10"/>
                  </a:lnTo>
                  <a:lnTo>
                    <a:pt x="115" y="10"/>
                  </a:lnTo>
                  <a:lnTo>
                    <a:pt x="115" y="10"/>
                  </a:lnTo>
                  <a:lnTo>
                    <a:pt x="115" y="7"/>
                  </a:lnTo>
                  <a:lnTo>
                    <a:pt x="120" y="3"/>
                  </a:lnTo>
                  <a:lnTo>
                    <a:pt x="122" y="3"/>
                  </a:lnTo>
                  <a:lnTo>
                    <a:pt x="125" y="3"/>
                  </a:lnTo>
                  <a:lnTo>
                    <a:pt x="125" y="3"/>
                  </a:lnTo>
                  <a:lnTo>
                    <a:pt x="125" y="3"/>
                  </a:lnTo>
                  <a:lnTo>
                    <a:pt x="127" y="3"/>
                  </a:lnTo>
                  <a:lnTo>
                    <a:pt x="127" y="0"/>
                  </a:lnTo>
                  <a:lnTo>
                    <a:pt x="127" y="0"/>
                  </a:lnTo>
                  <a:lnTo>
                    <a:pt x="125" y="0"/>
                  </a:lnTo>
                  <a:lnTo>
                    <a:pt x="125" y="0"/>
                  </a:lnTo>
                  <a:lnTo>
                    <a:pt x="125" y="0"/>
                  </a:lnTo>
                  <a:lnTo>
                    <a:pt x="120" y="0"/>
                  </a:lnTo>
                  <a:lnTo>
                    <a:pt x="120" y="3"/>
                  </a:lnTo>
                  <a:lnTo>
                    <a:pt x="117" y="5"/>
                  </a:lnTo>
                  <a:lnTo>
                    <a:pt x="115" y="5"/>
                  </a:lnTo>
                  <a:lnTo>
                    <a:pt x="113" y="5"/>
                  </a:lnTo>
                  <a:lnTo>
                    <a:pt x="113" y="7"/>
                  </a:lnTo>
                  <a:lnTo>
                    <a:pt x="110" y="10"/>
                  </a:lnTo>
                  <a:lnTo>
                    <a:pt x="105" y="10"/>
                  </a:lnTo>
                  <a:lnTo>
                    <a:pt x="103" y="15"/>
                  </a:lnTo>
                  <a:lnTo>
                    <a:pt x="100" y="15"/>
                  </a:lnTo>
                  <a:lnTo>
                    <a:pt x="93" y="17"/>
                  </a:lnTo>
                  <a:lnTo>
                    <a:pt x="91" y="17"/>
                  </a:lnTo>
                  <a:lnTo>
                    <a:pt x="86" y="17"/>
                  </a:lnTo>
                  <a:lnTo>
                    <a:pt x="81" y="17"/>
                  </a:lnTo>
                  <a:lnTo>
                    <a:pt x="74" y="17"/>
                  </a:lnTo>
                  <a:lnTo>
                    <a:pt x="69" y="17"/>
                  </a:lnTo>
                  <a:lnTo>
                    <a:pt x="69" y="17"/>
                  </a:lnTo>
                  <a:lnTo>
                    <a:pt x="69" y="20"/>
                  </a:lnTo>
                  <a:lnTo>
                    <a:pt x="69" y="20"/>
                  </a:lnTo>
                  <a:lnTo>
                    <a:pt x="66" y="20"/>
                  </a:lnTo>
                  <a:lnTo>
                    <a:pt x="66" y="17"/>
                  </a:lnTo>
                  <a:lnTo>
                    <a:pt x="66" y="17"/>
                  </a:lnTo>
                  <a:lnTo>
                    <a:pt x="64" y="17"/>
                  </a:lnTo>
                  <a:lnTo>
                    <a:pt x="64" y="17"/>
                  </a:lnTo>
                  <a:lnTo>
                    <a:pt x="64" y="20"/>
                  </a:lnTo>
                  <a:lnTo>
                    <a:pt x="64" y="20"/>
                  </a:lnTo>
                  <a:lnTo>
                    <a:pt x="61" y="22"/>
                  </a:lnTo>
                  <a:lnTo>
                    <a:pt x="59" y="22"/>
                  </a:lnTo>
                  <a:lnTo>
                    <a:pt x="56" y="22"/>
                  </a:lnTo>
                  <a:lnTo>
                    <a:pt x="56" y="22"/>
                  </a:lnTo>
                  <a:lnTo>
                    <a:pt x="56" y="22"/>
                  </a:lnTo>
                  <a:lnTo>
                    <a:pt x="54" y="22"/>
                  </a:lnTo>
                  <a:lnTo>
                    <a:pt x="54" y="22"/>
                  </a:lnTo>
                  <a:lnTo>
                    <a:pt x="47" y="20"/>
                  </a:lnTo>
                  <a:lnTo>
                    <a:pt x="47" y="20"/>
                  </a:lnTo>
                  <a:lnTo>
                    <a:pt x="44" y="20"/>
                  </a:lnTo>
                  <a:lnTo>
                    <a:pt x="47" y="22"/>
                  </a:lnTo>
                  <a:lnTo>
                    <a:pt x="47" y="20"/>
                  </a:lnTo>
                  <a:lnTo>
                    <a:pt x="49" y="20"/>
                  </a:lnTo>
                  <a:lnTo>
                    <a:pt x="49" y="22"/>
                  </a:lnTo>
                  <a:lnTo>
                    <a:pt x="49" y="25"/>
                  </a:lnTo>
                  <a:lnTo>
                    <a:pt x="49" y="25"/>
                  </a:lnTo>
                  <a:lnTo>
                    <a:pt x="47" y="22"/>
                  </a:lnTo>
                  <a:lnTo>
                    <a:pt x="47" y="22"/>
                  </a:lnTo>
                  <a:lnTo>
                    <a:pt x="44" y="25"/>
                  </a:lnTo>
                  <a:lnTo>
                    <a:pt x="44" y="22"/>
                  </a:lnTo>
                  <a:lnTo>
                    <a:pt x="44" y="22"/>
                  </a:lnTo>
                  <a:lnTo>
                    <a:pt x="44" y="20"/>
                  </a:lnTo>
                  <a:lnTo>
                    <a:pt x="42" y="20"/>
                  </a:lnTo>
                  <a:lnTo>
                    <a:pt x="42" y="20"/>
                  </a:lnTo>
                  <a:lnTo>
                    <a:pt x="39" y="22"/>
                  </a:lnTo>
                  <a:lnTo>
                    <a:pt x="39" y="22"/>
                  </a:lnTo>
                  <a:lnTo>
                    <a:pt x="42" y="25"/>
                  </a:lnTo>
                  <a:lnTo>
                    <a:pt x="42" y="25"/>
                  </a:lnTo>
                  <a:lnTo>
                    <a:pt x="42" y="25"/>
                  </a:lnTo>
                  <a:lnTo>
                    <a:pt x="39" y="25"/>
                  </a:lnTo>
                  <a:lnTo>
                    <a:pt x="37" y="25"/>
                  </a:lnTo>
                  <a:lnTo>
                    <a:pt x="39" y="22"/>
                  </a:lnTo>
                  <a:lnTo>
                    <a:pt x="39" y="22"/>
                  </a:lnTo>
                  <a:lnTo>
                    <a:pt x="35" y="22"/>
                  </a:lnTo>
                  <a:lnTo>
                    <a:pt x="30" y="22"/>
                  </a:lnTo>
                  <a:lnTo>
                    <a:pt x="30" y="27"/>
                  </a:lnTo>
                  <a:lnTo>
                    <a:pt x="30" y="29"/>
                  </a:lnTo>
                  <a:lnTo>
                    <a:pt x="27" y="29"/>
                  </a:lnTo>
                  <a:lnTo>
                    <a:pt x="27" y="29"/>
                  </a:lnTo>
                  <a:lnTo>
                    <a:pt x="25" y="27"/>
                  </a:lnTo>
                  <a:lnTo>
                    <a:pt x="25" y="27"/>
                  </a:lnTo>
                  <a:lnTo>
                    <a:pt x="25" y="27"/>
                  </a:lnTo>
                  <a:lnTo>
                    <a:pt x="22" y="27"/>
                  </a:lnTo>
                  <a:lnTo>
                    <a:pt x="22" y="29"/>
                  </a:lnTo>
                  <a:lnTo>
                    <a:pt x="25" y="29"/>
                  </a:lnTo>
                  <a:lnTo>
                    <a:pt x="25" y="32"/>
                  </a:lnTo>
                  <a:lnTo>
                    <a:pt x="25" y="32"/>
                  </a:lnTo>
                  <a:lnTo>
                    <a:pt x="25" y="32"/>
                  </a:lnTo>
                  <a:lnTo>
                    <a:pt x="25" y="32"/>
                  </a:lnTo>
                  <a:lnTo>
                    <a:pt x="22" y="29"/>
                  </a:lnTo>
                  <a:lnTo>
                    <a:pt x="22" y="29"/>
                  </a:lnTo>
                  <a:lnTo>
                    <a:pt x="22" y="29"/>
                  </a:lnTo>
                  <a:lnTo>
                    <a:pt x="20" y="29"/>
                  </a:lnTo>
                  <a:lnTo>
                    <a:pt x="20" y="32"/>
                  </a:lnTo>
                  <a:lnTo>
                    <a:pt x="20" y="34"/>
                  </a:lnTo>
                  <a:lnTo>
                    <a:pt x="20" y="32"/>
                  </a:lnTo>
                  <a:lnTo>
                    <a:pt x="17" y="32"/>
                  </a:lnTo>
                  <a:lnTo>
                    <a:pt x="15" y="32"/>
                  </a:lnTo>
                  <a:lnTo>
                    <a:pt x="15" y="34"/>
                  </a:lnTo>
                  <a:lnTo>
                    <a:pt x="10" y="34"/>
                  </a:lnTo>
                  <a:lnTo>
                    <a:pt x="8" y="34"/>
                  </a:lnTo>
                  <a:lnTo>
                    <a:pt x="5" y="42"/>
                  </a:lnTo>
                  <a:lnTo>
                    <a:pt x="5" y="42"/>
                  </a:lnTo>
                  <a:lnTo>
                    <a:pt x="5" y="42"/>
                  </a:lnTo>
                  <a:lnTo>
                    <a:pt x="5" y="42"/>
                  </a:lnTo>
                  <a:lnTo>
                    <a:pt x="5" y="42"/>
                  </a:lnTo>
                  <a:lnTo>
                    <a:pt x="5" y="44"/>
                  </a:lnTo>
                  <a:lnTo>
                    <a:pt x="3" y="44"/>
                  </a:lnTo>
                  <a:lnTo>
                    <a:pt x="3" y="46"/>
                  </a:lnTo>
                  <a:lnTo>
                    <a:pt x="0" y="46"/>
                  </a:lnTo>
                  <a:lnTo>
                    <a:pt x="3" y="49"/>
                  </a:lnTo>
                  <a:lnTo>
                    <a:pt x="3" y="51"/>
                  </a:lnTo>
                  <a:lnTo>
                    <a:pt x="3" y="54"/>
                  </a:lnTo>
                  <a:lnTo>
                    <a:pt x="5" y="54"/>
                  </a:lnTo>
                  <a:lnTo>
                    <a:pt x="8" y="51"/>
                  </a:lnTo>
                  <a:lnTo>
                    <a:pt x="8" y="51"/>
                  </a:lnTo>
                  <a:lnTo>
                    <a:pt x="10" y="51"/>
                  </a:lnTo>
                  <a:lnTo>
                    <a:pt x="10" y="51"/>
                  </a:lnTo>
                  <a:lnTo>
                    <a:pt x="10" y="51"/>
                  </a:lnTo>
                  <a:lnTo>
                    <a:pt x="13" y="51"/>
                  </a:lnTo>
                  <a:lnTo>
                    <a:pt x="13" y="51"/>
                  </a:lnTo>
                  <a:lnTo>
                    <a:pt x="13" y="51"/>
                  </a:lnTo>
                  <a:lnTo>
                    <a:pt x="13" y="49"/>
                  </a:lnTo>
                  <a:lnTo>
                    <a:pt x="13" y="49"/>
                  </a:lnTo>
                  <a:lnTo>
                    <a:pt x="10" y="49"/>
                  </a:lnTo>
                  <a:lnTo>
                    <a:pt x="10" y="49"/>
                  </a:lnTo>
                  <a:lnTo>
                    <a:pt x="13" y="46"/>
                  </a:lnTo>
                  <a:lnTo>
                    <a:pt x="15" y="46"/>
                  </a:lnTo>
                  <a:lnTo>
                    <a:pt x="15" y="46"/>
                  </a:lnTo>
                  <a:lnTo>
                    <a:pt x="17" y="46"/>
                  </a:lnTo>
                  <a:lnTo>
                    <a:pt x="20" y="46"/>
                  </a:lnTo>
                  <a:lnTo>
                    <a:pt x="20" y="46"/>
                  </a:lnTo>
                  <a:lnTo>
                    <a:pt x="20" y="49"/>
                  </a:lnTo>
                  <a:lnTo>
                    <a:pt x="20" y="49"/>
                  </a:lnTo>
                  <a:lnTo>
                    <a:pt x="20" y="49"/>
                  </a:lnTo>
                  <a:lnTo>
                    <a:pt x="20" y="49"/>
                  </a:lnTo>
                  <a:lnTo>
                    <a:pt x="20" y="49"/>
                  </a:lnTo>
                  <a:lnTo>
                    <a:pt x="13" y="51"/>
                  </a:lnTo>
                  <a:lnTo>
                    <a:pt x="10" y="54"/>
                  </a:lnTo>
                  <a:lnTo>
                    <a:pt x="8" y="54"/>
                  </a:lnTo>
                  <a:lnTo>
                    <a:pt x="10" y="54"/>
                  </a:lnTo>
                  <a:lnTo>
                    <a:pt x="17" y="54"/>
                  </a:lnTo>
                  <a:lnTo>
                    <a:pt x="20" y="51"/>
                  </a:lnTo>
                  <a:lnTo>
                    <a:pt x="27" y="51"/>
                  </a:lnTo>
                  <a:lnTo>
                    <a:pt x="35" y="51"/>
                  </a:lnTo>
                  <a:lnTo>
                    <a:pt x="35" y="51"/>
                  </a:lnTo>
                  <a:lnTo>
                    <a:pt x="32" y="51"/>
                  </a:lnTo>
                  <a:lnTo>
                    <a:pt x="27" y="51"/>
                  </a:lnTo>
                  <a:lnTo>
                    <a:pt x="25" y="51"/>
                  </a:lnTo>
                  <a:lnTo>
                    <a:pt x="25" y="49"/>
                  </a:lnTo>
                  <a:lnTo>
                    <a:pt x="27" y="49"/>
                  </a:lnTo>
                  <a:lnTo>
                    <a:pt x="32" y="49"/>
                  </a:lnTo>
                  <a:lnTo>
                    <a:pt x="37" y="46"/>
                  </a:lnTo>
                  <a:lnTo>
                    <a:pt x="39" y="46"/>
                  </a:lnTo>
                  <a:lnTo>
                    <a:pt x="44" y="46"/>
                  </a:lnTo>
                  <a:lnTo>
                    <a:pt x="47" y="46"/>
                  </a:lnTo>
                  <a:lnTo>
                    <a:pt x="47" y="44"/>
                  </a:lnTo>
                  <a:lnTo>
                    <a:pt x="49" y="44"/>
                  </a:lnTo>
                  <a:lnTo>
                    <a:pt x="54" y="42"/>
                  </a:lnTo>
                  <a:lnTo>
                    <a:pt x="56" y="42"/>
                  </a:lnTo>
                  <a:lnTo>
                    <a:pt x="56" y="42"/>
                  </a:lnTo>
                  <a:lnTo>
                    <a:pt x="56" y="42"/>
                  </a:lnTo>
                  <a:lnTo>
                    <a:pt x="59" y="42"/>
                  </a:lnTo>
                  <a:lnTo>
                    <a:pt x="61" y="42"/>
                  </a:lnTo>
                  <a:lnTo>
                    <a:pt x="64" y="42"/>
                  </a:lnTo>
                  <a:lnTo>
                    <a:pt x="64" y="42"/>
                  </a:lnTo>
                  <a:lnTo>
                    <a:pt x="64" y="42"/>
                  </a:lnTo>
                  <a:lnTo>
                    <a:pt x="64" y="39"/>
                  </a:lnTo>
                  <a:lnTo>
                    <a:pt x="64" y="39"/>
                  </a:lnTo>
                  <a:lnTo>
                    <a:pt x="66" y="39"/>
                  </a:lnTo>
                  <a:lnTo>
                    <a:pt x="66" y="39"/>
                  </a:lnTo>
                  <a:lnTo>
                    <a:pt x="66" y="39"/>
                  </a:lnTo>
                  <a:lnTo>
                    <a:pt x="69" y="39"/>
                  </a:lnTo>
                  <a:lnTo>
                    <a:pt x="69" y="39"/>
                  </a:lnTo>
                  <a:lnTo>
                    <a:pt x="71" y="39"/>
                  </a:lnTo>
                  <a:lnTo>
                    <a:pt x="74" y="37"/>
                  </a:lnTo>
                  <a:lnTo>
                    <a:pt x="74" y="37"/>
                  </a:lnTo>
                  <a:lnTo>
                    <a:pt x="78" y="37"/>
                  </a:lnTo>
                  <a:lnTo>
                    <a:pt x="78" y="37"/>
                  </a:lnTo>
                  <a:lnTo>
                    <a:pt x="81" y="37"/>
                  </a:lnTo>
                  <a:lnTo>
                    <a:pt x="81" y="34"/>
                  </a:lnTo>
                  <a:lnTo>
                    <a:pt x="83" y="37"/>
                  </a:lnTo>
                  <a:lnTo>
                    <a:pt x="83" y="37"/>
                  </a:lnTo>
                  <a:lnTo>
                    <a:pt x="86" y="37"/>
                  </a:lnTo>
                  <a:lnTo>
                    <a:pt x="86" y="37"/>
                  </a:lnTo>
                  <a:lnTo>
                    <a:pt x="88" y="34"/>
                  </a:lnTo>
                  <a:lnTo>
                    <a:pt x="86" y="32"/>
                  </a:lnTo>
                  <a:lnTo>
                    <a:pt x="88" y="32"/>
                  </a:lnTo>
                  <a:lnTo>
                    <a:pt x="95" y="32"/>
                  </a:lnTo>
                  <a:lnTo>
                    <a:pt x="98" y="32"/>
                  </a:lnTo>
                  <a:lnTo>
                    <a:pt x="98" y="32"/>
                  </a:lnTo>
                  <a:lnTo>
                    <a:pt x="98" y="32"/>
                  </a:lnTo>
                  <a:lnTo>
                    <a:pt x="95" y="34"/>
                  </a:lnTo>
                  <a:lnTo>
                    <a:pt x="93" y="34"/>
                  </a:lnTo>
                  <a:lnTo>
                    <a:pt x="93" y="34"/>
                  </a:lnTo>
                  <a:lnTo>
                    <a:pt x="93" y="34"/>
                  </a:lnTo>
                  <a:lnTo>
                    <a:pt x="93" y="34"/>
                  </a:lnTo>
                  <a:lnTo>
                    <a:pt x="93" y="34"/>
                  </a:lnTo>
                  <a:lnTo>
                    <a:pt x="93" y="34"/>
                  </a:lnTo>
                  <a:lnTo>
                    <a:pt x="93" y="34"/>
                  </a:lnTo>
                  <a:lnTo>
                    <a:pt x="93" y="34"/>
                  </a:lnTo>
                  <a:lnTo>
                    <a:pt x="95" y="34"/>
                  </a:lnTo>
                  <a:lnTo>
                    <a:pt x="100" y="32"/>
                  </a:lnTo>
                  <a:lnTo>
                    <a:pt x="103" y="32"/>
                  </a:lnTo>
                  <a:lnTo>
                    <a:pt x="105" y="32"/>
                  </a:lnTo>
                  <a:lnTo>
                    <a:pt x="108" y="29"/>
                  </a:lnTo>
                  <a:lnTo>
                    <a:pt x="110" y="29"/>
                  </a:lnTo>
                  <a:lnTo>
                    <a:pt x="110" y="27"/>
                  </a:lnTo>
                  <a:lnTo>
                    <a:pt x="110" y="27"/>
                  </a:lnTo>
                  <a:lnTo>
                    <a:pt x="110" y="25"/>
                  </a:lnTo>
                  <a:lnTo>
                    <a:pt x="110" y="25"/>
                  </a:lnTo>
                  <a:lnTo>
                    <a:pt x="110" y="25"/>
                  </a:lnTo>
                  <a:lnTo>
                    <a:pt x="113" y="25"/>
                  </a:lnTo>
                  <a:lnTo>
                    <a:pt x="113" y="25"/>
                  </a:lnTo>
                  <a:lnTo>
                    <a:pt x="113" y="27"/>
                  </a:lnTo>
                  <a:lnTo>
                    <a:pt x="113" y="27"/>
                  </a:lnTo>
                  <a:lnTo>
                    <a:pt x="113" y="27"/>
                  </a:lnTo>
                  <a:lnTo>
                    <a:pt x="115" y="27"/>
                  </a:lnTo>
                  <a:lnTo>
                    <a:pt x="117" y="25"/>
                  </a:lnTo>
                  <a:lnTo>
                    <a:pt x="122" y="25"/>
                  </a:lnTo>
                  <a:lnTo>
                    <a:pt x="127" y="20"/>
                  </a:lnTo>
                  <a:lnTo>
                    <a:pt x="130" y="20"/>
                  </a:lnTo>
                  <a:lnTo>
                    <a:pt x="132" y="17"/>
                  </a:lnTo>
                  <a:lnTo>
                    <a:pt x="137" y="15"/>
                  </a:lnTo>
                  <a:lnTo>
                    <a:pt x="142" y="15"/>
                  </a:lnTo>
                  <a:lnTo>
                    <a:pt x="149" y="12"/>
                  </a:lnTo>
                  <a:lnTo>
                    <a:pt x="152" y="10"/>
                  </a:lnTo>
                  <a:lnTo>
                    <a:pt x="152" y="10"/>
                  </a:lnTo>
                  <a:lnTo>
                    <a:pt x="154" y="7"/>
                  </a:lnTo>
                  <a:lnTo>
                    <a:pt x="154" y="7"/>
                  </a:lnTo>
                  <a:lnTo>
                    <a:pt x="152" y="7"/>
                  </a:lnTo>
                  <a:lnTo>
                    <a:pt x="152" y="7"/>
                  </a:lnTo>
                  <a:lnTo>
                    <a:pt x="149" y="7"/>
                  </a:lnTo>
                  <a:lnTo>
                    <a:pt x="149" y="7"/>
                  </a:lnTo>
                </a:path>
              </a:pathLst>
            </a:custGeom>
            <a:noFill/>
            <a:ln w="5">
              <a:solidFill>
                <a:srgbClr val="808285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200" dirty="0"/>
            </a:p>
          </p:txBody>
        </p:sp>
        <p:sp>
          <p:nvSpPr>
            <p:cNvPr id="39" name="Freeform 430">
              <a:extLst>
                <a:ext uri="{FF2B5EF4-FFF2-40B4-BE49-F238E27FC236}">
                  <a16:creationId xmlns:a16="http://schemas.microsoft.com/office/drawing/2014/main" id="{99DE9E87-BB2F-45DD-A0ED-6C8DA0437D52}"/>
                </a:ext>
              </a:extLst>
            </p:cNvPr>
            <p:cNvSpPr>
              <a:spLocks/>
            </p:cNvSpPr>
            <p:nvPr/>
          </p:nvSpPr>
          <p:spPr bwMode="auto">
            <a:xfrm>
              <a:off x="7451437" y="4166133"/>
              <a:ext cx="7936" cy="12467"/>
            </a:xfrm>
            <a:custGeom>
              <a:avLst/>
              <a:gdLst>
                <a:gd name="T0" fmla="*/ 2 w 5"/>
                <a:gd name="T1" fmla="*/ 2 h 7"/>
                <a:gd name="T2" fmla="*/ 2 w 5"/>
                <a:gd name="T3" fmla="*/ 2 h 7"/>
                <a:gd name="T4" fmla="*/ 2 w 5"/>
                <a:gd name="T5" fmla="*/ 0 h 7"/>
                <a:gd name="T6" fmla="*/ 2 w 5"/>
                <a:gd name="T7" fmla="*/ 0 h 7"/>
                <a:gd name="T8" fmla="*/ 2 w 5"/>
                <a:gd name="T9" fmla="*/ 0 h 7"/>
                <a:gd name="T10" fmla="*/ 2 w 5"/>
                <a:gd name="T11" fmla="*/ 2 h 7"/>
                <a:gd name="T12" fmla="*/ 2 w 5"/>
                <a:gd name="T13" fmla="*/ 2 h 7"/>
                <a:gd name="T14" fmla="*/ 2 w 5"/>
                <a:gd name="T15" fmla="*/ 5 h 7"/>
                <a:gd name="T16" fmla="*/ 0 w 5"/>
                <a:gd name="T17" fmla="*/ 5 h 7"/>
                <a:gd name="T18" fmla="*/ 0 w 5"/>
                <a:gd name="T19" fmla="*/ 5 h 7"/>
                <a:gd name="T20" fmla="*/ 0 w 5"/>
                <a:gd name="T21" fmla="*/ 5 h 7"/>
                <a:gd name="T22" fmla="*/ 0 w 5"/>
                <a:gd name="T23" fmla="*/ 7 h 7"/>
                <a:gd name="T24" fmla="*/ 0 w 5"/>
                <a:gd name="T25" fmla="*/ 7 h 7"/>
                <a:gd name="T26" fmla="*/ 2 w 5"/>
                <a:gd name="T27" fmla="*/ 7 h 7"/>
                <a:gd name="T28" fmla="*/ 5 w 5"/>
                <a:gd name="T29" fmla="*/ 7 h 7"/>
                <a:gd name="T30" fmla="*/ 5 w 5"/>
                <a:gd name="T31" fmla="*/ 7 h 7"/>
                <a:gd name="T32" fmla="*/ 5 w 5"/>
                <a:gd name="T33" fmla="*/ 5 h 7"/>
                <a:gd name="T34" fmla="*/ 5 w 5"/>
                <a:gd name="T35" fmla="*/ 5 h 7"/>
                <a:gd name="T36" fmla="*/ 2 w 5"/>
                <a:gd name="T37" fmla="*/ 5 h 7"/>
                <a:gd name="T38" fmla="*/ 2 w 5"/>
                <a:gd name="T39" fmla="*/ 2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5" h="7">
                  <a:moveTo>
                    <a:pt x="2" y="2"/>
                  </a:moveTo>
                  <a:lnTo>
                    <a:pt x="2" y="2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2"/>
                  </a:lnTo>
                  <a:lnTo>
                    <a:pt x="2" y="2"/>
                  </a:lnTo>
                  <a:lnTo>
                    <a:pt x="2" y="5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7"/>
                  </a:lnTo>
                  <a:lnTo>
                    <a:pt x="0" y="7"/>
                  </a:lnTo>
                  <a:lnTo>
                    <a:pt x="2" y="7"/>
                  </a:lnTo>
                  <a:lnTo>
                    <a:pt x="5" y="7"/>
                  </a:lnTo>
                  <a:lnTo>
                    <a:pt x="5" y="7"/>
                  </a:lnTo>
                  <a:lnTo>
                    <a:pt x="5" y="5"/>
                  </a:lnTo>
                  <a:lnTo>
                    <a:pt x="5" y="5"/>
                  </a:lnTo>
                  <a:lnTo>
                    <a:pt x="2" y="5"/>
                  </a:lnTo>
                  <a:lnTo>
                    <a:pt x="2" y="2"/>
                  </a:lnTo>
                </a:path>
              </a:pathLst>
            </a:custGeom>
            <a:noFill/>
            <a:ln w="5">
              <a:solidFill>
                <a:srgbClr val="808285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200" dirty="0"/>
            </a:p>
          </p:txBody>
        </p:sp>
        <p:sp>
          <p:nvSpPr>
            <p:cNvPr id="40" name="Freeform 431">
              <a:extLst>
                <a:ext uri="{FF2B5EF4-FFF2-40B4-BE49-F238E27FC236}">
                  <a16:creationId xmlns:a16="http://schemas.microsoft.com/office/drawing/2014/main" id="{3B46D86F-DAFD-41D5-BC4A-547994BDCD39}"/>
                </a:ext>
              </a:extLst>
            </p:cNvPr>
            <p:cNvSpPr>
              <a:spLocks/>
            </p:cNvSpPr>
            <p:nvPr/>
          </p:nvSpPr>
          <p:spPr bwMode="auto">
            <a:xfrm>
              <a:off x="7265752" y="4239148"/>
              <a:ext cx="58721" cy="26714"/>
            </a:xfrm>
            <a:custGeom>
              <a:avLst/>
              <a:gdLst>
                <a:gd name="T0" fmla="*/ 27 w 37"/>
                <a:gd name="T1" fmla="*/ 5 h 15"/>
                <a:gd name="T2" fmla="*/ 27 w 37"/>
                <a:gd name="T3" fmla="*/ 5 h 15"/>
                <a:gd name="T4" fmla="*/ 22 w 37"/>
                <a:gd name="T5" fmla="*/ 5 h 15"/>
                <a:gd name="T6" fmla="*/ 22 w 37"/>
                <a:gd name="T7" fmla="*/ 8 h 15"/>
                <a:gd name="T8" fmla="*/ 22 w 37"/>
                <a:gd name="T9" fmla="*/ 8 h 15"/>
                <a:gd name="T10" fmla="*/ 20 w 37"/>
                <a:gd name="T11" fmla="*/ 8 h 15"/>
                <a:gd name="T12" fmla="*/ 17 w 37"/>
                <a:gd name="T13" fmla="*/ 10 h 15"/>
                <a:gd name="T14" fmla="*/ 12 w 37"/>
                <a:gd name="T15" fmla="*/ 12 h 15"/>
                <a:gd name="T16" fmla="*/ 7 w 37"/>
                <a:gd name="T17" fmla="*/ 12 h 15"/>
                <a:gd name="T18" fmla="*/ 7 w 37"/>
                <a:gd name="T19" fmla="*/ 12 h 15"/>
                <a:gd name="T20" fmla="*/ 5 w 37"/>
                <a:gd name="T21" fmla="*/ 12 h 15"/>
                <a:gd name="T22" fmla="*/ 2 w 37"/>
                <a:gd name="T23" fmla="*/ 15 h 15"/>
                <a:gd name="T24" fmla="*/ 0 w 37"/>
                <a:gd name="T25" fmla="*/ 12 h 15"/>
                <a:gd name="T26" fmla="*/ 0 w 37"/>
                <a:gd name="T27" fmla="*/ 15 h 15"/>
                <a:gd name="T28" fmla="*/ 2 w 37"/>
                <a:gd name="T29" fmla="*/ 15 h 15"/>
                <a:gd name="T30" fmla="*/ 7 w 37"/>
                <a:gd name="T31" fmla="*/ 12 h 15"/>
                <a:gd name="T32" fmla="*/ 10 w 37"/>
                <a:gd name="T33" fmla="*/ 12 h 15"/>
                <a:gd name="T34" fmla="*/ 15 w 37"/>
                <a:gd name="T35" fmla="*/ 10 h 15"/>
                <a:gd name="T36" fmla="*/ 17 w 37"/>
                <a:gd name="T37" fmla="*/ 10 h 15"/>
                <a:gd name="T38" fmla="*/ 20 w 37"/>
                <a:gd name="T39" fmla="*/ 10 h 15"/>
                <a:gd name="T40" fmla="*/ 20 w 37"/>
                <a:gd name="T41" fmla="*/ 10 h 15"/>
                <a:gd name="T42" fmla="*/ 24 w 37"/>
                <a:gd name="T43" fmla="*/ 5 h 15"/>
                <a:gd name="T44" fmla="*/ 29 w 37"/>
                <a:gd name="T45" fmla="*/ 5 h 15"/>
                <a:gd name="T46" fmla="*/ 32 w 37"/>
                <a:gd name="T47" fmla="*/ 5 h 15"/>
                <a:gd name="T48" fmla="*/ 32 w 37"/>
                <a:gd name="T49" fmla="*/ 5 h 15"/>
                <a:gd name="T50" fmla="*/ 34 w 37"/>
                <a:gd name="T51" fmla="*/ 3 h 15"/>
                <a:gd name="T52" fmla="*/ 37 w 37"/>
                <a:gd name="T53" fmla="*/ 3 h 15"/>
                <a:gd name="T54" fmla="*/ 37 w 37"/>
                <a:gd name="T55" fmla="*/ 0 h 15"/>
                <a:gd name="T56" fmla="*/ 34 w 37"/>
                <a:gd name="T57" fmla="*/ 3 h 15"/>
                <a:gd name="T58" fmla="*/ 32 w 37"/>
                <a:gd name="T59" fmla="*/ 3 h 15"/>
                <a:gd name="T60" fmla="*/ 27 w 37"/>
                <a:gd name="T61" fmla="*/ 5 h 15"/>
                <a:gd name="T62" fmla="*/ 27 w 37"/>
                <a:gd name="T63" fmla="*/ 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37" h="15">
                  <a:moveTo>
                    <a:pt x="27" y="5"/>
                  </a:moveTo>
                  <a:lnTo>
                    <a:pt x="27" y="5"/>
                  </a:lnTo>
                  <a:lnTo>
                    <a:pt x="22" y="5"/>
                  </a:lnTo>
                  <a:lnTo>
                    <a:pt x="22" y="8"/>
                  </a:lnTo>
                  <a:lnTo>
                    <a:pt x="22" y="8"/>
                  </a:lnTo>
                  <a:lnTo>
                    <a:pt x="20" y="8"/>
                  </a:lnTo>
                  <a:lnTo>
                    <a:pt x="17" y="10"/>
                  </a:lnTo>
                  <a:lnTo>
                    <a:pt x="12" y="12"/>
                  </a:lnTo>
                  <a:lnTo>
                    <a:pt x="7" y="12"/>
                  </a:lnTo>
                  <a:lnTo>
                    <a:pt x="7" y="12"/>
                  </a:lnTo>
                  <a:lnTo>
                    <a:pt x="5" y="12"/>
                  </a:lnTo>
                  <a:lnTo>
                    <a:pt x="2" y="15"/>
                  </a:lnTo>
                  <a:lnTo>
                    <a:pt x="0" y="12"/>
                  </a:lnTo>
                  <a:lnTo>
                    <a:pt x="0" y="15"/>
                  </a:lnTo>
                  <a:lnTo>
                    <a:pt x="2" y="15"/>
                  </a:lnTo>
                  <a:lnTo>
                    <a:pt x="7" y="12"/>
                  </a:lnTo>
                  <a:lnTo>
                    <a:pt x="10" y="12"/>
                  </a:lnTo>
                  <a:lnTo>
                    <a:pt x="15" y="10"/>
                  </a:lnTo>
                  <a:lnTo>
                    <a:pt x="17" y="10"/>
                  </a:lnTo>
                  <a:lnTo>
                    <a:pt x="20" y="10"/>
                  </a:lnTo>
                  <a:lnTo>
                    <a:pt x="20" y="10"/>
                  </a:lnTo>
                  <a:lnTo>
                    <a:pt x="24" y="5"/>
                  </a:lnTo>
                  <a:lnTo>
                    <a:pt x="29" y="5"/>
                  </a:lnTo>
                  <a:lnTo>
                    <a:pt x="32" y="5"/>
                  </a:lnTo>
                  <a:lnTo>
                    <a:pt x="32" y="5"/>
                  </a:lnTo>
                  <a:lnTo>
                    <a:pt x="34" y="3"/>
                  </a:lnTo>
                  <a:lnTo>
                    <a:pt x="37" y="3"/>
                  </a:lnTo>
                  <a:lnTo>
                    <a:pt x="37" y="0"/>
                  </a:lnTo>
                  <a:lnTo>
                    <a:pt x="34" y="3"/>
                  </a:lnTo>
                  <a:lnTo>
                    <a:pt x="32" y="3"/>
                  </a:lnTo>
                  <a:lnTo>
                    <a:pt x="27" y="5"/>
                  </a:lnTo>
                  <a:lnTo>
                    <a:pt x="27" y="5"/>
                  </a:lnTo>
                </a:path>
              </a:pathLst>
            </a:custGeom>
            <a:noFill/>
            <a:ln w="5">
              <a:solidFill>
                <a:srgbClr val="808285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200" dirty="0"/>
            </a:p>
          </p:txBody>
        </p:sp>
        <p:sp>
          <p:nvSpPr>
            <p:cNvPr id="41" name="Freeform 432">
              <a:extLst>
                <a:ext uri="{FF2B5EF4-FFF2-40B4-BE49-F238E27FC236}">
                  <a16:creationId xmlns:a16="http://schemas.microsoft.com/office/drawing/2014/main" id="{DF2FF07E-C933-4646-BB9C-2FE78043EDD4}"/>
                </a:ext>
              </a:extLst>
            </p:cNvPr>
            <p:cNvSpPr>
              <a:spLocks/>
            </p:cNvSpPr>
            <p:nvPr/>
          </p:nvSpPr>
          <p:spPr bwMode="auto">
            <a:xfrm>
              <a:off x="7157833" y="4408332"/>
              <a:ext cx="19045" cy="35617"/>
            </a:xfrm>
            <a:custGeom>
              <a:avLst/>
              <a:gdLst>
                <a:gd name="T0" fmla="*/ 10 w 12"/>
                <a:gd name="T1" fmla="*/ 3 h 20"/>
                <a:gd name="T2" fmla="*/ 10 w 12"/>
                <a:gd name="T3" fmla="*/ 5 h 20"/>
                <a:gd name="T4" fmla="*/ 5 w 12"/>
                <a:gd name="T5" fmla="*/ 13 h 20"/>
                <a:gd name="T6" fmla="*/ 2 w 12"/>
                <a:gd name="T7" fmla="*/ 17 h 20"/>
                <a:gd name="T8" fmla="*/ 0 w 12"/>
                <a:gd name="T9" fmla="*/ 20 h 20"/>
                <a:gd name="T10" fmla="*/ 0 w 12"/>
                <a:gd name="T11" fmla="*/ 20 h 20"/>
                <a:gd name="T12" fmla="*/ 0 w 12"/>
                <a:gd name="T13" fmla="*/ 20 h 20"/>
                <a:gd name="T14" fmla="*/ 0 w 12"/>
                <a:gd name="T15" fmla="*/ 20 h 20"/>
                <a:gd name="T16" fmla="*/ 2 w 12"/>
                <a:gd name="T17" fmla="*/ 17 h 20"/>
                <a:gd name="T18" fmla="*/ 5 w 12"/>
                <a:gd name="T19" fmla="*/ 13 h 20"/>
                <a:gd name="T20" fmla="*/ 7 w 12"/>
                <a:gd name="T21" fmla="*/ 8 h 20"/>
                <a:gd name="T22" fmla="*/ 10 w 12"/>
                <a:gd name="T23" fmla="*/ 5 h 20"/>
                <a:gd name="T24" fmla="*/ 10 w 12"/>
                <a:gd name="T25" fmla="*/ 3 h 20"/>
                <a:gd name="T26" fmla="*/ 12 w 12"/>
                <a:gd name="T27" fmla="*/ 0 h 20"/>
                <a:gd name="T28" fmla="*/ 10 w 12"/>
                <a:gd name="T29" fmla="*/ 0 h 20"/>
                <a:gd name="T30" fmla="*/ 10 w 12"/>
                <a:gd name="T31" fmla="*/ 0 h 20"/>
                <a:gd name="T32" fmla="*/ 10 w 12"/>
                <a:gd name="T33" fmla="*/ 3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2" h="20">
                  <a:moveTo>
                    <a:pt x="10" y="3"/>
                  </a:moveTo>
                  <a:lnTo>
                    <a:pt x="10" y="5"/>
                  </a:lnTo>
                  <a:lnTo>
                    <a:pt x="5" y="13"/>
                  </a:lnTo>
                  <a:lnTo>
                    <a:pt x="2" y="17"/>
                  </a:lnTo>
                  <a:lnTo>
                    <a:pt x="0" y="20"/>
                  </a:lnTo>
                  <a:lnTo>
                    <a:pt x="0" y="20"/>
                  </a:lnTo>
                  <a:lnTo>
                    <a:pt x="0" y="20"/>
                  </a:lnTo>
                  <a:lnTo>
                    <a:pt x="0" y="20"/>
                  </a:lnTo>
                  <a:lnTo>
                    <a:pt x="2" y="17"/>
                  </a:lnTo>
                  <a:lnTo>
                    <a:pt x="5" y="13"/>
                  </a:lnTo>
                  <a:lnTo>
                    <a:pt x="7" y="8"/>
                  </a:lnTo>
                  <a:lnTo>
                    <a:pt x="10" y="5"/>
                  </a:lnTo>
                  <a:lnTo>
                    <a:pt x="10" y="3"/>
                  </a:lnTo>
                  <a:lnTo>
                    <a:pt x="12" y="0"/>
                  </a:lnTo>
                  <a:lnTo>
                    <a:pt x="10" y="0"/>
                  </a:lnTo>
                  <a:lnTo>
                    <a:pt x="10" y="0"/>
                  </a:lnTo>
                  <a:lnTo>
                    <a:pt x="10" y="3"/>
                  </a:lnTo>
                </a:path>
              </a:pathLst>
            </a:custGeom>
            <a:noFill/>
            <a:ln w="5">
              <a:solidFill>
                <a:srgbClr val="808285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200" dirty="0"/>
            </a:p>
          </p:txBody>
        </p:sp>
        <p:sp>
          <p:nvSpPr>
            <p:cNvPr id="42" name="Freeform 433">
              <a:extLst>
                <a:ext uri="{FF2B5EF4-FFF2-40B4-BE49-F238E27FC236}">
                  <a16:creationId xmlns:a16="http://schemas.microsoft.com/office/drawing/2014/main" id="{B5432670-C54B-4154-BB90-ABA8E8C5A856}"/>
                </a:ext>
              </a:extLst>
            </p:cNvPr>
            <p:cNvSpPr>
              <a:spLocks/>
            </p:cNvSpPr>
            <p:nvPr/>
          </p:nvSpPr>
          <p:spPr bwMode="auto">
            <a:xfrm>
              <a:off x="7138789" y="4452853"/>
              <a:ext cx="14284" cy="12467"/>
            </a:xfrm>
            <a:custGeom>
              <a:avLst/>
              <a:gdLst>
                <a:gd name="T0" fmla="*/ 4 w 9"/>
                <a:gd name="T1" fmla="*/ 2 h 7"/>
                <a:gd name="T2" fmla="*/ 4 w 9"/>
                <a:gd name="T3" fmla="*/ 5 h 7"/>
                <a:gd name="T4" fmla="*/ 2 w 9"/>
                <a:gd name="T5" fmla="*/ 7 h 7"/>
                <a:gd name="T6" fmla="*/ 2 w 9"/>
                <a:gd name="T7" fmla="*/ 7 h 7"/>
                <a:gd name="T8" fmla="*/ 2 w 9"/>
                <a:gd name="T9" fmla="*/ 7 h 7"/>
                <a:gd name="T10" fmla="*/ 0 w 9"/>
                <a:gd name="T11" fmla="*/ 5 h 7"/>
                <a:gd name="T12" fmla="*/ 0 w 9"/>
                <a:gd name="T13" fmla="*/ 5 h 7"/>
                <a:gd name="T14" fmla="*/ 0 w 9"/>
                <a:gd name="T15" fmla="*/ 5 h 7"/>
                <a:gd name="T16" fmla="*/ 0 w 9"/>
                <a:gd name="T17" fmla="*/ 7 h 7"/>
                <a:gd name="T18" fmla="*/ 2 w 9"/>
                <a:gd name="T19" fmla="*/ 7 h 7"/>
                <a:gd name="T20" fmla="*/ 4 w 9"/>
                <a:gd name="T21" fmla="*/ 7 h 7"/>
                <a:gd name="T22" fmla="*/ 7 w 9"/>
                <a:gd name="T23" fmla="*/ 5 h 7"/>
                <a:gd name="T24" fmla="*/ 7 w 9"/>
                <a:gd name="T25" fmla="*/ 2 h 7"/>
                <a:gd name="T26" fmla="*/ 9 w 9"/>
                <a:gd name="T27" fmla="*/ 2 h 7"/>
                <a:gd name="T28" fmla="*/ 9 w 9"/>
                <a:gd name="T29" fmla="*/ 2 h 7"/>
                <a:gd name="T30" fmla="*/ 9 w 9"/>
                <a:gd name="T31" fmla="*/ 0 h 7"/>
                <a:gd name="T32" fmla="*/ 4 w 9"/>
                <a:gd name="T33" fmla="*/ 0 h 7"/>
                <a:gd name="T34" fmla="*/ 4 w 9"/>
                <a:gd name="T35" fmla="*/ 0 h 7"/>
                <a:gd name="T36" fmla="*/ 4 w 9"/>
                <a:gd name="T37" fmla="*/ 2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9" h="7">
                  <a:moveTo>
                    <a:pt x="4" y="2"/>
                  </a:moveTo>
                  <a:lnTo>
                    <a:pt x="4" y="5"/>
                  </a:lnTo>
                  <a:lnTo>
                    <a:pt x="2" y="7"/>
                  </a:lnTo>
                  <a:lnTo>
                    <a:pt x="2" y="7"/>
                  </a:lnTo>
                  <a:lnTo>
                    <a:pt x="2" y="7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7"/>
                  </a:lnTo>
                  <a:lnTo>
                    <a:pt x="2" y="7"/>
                  </a:lnTo>
                  <a:lnTo>
                    <a:pt x="4" y="7"/>
                  </a:lnTo>
                  <a:lnTo>
                    <a:pt x="7" y="5"/>
                  </a:lnTo>
                  <a:lnTo>
                    <a:pt x="7" y="2"/>
                  </a:lnTo>
                  <a:lnTo>
                    <a:pt x="9" y="2"/>
                  </a:lnTo>
                  <a:lnTo>
                    <a:pt x="9" y="2"/>
                  </a:lnTo>
                  <a:lnTo>
                    <a:pt x="9" y="0"/>
                  </a:lnTo>
                  <a:lnTo>
                    <a:pt x="4" y="0"/>
                  </a:lnTo>
                  <a:lnTo>
                    <a:pt x="4" y="0"/>
                  </a:lnTo>
                  <a:lnTo>
                    <a:pt x="4" y="2"/>
                  </a:lnTo>
                </a:path>
              </a:pathLst>
            </a:custGeom>
            <a:noFill/>
            <a:ln w="5">
              <a:solidFill>
                <a:srgbClr val="808285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200" dirty="0"/>
            </a:p>
          </p:txBody>
        </p:sp>
        <p:sp>
          <p:nvSpPr>
            <p:cNvPr id="43" name="Freeform 434">
              <a:extLst>
                <a:ext uri="{FF2B5EF4-FFF2-40B4-BE49-F238E27FC236}">
                  <a16:creationId xmlns:a16="http://schemas.microsoft.com/office/drawing/2014/main" id="{0ABF5564-C32E-453F-881F-BD6D7563232C}"/>
                </a:ext>
              </a:extLst>
            </p:cNvPr>
            <p:cNvSpPr>
              <a:spLocks/>
            </p:cNvSpPr>
            <p:nvPr/>
          </p:nvSpPr>
          <p:spPr bwMode="auto">
            <a:xfrm>
              <a:off x="7161007" y="4260519"/>
              <a:ext cx="19045" cy="26714"/>
            </a:xfrm>
            <a:custGeom>
              <a:avLst/>
              <a:gdLst>
                <a:gd name="T0" fmla="*/ 8 w 12"/>
                <a:gd name="T1" fmla="*/ 3 h 15"/>
                <a:gd name="T2" fmla="*/ 5 w 12"/>
                <a:gd name="T3" fmla="*/ 3 h 15"/>
                <a:gd name="T4" fmla="*/ 5 w 12"/>
                <a:gd name="T5" fmla="*/ 0 h 15"/>
                <a:gd name="T6" fmla="*/ 3 w 12"/>
                <a:gd name="T7" fmla="*/ 3 h 15"/>
                <a:gd name="T8" fmla="*/ 3 w 12"/>
                <a:gd name="T9" fmla="*/ 3 h 15"/>
                <a:gd name="T10" fmla="*/ 3 w 12"/>
                <a:gd name="T11" fmla="*/ 5 h 15"/>
                <a:gd name="T12" fmla="*/ 3 w 12"/>
                <a:gd name="T13" fmla="*/ 8 h 15"/>
                <a:gd name="T14" fmla="*/ 3 w 12"/>
                <a:gd name="T15" fmla="*/ 8 h 15"/>
                <a:gd name="T16" fmla="*/ 3 w 12"/>
                <a:gd name="T17" fmla="*/ 10 h 15"/>
                <a:gd name="T18" fmla="*/ 0 w 12"/>
                <a:gd name="T19" fmla="*/ 10 h 15"/>
                <a:gd name="T20" fmla="*/ 0 w 12"/>
                <a:gd name="T21" fmla="*/ 10 h 15"/>
                <a:gd name="T22" fmla="*/ 0 w 12"/>
                <a:gd name="T23" fmla="*/ 10 h 15"/>
                <a:gd name="T24" fmla="*/ 0 w 12"/>
                <a:gd name="T25" fmla="*/ 13 h 15"/>
                <a:gd name="T26" fmla="*/ 0 w 12"/>
                <a:gd name="T27" fmla="*/ 15 h 15"/>
                <a:gd name="T28" fmla="*/ 5 w 12"/>
                <a:gd name="T29" fmla="*/ 10 h 15"/>
                <a:gd name="T30" fmla="*/ 8 w 12"/>
                <a:gd name="T31" fmla="*/ 10 h 15"/>
                <a:gd name="T32" fmla="*/ 12 w 12"/>
                <a:gd name="T33" fmla="*/ 5 h 15"/>
                <a:gd name="T34" fmla="*/ 12 w 12"/>
                <a:gd name="T35" fmla="*/ 0 h 15"/>
                <a:gd name="T36" fmla="*/ 10 w 12"/>
                <a:gd name="T37" fmla="*/ 0 h 15"/>
                <a:gd name="T38" fmla="*/ 10 w 12"/>
                <a:gd name="T39" fmla="*/ 0 h 15"/>
                <a:gd name="T40" fmla="*/ 8 w 12"/>
                <a:gd name="T41" fmla="*/ 0 h 15"/>
                <a:gd name="T42" fmla="*/ 8 w 12"/>
                <a:gd name="T43" fmla="*/ 3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12" h="15">
                  <a:moveTo>
                    <a:pt x="8" y="3"/>
                  </a:moveTo>
                  <a:lnTo>
                    <a:pt x="5" y="3"/>
                  </a:lnTo>
                  <a:lnTo>
                    <a:pt x="5" y="0"/>
                  </a:lnTo>
                  <a:lnTo>
                    <a:pt x="3" y="3"/>
                  </a:lnTo>
                  <a:lnTo>
                    <a:pt x="3" y="3"/>
                  </a:lnTo>
                  <a:lnTo>
                    <a:pt x="3" y="5"/>
                  </a:lnTo>
                  <a:lnTo>
                    <a:pt x="3" y="8"/>
                  </a:lnTo>
                  <a:lnTo>
                    <a:pt x="3" y="8"/>
                  </a:lnTo>
                  <a:lnTo>
                    <a:pt x="3" y="10"/>
                  </a:lnTo>
                  <a:lnTo>
                    <a:pt x="0" y="10"/>
                  </a:lnTo>
                  <a:lnTo>
                    <a:pt x="0" y="10"/>
                  </a:lnTo>
                  <a:lnTo>
                    <a:pt x="0" y="10"/>
                  </a:lnTo>
                  <a:lnTo>
                    <a:pt x="0" y="13"/>
                  </a:lnTo>
                  <a:lnTo>
                    <a:pt x="0" y="15"/>
                  </a:lnTo>
                  <a:lnTo>
                    <a:pt x="5" y="10"/>
                  </a:lnTo>
                  <a:lnTo>
                    <a:pt x="8" y="10"/>
                  </a:lnTo>
                  <a:lnTo>
                    <a:pt x="12" y="5"/>
                  </a:lnTo>
                  <a:lnTo>
                    <a:pt x="12" y="0"/>
                  </a:lnTo>
                  <a:lnTo>
                    <a:pt x="10" y="0"/>
                  </a:lnTo>
                  <a:lnTo>
                    <a:pt x="10" y="0"/>
                  </a:lnTo>
                  <a:lnTo>
                    <a:pt x="8" y="0"/>
                  </a:lnTo>
                  <a:lnTo>
                    <a:pt x="8" y="3"/>
                  </a:lnTo>
                </a:path>
              </a:pathLst>
            </a:custGeom>
            <a:noFill/>
            <a:ln w="5">
              <a:solidFill>
                <a:srgbClr val="808285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200" dirty="0"/>
            </a:p>
          </p:txBody>
        </p:sp>
        <p:sp>
          <p:nvSpPr>
            <p:cNvPr id="44" name="Freeform 435">
              <a:extLst>
                <a:ext uri="{FF2B5EF4-FFF2-40B4-BE49-F238E27FC236}">
                  <a16:creationId xmlns:a16="http://schemas.microsoft.com/office/drawing/2014/main" id="{9134491C-E3B0-49F2-967E-2156FA615865}"/>
                </a:ext>
              </a:extLst>
            </p:cNvPr>
            <p:cNvSpPr>
              <a:spLocks/>
            </p:cNvSpPr>
            <p:nvPr/>
          </p:nvSpPr>
          <p:spPr bwMode="auto">
            <a:xfrm>
              <a:off x="7235598" y="4260519"/>
              <a:ext cx="33329" cy="8905"/>
            </a:xfrm>
            <a:custGeom>
              <a:avLst/>
              <a:gdLst>
                <a:gd name="T0" fmla="*/ 21 w 21"/>
                <a:gd name="T1" fmla="*/ 0 h 5"/>
                <a:gd name="T2" fmla="*/ 21 w 21"/>
                <a:gd name="T3" fmla="*/ 0 h 5"/>
                <a:gd name="T4" fmla="*/ 21 w 21"/>
                <a:gd name="T5" fmla="*/ 0 h 5"/>
                <a:gd name="T6" fmla="*/ 17 w 21"/>
                <a:gd name="T7" fmla="*/ 0 h 5"/>
                <a:gd name="T8" fmla="*/ 14 w 21"/>
                <a:gd name="T9" fmla="*/ 0 h 5"/>
                <a:gd name="T10" fmla="*/ 14 w 21"/>
                <a:gd name="T11" fmla="*/ 0 h 5"/>
                <a:gd name="T12" fmla="*/ 14 w 21"/>
                <a:gd name="T13" fmla="*/ 0 h 5"/>
                <a:gd name="T14" fmla="*/ 12 w 21"/>
                <a:gd name="T15" fmla="*/ 3 h 5"/>
                <a:gd name="T16" fmla="*/ 12 w 21"/>
                <a:gd name="T17" fmla="*/ 3 h 5"/>
                <a:gd name="T18" fmla="*/ 9 w 21"/>
                <a:gd name="T19" fmla="*/ 3 h 5"/>
                <a:gd name="T20" fmla="*/ 4 w 21"/>
                <a:gd name="T21" fmla="*/ 3 h 5"/>
                <a:gd name="T22" fmla="*/ 0 w 21"/>
                <a:gd name="T23" fmla="*/ 5 h 5"/>
                <a:gd name="T24" fmla="*/ 2 w 21"/>
                <a:gd name="T25" fmla="*/ 5 h 5"/>
                <a:gd name="T26" fmla="*/ 7 w 21"/>
                <a:gd name="T27" fmla="*/ 5 h 5"/>
                <a:gd name="T28" fmla="*/ 12 w 21"/>
                <a:gd name="T29" fmla="*/ 3 h 5"/>
                <a:gd name="T30" fmla="*/ 17 w 21"/>
                <a:gd name="T31" fmla="*/ 0 h 5"/>
                <a:gd name="T32" fmla="*/ 21 w 21"/>
                <a:gd name="T33" fmla="*/ 0 h 5"/>
                <a:gd name="T34" fmla="*/ 21 w 21"/>
                <a:gd name="T35" fmla="*/ 0 h 5"/>
                <a:gd name="T36" fmla="*/ 21 w 21"/>
                <a:gd name="T37" fmla="*/ 0 h 5"/>
                <a:gd name="T38" fmla="*/ 21 w 21"/>
                <a:gd name="T39" fmla="*/ 0 h 5"/>
                <a:gd name="T40" fmla="*/ 21 w 21"/>
                <a:gd name="T41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21" h="5">
                  <a:moveTo>
                    <a:pt x="21" y="0"/>
                  </a:moveTo>
                  <a:lnTo>
                    <a:pt x="21" y="0"/>
                  </a:lnTo>
                  <a:lnTo>
                    <a:pt x="21" y="0"/>
                  </a:lnTo>
                  <a:lnTo>
                    <a:pt x="17" y="0"/>
                  </a:lnTo>
                  <a:lnTo>
                    <a:pt x="14" y="0"/>
                  </a:lnTo>
                  <a:lnTo>
                    <a:pt x="14" y="0"/>
                  </a:lnTo>
                  <a:lnTo>
                    <a:pt x="14" y="0"/>
                  </a:lnTo>
                  <a:lnTo>
                    <a:pt x="12" y="3"/>
                  </a:lnTo>
                  <a:lnTo>
                    <a:pt x="12" y="3"/>
                  </a:lnTo>
                  <a:lnTo>
                    <a:pt x="9" y="3"/>
                  </a:lnTo>
                  <a:lnTo>
                    <a:pt x="4" y="3"/>
                  </a:lnTo>
                  <a:lnTo>
                    <a:pt x="0" y="5"/>
                  </a:lnTo>
                  <a:lnTo>
                    <a:pt x="2" y="5"/>
                  </a:lnTo>
                  <a:lnTo>
                    <a:pt x="7" y="5"/>
                  </a:lnTo>
                  <a:lnTo>
                    <a:pt x="12" y="3"/>
                  </a:lnTo>
                  <a:lnTo>
                    <a:pt x="17" y="0"/>
                  </a:lnTo>
                  <a:lnTo>
                    <a:pt x="21" y="0"/>
                  </a:lnTo>
                  <a:lnTo>
                    <a:pt x="21" y="0"/>
                  </a:lnTo>
                  <a:lnTo>
                    <a:pt x="21" y="0"/>
                  </a:lnTo>
                  <a:lnTo>
                    <a:pt x="21" y="0"/>
                  </a:lnTo>
                  <a:lnTo>
                    <a:pt x="21" y="0"/>
                  </a:lnTo>
                </a:path>
              </a:pathLst>
            </a:custGeom>
            <a:noFill/>
            <a:ln w="5">
              <a:solidFill>
                <a:srgbClr val="808285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200" dirty="0"/>
            </a:p>
          </p:txBody>
        </p:sp>
        <p:sp>
          <p:nvSpPr>
            <p:cNvPr id="45" name="Freeform 436">
              <a:extLst>
                <a:ext uri="{FF2B5EF4-FFF2-40B4-BE49-F238E27FC236}">
                  <a16:creationId xmlns:a16="http://schemas.microsoft.com/office/drawing/2014/main" id="{0B2E8320-733C-4BF0-A436-A306E438C8B8}"/>
                </a:ext>
              </a:extLst>
            </p:cNvPr>
            <p:cNvSpPr>
              <a:spLocks/>
            </p:cNvSpPr>
            <p:nvPr/>
          </p:nvSpPr>
          <p:spPr bwMode="auto">
            <a:xfrm>
              <a:off x="7629186" y="4096679"/>
              <a:ext cx="4762" cy="17809"/>
            </a:xfrm>
            <a:custGeom>
              <a:avLst/>
              <a:gdLst>
                <a:gd name="T0" fmla="*/ 3 w 3"/>
                <a:gd name="T1" fmla="*/ 0 h 10"/>
                <a:gd name="T2" fmla="*/ 3 w 3"/>
                <a:gd name="T3" fmla="*/ 2 h 10"/>
                <a:gd name="T4" fmla="*/ 0 w 3"/>
                <a:gd name="T5" fmla="*/ 10 h 10"/>
                <a:gd name="T6" fmla="*/ 0 w 3"/>
                <a:gd name="T7" fmla="*/ 10 h 10"/>
                <a:gd name="T8" fmla="*/ 3 w 3"/>
                <a:gd name="T9" fmla="*/ 5 h 10"/>
                <a:gd name="T10" fmla="*/ 3 w 3"/>
                <a:gd name="T11" fmla="*/ 2 h 10"/>
                <a:gd name="T12" fmla="*/ 3 w 3"/>
                <a:gd name="T13" fmla="*/ 2 h 10"/>
                <a:gd name="T14" fmla="*/ 3 w 3"/>
                <a:gd name="T15" fmla="*/ 0 h 10"/>
                <a:gd name="T16" fmla="*/ 3 w 3"/>
                <a:gd name="T17" fmla="*/ 0 h 10"/>
                <a:gd name="T18" fmla="*/ 3 w 3"/>
                <a:gd name="T19" fmla="*/ 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" h="10">
                  <a:moveTo>
                    <a:pt x="3" y="0"/>
                  </a:moveTo>
                  <a:lnTo>
                    <a:pt x="3" y="2"/>
                  </a:lnTo>
                  <a:lnTo>
                    <a:pt x="0" y="10"/>
                  </a:lnTo>
                  <a:lnTo>
                    <a:pt x="0" y="10"/>
                  </a:lnTo>
                  <a:lnTo>
                    <a:pt x="3" y="5"/>
                  </a:lnTo>
                  <a:lnTo>
                    <a:pt x="3" y="2"/>
                  </a:lnTo>
                  <a:lnTo>
                    <a:pt x="3" y="2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</a:path>
              </a:pathLst>
            </a:custGeom>
            <a:noFill/>
            <a:ln w="5">
              <a:solidFill>
                <a:srgbClr val="808285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200" dirty="0"/>
            </a:p>
          </p:txBody>
        </p:sp>
        <p:sp>
          <p:nvSpPr>
            <p:cNvPr id="46" name="Freeform 437">
              <a:extLst>
                <a:ext uri="{FF2B5EF4-FFF2-40B4-BE49-F238E27FC236}">
                  <a16:creationId xmlns:a16="http://schemas.microsoft.com/office/drawing/2014/main" id="{F3294517-2865-42C5-8181-3AB7263E718F}"/>
                </a:ext>
              </a:extLst>
            </p:cNvPr>
            <p:cNvSpPr>
              <a:spLocks/>
            </p:cNvSpPr>
            <p:nvPr/>
          </p:nvSpPr>
          <p:spPr bwMode="auto">
            <a:xfrm>
              <a:off x="7537137" y="4126954"/>
              <a:ext cx="38089" cy="26714"/>
            </a:xfrm>
            <a:custGeom>
              <a:avLst/>
              <a:gdLst>
                <a:gd name="T0" fmla="*/ 19 w 24"/>
                <a:gd name="T1" fmla="*/ 5 h 15"/>
                <a:gd name="T2" fmla="*/ 19 w 24"/>
                <a:gd name="T3" fmla="*/ 2 h 15"/>
                <a:gd name="T4" fmla="*/ 22 w 24"/>
                <a:gd name="T5" fmla="*/ 2 h 15"/>
                <a:gd name="T6" fmla="*/ 22 w 24"/>
                <a:gd name="T7" fmla="*/ 2 h 15"/>
                <a:gd name="T8" fmla="*/ 19 w 24"/>
                <a:gd name="T9" fmla="*/ 0 h 15"/>
                <a:gd name="T10" fmla="*/ 19 w 24"/>
                <a:gd name="T11" fmla="*/ 0 h 15"/>
                <a:gd name="T12" fmla="*/ 19 w 24"/>
                <a:gd name="T13" fmla="*/ 0 h 15"/>
                <a:gd name="T14" fmla="*/ 17 w 24"/>
                <a:gd name="T15" fmla="*/ 2 h 15"/>
                <a:gd name="T16" fmla="*/ 17 w 24"/>
                <a:gd name="T17" fmla="*/ 2 h 15"/>
                <a:gd name="T18" fmla="*/ 17 w 24"/>
                <a:gd name="T19" fmla="*/ 0 h 15"/>
                <a:gd name="T20" fmla="*/ 17 w 24"/>
                <a:gd name="T21" fmla="*/ 0 h 15"/>
                <a:gd name="T22" fmla="*/ 12 w 24"/>
                <a:gd name="T23" fmla="*/ 2 h 15"/>
                <a:gd name="T24" fmla="*/ 9 w 24"/>
                <a:gd name="T25" fmla="*/ 5 h 15"/>
                <a:gd name="T26" fmla="*/ 9 w 24"/>
                <a:gd name="T27" fmla="*/ 5 h 15"/>
                <a:gd name="T28" fmla="*/ 9 w 24"/>
                <a:gd name="T29" fmla="*/ 5 h 15"/>
                <a:gd name="T30" fmla="*/ 7 w 24"/>
                <a:gd name="T31" fmla="*/ 7 h 15"/>
                <a:gd name="T32" fmla="*/ 7 w 24"/>
                <a:gd name="T33" fmla="*/ 10 h 15"/>
                <a:gd name="T34" fmla="*/ 5 w 24"/>
                <a:gd name="T35" fmla="*/ 10 h 15"/>
                <a:gd name="T36" fmla="*/ 0 w 24"/>
                <a:gd name="T37" fmla="*/ 10 h 15"/>
                <a:gd name="T38" fmla="*/ 0 w 24"/>
                <a:gd name="T39" fmla="*/ 10 h 15"/>
                <a:gd name="T40" fmla="*/ 2 w 24"/>
                <a:gd name="T41" fmla="*/ 12 h 15"/>
                <a:gd name="T42" fmla="*/ 2 w 24"/>
                <a:gd name="T43" fmla="*/ 12 h 15"/>
                <a:gd name="T44" fmla="*/ 2 w 24"/>
                <a:gd name="T45" fmla="*/ 15 h 15"/>
                <a:gd name="T46" fmla="*/ 5 w 24"/>
                <a:gd name="T47" fmla="*/ 15 h 15"/>
                <a:gd name="T48" fmla="*/ 5 w 24"/>
                <a:gd name="T49" fmla="*/ 15 h 15"/>
                <a:gd name="T50" fmla="*/ 7 w 24"/>
                <a:gd name="T51" fmla="*/ 12 h 15"/>
                <a:gd name="T52" fmla="*/ 9 w 24"/>
                <a:gd name="T53" fmla="*/ 12 h 15"/>
                <a:gd name="T54" fmla="*/ 9 w 24"/>
                <a:gd name="T55" fmla="*/ 12 h 15"/>
                <a:gd name="T56" fmla="*/ 12 w 24"/>
                <a:gd name="T57" fmla="*/ 10 h 15"/>
                <a:gd name="T58" fmla="*/ 19 w 24"/>
                <a:gd name="T59" fmla="*/ 10 h 15"/>
                <a:gd name="T60" fmla="*/ 22 w 24"/>
                <a:gd name="T61" fmla="*/ 10 h 15"/>
                <a:gd name="T62" fmla="*/ 24 w 24"/>
                <a:gd name="T63" fmla="*/ 10 h 15"/>
                <a:gd name="T64" fmla="*/ 22 w 24"/>
                <a:gd name="T65" fmla="*/ 5 h 15"/>
                <a:gd name="T66" fmla="*/ 22 w 24"/>
                <a:gd name="T67" fmla="*/ 5 h 15"/>
                <a:gd name="T68" fmla="*/ 19 w 24"/>
                <a:gd name="T69" fmla="*/ 5 h 15"/>
                <a:gd name="T70" fmla="*/ 19 w 24"/>
                <a:gd name="T71" fmla="*/ 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</a:cxnLst>
              <a:rect l="0" t="0" r="r" b="b"/>
              <a:pathLst>
                <a:path w="24" h="15">
                  <a:moveTo>
                    <a:pt x="19" y="5"/>
                  </a:moveTo>
                  <a:lnTo>
                    <a:pt x="19" y="2"/>
                  </a:lnTo>
                  <a:lnTo>
                    <a:pt x="22" y="2"/>
                  </a:lnTo>
                  <a:lnTo>
                    <a:pt x="22" y="2"/>
                  </a:lnTo>
                  <a:lnTo>
                    <a:pt x="19" y="0"/>
                  </a:lnTo>
                  <a:lnTo>
                    <a:pt x="19" y="0"/>
                  </a:lnTo>
                  <a:lnTo>
                    <a:pt x="19" y="0"/>
                  </a:lnTo>
                  <a:lnTo>
                    <a:pt x="17" y="2"/>
                  </a:lnTo>
                  <a:lnTo>
                    <a:pt x="17" y="2"/>
                  </a:lnTo>
                  <a:lnTo>
                    <a:pt x="17" y="0"/>
                  </a:lnTo>
                  <a:lnTo>
                    <a:pt x="17" y="0"/>
                  </a:lnTo>
                  <a:lnTo>
                    <a:pt x="12" y="2"/>
                  </a:lnTo>
                  <a:lnTo>
                    <a:pt x="9" y="5"/>
                  </a:lnTo>
                  <a:lnTo>
                    <a:pt x="9" y="5"/>
                  </a:lnTo>
                  <a:lnTo>
                    <a:pt x="9" y="5"/>
                  </a:lnTo>
                  <a:lnTo>
                    <a:pt x="7" y="7"/>
                  </a:lnTo>
                  <a:lnTo>
                    <a:pt x="7" y="10"/>
                  </a:lnTo>
                  <a:lnTo>
                    <a:pt x="5" y="10"/>
                  </a:lnTo>
                  <a:lnTo>
                    <a:pt x="0" y="10"/>
                  </a:lnTo>
                  <a:lnTo>
                    <a:pt x="0" y="10"/>
                  </a:lnTo>
                  <a:lnTo>
                    <a:pt x="2" y="12"/>
                  </a:lnTo>
                  <a:lnTo>
                    <a:pt x="2" y="12"/>
                  </a:lnTo>
                  <a:lnTo>
                    <a:pt x="2" y="15"/>
                  </a:lnTo>
                  <a:lnTo>
                    <a:pt x="5" y="15"/>
                  </a:lnTo>
                  <a:lnTo>
                    <a:pt x="5" y="15"/>
                  </a:lnTo>
                  <a:lnTo>
                    <a:pt x="7" y="12"/>
                  </a:lnTo>
                  <a:lnTo>
                    <a:pt x="9" y="12"/>
                  </a:lnTo>
                  <a:lnTo>
                    <a:pt x="9" y="12"/>
                  </a:lnTo>
                  <a:lnTo>
                    <a:pt x="12" y="10"/>
                  </a:lnTo>
                  <a:lnTo>
                    <a:pt x="19" y="10"/>
                  </a:lnTo>
                  <a:lnTo>
                    <a:pt x="22" y="10"/>
                  </a:lnTo>
                  <a:lnTo>
                    <a:pt x="24" y="10"/>
                  </a:lnTo>
                  <a:lnTo>
                    <a:pt x="22" y="5"/>
                  </a:lnTo>
                  <a:lnTo>
                    <a:pt x="22" y="5"/>
                  </a:lnTo>
                  <a:lnTo>
                    <a:pt x="19" y="5"/>
                  </a:lnTo>
                  <a:lnTo>
                    <a:pt x="19" y="5"/>
                  </a:lnTo>
                </a:path>
              </a:pathLst>
            </a:custGeom>
            <a:noFill/>
            <a:ln w="5">
              <a:solidFill>
                <a:srgbClr val="808285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200" dirty="0"/>
            </a:p>
          </p:txBody>
        </p:sp>
        <p:sp>
          <p:nvSpPr>
            <p:cNvPr id="47" name="Freeform 438">
              <a:extLst>
                <a:ext uri="{FF2B5EF4-FFF2-40B4-BE49-F238E27FC236}">
                  <a16:creationId xmlns:a16="http://schemas.microsoft.com/office/drawing/2014/main" id="{2168587B-6C45-4E30-8B62-3A5588A4E02A}"/>
                </a:ext>
              </a:extLst>
            </p:cNvPr>
            <p:cNvSpPr>
              <a:spLocks/>
            </p:cNvSpPr>
            <p:nvPr/>
          </p:nvSpPr>
          <p:spPr bwMode="auto">
            <a:xfrm>
              <a:off x="7478417" y="4096679"/>
              <a:ext cx="15870" cy="33837"/>
            </a:xfrm>
            <a:custGeom>
              <a:avLst/>
              <a:gdLst>
                <a:gd name="T0" fmla="*/ 5 w 10"/>
                <a:gd name="T1" fmla="*/ 7 h 19"/>
                <a:gd name="T2" fmla="*/ 5 w 10"/>
                <a:gd name="T3" fmla="*/ 7 h 19"/>
                <a:gd name="T4" fmla="*/ 5 w 10"/>
                <a:gd name="T5" fmla="*/ 7 h 19"/>
                <a:gd name="T6" fmla="*/ 5 w 10"/>
                <a:gd name="T7" fmla="*/ 7 h 19"/>
                <a:gd name="T8" fmla="*/ 5 w 10"/>
                <a:gd name="T9" fmla="*/ 10 h 19"/>
                <a:gd name="T10" fmla="*/ 5 w 10"/>
                <a:gd name="T11" fmla="*/ 10 h 19"/>
                <a:gd name="T12" fmla="*/ 5 w 10"/>
                <a:gd name="T13" fmla="*/ 10 h 19"/>
                <a:gd name="T14" fmla="*/ 3 w 10"/>
                <a:gd name="T15" fmla="*/ 12 h 19"/>
                <a:gd name="T16" fmla="*/ 3 w 10"/>
                <a:gd name="T17" fmla="*/ 12 h 19"/>
                <a:gd name="T18" fmla="*/ 3 w 10"/>
                <a:gd name="T19" fmla="*/ 14 h 19"/>
                <a:gd name="T20" fmla="*/ 5 w 10"/>
                <a:gd name="T21" fmla="*/ 14 h 19"/>
                <a:gd name="T22" fmla="*/ 3 w 10"/>
                <a:gd name="T23" fmla="*/ 14 h 19"/>
                <a:gd name="T24" fmla="*/ 3 w 10"/>
                <a:gd name="T25" fmla="*/ 17 h 19"/>
                <a:gd name="T26" fmla="*/ 0 w 10"/>
                <a:gd name="T27" fmla="*/ 17 h 19"/>
                <a:gd name="T28" fmla="*/ 0 w 10"/>
                <a:gd name="T29" fmla="*/ 19 h 19"/>
                <a:gd name="T30" fmla="*/ 3 w 10"/>
                <a:gd name="T31" fmla="*/ 19 h 19"/>
                <a:gd name="T32" fmla="*/ 3 w 10"/>
                <a:gd name="T33" fmla="*/ 19 h 19"/>
                <a:gd name="T34" fmla="*/ 3 w 10"/>
                <a:gd name="T35" fmla="*/ 17 h 19"/>
                <a:gd name="T36" fmla="*/ 5 w 10"/>
                <a:gd name="T37" fmla="*/ 17 h 19"/>
                <a:gd name="T38" fmla="*/ 5 w 10"/>
                <a:gd name="T39" fmla="*/ 17 h 19"/>
                <a:gd name="T40" fmla="*/ 7 w 10"/>
                <a:gd name="T41" fmla="*/ 14 h 19"/>
                <a:gd name="T42" fmla="*/ 10 w 10"/>
                <a:gd name="T43" fmla="*/ 14 h 19"/>
                <a:gd name="T44" fmla="*/ 10 w 10"/>
                <a:gd name="T45" fmla="*/ 14 h 19"/>
                <a:gd name="T46" fmla="*/ 10 w 10"/>
                <a:gd name="T47" fmla="*/ 14 h 19"/>
                <a:gd name="T48" fmla="*/ 10 w 10"/>
                <a:gd name="T49" fmla="*/ 12 h 19"/>
                <a:gd name="T50" fmla="*/ 10 w 10"/>
                <a:gd name="T51" fmla="*/ 12 h 19"/>
                <a:gd name="T52" fmla="*/ 10 w 10"/>
                <a:gd name="T53" fmla="*/ 5 h 19"/>
                <a:gd name="T54" fmla="*/ 10 w 10"/>
                <a:gd name="T55" fmla="*/ 2 h 19"/>
                <a:gd name="T56" fmla="*/ 10 w 10"/>
                <a:gd name="T57" fmla="*/ 0 h 19"/>
                <a:gd name="T58" fmla="*/ 10 w 10"/>
                <a:gd name="T59" fmla="*/ 0 h 19"/>
                <a:gd name="T60" fmla="*/ 7 w 10"/>
                <a:gd name="T61" fmla="*/ 2 h 19"/>
                <a:gd name="T62" fmla="*/ 7 w 10"/>
                <a:gd name="T63" fmla="*/ 2 h 19"/>
                <a:gd name="T64" fmla="*/ 7 w 10"/>
                <a:gd name="T65" fmla="*/ 2 h 19"/>
                <a:gd name="T66" fmla="*/ 7 w 10"/>
                <a:gd name="T67" fmla="*/ 5 h 19"/>
                <a:gd name="T68" fmla="*/ 5 w 10"/>
                <a:gd name="T69" fmla="*/ 7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10" h="19">
                  <a:moveTo>
                    <a:pt x="5" y="7"/>
                  </a:moveTo>
                  <a:lnTo>
                    <a:pt x="5" y="7"/>
                  </a:lnTo>
                  <a:lnTo>
                    <a:pt x="5" y="7"/>
                  </a:lnTo>
                  <a:lnTo>
                    <a:pt x="5" y="7"/>
                  </a:lnTo>
                  <a:lnTo>
                    <a:pt x="5" y="10"/>
                  </a:lnTo>
                  <a:lnTo>
                    <a:pt x="5" y="10"/>
                  </a:lnTo>
                  <a:lnTo>
                    <a:pt x="5" y="10"/>
                  </a:lnTo>
                  <a:lnTo>
                    <a:pt x="3" y="12"/>
                  </a:lnTo>
                  <a:lnTo>
                    <a:pt x="3" y="12"/>
                  </a:lnTo>
                  <a:lnTo>
                    <a:pt x="3" y="14"/>
                  </a:lnTo>
                  <a:lnTo>
                    <a:pt x="5" y="14"/>
                  </a:lnTo>
                  <a:lnTo>
                    <a:pt x="3" y="14"/>
                  </a:lnTo>
                  <a:lnTo>
                    <a:pt x="3" y="17"/>
                  </a:lnTo>
                  <a:lnTo>
                    <a:pt x="0" y="17"/>
                  </a:lnTo>
                  <a:lnTo>
                    <a:pt x="0" y="19"/>
                  </a:lnTo>
                  <a:lnTo>
                    <a:pt x="3" y="19"/>
                  </a:lnTo>
                  <a:lnTo>
                    <a:pt x="3" y="19"/>
                  </a:lnTo>
                  <a:lnTo>
                    <a:pt x="3" y="17"/>
                  </a:lnTo>
                  <a:lnTo>
                    <a:pt x="5" y="17"/>
                  </a:lnTo>
                  <a:lnTo>
                    <a:pt x="5" y="17"/>
                  </a:lnTo>
                  <a:lnTo>
                    <a:pt x="7" y="14"/>
                  </a:lnTo>
                  <a:lnTo>
                    <a:pt x="10" y="14"/>
                  </a:lnTo>
                  <a:lnTo>
                    <a:pt x="10" y="14"/>
                  </a:lnTo>
                  <a:lnTo>
                    <a:pt x="10" y="14"/>
                  </a:lnTo>
                  <a:lnTo>
                    <a:pt x="10" y="12"/>
                  </a:lnTo>
                  <a:lnTo>
                    <a:pt x="10" y="12"/>
                  </a:lnTo>
                  <a:lnTo>
                    <a:pt x="10" y="5"/>
                  </a:lnTo>
                  <a:lnTo>
                    <a:pt x="10" y="2"/>
                  </a:lnTo>
                  <a:lnTo>
                    <a:pt x="10" y="0"/>
                  </a:lnTo>
                  <a:lnTo>
                    <a:pt x="10" y="0"/>
                  </a:lnTo>
                  <a:lnTo>
                    <a:pt x="7" y="2"/>
                  </a:lnTo>
                  <a:lnTo>
                    <a:pt x="7" y="2"/>
                  </a:lnTo>
                  <a:lnTo>
                    <a:pt x="7" y="2"/>
                  </a:lnTo>
                  <a:lnTo>
                    <a:pt x="7" y="5"/>
                  </a:lnTo>
                  <a:lnTo>
                    <a:pt x="5" y="7"/>
                  </a:lnTo>
                </a:path>
              </a:pathLst>
            </a:custGeom>
            <a:noFill/>
            <a:ln w="5">
              <a:solidFill>
                <a:srgbClr val="808285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200" dirty="0"/>
            </a:p>
          </p:txBody>
        </p:sp>
        <p:sp>
          <p:nvSpPr>
            <p:cNvPr id="48" name="Freeform 439">
              <a:extLst>
                <a:ext uri="{FF2B5EF4-FFF2-40B4-BE49-F238E27FC236}">
                  <a16:creationId xmlns:a16="http://schemas.microsoft.com/office/drawing/2014/main" id="{44D785EA-0CD4-4F8E-8D1F-745796F87806}"/>
                </a:ext>
              </a:extLst>
            </p:cNvPr>
            <p:cNvSpPr>
              <a:spLocks/>
            </p:cNvSpPr>
            <p:nvPr/>
          </p:nvSpPr>
          <p:spPr bwMode="auto">
            <a:xfrm>
              <a:off x="7606967" y="4139419"/>
              <a:ext cx="26980" cy="26714"/>
            </a:xfrm>
            <a:custGeom>
              <a:avLst/>
              <a:gdLst>
                <a:gd name="T0" fmla="*/ 12 w 17"/>
                <a:gd name="T1" fmla="*/ 0 h 15"/>
                <a:gd name="T2" fmla="*/ 12 w 17"/>
                <a:gd name="T3" fmla="*/ 3 h 15"/>
                <a:gd name="T4" fmla="*/ 12 w 17"/>
                <a:gd name="T5" fmla="*/ 5 h 15"/>
                <a:gd name="T6" fmla="*/ 9 w 17"/>
                <a:gd name="T7" fmla="*/ 8 h 15"/>
                <a:gd name="T8" fmla="*/ 12 w 17"/>
                <a:gd name="T9" fmla="*/ 8 h 15"/>
                <a:gd name="T10" fmla="*/ 12 w 17"/>
                <a:gd name="T11" fmla="*/ 5 h 15"/>
                <a:gd name="T12" fmla="*/ 14 w 17"/>
                <a:gd name="T13" fmla="*/ 5 h 15"/>
                <a:gd name="T14" fmla="*/ 14 w 17"/>
                <a:gd name="T15" fmla="*/ 5 h 15"/>
                <a:gd name="T16" fmla="*/ 12 w 17"/>
                <a:gd name="T17" fmla="*/ 8 h 15"/>
                <a:gd name="T18" fmla="*/ 12 w 17"/>
                <a:gd name="T19" fmla="*/ 8 h 15"/>
                <a:gd name="T20" fmla="*/ 9 w 17"/>
                <a:gd name="T21" fmla="*/ 10 h 15"/>
                <a:gd name="T22" fmla="*/ 9 w 17"/>
                <a:gd name="T23" fmla="*/ 10 h 15"/>
                <a:gd name="T24" fmla="*/ 9 w 17"/>
                <a:gd name="T25" fmla="*/ 10 h 15"/>
                <a:gd name="T26" fmla="*/ 7 w 17"/>
                <a:gd name="T27" fmla="*/ 10 h 15"/>
                <a:gd name="T28" fmla="*/ 7 w 17"/>
                <a:gd name="T29" fmla="*/ 10 h 15"/>
                <a:gd name="T30" fmla="*/ 7 w 17"/>
                <a:gd name="T31" fmla="*/ 10 h 15"/>
                <a:gd name="T32" fmla="*/ 4 w 17"/>
                <a:gd name="T33" fmla="*/ 10 h 15"/>
                <a:gd name="T34" fmla="*/ 0 w 17"/>
                <a:gd name="T35" fmla="*/ 10 h 15"/>
                <a:gd name="T36" fmla="*/ 0 w 17"/>
                <a:gd name="T37" fmla="*/ 10 h 15"/>
                <a:gd name="T38" fmla="*/ 4 w 17"/>
                <a:gd name="T39" fmla="*/ 12 h 15"/>
                <a:gd name="T40" fmla="*/ 7 w 17"/>
                <a:gd name="T41" fmla="*/ 12 h 15"/>
                <a:gd name="T42" fmla="*/ 9 w 17"/>
                <a:gd name="T43" fmla="*/ 15 h 15"/>
                <a:gd name="T44" fmla="*/ 14 w 17"/>
                <a:gd name="T45" fmla="*/ 15 h 15"/>
                <a:gd name="T46" fmla="*/ 17 w 17"/>
                <a:gd name="T47" fmla="*/ 12 h 15"/>
                <a:gd name="T48" fmla="*/ 17 w 17"/>
                <a:gd name="T49" fmla="*/ 10 h 15"/>
                <a:gd name="T50" fmla="*/ 14 w 17"/>
                <a:gd name="T51" fmla="*/ 5 h 15"/>
                <a:gd name="T52" fmla="*/ 14 w 17"/>
                <a:gd name="T53" fmla="*/ 0 h 15"/>
                <a:gd name="T54" fmla="*/ 14 w 17"/>
                <a:gd name="T55" fmla="*/ 0 h 15"/>
                <a:gd name="T56" fmla="*/ 12 w 17"/>
                <a:gd name="T57" fmla="*/ 0 h 15"/>
                <a:gd name="T58" fmla="*/ 12 w 17"/>
                <a:gd name="T59" fmla="*/ 0 h 15"/>
                <a:gd name="T60" fmla="*/ 12 w 17"/>
                <a:gd name="T61" fmla="*/ 0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17" h="15">
                  <a:moveTo>
                    <a:pt x="12" y="0"/>
                  </a:moveTo>
                  <a:lnTo>
                    <a:pt x="12" y="3"/>
                  </a:lnTo>
                  <a:lnTo>
                    <a:pt x="12" y="5"/>
                  </a:lnTo>
                  <a:lnTo>
                    <a:pt x="9" y="8"/>
                  </a:lnTo>
                  <a:lnTo>
                    <a:pt x="12" y="8"/>
                  </a:lnTo>
                  <a:lnTo>
                    <a:pt x="12" y="5"/>
                  </a:lnTo>
                  <a:lnTo>
                    <a:pt x="14" y="5"/>
                  </a:lnTo>
                  <a:lnTo>
                    <a:pt x="14" y="5"/>
                  </a:lnTo>
                  <a:lnTo>
                    <a:pt x="12" y="8"/>
                  </a:lnTo>
                  <a:lnTo>
                    <a:pt x="12" y="8"/>
                  </a:lnTo>
                  <a:lnTo>
                    <a:pt x="9" y="10"/>
                  </a:lnTo>
                  <a:lnTo>
                    <a:pt x="9" y="10"/>
                  </a:lnTo>
                  <a:lnTo>
                    <a:pt x="9" y="10"/>
                  </a:lnTo>
                  <a:lnTo>
                    <a:pt x="7" y="10"/>
                  </a:lnTo>
                  <a:lnTo>
                    <a:pt x="7" y="10"/>
                  </a:lnTo>
                  <a:lnTo>
                    <a:pt x="7" y="10"/>
                  </a:lnTo>
                  <a:lnTo>
                    <a:pt x="4" y="10"/>
                  </a:lnTo>
                  <a:lnTo>
                    <a:pt x="0" y="10"/>
                  </a:lnTo>
                  <a:lnTo>
                    <a:pt x="0" y="10"/>
                  </a:lnTo>
                  <a:lnTo>
                    <a:pt x="4" y="12"/>
                  </a:lnTo>
                  <a:lnTo>
                    <a:pt x="7" y="12"/>
                  </a:lnTo>
                  <a:lnTo>
                    <a:pt x="9" y="15"/>
                  </a:lnTo>
                  <a:lnTo>
                    <a:pt x="14" y="15"/>
                  </a:lnTo>
                  <a:lnTo>
                    <a:pt x="17" y="12"/>
                  </a:lnTo>
                  <a:lnTo>
                    <a:pt x="17" y="10"/>
                  </a:lnTo>
                  <a:lnTo>
                    <a:pt x="14" y="5"/>
                  </a:lnTo>
                  <a:lnTo>
                    <a:pt x="14" y="0"/>
                  </a:lnTo>
                  <a:lnTo>
                    <a:pt x="14" y="0"/>
                  </a:lnTo>
                  <a:lnTo>
                    <a:pt x="12" y="0"/>
                  </a:lnTo>
                  <a:lnTo>
                    <a:pt x="12" y="0"/>
                  </a:lnTo>
                  <a:lnTo>
                    <a:pt x="12" y="0"/>
                  </a:lnTo>
                </a:path>
              </a:pathLst>
            </a:custGeom>
            <a:noFill/>
            <a:ln w="5">
              <a:solidFill>
                <a:srgbClr val="808285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200" dirty="0"/>
            </a:p>
          </p:txBody>
        </p:sp>
        <p:sp>
          <p:nvSpPr>
            <p:cNvPr id="49" name="Freeform 440">
              <a:extLst>
                <a:ext uri="{FF2B5EF4-FFF2-40B4-BE49-F238E27FC236}">
                  <a16:creationId xmlns:a16="http://schemas.microsoft.com/office/drawing/2014/main" id="{90BF9F3C-6DC5-4F57-8EEC-A14DFCF6B939}"/>
                </a:ext>
              </a:extLst>
            </p:cNvPr>
            <p:cNvSpPr>
              <a:spLocks/>
            </p:cNvSpPr>
            <p:nvPr/>
          </p:nvSpPr>
          <p:spPr bwMode="auto">
            <a:xfrm>
              <a:off x="7575226" y="4135858"/>
              <a:ext cx="7936" cy="8905"/>
            </a:xfrm>
            <a:custGeom>
              <a:avLst/>
              <a:gdLst>
                <a:gd name="T0" fmla="*/ 0 w 5"/>
                <a:gd name="T1" fmla="*/ 2 h 5"/>
                <a:gd name="T2" fmla="*/ 0 w 5"/>
                <a:gd name="T3" fmla="*/ 2 h 5"/>
                <a:gd name="T4" fmla="*/ 0 w 5"/>
                <a:gd name="T5" fmla="*/ 5 h 5"/>
                <a:gd name="T6" fmla="*/ 2 w 5"/>
                <a:gd name="T7" fmla="*/ 5 h 5"/>
                <a:gd name="T8" fmla="*/ 2 w 5"/>
                <a:gd name="T9" fmla="*/ 5 h 5"/>
                <a:gd name="T10" fmla="*/ 2 w 5"/>
                <a:gd name="T11" fmla="*/ 5 h 5"/>
                <a:gd name="T12" fmla="*/ 5 w 5"/>
                <a:gd name="T13" fmla="*/ 5 h 5"/>
                <a:gd name="T14" fmla="*/ 2 w 5"/>
                <a:gd name="T15" fmla="*/ 0 h 5"/>
                <a:gd name="T16" fmla="*/ 2 w 5"/>
                <a:gd name="T17" fmla="*/ 0 h 5"/>
                <a:gd name="T18" fmla="*/ 2 w 5"/>
                <a:gd name="T19" fmla="*/ 0 h 5"/>
                <a:gd name="T20" fmla="*/ 0 w 5"/>
                <a:gd name="T21" fmla="*/ 2 h 5"/>
                <a:gd name="T22" fmla="*/ 0 w 5"/>
                <a:gd name="T23" fmla="*/ 2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5" h="5">
                  <a:moveTo>
                    <a:pt x="0" y="2"/>
                  </a:moveTo>
                  <a:lnTo>
                    <a:pt x="0" y="2"/>
                  </a:lnTo>
                  <a:lnTo>
                    <a:pt x="0" y="5"/>
                  </a:lnTo>
                  <a:lnTo>
                    <a:pt x="2" y="5"/>
                  </a:lnTo>
                  <a:lnTo>
                    <a:pt x="2" y="5"/>
                  </a:lnTo>
                  <a:lnTo>
                    <a:pt x="2" y="5"/>
                  </a:lnTo>
                  <a:lnTo>
                    <a:pt x="5" y="5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0" y="2"/>
                  </a:lnTo>
                  <a:lnTo>
                    <a:pt x="0" y="2"/>
                  </a:lnTo>
                </a:path>
              </a:pathLst>
            </a:custGeom>
            <a:noFill/>
            <a:ln w="5">
              <a:solidFill>
                <a:srgbClr val="808285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200" dirty="0"/>
            </a:p>
          </p:txBody>
        </p:sp>
        <p:sp>
          <p:nvSpPr>
            <p:cNvPr id="50" name="Freeform 441">
              <a:extLst>
                <a:ext uri="{FF2B5EF4-FFF2-40B4-BE49-F238E27FC236}">
                  <a16:creationId xmlns:a16="http://schemas.microsoft.com/office/drawing/2014/main" id="{34F85F4D-9A84-48BD-9998-9F43CA8107EB}"/>
                </a:ext>
              </a:extLst>
            </p:cNvPr>
            <p:cNvSpPr>
              <a:spLocks/>
            </p:cNvSpPr>
            <p:nvPr/>
          </p:nvSpPr>
          <p:spPr bwMode="auto">
            <a:xfrm>
              <a:off x="6964213" y="5120681"/>
              <a:ext cx="26980" cy="17809"/>
            </a:xfrm>
            <a:custGeom>
              <a:avLst/>
              <a:gdLst>
                <a:gd name="T0" fmla="*/ 0 w 17"/>
                <a:gd name="T1" fmla="*/ 5 h 10"/>
                <a:gd name="T2" fmla="*/ 0 w 17"/>
                <a:gd name="T3" fmla="*/ 7 h 10"/>
                <a:gd name="T4" fmla="*/ 0 w 17"/>
                <a:gd name="T5" fmla="*/ 10 h 10"/>
                <a:gd name="T6" fmla="*/ 0 w 17"/>
                <a:gd name="T7" fmla="*/ 10 h 10"/>
                <a:gd name="T8" fmla="*/ 5 w 17"/>
                <a:gd name="T9" fmla="*/ 5 h 10"/>
                <a:gd name="T10" fmla="*/ 7 w 17"/>
                <a:gd name="T11" fmla="*/ 5 h 10"/>
                <a:gd name="T12" fmla="*/ 12 w 17"/>
                <a:gd name="T13" fmla="*/ 3 h 10"/>
                <a:gd name="T14" fmla="*/ 15 w 17"/>
                <a:gd name="T15" fmla="*/ 3 h 10"/>
                <a:gd name="T16" fmla="*/ 15 w 17"/>
                <a:gd name="T17" fmla="*/ 0 h 10"/>
                <a:gd name="T18" fmla="*/ 17 w 17"/>
                <a:gd name="T19" fmla="*/ 0 h 10"/>
                <a:gd name="T20" fmla="*/ 17 w 17"/>
                <a:gd name="T21" fmla="*/ 0 h 10"/>
                <a:gd name="T22" fmla="*/ 15 w 17"/>
                <a:gd name="T23" fmla="*/ 0 h 10"/>
                <a:gd name="T24" fmla="*/ 7 w 17"/>
                <a:gd name="T25" fmla="*/ 3 h 10"/>
                <a:gd name="T26" fmla="*/ 5 w 17"/>
                <a:gd name="T27" fmla="*/ 5 h 10"/>
                <a:gd name="T28" fmla="*/ 2 w 17"/>
                <a:gd name="T29" fmla="*/ 7 h 10"/>
                <a:gd name="T30" fmla="*/ 0 w 17"/>
                <a:gd name="T31" fmla="*/ 5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7" h="10">
                  <a:moveTo>
                    <a:pt x="0" y="5"/>
                  </a:moveTo>
                  <a:lnTo>
                    <a:pt x="0" y="7"/>
                  </a:lnTo>
                  <a:lnTo>
                    <a:pt x="0" y="10"/>
                  </a:lnTo>
                  <a:lnTo>
                    <a:pt x="0" y="10"/>
                  </a:lnTo>
                  <a:lnTo>
                    <a:pt x="5" y="5"/>
                  </a:lnTo>
                  <a:lnTo>
                    <a:pt x="7" y="5"/>
                  </a:lnTo>
                  <a:lnTo>
                    <a:pt x="12" y="3"/>
                  </a:lnTo>
                  <a:lnTo>
                    <a:pt x="15" y="3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17" y="0"/>
                  </a:lnTo>
                  <a:lnTo>
                    <a:pt x="15" y="0"/>
                  </a:lnTo>
                  <a:lnTo>
                    <a:pt x="7" y="3"/>
                  </a:lnTo>
                  <a:lnTo>
                    <a:pt x="5" y="5"/>
                  </a:lnTo>
                  <a:lnTo>
                    <a:pt x="2" y="7"/>
                  </a:lnTo>
                  <a:lnTo>
                    <a:pt x="0" y="5"/>
                  </a:lnTo>
                </a:path>
              </a:pathLst>
            </a:custGeom>
            <a:noFill/>
            <a:ln w="5">
              <a:solidFill>
                <a:srgbClr val="808285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200" dirty="0"/>
            </a:p>
          </p:txBody>
        </p:sp>
        <p:sp>
          <p:nvSpPr>
            <p:cNvPr id="51" name="Freeform 442">
              <a:extLst>
                <a:ext uri="{FF2B5EF4-FFF2-40B4-BE49-F238E27FC236}">
                  <a16:creationId xmlns:a16="http://schemas.microsoft.com/office/drawing/2014/main" id="{9F81F592-D5C8-4578-B15F-D040C33E6759}"/>
                </a:ext>
              </a:extLst>
            </p:cNvPr>
            <p:cNvSpPr>
              <a:spLocks/>
            </p:cNvSpPr>
            <p:nvPr/>
          </p:nvSpPr>
          <p:spPr bwMode="auto">
            <a:xfrm>
              <a:off x="6983258" y="4794781"/>
              <a:ext cx="4762" cy="14247"/>
            </a:xfrm>
            <a:custGeom>
              <a:avLst/>
              <a:gdLst>
                <a:gd name="T0" fmla="*/ 3 w 3"/>
                <a:gd name="T1" fmla="*/ 0 h 8"/>
                <a:gd name="T2" fmla="*/ 3 w 3"/>
                <a:gd name="T3" fmla="*/ 0 h 8"/>
                <a:gd name="T4" fmla="*/ 3 w 3"/>
                <a:gd name="T5" fmla="*/ 3 h 8"/>
                <a:gd name="T6" fmla="*/ 3 w 3"/>
                <a:gd name="T7" fmla="*/ 5 h 8"/>
                <a:gd name="T8" fmla="*/ 3 w 3"/>
                <a:gd name="T9" fmla="*/ 5 h 8"/>
                <a:gd name="T10" fmla="*/ 0 w 3"/>
                <a:gd name="T11" fmla="*/ 8 h 8"/>
                <a:gd name="T12" fmla="*/ 0 w 3"/>
                <a:gd name="T13" fmla="*/ 8 h 8"/>
                <a:gd name="T14" fmla="*/ 0 w 3"/>
                <a:gd name="T15" fmla="*/ 8 h 8"/>
                <a:gd name="T16" fmla="*/ 3 w 3"/>
                <a:gd name="T17" fmla="*/ 8 h 8"/>
                <a:gd name="T18" fmla="*/ 3 w 3"/>
                <a:gd name="T19" fmla="*/ 5 h 8"/>
                <a:gd name="T20" fmla="*/ 3 w 3"/>
                <a:gd name="T21" fmla="*/ 3 h 8"/>
                <a:gd name="T22" fmla="*/ 3 w 3"/>
                <a:gd name="T23" fmla="*/ 0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" h="8">
                  <a:moveTo>
                    <a:pt x="3" y="0"/>
                  </a:moveTo>
                  <a:lnTo>
                    <a:pt x="3" y="0"/>
                  </a:lnTo>
                  <a:lnTo>
                    <a:pt x="3" y="3"/>
                  </a:lnTo>
                  <a:lnTo>
                    <a:pt x="3" y="5"/>
                  </a:lnTo>
                  <a:lnTo>
                    <a:pt x="3" y="5"/>
                  </a:lnTo>
                  <a:lnTo>
                    <a:pt x="0" y="8"/>
                  </a:lnTo>
                  <a:lnTo>
                    <a:pt x="0" y="8"/>
                  </a:lnTo>
                  <a:lnTo>
                    <a:pt x="0" y="8"/>
                  </a:lnTo>
                  <a:lnTo>
                    <a:pt x="3" y="8"/>
                  </a:lnTo>
                  <a:lnTo>
                    <a:pt x="3" y="5"/>
                  </a:lnTo>
                  <a:lnTo>
                    <a:pt x="3" y="3"/>
                  </a:lnTo>
                  <a:lnTo>
                    <a:pt x="3" y="0"/>
                  </a:lnTo>
                </a:path>
              </a:pathLst>
            </a:custGeom>
            <a:noFill/>
            <a:ln w="5">
              <a:solidFill>
                <a:srgbClr val="808285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200" dirty="0"/>
            </a:p>
          </p:txBody>
        </p:sp>
        <p:sp>
          <p:nvSpPr>
            <p:cNvPr id="52" name="Freeform 443">
              <a:extLst>
                <a:ext uri="{FF2B5EF4-FFF2-40B4-BE49-F238E27FC236}">
                  <a16:creationId xmlns:a16="http://schemas.microsoft.com/office/drawing/2014/main" id="{37453B4C-8382-40C2-AD9B-A7CE8FDB31DF}"/>
                </a:ext>
              </a:extLst>
            </p:cNvPr>
            <p:cNvSpPr>
              <a:spLocks/>
            </p:cNvSpPr>
            <p:nvPr/>
          </p:nvSpPr>
          <p:spPr bwMode="auto">
            <a:xfrm>
              <a:off x="6956277" y="4652311"/>
              <a:ext cx="7936" cy="8905"/>
            </a:xfrm>
            <a:custGeom>
              <a:avLst/>
              <a:gdLst>
                <a:gd name="T0" fmla="*/ 2 w 5"/>
                <a:gd name="T1" fmla="*/ 5 h 5"/>
                <a:gd name="T2" fmla="*/ 5 w 5"/>
                <a:gd name="T3" fmla="*/ 5 h 5"/>
                <a:gd name="T4" fmla="*/ 5 w 5"/>
                <a:gd name="T5" fmla="*/ 5 h 5"/>
                <a:gd name="T6" fmla="*/ 5 w 5"/>
                <a:gd name="T7" fmla="*/ 2 h 5"/>
                <a:gd name="T8" fmla="*/ 2 w 5"/>
                <a:gd name="T9" fmla="*/ 2 h 5"/>
                <a:gd name="T10" fmla="*/ 2 w 5"/>
                <a:gd name="T11" fmla="*/ 0 h 5"/>
                <a:gd name="T12" fmla="*/ 0 w 5"/>
                <a:gd name="T13" fmla="*/ 2 h 5"/>
                <a:gd name="T14" fmla="*/ 0 w 5"/>
                <a:gd name="T15" fmla="*/ 2 h 5"/>
                <a:gd name="T16" fmla="*/ 0 w 5"/>
                <a:gd name="T17" fmla="*/ 5 h 5"/>
                <a:gd name="T18" fmla="*/ 0 w 5"/>
                <a:gd name="T19" fmla="*/ 5 h 5"/>
                <a:gd name="T20" fmla="*/ 2 w 5"/>
                <a:gd name="T21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" h="5">
                  <a:moveTo>
                    <a:pt x="2" y="5"/>
                  </a:moveTo>
                  <a:lnTo>
                    <a:pt x="5" y="5"/>
                  </a:lnTo>
                  <a:lnTo>
                    <a:pt x="5" y="5"/>
                  </a:lnTo>
                  <a:lnTo>
                    <a:pt x="5" y="2"/>
                  </a:lnTo>
                  <a:lnTo>
                    <a:pt x="2" y="2"/>
                  </a:lnTo>
                  <a:lnTo>
                    <a:pt x="2" y="0"/>
                  </a:lnTo>
                  <a:lnTo>
                    <a:pt x="0" y="2"/>
                  </a:lnTo>
                  <a:lnTo>
                    <a:pt x="0" y="2"/>
                  </a:lnTo>
                  <a:lnTo>
                    <a:pt x="0" y="5"/>
                  </a:lnTo>
                  <a:lnTo>
                    <a:pt x="0" y="5"/>
                  </a:lnTo>
                  <a:lnTo>
                    <a:pt x="2" y="5"/>
                  </a:lnTo>
                </a:path>
              </a:pathLst>
            </a:custGeom>
            <a:noFill/>
            <a:ln w="5">
              <a:solidFill>
                <a:srgbClr val="808285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200" dirty="0"/>
            </a:p>
          </p:txBody>
        </p:sp>
        <p:sp>
          <p:nvSpPr>
            <p:cNvPr id="53" name="Freeform 444">
              <a:extLst>
                <a:ext uri="{FF2B5EF4-FFF2-40B4-BE49-F238E27FC236}">
                  <a16:creationId xmlns:a16="http://schemas.microsoft.com/office/drawing/2014/main" id="{B3667585-37FC-43B1-AEFE-781CDB2BF8D7}"/>
                </a:ext>
              </a:extLst>
            </p:cNvPr>
            <p:cNvSpPr>
              <a:spLocks/>
            </p:cNvSpPr>
            <p:nvPr/>
          </p:nvSpPr>
          <p:spPr bwMode="auto">
            <a:xfrm>
              <a:off x="6740439" y="5311234"/>
              <a:ext cx="6348" cy="14247"/>
            </a:xfrm>
            <a:custGeom>
              <a:avLst/>
              <a:gdLst>
                <a:gd name="T0" fmla="*/ 4 w 4"/>
                <a:gd name="T1" fmla="*/ 3 h 8"/>
                <a:gd name="T2" fmla="*/ 2 w 4"/>
                <a:gd name="T3" fmla="*/ 3 h 8"/>
                <a:gd name="T4" fmla="*/ 2 w 4"/>
                <a:gd name="T5" fmla="*/ 3 h 8"/>
                <a:gd name="T6" fmla="*/ 2 w 4"/>
                <a:gd name="T7" fmla="*/ 3 h 8"/>
                <a:gd name="T8" fmla="*/ 0 w 4"/>
                <a:gd name="T9" fmla="*/ 5 h 8"/>
                <a:gd name="T10" fmla="*/ 0 w 4"/>
                <a:gd name="T11" fmla="*/ 5 h 8"/>
                <a:gd name="T12" fmla="*/ 2 w 4"/>
                <a:gd name="T13" fmla="*/ 5 h 8"/>
                <a:gd name="T14" fmla="*/ 2 w 4"/>
                <a:gd name="T15" fmla="*/ 5 h 8"/>
                <a:gd name="T16" fmla="*/ 4 w 4"/>
                <a:gd name="T17" fmla="*/ 8 h 8"/>
                <a:gd name="T18" fmla="*/ 4 w 4"/>
                <a:gd name="T19" fmla="*/ 5 h 8"/>
                <a:gd name="T20" fmla="*/ 4 w 4"/>
                <a:gd name="T21" fmla="*/ 0 h 8"/>
                <a:gd name="T22" fmla="*/ 4 w 4"/>
                <a:gd name="T23" fmla="*/ 3 h 8"/>
                <a:gd name="T24" fmla="*/ 4 w 4"/>
                <a:gd name="T25" fmla="*/ 3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" h="8">
                  <a:moveTo>
                    <a:pt x="4" y="3"/>
                  </a:moveTo>
                  <a:lnTo>
                    <a:pt x="2" y="3"/>
                  </a:lnTo>
                  <a:lnTo>
                    <a:pt x="2" y="3"/>
                  </a:lnTo>
                  <a:lnTo>
                    <a:pt x="2" y="3"/>
                  </a:lnTo>
                  <a:lnTo>
                    <a:pt x="0" y="5"/>
                  </a:lnTo>
                  <a:lnTo>
                    <a:pt x="0" y="5"/>
                  </a:lnTo>
                  <a:lnTo>
                    <a:pt x="2" y="5"/>
                  </a:lnTo>
                  <a:lnTo>
                    <a:pt x="2" y="5"/>
                  </a:lnTo>
                  <a:lnTo>
                    <a:pt x="4" y="8"/>
                  </a:lnTo>
                  <a:lnTo>
                    <a:pt x="4" y="5"/>
                  </a:lnTo>
                  <a:lnTo>
                    <a:pt x="4" y="0"/>
                  </a:lnTo>
                  <a:lnTo>
                    <a:pt x="4" y="3"/>
                  </a:lnTo>
                  <a:lnTo>
                    <a:pt x="4" y="3"/>
                  </a:lnTo>
                </a:path>
              </a:pathLst>
            </a:custGeom>
            <a:noFill/>
            <a:ln w="5">
              <a:solidFill>
                <a:srgbClr val="808285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200" dirty="0"/>
            </a:p>
          </p:txBody>
        </p:sp>
        <p:sp>
          <p:nvSpPr>
            <p:cNvPr id="54" name="Freeform 445">
              <a:extLst>
                <a:ext uri="{FF2B5EF4-FFF2-40B4-BE49-F238E27FC236}">
                  <a16:creationId xmlns:a16="http://schemas.microsoft.com/office/drawing/2014/main" id="{29357DB4-851D-4E59-9698-D8F1913694F9}"/>
                </a:ext>
              </a:extLst>
            </p:cNvPr>
            <p:cNvSpPr>
              <a:spLocks/>
            </p:cNvSpPr>
            <p:nvPr/>
          </p:nvSpPr>
          <p:spPr bwMode="auto">
            <a:xfrm>
              <a:off x="7405413" y="4157228"/>
              <a:ext cx="11110" cy="3562"/>
            </a:xfrm>
            <a:custGeom>
              <a:avLst/>
              <a:gdLst>
                <a:gd name="T0" fmla="*/ 2 w 7"/>
                <a:gd name="T1" fmla="*/ 2 h 2"/>
                <a:gd name="T2" fmla="*/ 2 w 7"/>
                <a:gd name="T3" fmla="*/ 2 h 2"/>
                <a:gd name="T4" fmla="*/ 5 w 7"/>
                <a:gd name="T5" fmla="*/ 0 h 2"/>
                <a:gd name="T6" fmla="*/ 5 w 7"/>
                <a:gd name="T7" fmla="*/ 0 h 2"/>
                <a:gd name="T8" fmla="*/ 5 w 7"/>
                <a:gd name="T9" fmla="*/ 0 h 2"/>
                <a:gd name="T10" fmla="*/ 7 w 7"/>
                <a:gd name="T11" fmla="*/ 0 h 2"/>
                <a:gd name="T12" fmla="*/ 7 w 7"/>
                <a:gd name="T13" fmla="*/ 0 h 2"/>
                <a:gd name="T14" fmla="*/ 0 w 7"/>
                <a:gd name="T15" fmla="*/ 0 h 2"/>
                <a:gd name="T16" fmla="*/ 0 w 7"/>
                <a:gd name="T17" fmla="*/ 0 h 2"/>
                <a:gd name="T18" fmla="*/ 0 w 7"/>
                <a:gd name="T19" fmla="*/ 2 h 2"/>
                <a:gd name="T20" fmla="*/ 0 w 7"/>
                <a:gd name="T21" fmla="*/ 2 h 2"/>
                <a:gd name="T22" fmla="*/ 0 w 7"/>
                <a:gd name="T23" fmla="*/ 2 h 2"/>
                <a:gd name="T24" fmla="*/ 2 w 7"/>
                <a:gd name="T25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7" h="2">
                  <a:moveTo>
                    <a:pt x="2" y="2"/>
                  </a:moveTo>
                  <a:lnTo>
                    <a:pt x="2" y="2"/>
                  </a:lnTo>
                  <a:lnTo>
                    <a:pt x="5" y="0"/>
                  </a:lnTo>
                  <a:lnTo>
                    <a:pt x="5" y="0"/>
                  </a:lnTo>
                  <a:lnTo>
                    <a:pt x="5" y="0"/>
                  </a:lnTo>
                  <a:lnTo>
                    <a:pt x="7" y="0"/>
                  </a:lnTo>
                  <a:lnTo>
                    <a:pt x="7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2"/>
                  </a:lnTo>
                  <a:lnTo>
                    <a:pt x="0" y="2"/>
                  </a:lnTo>
                  <a:lnTo>
                    <a:pt x="0" y="2"/>
                  </a:lnTo>
                  <a:lnTo>
                    <a:pt x="2" y="2"/>
                  </a:lnTo>
                </a:path>
              </a:pathLst>
            </a:custGeom>
            <a:noFill/>
            <a:ln w="5">
              <a:solidFill>
                <a:srgbClr val="808285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200" dirty="0"/>
            </a:p>
          </p:txBody>
        </p:sp>
        <p:sp>
          <p:nvSpPr>
            <p:cNvPr id="55" name="Freeform 446">
              <a:extLst>
                <a:ext uri="{FF2B5EF4-FFF2-40B4-BE49-F238E27FC236}">
                  <a16:creationId xmlns:a16="http://schemas.microsoft.com/office/drawing/2014/main" id="{C13A67CC-E8F3-4FB8-A211-12093A50AED7}"/>
                </a:ext>
              </a:extLst>
            </p:cNvPr>
            <p:cNvSpPr>
              <a:spLocks/>
            </p:cNvSpPr>
            <p:nvPr/>
          </p:nvSpPr>
          <p:spPr bwMode="auto">
            <a:xfrm>
              <a:off x="6754723" y="5272055"/>
              <a:ext cx="7936" cy="14247"/>
            </a:xfrm>
            <a:custGeom>
              <a:avLst/>
              <a:gdLst>
                <a:gd name="T0" fmla="*/ 0 w 5"/>
                <a:gd name="T1" fmla="*/ 8 h 8"/>
                <a:gd name="T2" fmla="*/ 3 w 5"/>
                <a:gd name="T3" fmla="*/ 8 h 8"/>
                <a:gd name="T4" fmla="*/ 3 w 5"/>
                <a:gd name="T5" fmla="*/ 5 h 8"/>
                <a:gd name="T6" fmla="*/ 5 w 5"/>
                <a:gd name="T7" fmla="*/ 0 h 8"/>
                <a:gd name="T8" fmla="*/ 5 w 5"/>
                <a:gd name="T9" fmla="*/ 0 h 8"/>
                <a:gd name="T10" fmla="*/ 5 w 5"/>
                <a:gd name="T11" fmla="*/ 0 h 8"/>
                <a:gd name="T12" fmla="*/ 5 w 5"/>
                <a:gd name="T13" fmla="*/ 0 h 8"/>
                <a:gd name="T14" fmla="*/ 5 w 5"/>
                <a:gd name="T15" fmla="*/ 0 h 8"/>
                <a:gd name="T16" fmla="*/ 3 w 5"/>
                <a:gd name="T17" fmla="*/ 3 h 8"/>
                <a:gd name="T18" fmla="*/ 3 w 5"/>
                <a:gd name="T19" fmla="*/ 3 h 8"/>
                <a:gd name="T20" fmla="*/ 3 w 5"/>
                <a:gd name="T21" fmla="*/ 5 h 8"/>
                <a:gd name="T22" fmla="*/ 0 w 5"/>
                <a:gd name="T23" fmla="*/ 8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5" h="8">
                  <a:moveTo>
                    <a:pt x="0" y="8"/>
                  </a:moveTo>
                  <a:lnTo>
                    <a:pt x="3" y="8"/>
                  </a:lnTo>
                  <a:lnTo>
                    <a:pt x="3" y="5"/>
                  </a:lnTo>
                  <a:lnTo>
                    <a:pt x="5" y="0"/>
                  </a:lnTo>
                  <a:lnTo>
                    <a:pt x="5" y="0"/>
                  </a:lnTo>
                  <a:lnTo>
                    <a:pt x="5" y="0"/>
                  </a:lnTo>
                  <a:lnTo>
                    <a:pt x="5" y="0"/>
                  </a:lnTo>
                  <a:lnTo>
                    <a:pt x="5" y="0"/>
                  </a:lnTo>
                  <a:lnTo>
                    <a:pt x="3" y="3"/>
                  </a:lnTo>
                  <a:lnTo>
                    <a:pt x="3" y="3"/>
                  </a:lnTo>
                  <a:lnTo>
                    <a:pt x="3" y="5"/>
                  </a:lnTo>
                  <a:lnTo>
                    <a:pt x="0" y="8"/>
                  </a:lnTo>
                </a:path>
              </a:pathLst>
            </a:custGeom>
            <a:noFill/>
            <a:ln w="5">
              <a:solidFill>
                <a:srgbClr val="808285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200" dirty="0"/>
            </a:p>
          </p:txBody>
        </p:sp>
        <p:sp>
          <p:nvSpPr>
            <p:cNvPr id="56" name="Freeform 447">
              <a:extLst>
                <a:ext uri="{FF2B5EF4-FFF2-40B4-BE49-F238E27FC236}">
                  <a16:creationId xmlns:a16="http://schemas.microsoft.com/office/drawing/2014/main" id="{48F228D9-0C5B-4EEC-A431-1204412B132C}"/>
                </a:ext>
              </a:extLst>
            </p:cNvPr>
            <p:cNvSpPr>
              <a:spLocks/>
            </p:cNvSpPr>
            <p:nvPr/>
          </p:nvSpPr>
          <p:spPr bwMode="auto">
            <a:xfrm>
              <a:off x="6994367" y="5008486"/>
              <a:ext cx="12696" cy="16028"/>
            </a:xfrm>
            <a:custGeom>
              <a:avLst/>
              <a:gdLst>
                <a:gd name="T0" fmla="*/ 0 w 8"/>
                <a:gd name="T1" fmla="*/ 0 h 9"/>
                <a:gd name="T2" fmla="*/ 3 w 8"/>
                <a:gd name="T3" fmla="*/ 2 h 9"/>
                <a:gd name="T4" fmla="*/ 3 w 8"/>
                <a:gd name="T5" fmla="*/ 5 h 9"/>
                <a:gd name="T6" fmla="*/ 5 w 8"/>
                <a:gd name="T7" fmla="*/ 5 h 9"/>
                <a:gd name="T8" fmla="*/ 5 w 8"/>
                <a:gd name="T9" fmla="*/ 7 h 9"/>
                <a:gd name="T10" fmla="*/ 5 w 8"/>
                <a:gd name="T11" fmla="*/ 7 h 9"/>
                <a:gd name="T12" fmla="*/ 5 w 8"/>
                <a:gd name="T13" fmla="*/ 9 h 9"/>
                <a:gd name="T14" fmla="*/ 8 w 8"/>
                <a:gd name="T15" fmla="*/ 9 h 9"/>
                <a:gd name="T16" fmla="*/ 8 w 8"/>
                <a:gd name="T17" fmla="*/ 7 h 9"/>
                <a:gd name="T18" fmla="*/ 8 w 8"/>
                <a:gd name="T19" fmla="*/ 7 h 9"/>
                <a:gd name="T20" fmla="*/ 8 w 8"/>
                <a:gd name="T21" fmla="*/ 5 h 9"/>
                <a:gd name="T22" fmla="*/ 5 w 8"/>
                <a:gd name="T23" fmla="*/ 2 h 9"/>
                <a:gd name="T24" fmla="*/ 5 w 8"/>
                <a:gd name="T25" fmla="*/ 2 h 9"/>
                <a:gd name="T26" fmla="*/ 5 w 8"/>
                <a:gd name="T27" fmla="*/ 0 h 9"/>
                <a:gd name="T28" fmla="*/ 5 w 8"/>
                <a:gd name="T29" fmla="*/ 0 h 9"/>
                <a:gd name="T30" fmla="*/ 5 w 8"/>
                <a:gd name="T31" fmla="*/ 0 h 9"/>
                <a:gd name="T32" fmla="*/ 3 w 8"/>
                <a:gd name="T33" fmla="*/ 0 h 9"/>
                <a:gd name="T34" fmla="*/ 3 w 8"/>
                <a:gd name="T35" fmla="*/ 0 h 9"/>
                <a:gd name="T36" fmla="*/ 3 w 8"/>
                <a:gd name="T37" fmla="*/ 0 h 9"/>
                <a:gd name="T38" fmla="*/ 0 w 8"/>
                <a:gd name="T39" fmla="*/ 0 h 9"/>
                <a:gd name="T40" fmla="*/ 0 w 8"/>
                <a:gd name="T41" fmla="*/ 0 h 9"/>
                <a:gd name="T42" fmla="*/ 0 w 8"/>
                <a:gd name="T43" fmla="*/ 0 h 9"/>
                <a:gd name="T44" fmla="*/ 0 w 8"/>
                <a:gd name="T45" fmla="*/ 0 h 9"/>
                <a:gd name="T46" fmla="*/ 0 w 8"/>
                <a:gd name="T47" fmla="*/ 0 h 9"/>
                <a:gd name="T48" fmla="*/ 0 w 8"/>
                <a:gd name="T49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8" h="9">
                  <a:moveTo>
                    <a:pt x="0" y="0"/>
                  </a:moveTo>
                  <a:lnTo>
                    <a:pt x="3" y="2"/>
                  </a:lnTo>
                  <a:lnTo>
                    <a:pt x="3" y="5"/>
                  </a:lnTo>
                  <a:lnTo>
                    <a:pt x="5" y="5"/>
                  </a:lnTo>
                  <a:lnTo>
                    <a:pt x="5" y="7"/>
                  </a:lnTo>
                  <a:lnTo>
                    <a:pt x="5" y="7"/>
                  </a:lnTo>
                  <a:lnTo>
                    <a:pt x="5" y="9"/>
                  </a:lnTo>
                  <a:lnTo>
                    <a:pt x="8" y="9"/>
                  </a:lnTo>
                  <a:lnTo>
                    <a:pt x="8" y="7"/>
                  </a:lnTo>
                  <a:lnTo>
                    <a:pt x="8" y="7"/>
                  </a:lnTo>
                  <a:lnTo>
                    <a:pt x="8" y="5"/>
                  </a:lnTo>
                  <a:lnTo>
                    <a:pt x="5" y="2"/>
                  </a:lnTo>
                  <a:lnTo>
                    <a:pt x="5" y="2"/>
                  </a:lnTo>
                  <a:lnTo>
                    <a:pt x="5" y="0"/>
                  </a:lnTo>
                  <a:lnTo>
                    <a:pt x="5" y="0"/>
                  </a:lnTo>
                  <a:lnTo>
                    <a:pt x="5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noFill/>
            <a:ln w="5">
              <a:solidFill>
                <a:srgbClr val="808285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200" dirty="0"/>
            </a:p>
          </p:txBody>
        </p:sp>
        <p:sp>
          <p:nvSpPr>
            <p:cNvPr id="57" name="Freeform 448">
              <a:extLst>
                <a:ext uri="{FF2B5EF4-FFF2-40B4-BE49-F238E27FC236}">
                  <a16:creationId xmlns:a16="http://schemas.microsoft.com/office/drawing/2014/main" id="{43D46E39-DA3B-447E-A614-E5839628EECE}"/>
                </a:ext>
              </a:extLst>
            </p:cNvPr>
            <p:cNvSpPr>
              <a:spLocks/>
            </p:cNvSpPr>
            <p:nvPr/>
          </p:nvSpPr>
          <p:spPr bwMode="auto">
            <a:xfrm>
              <a:off x="7034043" y="4639845"/>
              <a:ext cx="30154" cy="69455"/>
            </a:xfrm>
            <a:custGeom>
              <a:avLst/>
              <a:gdLst>
                <a:gd name="T0" fmla="*/ 14 w 19"/>
                <a:gd name="T1" fmla="*/ 9 h 39"/>
                <a:gd name="T2" fmla="*/ 14 w 19"/>
                <a:gd name="T3" fmla="*/ 12 h 39"/>
                <a:gd name="T4" fmla="*/ 12 w 19"/>
                <a:gd name="T5" fmla="*/ 14 h 39"/>
                <a:gd name="T6" fmla="*/ 12 w 19"/>
                <a:gd name="T7" fmla="*/ 17 h 39"/>
                <a:gd name="T8" fmla="*/ 12 w 19"/>
                <a:gd name="T9" fmla="*/ 17 h 39"/>
                <a:gd name="T10" fmla="*/ 10 w 19"/>
                <a:gd name="T11" fmla="*/ 21 h 39"/>
                <a:gd name="T12" fmla="*/ 10 w 19"/>
                <a:gd name="T13" fmla="*/ 24 h 39"/>
                <a:gd name="T14" fmla="*/ 7 w 19"/>
                <a:gd name="T15" fmla="*/ 26 h 39"/>
                <a:gd name="T16" fmla="*/ 5 w 19"/>
                <a:gd name="T17" fmla="*/ 29 h 39"/>
                <a:gd name="T18" fmla="*/ 5 w 19"/>
                <a:gd name="T19" fmla="*/ 29 h 39"/>
                <a:gd name="T20" fmla="*/ 5 w 19"/>
                <a:gd name="T21" fmla="*/ 31 h 39"/>
                <a:gd name="T22" fmla="*/ 5 w 19"/>
                <a:gd name="T23" fmla="*/ 34 h 39"/>
                <a:gd name="T24" fmla="*/ 2 w 19"/>
                <a:gd name="T25" fmla="*/ 34 h 39"/>
                <a:gd name="T26" fmla="*/ 2 w 19"/>
                <a:gd name="T27" fmla="*/ 34 h 39"/>
                <a:gd name="T28" fmla="*/ 2 w 19"/>
                <a:gd name="T29" fmla="*/ 34 h 39"/>
                <a:gd name="T30" fmla="*/ 0 w 19"/>
                <a:gd name="T31" fmla="*/ 34 h 39"/>
                <a:gd name="T32" fmla="*/ 0 w 19"/>
                <a:gd name="T33" fmla="*/ 34 h 39"/>
                <a:gd name="T34" fmla="*/ 2 w 19"/>
                <a:gd name="T35" fmla="*/ 36 h 39"/>
                <a:gd name="T36" fmla="*/ 2 w 19"/>
                <a:gd name="T37" fmla="*/ 36 h 39"/>
                <a:gd name="T38" fmla="*/ 2 w 19"/>
                <a:gd name="T39" fmla="*/ 36 h 39"/>
                <a:gd name="T40" fmla="*/ 0 w 19"/>
                <a:gd name="T41" fmla="*/ 39 h 39"/>
                <a:gd name="T42" fmla="*/ 0 w 19"/>
                <a:gd name="T43" fmla="*/ 39 h 39"/>
                <a:gd name="T44" fmla="*/ 0 w 19"/>
                <a:gd name="T45" fmla="*/ 39 h 39"/>
                <a:gd name="T46" fmla="*/ 0 w 19"/>
                <a:gd name="T47" fmla="*/ 39 h 39"/>
                <a:gd name="T48" fmla="*/ 2 w 19"/>
                <a:gd name="T49" fmla="*/ 39 h 39"/>
                <a:gd name="T50" fmla="*/ 5 w 19"/>
                <a:gd name="T51" fmla="*/ 36 h 39"/>
                <a:gd name="T52" fmla="*/ 5 w 19"/>
                <a:gd name="T53" fmla="*/ 34 h 39"/>
                <a:gd name="T54" fmla="*/ 10 w 19"/>
                <a:gd name="T55" fmla="*/ 26 h 39"/>
                <a:gd name="T56" fmla="*/ 10 w 19"/>
                <a:gd name="T57" fmla="*/ 21 h 39"/>
                <a:gd name="T58" fmla="*/ 12 w 19"/>
                <a:gd name="T59" fmla="*/ 19 h 39"/>
                <a:gd name="T60" fmla="*/ 14 w 19"/>
                <a:gd name="T61" fmla="*/ 12 h 39"/>
                <a:gd name="T62" fmla="*/ 17 w 19"/>
                <a:gd name="T63" fmla="*/ 7 h 39"/>
                <a:gd name="T64" fmla="*/ 19 w 19"/>
                <a:gd name="T65" fmla="*/ 2 h 39"/>
                <a:gd name="T66" fmla="*/ 19 w 19"/>
                <a:gd name="T67" fmla="*/ 0 h 39"/>
                <a:gd name="T68" fmla="*/ 19 w 19"/>
                <a:gd name="T69" fmla="*/ 0 h 39"/>
                <a:gd name="T70" fmla="*/ 19 w 19"/>
                <a:gd name="T71" fmla="*/ 2 h 39"/>
                <a:gd name="T72" fmla="*/ 14 w 19"/>
                <a:gd name="T73" fmla="*/ 9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19" h="39">
                  <a:moveTo>
                    <a:pt x="14" y="9"/>
                  </a:moveTo>
                  <a:lnTo>
                    <a:pt x="14" y="12"/>
                  </a:lnTo>
                  <a:lnTo>
                    <a:pt x="12" y="14"/>
                  </a:lnTo>
                  <a:lnTo>
                    <a:pt x="12" y="17"/>
                  </a:lnTo>
                  <a:lnTo>
                    <a:pt x="12" y="17"/>
                  </a:lnTo>
                  <a:lnTo>
                    <a:pt x="10" y="21"/>
                  </a:lnTo>
                  <a:lnTo>
                    <a:pt x="10" y="24"/>
                  </a:lnTo>
                  <a:lnTo>
                    <a:pt x="7" y="26"/>
                  </a:lnTo>
                  <a:lnTo>
                    <a:pt x="5" y="29"/>
                  </a:lnTo>
                  <a:lnTo>
                    <a:pt x="5" y="29"/>
                  </a:lnTo>
                  <a:lnTo>
                    <a:pt x="5" y="31"/>
                  </a:lnTo>
                  <a:lnTo>
                    <a:pt x="5" y="34"/>
                  </a:lnTo>
                  <a:lnTo>
                    <a:pt x="2" y="34"/>
                  </a:lnTo>
                  <a:lnTo>
                    <a:pt x="2" y="34"/>
                  </a:lnTo>
                  <a:lnTo>
                    <a:pt x="2" y="34"/>
                  </a:lnTo>
                  <a:lnTo>
                    <a:pt x="0" y="34"/>
                  </a:lnTo>
                  <a:lnTo>
                    <a:pt x="0" y="34"/>
                  </a:lnTo>
                  <a:lnTo>
                    <a:pt x="2" y="36"/>
                  </a:lnTo>
                  <a:lnTo>
                    <a:pt x="2" y="36"/>
                  </a:lnTo>
                  <a:lnTo>
                    <a:pt x="2" y="36"/>
                  </a:lnTo>
                  <a:lnTo>
                    <a:pt x="0" y="39"/>
                  </a:lnTo>
                  <a:lnTo>
                    <a:pt x="0" y="39"/>
                  </a:lnTo>
                  <a:lnTo>
                    <a:pt x="0" y="39"/>
                  </a:lnTo>
                  <a:lnTo>
                    <a:pt x="0" y="39"/>
                  </a:lnTo>
                  <a:lnTo>
                    <a:pt x="2" y="39"/>
                  </a:lnTo>
                  <a:lnTo>
                    <a:pt x="5" y="36"/>
                  </a:lnTo>
                  <a:lnTo>
                    <a:pt x="5" y="34"/>
                  </a:lnTo>
                  <a:lnTo>
                    <a:pt x="10" y="26"/>
                  </a:lnTo>
                  <a:lnTo>
                    <a:pt x="10" y="21"/>
                  </a:lnTo>
                  <a:lnTo>
                    <a:pt x="12" y="19"/>
                  </a:lnTo>
                  <a:lnTo>
                    <a:pt x="14" y="12"/>
                  </a:lnTo>
                  <a:lnTo>
                    <a:pt x="17" y="7"/>
                  </a:lnTo>
                  <a:lnTo>
                    <a:pt x="19" y="2"/>
                  </a:lnTo>
                  <a:lnTo>
                    <a:pt x="19" y="0"/>
                  </a:lnTo>
                  <a:lnTo>
                    <a:pt x="19" y="0"/>
                  </a:lnTo>
                  <a:lnTo>
                    <a:pt x="19" y="2"/>
                  </a:lnTo>
                  <a:lnTo>
                    <a:pt x="14" y="9"/>
                  </a:lnTo>
                </a:path>
              </a:pathLst>
            </a:custGeom>
            <a:noFill/>
            <a:ln w="5">
              <a:solidFill>
                <a:srgbClr val="808285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200" dirty="0"/>
            </a:p>
          </p:txBody>
        </p:sp>
        <p:sp>
          <p:nvSpPr>
            <p:cNvPr id="58" name="Freeform 449">
              <a:extLst>
                <a:ext uri="{FF2B5EF4-FFF2-40B4-BE49-F238E27FC236}">
                  <a16:creationId xmlns:a16="http://schemas.microsoft.com/office/drawing/2014/main" id="{897305F4-4122-4D2D-ABDA-0F210C4BFD4E}"/>
                </a:ext>
              </a:extLst>
            </p:cNvPr>
            <p:cNvSpPr>
              <a:spLocks/>
            </p:cNvSpPr>
            <p:nvPr/>
          </p:nvSpPr>
          <p:spPr bwMode="auto">
            <a:xfrm>
              <a:off x="6994367" y="4769849"/>
              <a:ext cx="7936" cy="12467"/>
            </a:xfrm>
            <a:custGeom>
              <a:avLst/>
              <a:gdLst>
                <a:gd name="T0" fmla="*/ 5 w 5"/>
                <a:gd name="T1" fmla="*/ 0 h 7"/>
                <a:gd name="T2" fmla="*/ 3 w 5"/>
                <a:gd name="T3" fmla="*/ 0 h 7"/>
                <a:gd name="T4" fmla="*/ 3 w 5"/>
                <a:gd name="T5" fmla="*/ 2 h 7"/>
                <a:gd name="T6" fmla="*/ 0 w 5"/>
                <a:gd name="T7" fmla="*/ 7 h 7"/>
                <a:gd name="T8" fmla="*/ 0 w 5"/>
                <a:gd name="T9" fmla="*/ 7 h 7"/>
                <a:gd name="T10" fmla="*/ 0 w 5"/>
                <a:gd name="T11" fmla="*/ 7 h 7"/>
                <a:gd name="T12" fmla="*/ 3 w 5"/>
                <a:gd name="T13" fmla="*/ 7 h 7"/>
                <a:gd name="T14" fmla="*/ 3 w 5"/>
                <a:gd name="T15" fmla="*/ 5 h 7"/>
                <a:gd name="T16" fmla="*/ 5 w 5"/>
                <a:gd name="T17" fmla="*/ 2 h 7"/>
                <a:gd name="T18" fmla="*/ 5 w 5"/>
                <a:gd name="T19" fmla="*/ 0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5" h="7">
                  <a:moveTo>
                    <a:pt x="5" y="0"/>
                  </a:moveTo>
                  <a:lnTo>
                    <a:pt x="3" y="0"/>
                  </a:lnTo>
                  <a:lnTo>
                    <a:pt x="3" y="2"/>
                  </a:lnTo>
                  <a:lnTo>
                    <a:pt x="0" y="7"/>
                  </a:lnTo>
                  <a:lnTo>
                    <a:pt x="0" y="7"/>
                  </a:lnTo>
                  <a:lnTo>
                    <a:pt x="0" y="7"/>
                  </a:lnTo>
                  <a:lnTo>
                    <a:pt x="3" y="7"/>
                  </a:lnTo>
                  <a:lnTo>
                    <a:pt x="3" y="5"/>
                  </a:lnTo>
                  <a:lnTo>
                    <a:pt x="5" y="2"/>
                  </a:lnTo>
                  <a:lnTo>
                    <a:pt x="5" y="0"/>
                  </a:lnTo>
                </a:path>
              </a:pathLst>
            </a:custGeom>
            <a:noFill/>
            <a:ln w="5">
              <a:solidFill>
                <a:srgbClr val="808285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200" dirty="0"/>
            </a:p>
          </p:txBody>
        </p:sp>
        <p:sp>
          <p:nvSpPr>
            <p:cNvPr id="59" name="Freeform 450">
              <a:extLst>
                <a:ext uri="{FF2B5EF4-FFF2-40B4-BE49-F238E27FC236}">
                  <a16:creationId xmlns:a16="http://schemas.microsoft.com/office/drawing/2014/main" id="{672A68ED-FC04-4619-AEF3-EA30DEF9AA67}"/>
                </a:ext>
              </a:extLst>
            </p:cNvPr>
            <p:cNvSpPr>
              <a:spLocks/>
            </p:cNvSpPr>
            <p:nvPr/>
          </p:nvSpPr>
          <p:spPr bwMode="auto">
            <a:xfrm>
              <a:off x="6948343" y="5138490"/>
              <a:ext cx="11110" cy="12467"/>
            </a:xfrm>
            <a:custGeom>
              <a:avLst/>
              <a:gdLst>
                <a:gd name="T0" fmla="*/ 5 w 7"/>
                <a:gd name="T1" fmla="*/ 0 h 7"/>
                <a:gd name="T2" fmla="*/ 5 w 7"/>
                <a:gd name="T3" fmla="*/ 2 h 7"/>
                <a:gd name="T4" fmla="*/ 5 w 7"/>
                <a:gd name="T5" fmla="*/ 2 h 7"/>
                <a:gd name="T6" fmla="*/ 3 w 7"/>
                <a:gd name="T7" fmla="*/ 2 h 7"/>
                <a:gd name="T8" fmla="*/ 3 w 7"/>
                <a:gd name="T9" fmla="*/ 2 h 7"/>
                <a:gd name="T10" fmla="*/ 3 w 7"/>
                <a:gd name="T11" fmla="*/ 5 h 7"/>
                <a:gd name="T12" fmla="*/ 0 w 7"/>
                <a:gd name="T13" fmla="*/ 7 h 7"/>
                <a:gd name="T14" fmla="*/ 0 w 7"/>
                <a:gd name="T15" fmla="*/ 7 h 7"/>
                <a:gd name="T16" fmla="*/ 0 w 7"/>
                <a:gd name="T17" fmla="*/ 7 h 7"/>
                <a:gd name="T18" fmla="*/ 3 w 7"/>
                <a:gd name="T19" fmla="*/ 5 h 7"/>
                <a:gd name="T20" fmla="*/ 7 w 7"/>
                <a:gd name="T21" fmla="*/ 2 h 7"/>
                <a:gd name="T22" fmla="*/ 7 w 7"/>
                <a:gd name="T23" fmla="*/ 2 h 7"/>
                <a:gd name="T24" fmla="*/ 7 w 7"/>
                <a:gd name="T25" fmla="*/ 2 h 7"/>
                <a:gd name="T26" fmla="*/ 7 w 7"/>
                <a:gd name="T27" fmla="*/ 2 h 7"/>
                <a:gd name="T28" fmla="*/ 7 w 7"/>
                <a:gd name="T29" fmla="*/ 2 h 7"/>
                <a:gd name="T30" fmla="*/ 5 w 7"/>
                <a:gd name="T31" fmla="*/ 0 h 7"/>
                <a:gd name="T32" fmla="*/ 5 w 7"/>
                <a:gd name="T33" fmla="*/ 0 h 7"/>
                <a:gd name="T34" fmla="*/ 5 w 7"/>
                <a:gd name="T35" fmla="*/ 0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7" h="7">
                  <a:moveTo>
                    <a:pt x="5" y="0"/>
                  </a:moveTo>
                  <a:lnTo>
                    <a:pt x="5" y="2"/>
                  </a:lnTo>
                  <a:lnTo>
                    <a:pt x="5" y="2"/>
                  </a:lnTo>
                  <a:lnTo>
                    <a:pt x="3" y="2"/>
                  </a:lnTo>
                  <a:lnTo>
                    <a:pt x="3" y="2"/>
                  </a:lnTo>
                  <a:lnTo>
                    <a:pt x="3" y="5"/>
                  </a:lnTo>
                  <a:lnTo>
                    <a:pt x="0" y="7"/>
                  </a:lnTo>
                  <a:lnTo>
                    <a:pt x="0" y="7"/>
                  </a:lnTo>
                  <a:lnTo>
                    <a:pt x="0" y="7"/>
                  </a:lnTo>
                  <a:lnTo>
                    <a:pt x="3" y="5"/>
                  </a:lnTo>
                  <a:lnTo>
                    <a:pt x="7" y="2"/>
                  </a:lnTo>
                  <a:lnTo>
                    <a:pt x="7" y="2"/>
                  </a:lnTo>
                  <a:lnTo>
                    <a:pt x="7" y="2"/>
                  </a:lnTo>
                  <a:lnTo>
                    <a:pt x="7" y="2"/>
                  </a:lnTo>
                  <a:lnTo>
                    <a:pt x="7" y="2"/>
                  </a:lnTo>
                  <a:lnTo>
                    <a:pt x="5" y="0"/>
                  </a:lnTo>
                  <a:lnTo>
                    <a:pt x="5" y="0"/>
                  </a:lnTo>
                  <a:lnTo>
                    <a:pt x="5" y="0"/>
                  </a:lnTo>
                </a:path>
              </a:pathLst>
            </a:custGeom>
            <a:noFill/>
            <a:ln w="5">
              <a:solidFill>
                <a:srgbClr val="808285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200" dirty="0"/>
            </a:p>
          </p:txBody>
        </p:sp>
        <p:sp>
          <p:nvSpPr>
            <p:cNvPr id="60" name="Freeform 451">
              <a:extLst>
                <a:ext uri="{FF2B5EF4-FFF2-40B4-BE49-F238E27FC236}">
                  <a16:creationId xmlns:a16="http://schemas.microsoft.com/office/drawing/2014/main" id="{E3731ECD-1FD4-415B-882D-A2F6B60A0FFE}"/>
                </a:ext>
              </a:extLst>
            </p:cNvPr>
            <p:cNvSpPr>
              <a:spLocks/>
            </p:cNvSpPr>
            <p:nvPr/>
          </p:nvSpPr>
          <p:spPr bwMode="auto">
            <a:xfrm>
              <a:off x="6959452" y="4677243"/>
              <a:ext cx="4762" cy="14247"/>
            </a:xfrm>
            <a:custGeom>
              <a:avLst/>
              <a:gdLst>
                <a:gd name="T0" fmla="*/ 3 w 3"/>
                <a:gd name="T1" fmla="*/ 3 h 8"/>
                <a:gd name="T2" fmla="*/ 3 w 3"/>
                <a:gd name="T3" fmla="*/ 3 h 8"/>
                <a:gd name="T4" fmla="*/ 0 w 3"/>
                <a:gd name="T5" fmla="*/ 0 h 8"/>
                <a:gd name="T6" fmla="*/ 0 w 3"/>
                <a:gd name="T7" fmla="*/ 0 h 8"/>
                <a:gd name="T8" fmla="*/ 0 w 3"/>
                <a:gd name="T9" fmla="*/ 3 h 8"/>
                <a:gd name="T10" fmla="*/ 0 w 3"/>
                <a:gd name="T11" fmla="*/ 3 h 8"/>
                <a:gd name="T12" fmla="*/ 3 w 3"/>
                <a:gd name="T13" fmla="*/ 5 h 8"/>
                <a:gd name="T14" fmla="*/ 3 w 3"/>
                <a:gd name="T15" fmla="*/ 5 h 8"/>
                <a:gd name="T16" fmla="*/ 3 w 3"/>
                <a:gd name="T17" fmla="*/ 5 h 8"/>
                <a:gd name="T18" fmla="*/ 0 w 3"/>
                <a:gd name="T19" fmla="*/ 5 h 8"/>
                <a:gd name="T20" fmla="*/ 0 w 3"/>
                <a:gd name="T21" fmla="*/ 5 h 8"/>
                <a:gd name="T22" fmla="*/ 0 w 3"/>
                <a:gd name="T23" fmla="*/ 8 h 8"/>
                <a:gd name="T24" fmla="*/ 3 w 3"/>
                <a:gd name="T25" fmla="*/ 8 h 8"/>
                <a:gd name="T26" fmla="*/ 3 w 3"/>
                <a:gd name="T27" fmla="*/ 8 h 8"/>
                <a:gd name="T28" fmla="*/ 3 w 3"/>
                <a:gd name="T29" fmla="*/ 8 h 8"/>
                <a:gd name="T30" fmla="*/ 3 w 3"/>
                <a:gd name="T31" fmla="*/ 5 h 8"/>
                <a:gd name="T32" fmla="*/ 3 w 3"/>
                <a:gd name="T33" fmla="*/ 3 h 8"/>
                <a:gd name="T34" fmla="*/ 3 w 3"/>
                <a:gd name="T35" fmla="*/ 3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3" h="8">
                  <a:moveTo>
                    <a:pt x="3" y="3"/>
                  </a:moveTo>
                  <a:lnTo>
                    <a:pt x="3" y="3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3"/>
                  </a:lnTo>
                  <a:lnTo>
                    <a:pt x="0" y="3"/>
                  </a:lnTo>
                  <a:lnTo>
                    <a:pt x="3" y="5"/>
                  </a:lnTo>
                  <a:lnTo>
                    <a:pt x="3" y="5"/>
                  </a:lnTo>
                  <a:lnTo>
                    <a:pt x="3" y="5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8"/>
                  </a:lnTo>
                  <a:lnTo>
                    <a:pt x="3" y="8"/>
                  </a:lnTo>
                  <a:lnTo>
                    <a:pt x="3" y="8"/>
                  </a:lnTo>
                  <a:lnTo>
                    <a:pt x="3" y="8"/>
                  </a:lnTo>
                  <a:lnTo>
                    <a:pt x="3" y="5"/>
                  </a:lnTo>
                  <a:lnTo>
                    <a:pt x="3" y="3"/>
                  </a:lnTo>
                  <a:lnTo>
                    <a:pt x="3" y="3"/>
                  </a:lnTo>
                </a:path>
              </a:pathLst>
            </a:custGeom>
            <a:noFill/>
            <a:ln w="5">
              <a:solidFill>
                <a:srgbClr val="808285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200" dirty="0"/>
            </a:p>
          </p:txBody>
        </p:sp>
        <p:sp>
          <p:nvSpPr>
            <p:cNvPr id="61" name="Freeform 452">
              <a:extLst>
                <a:ext uri="{FF2B5EF4-FFF2-40B4-BE49-F238E27FC236}">
                  <a16:creationId xmlns:a16="http://schemas.microsoft.com/office/drawing/2014/main" id="{9D6C20CA-DD67-4537-A674-DE0A52DB5726}"/>
                </a:ext>
              </a:extLst>
            </p:cNvPr>
            <p:cNvSpPr>
              <a:spLocks/>
            </p:cNvSpPr>
            <p:nvPr/>
          </p:nvSpPr>
          <p:spPr bwMode="auto">
            <a:xfrm>
              <a:off x="6994367" y="5029856"/>
              <a:ext cx="31741" cy="90825"/>
            </a:xfrm>
            <a:custGeom>
              <a:avLst/>
              <a:gdLst>
                <a:gd name="T0" fmla="*/ 17 w 20"/>
                <a:gd name="T1" fmla="*/ 7 h 51"/>
                <a:gd name="T2" fmla="*/ 17 w 20"/>
                <a:gd name="T3" fmla="*/ 7 h 51"/>
                <a:gd name="T4" fmla="*/ 17 w 20"/>
                <a:gd name="T5" fmla="*/ 5 h 51"/>
                <a:gd name="T6" fmla="*/ 17 w 20"/>
                <a:gd name="T7" fmla="*/ 2 h 51"/>
                <a:gd name="T8" fmla="*/ 15 w 20"/>
                <a:gd name="T9" fmla="*/ 0 h 51"/>
                <a:gd name="T10" fmla="*/ 15 w 20"/>
                <a:gd name="T11" fmla="*/ 2 h 51"/>
                <a:gd name="T12" fmla="*/ 15 w 20"/>
                <a:gd name="T13" fmla="*/ 2 h 51"/>
                <a:gd name="T14" fmla="*/ 15 w 20"/>
                <a:gd name="T15" fmla="*/ 5 h 51"/>
                <a:gd name="T16" fmla="*/ 15 w 20"/>
                <a:gd name="T17" fmla="*/ 7 h 51"/>
                <a:gd name="T18" fmla="*/ 17 w 20"/>
                <a:gd name="T19" fmla="*/ 15 h 51"/>
                <a:gd name="T20" fmla="*/ 17 w 20"/>
                <a:gd name="T21" fmla="*/ 17 h 51"/>
                <a:gd name="T22" fmla="*/ 17 w 20"/>
                <a:gd name="T23" fmla="*/ 19 h 51"/>
                <a:gd name="T24" fmla="*/ 17 w 20"/>
                <a:gd name="T25" fmla="*/ 19 h 51"/>
                <a:gd name="T26" fmla="*/ 17 w 20"/>
                <a:gd name="T27" fmla="*/ 22 h 51"/>
                <a:gd name="T28" fmla="*/ 17 w 20"/>
                <a:gd name="T29" fmla="*/ 24 h 51"/>
                <a:gd name="T30" fmla="*/ 17 w 20"/>
                <a:gd name="T31" fmla="*/ 24 h 51"/>
                <a:gd name="T32" fmla="*/ 17 w 20"/>
                <a:gd name="T33" fmla="*/ 27 h 51"/>
                <a:gd name="T34" fmla="*/ 17 w 20"/>
                <a:gd name="T35" fmla="*/ 27 h 51"/>
                <a:gd name="T36" fmla="*/ 17 w 20"/>
                <a:gd name="T37" fmla="*/ 29 h 51"/>
                <a:gd name="T38" fmla="*/ 17 w 20"/>
                <a:gd name="T39" fmla="*/ 32 h 51"/>
                <a:gd name="T40" fmla="*/ 17 w 20"/>
                <a:gd name="T41" fmla="*/ 34 h 51"/>
                <a:gd name="T42" fmla="*/ 15 w 20"/>
                <a:gd name="T43" fmla="*/ 39 h 51"/>
                <a:gd name="T44" fmla="*/ 15 w 20"/>
                <a:gd name="T45" fmla="*/ 41 h 51"/>
                <a:gd name="T46" fmla="*/ 15 w 20"/>
                <a:gd name="T47" fmla="*/ 44 h 51"/>
                <a:gd name="T48" fmla="*/ 13 w 20"/>
                <a:gd name="T49" fmla="*/ 44 h 51"/>
                <a:gd name="T50" fmla="*/ 8 w 20"/>
                <a:gd name="T51" fmla="*/ 46 h 51"/>
                <a:gd name="T52" fmla="*/ 3 w 20"/>
                <a:gd name="T53" fmla="*/ 49 h 51"/>
                <a:gd name="T54" fmla="*/ 3 w 20"/>
                <a:gd name="T55" fmla="*/ 49 h 51"/>
                <a:gd name="T56" fmla="*/ 3 w 20"/>
                <a:gd name="T57" fmla="*/ 49 h 51"/>
                <a:gd name="T58" fmla="*/ 3 w 20"/>
                <a:gd name="T59" fmla="*/ 49 h 51"/>
                <a:gd name="T60" fmla="*/ 3 w 20"/>
                <a:gd name="T61" fmla="*/ 49 h 51"/>
                <a:gd name="T62" fmla="*/ 3 w 20"/>
                <a:gd name="T63" fmla="*/ 49 h 51"/>
                <a:gd name="T64" fmla="*/ 3 w 20"/>
                <a:gd name="T65" fmla="*/ 49 h 51"/>
                <a:gd name="T66" fmla="*/ 3 w 20"/>
                <a:gd name="T67" fmla="*/ 49 h 51"/>
                <a:gd name="T68" fmla="*/ 3 w 20"/>
                <a:gd name="T69" fmla="*/ 49 h 51"/>
                <a:gd name="T70" fmla="*/ 3 w 20"/>
                <a:gd name="T71" fmla="*/ 49 h 51"/>
                <a:gd name="T72" fmla="*/ 3 w 20"/>
                <a:gd name="T73" fmla="*/ 49 h 51"/>
                <a:gd name="T74" fmla="*/ 3 w 20"/>
                <a:gd name="T75" fmla="*/ 51 h 51"/>
                <a:gd name="T76" fmla="*/ 0 w 20"/>
                <a:gd name="T77" fmla="*/ 51 h 51"/>
                <a:gd name="T78" fmla="*/ 0 w 20"/>
                <a:gd name="T79" fmla="*/ 51 h 51"/>
                <a:gd name="T80" fmla="*/ 0 w 20"/>
                <a:gd name="T81" fmla="*/ 51 h 51"/>
                <a:gd name="T82" fmla="*/ 0 w 20"/>
                <a:gd name="T83" fmla="*/ 51 h 51"/>
                <a:gd name="T84" fmla="*/ 0 w 20"/>
                <a:gd name="T85" fmla="*/ 51 h 51"/>
                <a:gd name="T86" fmla="*/ 0 w 20"/>
                <a:gd name="T87" fmla="*/ 51 h 51"/>
                <a:gd name="T88" fmla="*/ 3 w 20"/>
                <a:gd name="T89" fmla="*/ 51 h 51"/>
                <a:gd name="T90" fmla="*/ 3 w 20"/>
                <a:gd name="T91" fmla="*/ 51 h 51"/>
                <a:gd name="T92" fmla="*/ 3 w 20"/>
                <a:gd name="T93" fmla="*/ 51 h 51"/>
                <a:gd name="T94" fmla="*/ 5 w 20"/>
                <a:gd name="T95" fmla="*/ 49 h 51"/>
                <a:gd name="T96" fmla="*/ 8 w 20"/>
                <a:gd name="T97" fmla="*/ 49 h 51"/>
                <a:gd name="T98" fmla="*/ 10 w 20"/>
                <a:gd name="T99" fmla="*/ 49 h 51"/>
                <a:gd name="T100" fmla="*/ 13 w 20"/>
                <a:gd name="T101" fmla="*/ 49 h 51"/>
                <a:gd name="T102" fmla="*/ 13 w 20"/>
                <a:gd name="T103" fmla="*/ 49 h 51"/>
                <a:gd name="T104" fmla="*/ 15 w 20"/>
                <a:gd name="T105" fmla="*/ 46 h 51"/>
                <a:gd name="T106" fmla="*/ 15 w 20"/>
                <a:gd name="T107" fmla="*/ 46 h 51"/>
                <a:gd name="T108" fmla="*/ 17 w 20"/>
                <a:gd name="T109" fmla="*/ 39 h 51"/>
                <a:gd name="T110" fmla="*/ 17 w 20"/>
                <a:gd name="T111" fmla="*/ 24 h 51"/>
                <a:gd name="T112" fmla="*/ 20 w 20"/>
                <a:gd name="T113" fmla="*/ 17 h 51"/>
                <a:gd name="T114" fmla="*/ 20 w 20"/>
                <a:gd name="T115" fmla="*/ 15 h 51"/>
                <a:gd name="T116" fmla="*/ 17 w 20"/>
                <a:gd name="T117" fmla="*/ 10 h 51"/>
                <a:gd name="T118" fmla="*/ 17 w 20"/>
                <a:gd name="T119" fmla="*/ 7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20" h="51">
                  <a:moveTo>
                    <a:pt x="17" y="7"/>
                  </a:moveTo>
                  <a:lnTo>
                    <a:pt x="17" y="7"/>
                  </a:lnTo>
                  <a:lnTo>
                    <a:pt x="17" y="5"/>
                  </a:lnTo>
                  <a:lnTo>
                    <a:pt x="17" y="2"/>
                  </a:lnTo>
                  <a:lnTo>
                    <a:pt x="15" y="0"/>
                  </a:lnTo>
                  <a:lnTo>
                    <a:pt x="15" y="2"/>
                  </a:lnTo>
                  <a:lnTo>
                    <a:pt x="15" y="2"/>
                  </a:lnTo>
                  <a:lnTo>
                    <a:pt x="15" y="5"/>
                  </a:lnTo>
                  <a:lnTo>
                    <a:pt x="15" y="7"/>
                  </a:lnTo>
                  <a:lnTo>
                    <a:pt x="17" y="15"/>
                  </a:lnTo>
                  <a:lnTo>
                    <a:pt x="17" y="17"/>
                  </a:lnTo>
                  <a:lnTo>
                    <a:pt x="17" y="19"/>
                  </a:lnTo>
                  <a:lnTo>
                    <a:pt x="17" y="19"/>
                  </a:lnTo>
                  <a:lnTo>
                    <a:pt x="17" y="22"/>
                  </a:lnTo>
                  <a:lnTo>
                    <a:pt x="17" y="24"/>
                  </a:lnTo>
                  <a:lnTo>
                    <a:pt x="17" y="24"/>
                  </a:lnTo>
                  <a:lnTo>
                    <a:pt x="17" y="27"/>
                  </a:lnTo>
                  <a:lnTo>
                    <a:pt x="17" y="27"/>
                  </a:lnTo>
                  <a:lnTo>
                    <a:pt x="17" y="29"/>
                  </a:lnTo>
                  <a:lnTo>
                    <a:pt x="17" y="32"/>
                  </a:lnTo>
                  <a:lnTo>
                    <a:pt x="17" y="34"/>
                  </a:lnTo>
                  <a:lnTo>
                    <a:pt x="15" y="39"/>
                  </a:lnTo>
                  <a:lnTo>
                    <a:pt x="15" y="41"/>
                  </a:lnTo>
                  <a:lnTo>
                    <a:pt x="15" y="44"/>
                  </a:lnTo>
                  <a:lnTo>
                    <a:pt x="13" y="44"/>
                  </a:lnTo>
                  <a:lnTo>
                    <a:pt x="8" y="46"/>
                  </a:lnTo>
                  <a:lnTo>
                    <a:pt x="3" y="49"/>
                  </a:lnTo>
                  <a:lnTo>
                    <a:pt x="3" y="49"/>
                  </a:lnTo>
                  <a:lnTo>
                    <a:pt x="3" y="49"/>
                  </a:lnTo>
                  <a:lnTo>
                    <a:pt x="3" y="49"/>
                  </a:lnTo>
                  <a:lnTo>
                    <a:pt x="3" y="49"/>
                  </a:lnTo>
                  <a:lnTo>
                    <a:pt x="3" y="49"/>
                  </a:lnTo>
                  <a:lnTo>
                    <a:pt x="3" y="49"/>
                  </a:lnTo>
                  <a:lnTo>
                    <a:pt x="3" y="49"/>
                  </a:lnTo>
                  <a:lnTo>
                    <a:pt x="3" y="49"/>
                  </a:lnTo>
                  <a:lnTo>
                    <a:pt x="3" y="49"/>
                  </a:lnTo>
                  <a:lnTo>
                    <a:pt x="3" y="49"/>
                  </a:lnTo>
                  <a:lnTo>
                    <a:pt x="3" y="51"/>
                  </a:lnTo>
                  <a:lnTo>
                    <a:pt x="0" y="51"/>
                  </a:lnTo>
                  <a:lnTo>
                    <a:pt x="0" y="51"/>
                  </a:lnTo>
                  <a:lnTo>
                    <a:pt x="0" y="51"/>
                  </a:lnTo>
                  <a:lnTo>
                    <a:pt x="0" y="51"/>
                  </a:lnTo>
                  <a:lnTo>
                    <a:pt x="0" y="51"/>
                  </a:lnTo>
                  <a:lnTo>
                    <a:pt x="0" y="51"/>
                  </a:lnTo>
                  <a:lnTo>
                    <a:pt x="3" y="51"/>
                  </a:lnTo>
                  <a:lnTo>
                    <a:pt x="3" y="51"/>
                  </a:lnTo>
                  <a:lnTo>
                    <a:pt x="3" y="51"/>
                  </a:lnTo>
                  <a:lnTo>
                    <a:pt x="5" y="49"/>
                  </a:lnTo>
                  <a:lnTo>
                    <a:pt x="8" y="49"/>
                  </a:lnTo>
                  <a:lnTo>
                    <a:pt x="10" y="49"/>
                  </a:lnTo>
                  <a:lnTo>
                    <a:pt x="13" y="49"/>
                  </a:lnTo>
                  <a:lnTo>
                    <a:pt x="13" y="49"/>
                  </a:lnTo>
                  <a:lnTo>
                    <a:pt x="15" y="46"/>
                  </a:lnTo>
                  <a:lnTo>
                    <a:pt x="15" y="46"/>
                  </a:lnTo>
                  <a:lnTo>
                    <a:pt x="17" y="39"/>
                  </a:lnTo>
                  <a:lnTo>
                    <a:pt x="17" y="24"/>
                  </a:lnTo>
                  <a:lnTo>
                    <a:pt x="20" y="17"/>
                  </a:lnTo>
                  <a:lnTo>
                    <a:pt x="20" y="15"/>
                  </a:lnTo>
                  <a:lnTo>
                    <a:pt x="17" y="10"/>
                  </a:lnTo>
                  <a:lnTo>
                    <a:pt x="17" y="7"/>
                  </a:lnTo>
                </a:path>
              </a:pathLst>
            </a:custGeom>
            <a:noFill/>
            <a:ln w="5">
              <a:solidFill>
                <a:srgbClr val="808285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200" dirty="0"/>
            </a:p>
          </p:txBody>
        </p:sp>
        <p:sp>
          <p:nvSpPr>
            <p:cNvPr id="62" name="Freeform 453">
              <a:extLst>
                <a:ext uri="{FF2B5EF4-FFF2-40B4-BE49-F238E27FC236}">
                  <a16:creationId xmlns:a16="http://schemas.microsoft.com/office/drawing/2014/main" id="{E3F92AF0-E3BE-4C6C-9431-A8C6F976BCC1}"/>
                </a:ext>
              </a:extLst>
            </p:cNvPr>
            <p:cNvSpPr>
              <a:spLocks/>
            </p:cNvSpPr>
            <p:nvPr/>
          </p:nvSpPr>
          <p:spPr bwMode="auto">
            <a:xfrm>
              <a:off x="6891209" y="5195478"/>
              <a:ext cx="14284" cy="7123"/>
            </a:xfrm>
            <a:custGeom>
              <a:avLst/>
              <a:gdLst>
                <a:gd name="T0" fmla="*/ 7 w 9"/>
                <a:gd name="T1" fmla="*/ 2 h 4"/>
                <a:gd name="T2" fmla="*/ 2 w 9"/>
                <a:gd name="T3" fmla="*/ 0 h 4"/>
                <a:gd name="T4" fmla="*/ 0 w 9"/>
                <a:gd name="T5" fmla="*/ 0 h 4"/>
                <a:gd name="T6" fmla="*/ 0 w 9"/>
                <a:gd name="T7" fmla="*/ 2 h 4"/>
                <a:gd name="T8" fmla="*/ 2 w 9"/>
                <a:gd name="T9" fmla="*/ 2 h 4"/>
                <a:gd name="T10" fmla="*/ 4 w 9"/>
                <a:gd name="T11" fmla="*/ 2 h 4"/>
                <a:gd name="T12" fmla="*/ 7 w 9"/>
                <a:gd name="T13" fmla="*/ 4 h 4"/>
                <a:gd name="T14" fmla="*/ 7 w 9"/>
                <a:gd name="T15" fmla="*/ 4 h 4"/>
                <a:gd name="T16" fmla="*/ 9 w 9"/>
                <a:gd name="T17" fmla="*/ 4 h 4"/>
                <a:gd name="T18" fmla="*/ 9 w 9"/>
                <a:gd name="T19" fmla="*/ 4 h 4"/>
                <a:gd name="T20" fmla="*/ 7 w 9"/>
                <a:gd name="T21" fmla="*/ 2 h 4"/>
                <a:gd name="T22" fmla="*/ 7 w 9"/>
                <a:gd name="T23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" h="4">
                  <a:moveTo>
                    <a:pt x="7" y="2"/>
                  </a:moveTo>
                  <a:lnTo>
                    <a:pt x="2" y="0"/>
                  </a:lnTo>
                  <a:lnTo>
                    <a:pt x="0" y="0"/>
                  </a:lnTo>
                  <a:lnTo>
                    <a:pt x="0" y="2"/>
                  </a:lnTo>
                  <a:lnTo>
                    <a:pt x="2" y="2"/>
                  </a:lnTo>
                  <a:lnTo>
                    <a:pt x="4" y="2"/>
                  </a:lnTo>
                  <a:lnTo>
                    <a:pt x="7" y="4"/>
                  </a:lnTo>
                  <a:lnTo>
                    <a:pt x="7" y="4"/>
                  </a:lnTo>
                  <a:lnTo>
                    <a:pt x="9" y="4"/>
                  </a:lnTo>
                  <a:lnTo>
                    <a:pt x="9" y="4"/>
                  </a:lnTo>
                  <a:lnTo>
                    <a:pt x="7" y="2"/>
                  </a:lnTo>
                  <a:lnTo>
                    <a:pt x="7" y="2"/>
                  </a:lnTo>
                </a:path>
              </a:pathLst>
            </a:custGeom>
            <a:noFill/>
            <a:ln w="5">
              <a:solidFill>
                <a:srgbClr val="808285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200" dirty="0"/>
            </a:p>
          </p:txBody>
        </p:sp>
        <p:sp>
          <p:nvSpPr>
            <p:cNvPr id="63" name="Freeform 454">
              <a:extLst>
                <a:ext uri="{FF2B5EF4-FFF2-40B4-BE49-F238E27FC236}">
                  <a16:creationId xmlns:a16="http://schemas.microsoft.com/office/drawing/2014/main" id="{FFB2FB3E-BCBD-4B74-83DD-34C211704A8E}"/>
                </a:ext>
              </a:extLst>
            </p:cNvPr>
            <p:cNvSpPr>
              <a:spLocks/>
            </p:cNvSpPr>
            <p:nvPr/>
          </p:nvSpPr>
          <p:spPr bwMode="auto">
            <a:xfrm>
              <a:off x="6905492" y="5159860"/>
              <a:ext cx="34915" cy="51646"/>
            </a:xfrm>
            <a:custGeom>
              <a:avLst/>
              <a:gdLst>
                <a:gd name="T0" fmla="*/ 20 w 22"/>
                <a:gd name="T1" fmla="*/ 2 h 29"/>
                <a:gd name="T2" fmla="*/ 20 w 22"/>
                <a:gd name="T3" fmla="*/ 2 h 29"/>
                <a:gd name="T4" fmla="*/ 15 w 22"/>
                <a:gd name="T5" fmla="*/ 5 h 29"/>
                <a:gd name="T6" fmla="*/ 10 w 22"/>
                <a:gd name="T7" fmla="*/ 10 h 29"/>
                <a:gd name="T8" fmla="*/ 8 w 22"/>
                <a:gd name="T9" fmla="*/ 12 h 29"/>
                <a:gd name="T10" fmla="*/ 5 w 22"/>
                <a:gd name="T11" fmla="*/ 20 h 29"/>
                <a:gd name="T12" fmla="*/ 0 w 22"/>
                <a:gd name="T13" fmla="*/ 24 h 29"/>
                <a:gd name="T14" fmla="*/ 0 w 22"/>
                <a:gd name="T15" fmla="*/ 27 h 29"/>
                <a:gd name="T16" fmla="*/ 0 w 22"/>
                <a:gd name="T17" fmla="*/ 29 h 29"/>
                <a:gd name="T18" fmla="*/ 0 w 22"/>
                <a:gd name="T19" fmla="*/ 27 h 29"/>
                <a:gd name="T20" fmla="*/ 5 w 22"/>
                <a:gd name="T21" fmla="*/ 17 h 29"/>
                <a:gd name="T22" fmla="*/ 10 w 22"/>
                <a:gd name="T23" fmla="*/ 12 h 29"/>
                <a:gd name="T24" fmla="*/ 13 w 22"/>
                <a:gd name="T25" fmla="*/ 7 h 29"/>
                <a:gd name="T26" fmla="*/ 15 w 22"/>
                <a:gd name="T27" fmla="*/ 7 h 29"/>
                <a:gd name="T28" fmla="*/ 17 w 22"/>
                <a:gd name="T29" fmla="*/ 7 h 29"/>
                <a:gd name="T30" fmla="*/ 20 w 22"/>
                <a:gd name="T31" fmla="*/ 2 h 29"/>
                <a:gd name="T32" fmla="*/ 22 w 22"/>
                <a:gd name="T33" fmla="*/ 2 h 29"/>
                <a:gd name="T34" fmla="*/ 22 w 22"/>
                <a:gd name="T35" fmla="*/ 0 h 29"/>
                <a:gd name="T36" fmla="*/ 22 w 22"/>
                <a:gd name="T37" fmla="*/ 0 h 29"/>
                <a:gd name="T38" fmla="*/ 20 w 22"/>
                <a:gd name="T39" fmla="*/ 0 h 29"/>
                <a:gd name="T40" fmla="*/ 20 w 22"/>
                <a:gd name="T41" fmla="*/ 0 h 29"/>
                <a:gd name="T42" fmla="*/ 20 w 22"/>
                <a:gd name="T43" fmla="*/ 2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22" h="29">
                  <a:moveTo>
                    <a:pt x="20" y="2"/>
                  </a:moveTo>
                  <a:lnTo>
                    <a:pt x="20" y="2"/>
                  </a:lnTo>
                  <a:lnTo>
                    <a:pt x="15" y="5"/>
                  </a:lnTo>
                  <a:lnTo>
                    <a:pt x="10" y="10"/>
                  </a:lnTo>
                  <a:lnTo>
                    <a:pt x="8" y="12"/>
                  </a:lnTo>
                  <a:lnTo>
                    <a:pt x="5" y="20"/>
                  </a:lnTo>
                  <a:lnTo>
                    <a:pt x="0" y="24"/>
                  </a:lnTo>
                  <a:lnTo>
                    <a:pt x="0" y="27"/>
                  </a:lnTo>
                  <a:lnTo>
                    <a:pt x="0" y="29"/>
                  </a:lnTo>
                  <a:lnTo>
                    <a:pt x="0" y="27"/>
                  </a:lnTo>
                  <a:lnTo>
                    <a:pt x="5" y="17"/>
                  </a:lnTo>
                  <a:lnTo>
                    <a:pt x="10" y="12"/>
                  </a:lnTo>
                  <a:lnTo>
                    <a:pt x="13" y="7"/>
                  </a:lnTo>
                  <a:lnTo>
                    <a:pt x="15" y="7"/>
                  </a:lnTo>
                  <a:lnTo>
                    <a:pt x="17" y="7"/>
                  </a:lnTo>
                  <a:lnTo>
                    <a:pt x="20" y="2"/>
                  </a:lnTo>
                  <a:lnTo>
                    <a:pt x="22" y="2"/>
                  </a:lnTo>
                  <a:lnTo>
                    <a:pt x="22" y="0"/>
                  </a:lnTo>
                  <a:lnTo>
                    <a:pt x="22" y="0"/>
                  </a:lnTo>
                  <a:lnTo>
                    <a:pt x="20" y="0"/>
                  </a:lnTo>
                  <a:lnTo>
                    <a:pt x="20" y="0"/>
                  </a:lnTo>
                  <a:lnTo>
                    <a:pt x="20" y="2"/>
                  </a:lnTo>
                </a:path>
              </a:pathLst>
            </a:custGeom>
            <a:noFill/>
            <a:ln w="5">
              <a:solidFill>
                <a:srgbClr val="808285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200" dirty="0"/>
            </a:p>
          </p:txBody>
        </p:sp>
        <p:sp>
          <p:nvSpPr>
            <p:cNvPr id="64" name="Freeform 455">
              <a:extLst>
                <a:ext uri="{FF2B5EF4-FFF2-40B4-BE49-F238E27FC236}">
                  <a16:creationId xmlns:a16="http://schemas.microsoft.com/office/drawing/2014/main" id="{896FF9D7-3F8B-4EEC-969F-DAC4695DF7EC}"/>
                </a:ext>
              </a:extLst>
            </p:cNvPr>
            <p:cNvSpPr>
              <a:spLocks/>
            </p:cNvSpPr>
            <p:nvPr/>
          </p:nvSpPr>
          <p:spPr bwMode="auto">
            <a:xfrm>
              <a:off x="6843598" y="5195478"/>
              <a:ext cx="47611" cy="7123"/>
            </a:xfrm>
            <a:custGeom>
              <a:avLst/>
              <a:gdLst>
                <a:gd name="T0" fmla="*/ 13 w 30"/>
                <a:gd name="T1" fmla="*/ 0 h 4"/>
                <a:gd name="T2" fmla="*/ 8 w 30"/>
                <a:gd name="T3" fmla="*/ 2 h 4"/>
                <a:gd name="T4" fmla="*/ 3 w 30"/>
                <a:gd name="T5" fmla="*/ 2 h 4"/>
                <a:gd name="T6" fmla="*/ 0 w 30"/>
                <a:gd name="T7" fmla="*/ 2 h 4"/>
                <a:gd name="T8" fmla="*/ 0 w 30"/>
                <a:gd name="T9" fmla="*/ 4 h 4"/>
                <a:gd name="T10" fmla="*/ 8 w 30"/>
                <a:gd name="T11" fmla="*/ 2 h 4"/>
                <a:gd name="T12" fmla="*/ 13 w 30"/>
                <a:gd name="T13" fmla="*/ 2 h 4"/>
                <a:gd name="T14" fmla="*/ 17 w 30"/>
                <a:gd name="T15" fmla="*/ 0 h 4"/>
                <a:gd name="T16" fmla="*/ 20 w 30"/>
                <a:gd name="T17" fmla="*/ 0 h 4"/>
                <a:gd name="T18" fmla="*/ 27 w 30"/>
                <a:gd name="T19" fmla="*/ 0 h 4"/>
                <a:gd name="T20" fmla="*/ 30 w 30"/>
                <a:gd name="T21" fmla="*/ 0 h 4"/>
                <a:gd name="T22" fmla="*/ 30 w 30"/>
                <a:gd name="T23" fmla="*/ 0 h 4"/>
                <a:gd name="T24" fmla="*/ 25 w 30"/>
                <a:gd name="T25" fmla="*/ 0 h 4"/>
                <a:gd name="T26" fmla="*/ 20 w 30"/>
                <a:gd name="T27" fmla="*/ 0 h 4"/>
                <a:gd name="T28" fmla="*/ 13 w 30"/>
                <a:gd name="T2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30" h="4">
                  <a:moveTo>
                    <a:pt x="13" y="0"/>
                  </a:moveTo>
                  <a:lnTo>
                    <a:pt x="8" y="2"/>
                  </a:lnTo>
                  <a:lnTo>
                    <a:pt x="3" y="2"/>
                  </a:lnTo>
                  <a:lnTo>
                    <a:pt x="0" y="2"/>
                  </a:lnTo>
                  <a:lnTo>
                    <a:pt x="0" y="4"/>
                  </a:lnTo>
                  <a:lnTo>
                    <a:pt x="8" y="2"/>
                  </a:lnTo>
                  <a:lnTo>
                    <a:pt x="13" y="2"/>
                  </a:lnTo>
                  <a:lnTo>
                    <a:pt x="17" y="0"/>
                  </a:lnTo>
                  <a:lnTo>
                    <a:pt x="20" y="0"/>
                  </a:lnTo>
                  <a:lnTo>
                    <a:pt x="27" y="0"/>
                  </a:lnTo>
                  <a:lnTo>
                    <a:pt x="30" y="0"/>
                  </a:lnTo>
                  <a:lnTo>
                    <a:pt x="30" y="0"/>
                  </a:lnTo>
                  <a:lnTo>
                    <a:pt x="25" y="0"/>
                  </a:lnTo>
                  <a:lnTo>
                    <a:pt x="20" y="0"/>
                  </a:lnTo>
                  <a:lnTo>
                    <a:pt x="13" y="0"/>
                  </a:lnTo>
                </a:path>
              </a:pathLst>
            </a:custGeom>
            <a:noFill/>
            <a:ln w="5">
              <a:solidFill>
                <a:srgbClr val="808285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200" dirty="0"/>
            </a:p>
          </p:txBody>
        </p:sp>
        <p:sp>
          <p:nvSpPr>
            <p:cNvPr id="65" name="Freeform 456">
              <a:extLst>
                <a:ext uri="{FF2B5EF4-FFF2-40B4-BE49-F238E27FC236}">
                  <a16:creationId xmlns:a16="http://schemas.microsoft.com/office/drawing/2014/main" id="{2BA73CCD-4996-433E-A81D-141470A3BD65}"/>
                </a:ext>
              </a:extLst>
            </p:cNvPr>
            <p:cNvSpPr>
              <a:spLocks/>
            </p:cNvSpPr>
            <p:nvPr/>
          </p:nvSpPr>
          <p:spPr bwMode="auto">
            <a:xfrm>
              <a:off x="6781702" y="5220410"/>
              <a:ext cx="31741" cy="26714"/>
            </a:xfrm>
            <a:custGeom>
              <a:avLst/>
              <a:gdLst>
                <a:gd name="T0" fmla="*/ 15 w 20"/>
                <a:gd name="T1" fmla="*/ 3 h 15"/>
                <a:gd name="T2" fmla="*/ 15 w 20"/>
                <a:gd name="T3" fmla="*/ 3 h 15"/>
                <a:gd name="T4" fmla="*/ 8 w 20"/>
                <a:gd name="T5" fmla="*/ 7 h 15"/>
                <a:gd name="T6" fmla="*/ 5 w 20"/>
                <a:gd name="T7" fmla="*/ 10 h 15"/>
                <a:gd name="T8" fmla="*/ 3 w 20"/>
                <a:gd name="T9" fmla="*/ 12 h 15"/>
                <a:gd name="T10" fmla="*/ 0 w 20"/>
                <a:gd name="T11" fmla="*/ 15 h 15"/>
                <a:gd name="T12" fmla="*/ 3 w 20"/>
                <a:gd name="T13" fmla="*/ 12 h 15"/>
                <a:gd name="T14" fmla="*/ 8 w 20"/>
                <a:gd name="T15" fmla="*/ 7 h 15"/>
                <a:gd name="T16" fmla="*/ 10 w 20"/>
                <a:gd name="T17" fmla="*/ 7 h 15"/>
                <a:gd name="T18" fmla="*/ 10 w 20"/>
                <a:gd name="T19" fmla="*/ 7 h 15"/>
                <a:gd name="T20" fmla="*/ 13 w 20"/>
                <a:gd name="T21" fmla="*/ 5 h 15"/>
                <a:gd name="T22" fmla="*/ 17 w 20"/>
                <a:gd name="T23" fmla="*/ 3 h 15"/>
                <a:gd name="T24" fmla="*/ 20 w 20"/>
                <a:gd name="T25" fmla="*/ 0 h 15"/>
                <a:gd name="T26" fmla="*/ 20 w 20"/>
                <a:gd name="T27" fmla="*/ 0 h 15"/>
                <a:gd name="T28" fmla="*/ 20 w 20"/>
                <a:gd name="T29" fmla="*/ 0 h 15"/>
                <a:gd name="T30" fmla="*/ 20 w 20"/>
                <a:gd name="T31" fmla="*/ 0 h 15"/>
                <a:gd name="T32" fmla="*/ 20 w 20"/>
                <a:gd name="T33" fmla="*/ 0 h 15"/>
                <a:gd name="T34" fmla="*/ 20 w 20"/>
                <a:gd name="T35" fmla="*/ 0 h 15"/>
                <a:gd name="T36" fmla="*/ 17 w 20"/>
                <a:gd name="T37" fmla="*/ 3 h 15"/>
                <a:gd name="T38" fmla="*/ 15 w 20"/>
                <a:gd name="T39" fmla="*/ 3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0" h="15">
                  <a:moveTo>
                    <a:pt x="15" y="3"/>
                  </a:moveTo>
                  <a:lnTo>
                    <a:pt x="15" y="3"/>
                  </a:lnTo>
                  <a:lnTo>
                    <a:pt x="8" y="7"/>
                  </a:lnTo>
                  <a:lnTo>
                    <a:pt x="5" y="10"/>
                  </a:lnTo>
                  <a:lnTo>
                    <a:pt x="3" y="12"/>
                  </a:lnTo>
                  <a:lnTo>
                    <a:pt x="0" y="15"/>
                  </a:lnTo>
                  <a:lnTo>
                    <a:pt x="3" y="12"/>
                  </a:lnTo>
                  <a:lnTo>
                    <a:pt x="8" y="7"/>
                  </a:lnTo>
                  <a:lnTo>
                    <a:pt x="10" y="7"/>
                  </a:lnTo>
                  <a:lnTo>
                    <a:pt x="10" y="7"/>
                  </a:lnTo>
                  <a:lnTo>
                    <a:pt x="13" y="5"/>
                  </a:lnTo>
                  <a:lnTo>
                    <a:pt x="17" y="3"/>
                  </a:lnTo>
                  <a:lnTo>
                    <a:pt x="20" y="0"/>
                  </a:lnTo>
                  <a:lnTo>
                    <a:pt x="20" y="0"/>
                  </a:lnTo>
                  <a:lnTo>
                    <a:pt x="20" y="0"/>
                  </a:lnTo>
                  <a:lnTo>
                    <a:pt x="20" y="0"/>
                  </a:lnTo>
                  <a:lnTo>
                    <a:pt x="20" y="0"/>
                  </a:lnTo>
                  <a:lnTo>
                    <a:pt x="20" y="0"/>
                  </a:lnTo>
                  <a:lnTo>
                    <a:pt x="17" y="3"/>
                  </a:lnTo>
                  <a:lnTo>
                    <a:pt x="15" y="3"/>
                  </a:lnTo>
                </a:path>
              </a:pathLst>
            </a:custGeom>
            <a:noFill/>
            <a:ln w="5">
              <a:solidFill>
                <a:srgbClr val="808285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200" dirty="0"/>
            </a:p>
          </p:txBody>
        </p:sp>
        <p:sp>
          <p:nvSpPr>
            <p:cNvPr id="66" name="Freeform 457">
              <a:extLst>
                <a:ext uri="{FF2B5EF4-FFF2-40B4-BE49-F238E27FC236}">
                  <a16:creationId xmlns:a16="http://schemas.microsoft.com/office/drawing/2014/main" id="{D589FDF9-49AA-4967-8D7B-2EF2C33C3767}"/>
                </a:ext>
              </a:extLst>
            </p:cNvPr>
            <p:cNvSpPr>
              <a:spLocks/>
            </p:cNvSpPr>
            <p:nvPr/>
          </p:nvSpPr>
          <p:spPr bwMode="auto">
            <a:xfrm>
              <a:off x="6592844" y="5437676"/>
              <a:ext cx="0" cy="8905"/>
            </a:xfrm>
            <a:custGeom>
              <a:avLst/>
              <a:gdLst>
                <a:gd name="T0" fmla="*/ 2 h 5"/>
                <a:gd name="T1" fmla="*/ 2 h 5"/>
                <a:gd name="T2" fmla="*/ 0 h 5"/>
                <a:gd name="T3" fmla="*/ 0 h 5"/>
                <a:gd name="T4" fmla="*/ 0 h 5"/>
                <a:gd name="T5" fmla="*/ 2 h 5"/>
                <a:gd name="T6" fmla="*/ 2 h 5"/>
                <a:gd name="T7" fmla="*/ 5 h 5"/>
                <a:gd name="T8" fmla="*/ 5 h 5"/>
                <a:gd name="T9" fmla="*/ 5 h 5"/>
                <a:gd name="T10" fmla="*/ 2 h 5"/>
                <a:gd name="T11" fmla="*/ 2 h 5"/>
              </a:gdLst>
              <a:ahLst/>
              <a:cxnLst>
                <a:cxn ang="0">
                  <a:pos x="0" y="T0"/>
                </a:cxn>
                <a:cxn ang="0">
                  <a:pos x="0" y="T1"/>
                </a:cxn>
                <a:cxn ang="0">
                  <a:pos x="0" y="T2"/>
                </a:cxn>
                <a:cxn ang="0">
                  <a:pos x="0" y="T3"/>
                </a:cxn>
                <a:cxn ang="0">
                  <a:pos x="0" y="T4"/>
                </a:cxn>
                <a:cxn ang="0">
                  <a:pos x="0" y="T5"/>
                </a:cxn>
                <a:cxn ang="0">
                  <a:pos x="0" y="T6"/>
                </a:cxn>
                <a:cxn ang="0">
                  <a:pos x="0" y="T7"/>
                </a:cxn>
                <a:cxn ang="0">
                  <a:pos x="0" y="T8"/>
                </a:cxn>
                <a:cxn ang="0">
                  <a:pos x="0" y="T9"/>
                </a:cxn>
                <a:cxn ang="0">
                  <a:pos x="0" y="T10"/>
                </a:cxn>
                <a:cxn ang="0">
                  <a:pos x="0" y="T11"/>
                </a:cxn>
              </a:cxnLst>
              <a:rect l="0" t="0" r="r" b="b"/>
              <a:pathLst>
                <a:path h="5">
                  <a:moveTo>
                    <a:pt x="0" y="2"/>
                  </a:moveTo>
                  <a:lnTo>
                    <a:pt x="0" y="2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2"/>
                  </a:lnTo>
                  <a:lnTo>
                    <a:pt x="0" y="2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2"/>
                  </a:lnTo>
                  <a:lnTo>
                    <a:pt x="0" y="2"/>
                  </a:lnTo>
                </a:path>
              </a:pathLst>
            </a:custGeom>
            <a:noFill/>
            <a:ln w="5">
              <a:solidFill>
                <a:srgbClr val="808285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200" dirty="0"/>
            </a:p>
          </p:txBody>
        </p:sp>
        <p:sp>
          <p:nvSpPr>
            <p:cNvPr id="67" name="Freeform 458">
              <a:extLst>
                <a:ext uri="{FF2B5EF4-FFF2-40B4-BE49-F238E27FC236}">
                  <a16:creationId xmlns:a16="http://schemas.microsoft.com/office/drawing/2014/main" id="{C7626066-02EE-4074-BD60-CFE224127365}"/>
                </a:ext>
              </a:extLst>
            </p:cNvPr>
            <p:cNvSpPr>
              <a:spLocks/>
            </p:cNvSpPr>
            <p:nvPr/>
          </p:nvSpPr>
          <p:spPr bwMode="auto">
            <a:xfrm>
              <a:off x="6356373" y="5745767"/>
              <a:ext cx="7936" cy="35617"/>
            </a:xfrm>
            <a:custGeom>
              <a:avLst/>
              <a:gdLst>
                <a:gd name="T0" fmla="*/ 0 w 5"/>
                <a:gd name="T1" fmla="*/ 12 h 20"/>
                <a:gd name="T2" fmla="*/ 0 w 5"/>
                <a:gd name="T3" fmla="*/ 20 h 20"/>
                <a:gd name="T4" fmla="*/ 0 w 5"/>
                <a:gd name="T5" fmla="*/ 20 h 20"/>
                <a:gd name="T6" fmla="*/ 3 w 5"/>
                <a:gd name="T7" fmla="*/ 20 h 20"/>
                <a:gd name="T8" fmla="*/ 3 w 5"/>
                <a:gd name="T9" fmla="*/ 17 h 20"/>
                <a:gd name="T10" fmla="*/ 3 w 5"/>
                <a:gd name="T11" fmla="*/ 15 h 20"/>
                <a:gd name="T12" fmla="*/ 3 w 5"/>
                <a:gd name="T13" fmla="*/ 15 h 20"/>
                <a:gd name="T14" fmla="*/ 3 w 5"/>
                <a:gd name="T15" fmla="*/ 12 h 20"/>
                <a:gd name="T16" fmla="*/ 3 w 5"/>
                <a:gd name="T17" fmla="*/ 7 h 20"/>
                <a:gd name="T18" fmla="*/ 3 w 5"/>
                <a:gd name="T19" fmla="*/ 7 h 20"/>
                <a:gd name="T20" fmla="*/ 5 w 5"/>
                <a:gd name="T21" fmla="*/ 3 h 20"/>
                <a:gd name="T22" fmla="*/ 5 w 5"/>
                <a:gd name="T23" fmla="*/ 3 h 20"/>
                <a:gd name="T24" fmla="*/ 5 w 5"/>
                <a:gd name="T25" fmla="*/ 0 h 20"/>
                <a:gd name="T26" fmla="*/ 5 w 5"/>
                <a:gd name="T27" fmla="*/ 0 h 20"/>
                <a:gd name="T28" fmla="*/ 3 w 5"/>
                <a:gd name="T29" fmla="*/ 3 h 20"/>
                <a:gd name="T30" fmla="*/ 0 w 5"/>
                <a:gd name="T31" fmla="*/ 5 h 20"/>
                <a:gd name="T32" fmla="*/ 0 w 5"/>
                <a:gd name="T33" fmla="*/ 7 h 20"/>
                <a:gd name="T34" fmla="*/ 0 w 5"/>
                <a:gd name="T35" fmla="*/ 7 h 20"/>
                <a:gd name="T36" fmla="*/ 0 w 5"/>
                <a:gd name="T37" fmla="*/ 10 h 20"/>
                <a:gd name="T38" fmla="*/ 0 w 5"/>
                <a:gd name="T39" fmla="*/ 10 h 20"/>
                <a:gd name="T40" fmla="*/ 0 w 5"/>
                <a:gd name="T41" fmla="*/ 12 h 20"/>
                <a:gd name="T42" fmla="*/ 0 w 5"/>
                <a:gd name="T43" fmla="*/ 12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5" h="20">
                  <a:moveTo>
                    <a:pt x="0" y="12"/>
                  </a:moveTo>
                  <a:lnTo>
                    <a:pt x="0" y="20"/>
                  </a:lnTo>
                  <a:lnTo>
                    <a:pt x="0" y="20"/>
                  </a:lnTo>
                  <a:lnTo>
                    <a:pt x="3" y="20"/>
                  </a:lnTo>
                  <a:lnTo>
                    <a:pt x="3" y="17"/>
                  </a:lnTo>
                  <a:lnTo>
                    <a:pt x="3" y="15"/>
                  </a:lnTo>
                  <a:lnTo>
                    <a:pt x="3" y="15"/>
                  </a:lnTo>
                  <a:lnTo>
                    <a:pt x="3" y="12"/>
                  </a:lnTo>
                  <a:lnTo>
                    <a:pt x="3" y="7"/>
                  </a:lnTo>
                  <a:lnTo>
                    <a:pt x="3" y="7"/>
                  </a:lnTo>
                  <a:lnTo>
                    <a:pt x="5" y="3"/>
                  </a:lnTo>
                  <a:lnTo>
                    <a:pt x="5" y="3"/>
                  </a:lnTo>
                  <a:lnTo>
                    <a:pt x="5" y="0"/>
                  </a:lnTo>
                  <a:lnTo>
                    <a:pt x="5" y="0"/>
                  </a:lnTo>
                  <a:lnTo>
                    <a:pt x="3" y="3"/>
                  </a:lnTo>
                  <a:lnTo>
                    <a:pt x="0" y="5"/>
                  </a:lnTo>
                  <a:lnTo>
                    <a:pt x="0" y="7"/>
                  </a:lnTo>
                  <a:lnTo>
                    <a:pt x="0" y="7"/>
                  </a:lnTo>
                  <a:lnTo>
                    <a:pt x="0" y="10"/>
                  </a:lnTo>
                  <a:lnTo>
                    <a:pt x="0" y="10"/>
                  </a:lnTo>
                  <a:lnTo>
                    <a:pt x="0" y="12"/>
                  </a:lnTo>
                  <a:lnTo>
                    <a:pt x="0" y="12"/>
                  </a:lnTo>
                </a:path>
              </a:pathLst>
            </a:custGeom>
            <a:noFill/>
            <a:ln w="5">
              <a:solidFill>
                <a:srgbClr val="808285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200" dirty="0"/>
            </a:p>
          </p:txBody>
        </p:sp>
        <p:sp>
          <p:nvSpPr>
            <p:cNvPr id="68" name="Freeform 459">
              <a:extLst>
                <a:ext uri="{FF2B5EF4-FFF2-40B4-BE49-F238E27FC236}">
                  <a16:creationId xmlns:a16="http://schemas.microsoft.com/office/drawing/2014/main" id="{EA7F6D92-3F61-4E99-B277-080034694390}"/>
                </a:ext>
              </a:extLst>
            </p:cNvPr>
            <p:cNvSpPr>
              <a:spLocks/>
            </p:cNvSpPr>
            <p:nvPr/>
          </p:nvSpPr>
          <p:spPr bwMode="auto">
            <a:xfrm>
              <a:off x="6437313" y="6084133"/>
              <a:ext cx="15870" cy="51646"/>
            </a:xfrm>
            <a:custGeom>
              <a:avLst/>
              <a:gdLst>
                <a:gd name="T0" fmla="*/ 5 w 10"/>
                <a:gd name="T1" fmla="*/ 3 h 29"/>
                <a:gd name="T2" fmla="*/ 3 w 10"/>
                <a:gd name="T3" fmla="*/ 3 h 29"/>
                <a:gd name="T4" fmla="*/ 3 w 10"/>
                <a:gd name="T5" fmla="*/ 3 h 29"/>
                <a:gd name="T6" fmla="*/ 3 w 10"/>
                <a:gd name="T7" fmla="*/ 5 h 29"/>
                <a:gd name="T8" fmla="*/ 0 w 10"/>
                <a:gd name="T9" fmla="*/ 5 h 29"/>
                <a:gd name="T10" fmla="*/ 0 w 10"/>
                <a:gd name="T11" fmla="*/ 8 h 29"/>
                <a:gd name="T12" fmla="*/ 0 w 10"/>
                <a:gd name="T13" fmla="*/ 10 h 29"/>
                <a:gd name="T14" fmla="*/ 3 w 10"/>
                <a:gd name="T15" fmla="*/ 10 h 29"/>
                <a:gd name="T16" fmla="*/ 3 w 10"/>
                <a:gd name="T17" fmla="*/ 17 h 29"/>
                <a:gd name="T18" fmla="*/ 3 w 10"/>
                <a:gd name="T19" fmla="*/ 17 h 29"/>
                <a:gd name="T20" fmla="*/ 3 w 10"/>
                <a:gd name="T21" fmla="*/ 20 h 29"/>
                <a:gd name="T22" fmla="*/ 5 w 10"/>
                <a:gd name="T23" fmla="*/ 27 h 29"/>
                <a:gd name="T24" fmla="*/ 8 w 10"/>
                <a:gd name="T25" fmla="*/ 29 h 29"/>
                <a:gd name="T26" fmla="*/ 8 w 10"/>
                <a:gd name="T27" fmla="*/ 29 h 29"/>
                <a:gd name="T28" fmla="*/ 8 w 10"/>
                <a:gd name="T29" fmla="*/ 27 h 29"/>
                <a:gd name="T30" fmla="*/ 5 w 10"/>
                <a:gd name="T31" fmla="*/ 25 h 29"/>
                <a:gd name="T32" fmla="*/ 5 w 10"/>
                <a:gd name="T33" fmla="*/ 25 h 29"/>
                <a:gd name="T34" fmla="*/ 5 w 10"/>
                <a:gd name="T35" fmla="*/ 25 h 29"/>
                <a:gd name="T36" fmla="*/ 5 w 10"/>
                <a:gd name="T37" fmla="*/ 22 h 29"/>
                <a:gd name="T38" fmla="*/ 8 w 10"/>
                <a:gd name="T39" fmla="*/ 12 h 29"/>
                <a:gd name="T40" fmla="*/ 8 w 10"/>
                <a:gd name="T41" fmla="*/ 10 h 29"/>
                <a:gd name="T42" fmla="*/ 10 w 10"/>
                <a:gd name="T43" fmla="*/ 5 h 29"/>
                <a:gd name="T44" fmla="*/ 10 w 10"/>
                <a:gd name="T45" fmla="*/ 3 h 29"/>
                <a:gd name="T46" fmla="*/ 8 w 10"/>
                <a:gd name="T47" fmla="*/ 0 h 29"/>
                <a:gd name="T48" fmla="*/ 8 w 10"/>
                <a:gd name="T49" fmla="*/ 0 h 29"/>
                <a:gd name="T50" fmla="*/ 8 w 10"/>
                <a:gd name="T51" fmla="*/ 0 h 29"/>
                <a:gd name="T52" fmla="*/ 5 w 10"/>
                <a:gd name="T53" fmla="*/ 3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10" h="29">
                  <a:moveTo>
                    <a:pt x="5" y="3"/>
                  </a:moveTo>
                  <a:lnTo>
                    <a:pt x="3" y="3"/>
                  </a:lnTo>
                  <a:lnTo>
                    <a:pt x="3" y="3"/>
                  </a:lnTo>
                  <a:lnTo>
                    <a:pt x="3" y="5"/>
                  </a:lnTo>
                  <a:lnTo>
                    <a:pt x="0" y="5"/>
                  </a:lnTo>
                  <a:lnTo>
                    <a:pt x="0" y="8"/>
                  </a:lnTo>
                  <a:lnTo>
                    <a:pt x="0" y="10"/>
                  </a:lnTo>
                  <a:lnTo>
                    <a:pt x="3" y="10"/>
                  </a:lnTo>
                  <a:lnTo>
                    <a:pt x="3" y="17"/>
                  </a:lnTo>
                  <a:lnTo>
                    <a:pt x="3" y="17"/>
                  </a:lnTo>
                  <a:lnTo>
                    <a:pt x="3" y="20"/>
                  </a:lnTo>
                  <a:lnTo>
                    <a:pt x="5" y="27"/>
                  </a:lnTo>
                  <a:lnTo>
                    <a:pt x="8" y="29"/>
                  </a:lnTo>
                  <a:lnTo>
                    <a:pt x="8" y="29"/>
                  </a:lnTo>
                  <a:lnTo>
                    <a:pt x="8" y="27"/>
                  </a:lnTo>
                  <a:lnTo>
                    <a:pt x="5" y="25"/>
                  </a:lnTo>
                  <a:lnTo>
                    <a:pt x="5" y="25"/>
                  </a:lnTo>
                  <a:lnTo>
                    <a:pt x="5" y="25"/>
                  </a:lnTo>
                  <a:lnTo>
                    <a:pt x="5" y="22"/>
                  </a:lnTo>
                  <a:lnTo>
                    <a:pt x="8" y="12"/>
                  </a:lnTo>
                  <a:lnTo>
                    <a:pt x="8" y="10"/>
                  </a:lnTo>
                  <a:lnTo>
                    <a:pt x="10" y="5"/>
                  </a:lnTo>
                  <a:lnTo>
                    <a:pt x="10" y="3"/>
                  </a:lnTo>
                  <a:lnTo>
                    <a:pt x="8" y="0"/>
                  </a:lnTo>
                  <a:lnTo>
                    <a:pt x="8" y="0"/>
                  </a:lnTo>
                  <a:lnTo>
                    <a:pt x="8" y="0"/>
                  </a:lnTo>
                  <a:lnTo>
                    <a:pt x="5" y="3"/>
                  </a:lnTo>
                </a:path>
              </a:pathLst>
            </a:custGeom>
            <a:noFill/>
            <a:ln w="5">
              <a:solidFill>
                <a:srgbClr val="808285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200" dirty="0"/>
            </a:p>
          </p:txBody>
        </p:sp>
        <p:sp>
          <p:nvSpPr>
            <p:cNvPr id="69" name="Freeform 460">
              <a:extLst>
                <a:ext uri="{FF2B5EF4-FFF2-40B4-BE49-F238E27FC236}">
                  <a16:creationId xmlns:a16="http://schemas.microsoft.com/office/drawing/2014/main" id="{93F9DC78-D86A-4C4E-A8B9-5DD84B41C40C}"/>
                </a:ext>
              </a:extLst>
            </p:cNvPr>
            <p:cNvSpPr>
              <a:spLocks/>
            </p:cNvSpPr>
            <p:nvPr/>
          </p:nvSpPr>
          <p:spPr bwMode="auto">
            <a:xfrm>
              <a:off x="6450010" y="6135779"/>
              <a:ext cx="0" cy="5343"/>
            </a:xfrm>
            <a:custGeom>
              <a:avLst/>
              <a:gdLst>
                <a:gd name="T0" fmla="*/ 3 h 3"/>
                <a:gd name="T1" fmla="*/ 3 h 3"/>
                <a:gd name="T2" fmla="*/ 3 h 3"/>
                <a:gd name="T3" fmla="*/ 0 h 3"/>
                <a:gd name="T4" fmla="*/ 3 h 3"/>
                <a:gd name="T5" fmla="*/ 3 h 3"/>
                <a:gd name="T6" fmla="*/ 3 h 3"/>
              </a:gdLst>
              <a:ahLst/>
              <a:cxnLst>
                <a:cxn ang="0">
                  <a:pos x="0" y="T0"/>
                </a:cxn>
                <a:cxn ang="0">
                  <a:pos x="0" y="T1"/>
                </a:cxn>
                <a:cxn ang="0">
                  <a:pos x="0" y="T2"/>
                </a:cxn>
                <a:cxn ang="0">
                  <a:pos x="0" y="T3"/>
                </a:cxn>
                <a:cxn ang="0">
                  <a:pos x="0" y="T4"/>
                </a:cxn>
                <a:cxn ang="0">
                  <a:pos x="0" y="T5"/>
                </a:cxn>
                <a:cxn ang="0">
                  <a:pos x="0" y="T6"/>
                </a:cxn>
              </a:cxnLst>
              <a:rect l="0" t="0" r="r" b="b"/>
              <a:pathLst>
                <a:path h="3">
                  <a:moveTo>
                    <a:pt x="0" y="3"/>
                  </a:moveTo>
                  <a:lnTo>
                    <a:pt x="0" y="3"/>
                  </a:lnTo>
                  <a:lnTo>
                    <a:pt x="0" y="3"/>
                  </a:lnTo>
                  <a:lnTo>
                    <a:pt x="0" y="0"/>
                  </a:lnTo>
                  <a:lnTo>
                    <a:pt x="0" y="3"/>
                  </a:lnTo>
                  <a:lnTo>
                    <a:pt x="0" y="3"/>
                  </a:lnTo>
                  <a:lnTo>
                    <a:pt x="0" y="3"/>
                  </a:lnTo>
                </a:path>
              </a:pathLst>
            </a:custGeom>
            <a:noFill/>
            <a:ln w="5">
              <a:solidFill>
                <a:srgbClr val="808285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200" dirty="0"/>
            </a:p>
          </p:txBody>
        </p:sp>
        <p:sp>
          <p:nvSpPr>
            <p:cNvPr id="70" name="Freeform 461">
              <a:extLst>
                <a:ext uri="{FF2B5EF4-FFF2-40B4-BE49-F238E27FC236}">
                  <a16:creationId xmlns:a16="http://schemas.microsoft.com/office/drawing/2014/main" id="{CB46D253-E7ED-4FF6-87B1-B9821BF69F46}"/>
                </a:ext>
              </a:extLst>
            </p:cNvPr>
            <p:cNvSpPr>
              <a:spLocks/>
            </p:cNvSpPr>
            <p:nvPr/>
          </p:nvSpPr>
          <p:spPr bwMode="auto">
            <a:xfrm>
              <a:off x="5185131" y="5936321"/>
              <a:ext cx="30154" cy="23152"/>
            </a:xfrm>
            <a:custGeom>
              <a:avLst/>
              <a:gdLst>
                <a:gd name="T0" fmla="*/ 19 w 19"/>
                <a:gd name="T1" fmla="*/ 5 h 13"/>
                <a:gd name="T2" fmla="*/ 17 w 19"/>
                <a:gd name="T3" fmla="*/ 3 h 13"/>
                <a:gd name="T4" fmla="*/ 17 w 19"/>
                <a:gd name="T5" fmla="*/ 3 h 13"/>
                <a:gd name="T6" fmla="*/ 14 w 19"/>
                <a:gd name="T7" fmla="*/ 3 h 13"/>
                <a:gd name="T8" fmla="*/ 14 w 19"/>
                <a:gd name="T9" fmla="*/ 0 h 13"/>
                <a:gd name="T10" fmla="*/ 12 w 19"/>
                <a:gd name="T11" fmla="*/ 0 h 13"/>
                <a:gd name="T12" fmla="*/ 9 w 19"/>
                <a:gd name="T13" fmla="*/ 0 h 13"/>
                <a:gd name="T14" fmla="*/ 7 w 19"/>
                <a:gd name="T15" fmla="*/ 0 h 13"/>
                <a:gd name="T16" fmla="*/ 7 w 19"/>
                <a:gd name="T17" fmla="*/ 0 h 13"/>
                <a:gd name="T18" fmla="*/ 7 w 19"/>
                <a:gd name="T19" fmla="*/ 0 h 13"/>
                <a:gd name="T20" fmla="*/ 7 w 19"/>
                <a:gd name="T21" fmla="*/ 0 h 13"/>
                <a:gd name="T22" fmla="*/ 4 w 19"/>
                <a:gd name="T23" fmla="*/ 3 h 13"/>
                <a:gd name="T24" fmla="*/ 2 w 19"/>
                <a:gd name="T25" fmla="*/ 3 h 13"/>
                <a:gd name="T26" fmla="*/ 2 w 19"/>
                <a:gd name="T27" fmla="*/ 3 h 13"/>
                <a:gd name="T28" fmla="*/ 0 w 19"/>
                <a:gd name="T29" fmla="*/ 3 h 13"/>
                <a:gd name="T30" fmla="*/ 0 w 19"/>
                <a:gd name="T31" fmla="*/ 5 h 13"/>
                <a:gd name="T32" fmla="*/ 2 w 19"/>
                <a:gd name="T33" fmla="*/ 5 h 13"/>
                <a:gd name="T34" fmla="*/ 7 w 19"/>
                <a:gd name="T35" fmla="*/ 8 h 13"/>
                <a:gd name="T36" fmla="*/ 9 w 19"/>
                <a:gd name="T37" fmla="*/ 10 h 13"/>
                <a:gd name="T38" fmla="*/ 9 w 19"/>
                <a:gd name="T39" fmla="*/ 10 h 13"/>
                <a:gd name="T40" fmla="*/ 9 w 19"/>
                <a:gd name="T41" fmla="*/ 10 h 13"/>
                <a:gd name="T42" fmla="*/ 14 w 19"/>
                <a:gd name="T43" fmla="*/ 13 h 13"/>
                <a:gd name="T44" fmla="*/ 17 w 19"/>
                <a:gd name="T45" fmla="*/ 13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19" h="13">
                  <a:moveTo>
                    <a:pt x="19" y="5"/>
                  </a:moveTo>
                  <a:lnTo>
                    <a:pt x="17" y="3"/>
                  </a:lnTo>
                  <a:lnTo>
                    <a:pt x="17" y="3"/>
                  </a:lnTo>
                  <a:lnTo>
                    <a:pt x="14" y="3"/>
                  </a:lnTo>
                  <a:lnTo>
                    <a:pt x="14" y="0"/>
                  </a:lnTo>
                  <a:lnTo>
                    <a:pt x="12" y="0"/>
                  </a:lnTo>
                  <a:lnTo>
                    <a:pt x="9" y="0"/>
                  </a:lnTo>
                  <a:lnTo>
                    <a:pt x="7" y="0"/>
                  </a:lnTo>
                  <a:lnTo>
                    <a:pt x="7" y="0"/>
                  </a:lnTo>
                  <a:lnTo>
                    <a:pt x="7" y="0"/>
                  </a:lnTo>
                  <a:lnTo>
                    <a:pt x="7" y="0"/>
                  </a:lnTo>
                  <a:lnTo>
                    <a:pt x="4" y="3"/>
                  </a:lnTo>
                  <a:lnTo>
                    <a:pt x="2" y="3"/>
                  </a:lnTo>
                  <a:lnTo>
                    <a:pt x="2" y="3"/>
                  </a:lnTo>
                  <a:lnTo>
                    <a:pt x="0" y="3"/>
                  </a:lnTo>
                  <a:lnTo>
                    <a:pt x="0" y="5"/>
                  </a:lnTo>
                  <a:lnTo>
                    <a:pt x="2" y="5"/>
                  </a:lnTo>
                  <a:lnTo>
                    <a:pt x="7" y="8"/>
                  </a:lnTo>
                  <a:lnTo>
                    <a:pt x="9" y="10"/>
                  </a:lnTo>
                  <a:lnTo>
                    <a:pt x="9" y="10"/>
                  </a:lnTo>
                  <a:lnTo>
                    <a:pt x="9" y="10"/>
                  </a:lnTo>
                  <a:lnTo>
                    <a:pt x="14" y="13"/>
                  </a:lnTo>
                  <a:lnTo>
                    <a:pt x="17" y="13"/>
                  </a:lnTo>
                </a:path>
              </a:pathLst>
            </a:custGeom>
            <a:noFill/>
            <a:ln w="5">
              <a:solidFill>
                <a:srgbClr val="808285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200" dirty="0"/>
            </a:p>
          </p:txBody>
        </p:sp>
        <p:sp>
          <p:nvSpPr>
            <p:cNvPr id="71" name="Freeform 462">
              <a:extLst>
                <a:ext uri="{FF2B5EF4-FFF2-40B4-BE49-F238E27FC236}">
                  <a16:creationId xmlns:a16="http://schemas.microsoft.com/office/drawing/2014/main" id="{AD36275C-CE02-4EF9-833A-5BC8CC8F26A8}"/>
                </a:ext>
              </a:extLst>
            </p:cNvPr>
            <p:cNvSpPr>
              <a:spLocks/>
            </p:cNvSpPr>
            <p:nvPr/>
          </p:nvSpPr>
          <p:spPr bwMode="auto">
            <a:xfrm>
              <a:off x="5212112" y="5950568"/>
              <a:ext cx="3174" cy="8905"/>
            </a:xfrm>
            <a:custGeom>
              <a:avLst/>
              <a:gdLst>
                <a:gd name="T0" fmla="*/ 0 w 2"/>
                <a:gd name="T1" fmla="*/ 5 h 5"/>
                <a:gd name="T2" fmla="*/ 0 w 2"/>
                <a:gd name="T3" fmla="*/ 5 h 5"/>
                <a:gd name="T4" fmla="*/ 2 w 2"/>
                <a:gd name="T5" fmla="*/ 5 h 5"/>
                <a:gd name="T6" fmla="*/ 2 w 2"/>
                <a:gd name="T7" fmla="*/ 2 h 5"/>
                <a:gd name="T8" fmla="*/ 2 w 2"/>
                <a:gd name="T9" fmla="*/ 2 h 5"/>
                <a:gd name="T10" fmla="*/ 2 w 2"/>
                <a:gd name="T11" fmla="*/ 0 h 5"/>
                <a:gd name="T12" fmla="*/ 2 w 2"/>
                <a:gd name="T13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" h="5">
                  <a:moveTo>
                    <a:pt x="0" y="5"/>
                  </a:moveTo>
                  <a:lnTo>
                    <a:pt x="0" y="5"/>
                  </a:lnTo>
                  <a:lnTo>
                    <a:pt x="2" y="5"/>
                  </a:lnTo>
                  <a:lnTo>
                    <a:pt x="2" y="2"/>
                  </a:lnTo>
                  <a:lnTo>
                    <a:pt x="2" y="2"/>
                  </a:lnTo>
                  <a:lnTo>
                    <a:pt x="2" y="0"/>
                  </a:lnTo>
                  <a:lnTo>
                    <a:pt x="2" y="0"/>
                  </a:lnTo>
                </a:path>
              </a:pathLst>
            </a:custGeom>
            <a:noFill/>
            <a:ln w="5">
              <a:solidFill>
                <a:srgbClr val="808285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200" dirty="0"/>
            </a:p>
          </p:txBody>
        </p:sp>
        <p:sp>
          <p:nvSpPr>
            <p:cNvPr id="72" name="Freeform 463">
              <a:extLst>
                <a:ext uri="{FF2B5EF4-FFF2-40B4-BE49-F238E27FC236}">
                  <a16:creationId xmlns:a16="http://schemas.microsoft.com/office/drawing/2014/main" id="{3D362D0B-3B5D-41B1-8EB0-82E132FC6089}"/>
                </a:ext>
              </a:extLst>
            </p:cNvPr>
            <p:cNvSpPr>
              <a:spLocks/>
            </p:cNvSpPr>
            <p:nvPr/>
          </p:nvSpPr>
          <p:spPr bwMode="auto">
            <a:xfrm>
              <a:off x="6272260" y="6349483"/>
              <a:ext cx="3174" cy="12467"/>
            </a:xfrm>
            <a:custGeom>
              <a:avLst/>
              <a:gdLst>
                <a:gd name="T0" fmla="*/ 0 w 2"/>
                <a:gd name="T1" fmla="*/ 0 h 7"/>
                <a:gd name="T2" fmla="*/ 0 w 2"/>
                <a:gd name="T3" fmla="*/ 5 h 7"/>
                <a:gd name="T4" fmla="*/ 0 w 2"/>
                <a:gd name="T5" fmla="*/ 5 h 7"/>
                <a:gd name="T6" fmla="*/ 2 w 2"/>
                <a:gd name="T7" fmla="*/ 7 h 7"/>
                <a:gd name="T8" fmla="*/ 0 w 2"/>
                <a:gd name="T9" fmla="*/ 5 h 7"/>
                <a:gd name="T10" fmla="*/ 0 w 2"/>
                <a:gd name="T11" fmla="*/ 2 h 7"/>
                <a:gd name="T12" fmla="*/ 0 w 2"/>
                <a:gd name="T13" fmla="*/ 0 h 7"/>
                <a:gd name="T14" fmla="*/ 0 w 2"/>
                <a:gd name="T15" fmla="*/ 0 h 7"/>
                <a:gd name="T16" fmla="*/ 0 w 2"/>
                <a:gd name="T17" fmla="*/ 0 h 7"/>
                <a:gd name="T18" fmla="*/ 0 w 2"/>
                <a:gd name="T19" fmla="*/ 0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" h="7">
                  <a:moveTo>
                    <a:pt x="0" y="0"/>
                  </a:moveTo>
                  <a:lnTo>
                    <a:pt x="0" y="5"/>
                  </a:lnTo>
                  <a:lnTo>
                    <a:pt x="0" y="5"/>
                  </a:lnTo>
                  <a:lnTo>
                    <a:pt x="2" y="7"/>
                  </a:lnTo>
                  <a:lnTo>
                    <a:pt x="0" y="5"/>
                  </a:lnTo>
                  <a:lnTo>
                    <a:pt x="0" y="2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noFill/>
            <a:ln w="5">
              <a:solidFill>
                <a:srgbClr val="808285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200" dirty="0"/>
            </a:p>
          </p:txBody>
        </p:sp>
        <p:sp>
          <p:nvSpPr>
            <p:cNvPr id="73" name="Freeform 464">
              <a:extLst>
                <a:ext uri="{FF2B5EF4-FFF2-40B4-BE49-F238E27FC236}">
                  <a16:creationId xmlns:a16="http://schemas.microsoft.com/office/drawing/2014/main" id="{12149EF4-8049-41E1-AFEB-986D4277F100}"/>
                </a:ext>
              </a:extLst>
            </p:cNvPr>
            <p:cNvSpPr>
              <a:spLocks/>
            </p:cNvSpPr>
            <p:nvPr/>
          </p:nvSpPr>
          <p:spPr bwMode="auto">
            <a:xfrm>
              <a:off x="6469054" y="6189205"/>
              <a:ext cx="34915" cy="94387"/>
            </a:xfrm>
            <a:custGeom>
              <a:avLst/>
              <a:gdLst>
                <a:gd name="T0" fmla="*/ 5 w 22"/>
                <a:gd name="T1" fmla="*/ 9 h 53"/>
                <a:gd name="T2" fmla="*/ 5 w 22"/>
                <a:gd name="T3" fmla="*/ 12 h 53"/>
                <a:gd name="T4" fmla="*/ 7 w 22"/>
                <a:gd name="T5" fmla="*/ 12 h 53"/>
                <a:gd name="T6" fmla="*/ 7 w 22"/>
                <a:gd name="T7" fmla="*/ 14 h 53"/>
                <a:gd name="T8" fmla="*/ 7 w 22"/>
                <a:gd name="T9" fmla="*/ 17 h 53"/>
                <a:gd name="T10" fmla="*/ 7 w 22"/>
                <a:gd name="T11" fmla="*/ 17 h 53"/>
                <a:gd name="T12" fmla="*/ 7 w 22"/>
                <a:gd name="T13" fmla="*/ 19 h 53"/>
                <a:gd name="T14" fmla="*/ 12 w 22"/>
                <a:gd name="T15" fmla="*/ 31 h 53"/>
                <a:gd name="T16" fmla="*/ 12 w 22"/>
                <a:gd name="T17" fmla="*/ 34 h 53"/>
                <a:gd name="T18" fmla="*/ 12 w 22"/>
                <a:gd name="T19" fmla="*/ 34 h 53"/>
                <a:gd name="T20" fmla="*/ 12 w 22"/>
                <a:gd name="T21" fmla="*/ 34 h 53"/>
                <a:gd name="T22" fmla="*/ 15 w 22"/>
                <a:gd name="T23" fmla="*/ 36 h 53"/>
                <a:gd name="T24" fmla="*/ 15 w 22"/>
                <a:gd name="T25" fmla="*/ 36 h 53"/>
                <a:gd name="T26" fmla="*/ 15 w 22"/>
                <a:gd name="T27" fmla="*/ 36 h 53"/>
                <a:gd name="T28" fmla="*/ 17 w 22"/>
                <a:gd name="T29" fmla="*/ 46 h 53"/>
                <a:gd name="T30" fmla="*/ 19 w 22"/>
                <a:gd name="T31" fmla="*/ 48 h 53"/>
                <a:gd name="T32" fmla="*/ 19 w 22"/>
                <a:gd name="T33" fmla="*/ 51 h 53"/>
                <a:gd name="T34" fmla="*/ 22 w 22"/>
                <a:gd name="T35" fmla="*/ 53 h 53"/>
                <a:gd name="T36" fmla="*/ 22 w 22"/>
                <a:gd name="T37" fmla="*/ 51 h 53"/>
                <a:gd name="T38" fmla="*/ 17 w 22"/>
                <a:gd name="T39" fmla="*/ 39 h 53"/>
                <a:gd name="T40" fmla="*/ 12 w 22"/>
                <a:gd name="T41" fmla="*/ 24 h 53"/>
                <a:gd name="T42" fmla="*/ 10 w 22"/>
                <a:gd name="T43" fmla="*/ 19 h 53"/>
                <a:gd name="T44" fmla="*/ 10 w 22"/>
                <a:gd name="T45" fmla="*/ 19 h 53"/>
                <a:gd name="T46" fmla="*/ 10 w 22"/>
                <a:gd name="T47" fmla="*/ 17 h 53"/>
                <a:gd name="T48" fmla="*/ 7 w 22"/>
                <a:gd name="T49" fmla="*/ 14 h 53"/>
                <a:gd name="T50" fmla="*/ 7 w 22"/>
                <a:gd name="T51" fmla="*/ 12 h 53"/>
                <a:gd name="T52" fmla="*/ 5 w 22"/>
                <a:gd name="T53" fmla="*/ 7 h 53"/>
                <a:gd name="T54" fmla="*/ 2 w 22"/>
                <a:gd name="T55" fmla="*/ 5 h 53"/>
                <a:gd name="T56" fmla="*/ 2 w 22"/>
                <a:gd name="T57" fmla="*/ 0 h 53"/>
                <a:gd name="T58" fmla="*/ 2 w 22"/>
                <a:gd name="T59" fmla="*/ 0 h 53"/>
                <a:gd name="T60" fmla="*/ 2 w 22"/>
                <a:gd name="T61" fmla="*/ 0 h 53"/>
                <a:gd name="T62" fmla="*/ 2 w 22"/>
                <a:gd name="T63" fmla="*/ 0 h 53"/>
                <a:gd name="T64" fmla="*/ 2 w 22"/>
                <a:gd name="T65" fmla="*/ 0 h 53"/>
                <a:gd name="T66" fmla="*/ 2 w 22"/>
                <a:gd name="T67" fmla="*/ 0 h 53"/>
                <a:gd name="T68" fmla="*/ 2 w 22"/>
                <a:gd name="T69" fmla="*/ 0 h 53"/>
                <a:gd name="T70" fmla="*/ 0 w 22"/>
                <a:gd name="T71" fmla="*/ 0 h 53"/>
                <a:gd name="T72" fmla="*/ 2 w 22"/>
                <a:gd name="T73" fmla="*/ 2 h 53"/>
                <a:gd name="T74" fmla="*/ 5 w 22"/>
                <a:gd name="T75" fmla="*/ 7 h 53"/>
                <a:gd name="T76" fmla="*/ 5 w 22"/>
                <a:gd name="T77" fmla="*/ 9 h 53"/>
                <a:gd name="T78" fmla="*/ 5 w 22"/>
                <a:gd name="T79" fmla="*/ 9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</a:cxnLst>
              <a:rect l="0" t="0" r="r" b="b"/>
              <a:pathLst>
                <a:path w="22" h="53">
                  <a:moveTo>
                    <a:pt x="5" y="9"/>
                  </a:moveTo>
                  <a:lnTo>
                    <a:pt x="5" y="12"/>
                  </a:lnTo>
                  <a:lnTo>
                    <a:pt x="7" y="12"/>
                  </a:lnTo>
                  <a:lnTo>
                    <a:pt x="7" y="14"/>
                  </a:lnTo>
                  <a:lnTo>
                    <a:pt x="7" y="17"/>
                  </a:lnTo>
                  <a:lnTo>
                    <a:pt x="7" y="17"/>
                  </a:lnTo>
                  <a:lnTo>
                    <a:pt x="7" y="19"/>
                  </a:lnTo>
                  <a:lnTo>
                    <a:pt x="12" y="31"/>
                  </a:lnTo>
                  <a:lnTo>
                    <a:pt x="12" y="34"/>
                  </a:lnTo>
                  <a:lnTo>
                    <a:pt x="12" y="34"/>
                  </a:lnTo>
                  <a:lnTo>
                    <a:pt x="12" y="34"/>
                  </a:lnTo>
                  <a:lnTo>
                    <a:pt x="15" y="36"/>
                  </a:lnTo>
                  <a:lnTo>
                    <a:pt x="15" y="36"/>
                  </a:lnTo>
                  <a:lnTo>
                    <a:pt x="15" y="36"/>
                  </a:lnTo>
                  <a:lnTo>
                    <a:pt x="17" y="46"/>
                  </a:lnTo>
                  <a:lnTo>
                    <a:pt x="19" y="48"/>
                  </a:lnTo>
                  <a:lnTo>
                    <a:pt x="19" y="51"/>
                  </a:lnTo>
                  <a:lnTo>
                    <a:pt x="22" y="53"/>
                  </a:lnTo>
                  <a:lnTo>
                    <a:pt x="22" y="51"/>
                  </a:lnTo>
                  <a:lnTo>
                    <a:pt x="17" y="39"/>
                  </a:lnTo>
                  <a:lnTo>
                    <a:pt x="12" y="24"/>
                  </a:lnTo>
                  <a:lnTo>
                    <a:pt x="10" y="19"/>
                  </a:lnTo>
                  <a:lnTo>
                    <a:pt x="10" y="19"/>
                  </a:lnTo>
                  <a:lnTo>
                    <a:pt x="10" y="17"/>
                  </a:lnTo>
                  <a:lnTo>
                    <a:pt x="7" y="14"/>
                  </a:lnTo>
                  <a:lnTo>
                    <a:pt x="7" y="12"/>
                  </a:lnTo>
                  <a:lnTo>
                    <a:pt x="5" y="7"/>
                  </a:lnTo>
                  <a:lnTo>
                    <a:pt x="2" y="5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0" y="0"/>
                  </a:lnTo>
                  <a:lnTo>
                    <a:pt x="2" y="2"/>
                  </a:lnTo>
                  <a:lnTo>
                    <a:pt x="5" y="7"/>
                  </a:lnTo>
                  <a:lnTo>
                    <a:pt x="5" y="9"/>
                  </a:lnTo>
                  <a:lnTo>
                    <a:pt x="5" y="9"/>
                  </a:lnTo>
                </a:path>
              </a:pathLst>
            </a:custGeom>
            <a:noFill/>
            <a:ln w="5">
              <a:solidFill>
                <a:srgbClr val="808285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200" dirty="0"/>
            </a:p>
          </p:txBody>
        </p:sp>
        <p:sp>
          <p:nvSpPr>
            <p:cNvPr id="74" name="Freeform 465">
              <a:extLst>
                <a:ext uri="{FF2B5EF4-FFF2-40B4-BE49-F238E27FC236}">
                  <a16:creationId xmlns:a16="http://schemas.microsoft.com/office/drawing/2014/main" id="{568D7C26-F3AE-43E0-828B-616FF9E0EC1C}"/>
                </a:ext>
              </a:extLst>
            </p:cNvPr>
            <p:cNvSpPr>
              <a:spLocks/>
            </p:cNvSpPr>
            <p:nvPr/>
          </p:nvSpPr>
          <p:spPr bwMode="auto">
            <a:xfrm>
              <a:off x="6499208" y="6483048"/>
              <a:ext cx="4762" cy="8905"/>
            </a:xfrm>
            <a:custGeom>
              <a:avLst/>
              <a:gdLst>
                <a:gd name="T0" fmla="*/ 3 w 3"/>
                <a:gd name="T1" fmla="*/ 5 h 5"/>
                <a:gd name="T2" fmla="*/ 3 w 3"/>
                <a:gd name="T3" fmla="*/ 5 h 5"/>
                <a:gd name="T4" fmla="*/ 3 w 3"/>
                <a:gd name="T5" fmla="*/ 0 h 5"/>
                <a:gd name="T6" fmla="*/ 3 w 3"/>
                <a:gd name="T7" fmla="*/ 0 h 5"/>
                <a:gd name="T8" fmla="*/ 3 w 3"/>
                <a:gd name="T9" fmla="*/ 0 h 5"/>
                <a:gd name="T10" fmla="*/ 3 w 3"/>
                <a:gd name="T11" fmla="*/ 0 h 5"/>
                <a:gd name="T12" fmla="*/ 0 w 3"/>
                <a:gd name="T13" fmla="*/ 0 h 5"/>
                <a:gd name="T14" fmla="*/ 0 w 3"/>
                <a:gd name="T15" fmla="*/ 0 h 5"/>
                <a:gd name="T16" fmla="*/ 0 w 3"/>
                <a:gd name="T17" fmla="*/ 3 h 5"/>
                <a:gd name="T18" fmla="*/ 0 w 3"/>
                <a:gd name="T19" fmla="*/ 3 h 5"/>
                <a:gd name="T20" fmla="*/ 0 w 3"/>
                <a:gd name="T21" fmla="*/ 3 h 5"/>
                <a:gd name="T22" fmla="*/ 0 w 3"/>
                <a:gd name="T23" fmla="*/ 3 h 5"/>
                <a:gd name="T24" fmla="*/ 3 w 3"/>
                <a:gd name="T25" fmla="*/ 3 h 5"/>
                <a:gd name="T26" fmla="*/ 0 w 3"/>
                <a:gd name="T27" fmla="*/ 3 h 5"/>
                <a:gd name="T28" fmla="*/ 0 w 3"/>
                <a:gd name="T29" fmla="*/ 3 h 5"/>
                <a:gd name="T30" fmla="*/ 0 w 3"/>
                <a:gd name="T31" fmla="*/ 5 h 5"/>
                <a:gd name="T32" fmla="*/ 3 w 3"/>
                <a:gd name="T33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" h="5">
                  <a:moveTo>
                    <a:pt x="3" y="5"/>
                  </a:moveTo>
                  <a:lnTo>
                    <a:pt x="3" y="5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3"/>
                  </a:lnTo>
                  <a:lnTo>
                    <a:pt x="0" y="3"/>
                  </a:lnTo>
                  <a:lnTo>
                    <a:pt x="0" y="3"/>
                  </a:lnTo>
                  <a:lnTo>
                    <a:pt x="0" y="3"/>
                  </a:lnTo>
                  <a:lnTo>
                    <a:pt x="3" y="3"/>
                  </a:lnTo>
                  <a:lnTo>
                    <a:pt x="0" y="3"/>
                  </a:lnTo>
                  <a:lnTo>
                    <a:pt x="0" y="3"/>
                  </a:lnTo>
                  <a:lnTo>
                    <a:pt x="0" y="5"/>
                  </a:lnTo>
                  <a:lnTo>
                    <a:pt x="3" y="5"/>
                  </a:lnTo>
                </a:path>
              </a:pathLst>
            </a:custGeom>
            <a:noFill/>
            <a:ln w="5">
              <a:solidFill>
                <a:srgbClr val="808285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200" dirty="0"/>
            </a:p>
          </p:txBody>
        </p:sp>
        <p:sp>
          <p:nvSpPr>
            <p:cNvPr id="75" name="Freeform 466">
              <a:extLst>
                <a:ext uri="{FF2B5EF4-FFF2-40B4-BE49-F238E27FC236}">
                  <a16:creationId xmlns:a16="http://schemas.microsoft.com/office/drawing/2014/main" id="{7E7FD0B9-2292-43E5-BBCC-D93D304D2BF3}"/>
                </a:ext>
              </a:extLst>
            </p:cNvPr>
            <p:cNvSpPr>
              <a:spLocks/>
            </p:cNvSpPr>
            <p:nvPr/>
          </p:nvSpPr>
          <p:spPr bwMode="auto">
            <a:xfrm>
              <a:off x="6267498" y="6337017"/>
              <a:ext cx="4762" cy="12467"/>
            </a:xfrm>
            <a:custGeom>
              <a:avLst/>
              <a:gdLst>
                <a:gd name="T0" fmla="*/ 0 w 3"/>
                <a:gd name="T1" fmla="*/ 0 h 7"/>
                <a:gd name="T2" fmla="*/ 0 w 3"/>
                <a:gd name="T3" fmla="*/ 0 h 7"/>
                <a:gd name="T4" fmla="*/ 0 w 3"/>
                <a:gd name="T5" fmla="*/ 0 h 7"/>
                <a:gd name="T6" fmla="*/ 0 w 3"/>
                <a:gd name="T7" fmla="*/ 0 h 7"/>
                <a:gd name="T8" fmla="*/ 0 w 3"/>
                <a:gd name="T9" fmla="*/ 0 h 7"/>
                <a:gd name="T10" fmla="*/ 0 w 3"/>
                <a:gd name="T11" fmla="*/ 4 h 7"/>
                <a:gd name="T12" fmla="*/ 0 w 3"/>
                <a:gd name="T13" fmla="*/ 7 h 7"/>
                <a:gd name="T14" fmla="*/ 3 w 3"/>
                <a:gd name="T15" fmla="*/ 4 h 7"/>
                <a:gd name="T16" fmla="*/ 3 w 3"/>
                <a:gd name="T17" fmla="*/ 2 h 7"/>
                <a:gd name="T18" fmla="*/ 3 w 3"/>
                <a:gd name="T19" fmla="*/ 2 h 7"/>
                <a:gd name="T20" fmla="*/ 0 w 3"/>
                <a:gd name="T21" fmla="*/ 0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3" h="7"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4"/>
                  </a:lnTo>
                  <a:lnTo>
                    <a:pt x="0" y="7"/>
                  </a:lnTo>
                  <a:lnTo>
                    <a:pt x="3" y="4"/>
                  </a:lnTo>
                  <a:lnTo>
                    <a:pt x="3" y="2"/>
                  </a:lnTo>
                  <a:lnTo>
                    <a:pt x="3" y="2"/>
                  </a:lnTo>
                  <a:lnTo>
                    <a:pt x="0" y="0"/>
                  </a:lnTo>
                </a:path>
              </a:pathLst>
            </a:custGeom>
            <a:noFill/>
            <a:ln w="5">
              <a:solidFill>
                <a:srgbClr val="808285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200" dirty="0"/>
            </a:p>
          </p:txBody>
        </p:sp>
        <p:sp>
          <p:nvSpPr>
            <p:cNvPr id="76" name="Freeform 467">
              <a:extLst>
                <a:ext uri="{FF2B5EF4-FFF2-40B4-BE49-F238E27FC236}">
                  <a16:creationId xmlns:a16="http://schemas.microsoft.com/office/drawing/2014/main" id="{EF7A0E5E-49C9-4C76-8FCB-9BEFE6D583EA}"/>
                </a:ext>
              </a:extLst>
            </p:cNvPr>
            <p:cNvSpPr>
              <a:spLocks/>
            </p:cNvSpPr>
            <p:nvPr/>
          </p:nvSpPr>
          <p:spPr bwMode="auto">
            <a:xfrm>
              <a:off x="6224649" y="6249755"/>
              <a:ext cx="7936" cy="12467"/>
            </a:xfrm>
            <a:custGeom>
              <a:avLst/>
              <a:gdLst>
                <a:gd name="T0" fmla="*/ 0 w 5"/>
                <a:gd name="T1" fmla="*/ 2 h 7"/>
                <a:gd name="T2" fmla="*/ 0 w 5"/>
                <a:gd name="T3" fmla="*/ 2 h 7"/>
                <a:gd name="T4" fmla="*/ 5 w 5"/>
                <a:gd name="T5" fmla="*/ 7 h 7"/>
                <a:gd name="T6" fmla="*/ 5 w 5"/>
                <a:gd name="T7" fmla="*/ 7 h 7"/>
                <a:gd name="T8" fmla="*/ 5 w 5"/>
                <a:gd name="T9" fmla="*/ 7 h 7"/>
                <a:gd name="T10" fmla="*/ 3 w 5"/>
                <a:gd name="T11" fmla="*/ 2 h 7"/>
                <a:gd name="T12" fmla="*/ 0 w 5"/>
                <a:gd name="T13" fmla="*/ 0 h 7"/>
                <a:gd name="T14" fmla="*/ 0 w 5"/>
                <a:gd name="T15" fmla="*/ 0 h 7"/>
                <a:gd name="T16" fmla="*/ 0 w 5"/>
                <a:gd name="T17" fmla="*/ 0 h 7"/>
                <a:gd name="T18" fmla="*/ 0 w 5"/>
                <a:gd name="T19" fmla="*/ 0 h 7"/>
                <a:gd name="T20" fmla="*/ 0 w 5"/>
                <a:gd name="T21" fmla="*/ 2 h 7"/>
                <a:gd name="T22" fmla="*/ 0 w 5"/>
                <a:gd name="T23" fmla="*/ 2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5" h="7">
                  <a:moveTo>
                    <a:pt x="0" y="2"/>
                  </a:moveTo>
                  <a:lnTo>
                    <a:pt x="0" y="2"/>
                  </a:lnTo>
                  <a:lnTo>
                    <a:pt x="5" y="7"/>
                  </a:lnTo>
                  <a:lnTo>
                    <a:pt x="5" y="7"/>
                  </a:lnTo>
                  <a:lnTo>
                    <a:pt x="5" y="7"/>
                  </a:lnTo>
                  <a:lnTo>
                    <a:pt x="3" y="2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2"/>
                  </a:lnTo>
                  <a:lnTo>
                    <a:pt x="0" y="2"/>
                  </a:lnTo>
                </a:path>
              </a:pathLst>
            </a:custGeom>
            <a:noFill/>
            <a:ln w="5">
              <a:solidFill>
                <a:srgbClr val="808285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200" dirty="0"/>
            </a:p>
          </p:txBody>
        </p:sp>
        <p:sp>
          <p:nvSpPr>
            <p:cNvPr id="77" name="Freeform 468">
              <a:extLst>
                <a:ext uri="{FF2B5EF4-FFF2-40B4-BE49-F238E27FC236}">
                  <a16:creationId xmlns:a16="http://schemas.microsoft.com/office/drawing/2014/main" id="{BB154393-22B8-4389-B933-1232B5B4B10B}"/>
                </a:ext>
              </a:extLst>
            </p:cNvPr>
            <p:cNvSpPr>
              <a:spLocks/>
            </p:cNvSpPr>
            <p:nvPr/>
          </p:nvSpPr>
          <p:spPr bwMode="auto">
            <a:xfrm>
              <a:off x="6278608" y="6349483"/>
              <a:ext cx="12696" cy="30275"/>
            </a:xfrm>
            <a:custGeom>
              <a:avLst/>
              <a:gdLst>
                <a:gd name="T0" fmla="*/ 3 w 8"/>
                <a:gd name="T1" fmla="*/ 10 h 17"/>
                <a:gd name="T2" fmla="*/ 5 w 8"/>
                <a:gd name="T3" fmla="*/ 10 h 17"/>
                <a:gd name="T4" fmla="*/ 5 w 8"/>
                <a:gd name="T5" fmla="*/ 15 h 17"/>
                <a:gd name="T6" fmla="*/ 5 w 8"/>
                <a:gd name="T7" fmla="*/ 17 h 17"/>
                <a:gd name="T8" fmla="*/ 8 w 8"/>
                <a:gd name="T9" fmla="*/ 17 h 17"/>
                <a:gd name="T10" fmla="*/ 8 w 8"/>
                <a:gd name="T11" fmla="*/ 15 h 17"/>
                <a:gd name="T12" fmla="*/ 8 w 8"/>
                <a:gd name="T13" fmla="*/ 12 h 17"/>
                <a:gd name="T14" fmla="*/ 5 w 8"/>
                <a:gd name="T15" fmla="*/ 10 h 17"/>
                <a:gd name="T16" fmla="*/ 5 w 8"/>
                <a:gd name="T17" fmla="*/ 7 h 17"/>
                <a:gd name="T18" fmla="*/ 5 w 8"/>
                <a:gd name="T19" fmla="*/ 7 h 17"/>
                <a:gd name="T20" fmla="*/ 5 w 8"/>
                <a:gd name="T21" fmla="*/ 5 h 17"/>
                <a:gd name="T22" fmla="*/ 3 w 8"/>
                <a:gd name="T23" fmla="*/ 2 h 17"/>
                <a:gd name="T24" fmla="*/ 3 w 8"/>
                <a:gd name="T25" fmla="*/ 0 h 17"/>
                <a:gd name="T26" fmla="*/ 0 w 8"/>
                <a:gd name="T27" fmla="*/ 0 h 17"/>
                <a:gd name="T28" fmla="*/ 0 w 8"/>
                <a:gd name="T29" fmla="*/ 0 h 17"/>
                <a:gd name="T30" fmla="*/ 0 w 8"/>
                <a:gd name="T31" fmla="*/ 2 h 17"/>
                <a:gd name="T32" fmla="*/ 3 w 8"/>
                <a:gd name="T33" fmla="*/ 5 h 17"/>
                <a:gd name="T34" fmla="*/ 3 w 8"/>
                <a:gd name="T35" fmla="*/ 7 h 17"/>
                <a:gd name="T36" fmla="*/ 3 w 8"/>
                <a:gd name="T37" fmla="*/ 1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8" h="17">
                  <a:moveTo>
                    <a:pt x="3" y="10"/>
                  </a:moveTo>
                  <a:lnTo>
                    <a:pt x="5" y="10"/>
                  </a:lnTo>
                  <a:lnTo>
                    <a:pt x="5" y="15"/>
                  </a:lnTo>
                  <a:lnTo>
                    <a:pt x="5" y="17"/>
                  </a:lnTo>
                  <a:lnTo>
                    <a:pt x="8" y="17"/>
                  </a:lnTo>
                  <a:lnTo>
                    <a:pt x="8" y="15"/>
                  </a:lnTo>
                  <a:lnTo>
                    <a:pt x="8" y="12"/>
                  </a:lnTo>
                  <a:lnTo>
                    <a:pt x="5" y="10"/>
                  </a:lnTo>
                  <a:lnTo>
                    <a:pt x="5" y="7"/>
                  </a:lnTo>
                  <a:lnTo>
                    <a:pt x="5" y="7"/>
                  </a:lnTo>
                  <a:lnTo>
                    <a:pt x="5" y="5"/>
                  </a:lnTo>
                  <a:lnTo>
                    <a:pt x="3" y="2"/>
                  </a:lnTo>
                  <a:lnTo>
                    <a:pt x="3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2"/>
                  </a:lnTo>
                  <a:lnTo>
                    <a:pt x="3" y="5"/>
                  </a:lnTo>
                  <a:lnTo>
                    <a:pt x="3" y="7"/>
                  </a:lnTo>
                  <a:lnTo>
                    <a:pt x="3" y="10"/>
                  </a:lnTo>
                </a:path>
              </a:pathLst>
            </a:custGeom>
            <a:noFill/>
            <a:ln w="5">
              <a:solidFill>
                <a:srgbClr val="808285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200" dirty="0"/>
            </a:p>
          </p:txBody>
        </p:sp>
        <p:sp>
          <p:nvSpPr>
            <p:cNvPr id="78" name="Freeform 469">
              <a:extLst>
                <a:ext uri="{FF2B5EF4-FFF2-40B4-BE49-F238E27FC236}">
                  <a16:creationId xmlns:a16="http://schemas.microsoft.com/office/drawing/2014/main" id="{ED85D1B4-32E4-4200-80AF-781CB8D4D2B1}"/>
                </a:ext>
              </a:extLst>
            </p:cNvPr>
            <p:cNvSpPr>
              <a:spLocks/>
            </p:cNvSpPr>
            <p:nvPr/>
          </p:nvSpPr>
          <p:spPr bwMode="auto">
            <a:xfrm>
              <a:off x="4550312" y="3480496"/>
              <a:ext cx="3415329" cy="3086254"/>
            </a:xfrm>
            <a:custGeom>
              <a:avLst/>
              <a:gdLst>
                <a:gd name="T0" fmla="*/ 2128 w 2152"/>
                <a:gd name="T1" fmla="*/ 53 h 1733"/>
                <a:gd name="T2" fmla="*/ 2084 w 2152"/>
                <a:gd name="T3" fmla="*/ 83 h 1733"/>
                <a:gd name="T4" fmla="*/ 2028 w 2152"/>
                <a:gd name="T5" fmla="*/ 85 h 1733"/>
                <a:gd name="T6" fmla="*/ 1972 w 2152"/>
                <a:gd name="T7" fmla="*/ 134 h 1733"/>
                <a:gd name="T8" fmla="*/ 1952 w 2152"/>
                <a:gd name="T9" fmla="*/ 151 h 1733"/>
                <a:gd name="T10" fmla="*/ 1899 w 2152"/>
                <a:gd name="T11" fmla="*/ 200 h 1733"/>
                <a:gd name="T12" fmla="*/ 1869 w 2152"/>
                <a:gd name="T13" fmla="*/ 280 h 1733"/>
                <a:gd name="T14" fmla="*/ 1923 w 2152"/>
                <a:gd name="T15" fmla="*/ 307 h 1733"/>
                <a:gd name="T16" fmla="*/ 1857 w 2152"/>
                <a:gd name="T17" fmla="*/ 358 h 1733"/>
                <a:gd name="T18" fmla="*/ 1767 w 2152"/>
                <a:gd name="T19" fmla="*/ 382 h 1733"/>
                <a:gd name="T20" fmla="*/ 1665 w 2152"/>
                <a:gd name="T21" fmla="*/ 382 h 1733"/>
                <a:gd name="T22" fmla="*/ 1643 w 2152"/>
                <a:gd name="T23" fmla="*/ 534 h 1733"/>
                <a:gd name="T24" fmla="*/ 1572 w 2152"/>
                <a:gd name="T25" fmla="*/ 563 h 1733"/>
                <a:gd name="T26" fmla="*/ 1584 w 2152"/>
                <a:gd name="T27" fmla="*/ 607 h 1733"/>
                <a:gd name="T28" fmla="*/ 1550 w 2152"/>
                <a:gd name="T29" fmla="*/ 714 h 1733"/>
                <a:gd name="T30" fmla="*/ 1545 w 2152"/>
                <a:gd name="T31" fmla="*/ 682 h 1733"/>
                <a:gd name="T32" fmla="*/ 1506 w 2152"/>
                <a:gd name="T33" fmla="*/ 648 h 1733"/>
                <a:gd name="T34" fmla="*/ 1511 w 2152"/>
                <a:gd name="T35" fmla="*/ 609 h 1733"/>
                <a:gd name="T36" fmla="*/ 1533 w 2152"/>
                <a:gd name="T37" fmla="*/ 538 h 1733"/>
                <a:gd name="T38" fmla="*/ 1494 w 2152"/>
                <a:gd name="T39" fmla="*/ 587 h 1733"/>
                <a:gd name="T40" fmla="*/ 1489 w 2152"/>
                <a:gd name="T41" fmla="*/ 665 h 1733"/>
                <a:gd name="T42" fmla="*/ 1440 w 2152"/>
                <a:gd name="T43" fmla="*/ 621 h 1733"/>
                <a:gd name="T44" fmla="*/ 1501 w 2152"/>
                <a:gd name="T45" fmla="*/ 704 h 1733"/>
                <a:gd name="T46" fmla="*/ 1501 w 2152"/>
                <a:gd name="T47" fmla="*/ 716 h 1733"/>
                <a:gd name="T48" fmla="*/ 1479 w 2152"/>
                <a:gd name="T49" fmla="*/ 750 h 1733"/>
                <a:gd name="T50" fmla="*/ 1509 w 2152"/>
                <a:gd name="T51" fmla="*/ 772 h 1733"/>
                <a:gd name="T52" fmla="*/ 1526 w 2152"/>
                <a:gd name="T53" fmla="*/ 821 h 1733"/>
                <a:gd name="T54" fmla="*/ 1487 w 2152"/>
                <a:gd name="T55" fmla="*/ 850 h 1733"/>
                <a:gd name="T56" fmla="*/ 1531 w 2152"/>
                <a:gd name="T57" fmla="*/ 863 h 1733"/>
                <a:gd name="T58" fmla="*/ 1492 w 2152"/>
                <a:gd name="T59" fmla="*/ 899 h 1733"/>
                <a:gd name="T60" fmla="*/ 1477 w 2152"/>
                <a:gd name="T61" fmla="*/ 933 h 1733"/>
                <a:gd name="T62" fmla="*/ 1479 w 2152"/>
                <a:gd name="T63" fmla="*/ 958 h 1733"/>
                <a:gd name="T64" fmla="*/ 1384 w 2152"/>
                <a:gd name="T65" fmla="*/ 1014 h 1733"/>
                <a:gd name="T66" fmla="*/ 1270 w 2152"/>
                <a:gd name="T67" fmla="*/ 1111 h 1733"/>
                <a:gd name="T68" fmla="*/ 1209 w 2152"/>
                <a:gd name="T69" fmla="*/ 1153 h 1733"/>
                <a:gd name="T70" fmla="*/ 1167 w 2152"/>
                <a:gd name="T71" fmla="*/ 1197 h 1733"/>
                <a:gd name="T72" fmla="*/ 1141 w 2152"/>
                <a:gd name="T73" fmla="*/ 1260 h 1733"/>
                <a:gd name="T74" fmla="*/ 1177 w 2152"/>
                <a:gd name="T75" fmla="*/ 1426 h 1733"/>
                <a:gd name="T76" fmla="*/ 1238 w 2152"/>
                <a:gd name="T77" fmla="*/ 1606 h 1733"/>
                <a:gd name="T78" fmla="*/ 1185 w 2152"/>
                <a:gd name="T79" fmla="*/ 1730 h 1733"/>
                <a:gd name="T80" fmla="*/ 1126 w 2152"/>
                <a:gd name="T81" fmla="*/ 1667 h 1733"/>
                <a:gd name="T82" fmla="*/ 1085 w 2152"/>
                <a:gd name="T83" fmla="*/ 1589 h 1733"/>
                <a:gd name="T84" fmla="*/ 1075 w 2152"/>
                <a:gd name="T85" fmla="*/ 1526 h 1733"/>
                <a:gd name="T86" fmla="*/ 1055 w 2152"/>
                <a:gd name="T87" fmla="*/ 1470 h 1733"/>
                <a:gd name="T88" fmla="*/ 977 w 2152"/>
                <a:gd name="T89" fmla="*/ 1350 h 1733"/>
                <a:gd name="T90" fmla="*/ 870 w 2152"/>
                <a:gd name="T91" fmla="*/ 1365 h 1733"/>
                <a:gd name="T92" fmla="*/ 809 w 2152"/>
                <a:gd name="T93" fmla="*/ 1323 h 1733"/>
                <a:gd name="T94" fmla="*/ 751 w 2152"/>
                <a:gd name="T95" fmla="*/ 1304 h 1733"/>
                <a:gd name="T96" fmla="*/ 697 w 2152"/>
                <a:gd name="T97" fmla="*/ 1328 h 1733"/>
                <a:gd name="T98" fmla="*/ 609 w 2152"/>
                <a:gd name="T99" fmla="*/ 1321 h 1733"/>
                <a:gd name="T100" fmla="*/ 565 w 2152"/>
                <a:gd name="T101" fmla="*/ 1340 h 1733"/>
                <a:gd name="T102" fmla="*/ 587 w 2152"/>
                <a:gd name="T103" fmla="*/ 1362 h 1733"/>
                <a:gd name="T104" fmla="*/ 590 w 2152"/>
                <a:gd name="T105" fmla="*/ 1404 h 1733"/>
                <a:gd name="T106" fmla="*/ 592 w 2152"/>
                <a:gd name="T107" fmla="*/ 1421 h 1733"/>
                <a:gd name="T108" fmla="*/ 539 w 2152"/>
                <a:gd name="T109" fmla="*/ 1404 h 1733"/>
                <a:gd name="T110" fmla="*/ 482 w 2152"/>
                <a:gd name="T111" fmla="*/ 1418 h 1733"/>
                <a:gd name="T112" fmla="*/ 412 w 2152"/>
                <a:gd name="T113" fmla="*/ 1367 h 1733"/>
                <a:gd name="T114" fmla="*/ 241 w 2152"/>
                <a:gd name="T115" fmla="*/ 1384 h 1733"/>
                <a:gd name="T116" fmla="*/ 188 w 2152"/>
                <a:gd name="T117" fmla="*/ 1413 h 1733"/>
                <a:gd name="T118" fmla="*/ 95 w 2152"/>
                <a:gd name="T119" fmla="*/ 1457 h 1733"/>
                <a:gd name="T120" fmla="*/ 53 w 2152"/>
                <a:gd name="T121" fmla="*/ 1499 h 1733"/>
                <a:gd name="T122" fmla="*/ 17 w 2152"/>
                <a:gd name="T123" fmla="*/ 1562 h 1733"/>
                <a:gd name="T124" fmla="*/ 22 w 2152"/>
                <a:gd name="T125" fmla="*/ 1633 h 17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2152" h="1733">
                  <a:moveTo>
                    <a:pt x="2147" y="14"/>
                  </a:moveTo>
                  <a:lnTo>
                    <a:pt x="2147" y="17"/>
                  </a:lnTo>
                  <a:lnTo>
                    <a:pt x="2147" y="17"/>
                  </a:lnTo>
                  <a:lnTo>
                    <a:pt x="2145" y="14"/>
                  </a:lnTo>
                  <a:lnTo>
                    <a:pt x="2142" y="9"/>
                  </a:lnTo>
                  <a:lnTo>
                    <a:pt x="2142" y="9"/>
                  </a:lnTo>
                  <a:lnTo>
                    <a:pt x="2142" y="7"/>
                  </a:lnTo>
                  <a:lnTo>
                    <a:pt x="2142" y="5"/>
                  </a:lnTo>
                  <a:lnTo>
                    <a:pt x="2140" y="5"/>
                  </a:lnTo>
                  <a:lnTo>
                    <a:pt x="2140" y="5"/>
                  </a:lnTo>
                  <a:lnTo>
                    <a:pt x="2140" y="5"/>
                  </a:lnTo>
                  <a:lnTo>
                    <a:pt x="2140" y="2"/>
                  </a:lnTo>
                  <a:lnTo>
                    <a:pt x="2140" y="2"/>
                  </a:lnTo>
                  <a:lnTo>
                    <a:pt x="2138" y="2"/>
                  </a:lnTo>
                  <a:lnTo>
                    <a:pt x="2138" y="0"/>
                  </a:lnTo>
                  <a:lnTo>
                    <a:pt x="2138" y="2"/>
                  </a:lnTo>
                  <a:lnTo>
                    <a:pt x="2138" y="5"/>
                  </a:lnTo>
                  <a:lnTo>
                    <a:pt x="2138" y="5"/>
                  </a:lnTo>
                  <a:lnTo>
                    <a:pt x="2138" y="7"/>
                  </a:lnTo>
                  <a:lnTo>
                    <a:pt x="2138" y="7"/>
                  </a:lnTo>
                  <a:lnTo>
                    <a:pt x="2138" y="7"/>
                  </a:lnTo>
                  <a:lnTo>
                    <a:pt x="2135" y="7"/>
                  </a:lnTo>
                  <a:lnTo>
                    <a:pt x="2138" y="9"/>
                  </a:lnTo>
                  <a:lnTo>
                    <a:pt x="2138" y="9"/>
                  </a:lnTo>
                  <a:lnTo>
                    <a:pt x="2138" y="9"/>
                  </a:lnTo>
                  <a:lnTo>
                    <a:pt x="2140" y="9"/>
                  </a:lnTo>
                  <a:lnTo>
                    <a:pt x="2140" y="9"/>
                  </a:lnTo>
                  <a:lnTo>
                    <a:pt x="2140" y="9"/>
                  </a:lnTo>
                  <a:lnTo>
                    <a:pt x="2140" y="12"/>
                  </a:lnTo>
                  <a:lnTo>
                    <a:pt x="2140" y="12"/>
                  </a:lnTo>
                  <a:lnTo>
                    <a:pt x="2140" y="12"/>
                  </a:lnTo>
                  <a:lnTo>
                    <a:pt x="2140" y="12"/>
                  </a:lnTo>
                  <a:lnTo>
                    <a:pt x="2140" y="12"/>
                  </a:lnTo>
                  <a:lnTo>
                    <a:pt x="2142" y="14"/>
                  </a:lnTo>
                  <a:lnTo>
                    <a:pt x="2142" y="14"/>
                  </a:lnTo>
                  <a:lnTo>
                    <a:pt x="2145" y="17"/>
                  </a:lnTo>
                  <a:lnTo>
                    <a:pt x="2142" y="19"/>
                  </a:lnTo>
                  <a:lnTo>
                    <a:pt x="2142" y="19"/>
                  </a:lnTo>
                  <a:lnTo>
                    <a:pt x="2145" y="22"/>
                  </a:lnTo>
                  <a:lnTo>
                    <a:pt x="2145" y="22"/>
                  </a:lnTo>
                  <a:lnTo>
                    <a:pt x="2145" y="22"/>
                  </a:lnTo>
                  <a:lnTo>
                    <a:pt x="2147" y="27"/>
                  </a:lnTo>
                  <a:lnTo>
                    <a:pt x="2147" y="27"/>
                  </a:lnTo>
                  <a:lnTo>
                    <a:pt x="2147" y="27"/>
                  </a:lnTo>
                  <a:lnTo>
                    <a:pt x="2147" y="29"/>
                  </a:lnTo>
                  <a:lnTo>
                    <a:pt x="2147" y="31"/>
                  </a:lnTo>
                  <a:lnTo>
                    <a:pt x="2145" y="31"/>
                  </a:lnTo>
                  <a:lnTo>
                    <a:pt x="2145" y="31"/>
                  </a:lnTo>
                  <a:lnTo>
                    <a:pt x="2142" y="29"/>
                  </a:lnTo>
                  <a:lnTo>
                    <a:pt x="2142" y="29"/>
                  </a:lnTo>
                  <a:lnTo>
                    <a:pt x="2142" y="31"/>
                  </a:lnTo>
                  <a:lnTo>
                    <a:pt x="2142" y="31"/>
                  </a:lnTo>
                  <a:lnTo>
                    <a:pt x="2142" y="34"/>
                  </a:lnTo>
                  <a:lnTo>
                    <a:pt x="2142" y="34"/>
                  </a:lnTo>
                  <a:lnTo>
                    <a:pt x="2142" y="34"/>
                  </a:lnTo>
                  <a:lnTo>
                    <a:pt x="2140" y="34"/>
                  </a:lnTo>
                  <a:lnTo>
                    <a:pt x="2138" y="31"/>
                  </a:lnTo>
                  <a:lnTo>
                    <a:pt x="2138" y="31"/>
                  </a:lnTo>
                  <a:lnTo>
                    <a:pt x="2138" y="34"/>
                  </a:lnTo>
                  <a:lnTo>
                    <a:pt x="2138" y="34"/>
                  </a:lnTo>
                  <a:lnTo>
                    <a:pt x="2140" y="36"/>
                  </a:lnTo>
                  <a:lnTo>
                    <a:pt x="2140" y="36"/>
                  </a:lnTo>
                  <a:lnTo>
                    <a:pt x="2140" y="41"/>
                  </a:lnTo>
                  <a:lnTo>
                    <a:pt x="2140" y="41"/>
                  </a:lnTo>
                  <a:lnTo>
                    <a:pt x="2140" y="39"/>
                  </a:lnTo>
                  <a:lnTo>
                    <a:pt x="2140" y="36"/>
                  </a:lnTo>
                  <a:lnTo>
                    <a:pt x="2142" y="36"/>
                  </a:lnTo>
                  <a:lnTo>
                    <a:pt x="2142" y="39"/>
                  </a:lnTo>
                  <a:lnTo>
                    <a:pt x="2145" y="39"/>
                  </a:lnTo>
                  <a:lnTo>
                    <a:pt x="2142" y="39"/>
                  </a:lnTo>
                  <a:lnTo>
                    <a:pt x="2145" y="36"/>
                  </a:lnTo>
                  <a:lnTo>
                    <a:pt x="2145" y="36"/>
                  </a:lnTo>
                  <a:lnTo>
                    <a:pt x="2145" y="36"/>
                  </a:lnTo>
                  <a:lnTo>
                    <a:pt x="2142" y="36"/>
                  </a:lnTo>
                  <a:lnTo>
                    <a:pt x="2145" y="34"/>
                  </a:lnTo>
                  <a:lnTo>
                    <a:pt x="2145" y="36"/>
                  </a:lnTo>
                  <a:lnTo>
                    <a:pt x="2147" y="39"/>
                  </a:lnTo>
                  <a:lnTo>
                    <a:pt x="2147" y="41"/>
                  </a:lnTo>
                  <a:lnTo>
                    <a:pt x="2147" y="41"/>
                  </a:lnTo>
                  <a:lnTo>
                    <a:pt x="2147" y="39"/>
                  </a:lnTo>
                  <a:lnTo>
                    <a:pt x="2147" y="34"/>
                  </a:lnTo>
                  <a:lnTo>
                    <a:pt x="2147" y="34"/>
                  </a:lnTo>
                  <a:lnTo>
                    <a:pt x="2150" y="36"/>
                  </a:lnTo>
                  <a:lnTo>
                    <a:pt x="2150" y="39"/>
                  </a:lnTo>
                  <a:lnTo>
                    <a:pt x="2150" y="39"/>
                  </a:lnTo>
                  <a:lnTo>
                    <a:pt x="2152" y="39"/>
                  </a:lnTo>
                  <a:lnTo>
                    <a:pt x="2152" y="39"/>
                  </a:lnTo>
                  <a:lnTo>
                    <a:pt x="2152" y="39"/>
                  </a:lnTo>
                  <a:lnTo>
                    <a:pt x="2152" y="39"/>
                  </a:lnTo>
                  <a:lnTo>
                    <a:pt x="2152" y="39"/>
                  </a:lnTo>
                  <a:lnTo>
                    <a:pt x="2152" y="41"/>
                  </a:lnTo>
                  <a:lnTo>
                    <a:pt x="2152" y="41"/>
                  </a:lnTo>
                  <a:lnTo>
                    <a:pt x="2152" y="44"/>
                  </a:lnTo>
                  <a:lnTo>
                    <a:pt x="2150" y="46"/>
                  </a:lnTo>
                  <a:lnTo>
                    <a:pt x="2150" y="46"/>
                  </a:lnTo>
                  <a:lnTo>
                    <a:pt x="2147" y="46"/>
                  </a:lnTo>
                  <a:lnTo>
                    <a:pt x="2147" y="46"/>
                  </a:lnTo>
                  <a:lnTo>
                    <a:pt x="2145" y="46"/>
                  </a:lnTo>
                  <a:lnTo>
                    <a:pt x="2145" y="46"/>
                  </a:lnTo>
                  <a:lnTo>
                    <a:pt x="2145" y="48"/>
                  </a:lnTo>
                  <a:lnTo>
                    <a:pt x="2145" y="48"/>
                  </a:lnTo>
                  <a:lnTo>
                    <a:pt x="2145" y="48"/>
                  </a:lnTo>
                  <a:lnTo>
                    <a:pt x="2145" y="51"/>
                  </a:lnTo>
                  <a:lnTo>
                    <a:pt x="2142" y="51"/>
                  </a:lnTo>
                  <a:lnTo>
                    <a:pt x="2140" y="56"/>
                  </a:lnTo>
                  <a:lnTo>
                    <a:pt x="2138" y="56"/>
                  </a:lnTo>
                  <a:lnTo>
                    <a:pt x="2138" y="56"/>
                  </a:lnTo>
                  <a:lnTo>
                    <a:pt x="2138" y="58"/>
                  </a:lnTo>
                  <a:lnTo>
                    <a:pt x="2138" y="58"/>
                  </a:lnTo>
                  <a:lnTo>
                    <a:pt x="2138" y="58"/>
                  </a:lnTo>
                  <a:lnTo>
                    <a:pt x="2135" y="58"/>
                  </a:lnTo>
                  <a:lnTo>
                    <a:pt x="2135" y="58"/>
                  </a:lnTo>
                  <a:lnTo>
                    <a:pt x="2133" y="58"/>
                  </a:lnTo>
                  <a:lnTo>
                    <a:pt x="2133" y="58"/>
                  </a:lnTo>
                  <a:lnTo>
                    <a:pt x="2133" y="58"/>
                  </a:lnTo>
                  <a:lnTo>
                    <a:pt x="2133" y="58"/>
                  </a:lnTo>
                  <a:lnTo>
                    <a:pt x="2133" y="58"/>
                  </a:lnTo>
                  <a:lnTo>
                    <a:pt x="2133" y="61"/>
                  </a:lnTo>
                  <a:lnTo>
                    <a:pt x="2130" y="61"/>
                  </a:lnTo>
                  <a:lnTo>
                    <a:pt x="2130" y="58"/>
                  </a:lnTo>
                  <a:lnTo>
                    <a:pt x="2130" y="58"/>
                  </a:lnTo>
                  <a:lnTo>
                    <a:pt x="2128" y="58"/>
                  </a:lnTo>
                  <a:lnTo>
                    <a:pt x="2128" y="56"/>
                  </a:lnTo>
                  <a:lnTo>
                    <a:pt x="2130" y="56"/>
                  </a:lnTo>
                  <a:lnTo>
                    <a:pt x="2128" y="53"/>
                  </a:lnTo>
                  <a:lnTo>
                    <a:pt x="2128" y="53"/>
                  </a:lnTo>
                  <a:lnTo>
                    <a:pt x="2125" y="53"/>
                  </a:lnTo>
                  <a:lnTo>
                    <a:pt x="2128" y="53"/>
                  </a:lnTo>
                  <a:lnTo>
                    <a:pt x="2125" y="56"/>
                  </a:lnTo>
                  <a:lnTo>
                    <a:pt x="2125" y="56"/>
                  </a:lnTo>
                  <a:lnTo>
                    <a:pt x="2123" y="53"/>
                  </a:lnTo>
                  <a:lnTo>
                    <a:pt x="2123" y="53"/>
                  </a:lnTo>
                  <a:lnTo>
                    <a:pt x="2123" y="56"/>
                  </a:lnTo>
                  <a:lnTo>
                    <a:pt x="2125" y="56"/>
                  </a:lnTo>
                  <a:lnTo>
                    <a:pt x="2125" y="58"/>
                  </a:lnTo>
                  <a:lnTo>
                    <a:pt x="2125" y="61"/>
                  </a:lnTo>
                  <a:lnTo>
                    <a:pt x="2125" y="61"/>
                  </a:lnTo>
                  <a:lnTo>
                    <a:pt x="2125" y="61"/>
                  </a:lnTo>
                  <a:lnTo>
                    <a:pt x="2125" y="61"/>
                  </a:lnTo>
                  <a:lnTo>
                    <a:pt x="2125" y="61"/>
                  </a:lnTo>
                  <a:lnTo>
                    <a:pt x="2123" y="63"/>
                  </a:lnTo>
                  <a:lnTo>
                    <a:pt x="2123" y="63"/>
                  </a:lnTo>
                  <a:lnTo>
                    <a:pt x="2123" y="63"/>
                  </a:lnTo>
                  <a:lnTo>
                    <a:pt x="2121" y="61"/>
                  </a:lnTo>
                  <a:lnTo>
                    <a:pt x="2121" y="58"/>
                  </a:lnTo>
                  <a:lnTo>
                    <a:pt x="2121" y="58"/>
                  </a:lnTo>
                  <a:lnTo>
                    <a:pt x="2118" y="56"/>
                  </a:lnTo>
                  <a:lnTo>
                    <a:pt x="2121" y="58"/>
                  </a:lnTo>
                  <a:lnTo>
                    <a:pt x="2121" y="61"/>
                  </a:lnTo>
                  <a:lnTo>
                    <a:pt x="2121" y="61"/>
                  </a:lnTo>
                  <a:lnTo>
                    <a:pt x="2121" y="63"/>
                  </a:lnTo>
                  <a:lnTo>
                    <a:pt x="2118" y="63"/>
                  </a:lnTo>
                  <a:lnTo>
                    <a:pt x="2118" y="63"/>
                  </a:lnTo>
                  <a:lnTo>
                    <a:pt x="2116" y="63"/>
                  </a:lnTo>
                  <a:lnTo>
                    <a:pt x="2116" y="63"/>
                  </a:lnTo>
                  <a:lnTo>
                    <a:pt x="2116" y="61"/>
                  </a:lnTo>
                  <a:lnTo>
                    <a:pt x="2116" y="61"/>
                  </a:lnTo>
                  <a:lnTo>
                    <a:pt x="2116" y="61"/>
                  </a:lnTo>
                  <a:lnTo>
                    <a:pt x="2113" y="61"/>
                  </a:lnTo>
                  <a:lnTo>
                    <a:pt x="2113" y="61"/>
                  </a:lnTo>
                  <a:lnTo>
                    <a:pt x="2113" y="58"/>
                  </a:lnTo>
                  <a:lnTo>
                    <a:pt x="2113" y="58"/>
                  </a:lnTo>
                  <a:lnTo>
                    <a:pt x="2108" y="61"/>
                  </a:lnTo>
                  <a:lnTo>
                    <a:pt x="2111" y="61"/>
                  </a:lnTo>
                  <a:lnTo>
                    <a:pt x="2111" y="63"/>
                  </a:lnTo>
                  <a:lnTo>
                    <a:pt x="2111" y="66"/>
                  </a:lnTo>
                  <a:lnTo>
                    <a:pt x="2111" y="66"/>
                  </a:lnTo>
                  <a:lnTo>
                    <a:pt x="2111" y="68"/>
                  </a:lnTo>
                  <a:lnTo>
                    <a:pt x="2111" y="68"/>
                  </a:lnTo>
                  <a:lnTo>
                    <a:pt x="2111" y="68"/>
                  </a:lnTo>
                  <a:lnTo>
                    <a:pt x="2111" y="68"/>
                  </a:lnTo>
                  <a:lnTo>
                    <a:pt x="2111" y="70"/>
                  </a:lnTo>
                  <a:lnTo>
                    <a:pt x="2111" y="70"/>
                  </a:lnTo>
                  <a:lnTo>
                    <a:pt x="2108" y="70"/>
                  </a:lnTo>
                  <a:lnTo>
                    <a:pt x="2108" y="70"/>
                  </a:lnTo>
                  <a:lnTo>
                    <a:pt x="2108" y="70"/>
                  </a:lnTo>
                  <a:lnTo>
                    <a:pt x="2108" y="70"/>
                  </a:lnTo>
                  <a:lnTo>
                    <a:pt x="2106" y="70"/>
                  </a:lnTo>
                  <a:lnTo>
                    <a:pt x="2106" y="70"/>
                  </a:lnTo>
                  <a:lnTo>
                    <a:pt x="2106" y="70"/>
                  </a:lnTo>
                  <a:lnTo>
                    <a:pt x="2106" y="68"/>
                  </a:lnTo>
                  <a:lnTo>
                    <a:pt x="2106" y="68"/>
                  </a:lnTo>
                  <a:lnTo>
                    <a:pt x="2106" y="68"/>
                  </a:lnTo>
                  <a:lnTo>
                    <a:pt x="2106" y="66"/>
                  </a:lnTo>
                  <a:lnTo>
                    <a:pt x="2106" y="66"/>
                  </a:lnTo>
                  <a:lnTo>
                    <a:pt x="2106" y="66"/>
                  </a:lnTo>
                  <a:lnTo>
                    <a:pt x="2103" y="68"/>
                  </a:lnTo>
                  <a:lnTo>
                    <a:pt x="2103" y="68"/>
                  </a:lnTo>
                  <a:lnTo>
                    <a:pt x="2101" y="73"/>
                  </a:lnTo>
                  <a:lnTo>
                    <a:pt x="2101" y="73"/>
                  </a:lnTo>
                  <a:lnTo>
                    <a:pt x="2099" y="73"/>
                  </a:lnTo>
                  <a:lnTo>
                    <a:pt x="2099" y="70"/>
                  </a:lnTo>
                  <a:lnTo>
                    <a:pt x="2099" y="68"/>
                  </a:lnTo>
                  <a:lnTo>
                    <a:pt x="2099" y="63"/>
                  </a:lnTo>
                  <a:lnTo>
                    <a:pt x="2099" y="63"/>
                  </a:lnTo>
                  <a:lnTo>
                    <a:pt x="2099" y="63"/>
                  </a:lnTo>
                  <a:lnTo>
                    <a:pt x="2096" y="68"/>
                  </a:lnTo>
                  <a:lnTo>
                    <a:pt x="2096" y="70"/>
                  </a:lnTo>
                  <a:lnTo>
                    <a:pt x="2096" y="70"/>
                  </a:lnTo>
                  <a:lnTo>
                    <a:pt x="2096" y="70"/>
                  </a:lnTo>
                  <a:lnTo>
                    <a:pt x="2096" y="68"/>
                  </a:lnTo>
                  <a:lnTo>
                    <a:pt x="2096" y="68"/>
                  </a:lnTo>
                  <a:lnTo>
                    <a:pt x="2096" y="66"/>
                  </a:lnTo>
                  <a:lnTo>
                    <a:pt x="2096" y="66"/>
                  </a:lnTo>
                  <a:lnTo>
                    <a:pt x="2096" y="63"/>
                  </a:lnTo>
                  <a:lnTo>
                    <a:pt x="2096" y="63"/>
                  </a:lnTo>
                  <a:lnTo>
                    <a:pt x="2096" y="63"/>
                  </a:lnTo>
                  <a:lnTo>
                    <a:pt x="2094" y="66"/>
                  </a:lnTo>
                  <a:lnTo>
                    <a:pt x="2094" y="66"/>
                  </a:lnTo>
                  <a:lnTo>
                    <a:pt x="2094" y="66"/>
                  </a:lnTo>
                  <a:lnTo>
                    <a:pt x="2091" y="66"/>
                  </a:lnTo>
                  <a:lnTo>
                    <a:pt x="2091" y="68"/>
                  </a:lnTo>
                  <a:lnTo>
                    <a:pt x="2091" y="68"/>
                  </a:lnTo>
                  <a:lnTo>
                    <a:pt x="2091" y="68"/>
                  </a:lnTo>
                  <a:lnTo>
                    <a:pt x="2089" y="68"/>
                  </a:lnTo>
                  <a:lnTo>
                    <a:pt x="2089" y="70"/>
                  </a:lnTo>
                  <a:lnTo>
                    <a:pt x="2091" y="73"/>
                  </a:lnTo>
                  <a:lnTo>
                    <a:pt x="2091" y="73"/>
                  </a:lnTo>
                  <a:lnTo>
                    <a:pt x="2091" y="75"/>
                  </a:lnTo>
                  <a:lnTo>
                    <a:pt x="2091" y="75"/>
                  </a:lnTo>
                  <a:lnTo>
                    <a:pt x="2089" y="75"/>
                  </a:lnTo>
                  <a:lnTo>
                    <a:pt x="2089" y="75"/>
                  </a:lnTo>
                  <a:lnTo>
                    <a:pt x="2089" y="75"/>
                  </a:lnTo>
                  <a:lnTo>
                    <a:pt x="2089" y="80"/>
                  </a:lnTo>
                  <a:lnTo>
                    <a:pt x="2089" y="83"/>
                  </a:lnTo>
                  <a:lnTo>
                    <a:pt x="2086" y="83"/>
                  </a:lnTo>
                  <a:lnTo>
                    <a:pt x="2086" y="80"/>
                  </a:lnTo>
                  <a:lnTo>
                    <a:pt x="2086" y="75"/>
                  </a:lnTo>
                  <a:lnTo>
                    <a:pt x="2089" y="75"/>
                  </a:lnTo>
                  <a:lnTo>
                    <a:pt x="2086" y="75"/>
                  </a:lnTo>
                  <a:lnTo>
                    <a:pt x="2086" y="75"/>
                  </a:lnTo>
                  <a:lnTo>
                    <a:pt x="2086" y="78"/>
                  </a:lnTo>
                  <a:lnTo>
                    <a:pt x="2086" y="80"/>
                  </a:lnTo>
                  <a:lnTo>
                    <a:pt x="2086" y="80"/>
                  </a:lnTo>
                  <a:lnTo>
                    <a:pt x="2086" y="83"/>
                  </a:lnTo>
                  <a:lnTo>
                    <a:pt x="2084" y="80"/>
                  </a:lnTo>
                  <a:lnTo>
                    <a:pt x="2084" y="80"/>
                  </a:lnTo>
                  <a:lnTo>
                    <a:pt x="2084" y="80"/>
                  </a:lnTo>
                  <a:lnTo>
                    <a:pt x="2084" y="80"/>
                  </a:lnTo>
                  <a:lnTo>
                    <a:pt x="2084" y="80"/>
                  </a:lnTo>
                  <a:lnTo>
                    <a:pt x="2084" y="73"/>
                  </a:lnTo>
                  <a:lnTo>
                    <a:pt x="2082" y="73"/>
                  </a:lnTo>
                  <a:lnTo>
                    <a:pt x="2082" y="73"/>
                  </a:lnTo>
                  <a:lnTo>
                    <a:pt x="2082" y="75"/>
                  </a:lnTo>
                  <a:lnTo>
                    <a:pt x="2082" y="75"/>
                  </a:lnTo>
                  <a:lnTo>
                    <a:pt x="2082" y="75"/>
                  </a:lnTo>
                  <a:lnTo>
                    <a:pt x="2082" y="75"/>
                  </a:lnTo>
                  <a:lnTo>
                    <a:pt x="2079" y="75"/>
                  </a:lnTo>
                  <a:lnTo>
                    <a:pt x="2079" y="75"/>
                  </a:lnTo>
                  <a:lnTo>
                    <a:pt x="2079" y="78"/>
                  </a:lnTo>
                  <a:lnTo>
                    <a:pt x="2082" y="78"/>
                  </a:lnTo>
                  <a:lnTo>
                    <a:pt x="2082" y="78"/>
                  </a:lnTo>
                  <a:lnTo>
                    <a:pt x="2084" y="80"/>
                  </a:lnTo>
                  <a:lnTo>
                    <a:pt x="2084" y="83"/>
                  </a:lnTo>
                  <a:lnTo>
                    <a:pt x="2084" y="83"/>
                  </a:lnTo>
                  <a:lnTo>
                    <a:pt x="2084" y="83"/>
                  </a:lnTo>
                  <a:lnTo>
                    <a:pt x="2082" y="85"/>
                  </a:lnTo>
                  <a:lnTo>
                    <a:pt x="2082" y="85"/>
                  </a:lnTo>
                  <a:lnTo>
                    <a:pt x="2082" y="85"/>
                  </a:lnTo>
                  <a:lnTo>
                    <a:pt x="2082" y="83"/>
                  </a:lnTo>
                  <a:lnTo>
                    <a:pt x="2082" y="83"/>
                  </a:lnTo>
                  <a:lnTo>
                    <a:pt x="2082" y="83"/>
                  </a:lnTo>
                  <a:lnTo>
                    <a:pt x="2079" y="83"/>
                  </a:lnTo>
                  <a:lnTo>
                    <a:pt x="2079" y="83"/>
                  </a:lnTo>
                  <a:lnTo>
                    <a:pt x="2079" y="85"/>
                  </a:lnTo>
                  <a:lnTo>
                    <a:pt x="2079" y="85"/>
                  </a:lnTo>
                  <a:lnTo>
                    <a:pt x="2077" y="87"/>
                  </a:lnTo>
                  <a:lnTo>
                    <a:pt x="2077" y="90"/>
                  </a:lnTo>
                  <a:lnTo>
                    <a:pt x="2077" y="87"/>
                  </a:lnTo>
                  <a:lnTo>
                    <a:pt x="2077" y="87"/>
                  </a:lnTo>
                  <a:lnTo>
                    <a:pt x="2077" y="87"/>
                  </a:lnTo>
                  <a:lnTo>
                    <a:pt x="2077" y="85"/>
                  </a:lnTo>
                  <a:lnTo>
                    <a:pt x="2074" y="85"/>
                  </a:lnTo>
                  <a:lnTo>
                    <a:pt x="2074" y="85"/>
                  </a:lnTo>
                  <a:lnTo>
                    <a:pt x="2074" y="85"/>
                  </a:lnTo>
                  <a:lnTo>
                    <a:pt x="2074" y="80"/>
                  </a:lnTo>
                  <a:lnTo>
                    <a:pt x="2074" y="78"/>
                  </a:lnTo>
                  <a:lnTo>
                    <a:pt x="2074" y="75"/>
                  </a:lnTo>
                  <a:lnTo>
                    <a:pt x="2074" y="75"/>
                  </a:lnTo>
                  <a:lnTo>
                    <a:pt x="2072" y="75"/>
                  </a:lnTo>
                  <a:lnTo>
                    <a:pt x="2072" y="73"/>
                  </a:lnTo>
                  <a:lnTo>
                    <a:pt x="2072" y="73"/>
                  </a:lnTo>
                  <a:lnTo>
                    <a:pt x="2072" y="73"/>
                  </a:lnTo>
                  <a:lnTo>
                    <a:pt x="2072" y="73"/>
                  </a:lnTo>
                  <a:lnTo>
                    <a:pt x="2069" y="73"/>
                  </a:lnTo>
                  <a:lnTo>
                    <a:pt x="2069" y="73"/>
                  </a:lnTo>
                  <a:lnTo>
                    <a:pt x="2069" y="75"/>
                  </a:lnTo>
                  <a:lnTo>
                    <a:pt x="2069" y="75"/>
                  </a:lnTo>
                  <a:lnTo>
                    <a:pt x="2069" y="75"/>
                  </a:lnTo>
                  <a:lnTo>
                    <a:pt x="2069" y="75"/>
                  </a:lnTo>
                  <a:lnTo>
                    <a:pt x="2069" y="78"/>
                  </a:lnTo>
                  <a:lnTo>
                    <a:pt x="2069" y="78"/>
                  </a:lnTo>
                  <a:lnTo>
                    <a:pt x="2069" y="78"/>
                  </a:lnTo>
                  <a:lnTo>
                    <a:pt x="2067" y="78"/>
                  </a:lnTo>
                  <a:lnTo>
                    <a:pt x="2067" y="75"/>
                  </a:lnTo>
                  <a:lnTo>
                    <a:pt x="2067" y="73"/>
                  </a:lnTo>
                  <a:lnTo>
                    <a:pt x="2067" y="70"/>
                  </a:lnTo>
                  <a:lnTo>
                    <a:pt x="2067" y="70"/>
                  </a:lnTo>
                  <a:lnTo>
                    <a:pt x="2067" y="73"/>
                  </a:lnTo>
                  <a:lnTo>
                    <a:pt x="2067" y="75"/>
                  </a:lnTo>
                  <a:lnTo>
                    <a:pt x="2067" y="75"/>
                  </a:lnTo>
                  <a:lnTo>
                    <a:pt x="2064" y="75"/>
                  </a:lnTo>
                  <a:lnTo>
                    <a:pt x="2064" y="73"/>
                  </a:lnTo>
                  <a:lnTo>
                    <a:pt x="2062" y="73"/>
                  </a:lnTo>
                  <a:lnTo>
                    <a:pt x="2062" y="70"/>
                  </a:lnTo>
                  <a:lnTo>
                    <a:pt x="2062" y="70"/>
                  </a:lnTo>
                  <a:lnTo>
                    <a:pt x="2060" y="70"/>
                  </a:lnTo>
                  <a:lnTo>
                    <a:pt x="2060" y="70"/>
                  </a:lnTo>
                  <a:lnTo>
                    <a:pt x="2060" y="73"/>
                  </a:lnTo>
                  <a:lnTo>
                    <a:pt x="2062" y="73"/>
                  </a:lnTo>
                  <a:lnTo>
                    <a:pt x="2062" y="75"/>
                  </a:lnTo>
                  <a:lnTo>
                    <a:pt x="2062" y="75"/>
                  </a:lnTo>
                  <a:lnTo>
                    <a:pt x="2062" y="78"/>
                  </a:lnTo>
                  <a:lnTo>
                    <a:pt x="2062" y="78"/>
                  </a:lnTo>
                  <a:lnTo>
                    <a:pt x="2062" y="78"/>
                  </a:lnTo>
                  <a:lnTo>
                    <a:pt x="2062" y="78"/>
                  </a:lnTo>
                  <a:lnTo>
                    <a:pt x="2060" y="78"/>
                  </a:lnTo>
                  <a:lnTo>
                    <a:pt x="2057" y="78"/>
                  </a:lnTo>
                  <a:lnTo>
                    <a:pt x="2057" y="75"/>
                  </a:lnTo>
                  <a:lnTo>
                    <a:pt x="2055" y="78"/>
                  </a:lnTo>
                  <a:lnTo>
                    <a:pt x="2055" y="80"/>
                  </a:lnTo>
                  <a:lnTo>
                    <a:pt x="2055" y="83"/>
                  </a:lnTo>
                  <a:lnTo>
                    <a:pt x="2052" y="83"/>
                  </a:lnTo>
                  <a:lnTo>
                    <a:pt x="2052" y="83"/>
                  </a:lnTo>
                  <a:lnTo>
                    <a:pt x="2052" y="80"/>
                  </a:lnTo>
                  <a:lnTo>
                    <a:pt x="2052" y="75"/>
                  </a:lnTo>
                  <a:lnTo>
                    <a:pt x="2050" y="75"/>
                  </a:lnTo>
                  <a:lnTo>
                    <a:pt x="2050" y="73"/>
                  </a:lnTo>
                  <a:lnTo>
                    <a:pt x="2047" y="73"/>
                  </a:lnTo>
                  <a:lnTo>
                    <a:pt x="2050" y="78"/>
                  </a:lnTo>
                  <a:lnTo>
                    <a:pt x="2050" y="78"/>
                  </a:lnTo>
                  <a:lnTo>
                    <a:pt x="2050" y="78"/>
                  </a:lnTo>
                  <a:lnTo>
                    <a:pt x="2050" y="78"/>
                  </a:lnTo>
                  <a:lnTo>
                    <a:pt x="2047" y="80"/>
                  </a:lnTo>
                  <a:lnTo>
                    <a:pt x="2050" y="80"/>
                  </a:lnTo>
                  <a:lnTo>
                    <a:pt x="2050" y="80"/>
                  </a:lnTo>
                  <a:lnTo>
                    <a:pt x="2050" y="80"/>
                  </a:lnTo>
                  <a:lnTo>
                    <a:pt x="2050" y="80"/>
                  </a:lnTo>
                  <a:lnTo>
                    <a:pt x="2050" y="83"/>
                  </a:lnTo>
                  <a:lnTo>
                    <a:pt x="2050" y="83"/>
                  </a:lnTo>
                  <a:lnTo>
                    <a:pt x="2047" y="83"/>
                  </a:lnTo>
                  <a:lnTo>
                    <a:pt x="2047" y="85"/>
                  </a:lnTo>
                  <a:lnTo>
                    <a:pt x="2047" y="85"/>
                  </a:lnTo>
                  <a:lnTo>
                    <a:pt x="2047" y="83"/>
                  </a:lnTo>
                  <a:lnTo>
                    <a:pt x="2047" y="80"/>
                  </a:lnTo>
                  <a:lnTo>
                    <a:pt x="2047" y="80"/>
                  </a:lnTo>
                  <a:lnTo>
                    <a:pt x="2045" y="80"/>
                  </a:lnTo>
                  <a:lnTo>
                    <a:pt x="2045" y="83"/>
                  </a:lnTo>
                  <a:lnTo>
                    <a:pt x="2043" y="83"/>
                  </a:lnTo>
                  <a:lnTo>
                    <a:pt x="2040" y="83"/>
                  </a:lnTo>
                  <a:lnTo>
                    <a:pt x="2043" y="83"/>
                  </a:lnTo>
                  <a:lnTo>
                    <a:pt x="2043" y="85"/>
                  </a:lnTo>
                  <a:lnTo>
                    <a:pt x="2043" y="85"/>
                  </a:lnTo>
                  <a:lnTo>
                    <a:pt x="2043" y="87"/>
                  </a:lnTo>
                  <a:lnTo>
                    <a:pt x="2043" y="90"/>
                  </a:lnTo>
                  <a:lnTo>
                    <a:pt x="2043" y="90"/>
                  </a:lnTo>
                  <a:lnTo>
                    <a:pt x="2043" y="92"/>
                  </a:lnTo>
                  <a:lnTo>
                    <a:pt x="2043" y="92"/>
                  </a:lnTo>
                  <a:lnTo>
                    <a:pt x="2043" y="92"/>
                  </a:lnTo>
                  <a:lnTo>
                    <a:pt x="2045" y="92"/>
                  </a:lnTo>
                  <a:lnTo>
                    <a:pt x="2045" y="95"/>
                  </a:lnTo>
                  <a:lnTo>
                    <a:pt x="2045" y="95"/>
                  </a:lnTo>
                  <a:lnTo>
                    <a:pt x="2045" y="95"/>
                  </a:lnTo>
                  <a:lnTo>
                    <a:pt x="2043" y="95"/>
                  </a:lnTo>
                  <a:lnTo>
                    <a:pt x="2043" y="95"/>
                  </a:lnTo>
                  <a:lnTo>
                    <a:pt x="2045" y="97"/>
                  </a:lnTo>
                  <a:lnTo>
                    <a:pt x="2045" y="97"/>
                  </a:lnTo>
                  <a:lnTo>
                    <a:pt x="2045" y="97"/>
                  </a:lnTo>
                  <a:lnTo>
                    <a:pt x="2043" y="100"/>
                  </a:lnTo>
                  <a:lnTo>
                    <a:pt x="2038" y="92"/>
                  </a:lnTo>
                  <a:lnTo>
                    <a:pt x="2038" y="92"/>
                  </a:lnTo>
                  <a:lnTo>
                    <a:pt x="2035" y="92"/>
                  </a:lnTo>
                  <a:lnTo>
                    <a:pt x="2033" y="92"/>
                  </a:lnTo>
                  <a:lnTo>
                    <a:pt x="2033" y="92"/>
                  </a:lnTo>
                  <a:lnTo>
                    <a:pt x="2030" y="90"/>
                  </a:lnTo>
                  <a:lnTo>
                    <a:pt x="2028" y="90"/>
                  </a:lnTo>
                  <a:lnTo>
                    <a:pt x="2025" y="90"/>
                  </a:lnTo>
                  <a:lnTo>
                    <a:pt x="2023" y="90"/>
                  </a:lnTo>
                  <a:lnTo>
                    <a:pt x="2025" y="87"/>
                  </a:lnTo>
                  <a:lnTo>
                    <a:pt x="2025" y="85"/>
                  </a:lnTo>
                  <a:lnTo>
                    <a:pt x="2025" y="85"/>
                  </a:lnTo>
                  <a:lnTo>
                    <a:pt x="2025" y="85"/>
                  </a:lnTo>
                  <a:lnTo>
                    <a:pt x="2028" y="85"/>
                  </a:lnTo>
                  <a:lnTo>
                    <a:pt x="2028" y="85"/>
                  </a:lnTo>
                  <a:lnTo>
                    <a:pt x="2028" y="85"/>
                  </a:lnTo>
                  <a:lnTo>
                    <a:pt x="2028" y="85"/>
                  </a:lnTo>
                  <a:lnTo>
                    <a:pt x="2028" y="83"/>
                  </a:lnTo>
                  <a:lnTo>
                    <a:pt x="2028" y="83"/>
                  </a:lnTo>
                  <a:lnTo>
                    <a:pt x="2028" y="83"/>
                  </a:lnTo>
                  <a:lnTo>
                    <a:pt x="2030" y="80"/>
                  </a:lnTo>
                  <a:lnTo>
                    <a:pt x="2030" y="80"/>
                  </a:lnTo>
                  <a:lnTo>
                    <a:pt x="2030" y="83"/>
                  </a:lnTo>
                  <a:lnTo>
                    <a:pt x="2033" y="83"/>
                  </a:lnTo>
                  <a:lnTo>
                    <a:pt x="2033" y="83"/>
                  </a:lnTo>
                  <a:lnTo>
                    <a:pt x="2030" y="80"/>
                  </a:lnTo>
                  <a:lnTo>
                    <a:pt x="2030" y="78"/>
                  </a:lnTo>
                  <a:lnTo>
                    <a:pt x="2028" y="80"/>
                  </a:lnTo>
                  <a:lnTo>
                    <a:pt x="2028" y="80"/>
                  </a:lnTo>
                  <a:lnTo>
                    <a:pt x="2025" y="83"/>
                  </a:lnTo>
                  <a:lnTo>
                    <a:pt x="2025" y="83"/>
                  </a:lnTo>
                  <a:lnTo>
                    <a:pt x="2025" y="83"/>
                  </a:lnTo>
                  <a:lnTo>
                    <a:pt x="2023" y="83"/>
                  </a:lnTo>
                  <a:lnTo>
                    <a:pt x="2023" y="80"/>
                  </a:lnTo>
                  <a:lnTo>
                    <a:pt x="2025" y="80"/>
                  </a:lnTo>
                  <a:lnTo>
                    <a:pt x="2025" y="78"/>
                  </a:lnTo>
                  <a:lnTo>
                    <a:pt x="2025" y="78"/>
                  </a:lnTo>
                  <a:lnTo>
                    <a:pt x="2025" y="78"/>
                  </a:lnTo>
                  <a:lnTo>
                    <a:pt x="2025" y="78"/>
                  </a:lnTo>
                  <a:lnTo>
                    <a:pt x="2028" y="75"/>
                  </a:lnTo>
                  <a:lnTo>
                    <a:pt x="2028" y="75"/>
                  </a:lnTo>
                  <a:lnTo>
                    <a:pt x="2028" y="75"/>
                  </a:lnTo>
                  <a:lnTo>
                    <a:pt x="2030" y="70"/>
                  </a:lnTo>
                  <a:lnTo>
                    <a:pt x="2028" y="68"/>
                  </a:lnTo>
                  <a:lnTo>
                    <a:pt x="2025" y="68"/>
                  </a:lnTo>
                  <a:lnTo>
                    <a:pt x="2025" y="68"/>
                  </a:lnTo>
                  <a:lnTo>
                    <a:pt x="2025" y="68"/>
                  </a:lnTo>
                  <a:lnTo>
                    <a:pt x="2025" y="70"/>
                  </a:lnTo>
                  <a:lnTo>
                    <a:pt x="2023" y="75"/>
                  </a:lnTo>
                  <a:lnTo>
                    <a:pt x="2023" y="75"/>
                  </a:lnTo>
                  <a:lnTo>
                    <a:pt x="2025" y="75"/>
                  </a:lnTo>
                  <a:lnTo>
                    <a:pt x="2023" y="78"/>
                  </a:lnTo>
                  <a:lnTo>
                    <a:pt x="2023" y="78"/>
                  </a:lnTo>
                  <a:lnTo>
                    <a:pt x="2021" y="78"/>
                  </a:lnTo>
                  <a:lnTo>
                    <a:pt x="2021" y="75"/>
                  </a:lnTo>
                  <a:lnTo>
                    <a:pt x="2021" y="75"/>
                  </a:lnTo>
                  <a:lnTo>
                    <a:pt x="2021" y="75"/>
                  </a:lnTo>
                  <a:lnTo>
                    <a:pt x="2018" y="78"/>
                  </a:lnTo>
                  <a:lnTo>
                    <a:pt x="2016" y="78"/>
                  </a:lnTo>
                  <a:lnTo>
                    <a:pt x="2013" y="80"/>
                  </a:lnTo>
                  <a:lnTo>
                    <a:pt x="2013" y="80"/>
                  </a:lnTo>
                  <a:lnTo>
                    <a:pt x="2013" y="80"/>
                  </a:lnTo>
                  <a:lnTo>
                    <a:pt x="2013" y="83"/>
                  </a:lnTo>
                  <a:lnTo>
                    <a:pt x="2013" y="83"/>
                  </a:lnTo>
                  <a:lnTo>
                    <a:pt x="2013" y="85"/>
                  </a:lnTo>
                  <a:lnTo>
                    <a:pt x="2016" y="87"/>
                  </a:lnTo>
                  <a:lnTo>
                    <a:pt x="2016" y="90"/>
                  </a:lnTo>
                  <a:lnTo>
                    <a:pt x="2016" y="90"/>
                  </a:lnTo>
                  <a:lnTo>
                    <a:pt x="2013" y="92"/>
                  </a:lnTo>
                  <a:lnTo>
                    <a:pt x="2013" y="92"/>
                  </a:lnTo>
                  <a:lnTo>
                    <a:pt x="2011" y="92"/>
                  </a:lnTo>
                  <a:lnTo>
                    <a:pt x="2011" y="97"/>
                  </a:lnTo>
                  <a:lnTo>
                    <a:pt x="2008" y="100"/>
                  </a:lnTo>
                  <a:lnTo>
                    <a:pt x="2008" y="105"/>
                  </a:lnTo>
                  <a:lnTo>
                    <a:pt x="2006" y="107"/>
                  </a:lnTo>
                  <a:lnTo>
                    <a:pt x="2006" y="107"/>
                  </a:lnTo>
                  <a:lnTo>
                    <a:pt x="2006" y="109"/>
                  </a:lnTo>
                  <a:lnTo>
                    <a:pt x="2006" y="109"/>
                  </a:lnTo>
                  <a:lnTo>
                    <a:pt x="2006" y="109"/>
                  </a:lnTo>
                  <a:lnTo>
                    <a:pt x="2006" y="112"/>
                  </a:lnTo>
                  <a:lnTo>
                    <a:pt x="2006" y="114"/>
                  </a:lnTo>
                  <a:lnTo>
                    <a:pt x="2008" y="112"/>
                  </a:lnTo>
                  <a:lnTo>
                    <a:pt x="2006" y="114"/>
                  </a:lnTo>
                  <a:lnTo>
                    <a:pt x="2006" y="117"/>
                  </a:lnTo>
                  <a:lnTo>
                    <a:pt x="2006" y="117"/>
                  </a:lnTo>
                  <a:lnTo>
                    <a:pt x="2004" y="117"/>
                  </a:lnTo>
                  <a:lnTo>
                    <a:pt x="2004" y="119"/>
                  </a:lnTo>
                  <a:lnTo>
                    <a:pt x="2001" y="122"/>
                  </a:lnTo>
                  <a:lnTo>
                    <a:pt x="2001" y="122"/>
                  </a:lnTo>
                  <a:lnTo>
                    <a:pt x="1999" y="122"/>
                  </a:lnTo>
                  <a:lnTo>
                    <a:pt x="1999" y="122"/>
                  </a:lnTo>
                  <a:lnTo>
                    <a:pt x="1999" y="122"/>
                  </a:lnTo>
                  <a:lnTo>
                    <a:pt x="1999" y="122"/>
                  </a:lnTo>
                  <a:lnTo>
                    <a:pt x="1999" y="122"/>
                  </a:lnTo>
                  <a:lnTo>
                    <a:pt x="1996" y="124"/>
                  </a:lnTo>
                  <a:lnTo>
                    <a:pt x="1996" y="124"/>
                  </a:lnTo>
                  <a:lnTo>
                    <a:pt x="1996" y="126"/>
                  </a:lnTo>
                  <a:lnTo>
                    <a:pt x="1999" y="126"/>
                  </a:lnTo>
                  <a:lnTo>
                    <a:pt x="1996" y="129"/>
                  </a:lnTo>
                  <a:lnTo>
                    <a:pt x="1994" y="129"/>
                  </a:lnTo>
                  <a:lnTo>
                    <a:pt x="1994" y="129"/>
                  </a:lnTo>
                  <a:lnTo>
                    <a:pt x="1994" y="129"/>
                  </a:lnTo>
                  <a:lnTo>
                    <a:pt x="1994" y="126"/>
                  </a:lnTo>
                  <a:lnTo>
                    <a:pt x="1996" y="122"/>
                  </a:lnTo>
                  <a:lnTo>
                    <a:pt x="1996" y="122"/>
                  </a:lnTo>
                  <a:lnTo>
                    <a:pt x="1994" y="122"/>
                  </a:lnTo>
                  <a:lnTo>
                    <a:pt x="1991" y="126"/>
                  </a:lnTo>
                  <a:lnTo>
                    <a:pt x="1989" y="126"/>
                  </a:lnTo>
                  <a:lnTo>
                    <a:pt x="1989" y="126"/>
                  </a:lnTo>
                  <a:lnTo>
                    <a:pt x="1989" y="124"/>
                  </a:lnTo>
                  <a:lnTo>
                    <a:pt x="1989" y="124"/>
                  </a:lnTo>
                  <a:lnTo>
                    <a:pt x="1989" y="124"/>
                  </a:lnTo>
                  <a:lnTo>
                    <a:pt x="1986" y="124"/>
                  </a:lnTo>
                  <a:lnTo>
                    <a:pt x="1986" y="124"/>
                  </a:lnTo>
                  <a:lnTo>
                    <a:pt x="1986" y="122"/>
                  </a:lnTo>
                  <a:lnTo>
                    <a:pt x="1986" y="122"/>
                  </a:lnTo>
                  <a:lnTo>
                    <a:pt x="1986" y="119"/>
                  </a:lnTo>
                  <a:lnTo>
                    <a:pt x="1986" y="119"/>
                  </a:lnTo>
                  <a:lnTo>
                    <a:pt x="1986" y="119"/>
                  </a:lnTo>
                  <a:lnTo>
                    <a:pt x="1986" y="117"/>
                  </a:lnTo>
                  <a:lnTo>
                    <a:pt x="1986" y="117"/>
                  </a:lnTo>
                  <a:lnTo>
                    <a:pt x="1986" y="117"/>
                  </a:lnTo>
                  <a:lnTo>
                    <a:pt x="1986" y="117"/>
                  </a:lnTo>
                  <a:lnTo>
                    <a:pt x="1986" y="117"/>
                  </a:lnTo>
                  <a:lnTo>
                    <a:pt x="1984" y="119"/>
                  </a:lnTo>
                  <a:lnTo>
                    <a:pt x="1984" y="119"/>
                  </a:lnTo>
                  <a:lnTo>
                    <a:pt x="1984" y="119"/>
                  </a:lnTo>
                  <a:lnTo>
                    <a:pt x="1984" y="122"/>
                  </a:lnTo>
                  <a:lnTo>
                    <a:pt x="1982" y="122"/>
                  </a:lnTo>
                  <a:lnTo>
                    <a:pt x="1982" y="122"/>
                  </a:lnTo>
                  <a:lnTo>
                    <a:pt x="1982" y="122"/>
                  </a:lnTo>
                  <a:lnTo>
                    <a:pt x="1979" y="124"/>
                  </a:lnTo>
                  <a:lnTo>
                    <a:pt x="1979" y="124"/>
                  </a:lnTo>
                  <a:lnTo>
                    <a:pt x="1977" y="134"/>
                  </a:lnTo>
                  <a:lnTo>
                    <a:pt x="1977" y="136"/>
                  </a:lnTo>
                  <a:lnTo>
                    <a:pt x="1974" y="139"/>
                  </a:lnTo>
                  <a:lnTo>
                    <a:pt x="1974" y="136"/>
                  </a:lnTo>
                  <a:lnTo>
                    <a:pt x="1974" y="134"/>
                  </a:lnTo>
                  <a:lnTo>
                    <a:pt x="1974" y="134"/>
                  </a:lnTo>
                  <a:lnTo>
                    <a:pt x="1974" y="131"/>
                  </a:lnTo>
                  <a:lnTo>
                    <a:pt x="1974" y="131"/>
                  </a:lnTo>
                  <a:lnTo>
                    <a:pt x="1972" y="134"/>
                  </a:lnTo>
                  <a:lnTo>
                    <a:pt x="1972" y="134"/>
                  </a:lnTo>
                  <a:lnTo>
                    <a:pt x="1972" y="139"/>
                  </a:lnTo>
                  <a:lnTo>
                    <a:pt x="1972" y="136"/>
                  </a:lnTo>
                  <a:lnTo>
                    <a:pt x="1972" y="136"/>
                  </a:lnTo>
                  <a:lnTo>
                    <a:pt x="1972" y="134"/>
                  </a:lnTo>
                  <a:lnTo>
                    <a:pt x="1972" y="134"/>
                  </a:lnTo>
                  <a:lnTo>
                    <a:pt x="1972" y="131"/>
                  </a:lnTo>
                  <a:lnTo>
                    <a:pt x="1972" y="131"/>
                  </a:lnTo>
                  <a:lnTo>
                    <a:pt x="1972" y="131"/>
                  </a:lnTo>
                  <a:lnTo>
                    <a:pt x="1972" y="129"/>
                  </a:lnTo>
                  <a:lnTo>
                    <a:pt x="1972" y="129"/>
                  </a:lnTo>
                  <a:lnTo>
                    <a:pt x="1972" y="129"/>
                  </a:lnTo>
                  <a:lnTo>
                    <a:pt x="1972" y="129"/>
                  </a:lnTo>
                  <a:lnTo>
                    <a:pt x="1972" y="126"/>
                  </a:lnTo>
                  <a:lnTo>
                    <a:pt x="1972" y="124"/>
                  </a:lnTo>
                  <a:lnTo>
                    <a:pt x="1974" y="122"/>
                  </a:lnTo>
                  <a:lnTo>
                    <a:pt x="1974" y="119"/>
                  </a:lnTo>
                  <a:lnTo>
                    <a:pt x="1972" y="119"/>
                  </a:lnTo>
                  <a:lnTo>
                    <a:pt x="1972" y="122"/>
                  </a:lnTo>
                  <a:lnTo>
                    <a:pt x="1972" y="124"/>
                  </a:lnTo>
                  <a:lnTo>
                    <a:pt x="1969" y="126"/>
                  </a:lnTo>
                  <a:lnTo>
                    <a:pt x="1969" y="126"/>
                  </a:lnTo>
                  <a:lnTo>
                    <a:pt x="1969" y="126"/>
                  </a:lnTo>
                  <a:lnTo>
                    <a:pt x="1969" y="129"/>
                  </a:lnTo>
                  <a:lnTo>
                    <a:pt x="1969" y="129"/>
                  </a:lnTo>
                  <a:lnTo>
                    <a:pt x="1969" y="129"/>
                  </a:lnTo>
                  <a:lnTo>
                    <a:pt x="1969" y="131"/>
                  </a:lnTo>
                  <a:lnTo>
                    <a:pt x="1969" y="131"/>
                  </a:lnTo>
                  <a:lnTo>
                    <a:pt x="1969" y="131"/>
                  </a:lnTo>
                  <a:lnTo>
                    <a:pt x="1969" y="131"/>
                  </a:lnTo>
                  <a:lnTo>
                    <a:pt x="1969" y="134"/>
                  </a:lnTo>
                  <a:lnTo>
                    <a:pt x="1969" y="134"/>
                  </a:lnTo>
                  <a:lnTo>
                    <a:pt x="1972" y="136"/>
                  </a:lnTo>
                  <a:lnTo>
                    <a:pt x="1972" y="136"/>
                  </a:lnTo>
                  <a:lnTo>
                    <a:pt x="1969" y="139"/>
                  </a:lnTo>
                  <a:lnTo>
                    <a:pt x="1969" y="141"/>
                  </a:lnTo>
                  <a:lnTo>
                    <a:pt x="1969" y="139"/>
                  </a:lnTo>
                  <a:lnTo>
                    <a:pt x="1969" y="136"/>
                  </a:lnTo>
                  <a:lnTo>
                    <a:pt x="1969" y="136"/>
                  </a:lnTo>
                  <a:lnTo>
                    <a:pt x="1967" y="136"/>
                  </a:lnTo>
                  <a:lnTo>
                    <a:pt x="1967" y="136"/>
                  </a:lnTo>
                  <a:lnTo>
                    <a:pt x="1965" y="136"/>
                  </a:lnTo>
                  <a:lnTo>
                    <a:pt x="1965" y="134"/>
                  </a:lnTo>
                  <a:lnTo>
                    <a:pt x="1965" y="134"/>
                  </a:lnTo>
                  <a:lnTo>
                    <a:pt x="1965" y="131"/>
                  </a:lnTo>
                  <a:lnTo>
                    <a:pt x="1965" y="131"/>
                  </a:lnTo>
                  <a:lnTo>
                    <a:pt x="1965" y="131"/>
                  </a:lnTo>
                  <a:lnTo>
                    <a:pt x="1965" y="129"/>
                  </a:lnTo>
                  <a:lnTo>
                    <a:pt x="1965" y="129"/>
                  </a:lnTo>
                  <a:lnTo>
                    <a:pt x="1967" y="129"/>
                  </a:lnTo>
                  <a:lnTo>
                    <a:pt x="1967" y="129"/>
                  </a:lnTo>
                  <a:lnTo>
                    <a:pt x="1967" y="129"/>
                  </a:lnTo>
                  <a:lnTo>
                    <a:pt x="1967" y="129"/>
                  </a:lnTo>
                  <a:lnTo>
                    <a:pt x="1967" y="129"/>
                  </a:lnTo>
                  <a:lnTo>
                    <a:pt x="1965" y="126"/>
                  </a:lnTo>
                  <a:lnTo>
                    <a:pt x="1965" y="126"/>
                  </a:lnTo>
                  <a:lnTo>
                    <a:pt x="1965" y="124"/>
                  </a:lnTo>
                  <a:lnTo>
                    <a:pt x="1967" y="122"/>
                  </a:lnTo>
                  <a:lnTo>
                    <a:pt x="1967" y="122"/>
                  </a:lnTo>
                  <a:lnTo>
                    <a:pt x="1967" y="119"/>
                  </a:lnTo>
                  <a:lnTo>
                    <a:pt x="1967" y="119"/>
                  </a:lnTo>
                  <a:lnTo>
                    <a:pt x="1967" y="119"/>
                  </a:lnTo>
                  <a:lnTo>
                    <a:pt x="1967" y="119"/>
                  </a:lnTo>
                  <a:lnTo>
                    <a:pt x="1965" y="122"/>
                  </a:lnTo>
                  <a:lnTo>
                    <a:pt x="1962" y="126"/>
                  </a:lnTo>
                  <a:lnTo>
                    <a:pt x="1960" y="131"/>
                  </a:lnTo>
                  <a:lnTo>
                    <a:pt x="1957" y="131"/>
                  </a:lnTo>
                  <a:lnTo>
                    <a:pt x="1960" y="134"/>
                  </a:lnTo>
                  <a:lnTo>
                    <a:pt x="1960" y="134"/>
                  </a:lnTo>
                  <a:lnTo>
                    <a:pt x="1960" y="134"/>
                  </a:lnTo>
                  <a:lnTo>
                    <a:pt x="1960" y="136"/>
                  </a:lnTo>
                  <a:lnTo>
                    <a:pt x="1960" y="136"/>
                  </a:lnTo>
                  <a:lnTo>
                    <a:pt x="1960" y="139"/>
                  </a:lnTo>
                  <a:lnTo>
                    <a:pt x="1960" y="139"/>
                  </a:lnTo>
                  <a:lnTo>
                    <a:pt x="1960" y="136"/>
                  </a:lnTo>
                  <a:lnTo>
                    <a:pt x="1962" y="136"/>
                  </a:lnTo>
                  <a:lnTo>
                    <a:pt x="1962" y="136"/>
                  </a:lnTo>
                  <a:lnTo>
                    <a:pt x="1962" y="139"/>
                  </a:lnTo>
                  <a:lnTo>
                    <a:pt x="1960" y="144"/>
                  </a:lnTo>
                  <a:lnTo>
                    <a:pt x="1960" y="146"/>
                  </a:lnTo>
                  <a:lnTo>
                    <a:pt x="1957" y="146"/>
                  </a:lnTo>
                  <a:lnTo>
                    <a:pt x="1957" y="141"/>
                  </a:lnTo>
                  <a:lnTo>
                    <a:pt x="1957" y="141"/>
                  </a:lnTo>
                  <a:lnTo>
                    <a:pt x="1957" y="141"/>
                  </a:lnTo>
                  <a:lnTo>
                    <a:pt x="1957" y="141"/>
                  </a:lnTo>
                  <a:lnTo>
                    <a:pt x="1957" y="141"/>
                  </a:lnTo>
                  <a:lnTo>
                    <a:pt x="1957" y="139"/>
                  </a:lnTo>
                  <a:lnTo>
                    <a:pt x="1957" y="139"/>
                  </a:lnTo>
                  <a:lnTo>
                    <a:pt x="1957" y="139"/>
                  </a:lnTo>
                  <a:lnTo>
                    <a:pt x="1957" y="139"/>
                  </a:lnTo>
                  <a:lnTo>
                    <a:pt x="1957" y="134"/>
                  </a:lnTo>
                  <a:lnTo>
                    <a:pt x="1957" y="134"/>
                  </a:lnTo>
                  <a:lnTo>
                    <a:pt x="1955" y="131"/>
                  </a:lnTo>
                  <a:lnTo>
                    <a:pt x="1955" y="131"/>
                  </a:lnTo>
                  <a:lnTo>
                    <a:pt x="1955" y="131"/>
                  </a:lnTo>
                  <a:lnTo>
                    <a:pt x="1955" y="129"/>
                  </a:lnTo>
                  <a:lnTo>
                    <a:pt x="1955" y="129"/>
                  </a:lnTo>
                  <a:lnTo>
                    <a:pt x="1955" y="126"/>
                  </a:lnTo>
                  <a:lnTo>
                    <a:pt x="1955" y="124"/>
                  </a:lnTo>
                  <a:lnTo>
                    <a:pt x="1955" y="124"/>
                  </a:lnTo>
                  <a:lnTo>
                    <a:pt x="1955" y="122"/>
                  </a:lnTo>
                  <a:lnTo>
                    <a:pt x="1955" y="119"/>
                  </a:lnTo>
                  <a:lnTo>
                    <a:pt x="1957" y="117"/>
                  </a:lnTo>
                  <a:lnTo>
                    <a:pt x="1957" y="117"/>
                  </a:lnTo>
                  <a:lnTo>
                    <a:pt x="1957" y="117"/>
                  </a:lnTo>
                  <a:lnTo>
                    <a:pt x="1957" y="117"/>
                  </a:lnTo>
                  <a:lnTo>
                    <a:pt x="1955" y="117"/>
                  </a:lnTo>
                  <a:lnTo>
                    <a:pt x="1955" y="117"/>
                  </a:lnTo>
                  <a:lnTo>
                    <a:pt x="1955" y="119"/>
                  </a:lnTo>
                  <a:lnTo>
                    <a:pt x="1950" y="124"/>
                  </a:lnTo>
                  <a:lnTo>
                    <a:pt x="1950" y="124"/>
                  </a:lnTo>
                  <a:lnTo>
                    <a:pt x="1950" y="124"/>
                  </a:lnTo>
                  <a:lnTo>
                    <a:pt x="1950" y="126"/>
                  </a:lnTo>
                  <a:lnTo>
                    <a:pt x="1950" y="126"/>
                  </a:lnTo>
                  <a:lnTo>
                    <a:pt x="1952" y="126"/>
                  </a:lnTo>
                  <a:lnTo>
                    <a:pt x="1952" y="124"/>
                  </a:lnTo>
                  <a:lnTo>
                    <a:pt x="1952" y="124"/>
                  </a:lnTo>
                  <a:lnTo>
                    <a:pt x="1955" y="126"/>
                  </a:lnTo>
                  <a:lnTo>
                    <a:pt x="1955" y="136"/>
                  </a:lnTo>
                  <a:lnTo>
                    <a:pt x="1955" y="139"/>
                  </a:lnTo>
                  <a:lnTo>
                    <a:pt x="1955" y="141"/>
                  </a:lnTo>
                  <a:lnTo>
                    <a:pt x="1957" y="144"/>
                  </a:lnTo>
                  <a:lnTo>
                    <a:pt x="1957" y="144"/>
                  </a:lnTo>
                  <a:lnTo>
                    <a:pt x="1957" y="146"/>
                  </a:lnTo>
                  <a:lnTo>
                    <a:pt x="1955" y="148"/>
                  </a:lnTo>
                  <a:lnTo>
                    <a:pt x="1955" y="148"/>
                  </a:lnTo>
                  <a:lnTo>
                    <a:pt x="1955" y="148"/>
                  </a:lnTo>
                  <a:lnTo>
                    <a:pt x="1955" y="148"/>
                  </a:lnTo>
                  <a:lnTo>
                    <a:pt x="1952" y="151"/>
                  </a:lnTo>
                  <a:lnTo>
                    <a:pt x="1952" y="151"/>
                  </a:lnTo>
                  <a:lnTo>
                    <a:pt x="1952" y="146"/>
                  </a:lnTo>
                  <a:lnTo>
                    <a:pt x="1952" y="146"/>
                  </a:lnTo>
                  <a:lnTo>
                    <a:pt x="1952" y="146"/>
                  </a:lnTo>
                  <a:lnTo>
                    <a:pt x="1952" y="144"/>
                  </a:lnTo>
                  <a:lnTo>
                    <a:pt x="1952" y="141"/>
                  </a:lnTo>
                  <a:lnTo>
                    <a:pt x="1952" y="141"/>
                  </a:lnTo>
                  <a:lnTo>
                    <a:pt x="1952" y="141"/>
                  </a:lnTo>
                  <a:lnTo>
                    <a:pt x="1952" y="141"/>
                  </a:lnTo>
                  <a:lnTo>
                    <a:pt x="1952" y="139"/>
                  </a:lnTo>
                  <a:lnTo>
                    <a:pt x="1952" y="139"/>
                  </a:lnTo>
                  <a:lnTo>
                    <a:pt x="1950" y="136"/>
                  </a:lnTo>
                  <a:lnTo>
                    <a:pt x="1950" y="136"/>
                  </a:lnTo>
                  <a:lnTo>
                    <a:pt x="1950" y="136"/>
                  </a:lnTo>
                  <a:lnTo>
                    <a:pt x="1952" y="134"/>
                  </a:lnTo>
                  <a:lnTo>
                    <a:pt x="1952" y="134"/>
                  </a:lnTo>
                  <a:lnTo>
                    <a:pt x="1950" y="134"/>
                  </a:lnTo>
                  <a:lnTo>
                    <a:pt x="1950" y="134"/>
                  </a:lnTo>
                  <a:lnTo>
                    <a:pt x="1950" y="134"/>
                  </a:lnTo>
                  <a:lnTo>
                    <a:pt x="1947" y="134"/>
                  </a:lnTo>
                  <a:lnTo>
                    <a:pt x="1947" y="136"/>
                  </a:lnTo>
                  <a:lnTo>
                    <a:pt x="1950" y="136"/>
                  </a:lnTo>
                  <a:lnTo>
                    <a:pt x="1950" y="136"/>
                  </a:lnTo>
                  <a:lnTo>
                    <a:pt x="1950" y="139"/>
                  </a:lnTo>
                  <a:lnTo>
                    <a:pt x="1950" y="139"/>
                  </a:lnTo>
                  <a:lnTo>
                    <a:pt x="1950" y="141"/>
                  </a:lnTo>
                  <a:lnTo>
                    <a:pt x="1947" y="141"/>
                  </a:lnTo>
                  <a:lnTo>
                    <a:pt x="1947" y="141"/>
                  </a:lnTo>
                  <a:lnTo>
                    <a:pt x="1947" y="141"/>
                  </a:lnTo>
                  <a:lnTo>
                    <a:pt x="1945" y="144"/>
                  </a:lnTo>
                  <a:lnTo>
                    <a:pt x="1945" y="146"/>
                  </a:lnTo>
                  <a:lnTo>
                    <a:pt x="1943" y="146"/>
                  </a:lnTo>
                  <a:lnTo>
                    <a:pt x="1943" y="146"/>
                  </a:lnTo>
                  <a:lnTo>
                    <a:pt x="1943" y="146"/>
                  </a:lnTo>
                  <a:lnTo>
                    <a:pt x="1943" y="148"/>
                  </a:lnTo>
                  <a:lnTo>
                    <a:pt x="1943" y="148"/>
                  </a:lnTo>
                  <a:lnTo>
                    <a:pt x="1943" y="148"/>
                  </a:lnTo>
                  <a:lnTo>
                    <a:pt x="1945" y="139"/>
                  </a:lnTo>
                  <a:lnTo>
                    <a:pt x="1947" y="139"/>
                  </a:lnTo>
                  <a:lnTo>
                    <a:pt x="1945" y="136"/>
                  </a:lnTo>
                  <a:lnTo>
                    <a:pt x="1945" y="136"/>
                  </a:lnTo>
                  <a:lnTo>
                    <a:pt x="1945" y="139"/>
                  </a:lnTo>
                  <a:lnTo>
                    <a:pt x="1943" y="141"/>
                  </a:lnTo>
                  <a:lnTo>
                    <a:pt x="1943" y="144"/>
                  </a:lnTo>
                  <a:lnTo>
                    <a:pt x="1943" y="144"/>
                  </a:lnTo>
                  <a:lnTo>
                    <a:pt x="1943" y="146"/>
                  </a:lnTo>
                  <a:lnTo>
                    <a:pt x="1940" y="146"/>
                  </a:lnTo>
                  <a:lnTo>
                    <a:pt x="1940" y="146"/>
                  </a:lnTo>
                  <a:lnTo>
                    <a:pt x="1940" y="144"/>
                  </a:lnTo>
                  <a:lnTo>
                    <a:pt x="1945" y="139"/>
                  </a:lnTo>
                  <a:lnTo>
                    <a:pt x="1945" y="136"/>
                  </a:lnTo>
                  <a:lnTo>
                    <a:pt x="1943" y="136"/>
                  </a:lnTo>
                  <a:lnTo>
                    <a:pt x="1940" y="139"/>
                  </a:lnTo>
                  <a:lnTo>
                    <a:pt x="1940" y="139"/>
                  </a:lnTo>
                  <a:lnTo>
                    <a:pt x="1940" y="139"/>
                  </a:lnTo>
                  <a:lnTo>
                    <a:pt x="1940" y="136"/>
                  </a:lnTo>
                  <a:lnTo>
                    <a:pt x="1943" y="136"/>
                  </a:lnTo>
                  <a:lnTo>
                    <a:pt x="1943" y="134"/>
                  </a:lnTo>
                  <a:lnTo>
                    <a:pt x="1940" y="134"/>
                  </a:lnTo>
                  <a:lnTo>
                    <a:pt x="1940" y="136"/>
                  </a:lnTo>
                  <a:lnTo>
                    <a:pt x="1940" y="136"/>
                  </a:lnTo>
                  <a:lnTo>
                    <a:pt x="1938" y="139"/>
                  </a:lnTo>
                  <a:lnTo>
                    <a:pt x="1938" y="139"/>
                  </a:lnTo>
                  <a:lnTo>
                    <a:pt x="1935" y="139"/>
                  </a:lnTo>
                  <a:lnTo>
                    <a:pt x="1935" y="139"/>
                  </a:lnTo>
                  <a:lnTo>
                    <a:pt x="1935" y="141"/>
                  </a:lnTo>
                  <a:lnTo>
                    <a:pt x="1933" y="141"/>
                  </a:lnTo>
                  <a:lnTo>
                    <a:pt x="1930" y="144"/>
                  </a:lnTo>
                  <a:lnTo>
                    <a:pt x="1928" y="146"/>
                  </a:lnTo>
                  <a:lnTo>
                    <a:pt x="1926" y="148"/>
                  </a:lnTo>
                  <a:lnTo>
                    <a:pt x="1926" y="151"/>
                  </a:lnTo>
                  <a:lnTo>
                    <a:pt x="1926" y="151"/>
                  </a:lnTo>
                  <a:lnTo>
                    <a:pt x="1926" y="153"/>
                  </a:lnTo>
                  <a:lnTo>
                    <a:pt x="1926" y="153"/>
                  </a:lnTo>
                  <a:lnTo>
                    <a:pt x="1923" y="156"/>
                  </a:lnTo>
                  <a:lnTo>
                    <a:pt x="1923" y="156"/>
                  </a:lnTo>
                  <a:lnTo>
                    <a:pt x="1921" y="156"/>
                  </a:lnTo>
                  <a:lnTo>
                    <a:pt x="1921" y="156"/>
                  </a:lnTo>
                  <a:lnTo>
                    <a:pt x="1923" y="156"/>
                  </a:lnTo>
                  <a:lnTo>
                    <a:pt x="1926" y="156"/>
                  </a:lnTo>
                  <a:lnTo>
                    <a:pt x="1926" y="156"/>
                  </a:lnTo>
                  <a:lnTo>
                    <a:pt x="1928" y="158"/>
                  </a:lnTo>
                  <a:lnTo>
                    <a:pt x="1928" y="161"/>
                  </a:lnTo>
                  <a:lnTo>
                    <a:pt x="1928" y="163"/>
                  </a:lnTo>
                  <a:lnTo>
                    <a:pt x="1928" y="163"/>
                  </a:lnTo>
                  <a:lnTo>
                    <a:pt x="1926" y="163"/>
                  </a:lnTo>
                  <a:lnTo>
                    <a:pt x="1923" y="165"/>
                  </a:lnTo>
                  <a:lnTo>
                    <a:pt x="1923" y="165"/>
                  </a:lnTo>
                  <a:lnTo>
                    <a:pt x="1923" y="165"/>
                  </a:lnTo>
                  <a:lnTo>
                    <a:pt x="1923" y="163"/>
                  </a:lnTo>
                  <a:lnTo>
                    <a:pt x="1923" y="165"/>
                  </a:lnTo>
                  <a:lnTo>
                    <a:pt x="1921" y="165"/>
                  </a:lnTo>
                  <a:lnTo>
                    <a:pt x="1921" y="168"/>
                  </a:lnTo>
                  <a:lnTo>
                    <a:pt x="1921" y="165"/>
                  </a:lnTo>
                  <a:lnTo>
                    <a:pt x="1918" y="165"/>
                  </a:lnTo>
                  <a:lnTo>
                    <a:pt x="1918" y="165"/>
                  </a:lnTo>
                  <a:lnTo>
                    <a:pt x="1916" y="168"/>
                  </a:lnTo>
                  <a:lnTo>
                    <a:pt x="1916" y="170"/>
                  </a:lnTo>
                  <a:lnTo>
                    <a:pt x="1916" y="170"/>
                  </a:lnTo>
                  <a:lnTo>
                    <a:pt x="1916" y="173"/>
                  </a:lnTo>
                  <a:lnTo>
                    <a:pt x="1916" y="175"/>
                  </a:lnTo>
                  <a:lnTo>
                    <a:pt x="1918" y="175"/>
                  </a:lnTo>
                  <a:lnTo>
                    <a:pt x="1918" y="173"/>
                  </a:lnTo>
                  <a:lnTo>
                    <a:pt x="1918" y="173"/>
                  </a:lnTo>
                  <a:lnTo>
                    <a:pt x="1918" y="175"/>
                  </a:lnTo>
                  <a:lnTo>
                    <a:pt x="1918" y="175"/>
                  </a:lnTo>
                  <a:lnTo>
                    <a:pt x="1916" y="175"/>
                  </a:lnTo>
                  <a:lnTo>
                    <a:pt x="1916" y="178"/>
                  </a:lnTo>
                  <a:lnTo>
                    <a:pt x="1916" y="178"/>
                  </a:lnTo>
                  <a:lnTo>
                    <a:pt x="1916" y="180"/>
                  </a:lnTo>
                  <a:lnTo>
                    <a:pt x="1916" y="180"/>
                  </a:lnTo>
                  <a:lnTo>
                    <a:pt x="1913" y="180"/>
                  </a:lnTo>
                  <a:lnTo>
                    <a:pt x="1913" y="180"/>
                  </a:lnTo>
                  <a:lnTo>
                    <a:pt x="1913" y="180"/>
                  </a:lnTo>
                  <a:lnTo>
                    <a:pt x="1911" y="183"/>
                  </a:lnTo>
                  <a:lnTo>
                    <a:pt x="1911" y="183"/>
                  </a:lnTo>
                  <a:lnTo>
                    <a:pt x="1908" y="185"/>
                  </a:lnTo>
                  <a:lnTo>
                    <a:pt x="1908" y="185"/>
                  </a:lnTo>
                  <a:lnTo>
                    <a:pt x="1906" y="185"/>
                  </a:lnTo>
                  <a:lnTo>
                    <a:pt x="1906" y="185"/>
                  </a:lnTo>
                  <a:lnTo>
                    <a:pt x="1904" y="185"/>
                  </a:lnTo>
                  <a:lnTo>
                    <a:pt x="1901" y="190"/>
                  </a:lnTo>
                  <a:lnTo>
                    <a:pt x="1901" y="190"/>
                  </a:lnTo>
                  <a:lnTo>
                    <a:pt x="1901" y="192"/>
                  </a:lnTo>
                  <a:lnTo>
                    <a:pt x="1901" y="195"/>
                  </a:lnTo>
                  <a:lnTo>
                    <a:pt x="1901" y="197"/>
                  </a:lnTo>
                  <a:lnTo>
                    <a:pt x="1901" y="200"/>
                  </a:lnTo>
                  <a:lnTo>
                    <a:pt x="1899" y="200"/>
                  </a:lnTo>
                  <a:lnTo>
                    <a:pt x="1901" y="202"/>
                  </a:lnTo>
                  <a:lnTo>
                    <a:pt x="1899" y="202"/>
                  </a:lnTo>
                  <a:lnTo>
                    <a:pt x="1899" y="202"/>
                  </a:lnTo>
                  <a:lnTo>
                    <a:pt x="1896" y="204"/>
                  </a:lnTo>
                  <a:lnTo>
                    <a:pt x="1894" y="209"/>
                  </a:lnTo>
                  <a:lnTo>
                    <a:pt x="1894" y="212"/>
                  </a:lnTo>
                  <a:lnTo>
                    <a:pt x="1894" y="209"/>
                  </a:lnTo>
                  <a:lnTo>
                    <a:pt x="1891" y="209"/>
                  </a:lnTo>
                  <a:lnTo>
                    <a:pt x="1891" y="207"/>
                  </a:lnTo>
                  <a:lnTo>
                    <a:pt x="1889" y="207"/>
                  </a:lnTo>
                  <a:lnTo>
                    <a:pt x="1889" y="209"/>
                  </a:lnTo>
                  <a:lnTo>
                    <a:pt x="1889" y="212"/>
                  </a:lnTo>
                  <a:lnTo>
                    <a:pt x="1889" y="214"/>
                  </a:lnTo>
                  <a:lnTo>
                    <a:pt x="1889" y="214"/>
                  </a:lnTo>
                  <a:lnTo>
                    <a:pt x="1891" y="214"/>
                  </a:lnTo>
                  <a:lnTo>
                    <a:pt x="1891" y="214"/>
                  </a:lnTo>
                  <a:lnTo>
                    <a:pt x="1891" y="214"/>
                  </a:lnTo>
                  <a:lnTo>
                    <a:pt x="1891" y="217"/>
                  </a:lnTo>
                  <a:lnTo>
                    <a:pt x="1891" y="217"/>
                  </a:lnTo>
                  <a:lnTo>
                    <a:pt x="1889" y="219"/>
                  </a:lnTo>
                  <a:lnTo>
                    <a:pt x="1887" y="224"/>
                  </a:lnTo>
                  <a:lnTo>
                    <a:pt x="1884" y="226"/>
                  </a:lnTo>
                  <a:lnTo>
                    <a:pt x="1884" y="229"/>
                  </a:lnTo>
                  <a:lnTo>
                    <a:pt x="1884" y="231"/>
                  </a:lnTo>
                  <a:lnTo>
                    <a:pt x="1884" y="236"/>
                  </a:lnTo>
                  <a:lnTo>
                    <a:pt x="1884" y="236"/>
                  </a:lnTo>
                  <a:lnTo>
                    <a:pt x="1884" y="236"/>
                  </a:lnTo>
                  <a:lnTo>
                    <a:pt x="1879" y="236"/>
                  </a:lnTo>
                  <a:lnTo>
                    <a:pt x="1882" y="236"/>
                  </a:lnTo>
                  <a:lnTo>
                    <a:pt x="1882" y="236"/>
                  </a:lnTo>
                  <a:lnTo>
                    <a:pt x="1884" y="239"/>
                  </a:lnTo>
                  <a:lnTo>
                    <a:pt x="1884" y="239"/>
                  </a:lnTo>
                  <a:lnTo>
                    <a:pt x="1884" y="239"/>
                  </a:lnTo>
                  <a:lnTo>
                    <a:pt x="1884" y="239"/>
                  </a:lnTo>
                  <a:lnTo>
                    <a:pt x="1884" y="239"/>
                  </a:lnTo>
                  <a:lnTo>
                    <a:pt x="1884" y="239"/>
                  </a:lnTo>
                  <a:lnTo>
                    <a:pt x="1887" y="241"/>
                  </a:lnTo>
                  <a:lnTo>
                    <a:pt x="1887" y="246"/>
                  </a:lnTo>
                  <a:lnTo>
                    <a:pt x="1887" y="246"/>
                  </a:lnTo>
                  <a:lnTo>
                    <a:pt x="1884" y="243"/>
                  </a:lnTo>
                  <a:lnTo>
                    <a:pt x="1884" y="243"/>
                  </a:lnTo>
                  <a:lnTo>
                    <a:pt x="1884" y="246"/>
                  </a:lnTo>
                  <a:lnTo>
                    <a:pt x="1887" y="248"/>
                  </a:lnTo>
                  <a:lnTo>
                    <a:pt x="1889" y="251"/>
                  </a:lnTo>
                  <a:lnTo>
                    <a:pt x="1889" y="251"/>
                  </a:lnTo>
                  <a:lnTo>
                    <a:pt x="1889" y="251"/>
                  </a:lnTo>
                  <a:lnTo>
                    <a:pt x="1887" y="251"/>
                  </a:lnTo>
                  <a:lnTo>
                    <a:pt x="1889" y="251"/>
                  </a:lnTo>
                  <a:lnTo>
                    <a:pt x="1894" y="253"/>
                  </a:lnTo>
                  <a:lnTo>
                    <a:pt x="1894" y="253"/>
                  </a:lnTo>
                  <a:lnTo>
                    <a:pt x="1894" y="253"/>
                  </a:lnTo>
                  <a:lnTo>
                    <a:pt x="1894" y="253"/>
                  </a:lnTo>
                  <a:lnTo>
                    <a:pt x="1894" y="251"/>
                  </a:lnTo>
                  <a:lnTo>
                    <a:pt x="1894" y="251"/>
                  </a:lnTo>
                  <a:lnTo>
                    <a:pt x="1896" y="248"/>
                  </a:lnTo>
                  <a:lnTo>
                    <a:pt x="1899" y="248"/>
                  </a:lnTo>
                  <a:lnTo>
                    <a:pt x="1899" y="251"/>
                  </a:lnTo>
                  <a:lnTo>
                    <a:pt x="1899" y="251"/>
                  </a:lnTo>
                  <a:lnTo>
                    <a:pt x="1899" y="251"/>
                  </a:lnTo>
                  <a:lnTo>
                    <a:pt x="1899" y="251"/>
                  </a:lnTo>
                  <a:lnTo>
                    <a:pt x="1901" y="251"/>
                  </a:lnTo>
                  <a:lnTo>
                    <a:pt x="1899" y="251"/>
                  </a:lnTo>
                  <a:lnTo>
                    <a:pt x="1899" y="253"/>
                  </a:lnTo>
                  <a:lnTo>
                    <a:pt x="1901" y="253"/>
                  </a:lnTo>
                  <a:lnTo>
                    <a:pt x="1901" y="253"/>
                  </a:lnTo>
                  <a:lnTo>
                    <a:pt x="1899" y="253"/>
                  </a:lnTo>
                  <a:lnTo>
                    <a:pt x="1899" y="256"/>
                  </a:lnTo>
                  <a:lnTo>
                    <a:pt x="1899" y="256"/>
                  </a:lnTo>
                  <a:lnTo>
                    <a:pt x="1899" y="256"/>
                  </a:lnTo>
                  <a:lnTo>
                    <a:pt x="1896" y="256"/>
                  </a:lnTo>
                  <a:lnTo>
                    <a:pt x="1896" y="258"/>
                  </a:lnTo>
                  <a:lnTo>
                    <a:pt x="1896" y="256"/>
                  </a:lnTo>
                  <a:lnTo>
                    <a:pt x="1896" y="256"/>
                  </a:lnTo>
                  <a:lnTo>
                    <a:pt x="1894" y="256"/>
                  </a:lnTo>
                  <a:lnTo>
                    <a:pt x="1894" y="256"/>
                  </a:lnTo>
                  <a:lnTo>
                    <a:pt x="1894" y="256"/>
                  </a:lnTo>
                  <a:lnTo>
                    <a:pt x="1894" y="258"/>
                  </a:lnTo>
                  <a:lnTo>
                    <a:pt x="1894" y="258"/>
                  </a:lnTo>
                  <a:lnTo>
                    <a:pt x="1891" y="258"/>
                  </a:lnTo>
                  <a:lnTo>
                    <a:pt x="1884" y="261"/>
                  </a:lnTo>
                  <a:lnTo>
                    <a:pt x="1884" y="261"/>
                  </a:lnTo>
                  <a:lnTo>
                    <a:pt x="1882" y="263"/>
                  </a:lnTo>
                  <a:lnTo>
                    <a:pt x="1879" y="263"/>
                  </a:lnTo>
                  <a:lnTo>
                    <a:pt x="1879" y="263"/>
                  </a:lnTo>
                  <a:lnTo>
                    <a:pt x="1879" y="265"/>
                  </a:lnTo>
                  <a:lnTo>
                    <a:pt x="1879" y="265"/>
                  </a:lnTo>
                  <a:lnTo>
                    <a:pt x="1879" y="265"/>
                  </a:lnTo>
                  <a:lnTo>
                    <a:pt x="1879" y="265"/>
                  </a:lnTo>
                  <a:lnTo>
                    <a:pt x="1879" y="265"/>
                  </a:lnTo>
                  <a:lnTo>
                    <a:pt x="1879" y="265"/>
                  </a:lnTo>
                  <a:lnTo>
                    <a:pt x="1882" y="265"/>
                  </a:lnTo>
                  <a:lnTo>
                    <a:pt x="1882" y="265"/>
                  </a:lnTo>
                  <a:lnTo>
                    <a:pt x="1882" y="265"/>
                  </a:lnTo>
                  <a:lnTo>
                    <a:pt x="1882" y="268"/>
                  </a:lnTo>
                  <a:lnTo>
                    <a:pt x="1882" y="268"/>
                  </a:lnTo>
                  <a:lnTo>
                    <a:pt x="1882" y="268"/>
                  </a:lnTo>
                  <a:lnTo>
                    <a:pt x="1882" y="268"/>
                  </a:lnTo>
                  <a:lnTo>
                    <a:pt x="1879" y="268"/>
                  </a:lnTo>
                  <a:lnTo>
                    <a:pt x="1879" y="270"/>
                  </a:lnTo>
                  <a:lnTo>
                    <a:pt x="1879" y="270"/>
                  </a:lnTo>
                  <a:lnTo>
                    <a:pt x="1877" y="270"/>
                  </a:lnTo>
                  <a:lnTo>
                    <a:pt x="1877" y="270"/>
                  </a:lnTo>
                  <a:lnTo>
                    <a:pt x="1877" y="270"/>
                  </a:lnTo>
                  <a:lnTo>
                    <a:pt x="1877" y="270"/>
                  </a:lnTo>
                  <a:lnTo>
                    <a:pt x="1877" y="273"/>
                  </a:lnTo>
                  <a:lnTo>
                    <a:pt x="1877" y="273"/>
                  </a:lnTo>
                  <a:lnTo>
                    <a:pt x="1879" y="273"/>
                  </a:lnTo>
                  <a:lnTo>
                    <a:pt x="1877" y="275"/>
                  </a:lnTo>
                  <a:lnTo>
                    <a:pt x="1874" y="273"/>
                  </a:lnTo>
                  <a:lnTo>
                    <a:pt x="1874" y="273"/>
                  </a:lnTo>
                  <a:lnTo>
                    <a:pt x="1872" y="273"/>
                  </a:lnTo>
                  <a:lnTo>
                    <a:pt x="1872" y="275"/>
                  </a:lnTo>
                  <a:lnTo>
                    <a:pt x="1874" y="275"/>
                  </a:lnTo>
                  <a:lnTo>
                    <a:pt x="1874" y="278"/>
                  </a:lnTo>
                  <a:lnTo>
                    <a:pt x="1874" y="280"/>
                  </a:lnTo>
                  <a:lnTo>
                    <a:pt x="1874" y="280"/>
                  </a:lnTo>
                  <a:lnTo>
                    <a:pt x="1874" y="280"/>
                  </a:lnTo>
                  <a:lnTo>
                    <a:pt x="1872" y="278"/>
                  </a:lnTo>
                  <a:lnTo>
                    <a:pt x="1872" y="278"/>
                  </a:lnTo>
                  <a:lnTo>
                    <a:pt x="1869" y="278"/>
                  </a:lnTo>
                  <a:lnTo>
                    <a:pt x="1869" y="280"/>
                  </a:lnTo>
                  <a:lnTo>
                    <a:pt x="1872" y="280"/>
                  </a:lnTo>
                  <a:lnTo>
                    <a:pt x="1872" y="280"/>
                  </a:lnTo>
                  <a:lnTo>
                    <a:pt x="1869" y="280"/>
                  </a:lnTo>
                  <a:lnTo>
                    <a:pt x="1869" y="280"/>
                  </a:lnTo>
                  <a:lnTo>
                    <a:pt x="1869" y="278"/>
                  </a:lnTo>
                  <a:lnTo>
                    <a:pt x="1867" y="280"/>
                  </a:lnTo>
                  <a:lnTo>
                    <a:pt x="1869" y="280"/>
                  </a:lnTo>
                  <a:lnTo>
                    <a:pt x="1869" y="280"/>
                  </a:lnTo>
                  <a:lnTo>
                    <a:pt x="1869" y="280"/>
                  </a:lnTo>
                  <a:lnTo>
                    <a:pt x="1869" y="282"/>
                  </a:lnTo>
                  <a:lnTo>
                    <a:pt x="1869" y="282"/>
                  </a:lnTo>
                  <a:lnTo>
                    <a:pt x="1867" y="282"/>
                  </a:lnTo>
                  <a:lnTo>
                    <a:pt x="1867" y="282"/>
                  </a:lnTo>
                  <a:lnTo>
                    <a:pt x="1867" y="285"/>
                  </a:lnTo>
                  <a:lnTo>
                    <a:pt x="1869" y="285"/>
                  </a:lnTo>
                  <a:lnTo>
                    <a:pt x="1869" y="285"/>
                  </a:lnTo>
                  <a:lnTo>
                    <a:pt x="1872" y="285"/>
                  </a:lnTo>
                  <a:lnTo>
                    <a:pt x="1872" y="287"/>
                  </a:lnTo>
                  <a:lnTo>
                    <a:pt x="1872" y="287"/>
                  </a:lnTo>
                  <a:lnTo>
                    <a:pt x="1874" y="287"/>
                  </a:lnTo>
                  <a:lnTo>
                    <a:pt x="1874" y="290"/>
                  </a:lnTo>
                  <a:lnTo>
                    <a:pt x="1874" y="290"/>
                  </a:lnTo>
                  <a:lnTo>
                    <a:pt x="1874" y="290"/>
                  </a:lnTo>
                  <a:lnTo>
                    <a:pt x="1874" y="290"/>
                  </a:lnTo>
                  <a:lnTo>
                    <a:pt x="1874" y="290"/>
                  </a:lnTo>
                  <a:lnTo>
                    <a:pt x="1874" y="290"/>
                  </a:lnTo>
                  <a:lnTo>
                    <a:pt x="1874" y="292"/>
                  </a:lnTo>
                  <a:lnTo>
                    <a:pt x="1874" y="290"/>
                  </a:lnTo>
                  <a:lnTo>
                    <a:pt x="1874" y="290"/>
                  </a:lnTo>
                  <a:lnTo>
                    <a:pt x="1877" y="290"/>
                  </a:lnTo>
                  <a:lnTo>
                    <a:pt x="1877" y="290"/>
                  </a:lnTo>
                  <a:lnTo>
                    <a:pt x="1877" y="290"/>
                  </a:lnTo>
                  <a:lnTo>
                    <a:pt x="1879" y="290"/>
                  </a:lnTo>
                  <a:lnTo>
                    <a:pt x="1879" y="290"/>
                  </a:lnTo>
                  <a:lnTo>
                    <a:pt x="1879" y="290"/>
                  </a:lnTo>
                  <a:lnTo>
                    <a:pt x="1879" y="287"/>
                  </a:lnTo>
                  <a:lnTo>
                    <a:pt x="1879" y="287"/>
                  </a:lnTo>
                  <a:lnTo>
                    <a:pt x="1879" y="287"/>
                  </a:lnTo>
                  <a:lnTo>
                    <a:pt x="1877" y="285"/>
                  </a:lnTo>
                  <a:lnTo>
                    <a:pt x="1877" y="285"/>
                  </a:lnTo>
                  <a:lnTo>
                    <a:pt x="1882" y="287"/>
                  </a:lnTo>
                  <a:lnTo>
                    <a:pt x="1882" y="287"/>
                  </a:lnTo>
                  <a:lnTo>
                    <a:pt x="1887" y="290"/>
                  </a:lnTo>
                  <a:lnTo>
                    <a:pt x="1887" y="290"/>
                  </a:lnTo>
                  <a:lnTo>
                    <a:pt x="1889" y="292"/>
                  </a:lnTo>
                  <a:lnTo>
                    <a:pt x="1891" y="295"/>
                  </a:lnTo>
                  <a:lnTo>
                    <a:pt x="1891" y="295"/>
                  </a:lnTo>
                  <a:lnTo>
                    <a:pt x="1891" y="297"/>
                  </a:lnTo>
                  <a:lnTo>
                    <a:pt x="1891" y="297"/>
                  </a:lnTo>
                  <a:lnTo>
                    <a:pt x="1891" y="297"/>
                  </a:lnTo>
                  <a:lnTo>
                    <a:pt x="1891" y="300"/>
                  </a:lnTo>
                  <a:lnTo>
                    <a:pt x="1894" y="300"/>
                  </a:lnTo>
                  <a:lnTo>
                    <a:pt x="1896" y="304"/>
                  </a:lnTo>
                  <a:lnTo>
                    <a:pt x="1896" y="304"/>
                  </a:lnTo>
                  <a:lnTo>
                    <a:pt x="1896" y="307"/>
                  </a:lnTo>
                  <a:lnTo>
                    <a:pt x="1896" y="309"/>
                  </a:lnTo>
                  <a:lnTo>
                    <a:pt x="1899" y="312"/>
                  </a:lnTo>
                  <a:lnTo>
                    <a:pt x="1899" y="312"/>
                  </a:lnTo>
                  <a:lnTo>
                    <a:pt x="1899" y="312"/>
                  </a:lnTo>
                  <a:lnTo>
                    <a:pt x="1899" y="312"/>
                  </a:lnTo>
                  <a:lnTo>
                    <a:pt x="1899" y="314"/>
                  </a:lnTo>
                  <a:lnTo>
                    <a:pt x="1899" y="314"/>
                  </a:lnTo>
                  <a:lnTo>
                    <a:pt x="1896" y="314"/>
                  </a:lnTo>
                  <a:lnTo>
                    <a:pt x="1896" y="312"/>
                  </a:lnTo>
                  <a:lnTo>
                    <a:pt x="1896" y="312"/>
                  </a:lnTo>
                  <a:lnTo>
                    <a:pt x="1896" y="312"/>
                  </a:lnTo>
                  <a:lnTo>
                    <a:pt x="1899" y="312"/>
                  </a:lnTo>
                  <a:lnTo>
                    <a:pt x="1896" y="309"/>
                  </a:lnTo>
                  <a:lnTo>
                    <a:pt x="1896" y="309"/>
                  </a:lnTo>
                  <a:lnTo>
                    <a:pt x="1896" y="307"/>
                  </a:lnTo>
                  <a:lnTo>
                    <a:pt x="1894" y="309"/>
                  </a:lnTo>
                  <a:lnTo>
                    <a:pt x="1894" y="312"/>
                  </a:lnTo>
                  <a:lnTo>
                    <a:pt x="1894" y="312"/>
                  </a:lnTo>
                  <a:lnTo>
                    <a:pt x="1894" y="312"/>
                  </a:lnTo>
                  <a:lnTo>
                    <a:pt x="1891" y="312"/>
                  </a:lnTo>
                  <a:lnTo>
                    <a:pt x="1891" y="312"/>
                  </a:lnTo>
                  <a:lnTo>
                    <a:pt x="1896" y="317"/>
                  </a:lnTo>
                  <a:lnTo>
                    <a:pt x="1896" y="319"/>
                  </a:lnTo>
                  <a:lnTo>
                    <a:pt x="1899" y="319"/>
                  </a:lnTo>
                  <a:lnTo>
                    <a:pt x="1901" y="319"/>
                  </a:lnTo>
                  <a:lnTo>
                    <a:pt x="1904" y="319"/>
                  </a:lnTo>
                  <a:lnTo>
                    <a:pt x="1904" y="321"/>
                  </a:lnTo>
                  <a:lnTo>
                    <a:pt x="1904" y="326"/>
                  </a:lnTo>
                  <a:lnTo>
                    <a:pt x="1904" y="329"/>
                  </a:lnTo>
                  <a:lnTo>
                    <a:pt x="1904" y="331"/>
                  </a:lnTo>
                  <a:lnTo>
                    <a:pt x="1906" y="334"/>
                  </a:lnTo>
                  <a:lnTo>
                    <a:pt x="1911" y="336"/>
                  </a:lnTo>
                  <a:lnTo>
                    <a:pt x="1913" y="339"/>
                  </a:lnTo>
                  <a:lnTo>
                    <a:pt x="1918" y="339"/>
                  </a:lnTo>
                  <a:lnTo>
                    <a:pt x="1921" y="339"/>
                  </a:lnTo>
                  <a:lnTo>
                    <a:pt x="1921" y="339"/>
                  </a:lnTo>
                  <a:lnTo>
                    <a:pt x="1918" y="339"/>
                  </a:lnTo>
                  <a:lnTo>
                    <a:pt x="1918" y="339"/>
                  </a:lnTo>
                  <a:lnTo>
                    <a:pt x="1918" y="341"/>
                  </a:lnTo>
                  <a:lnTo>
                    <a:pt x="1918" y="341"/>
                  </a:lnTo>
                  <a:lnTo>
                    <a:pt x="1921" y="341"/>
                  </a:lnTo>
                  <a:lnTo>
                    <a:pt x="1923" y="339"/>
                  </a:lnTo>
                  <a:lnTo>
                    <a:pt x="1928" y="339"/>
                  </a:lnTo>
                  <a:lnTo>
                    <a:pt x="1933" y="336"/>
                  </a:lnTo>
                  <a:lnTo>
                    <a:pt x="1933" y="336"/>
                  </a:lnTo>
                  <a:lnTo>
                    <a:pt x="1935" y="334"/>
                  </a:lnTo>
                  <a:lnTo>
                    <a:pt x="1938" y="334"/>
                  </a:lnTo>
                  <a:lnTo>
                    <a:pt x="1940" y="334"/>
                  </a:lnTo>
                  <a:lnTo>
                    <a:pt x="1940" y="331"/>
                  </a:lnTo>
                  <a:lnTo>
                    <a:pt x="1940" y="329"/>
                  </a:lnTo>
                  <a:lnTo>
                    <a:pt x="1940" y="324"/>
                  </a:lnTo>
                  <a:lnTo>
                    <a:pt x="1940" y="321"/>
                  </a:lnTo>
                  <a:lnTo>
                    <a:pt x="1940" y="321"/>
                  </a:lnTo>
                  <a:lnTo>
                    <a:pt x="1940" y="321"/>
                  </a:lnTo>
                  <a:lnTo>
                    <a:pt x="1943" y="321"/>
                  </a:lnTo>
                  <a:lnTo>
                    <a:pt x="1943" y="321"/>
                  </a:lnTo>
                  <a:lnTo>
                    <a:pt x="1940" y="321"/>
                  </a:lnTo>
                  <a:lnTo>
                    <a:pt x="1940" y="321"/>
                  </a:lnTo>
                  <a:lnTo>
                    <a:pt x="1938" y="319"/>
                  </a:lnTo>
                  <a:lnTo>
                    <a:pt x="1938" y="319"/>
                  </a:lnTo>
                  <a:lnTo>
                    <a:pt x="1938" y="319"/>
                  </a:lnTo>
                  <a:lnTo>
                    <a:pt x="1938" y="324"/>
                  </a:lnTo>
                  <a:lnTo>
                    <a:pt x="1935" y="324"/>
                  </a:lnTo>
                  <a:lnTo>
                    <a:pt x="1935" y="319"/>
                  </a:lnTo>
                  <a:lnTo>
                    <a:pt x="1935" y="319"/>
                  </a:lnTo>
                  <a:lnTo>
                    <a:pt x="1935" y="314"/>
                  </a:lnTo>
                  <a:lnTo>
                    <a:pt x="1935" y="312"/>
                  </a:lnTo>
                  <a:lnTo>
                    <a:pt x="1933" y="309"/>
                  </a:lnTo>
                  <a:lnTo>
                    <a:pt x="1930" y="307"/>
                  </a:lnTo>
                  <a:lnTo>
                    <a:pt x="1928" y="307"/>
                  </a:lnTo>
                  <a:lnTo>
                    <a:pt x="1928" y="309"/>
                  </a:lnTo>
                  <a:lnTo>
                    <a:pt x="1928" y="309"/>
                  </a:lnTo>
                  <a:lnTo>
                    <a:pt x="1928" y="309"/>
                  </a:lnTo>
                  <a:lnTo>
                    <a:pt x="1928" y="312"/>
                  </a:lnTo>
                  <a:lnTo>
                    <a:pt x="1928" y="312"/>
                  </a:lnTo>
                  <a:lnTo>
                    <a:pt x="1926" y="312"/>
                  </a:lnTo>
                  <a:lnTo>
                    <a:pt x="1926" y="309"/>
                  </a:lnTo>
                  <a:lnTo>
                    <a:pt x="1926" y="309"/>
                  </a:lnTo>
                  <a:lnTo>
                    <a:pt x="1923" y="307"/>
                  </a:lnTo>
                  <a:lnTo>
                    <a:pt x="1923" y="307"/>
                  </a:lnTo>
                  <a:lnTo>
                    <a:pt x="1923" y="307"/>
                  </a:lnTo>
                  <a:lnTo>
                    <a:pt x="1923" y="307"/>
                  </a:lnTo>
                  <a:lnTo>
                    <a:pt x="1926" y="304"/>
                  </a:lnTo>
                  <a:lnTo>
                    <a:pt x="1926" y="304"/>
                  </a:lnTo>
                  <a:lnTo>
                    <a:pt x="1926" y="304"/>
                  </a:lnTo>
                  <a:lnTo>
                    <a:pt x="1928" y="304"/>
                  </a:lnTo>
                  <a:lnTo>
                    <a:pt x="1930" y="304"/>
                  </a:lnTo>
                  <a:lnTo>
                    <a:pt x="1930" y="304"/>
                  </a:lnTo>
                  <a:lnTo>
                    <a:pt x="1933" y="307"/>
                  </a:lnTo>
                  <a:lnTo>
                    <a:pt x="1935" y="307"/>
                  </a:lnTo>
                  <a:lnTo>
                    <a:pt x="1935" y="309"/>
                  </a:lnTo>
                  <a:lnTo>
                    <a:pt x="1940" y="314"/>
                  </a:lnTo>
                  <a:lnTo>
                    <a:pt x="1943" y="317"/>
                  </a:lnTo>
                  <a:lnTo>
                    <a:pt x="1945" y="326"/>
                  </a:lnTo>
                  <a:lnTo>
                    <a:pt x="1945" y="329"/>
                  </a:lnTo>
                  <a:lnTo>
                    <a:pt x="1945" y="329"/>
                  </a:lnTo>
                  <a:lnTo>
                    <a:pt x="1945" y="329"/>
                  </a:lnTo>
                  <a:lnTo>
                    <a:pt x="1945" y="329"/>
                  </a:lnTo>
                  <a:lnTo>
                    <a:pt x="1945" y="329"/>
                  </a:lnTo>
                  <a:lnTo>
                    <a:pt x="1945" y="329"/>
                  </a:lnTo>
                  <a:lnTo>
                    <a:pt x="1943" y="329"/>
                  </a:lnTo>
                  <a:lnTo>
                    <a:pt x="1943" y="329"/>
                  </a:lnTo>
                  <a:lnTo>
                    <a:pt x="1943" y="331"/>
                  </a:lnTo>
                  <a:lnTo>
                    <a:pt x="1943" y="334"/>
                  </a:lnTo>
                  <a:lnTo>
                    <a:pt x="1945" y="331"/>
                  </a:lnTo>
                  <a:lnTo>
                    <a:pt x="1945" y="331"/>
                  </a:lnTo>
                  <a:lnTo>
                    <a:pt x="1945" y="334"/>
                  </a:lnTo>
                  <a:lnTo>
                    <a:pt x="1945" y="339"/>
                  </a:lnTo>
                  <a:lnTo>
                    <a:pt x="1945" y="343"/>
                  </a:lnTo>
                  <a:lnTo>
                    <a:pt x="1943" y="343"/>
                  </a:lnTo>
                  <a:lnTo>
                    <a:pt x="1938" y="343"/>
                  </a:lnTo>
                  <a:lnTo>
                    <a:pt x="1930" y="346"/>
                  </a:lnTo>
                  <a:lnTo>
                    <a:pt x="1928" y="346"/>
                  </a:lnTo>
                  <a:lnTo>
                    <a:pt x="1926" y="346"/>
                  </a:lnTo>
                  <a:lnTo>
                    <a:pt x="1926" y="346"/>
                  </a:lnTo>
                  <a:lnTo>
                    <a:pt x="1923" y="348"/>
                  </a:lnTo>
                  <a:lnTo>
                    <a:pt x="1923" y="348"/>
                  </a:lnTo>
                  <a:lnTo>
                    <a:pt x="1923" y="351"/>
                  </a:lnTo>
                  <a:lnTo>
                    <a:pt x="1921" y="351"/>
                  </a:lnTo>
                  <a:lnTo>
                    <a:pt x="1921" y="348"/>
                  </a:lnTo>
                  <a:lnTo>
                    <a:pt x="1923" y="346"/>
                  </a:lnTo>
                  <a:lnTo>
                    <a:pt x="1921" y="348"/>
                  </a:lnTo>
                  <a:lnTo>
                    <a:pt x="1921" y="348"/>
                  </a:lnTo>
                  <a:lnTo>
                    <a:pt x="1918" y="348"/>
                  </a:lnTo>
                  <a:lnTo>
                    <a:pt x="1916" y="348"/>
                  </a:lnTo>
                  <a:lnTo>
                    <a:pt x="1916" y="348"/>
                  </a:lnTo>
                  <a:lnTo>
                    <a:pt x="1913" y="348"/>
                  </a:lnTo>
                  <a:lnTo>
                    <a:pt x="1913" y="348"/>
                  </a:lnTo>
                  <a:lnTo>
                    <a:pt x="1913" y="348"/>
                  </a:lnTo>
                  <a:lnTo>
                    <a:pt x="1911" y="348"/>
                  </a:lnTo>
                  <a:lnTo>
                    <a:pt x="1911" y="348"/>
                  </a:lnTo>
                  <a:lnTo>
                    <a:pt x="1908" y="353"/>
                  </a:lnTo>
                  <a:lnTo>
                    <a:pt x="1908" y="353"/>
                  </a:lnTo>
                  <a:lnTo>
                    <a:pt x="1906" y="356"/>
                  </a:lnTo>
                  <a:lnTo>
                    <a:pt x="1904" y="356"/>
                  </a:lnTo>
                  <a:lnTo>
                    <a:pt x="1901" y="356"/>
                  </a:lnTo>
                  <a:lnTo>
                    <a:pt x="1899" y="356"/>
                  </a:lnTo>
                  <a:lnTo>
                    <a:pt x="1896" y="358"/>
                  </a:lnTo>
                  <a:lnTo>
                    <a:pt x="1894" y="358"/>
                  </a:lnTo>
                  <a:lnTo>
                    <a:pt x="1894" y="356"/>
                  </a:lnTo>
                  <a:lnTo>
                    <a:pt x="1896" y="353"/>
                  </a:lnTo>
                  <a:lnTo>
                    <a:pt x="1896" y="346"/>
                  </a:lnTo>
                  <a:lnTo>
                    <a:pt x="1894" y="343"/>
                  </a:lnTo>
                  <a:lnTo>
                    <a:pt x="1894" y="343"/>
                  </a:lnTo>
                  <a:lnTo>
                    <a:pt x="1896" y="343"/>
                  </a:lnTo>
                  <a:lnTo>
                    <a:pt x="1896" y="341"/>
                  </a:lnTo>
                  <a:lnTo>
                    <a:pt x="1896" y="341"/>
                  </a:lnTo>
                  <a:lnTo>
                    <a:pt x="1896" y="341"/>
                  </a:lnTo>
                  <a:lnTo>
                    <a:pt x="1896" y="339"/>
                  </a:lnTo>
                  <a:lnTo>
                    <a:pt x="1896" y="339"/>
                  </a:lnTo>
                  <a:lnTo>
                    <a:pt x="1896" y="339"/>
                  </a:lnTo>
                  <a:lnTo>
                    <a:pt x="1896" y="339"/>
                  </a:lnTo>
                  <a:lnTo>
                    <a:pt x="1896" y="339"/>
                  </a:lnTo>
                  <a:lnTo>
                    <a:pt x="1896" y="341"/>
                  </a:lnTo>
                  <a:lnTo>
                    <a:pt x="1894" y="341"/>
                  </a:lnTo>
                  <a:lnTo>
                    <a:pt x="1891" y="339"/>
                  </a:lnTo>
                  <a:lnTo>
                    <a:pt x="1891" y="339"/>
                  </a:lnTo>
                  <a:lnTo>
                    <a:pt x="1891" y="339"/>
                  </a:lnTo>
                  <a:lnTo>
                    <a:pt x="1891" y="341"/>
                  </a:lnTo>
                  <a:lnTo>
                    <a:pt x="1891" y="341"/>
                  </a:lnTo>
                  <a:lnTo>
                    <a:pt x="1891" y="343"/>
                  </a:lnTo>
                  <a:lnTo>
                    <a:pt x="1889" y="343"/>
                  </a:lnTo>
                  <a:lnTo>
                    <a:pt x="1889" y="343"/>
                  </a:lnTo>
                  <a:lnTo>
                    <a:pt x="1889" y="346"/>
                  </a:lnTo>
                  <a:lnTo>
                    <a:pt x="1887" y="346"/>
                  </a:lnTo>
                  <a:lnTo>
                    <a:pt x="1887" y="346"/>
                  </a:lnTo>
                  <a:lnTo>
                    <a:pt x="1884" y="346"/>
                  </a:lnTo>
                  <a:lnTo>
                    <a:pt x="1884" y="346"/>
                  </a:lnTo>
                  <a:lnTo>
                    <a:pt x="1884" y="346"/>
                  </a:lnTo>
                  <a:lnTo>
                    <a:pt x="1884" y="348"/>
                  </a:lnTo>
                  <a:lnTo>
                    <a:pt x="1884" y="348"/>
                  </a:lnTo>
                  <a:lnTo>
                    <a:pt x="1882" y="348"/>
                  </a:lnTo>
                  <a:lnTo>
                    <a:pt x="1882" y="348"/>
                  </a:lnTo>
                  <a:lnTo>
                    <a:pt x="1882" y="351"/>
                  </a:lnTo>
                  <a:lnTo>
                    <a:pt x="1882" y="351"/>
                  </a:lnTo>
                  <a:lnTo>
                    <a:pt x="1882" y="353"/>
                  </a:lnTo>
                  <a:lnTo>
                    <a:pt x="1882" y="351"/>
                  </a:lnTo>
                  <a:lnTo>
                    <a:pt x="1879" y="351"/>
                  </a:lnTo>
                  <a:lnTo>
                    <a:pt x="1879" y="348"/>
                  </a:lnTo>
                  <a:lnTo>
                    <a:pt x="1879" y="348"/>
                  </a:lnTo>
                  <a:lnTo>
                    <a:pt x="1877" y="348"/>
                  </a:lnTo>
                  <a:lnTo>
                    <a:pt x="1877" y="351"/>
                  </a:lnTo>
                  <a:lnTo>
                    <a:pt x="1877" y="351"/>
                  </a:lnTo>
                  <a:lnTo>
                    <a:pt x="1877" y="353"/>
                  </a:lnTo>
                  <a:lnTo>
                    <a:pt x="1877" y="356"/>
                  </a:lnTo>
                  <a:lnTo>
                    <a:pt x="1874" y="358"/>
                  </a:lnTo>
                  <a:lnTo>
                    <a:pt x="1874" y="358"/>
                  </a:lnTo>
                  <a:lnTo>
                    <a:pt x="1872" y="358"/>
                  </a:lnTo>
                  <a:lnTo>
                    <a:pt x="1872" y="358"/>
                  </a:lnTo>
                  <a:lnTo>
                    <a:pt x="1872" y="358"/>
                  </a:lnTo>
                  <a:lnTo>
                    <a:pt x="1869" y="360"/>
                  </a:lnTo>
                  <a:lnTo>
                    <a:pt x="1867" y="360"/>
                  </a:lnTo>
                  <a:lnTo>
                    <a:pt x="1867" y="358"/>
                  </a:lnTo>
                  <a:lnTo>
                    <a:pt x="1867" y="358"/>
                  </a:lnTo>
                  <a:lnTo>
                    <a:pt x="1867" y="358"/>
                  </a:lnTo>
                  <a:lnTo>
                    <a:pt x="1867" y="356"/>
                  </a:lnTo>
                  <a:lnTo>
                    <a:pt x="1867" y="356"/>
                  </a:lnTo>
                  <a:lnTo>
                    <a:pt x="1867" y="356"/>
                  </a:lnTo>
                  <a:lnTo>
                    <a:pt x="1865" y="358"/>
                  </a:lnTo>
                  <a:lnTo>
                    <a:pt x="1862" y="356"/>
                  </a:lnTo>
                  <a:lnTo>
                    <a:pt x="1865" y="358"/>
                  </a:lnTo>
                  <a:lnTo>
                    <a:pt x="1865" y="358"/>
                  </a:lnTo>
                  <a:lnTo>
                    <a:pt x="1862" y="360"/>
                  </a:lnTo>
                  <a:lnTo>
                    <a:pt x="1857" y="363"/>
                  </a:lnTo>
                  <a:lnTo>
                    <a:pt x="1857" y="360"/>
                  </a:lnTo>
                  <a:lnTo>
                    <a:pt x="1857" y="360"/>
                  </a:lnTo>
                  <a:lnTo>
                    <a:pt x="1857" y="360"/>
                  </a:lnTo>
                  <a:lnTo>
                    <a:pt x="1857" y="358"/>
                  </a:lnTo>
                  <a:lnTo>
                    <a:pt x="1857" y="356"/>
                  </a:lnTo>
                  <a:lnTo>
                    <a:pt x="1857" y="351"/>
                  </a:lnTo>
                  <a:lnTo>
                    <a:pt x="1857" y="348"/>
                  </a:lnTo>
                  <a:lnTo>
                    <a:pt x="1857" y="346"/>
                  </a:lnTo>
                  <a:lnTo>
                    <a:pt x="1857" y="343"/>
                  </a:lnTo>
                  <a:lnTo>
                    <a:pt x="1862" y="336"/>
                  </a:lnTo>
                  <a:lnTo>
                    <a:pt x="1862" y="334"/>
                  </a:lnTo>
                  <a:lnTo>
                    <a:pt x="1862" y="334"/>
                  </a:lnTo>
                  <a:lnTo>
                    <a:pt x="1862" y="334"/>
                  </a:lnTo>
                  <a:lnTo>
                    <a:pt x="1860" y="339"/>
                  </a:lnTo>
                  <a:lnTo>
                    <a:pt x="1860" y="339"/>
                  </a:lnTo>
                  <a:lnTo>
                    <a:pt x="1857" y="341"/>
                  </a:lnTo>
                  <a:lnTo>
                    <a:pt x="1857" y="339"/>
                  </a:lnTo>
                  <a:lnTo>
                    <a:pt x="1855" y="339"/>
                  </a:lnTo>
                  <a:lnTo>
                    <a:pt x="1855" y="339"/>
                  </a:lnTo>
                  <a:lnTo>
                    <a:pt x="1855" y="341"/>
                  </a:lnTo>
                  <a:lnTo>
                    <a:pt x="1855" y="341"/>
                  </a:lnTo>
                  <a:lnTo>
                    <a:pt x="1855" y="341"/>
                  </a:lnTo>
                  <a:lnTo>
                    <a:pt x="1855" y="343"/>
                  </a:lnTo>
                  <a:lnTo>
                    <a:pt x="1855" y="343"/>
                  </a:lnTo>
                  <a:lnTo>
                    <a:pt x="1855" y="343"/>
                  </a:lnTo>
                  <a:lnTo>
                    <a:pt x="1852" y="346"/>
                  </a:lnTo>
                  <a:lnTo>
                    <a:pt x="1850" y="346"/>
                  </a:lnTo>
                  <a:lnTo>
                    <a:pt x="1850" y="346"/>
                  </a:lnTo>
                  <a:lnTo>
                    <a:pt x="1850" y="343"/>
                  </a:lnTo>
                  <a:lnTo>
                    <a:pt x="1850" y="343"/>
                  </a:lnTo>
                  <a:lnTo>
                    <a:pt x="1850" y="341"/>
                  </a:lnTo>
                  <a:lnTo>
                    <a:pt x="1850" y="341"/>
                  </a:lnTo>
                  <a:lnTo>
                    <a:pt x="1852" y="339"/>
                  </a:lnTo>
                  <a:lnTo>
                    <a:pt x="1850" y="336"/>
                  </a:lnTo>
                  <a:lnTo>
                    <a:pt x="1850" y="336"/>
                  </a:lnTo>
                  <a:lnTo>
                    <a:pt x="1850" y="336"/>
                  </a:lnTo>
                  <a:lnTo>
                    <a:pt x="1850" y="336"/>
                  </a:lnTo>
                  <a:lnTo>
                    <a:pt x="1850" y="339"/>
                  </a:lnTo>
                  <a:lnTo>
                    <a:pt x="1850" y="341"/>
                  </a:lnTo>
                  <a:lnTo>
                    <a:pt x="1848" y="339"/>
                  </a:lnTo>
                  <a:lnTo>
                    <a:pt x="1848" y="339"/>
                  </a:lnTo>
                  <a:lnTo>
                    <a:pt x="1845" y="339"/>
                  </a:lnTo>
                  <a:lnTo>
                    <a:pt x="1845" y="336"/>
                  </a:lnTo>
                  <a:lnTo>
                    <a:pt x="1845" y="334"/>
                  </a:lnTo>
                  <a:lnTo>
                    <a:pt x="1845" y="334"/>
                  </a:lnTo>
                  <a:lnTo>
                    <a:pt x="1845" y="331"/>
                  </a:lnTo>
                  <a:lnTo>
                    <a:pt x="1843" y="331"/>
                  </a:lnTo>
                  <a:lnTo>
                    <a:pt x="1843" y="331"/>
                  </a:lnTo>
                  <a:lnTo>
                    <a:pt x="1843" y="334"/>
                  </a:lnTo>
                  <a:lnTo>
                    <a:pt x="1843" y="336"/>
                  </a:lnTo>
                  <a:lnTo>
                    <a:pt x="1843" y="339"/>
                  </a:lnTo>
                  <a:lnTo>
                    <a:pt x="1845" y="339"/>
                  </a:lnTo>
                  <a:lnTo>
                    <a:pt x="1845" y="339"/>
                  </a:lnTo>
                  <a:lnTo>
                    <a:pt x="1845" y="339"/>
                  </a:lnTo>
                  <a:lnTo>
                    <a:pt x="1845" y="341"/>
                  </a:lnTo>
                  <a:lnTo>
                    <a:pt x="1845" y="341"/>
                  </a:lnTo>
                  <a:lnTo>
                    <a:pt x="1845" y="343"/>
                  </a:lnTo>
                  <a:lnTo>
                    <a:pt x="1845" y="343"/>
                  </a:lnTo>
                  <a:lnTo>
                    <a:pt x="1843" y="343"/>
                  </a:lnTo>
                  <a:lnTo>
                    <a:pt x="1843" y="343"/>
                  </a:lnTo>
                  <a:lnTo>
                    <a:pt x="1843" y="343"/>
                  </a:lnTo>
                  <a:lnTo>
                    <a:pt x="1843" y="343"/>
                  </a:lnTo>
                  <a:lnTo>
                    <a:pt x="1840" y="343"/>
                  </a:lnTo>
                  <a:lnTo>
                    <a:pt x="1840" y="343"/>
                  </a:lnTo>
                  <a:lnTo>
                    <a:pt x="1840" y="343"/>
                  </a:lnTo>
                  <a:lnTo>
                    <a:pt x="1840" y="346"/>
                  </a:lnTo>
                  <a:lnTo>
                    <a:pt x="1843" y="346"/>
                  </a:lnTo>
                  <a:lnTo>
                    <a:pt x="1843" y="348"/>
                  </a:lnTo>
                  <a:lnTo>
                    <a:pt x="1843" y="351"/>
                  </a:lnTo>
                  <a:lnTo>
                    <a:pt x="1840" y="351"/>
                  </a:lnTo>
                  <a:lnTo>
                    <a:pt x="1840" y="353"/>
                  </a:lnTo>
                  <a:lnTo>
                    <a:pt x="1840" y="353"/>
                  </a:lnTo>
                  <a:lnTo>
                    <a:pt x="1840" y="356"/>
                  </a:lnTo>
                  <a:lnTo>
                    <a:pt x="1840" y="358"/>
                  </a:lnTo>
                  <a:lnTo>
                    <a:pt x="1840" y="363"/>
                  </a:lnTo>
                  <a:lnTo>
                    <a:pt x="1840" y="363"/>
                  </a:lnTo>
                  <a:lnTo>
                    <a:pt x="1838" y="370"/>
                  </a:lnTo>
                  <a:lnTo>
                    <a:pt x="1838" y="370"/>
                  </a:lnTo>
                  <a:lnTo>
                    <a:pt x="1838" y="373"/>
                  </a:lnTo>
                  <a:lnTo>
                    <a:pt x="1838" y="373"/>
                  </a:lnTo>
                  <a:lnTo>
                    <a:pt x="1835" y="373"/>
                  </a:lnTo>
                  <a:lnTo>
                    <a:pt x="1835" y="373"/>
                  </a:lnTo>
                  <a:lnTo>
                    <a:pt x="1833" y="373"/>
                  </a:lnTo>
                  <a:lnTo>
                    <a:pt x="1833" y="373"/>
                  </a:lnTo>
                  <a:lnTo>
                    <a:pt x="1830" y="373"/>
                  </a:lnTo>
                  <a:lnTo>
                    <a:pt x="1823" y="375"/>
                  </a:lnTo>
                  <a:lnTo>
                    <a:pt x="1818" y="375"/>
                  </a:lnTo>
                  <a:lnTo>
                    <a:pt x="1811" y="378"/>
                  </a:lnTo>
                  <a:lnTo>
                    <a:pt x="1809" y="378"/>
                  </a:lnTo>
                  <a:lnTo>
                    <a:pt x="1809" y="378"/>
                  </a:lnTo>
                  <a:lnTo>
                    <a:pt x="1811" y="378"/>
                  </a:lnTo>
                  <a:lnTo>
                    <a:pt x="1811" y="375"/>
                  </a:lnTo>
                  <a:lnTo>
                    <a:pt x="1811" y="375"/>
                  </a:lnTo>
                  <a:lnTo>
                    <a:pt x="1809" y="375"/>
                  </a:lnTo>
                  <a:lnTo>
                    <a:pt x="1809" y="375"/>
                  </a:lnTo>
                  <a:lnTo>
                    <a:pt x="1804" y="375"/>
                  </a:lnTo>
                  <a:lnTo>
                    <a:pt x="1804" y="375"/>
                  </a:lnTo>
                  <a:lnTo>
                    <a:pt x="1799" y="378"/>
                  </a:lnTo>
                  <a:lnTo>
                    <a:pt x="1796" y="375"/>
                  </a:lnTo>
                  <a:lnTo>
                    <a:pt x="1794" y="375"/>
                  </a:lnTo>
                  <a:lnTo>
                    <a:pt x="1794" y="378"/>
                  </a:lnTo>
                  <a:lnTo>
                    <a:pt x="1794" y="378"/>
                  </a:lnTo>
                  <a:lnTo>
                    <a:pt x="1791" y="378"/>
                  </a:lnTo>
                  <a:lnTo>
                    <a:pt x="1789" y="378"/>
                  </a:lnTo>
                  <a:lnTo>
                    <a:pt x="1787" y="378"/>
                  </a:lnTo>
                  <a:lnTo>
                    <a:pt x="1787" y="380"/>
                  </a:lnTo>
                  <a:lnTo>
                    <a:pt x="1784" y="378"/>
                  </a:lnTo>
                  <a:lnTo>
                    <a:pt x="1782" y="380"/>
                  </a:lnTo>
                  <a:lnTo>
                    <a:pt x="1779" y="380"/>
                  </a:lnTo>
                  <a:lnTo>
                    <a:pt x="1779" y="380"/>
                  </a:lnTo>
                  <a:lnTo>
                    <a:pt x="1777" y="380"/>
                  </a:lnTo>
                  <a:lnTo>
                    <a:pt x="1777" y="378"/>
                  </a:lnTo>
                  <a:lnTo>
                    <a:pt x="1777" y="378"/>
                  </a:lnTo>
                  <a:lnTo>
                    <a:pt x="1777" y="378"/>
                  </a:lnTo>
                  <a:lnTo>
                    <a:pt x="1777" y="378"/>
                  </a:lnTo>
                  <a:lnTo>
                    <a:pt x="1777" y="375"/>
                  </a:lnTo>
                  <a:lnTo>
                    <a:pt x="1777" y="375"/>
                  </a:lnTo>
                  <a:lnTo>
                    <a:pt x="1777" y="373"/>
                  </a:lnTo>
                  <a:lnTo>
                    <a:pt x="1774" y="373"/>
                  </a:lnTo>
                  <a:lnTo>
                    <a:pt x="1774" y="373"/>
                  </a:lnTo>
                  <a:lnTo>
                    <a:pt x="1774" y="375"/>
                  </a:lnTo>
                  <a:lnTo>
                    <a:pt x="1774" y="375"/>
                  </a:lnTo>
                  <a:lnTo>
                    <a:pt x="1777" y="378"/>
                  </a:lnTo>
                  <a:lnTo>
                    <a:pt x="1774" y="380"/>
                  </a:lnTo>
                  <a:lnTo>
                    <a:pt x="1777" y="380"/>
                  </a:lnTo>
                  <a:lnTo>
                    <a:pt x="1777" y="380"/>
                  </a:lnTo>
                  <a:lnTo>
                    <a:pt x="1774" y="382"/>
                  </a:lnTo>
                  <a:lnTo>
                    <a:pt x="1774" y="380"/>
                  </a:lnTo>
                  <a:lnTo>
                    <a:pt x="1770" y="380"/>
                  </a:lnTo>
                  <a:lnTo>
                    <a:pt x="1770" y="380"/>
                  </a:lnTo>
                  <a:lnTo>
                    <a:pt x="1767" y="380"/>
                  </a:lnTo>
                  <a:lnTo>
                    <a:pt x="1767" y="382"/>
                  </a:lnTo>
                  <a:lnTo>
                    <a:pt x="1765" y="382"/>
                  </a:lnTo>
                  <a:lnTo>
                    <a:pt x="1765" y="382"/>
                  </a:lnTo>
                  <a:lnTo>
                    <a:pt x="1765" y="382"/>
                  </a:lnTo>
                  <a:lnTo>
                    <a:pt x="1765" y="382"/>
                  </a:lnTo>
                  <a:lnTo>
                    <a:pt x="1765" y="382"/>
                  </a:lnTo>
                  <a:lnTo>
                    <a:pt x="1765" y="382"/>
                  </a:lnTo>
                  <a:lnTo>
                    <a:pt x="1762" y="382"/>
                  </a:lnTo>
                  <a:lnTo>
                    <a:pt x="1760" y="380"/>
                  </a:lnTo>
                  <a:lnTo>
                    <a:pt x="1760" y="380"/>
                  </a:lnTo>
                  <a:lnTo>
                    <a:pt x="1755" y="382"/>
                  </a:lnTo>
                  <a:lnTo>
                    <a:pt x="1755" y="382"/>
                  </a:lnTo>
                  <a:lnTo>
                    <a:pt x="1752" y="382"/>
                  </a:lnTo>
                  <a:lnTo>
                    <a:pt x="1752" y="382"/>
                  </a:lnTo>
                  <a:lnTo>
                    <a:pt x="1752" y="382"/>
                  </a:lnTo>
                  <a:lnTo>
                    <a:pt x="1752" y="382"/>
                  </a:lnTo>
                  <a:lnTo>
                    <a:pt x="1750" y="382"/>
                  </a:lnTo>
                  <a:lnTo>
                    <a:pt x="1750" y="382"/>
                  </a:lnTo>
                  <a:lnTo>
                    <a:pt x="1750" y="382"/>
                  </a:lnTo>
                  <a:lnTo>
                    <a:pt x="1748" y="382"/>
                  </a:lnTo>
                  <a:lnTo>
                    <a:pt x="1745" y="382"/>
                  </a:lnTo>
                  <a:lnTo>
                    <a:pt x="1745" y="382"/>
                  </a:lnTo>
                  <a:lnTo>
                    <a:pt x="1745" y="382"/>
                  </a:lnTo>
                  <a:lnTo>
                    <a:pt x="1743" y="382"/>
                  </a:lnTo>
                  <a:lnTo>
                    <a:pt x="1740" y="382"/>
                  </a:lnTo>
                  <a:lnTo>
                    <a:pt x="1738" y="382"/>
                  </a:lnTo>
                  <a:lnTo>
                    <a:pt x="1738" y="380"/>
                  </a:lnTo>
                  <a:lnTo>
                    <a:pt x="1738" y="380"/>
                  </a:lnTo>
                  <a:lnTo>
                    <a:pt x="1738" y="378"/>
                  </a:lnTo>
                  <a:lnTo>
                    <a:pt x="1738" y="380"/>
                  </a:lnTo>
                  <a:lnTo>
                    <a:pt x="1735" y="380"/>
                  </a:lnTo>
                  <a:lnTo>
                    <a:pt x="1735" y="380"/>
                  </a:lnTo>
                  <a:lnTo>
                    <a:pt x="1733" y="382"/>
                  </a:lnTo>
                  <a:lnTo>
                    <a:pt x="1731" y="385"/>
                  </a:lnTo>
                  <a:lnTo>
                    <a:pt x="1731" y="387"/>
                  </a:lnTo>
                  <a:lnTo>
                    <a:pt x="1731" y="387"/>
                  </a:lnTo>
                  <a:lnTo>
                    <a:pt x="1728" y="387"/>
                  </a:lnTo>
                  <a:lnTo>
                    <a:pt x="1728" y="387"/>
                  </a:lnTo>
                  <a:lnTo>
                    <a:pt x="1726" y="387"/>
                  </a:lnTo>
                  <a:lnTo>
                    <a:pt x="1726" y="390"/>
                  </a:lnTo>
                  <a:lnTo>
                    <a:pt x="1726" y="390"/>
                  </a:lnTo>
                  <a:lnTo>
                    <a:pt x="1723" y="390"/>
                  </a:lnTo>
                  <a:lnTo>
                    <a:pt x="1723" y="390"/>
                  </a:lnTo>
                  <a:lnTo>
                    <a:pt x="1723" y="392"/>
                  </a:lnTo>
                  <a:lnTo>
                    <a:pt x="1723" y="392"/>
                  </a:lnTo>
                  <a:lnTo>
                    <a:pt x="1721" y="392"/>
                  </a:lnTo>
                  <a:lnTo>
                    <a:pt x="1721" y="392"/>
                  </a:lnTo>
                  <a:lnTo>
                    <a:pt x="1721" y="390"/>
                  </a:lnTo>
                  <a:lnTo>
                    <a:pt x="1718" y="390"/>
                  </a:lnTo>
                  <a:lnTo>
                    <a:pt x="1718" y="390"/>
                  </a:lnTo>
                  <a:lnTo>
                    <a:pt x="1716" y="392"/>
                  </a:lnTo>
                  <a:lnTo>
                    <a:pt x="1716" y="392"/>
                  </a:lnTo>
                  <a:lnTo>
                    <a:pt x="1716" y="392"/>
                  </a:lnTo>
                  <a:lnTo>
                    <a:pt x="1716" y="392"/>
                  </a:lnTo>
                  <a:lnTo>
                    <a:pt x="1716" y="392"/>
                  </a:lnTo>
                  <a:lnTo>
                    <a:pt x="1716" y="392"/>
                  </a:lnTo>
                  <a:lnTo>
                    <a:pt x="1716" y="392"/>
                  </a:lnTo>
                  <a:lnTo>
                    <a:pt x="1716" y="392"/>
                  </a:lnTo>
                  <a:lnTo>
                    <a:pt x="1713" y="392"/>
                  </a:lnTo>
                  <a:lnTo>
                    <a:pt x="1713" y="395"/>
                  </a:lnTo>
                  <a:lnTo>
                    <a:pt x="1713" y="395"/>
                  </a:lnTo>
                  <a:lnTo>
                    <a:pt x="1713" y="395"/>
                  </a:lnTo>
                  <a:lnTo>
                    <a:pt x="1711" y="395"/>
                  </a:lnTo>
                  <a:lnTo>
                    <a:pt x="1711" y="395"/>
                  </a:lnTo>
                  <a:lnTo>
                    <a:pt x="1711" y="395"/>
                  </a:lnTo>
                  <a:lnTo>
                    <a:pt x="1709" y="395"/>
                  </a:lnTo>
                  <a:lnTo>
                    <a:pt x="1709" y="395"/>
                  </a:lnTo>
                  <a:lnTo>
                    <a:pt x="1709" y="395"/>
                  </a:lnTo>
                  <a:lnTo>
                    <a:pt x="1706" y="395"/>
                  </a:lnTo>
                  <a:lnTo>
                    <a:pt x="1706" y="397"/>
                  </a:lnTo>
                  <a:lnTo>
                    <a:pt x="1706" y="397"/>
                  </a:lnTo>
                  <a:lnTo>
                    <a:pt x="1704" y="397"/>
                  </a:lnTo>
                  <a:lnTo>
                    <a:pt x="1701" y="399"/>
                  </a:lnTo>
                  <a:lnTo>
                    <a:pt x="1701" y="399"/>
                  </a:lnTo>
                  <a:lnTo>
                    <a:pt x="1699" y="402"/>
                  </a:lnTo>
                  <a:lnTo>
                    <a:pt x="1696" y="402"/>
                  </a:lnTo>
                  <a:lnTo>
                    <a:pt x="1696" y="402"/>
                  </a:lnTo>
                  <a:lnTo>
                    <a:pt x="1694" y="404"/>
                  </a:lnTo>
                  <a:lnTo>
                    <a:pt x="1694" y="402"/>
                  </a:lnTo>
                  <a:lnTo>
                    <a:pt x="1694" y="404"/>
                  </a:lnTo>
                  <a:lnTo>
                    <a:pt x="1692" y="404"/>
                  </a:lnTo>
                  <a:lnTo>
                    <a:pt x="1689" y="404"/>
                  </a:lnTo>
                  <a:lnTo>
                    <a:pt x="1689" y="404"/>
                  </a:lnTo>
                  <a:lnTo>
                    <a:pt x="1689" y="404"/>
                  </a:lnTo>
                  <a:lnTo>
                    <a:pt x="1687" y="404"/>
                  </a:lnTo>
                  <a:lnTo>
                    <a:pt x="1687" y="407"/>
                  </a:lnTo>
                  <a:lnTo>
                    <a:pt x="1684" y="407"/>
                  </a:lnTo>
                  <a:lnTo>
                    <a:pt x="1687" y="407"/>
                  </a:lnTo>
                  <a:lnTo>
                    <a:pt x="1687" y="407"/>
                  </a:lnTo>
                  <a:lnTo>
                    <a:pt x="1684" y="409"/>
                  </a:lnTo>
                  <a:lnTo>
                    <a:pt x="1684" y="412"/>
                  </a:lnTo>
                  <a:lnTo>
                    <a:pt x="1684" y="412"/>
                  </a:lnTo>
                  <a:lnTo>
                    <a:pt x="1682" y="412"/>
                  </a:lnTo>
                  <a:lnTo>
                    <a:pt x="1682" y="412"/>
                  </a:lnTo>
                  <a:lnTo>
                    <a:pt x="1682" y="412"/>
                  </a:lnTo>
                  <a:lnTo>
                    <a:pt x="1677" y="414"/>
                  </a:lnTo>
                  <a:lnTo>
                    <a:pt x="1677" y="417"/>
                  </a:lnTo>
                  <a:lnTo>
                    <a:pt x="1677" y="419"/>
                  </a:lnTo>
                  <a:lnTo>
                    <a:pt x="1677" y="419"/>
                  </a:lnTo>
                  <a:lnTo>
                    <a:pt x="1674" y="419"/>
                  </a:lnTo>
                  <a:lnTo>
                    <a:pt x="1674" y="419"/>
                  </a:lnTo>
                  <a:lnTo>
                    <a:pt x="1674" y="419"/>
                  </a:lnTo>
                  <a:lnTo>
                    <a:pt x="1674" y="421"/>
                  </a:lnTo>
                  <a:lnTo>
                    <a:pt x="1674" y="421"/>
                  </a:lnTo>
                  <a:lnTo>
                    <a:pt x="1674" y="424"/>
                  </a:lnTo>
                  <a:lnTo>
                    <a:pt x="1674" y="421"/>
                  </a:lnTo>
                  <a:lnTo>
                    <a:pt x="1670" y="424"/>
                  </a:lnTo>
                  <a:lnTo>
                    <a:pt x="1667" y="424"/>
                  </a:lnTo>
                  <a:lnTo>
                    <a:pt x="1667" y="424"/>
                  </a:lnTo>
                  <a:lnTo>
                    <a:pt x="1665" y="426"/>
                  </a:lnTo>
                  <a:lnTo>
                    <a:pt x="1662" y="431"/>
                  </a:lnTo>
                  <a:lnTo>
                    <a:pt x="1660" y="434"/>
                  </a:lnTo>
                  <a:lnTo>
                    <a:pt x="1660" y="431"/>
                  </a:lnTo>
                  <a:lnTo>
                    <a:pt x="1662" y="429"/>
                  </a:lnTo>
                  <a:lnTo>
                    <a:pt x="1662" y="426"/>
                  </a:lnTo>
                  <a:lnTo>
                    <a:pt x="1665" y="421"/>
                  </a:lnTo>
                  <a:lnTo>
                    <a:pt x="1667" y="419"/>
                  </a:lnTo>
                  <a:lnTo>
                    <a:pt x="1667" y="417"/>
                  </a:lnTo>
                  <a:lnTo>
                    <a:pt x="1667" y="414"/>
                  </a:lnTo>
                  <a:lnTo>
                    <a:pt x="1670" y="409"/>
                  </a:lnTo>
                  <a:lnTo>
                    <a:pt x="1670" y="407"/>
                  </a:lnTo>
                  <a:lnTo>
                    <a:pt x="1670" y="404"/>
                  </a:lnTo>
                  <a:lnTo>
                    <a:pt x="1670" y="397"/>
                  </a:lnTo>
                  <a:lnTo>
                    <a:pt x="1670" y="392"/>
                  </a:lnTo>
                  <a:lnTo>
                    <a:pt x="1670" y="390"/>
                  </a:lnTo>
                  <a:lnTo>
                    <a:pt x="1670" y="387"/>
                  </a:lnTo>
                  <a:lnTo>
                    <a:pt x="1667" y="387"/>
                  </a:lnTo>
                  <a:lnTo>
                    <a:pt x="1665" y="385"/>
                  </a:lnTo>
                  <a:lnTo>
                    <a:pt x="1665" y="382"/>
                  </a:lnTo>
                  <a:lnTo>
                    <a:pt x="1665" y="382"/>
                  </a:lnTo>
                  <a:lnTo>
                    <a:pt x="1665" y="380"/>
                  </a:lnTo>
                  <a:lnTo>
                    <a:pt x="1665" y="378"/>
                  </a:lnTo>
                  <a:lnTo>
                    <a:pt x="1665" y="380"/>
                  </a:lnTo>
                  <a:lnTo>
                    <a:pt x="1662" y="380"/>
                  </a:lnTo>
                  <a:lnTo>
                    <a:pt x="1662" y="380"/>
                  </a:lnTo>
                  <a:lnTo>
                    <a:pt x="1662" y="382"/>
                  </a:lnTo>
                  <a:lnTo>
                    <a:pt x="1662" y="382"/>
                  </a:lnTo>
                  <a:lnTo>
                    <a:pt x="1662" y="382"/>
                  </a:lnTo>
                  <a:lnTo>
                    <a:pt x="1662" y="387"/>
                  </a:lnTo>
                  <a:lnTo>
                    <a:pt x="1665" y="387"/>
                  </a:lnTo>
                  <a:lnTo>
                    <a:pt x="1665" y="390"/>
                  </a:lnTo>
                  <a:lnTo>
                    <a:pt x="1667" y="390"/>
                  </a:lnTo>
                  <a:lnTo>
                    <a:pt x="1667" y="392"/>
                  </a:lnTo>
                  <a:lnTo>
                    <a:pt x="1667" y="392"/>
                  </a:lnTo>
                  <a:lnTo>
                    <a:pt x="1667" y="397"/>
                  </a:lnTo>
                  <a:lnTo>
                    <a:pt x="1667" y="404"/>
                  </a:lnTo>
                  <a:lnTo>
                    <a:pt x="1667" y="409"/>
                  </a:lnTo>
                  <a:lnTo>
                    <a:pt x="1667" y="414"/>
                  </a:lnTo>
                  <a:lnTo>
                    <a:pt x="1665" y="419"/>
                  </a:lnTo>
                  <a:lnTo>
                    <a:pt x="1662" y="424"/>
                  </a:lnTo>
                  <a:lnTo>
                    <a:pt x="1660" y="426"/>
                  </a:lnTo>
                  <a:lnTo>
                    <a:pt x="1660" y="429"/>
                  </a:lnTo>
                  <a:lnTo>
                    <a:pt x="1660" y="429"/>
                  </a:lnTo>
                  <a:lnTo>
                    <a:pt x="1660" y="431"/>
                  </a:lnTo>
                  <a:lnTo>
                    <a:pt x="1660" y="431"/>
                  </a:lnTo>
                  <a:lnTo>
                    <a:pt x="1660" y="431"/>
                  </a:lnTo>
                  <a:lnTo>
                    <a:pt x="1657" y="434"/>
                  </a:lnTo>
                  <a:lnTo>
                    <a:pt x="1655" y="436"/>
                  </a:lnTo>
                  <a:lnTo>
                    <a:pt x="1655" y="436"/>
                  </a:lnTo>
                  <a:lnTo>
                    <a:pt x="1655" y="438"/>
                  </a:lnTo>
                  <a:lnTo>
                    <a:pt x="1653" y="438"/>
                  </a:lnTo>
                  <a:lnTo>
                    <a:pt x="1653" y="438"/>
                  </a:lnTo>
                  <a:lnTo>
                    <a:pt x="1653" y="434"/>
                  </a:lnTo>
                  <a:lnTo>
                    <a:pt x="1653" y="434"/>
                  </a:lnTo>
                  <a:lnTo>
                    <a:pt x="1653" y="434"/>
                  </a:lnTo>
                  <a:lnTo>
                    <a:pt x="1653" y="434"/>
                  </a:lnTo>
                  <a:lnTo>
                    <a:pt x="1650" y="436"/>
                  </a:lnTo>
                  <a:lnTo>
                    <a:pt x="1650" y="436"/>
                  </a:lnTo>
                  <a:lnTo>
                    <a:pt x="1650" y="438"/>
                  </a:lnTo>
                  <a:lnTo>
                    <a:pt x="1648" y="438"/>
                  </a:lnTo>
                  <a:lnTo>
                    <a:pt x="1648" y="438"/>
                  </a:lnTo>
                  <a:lnTo>
                    <a:pt x="1648" y="441"/>
                  </a:lnTo>
                  <a:lnTo>
                    <a:pt x="1645" y="443"/>
                  </a:lnTo>
                  <a:lnTo>
                    <a:pt x="1645" y="446"/>
                  </a:lnTo>
                  <a:lnTo>
                    <a:pt x="1645" y="446"/>
                  </a:lnTo>
                  <a:lnTo>
                    <a:pt x="1643" y="448"/>
                  </a:lnTo>
                  <a:lnTo>
                    <a:pt x="1643" y="448"/>
                  </a:lnTo>
                  <a:lnTo>
                    <a:pt x="1643" y="448"/>
                  </a:lnTo>
                  <a:lnTo>
                    <a:pt x="1643" y="451"/>
                  </a:lnTo>
                  <a:lnTo>
                    <a:pt x="1643" y="453"/>
                  </a:lnTo>
                  <a:lnTo>
                    <a:pt x="1643" y="453"/>
                  </a:lnTo>
                  <a:lnTo>
                    <a:pt x="1643" y="456"/>
                  </a:lnTo>
                  <a:lnTo>
                    <a:pt x="1643" y="456"/>
                  </a:lnTo>
                  <a:lnTo>
                    <a:pt x="1645" y="458"/>
                  </a:lnTo>
                  <a:lnTo>
                    <a:pt x="1648" y="458"/>
                  </a:lnTo>
                  <a:lnTo>
                    <a:pt x="1648" y="458"/>
                  </a:lnTo>
                  <a:lnTo>
                    <a:pt x="1650" y="458"/>
                  </a:lnTo>
                  <a:lnTo>
                    <a:pt x="1653" y="458"/>
                  </a:lnTo>
                  <a:lnTo>
                    <a:pt x="1660" y="460"/>
                  </a:lnTo>
                  <a:lnTo>
                    <a:pt x="1662" y="463"/>
                  </a:lnTo>
                  <a:lnTo>
                    <a:pt x="1662" y="460"/>
                  </a:lnTo>
                  <a:lnTo>
                    <a:pt x="1662" y="460"/>
                  </a:lnTo>
                  <a:lnTo>
                    <a:pt x="1662" y="458"/>
                  </a:lnTo>
                  <a:lnTo>
                    <a:pt x="1660" y="456"/>
                  </a:lnTo>
                  <a:lnTo>
                    <a:pt x="1662" y="456"/>
                  </a:lnTo>
                  <a:lnTo>
                    <a:pt x="1662" y="458"/>
                  </a:lnTo>
                  <a:lnTo>
                    <a:pt x="1665" y="460"/>
                  </a:lnTo>
                  <a:lnTo>
                    <a:pt x="1665" y="473"/>
                  </a:lnTo>
                  <a:lnTo>
                    <a:pt x="1665" y="473"/>
                  </a:lnTo>
                  <a:lnTo>
                    <a:pt x="1662" y="475"/>
                  </a:lnTo>
                  <a:lnTo>
                    <a:pt x="1662" y="477"/>
                  </a:lnTo>
                  <a:lnTo>
                    <a:pt x="1662" y="480"/>
                  </a:lnTo>
                  <a:lnTo>
                    <a:pt x="1660" y="487"/>
                  </a:lnTo>
                  <a:lnTo>
                    <a:pt x="1657" y="490"/>
                  </a:lnTo>
                  <a:lnTo>
                    <a:pt x="1660" y="490"/>
                  </a:lnTo>
                  <a:lnTo>
                    <a:pt x="1660" y="492"/>
                  </a:lnTo>
                  <a:lnTo>
                    <a:pt x="1660" y="495"/>
                  </a:lnTo>
                  <a:lnTo>
                    <a:pt x="1657" y="499"/>
                  </a:lnTo>
                  <a:lnTo>
                    <a:pt x="1657" y="502"/>
                  </a:lnTo>
                  <a:lnTo>
                    <a:pt x="1657" y="504"/>
                  </a:lnTo>
                  <a:lnTo>
                    <a:pt x="1657" y="504"/>
                  </a:lnTo>
                  <a:lnTo>
                    <a:pt x="1657" y="507"/>
                  </a:lnTo>
                  <a:lnTo>
                    <a:pt x="1655" y="516"/>
                  </a:lnTo>
                  <a:lnTo>
                    <a:pt x="1655" y="519"/>
                  </a:lnTo>
                  <a:lnTo>
                    <a:pt x="1655" y="504"/>
                  </a:lnTo>
                  <a:lnTo>
                    <a:pt x="1657" y="502"/>
                  </a:lnTo>
                  <a:lnTo>
                    <a:pt x="1657" y="499"/>
                  </a:lnTo>
                  <a:lnTo>
                    <a:pt x="1657" y="497"/>
                  </a:lnTo>
                  <a:lnTo>
                    <a:pt x="1657" y="495"/>
                  </a:lnTo>
                  <a:lnTo>
                    <a:pt x="1657" y="495"/>
                  </a:lnTo>
                  <a:lnTo>
                    <a:pt x="1657" y="492"/>
                  </a:lnTo>
                  <a:lnTo>
                    <a:pt x="1655" y="495"/>
                  </a:lnTo>
                  <a:lnTo>
                    <a:pt x="1655" y="495"/>
                  </a:lnTo>
                  <a:lnTo>
                    <a:pt x="1657" y="495"/>
                  </a:lnTo>
                  <a:lnTo>
                    <a:pt x="1657" y="495"/>
                  </a:lnTo>
                  <a:lnTo>
                    <a:pt x="1657" y="497"/>
                  </a:lnTo>
                  <a:lnTo>
                    <a:pt x="1655" y="497"/>
                  </a:lnTo>
                  <a:lnTo>
                    <a:pt x="1655" y="497"/>
                  </a:lnTo>
                  <a:lnTo>
                    <a:pt x="1653" y="497"/>
                  </a:lnTo>
                  <a:lnTo>
                    <a:pt x="1653" y="499"/>
                  </a:lnTo>
                  <a:lnTo>
                    <a:pt x="1653" y="499"/>
                  </a:lnTo>
                  <a:lnTo>
                    <a:pt x="1653" y="499"/>
                  </a:lnTo>
                  <a:lnTo>
                    <a:pt x="1655" y="502"/>
                  </a:lnTo>
                  <a:lnTo>
                    <a:pt x="1653" y="502"/>
                  </a:lnTo>
                  <a:lnTo>
                    <a:pt x="1653" y="504"/>
                  </a:lnTo>
                  <a:lnTo>
                    <a:pt x="1655" y="504"/>
                  </a:lnTo>
                  <a:lnTo>
                    <a:pt x="1655" y="507"/>
                  </a:lnTo>
                  <a:lnTo>
                    <a:pt x="1653" y="507"/>
                  </a:lnTo>
                  <a:lnTo>
                    <a:pt x="1653" y="509"/>
                  </a:lnTo>
                  <a:lnTo>
                    <a:pt x="1653" y="509"/>
                  </a:lnTo>
                  <a:lnTo>
                    <a:pt x="1653" y="512"/>
                  </a:lnTo>
                  <a:lnTo>
                    <a:pt x="1653" y="512"/>
                  </a:lnTo>
                  <a:lnTo>
                    <a:pt x="1650" y="514"/>
                  </a:lnTo>
                  <a:lnTo>
                    <a:pt x="1650" y="516"/>
                  </a:lnTo>
                  <a:lnTo>
                    <a:pt x="1650" y="519"/>
                  </a:lnTo>
                  <a:lnTo>
                    <a:pt x="1648" y="521"/>
                  </a:lnTo>
                  <a:lnTo>
                    <a:pt x="1650" y="521"/>
                  </a:lnTo>
                  <a:lnTo>
                    <a:pt x="1650" y="524"/>
                  </a:lnTo>
                  <a:lnTo>
                    <a:pt x="1650" y="524"/>
                  </a:lnTo>
                  <a:lnTo>
                    <a:pt x="1650" y="526"/>
                  </a:lnTo>
                  <a:lnTo>
                    <a:pt x="1650" y="526"/>
                  </a:lnTo>
                  <a:lnTo>
                    <a:pt x="1648" y="529"/>
                  </a:lnTo>
                  <a:lnTo>
                    <a:pt x="1648" y="531"/>
                  </a:lnTo>
                  <a:lnTo>
                    <a:pt x="1645" y="531"/>
                  </a:lnTo>
                  <a:lnTo>
                    <a:pt x="1645" y="531"/>
                  </a:lnTo>
                  <a:lnTo>
                    <a:pt x="1643" y="534"/>
                  </a:lnTo>
                  <a:lnTo>
                    <a:pt x="1643" y="534"/>
                  </a:lnTo>
                  <a:lnTo>
                    <a:pt x="1643" y="534"/>
                  </a:lnTo>
                  <a:lnTo>
                    <a:pt x="1640" y="534"/>
                  </a:lnTo>
                  <a:lnTo>
                    <a:pt x="1640" y="536"/>
                  </a:lnTo>
                  <a:lnTo>
                    <a:pt x="1640" y="536"/>
                  </a:lnTo>
                  <a:lnTo>
                    <a:pt x="1638" y="538"/>
                  </a:lnTo>
                  <a:lnTo>
                    <a:pt x="1640" y="541"/>
                  </a:lnTo>
                  <a:lnTo>
                    <a:pt x="1640" y="541"/>
                  </a:lnTo>
                  <a:lnTo>
                    <a:pt x="1640" y="543"/>
                  </a:lnTo>
                  <a:lnTo>
                    <a:pt x="1640" y="543"/>
                  </a:lnTo>
                  <a:lnTo>
                    <a:pt x="1638" y="543"/>
                  </a:lnTo>
                  <a:lnTo>
                    <a:pt x="1638" y="541"/>
                  </a:lnTo>
                  <a:lnTo>
                    <a:pt x="1638" y="541"/>
                  </a:lnTo>
                  <a:lnTo>
                    <a:pt x="1635" y="538"/>
                  </a:lnTo>
                  <a:lnTo>
                    <a:pt x="1635" y="541"/>
                  </a:lnTo>
                  <a:lnTo>
                    <a:pt x="1633" y="541"/>
                  </a:lnTo>
                  <a:lnTo>
                    <a:pt x="1633" y="538"/>
                  </a:lnTo>
                  <a:lnTo>
                    <a:pt x="1633" y="538"/>
                  </a:lnTo>
                  <a:lnTo>
                    <a:pt x="1633" y="541"/>
                  </a:lnTo>
                  <a:lnTo>
                    <a:pt x="1633" y="543"/>
                  </a:lnTo>
                  <a:lnTo>
                    <a:pt x="1633" y="543"/>
                  </a:lnTo>
                  <a:lnTo>
                    <a:pt x="1635" y="546"/>
                  </a:lnTo>
                  <a:lnTo>
                    <a:pt x="1635" y="546"/>
                  </a:lnTo>
                  <a:lnTo>
                    <a:pt x="1633" y="548"/>
                  </a:lnTo>
                  <a:lnTo>
                    <a:pt x="1633" y="548"/>
                  </a:lnTo>
                  <a:lnTo>
                    <a:pt x="1631" y="548"/>
                  </a:lnTo>
                  <a:lnTo>
                    <a:pt x="1631" y="548"/>
                  </a:lnTo>
                  <a:lnTo>
                    <a:pt x="1631" y="548"/>
                  </a:lnTo>
                  <a:lnTo>
                    <a:pt x="1628" y="548"/>
                  </a:lnTo>
                  <a:lnTo>
                    <a:pt x="1628" y="551"/>
                  </a:lnTo>
                  <a:lnTo>
                    <a:pt x="1628" y="551"/>
                  </a:lnTo>
                  <a:lnTo>
                    <a:pt x="1628" y="553"/>
                  </a:lnTo>
                  <a:lnTo>
                    <a:pt x="1631" y="553"/>
                  </a:lnTo>
                  <a:lnTo>
                    <a:pt x="1631" y="553"/>
                  </a:lnTo>
                  <a:lnTo>
                    <a:pt x="1631" y="555"/>
                  </a:lnTo>
                  <a:lnTo>
                    <a:pt x="1633" y="555"/>
                  </a:lnTo>
                  <a:lnTo>
                    <a:pt x="1631" y="558"/>
                  </a:lnTo>
                  <a:lnTo>
                    <a:pt x="1626" y="560"/>
                  </a:lnTo>
                  <a:lnTo>
                    <a:pt x="1623" y="560"/>
                  </a:lnTo>
                  <a:lnTo>
                    <a:pt x="1623" y="560"/>
                  </a:lnTo>
                  <a:lnTo>
                    <a:pt x="1626" y="558"/>
                  </a:lnTo>
                  <a:lnTo>
                    <a:pt x="1626" y="558"/>
                  </a:lnTo>
                  <a:lnTo>
                    <a:pt x="1628" y="555"/>
                  </a:lnTo>
                  <a:lnTo>
                    <a:pt x="1626" y="555"/>
                  </a:lnTo>
                  <a:lnTo>
                    <a:pt x="1623" y="558"/>
                  </a:lnTo>
                  <a:lnTo>
                    <a:pt x="1623" y="558"/>
                  </a:lnTo>
                  <a:lnTo>
                    <a:pt x="1623" y="560"/>
                  </a:lnTo>
                  <a:lnTo>
                    <a:pt x="1623" y="560"/>
                  </a:lnTo>
                  <a:lnTo>
                    <a:pt x="1618" y="560"/>
                  </a:lnTo>
                  <a:lnTo>
                    <a:pt x="1616" y="560"/>
                  </a:lnTo>
                  <a:lnTo>
                    <a:pt x="1616" y="563"/>
                  </a:lnTo>
                  <a:lnTo>
                    <a:pt x="1616" y="563"/>
                  </a:lnTo>
                  <a:lnTo>
                    <a:pt x="1616" y="563"/>
                  </a:lnTo>
                  <a:lnTo>
                    <a:pt x="1618" y="563"/>
                  </a:lnTo>
                  <a:lnTo>
                    <a:pt x="1618" y="563"/>
                  </a:lnTo>
                  <a:lnTo>
                    <a:pt x="1623" y="563"/>
                  </a:lnTo>
                  <a:lnTo>
                    <a:pt x="1623" y="563"/>
                  </a:lnTo>
                  <a:lnTo>
                    <a:pt x="1621" y="565"/>
                  </a:lnTo>
                  <a:lnTo>
                    <a:pt x="1618" y="568"/>
                  </a:lnTo>
                  <a:lnTo>
                    <a:pt x="1616" y="570"/>
                  </a:lnTo>
                  <a:lnTo>
                    <a:pt x="1616" y="570"/>
                  </a:lnTo>
                  <a:lnTo>
                    <a:pt x="1611" y="577"/>
                  </a:lnTo>
                  <a:lnTo>
                    <a:pt x="1611" y="577"/>
                  </a:lnTo>
                  <a:lnTo>
                    <a:pt x="1611" y="577"/>
                  </a:lnTo>
                  <a:lnTo>
                    <a:pt x="1611" y="577"/>
                  </a:lnTo>
                  <a:lnTo>
                    <a:pt x="1609" y="577"/>
                  </a:lnTo>
                  <a:lnTo>
                    <a:pt x="1609" y="577"/>
                  </a:lnTo>
                  <a:lnTo>
                    <a:pt x="1609" y="577"/>
                  </a:lnTo>
                  <a:lnTo>
                    <a:pt x="1609" y="577"/>
                  </a:lnTo>
                  <a:lnTo>
                    <a:pt x="1609" y="580"/>
                  </a:lnTo>
                  <a:lnTo>
                    <a:pt x="1611" y="577"/>
                  </a:lnTo>
                  <a:lnTo>
                    <a:pt x="1611" y="577"/>
                  </a:lnTo>
                  <a:lnTo>
                    <a:pt x="1611" y="580"/>
                  </a:lnTo>
                  <a:lnTo>
                    <a:pt x="1611" y="580"/>
                  </a:lnTo>
                  <a:lnTo>
                    <a:pt x="1611" y="580"/>
                  </a:lnTo>
                  <a:lnTo>
                    <a:pt x="1609" y="582"/>
                  </a:lnTo>
                  <a:lnTo>
                    <a:pt x="1609" y="585"/>
                  </a:lnTo>
                  <a:lnTo>
                    <a:pt x="1609" y="585"/>
                  </a:lnTo>
                  <a:lnTo>
                    <a:pt x="1609" y="585"/>
                  </a:lnTo>
                  <a:lnTo>
                    <a:pt x="1606" y="585"/>
                  </a:lnTo>
                  <a:lnTo>
                    <a:pt x="1606" y="585"/>
                  </a:lnTo>
                  <a:lnTo>
                    <a:pt x="1606" y="587"/>
                  </a:lnTo>
                  <a:lnTo>
                    <a:pt x="1606" y="587"/>
                  </a:lnTo>
                  <a:lnTo>
                    <a:pt x="1604" y="590"/>
                  </a:lnTo>
                  <a:lnTo>
                    <a:pt x="1604" y="592"/>
                  </a:lnTo>
                  <a:lnTo>
                    <a:pt x="1599" y="594"/>
                  </a:lnTo>
                  <a:lnTo>
                    <a:pt x="1596" y="594"/>
                  </a:lnTo>
                  <a:lnTo>
                    <a:pt x="1594" y="594"/>
                  </a:lnTo>
                  <a:lnTo>
                    <a:pt x="1594" y="594"/>
                  </a:lnTo>
                  <a:lnTo>
                    <a:pt x="1594" y="594"/>
                  </a:lnTo>
                  <a:lnTo>
                    <a:pt x="1594" y="594"/>
                  </a:lnTo>
                  <a:lnTo>
                    <a:pt x="1594" y="592"/>
                  </a:lnTo>
                  <a:lnTo>
                    <a:pt x="1594" y="592"/>
                  </a:lnTo>
                  <a:lnTo>
                    <a:pt x="1594" y="590"/>
                  </a:lnTo>
                  <a:lnTo>
                    <a:pt x="1594" y="587"/>
                  </a:lnTo>
                  <a:lnTo>
                    <a:pt x="1594" y="587"/>
                  </a:lnTo>
                  <a:lnTo>
                    <a:pt x="1599" y="580"/>
                  </a:lnTo>
                  <a:lnTo>
                    <a:pt x="1599" y="575"/>
                  </a:lnTo>
                  <a:lnTo>
                    <a:pt x="1599" y="573"/>
                  </a:lnTo>
                  <a:lnTo>
                    <a:pt x="1596" y="573"/>
                  </a:lnTo>
                  <a:lnTo>
                    <a:pt x="1596" y="573"/>
                  </a:lnTo>
                  <a:lnTo>
                    <a:pt x="1592" y="570"/>
                  </a:lnTo>
                  <a:lnTo>
                    <a:pt x="1592" y="573"/>
                  </a:lnTo>
                  <a:lnTo>
                    <a:pt x="1592" y="573"/>
                  </a:lnTo>
                  <a:lnTo>
                    <a:pt x="1589" y="573"/>
                  </a:lnTo>
                  <a:lnTo>
                    <a:pt x="1589" y="573"/>
                  </a:lnTo>
                  <a:lnTo>
                    <a:pt x="1589" y="570"/>
                  </a:lnTo>
                  <a:lnTo>
                    <a:pt x="1589" y="570"/>
                  </a:lnTo>
                  <a:lnTo>
                    <a:pt x="1589" y="570"/>
                  </a:lnTo>
                  <a:lnTo>
                    <a:pt x="1589" y="570"/>
                  </a:lnTo>
                  <a:lnTo>
                    <a:pt x="1587" y="570"/>
                  </a:lnTo>
                  <a:lnTo>
                    <a:pt x="1584" y="570"/>
                  </a:lnTo>
                  <a:lnTo>
                    <a:pt x="1584" y="570"/>
                  </a:lnTo>
                  <a:lnTo>
                    <a:pt x="1582" y="573"/>
                  </a:lnTo>
                  <a:lnTo>
                    <a:pt x="1582" y="573"/>
                  </a:lnTo>
                  <a:lnTo>
                    <a:pt x="1582" y="573"/>
                  </a:lnTo>
                  <a:lnTo>
                    <a:pt x="1582" y="573"/>
                  </a:lnTo>
                  <a:lnTo>
                    <a:pt x="1579" y="570"/>
                  </a:lnTo>
                  <a:lnTo>
                    <a:pt x="1579" y="570"/>
                  </a:lnTo>
                  <a:lnTo>
                    <a:pt x="1579" y="570"/>
                  </a:lnTo>
                  <a:lnTo>
                    <a:pt x="1579" y="568"/>
                  </a:lnTo>
                  <a:lnTo>
                    <a:pt x="1579" y="568"/>
                  </a:lnTo>
                  <a:lnTo>
                    <a:pt x="1579" y="568"/>
                  </a:lnTo>
                  <a:lnTo>
                    <a:pt x="1577" y="565"/>
                  </a:lnTo>
                  <a:lnTo>
                    <a:pt x="1575" y="565"/>
                  </a:lnTo>
                  <a:lnTo>
                    <a:pt x="1575" y="565"/>
                  </a:lnTo>
                  <a:lnTo>
                    <a:pt x="1575" y="563"/>
                  </a:lnTo>
                  <a:lnTo>
                    <a:pt x="1575" y="563"/>
                  </a:lnTo>
                  <a:lnTo>
                    <a:pt x="1572" y="563"/>
                  </a:lnTo>
                  <a:lnTo>
                    <a:pt x="1570" y="560"/>
                  </a:lnTo>
                  <a:lnTo>
                    <a:pt x="1570" y="560"/>
                  </a:lnTo>
                  <a:lnTo>
                    <a:pt x="1570" y="558"/>
                  </a:lnTo>
                  <a:lnTo>
                    <a:pt x="1567" y="558"/>
                  </a:lnTo>
                  <a:lnTo>
                    <a:pt x="1567" y="558"/>
                  </a:lnTo>
                  <a:lnTo>
                    <a:pt x="1567" y="558"/>
                  </a:lnTo>
                  <a:lnTo>
                    <a:pt x="1567" y="558"/>
                  </a:lnTo>
                  <a:lnTo>
                    <a:pt x="1567" y="558"/>
                  </a:lnTo>
                  <a:lnTo>
                    <a:pt x="1565" y="558"/>
                  </a:lnTo>
                  <a:lnTo>
                    <a:pt x="1565" y="558"/>
                  </a:lnTo>
                  <a:lnTo>
                    <a:pt x="1565" y="558"/>
                  </a:lnTo>
                  <a:lnTo>
                    <a:pt x="1560" y="551"/>
                  </a:lnTo>
                  <a:lnTo>
                    <a:pt x="1557" y="548"/>
                  </a:lnTo>
                  <a:lnTo>
                    <a:pt x="1555" y="548"/>
                  </a:lnTo>
                  <a:lnTo>
                    <a:pt x="1555" y="546"/>
                  </a:lnTo>
                  <a:lnTo>
                    <a:pt x="1553" y="543"/>
                  </a:lnTo>
                  <a:lnTo>
                    <a:pt x="1553" y="543"/>
                  </a:lnTo>
                  <a:lnTo>
                    <a:pt x="1555" y="543"/>
                  </a:lnTo>
                  <a:lnTo>
                    <a:pt x="1555" y="543"/>
                  </a:lnTo>
                  <a:lnTo>
                    <a:pt x="1555" y="543"/>
                  </a:lnTo>
                  <a:lnTo>
                    <a:pt x="1555" y="538"/>
                  </a:lnTo>
                  <a:lnTo>
                    <a:pt x="1555" y="536"/>
                  </a:lnTo>
                  <a:lnTo>
                    <a:pt x="1553" y="534"/>
                  </a:lnTo>
                  <a:lnTo>
                    <a:pt x="1553" y="534"/>
                  </a:lnTo>
                  <a:lnTo>
                    <a:pt x="1553" y="534"/>
                  </a:lnTo>
                  <a:lnTo>
                    <a:pt x="1553" y="531"/>
                  </a:lnTo>
                  <a:lnTo>
                    <a:pt x="1555" y="531"/>
                  </a:lnTo>
                  <a:lnTo>
                    <a:pt x="1555" y="531"/>
                  </a:lnTo>
                  <a:lnTo>
                    <a:pt x="1555" y="529"/>
                  </a:lnTo>
                  <a:lnTo>
                    <a:pt x="1555" y="529"/>
                  </a:lnTo>
                  <a:lnTo>
                    <a:pt x="1555" y="526"/>
                  </a:lnTo>
                  <a:lnTo>
                    <a:pt x="1557" y="526"/>
                  </a:lnTo>
                  <a:lnTo>
                    <a:pt x="1557" y="526"/>
                  </a:lnTo>
                  <a:lnTo>
                    <a:pt x="1557" y="524"/>
                  </a:lnTo>
                  <a:lnTo>
                    <a:pt x="1560" y="524"/>
                  </a:lnTo>
                  <a:lnTo>
                    <a:pt x="1560" y="524"/>
                  </a:lnTo>
                  <a:lnTo>
                    <a:pt x="1560" y="521"/>
                  </a:lnTo>
                  <a:lnTo>
                    <a:pt x="1560" y="519"/>
                  </a:lnTo>
                  <a:lnTo>
                    <a:pt x="1562" y="516"/>
                  </a:lnTo>
                  <a:lnTo>
                    <a:pt x="1565" y="514"/>
                  </a:lnTo>
                  <a:lnTo>
                    <a:pt x="1570" y="512"/>
                  </a:lnTo>
                  <a:lnTo>
                    <a:pt x="1572" y="512"/>
                  </a:lnTo>
                  <a:lnTo>
                    <a:pt x="1575" y="512"/>
                  </a:lnTo>
                  <a:lnTo>
                    <a:pt x="1575" y="512"/>
                  </a:lnTo>
                  <a:lnTo>
                    <a:pt x="1577" y="512"/>
                  </a:lnTo>
                  <a:lnTo>
                    <a:pt x="1579" y="509"/>
                  </a:lnTo>
                  <a:lnTo>
                    <a:pt x="1579" y="509"/>
                  </a:lnTo>
                  <a:lnTo>
                    <a:pt x="1579" y="509"/>
                  </a:lnTo>
                  <a:lnTo>
                    <a:pt x="1579" y="509"/>
                  </a:lnTo>
                  <a:lnTo>
                    <a:pt x="1582" y="509"/>
                  </a:lnTo>
                  <a:lnTo>
                    <a:pt x="1582" y="509"/>
                  </a:lnTo>
                  <a:lnTo>
                    <a:pt x="1584" y="507"/>
                  </a:lnTo>
                  <a:lnTo>
                    <a:pt x="1584" y="507"/>
                  </a:lnTo>
                  <a:lnTo>
                    <a:pt x="1584" y="504"/>
                  </a:lnTo>
                  <a:lnTo>
                    <a:pt x="1582" y="504"/>
                  </a:lnTo>
                  <a:lnTo>
                    <a:pt x="1584" y="502"/>
                  </a:lnTo>
                  <a:lnTo>
                    <a:pt x="1584" y="504"/>
                  </a:lnTo>
                  <a:lnTo>
                    <a:pt x="1584" y="502"/>
                  </a:lnTo>
                  <a:lnTo>
                    <a:pt x="1587" y="502"/>
                  </a:lnTo>
                  <a:lnTo>
                    <a:pt x="1589" y="497"/>
                  </a:lnTo>
                  <a:lnTo>
                    <a:pt x="1589" y="497"/>
                  </a:lnTo>
                  <a:lnTo>
                    <a:pt x="1589" y="497"/>
                  </a:lnTo>
                  <a:lnTo>
                    <a:pt x="1587" y="499"/>
                  </a:lnTo>
                  <a:lnTo>
                    <a:pt x="1584" y="499"/>
                  </a:lnTo>
                  <a:lnTo>
                    <a:pt x="1582" y="502"/>
                  </a:lnTo>
                  <a:lnTo>
                    <a:pt x="1582" y="502"/>
                  </a:lnTo>
                  <a:lnTo>
                    <a:pt x="1582" y="504"/>
                  </a:lnTo>
                  <a:lnTo>
                    <a:pt x="1582" y="507"/>
                  </a:lnTo>
                  <a:lnTo>
                    <a:pt x="1582" y="507"/>
                  </a:lnTo>
                  <a:lnTo>
                    <a:pt x="1577" y="509"/>
                  </a:lnTo>
                  <a:lnTo>
                    <a:pt x="1575" y="512"/>
                  </a:lnTo>
                  <a:lnTo>
                    <a:pt x="1572" y="512"/>
                  </a:lnTo>
                  <a:lnTo>
                    <a:pt x="1570" y="509"/>
                  </a:lnTo>
                  <a:lnTo>
                    <a:pt x="1567" y="512"/>
                  </a:lnTo>
                  <a:lnTo>
                    <a:pt x="1565" y="512"/>
                  </a:lnTo>
                  <a:lnTo>
                    <a:pt x="1565" y="514"/>
                  </a:lnTo>
                  <a:lnTo>
                    <a:pt x="1562" y="516"/>
                  </a:lnTo>
                  <a:lnTo>
                    <a:pt x="1560" y="519"/>
                  </a:lnTo>
                  <a:lnTo>
                    <a:pt x="1557" y="519"/>
                  </a:lnTo>
                  <a:lnTo>
                    <a:pt x="1557" y="524"/>
                  </a:lnTo>
                  <a:lnTo>
                    <a:pt x="1555" y="524"/>
                  </a:lnTo>
                  <a:lnTo>
                    <a:pt x="1553" y="529"/>
                  </a:lnTo>
                  <a:lnTo>
                    <a:pt x="1553" y="529"/>
                  </a:lnTo>
                  <a:lnTo>
                    <a:pt x="1550" y="529"/>
                  </a:lnTo>
                  <a:lnTo>
                    <a:pt x="1550" y="531"/>
                  </a:lnTo>
                  <a:lnTo>
                    <a:pt x="1550" y="531"/>
                  </a:lnTo>
                  <a:lnTo>
                    <a:pt x="1550" y="531"/>
                  </a:lnTo>
                  <a:lnTo>
                    <a:pt x="1548" y="534"/>
                  </a:lnTo>
                  <a:lnTo>
                    <a:pt x="1550" y="534"/>
                  </a:lnTo>
                  <a:lnTo>
                    <a:pt x="1550" y="536"/>
                  </a:lnTo>
                  <a:lnTo>
                    <a:pt x="1553" y="536"/>
                  </a:lnTo>
                  <a:lnTo>
                    <a:pt x="1553" y="538"/>
                  </a:lnTo>
                  <a:lnTo>
                    <a:pt x="1553" y="541"/>
                  </a:lnTo>
                  <a:lnTo>
                    <a:pt x="1553" y="541"/>
                  </a:lnTo>
                  <a:lnTo>
                    <a:pt x="1550" y="543"/>
                  </a:lnTo>
                  <a:lnTo>
                    <a:pt x="1550" y="546"/>
                  </a:lnTo>
                  <a:lnTo>
                    <a:pt x="1550" y="548"/>
                  </a:lnTo>
                  <a:lnTo>
                    <a:pt x="1553" y="548"/>
                  </a:lnTo>
                  <a:lnTo>
                    <a:pt x="1553" y="551"/>
                  </a:lnTo>
                  <a:lnTo>
                    <a:pt x="1555" y="551"/>
                  </a:lnTo>
                  <a:lnTo>
                    <a:pt x="1557" y="558"/>
                  </a:lnTo>
                  <a:lnTo>
                    <a:pt x="1557" y="558"/>
                  </a:lnTo>
                  <a:lnTo>
                    <a:pt x="1557" y="558"/>
                  </a:lnTo>
                  <a:lnTo>
                    <a:pt x="1560" y="558"/>
                  </a:lnTo>
                  <a:lnTo>
                    <a:pt x="1560" y="558"/>
                  </a:lnTo>
                  <a:lnTo>
                    <a:pt x="1562" y="560"/>
                  </a:lnTo>
                  <a:lnTo>
                    <a:pt x="1562" y="565"/>
                  </a:lnTo>
                  <a:lnTo>
                    <a:pt x="1562" y="565"/>
                  </a:lnTo>
                  <a:lnTo>
                    <a:pt x="1565" y="568"/>
                  </a:lnTo>
                  <a:lnTo>
                    <a:pt x="1562" y="575"/>
                  </a:lnTo>
                  <a:lnTo>
                    <a:pt x="1562" y="577"/>
                  </a:lnTo>
                  <a:lnTo>
                    <a:pt x="1562" y="577"/>
                  </a:lnTo>
                  <a:lnTo>
                    <a:pt x="1565" y="577"/>
                  </a:lnTo>
                  <a:lnTo>
                    <a:pt x="1565" y="580"/>
                  </a:lnTo>
                  <a:lnTo>
                    <a:pt x="1565" y="582"/>
                  </a:lnTo>
                  <a:lnTo>
                    <a:pt x="1565" y="582"/>
                  </a:lnTo>
                  <a:lnTo>
                    <a:pt x="1567" y="585"/>
                  </a:lnTo>
                  <a:lnTo>
                    <a:pt x="1567" y="585"/>
                  </a:lnTo>
                  <a:lnTo>
                    <a:pt x="1570" y="590"/>
                  </a:lnTo>
                  <a:lnTo>
                    <a:pt x="1570" y="592"/>
                  </a:lnTo>
                  <a:lnTo>
                    <a:pt x="1570" y="594"/>
                  </a:lnTo>
                  <a:lnTo>
                    <a:pt x="1570" y="594"/>
                  </a:lnTo>
                  <a:lnTo>
                    <a:pt x="1570" y="597"/>
                  </a:lnTo>
                  <a:lnTo>
                    <a:pt x="1575" y="599"/>
                  </a:lnTo>
                  <a:lnTo>
                    <a:pt x="1577" y="604"/>
                  </a:lnTo>
                  <a:lnTo>
                    <a:pt x="1579" y="607"/>
                  </a:lnTo>
                  <a:lnTo>
                    <a:pt x="1582" y="607"/>
                  </a:lnTo>
                  <a:lnTo>
                    <a:pt x="1584" y="607"/>
                  </a:lnTo>
                  <a:lnTo>
                    <a:pt x="1587" y="607"/>
                  </a:lnTo>
                  <a:lnTo>
                    <a:pt x="1587" y="609"/>
                  </a:lnTo>
                  <a:lnTo>
                    <a:pt x="1587" y="619"/>
                  </a:lnTo>
                  <a:lnTo>
                    <a:pt x="1587" y="619"/>
                  </a:lnTo>
                  <a:lnTo>
                    <a:pt x="1587" y="621"/>
                  </a:lnTo>
                  <a:lnTo>
                    <a:pt x="1587" y="616"/>
                  </a:lnTo>
                  <a:lnTo>
                    <a:pt x="1584" y="616"/>
                  </a:lnTo>
                  <a:lnTo>
                    <a:pt x="1582" y="616"/>
                  </a:lnTo>
                  <a:lnTo>
                    <a:pt x="1582" y="616"/>
                  </a:lnTo>
                  <a:lnTo>
                    <a:pt x="1582" y="619"/>
                  </a:lnTo>
                  <a:lnTo>
                    <a:pt x="1582" y="619"/>
                  </a:lnTo>
                  <a:lnTo>
                    <a:pt x="1582" y="619"/>
                  </a:lnTo>
                  <a:lnTo>
                    <a:pt x="1582" y="619"/>
                  </a:lnTo>
                  <a:lnTo>
                    <a:pt x="1582" y="619"/>
                  </a:lnTo>
                  <a:lnTo>
                    <a:pt x="1582" y="619"/>
                  </a:lnTo>
                  <a:lnTo>
                    <a:pt x="1579" y="619"/>
                  </a:lnTo>
                  <a:lnTo>
                    <a:pt x="1582" y="619"/>
                  </a:lnTo>
                  <a:lnTo>
                    <a:pt x="1582" y="621"/>
                  </a:lnTo>
                  <a:lnTo>
                    <a:pt x="1584" y="621"/>
                  </a:lnTo>
                  <a:lnTo>
                    <a:pt x="1584" y="621"/>
                  </a:lnTo>
                  <a:lnTo>
                    <a:pt x="1582" y="624"/>
                  </a:lnTo>
                  <a:lnTo>
                    <a:pt x="1577" y="624"/>
                  </a:lnTo>
                  <a:lnTo>
                    <a:pt x="1577" y="626"/>
                  </a:lnTo>
                  <a:lnTo>
                    <a:pt x="1577" y="626"/>
                  </a:lnTo>
                  <a:lnTo>
                    <a:pt x="1577" y="626"/>
                  </a:lnTo>
                  <a:lnTo>
                    <a:pt x="1577" y="626"/>
                  </a:lnTo>
                  <a:lnTo>
                    <a:pt x="1577" y="626"/>
                  </a:lnTo>
                  <a:lnTo>
                    <a:pt x="1577" y="626"/>
                  </a:lnTo>
                  <a:lnTo>
                    <a:pt x="1577" y="626"/>
                  </a:lnTo>
                  <a:lnTo>
                    <a:pt x="1579" y="626"/>
                  </a:lnTo>
                  <a:lnTo>
                    <a:pt x="1582" y="626"/>
                  </a:lnTo>
                  <a:lnTo>
                    <a:pt x="1582" y="626"/>
                  </a:lnTo>
                  <a:lnTo>
                    <a:pt x="1584" y="626"/>
                  </a:lnTo>
                  <a:lnTo>
                    <a:pt x="1584" y="629"/>
                  </a:lnTo>
                  <a:lnTo>
                    <a:pt x="1584" y="629"/>
                  </a:lnTo>
                  <a:lnTo>
                    <a:pt x="1587" y="626"/>
                  </a:lnTo>
                  <a:lnTo>
                    <a:pt x="1587" y="624"/>
                  </a:lnTo>
                  <a:lnTo>
                    <a:pt x="1587" y="624"/>
                  </a:lnTo>
                  <a:lnTo>
                    <a:pt x="1587" y="624"/>
                  </a:lnTo>
                  <a:lnTo>
                    <a:pt x="1587" y="624"/>
                  </a:lnTo>
                  <a:lnTo>
                    <a:pt x="1587" y="624"/>
                  </a:lnTo>
                  <a:lnTo>
                    <a:pt x="1587" y="624"/>
                  </a:lnTo>
                  <a:lnTo>
                    <a:pt x="1587" y="629"/>
                  </a:lnTo>
                  <a:lnTo>
                    <a:pt x="1587" y="631"/>
                  </a:lnTo>
                  <a:lnTo>
                    <a:pt x="1589" y="633"/>
                  </a:lnTo>
                  <a:lnTo>
                    <a:pt x="1589" y="636"/>
                  </a:lnTo>
                  <a:lnTo>
                    <a:pt x="1589" y="638"/>
                  </a:lnTo>
                  <a:lnTo>
                    <a:pt x="1589" y="641"/>
                  </a:lnTo>
                  <a:lnTo>
                    <a:pt x="1587" y="643"/>
                  </a:lnTo>
                  <a:lnTo>
                    <a:pt x="1587" y="646"/>
                  </a:lnTo>
                  <a:lnTo>
                    <a:pt x="1587" y="648"/>
                  </a:lnTo>
                  <a:lnTo>
                    <a:pt x="1587" y="646"/>
                  </a:lnTo>
                  <a:lnTo>
                    <a:pt x="1587" y="641"/>
                  </a:lnTo>
                  <a:lnTo>
                    <a:pt x="1587" y="638"/>
                  </a:lnTo>
                  <a:lnTo>
                    <a:pt x="1587" y="636"/>
                  </a:lnTo>
                  <a:lnTo>
                    <a:pt x="1587" y="636"/>
                  </a:lnTo>
                  <a:lnTo>
                    <a:pt x="1587" y="636"/>
                  </a:lnTo>
                  <a:lnTo>
                    <a:pt x="1584" y="636"/>
                  </a:lnTo>
                  <a:lnTo>
                    <a:pt x="1584" y="638"/>
                  </a:lnTo>
                  <a:lnTo>
                    <a:pt x="1584" y="638"/>
                  </a:lnTo>
                  <a:lnTo>
                    <a:pt x="1584" y="638"/>
                  </a:lnTo>
                  <a:lnTo>
                    <a:pt x="1584" y="638"/>
                  </a:lnTo>
                  <a:lnTo>
                    <a:pt x="1584" y="641"/>
                  </a:lnTo>
                  <a:lnTo>
                    <a:pt x="1584" y="641"/>
                  </a:lnTo>
                  <a:lnTo>
                    <a:pt x="1584" y="641"/>
                  </a:lnTo>
                  <a:lnTo>
                    <a:pt x="1582" y="641"/>
                  </a:lnTo>
                  <a:lnTo>
                    <a:pt x="1582" y="641"/>
                  </a:lnTo>
                  <a:lnTo>
                    <a:pt x="1579" y="641"/>
                  </a:lnTo>
                  <a:lnTo>
                    <a:pt x="1579" y="641"/>
                  </a:lnTo>
                  <a:lnTo>
                    <a:pt x="1582" y="641"/>
                  </a:lnTo>
                  <a:lnTo>
                    <a:pt x="1582" y="643"/>
                  </a:lnTo>
                  <a:lnTo>
                    <a:pt x="1582" y="643"/>
                  </a:lnTo>
                  <a:lnTo>
                    <a:pt x="1582" y="643"/>
                  </a:lnTo>
                  <a:lnTo>
                    <a:pt x="1582" y="643"/>
                  </a:lnTo>
                  <a:lnTo>
                    <a:pt x="1582" y="646"/>
                  </a:lnTo>
                  <a:lnTo>
                    <a:pt x="1582" y="646"/>
                  </a:lnTo>
                  <a:lnTo>
                    <a:pt x="1582" y="646"/>
                  </a:lnTo>
                  <a:lnTo>
                    <a:pt x="1582" y="646"/>
                  </a:lnTo>
                  <a:lnTo>
                    <a:pt x="1582" y="646"/>
                  </a:lnTo>
                  <a:lnTo>
                    <a:pt x="1584" y="646"/>
                  </a:lnTo>
                  <a:lnTo>
                    <a:pt x="1584" y="646"/>
                  </a:lnTo>
                  <a:lnTo>
                    <a:pt x="1584" y="646"/>
                  </a:lnTo>
                  <a:lnTo>
                    <a:pt x="1584" y="648"/>
                  </a:lnTo>
                  <a:lnTo>
                    <a:pt x="1584" y="651"/>
                  </a:lnTo>
                  <a:lnTo>
                    <a:pt x="1582" y="651"/>
                  </a:lnTo>
                  <a:lnTo>
                    <a:pt x="1582" y="653"/>
                  </a:lnTo>
                  <a:lnTo>
                    <a:pt x="1579" y="655"/>
                  </a:lnTo>
                  <a:lnTo>
                    <a:pt x="1579" y="658"/>
                  </a:lnTo>
                  <a:lnTo>
                    <a:pt x="1577" y="658"/>
                  </a:lnTo>
                  <a:lnTo>
                    <a:pt x="1577" y="655"/>
                  </a:lnTo>
                  <a:lnTo>
                    <a:pt x="1577" y="655"/>
                  </a:lnTo>
                  <a:lnTo>
                    <a:pt x="1577" y="655"/>
                  </a:lnTo>
                  <a:lnTo>
                    <a:pt x="1575" y="655"/>
                  </a:lnTo>
                  <a:lnTo>
                    <a:pt x="1575" y="658"/>
                  </a:lnTo>
                  <a:lnTo>
                    <a:pt x="1572" y="663"/>
                  </a:lnTo>
                  <a:lnTo>
                    <a:pt x="1572" y="663"/>
                  </a:lnTo>
                  <a:lnTo>
                    <a:pt x="1572" y="665"/>
                  </a:lnTo>
                  <a:lnTo>
                    <a:pt x="1572" y="668"/>
                  </a:lnTo>
                  <a:lnTo>
                    <a:pt x="1572" y="668"/>
                  </a:lnTo>
                  <a:lnTo>
                    <a:pt x="1570" y="668"/>
                  </a:lnTo>
                  <a:lnTo>
                    <a:pt x="1570" y="668"/>
                  </a:lnTo>
                  <a:lnTo>
                    <a:pt x="1570" y="668"/>
                  </a:lnTo>
                  <a:lnTo>
                    <a:pt x="1567" y="668"/>
                  </a:lnTo>
                  <a:lnTo>
                    <a:pt x="1567" y="670"/>
                  </a:lnTo>
                  <a:lnTo>
                    <a:pt x="1567" y="670"/>
                  </a:lnTo>
                  <a:lnTo>
                    <a:pt x="1567" y="670"/>
                  </a:lnTo>
                  <a:lnTo>
                    <a:pt x="1565" y="675"/>
                  </a:lnTo>
                  <a:lnTo>
                    <a:pt x="1565" y="677"/>
                  </a:lnTo>
                  <a:lnTo>
                    <a:pt x="1565" y="677"/>
                  </a:lnTo>
                  <a:lnTo>
                    <a:pt x="1562" y="677"/>
                  </a:lnTo>
                  <a:lnTo>
                    <a:pt x="1562" y="680"/>
                  </a:lnTo>
                  <a:lnTo>
                    <a:pt x="1562" y="680"/>
                  </a:lnTo>
                  <a:lnTo>
                    <a:pt x="1562" y="682"/>
                  </a:lnTo>
                  <a:lnTo>
                    <a:pt x="1562" y="682"/>
                  </a:lnTo>
                  <a:lnTo>
                    <a:pt x="1562" y="685"/>
                  </a:lnTo>
                  <a:lnTo>
                    <a:pt x="1562" y="685"/>
                  </a:lnTo>
                  <a:lnTo>
                    <a:pt x="1562" y="685"/>
                  </a:lnTo>
                  <a:lnTo>
                    <a:pt x="1560" y="687"/>
                  </a:lnTo>
                  <a:lnTo>
                    <a:pt x="1562" y="687"/>
                  </a:lnTo>
                  <a:lnTo>
                    <a:pt x="1560" y="690"/>
                  </a:lnTo>
                  <a:lnTo>
                    <a:pt x="1557" y="692"/>
                  </a:lnTo>
                  <a:lnTo>
                    <a:pt x="1555" y="699"/>
                  </a:lnTo>
                  <a:lnTo>
                    <a:pt x="1553" y="704"/>
                  </a:lnTo>
                  <a:lnTo>
                    <a:pt x="1553" y="707"/>
                  </a:lnTo>
                  <a:lnTo>
                    <a:pt x="1550" y="709"/>
                  </a:lnTo>
                  <a:lnTo>
                    <a:pt x="1550" y="711"/>
                  </a:lnTo>
                  <a:lnTo>
                    <a:pt x="1548" y="714"/>
                  </a:lnTo>
                  <a:lnTo>
                    <a:pt x="1550" y="714"/>
                  </a:lnTo>
                  <a:lnTo>
                    <a:pt x="1550" y="716"/>
                  </a:lnTo>
                  <a:lnTo>
                    <a:pt x="1548" y="719"/>
                  </a:lnTo>
                  <a:lnTo>
                    <a:pt x="1545" y="721"/>
                  </a:lnTo>
                  <a:lnTo>
                    <a:pt x="1545" y="721"/>
                  </a:lnTo>
                  <a:lnTo>
                    <a:pt x="1545" y="721"/>
                  </a:lnTo>
                  <a:lnTo>
                    <a:pt x="1543" y="721"/>
                  </a:lnTo>
                  <a:lnTo>
                    <a:pt x="1543" y="719"/>
                  </a:lnTo>
                  <a:lnTo>
                    <a:pt x="1543" y="719"/>
                  </a:lnTo>
                  <a:lnTo>
                    <a:pt x="1543" y="716"/>
                  </a:lnTo>
                  <a:lnTo>
                    <a:pt x="1540" y="716"/>
                  </a:lnTo>
                  <a:lnTo>
                    <a:pt x="1540" y="719"/>
                  </a:lnTo>
                  <a:lnTo>
                    <a:pt x="1540" y="719"/>
                  </a:lnTo>
                  <a:lnTo>
                    <a:pt x="1540" y="721"/>
                  </a:lnTo>
                  <a:lnTo>
                    <a:pt x="1540" y="721"/>
                  </a:lnTo>
                  <a:lnTo>
                    <a:pt x="1543" y="721"/>
                  </a:lnTo>
                  <a:lnTo>
                    <a:pt x="1543" y="721"/>
                  </a:lnTo>
                  <a:lnTo>
                    <a:pt x="1538" y="724"/>
                  </a:lnTo>
                  <a:lnTo>
                    <a:pt x="1536" y="724"/>
                  </a:lnTo>
                  <a:lnTo>
                    <a:pt x="1536" y="724"/>
                  </a:lnTo>
                  <a:lnTo>
                    <a:pt x="1536" y="726"/>
                  </a:lnTo>
                  <a:lnTo>
                    <a:pt x="1536" y="726"/>
                  </a:lnTo>
                  <a:lnTo>
                    <a:pt x="1536" y="729"/>
                  </a:lnTo>
                  <a:lnTo>
                    <a:pt x="1536" y="729"/>
                  </a:lnTo>
                  <a:lnTo>
                    <a:pt x="1536" y="729"/>
                  </a:lnTo>
                  <a:lnTo>
                    <a:pt x="1533" y="731"/>
                  </a:lnTo>
                  <a:lnTo>
                    <a:pt x="1533" y="733"/>
                  </a:lnTo>
                  <a:lnTo>
                    <a:pt x="1533" y="733"/>
                  </a:lnTo>
                  <a:lnTo>
                    <a:pt x="1533" y="736"/>
                  </a:lnTo>
                  <a:lnTo>
                    <a:pt x="1531" y="743"/>
                  </a:lnTo>
                  <a:lnTo>
                    <a:pt x="1531" y="746"/>
                  </a:lnTo>
                  <a:lnTo>
                    <a:pt x="1531" y="746"/>
                  </a:lnTo>
                  <a:lnTo>
                    <a:pt x="1531" y="748"/>
                  </a:lnTo>
                  <a:lnTo>
                    <a:pt x="1531" y="748"/>
                  </a:lnTo>
                  <a:lnTo>
                    <a:pt x="1531" y="750"/>
                  </a:lnTo>
                  <a:lnTo>
                    <a:pt x="1531" y="750"/>
                  </a:lnTo>
                  <a:lnTo>
                    <a:pt x="1528" y="750"/>
                  </a:lnTo>
                  <a:lnTo>
                    <a:pt x="1528" y="746"/>
                  </a:lnTo>
                  <a:lnTo>
                    <a:pt x="1528" y="746"/>
                  </a:lnTo>
                  <a:lnTo>
                    <a:pt x="1528" y="746"/>
                  </a:lnTo>
                  <a:lnTo>
                    <a:pt x="1528" y="746"/>
                  </a:lnTo>
                  <a:lnTo>
                    <a:pt x="1528" y="748"/>
                  </a:lnTo>
                  <a:lnTo>
                    <a:pt x="1526" y="750"/>
                  </a:lnTo>
                  <a:lnTo>
                    <a:pt x="1526" y="750"/>
                  </a:lnTo>
                  <a:lnTo>
                    <a:pt x="1526" y="753"/>
                  </a:lnTo>
                  <a:lnTo>
                    <a:pt x="1526" y="753"/>
                  </a:lnTo>
                  <a:lnTo>
                    <a:pt x="1523" y="753"/>
                  </a:lnTo>
                  <a:lnTo>
                    <a:pt x="1523" y="750"/>
                  </a:lnTo>
                  <a:lnTo>
                    <a:pt x="1523" y="748"/>
                  </a:lnTo>
                  <a:lnTo>
                    <a:pt x="1521" y="746"/>
                  </a:lnTo>
                  <a:lnTo>
                    <a:pt x="1521" y="746"/>
                  </a:lnTo>
                  <a:lnTo>
                    <a:pt x="1521" y="746"/>
                  </a:lnTo>
                  <a:lnTo>
                    <a:pt x="1521" y="743"/>
                  </a:lnTo>
                  <a:lnTo>
                    <a:pt x="1521" y="741"/>
                  </a:lnTo>
                  <a:lnTo>
                    <a:pt x="1521" y="738"/>
                  </a:lnTo>
                  <a:lnTo>
                    <a:pt x="1523" y="738"/>
                  </a:lnTo>
                  <a:lnTo>
                    <a:pt x="1521" y="738"/>
                  </a:lnTo>
                  <a:lnTo>
                    <a:pt x="1521" y="738"/>
                  </a:lnTo>
                  <a:lnTo>
                    <a:pt x="1521" y="738"/>
                  </a:lnTo>
                  <a:lnTo>
                    <a:pt x="1521" y="733"/>
                  </a:lnTo>
                  <a:lnTo>
                    <a:pt x="1523" y="733"/>
                  </a:lnTo>
                  <a:lnTo>
                    <a:pt x="1521" y="731"/>
                  </a:lnTo>
                  <a:lnTo>
                    <a:pt x="1523" y="731"/>
                  </a:lnTo>
                  <a:lnTo>
                    <a:pt x="1523" y="731"/>
                  </a:lnTo>
                  <a:lnTo>
                    <a:pt x="1523" y="729"/>
                  </a:lnTo>
                  <a:lnTo>
                    <a:pt x="1523" y="729"/>
                  </a:lnTo>
                  <a:lnTo>
                    <a:pt x="1523" y="729"/>
                  </a:lnTo>
                  <a:lnTo>
                    <a:pt x="1523" y="729"/>
                  </a:lnTo>
                  <a:lnTo>
                    <a:pt x="1523" y="729"/>
                  </a:lnTo>
                  <a:lnTo>
                    <a:pt x="1523" y="729"/>
                  </a:lnTo>
                  <a:lnTo>
                    <a:pt x="1523" y="729"/>
                  </a:lnTo>
                  <a:lnTo>
                    <a:pt x="1523" y="729"/>
                  </a:lnTo>
                  <a:lnTo>
                    <a:pt x="1523" y="726"/>
                  </a:lnTo>
                  <a:lnTo>
                    <a:pt x="1523" y="724"/>
                  </a:lnTo>
                  <a:lnTo>
                    <a:pt x="1526" y="724"/>
                  </a:lnTo>
                  <a:lnTo>
                    <a:pt x="1526" y="724"/>
                  </a:lnTo>
                  <a:lnTo>
                    <a:pt x="1526" y="721"/>
                  </a:lnTo>
                  <a:lnTo>
                    <a:pt x="1523" y="724"/>
                  </a:lnTo>
                  <a:lnTo>
                    <a:pt x="1526" y="721"/>
                  </a:lnTo>
                  <a:lnTo>
                    <a:pt x="1526" y="719"/>
                  </a:lnTo>
                  <a:lnTo>
                    <a:pt x="1528" y="716"/>
                  </a:lnTo>
                  <a:lnTo>
                    <a:pt x="1528" y="716"/>
                  </a:lnTo>
                  <a:lnTo>
                    <a:pt x="1526" y="714"/>
                  </a:lnTo>
                  <a:lnTo>
                    <a:pt x="1526" y="714"/>
                  </a:lnTo>
                  <a:lnTo>
                    <a:pt x="1528" y="714"/>
                  </a:lnTo>
                  <a:lnTo>
                    <a:pt x="1528" y="711"/>
                  </a:lnTo>
                  <a:lnTo>
                    <a:pt x="1526" y="711"/>
                  </a:lnTo>
                  <a:lnTo>
                    <a:pt x="1528" y="711"/>
                  </a:lnTo>
                  <a:lnTo>
                    <a:pt x="1531" y="711"/>
                  </a:lnTo>
                  <a:lnTo>
                    <a:pt x="1531" y="711"/>
                  </a:lnTo>
                  <a:lnTo>
                    <a:pt x="1528" y="709"/>
                  </a:lnTo>
                  <a:lnTo>
                    <a:pt x="1531" y="707"/>
                  </a:lnTo>
                  <a:lnTo>
                    <a:pt x="1531" y="707"/>
                  </a:lnTo>
                  <a:lnTo>
                    <a:pt x="1533" y="707"/>
                  </a:lnTo>
                  <a:lnTo>
                    <a:pt x="1533" y="707"/>
                  </a:lnTo>
                  <a:lnTo>
                    <a:pt x="1533" y="704"/>
                  </a:lnTo>
                  <a:lnTo>
                    <a:pt x="1533" y="704"/>
                  </a:lnTo>
                  <a:lnTo>
                    <a:pt x="1536" y="702"/>
                  </a:lnTo>
                  <a:lnTo>
                    <a:pt x="1536" y="702"/>
                  </a:lnTo>
                  <a:lnTo>
                    <a:pt x="1536" y="702"/>
                  </a:lnTo>
                  <a:lnTo>
                    <a:pt x="1536" y="699"/>
                  </a:lnTo>
                  <a:lnTo>
                    <a:pt x="1536" y="699"/>
                  </a:lnTo>
                  <a:lnTo>
                    <a:pt x="1538" y="699"/>
                  </a:lnTo>
                  <a:lnTo>
                    <a:pt x="1538" y="697"/>
                  </a:lnTo>
                  <a:lnTo>
                    <a:pt x="1536" y="697"/>
                  </a:lnTo>
                  <a:lnTo>
                    <a:pt x="1536" y="694"/>
                  </a:lnTo>
                  <a:lnTo>
                    <a:pt x="1538" y="694"/>
                  </a:lnTo>
                  <a:lnTo>
                    <a:pt x="1538" y="694"/>
                  </a:lnTo>
                  <a:lnTo>
                    <a:pt x="1538" y="697"/>
                  </a:lnTo>
                  <a:lnTo>
                    <a:pt x="1543" y="694"/>
                  </a:lnTo>
                  <a:lnTo>
                    <a:pt x="1543" y="694"/>
                  </a:lnTo>
                  <a:lnTo>
                    <a:pt x="1543" y="694"/>
                  </a:lnTo>
                  <a:lnTo>
                    <a:pt x="1543" y="692"/>
                  </a:lnTo>
                  <a:lnTo>
                    <a:pt x="1543" y="692"/>
                  </a:lnTo>
                  <a:lnTo>
                    <a:pt x="1543" y="692"/>
                  </a:lnTo>
                  <a:lnTo>
                    <a:pt x="1545" y="692"/>
                  </a:lnTo>
                  <a:lnTo>
                    <a:pt x="1545" y="692"/>
                  </a:lnTo>
                  <a:lnTo>
                    <a:pt x="1545" y="690"/>
                  </a:lnTo>
                  <a:lnTo>
                    <a:pt x="1545" y="690"/>
                  </a:lnTo>
                  <a:lnTo>
                    <a:pt x="1545" y="690"/>
                  </a:lnTo>
                  <a:lnTo>
                    <a:pt x="1545" y="690"/>
                  </a:lnTo>
                  <a:lnTo>
                    <a:pt x="1545" y="687"/>
                  </a:lnTo>
                  <a:lnTo>
                    <a:pt x="1543" y="687"/>
                  </a:lnTo>
                  <a:lnTo>
                    <a:pt x="1540" y="685"/>
                  </a:lnTo>
                  <a:lnTo>
                    <a:pt x="1540" y="687"/>
                  </a:lnTo>
                  <a:lnTo>
                    <a:pt x="1540" y="685"/>
                  </a:lnTo>
                  <a:lnTo>
                    <a:pt x="1540" y="685"/>
                  </a:lnTo>
                  <a:lnTo>
                    <a:pt x="1543" y="682"/>
                  </a:lnTo>
                  <a:lnTo>
                    <a:pt x="1545" y="682"/>
                  </a:lnTo>
                  <a:lnTo>
                    <a:pt x="1545" y="682"/>
                  </a:lnTo>
                  <a:lnTo>
                    <a:pt x="1548" y="682"/>
                  </a:lnTo>
                  <a:lnTo>
                    <a:pt x="1545" y="680"/>
                  </a:lnTo>
                  <a:lnTo>
                    <a:pt x="1545" y="680"/>
                  </a:lnTo>
                  <a:lnTo>
                    <a:pt x="1538" y="680"/>
                  </a:lnTo>
                  <a:lnTo>
                    <a:pt x="1536" y="680"/>
                  </a:lnTo>
                  <a:lnTo>
                    <a:pt x="1536" y="680"/>
                  </a:lnTo>
                  <a:lnTo>
                    <a:pt x="1533" y="682"/>
                  </a:lnTo>
                  <a:lnTo>
                    <a:pt x="1531" y="685"/>
                  </a:lnTo>
                  <a:lnTo>
                    <a:pt x="1531" y="682"/>
                  </a:lnTo>
                  <a:lnTo>
                    <a:pt x="1531" y="682"/>
                  </a:lnTo>
                  <a:lnTo>
                    <a:pt x="1531" y="682"/>
                  </a:lnTo>
                  <a:lnTo>
                    <a:pt x="1531" y="682"/>
                  </a:lnTo>
                  <a:lnTo>
                    <a:pt x="1531" y="682"/>
                  </a:lnTo>
                  <a:lnTo>
                    <a:pt x="1531" y="680"/>
                  </a:lnTo>
                  <a:lnTo>
                    <a:pt x="1531" y="680"/>
                  </a:lnTo>
                  <a:lnTo>
                    <a:pt x="1531" y="680"/>
                  </a:lnTo>
                  <a:lnTo>
                    <a:pt x="1533" y="677"/>
                  </a:lnTo>
                  <a:lnTo>
                    <a:pt x="1531" y="677"/>
                  </a:lnTo>
                  <a:lnTo>
                    <a:pt x="1531" y="677"/>
                  </a:lnTo>
                  <a:lnTo>
                    <a:pt x="1531" y="680"/>
                  </a:lnTo>
                  <a:lnTo>
                    <a:pt x="1531" y="680"/>
                  </a:lnTo>
                  <a:lnTo>
                    <a:pt x="1531" y="680"/>
                  </a:lnTo>
                  <a:lnTo>
                    <a:pt x="1531" y="680"/>
                  </a:lnTo>
                  <a:lnTo>
                    <a:pt x="1531" y="680"/>
                  </a:lnTo>
                  <a:lnTo>
                    <a:pt x="1531" y="680"/>
                  </a:lnTo>
                  <a:lnTo>
                    <a:pt x="1528" y="680"/>
                  </a:lnTo>
                  <a:lnTo>
                    <a:pt x="1531" y="677"/>
                  </a:lnTo>
                  <a:lnTo>
                    <a:pt x="1531" y="675"/>
                  </a:lnTo>
                  <a:lnTo>
                    <a:pt x="1531" y="675"/>
                  </a:lnTo>
                  <a:lnTo>
                    <a:pt x="1533" y="675"/>
                  </a:lnTo>
                  <a:lnTo>
                    <a:pt x="1533" y="675"/>
                  </a:lnTo>
                  <a:lnTo>
                    <a:pt x="1536" y="672"/>
                  </a:lnTo>
                  <a:lnTo>
                    <a:pt x="1536" y="672"/>
                  </a:lnTo>
                  <a:lnTo>
                    <a:pt x="1538" y="670"/>
                  </a:lnTo>
                  <a:lnTo>
                    <a:pt x="1540" y="668"/>
                  </a:lnTo>
                  <a:lnTo>
                    <a:pt x="1538" y="668"/>
                  </a:lnTo>
                  <a:lnTo>
                    <a:pt x="1538" y="668"/>
                  </a:lnTo>
                  <a:lnTo>
                    <a:pt x="1536" y="670"/>
                  </a:lnTo>
                  <a:lnTo>
                    <a:pt x="1536" y="670"/>
                  </a:lnTo>
                  <a:lnTo>
                    <a:pt x="1533" y="670"/>
                  </a:lnTo>
                  <a:lnTo>
                    <a:pt x="1533" y="670"/>
                  </a:lnTo>
                  <a:lnTo>
                    <a:pt x="1533" y="670"/>
                  </a:lnTo>
                  <a:lnTo>
                    <a:pt x="1533" y="670"/>
                  </a:lnTo>
                  <a:lnTo>
                    <a:pt x="1533" y="670"/>
                  </a:lnTo>
                  <a:lnTo>
                    <a:pt x="1533" y="670"/>
                  </a:lnTo>
                  <a:lnTo>
                    <a:pt x="1531" y="670"/>
                  </a:lnTo>
                  <a:lnTo>
                    <a:pt x="1531" y="670"/>
                  </a:lnTo>
                  <a:lnTo>
                    <a:pt x="1533" y="668"/>
                  </a:lnTo>
                  <a:lnTo>
                    <a:pt x="1533" y="668"/>
                  </a:lnTo>
                  <a:lnTo>
                    <a:pt x="1533" y="668"/>
                  </a:lnTo>
                  <a:lnTo>
                    <a:pt x="1533" y="668"/>
                  </a:lnTo>
                  <a:lnTo>
                    <a:pt x="1533" y="665"/>
                  </a:lnTo>
                  <a:lnTo>
                    <a:pt x="1533" y="665"/>
                  </a:lnTo>
                  <a:lnTo>
                    <a:pt x="1536" y="665"/>
                  </a:lnTo>
                  <a:lnTo>
                    <a:pt x="1538" y="665"/>
                  </a:lnTo>
                  <a:lnTo>
                    <a:pt x="1536" y="663"/>
                  </a:lnTo>
                  <a:lnTo>
                    <a:pt x="1536" y="663"/>
                  </a:lnTo>
                  <a:lnTo>
                    <a:pt x="1536" y="663"/>
                  </a:lnTo>
                  <a:lnTo>
                    <a:pt x="1533" y="663"/>
                  </a:lnTo>
                  <a:lnTo>
                    <a:pt x="1533" y="665"/>
                  </a:lnTo>
                  <a:lnTo>
                    <a:pt x="1528" y="663"/>
                  </a:lnTo>
                  <a:lnTo>
                    <a:pt x="1528" y="665"/>
                  </a:lnTo>
                  <a:lnTo>
                    <a:pt x="1526" y="665"/>
                  </a:lnTo>
                  <a:lnTo>
                    <a:pt x="1526" y="665"/>
                  </a:lnTo>
                  <a:lnTo>
                    <a:pt x="1526" y="665"/>
                  </a:lnTo>
                  <a:lnTo>
                    <a:pt x="1526" y="668"/>
                  </a:lnTo>
                  <a:lnTo>
                    <a:pt x="1526" y="665"/>
                  </a:lnTo>
                  <a:lnTo>
                    <a:pt x="1526" y="665"/>
                  </a:lnTo>
                  <a:lnTo>
                    <a:pt x="1526" y="663"/>
                  </a:lnTo>
                  <a:lnTo>
                    <a:pt x="1526" y="660"/>
                  </a:lnTo>
                  <a:lnTo>
                    <a:pt x="1528" y="658"/>
                  </a:lnTo>
                  <a:lnTo>
                    <a:pt x="1531" y="658"/>
                  </a:lnTo>
                  <a:lnTo>
                    <a:pt x="1533" y="658"/>
                  </a:lnTo>
                  <a:lnTo>
                    <a:pt x="1533" y="655"/>
                  </a:lnTo>
                  <a:lnTo>
                    <a:pt x="1531" y="655"/>
                  </a:lnTo>
                  <a:lnTo>
                    <a:pt x="1528" y="655"/>
                  </a:lnTo>
                  <a:lnTo>
                    <a:pt x="1528" y="653"/>
                  </a:lnTo>
                  <a:lnTo>
                    <a:pt x="1528" y="651"/>
                  </a:lnTo>
                  <a:lnTo>
                    <a:pt x="1528" y="651"/>
                  </a:lnTo>
                  <a:lnTo>
                    <a:pt x="1531" y="646"/>
                  </a:lnTo>
                  <a:lnTo>
                    <a:pt x="1531" y="646"/>
                  </a:lnTo>
                  <a:lnTo>
                    <a:pt x="1533" y="643"/>
                  </a:lnTo>
                  <a:lnTo>
                    <a:pt x="1533" y="643"/>
                  </a:lnTo>
                  <a:lnTo>
                    <a:pt x="1533" y="641"/>
                  </a:lnTo>
                  <a:lnTo>
                    <a:pt x="1531" y="641"/>
                  </a:lnTo>
                  <a:lnTo>
                    <a:pt x="1531" y="643"/>
                  </a:lnTo>
                  <a:lnTo>
                    <a:pt x="1531" y="643"/>
                  </a:lnTo>
                  <a:lnTo>
                    <a:pt x="1531" y="643"/>
                  </a:lnTo>
                  <a:lnTo>
                    <a:pt x="1531" y="646"/>
                  </a:lnTo>
                  <a:lnTo>
                    <a:pt x="1526" y="648"/>
                  </a:lnTo>
                  <a:lnTo>
                    <a:pt x="1526" y="651"/>
                  </a:lnTo>
                  <a:lnTo>
                    <a:pt x="1523" y="655"/>
                  </a:lnTo>
                  <a:lnTo>
                    <a:pt x="1523" y="655"/>
                  </a:lnTo>
                  <a:lnTo>
                    <a:pt x="1523" y="655"/>
                  </a:lnTo>
                  <a:lnTo>
                    <a:pt x="1523" y="655"/>
                  </a:lnTo>
                  <a:lnTo>
                    <a:pt x="1523" y="653"/>
                  </a:lnTo>
                  <a:lnTo>
                    <a:pt x="1523" y="653"/>
                  </a:lnTo>
                  <a:lnTo>
                    <a:pt x="1523" y="653"/>
                  </a:lnTo>
                  <a:lnTo>
                    <a:pt x="1523" y="651"/>
                  </a:lnTo>
                  <a:lnTo>
                    <a:pt x="1521" y="651"/>
                  </a:lnTo>
                  <a:lnTo>
                    <a:pt x="1521" y="651"/>
                  </a:lnTo>
                  <a:lnTo>
                    <a:pt x="1521" y="648"/>
                  </a:lnTo>
                  <a:lnTo>
                    <a:pt x="1523" y="648"/>
                  </a:lnTo>
                  <a:lnTo>
                    <a:pt x="1523" y="646"/>
                  </a:lnTo>
                  <a:lnTo>
                    <a:pt x="1523" y="646"/>
                  </a:lnTo>
                  <a:lnTo>
                    <a:pt x="1521" y="646"/>
                  </a:lnTo>
                  <a:lnTo>
                    <a:pt x="1521" y="648"/>
                  </a:lnTo>
                  <a:lnTo>
                    <a:pt x="1518" y="651"/>
                  </a:lnTo>
                  <a:lnTo>
                    <a:pt x="1518" y="651"/>
                  </a:lnTo>
                  <a:lnTo>
                    <a:pt x="1521" y="651"/>
                  </a:lnTo>
                  <a:lnTo>
                    <a:pt x="1521" y="653"/>
                  </a:lnTo>
                  <a:lnTo>
                    <a:pt x="1521" y="653"/>
                  </a:lnTo>
                  <a:lnTo>
                    <a:pt x="1518" y="655"/>
                  </a:lnTo>
                  <a:lnTo>
                    <a:pt x="1518" y="658"/>
                  </a:lnTo>
                  <a:lnTo>
                    <a:pt x="1518" y="655"/>
                  </a:lnTo>
                  <a:lnTo>
                    <a:pt x="1516" y="653"/>
                  </a:lnTo>
                  <a:lnTo>
                    <a:pt x="1516" y="653"/>
                  </a:lnTo>
                  <a:lnTo>
                    <a:pt x="1514" y="651"/>
                  </a:lnTo>
                  <a:lnTo>
                    <a:pt x="1514" y="651"/>
                  </a:lnTo>
                  <a:lnTo>
                    <a:pt x="1511" y="648"/>
                  </a:lnTo>
                  <a:lnTo>
                    <a:pt x="1509" y="643"/>
                  </a:lnTo>
                  <a:lnTo>
                    <a:pt x="1506" y="643"/>
                  </a:lnTo>
                  <a:lnTo>
                    <a:pt x="1506" y="643"/>
                  </a:lnTo>
                  <a:lnTo>
                    <a:pt x="1506" y="648"/>
                  </a:lnTo>
                  <a:lnTo>
                    <a:pt x="1506" y="651"/>
                  </a:lnTo>
                  <a:lnTo>
                    <a:pt x="1506" y="651"/>
                  </a:lnTo>
                  <a:lnTo>
                    <a:pt x="1506" y="648"/>
                  </a:lnTo>
                  <a:lnTo>
                    <a:pt x="1504" y="646"/>
                  </a:lnTo>
                  <a:lnTo>
                    <a:pt x="1501" y="641"/>
                  </a:lnTo>
                  <a:lnTo>
                    <a:pt x="1501" y="641"/>
                  </a:lnTo>
                  <a:lnTo>
                    <a:pt x="1501" y="641"/>
                  </a:lnTo>
                  <a:lnTo>
                    <a:pt x="1501" y="638"/>
                  </a:lnTo>
                  <a:lnTo>
                    <a:pt x="1501" y="638"/>
                  </a:lnTo>
                  <a:lnTo>
                    <a:pt x="1499" y="636"/>
                  </a:lnTo>
                  <a:lnTo>
                    <a:pt x="1499" y="636"/>
                  </a:lnTo>
                  <a:lnTo>
                    <a:pt x="1499" y="636"/>
                  </a:lnTo>
                  <a:lnTo>
                    <a:pt x="1499" y="633"/>
                  </a:lnTo>
                  <a:lnTo>
                    <a:pt x="1499" y="633"/>
                  </a:lnTo>
                  <a:lnTo>
                    <a:pt x="1501" y="633"/>
                  </a:lnTo>
                  <a:lnTo>
                    <a:pt x="1501" y="633"/>
                  </a:lnTo>
                  <a:lnTo>
                    <a:pt x="1501" y="636"/>
                  </a:lnTo>
                  <a:lnTo>
                    <a:pt x="1504" y="636"/>
                  </a:lnTo>
                  <a:lnTo>
                    <a:pt x="1504" y="636"/>
                  </a:lnTo>
                  <a:lnTo>
                    <a:pt x="1504" y="633"/>
                  </a:lnTo>
                  <a:lnTo>
                    <a:pt x="1504" y="631"/>
                  </a:lnTo>
                  <a:lnTo>
                    <a:pt x="1506" y="631"/>
                  </a:lnTo>
                  <a:lnTo>
                    <a:pt x="1506" y="631"/>
                  </a:lnTo>
                  <a:lnTo>
                    <a:pt x="1509" y="629"/>
                  </a:lnTo>
                  <a:lnTo>
                    <a:pt x="1509" y="629"/>
                  </a:lnTo>
                  <a:lnTo>
                    <a:pt x="1509" y="629"/>
                  </a:lnTo>
                  <a:lnTo>
                    <a:pt x="1509" y="626"/>
                  </a:lnTo>
                  <a:lnTo>
                    <a:pt x="1509" y="626"/>
                  </a:lnTo>
                  <a:lnTo>
                    <a:pt x="1509" y="626"/>
                  </a:lnTo>
                  <a:lnTo>
                    <a:pt x="1509" y="626"/>
                  </a:lnTo>
                  <a:lnTo>
                    <a:pt x="1506" y="626"/>
                  </a:lnTo>
                  <a:lnTo>
                    <a:pt x="1506" y="626"/>
                  </a:lnTo>
                  <a:lnTo>
                    <a:pt x="1506" y="626"/>
                  </a:lnTo>
                  <a:lnTo>
                    <a:pt x="1506" y="626"/>
                  </a:lnTo>
                  <a:lnTo>
                    <a:pt x="1506" y="629"/>
                  </a:lnTo>
                  <a:lnTo>
                    <a:pt x="1506" y="629"/>
                  </a:lnTo>
                  <a:lnTo>
                    <a:pt x="1504" y="629"/>
                  </a:lnTo>
                  <a:lnTo>
                    <a:pt x="1501" y="629"/>
                  </a:lnTo>
                  <a:lnTo>
                    <a:pt x="1501" y="629"/>
                  </a:lnTo>
                  <a:lnTo>
                    <a:pt x="1501" y="626"/>
                  </a:lnTo>
                  <a:lnTo>
                    <a:pt x="1504" y="624"/>
                  </a:lnTo>
                  <a:lnTo>
                    <a:pt x="1504" y="624"/>
                  </a:lnTo>
                  <a:lnTo>
                    <a:pt x="1504" y="624"/>
                  </a:lnTo>
                  <a:lnTo>
                    <a:pt x="1501" y="624"/>
                  </a:lnTo>
                  <a:lnTo>
                    <a:pt x="1501" y="621"/>
                  </a:lnTo>
                  <a:lnTo>
                    <a:pt x="1504" y="624"/>
                  </a:lnTo>
                  <a:lnTo>
                    <a:pt x="1506" y="624"/>
                  </a:lnTo>
                  <a:lnTo>
                    <a:pt x="1506" y="624"/>
                  </a:lnTo>
                  <a:lnTo>
                    <a:pt x="1509" y="621"/>
                  </a:lnTo>
                  <a:lnTo>
                    <a:pt x="1511" y="621"/>
                  </a:lnTo>
                  <a:lnTo>
                    <a:pt x="1509" y="624"/>
                  </a:lnTo>
                  <a:lnTo>
                    <a:pt x="1509" y="624"/>
                  </a:lnTo>
                  <a:lnTo>
                    <a:pt x="1509" y="624"/>
                  </a:lnTo>
                  <a:lnTo>
                    <a:pt x="1511" y="624"/>
                  </a:lnTo>
                  <a:lnTo>
                    <a:pt x="1511" y="624"/>
                  </a:lnTo>
                  <a:lnTo>
                    <a:pt x="1516" y="626"/>
                  </a:lnTo>
                  <a:lnTo>
                    <a:pt x="1518" y="626"/>
                  </a:lnTo>
                  <a:lnTo>
                    <a:pt x="1521" y="626"/>
                  </a:lnTo>
                  <a:lnTo>
                    <a:pt x="1521" y="626"/>
                  </a:lnTo>
                  <a:lnTo>
                    <a:pt x="1523" y="626"/>
                  </a:lnTo>
                  <a:lnTo>
                    <a:pt x="1523" y="624"/>
                  </a:lnTo>
                  <a:lnTo>
                    <a:pt x="1523" y="621"/>
                  </a:lnTo>
                  <a:lnTo>
                    <a:pt x="1523" y="619"/>
                  </a:lnTo>
                  <a:lnTo>
                    <a:pt x="1523" y="619"/>
                  </a:lnTo>
                  <a:lnTo>
                    <a:pt x="1523" y="619"/>
                  </a:lnTo>
                  <a:lnTo>
                    <a:pt x="1523" y="619"/>
                  </a:lnTo>
                  <a:lnTo>
                    <a:pt x="1521" y="621"/>
                  </a:lnTo>
                  <a:lnTo>
                    <a:pt x="1521" y="624"/>
                  </a:lnTo>
                  <a:lnTo>
                    <a:pt x="1518" y="624"/>
                  </a:lnTo>
                  <a:lnTo>
                    <a:pt x="1518" y="624"/>
                  </a:lnTo>
                  <a:lnTo>
                    <a:pt x="1516" y="624"/>
                  </a:lnTo>
                  <a:lnTo>
                    <a:pt x="1514" y="621"/>
                  </a:lnTo>
                  <a:lnTo>
                    <a:pt x="1516" y="619"/>
                  </a:lnTo>
                  <a:lnTo>
                    <a:pt x="1514" y="619"/>
                  </a:lnTo>
                  <a:lnTo>
                    <a:pt x="1514" y="621"/>
                  </a:lnTo>
                  <a:lnTo>
                    <a:pt x="1511" y="621"/>
                  </a:lnTo>
                  <a:lnTo>
                    <a:pt x="1511" y="619"/>
                  </a:lnTo>
                  <a:lnTo>
                    <a:pt x="1511" y="619"/>
                  </a:lnTo>
                  <a:lnTo>
                    <a:pt x="1511" y="619"/>
                  </a:lnTo>
                  <a:lnTo>
                    <a:pt x="1514" y="619"/>
                  </a:lnTo>
                  <a:lnTo>
                    <a:pt x="1514" y="616"/>
                  </a:lnTo>
                  <a:lnTo>
                    <a:pt x="1514" y="616"/>
                  </a:lnTo>
                  <a:lnTo>
                    <a:pt x="1514" y="616"/>
                  </a:lnTo>
                  <a:lnTo>
                    <a:pt x="1511" y="616"/>
                  </a:lnTo>
                  <a:lnTo>
                    <a:pt x="1509" y="616"/>
                  </a:lnTo>
                  <a:lnTo>
                    <a:pt x="1509" y="616"/>
                  </a:lnTo>
                  <a:lnTo>
                    <a:pt x="1509" y="616"/>
                  </a:lnTo>
                  <a:lnTo>
                    <a:pt x="1509" y="614"/>
                  </a:lnTo>
                  <a:lnTo>
                    <a:pt x="1509" y="614"/>
                  </a:lnTo>
                  <a:lnTo>
                    <a:pt x="1509" y="614"/>
                  </a:lnTo>
                  <a:lnTo>
                    <a:pt x="1509" y="614"/>
                  </a:lnTo>
                  <a:lnTo>
                    <a:pt x="1509" y="616"/>
                  </a:lnTo>
                  <a:lnTo>
                    <a:pt x="1509" y="616"/>
                  </a:lnTo>
                  <a:lnTo>
                    <a:pt x="1506" y="616"/>
                  </a:lnTo>
                  <a:lnTo>
                    <a:pt x="1506" y="616"/>
                  </a:lnTo>
                  <a:lnTo>
                    <a:pt x="1506" y="614"/>
                  </a:lnTo>
                  <a:lnTo>
                    <a:pt x="1506" y="614"/>
                  </a:lnTo>
                  <a:lnTo>
                    <a:pt x="1506" y="612"/>
                  </a:lnTo>
                  <a:lnTo>
                    <a:pt x="1506" y="609"/>
                  </a:lnTo>
                  <a:lnTo>
                    <a:pt x="1506" y="609"/>
                  </a:lnTo>
                  <a:lnTo>
                    <a:pt x="1504" y="612"/>
                  </a:lnTo>
                  <a:lnTo>
                    <a:pt x="1501" y="614"/>
                  </a:lnTo>
                  <a:lnTo>
                    <a:pt x="1501" y="612"/>
                  </a:lnTo>
                  <a:lnTo>
                    <a:pt x="1501" y="609"/>
                  </a:lnTo>
                  <a:lnTo>
                    <a:pt x="1501" y="607"/>
                  </a:lnTo>
                  <a:lnTo>
                    <a:pt x="1501" y="609"/>
                  </a:lnTo>
                  <a:lnTo>
                    <a:pt x="1501" y="609"/>
                  </a:lnTo>
                  <a:lnTo>
                    <a:pt x="1499" y="612"/>
                  </a:lnTo>
                  <a:lnTo>
                    <a:pt x="1499" y="614"/>
                  </a:lnTo>
                  <a:lnTo>
                    <a:pt x="1499" y="616"/>
                  </a:lnTo>
                  <a:lnTo>
                    <a:pt x="1499" y="616"/>
                  </a:lnTo>
                  <a:lnTo>
                    <a:pt x="1499" y="616"/>
                  </a:lnTo>
                  <a:lnTo>
                    <a:pt x="1497" y="616"/>
                  </a:lnTo>
                  <a:lnTo>
                    <a:pt x="1497" y="616"/>
                  </a:lnTo>
                  <a:lnTo>
                    <a:pt x="1497" y="614"/>
                  </a:lnTo>
                  <a:lnTo>
                    <a:pt x="1497" y="614"/>
                  </a:lnTo>
                  <a:lnTo>
                    <a:pt x="1499" y="612"/>
                  </a:lnTo>
                  <a:lnTo>
                    <a:pt x="1499" y="607"/>
                  </a:lnTo>
                  <a:lnTo>
                    <a:pt x="1499" y="604"/>
                  </a:lnTo>
                  <a:lnTo>
                    <a:pt x="1499" y="604"/>
                  </a:lnTo>
                  <a:lnTo>
                    <a:pt x="1501" y="602"/>
                  </a:lnTo>
                  <a:lnTo>
                    <a:pt x="1504" y="602"/>
                  </a:lnTo>
                  <a:lnTo>
                    <a:pt x="1504" y="602"/>
                  </a:lnTo>
                  <a:lnTo>
                    <a:pt x="1504" y="604"/>
                  </a:lnTo>
                  <a:lnTo>
                    <a:pt x="1506" y="604"/>
                  </a:lnTo>
                  <a:lnTo>
                    <a:pt x="1506" y="604"/>
                  </a:lnTo>
                  <a:lnTo>
                    <a:pt x="1506" y="604"/>
                  </a:lnTo>
                  <a:lnTo>
                    <a:pt x="1506" y="607"/>
                  </a:lnTo>
                  <a:lnTo>
                    <a:pt x="1509" y="609"/>
                  </a:lnTo>
                  <a:lnTo>
                    <a:pt x="1509" y="609"/>
                  </a:lnTo>
                  <a:lnTo>
                    <a:pt x="1511" y="609"/>
                  </a:lnTo>
                  <a:lnTo>
                    <a:pt x="1511" y="609"/>
                  </a:lnTo>
                  <a:lnTo>
                    <a:pt x="1511" y="609"/>
                  </a:lnTo>
                  <a:lnTo>
                    <a:pt x="1514" y="609"/>
                  </a:lnTo>
                  <a:lnTo>
                    <a:pt x="1514" y="607"/>
                  </a:lnTo>
                  <a:lnTo>
                    <a:pt x="1514" y="604"/>
                  </a:lnTo>
                  <a:lnTo>
                    <a:pt x="1514" y="607"/>
                  </a:lnTo>
                  <a:lnTo>
                    <a:pt x="1511" y="607"/>
                  </a:lnTo>
                  <a:lnTo>
                    <a:pt x="1509" y="607"/>
                  </a:lnTo>
                  <a:lnTo>
                    <a:pt x="1509" y="604"/>
                  </a:lnTo>
                  <a:lnTo>
                    <a:pt x="1509" y="602"/>
                  </a:lnTo>
                  <a:lnTo>
                    <a:pt x="1511" y="602"/>
                  </a:lnTo>
                  <a:lnTo>
                    <a:pt x="1514" y="602"/>
                  </a:lnTo>
                  <a:lnTo>
                    <a:pt x="1514" y="599"/>
                  </a:lnTo>
                  <a:lnTo>
                    <a:pt x="1511" y="599"/>
                  </a:lnTo>
                  <a:lnTo>
                    <a:pt x="1511" y="597"/>
                  </a:lnTo>
                  <a:lnTo>
                    <a:pt x="1511" y="597"/>
                  </a:lnTo>
                  <a:lnTo>
                    <a:pt x="1511" y="594"/>
                  </a:lnTo>
                  <a:lnTo>
                    <a:pt x="1511" y="594"/>
                  </a:lnTo>
                  <a:lnTo>
                    <a:pt x="1509" y="597"/>
                  </a:lnTo>
                  <a:lnTo>
                    <a:pt x="1509" y="597"/>
                  </a:lnTo>
                  <a:lnTo>
                    <a:pt x="1509" y="599"/>
                  </a:lnTo>
                  <a:lnTo>
                    <a:pt x="1509" y="597"/>
                  </a:lnTo>
                  <a:lnTo>
                    <a:pt x="1509" y="597"/>
                  </a:lnTo>
                  <a:lnTo>
                    <a:pt x="1509" y="594"/>
                  </a:lnTo>
                  <a:lnTo>
                    <a:pt x="1509" y="594"/>
                  </a:lnTo>
                  <a:lnTo>
                    <a:pt x="1506" y="592"/>
                  </a:lnTo>
                  <a:lnTo>
                    <a:pt x="1504" y="592"/>
                  </a:lnTo>
                  <a:lnTo>
                    <a:pt x="1504" y="592"/>
                  </a:lnTo>
                  <a:lnTo>
                    <a:pt x="1504" y="592"/>
                  </a:lnTo>
                  <a:lnTo>
                    <a:pt x="1504" y="594"/>
                  </a:lnTo>
                  <a:lnTo>
                    <a:pt x="1504" y="594"/>
                  </a:lnTo>
                  <a:lnTo>
                    <a:pt x="1504" y="594"/>
                  </a:lnTo>
                  <a:lnTo>
                    <a:pt x="1501" y="594"/>
                  </a:lnTo>
                  <a:lnTo>
                    <a:pt x="1501" y="594"/>
                  </a:lnTo>
                  <a:lnTo>
                    <a:pt x="1499" y="594"/>
                  </a:lnTo>
                  <a:lnTo>
                    <a:pt x="1499" y="594"/>
                  </a:lnTo>
                  <a:lnTo>
                    <a:pt x="1499" y="597"/>
                  </a:lnTo>
                  <a:lnTo>
                    <a:pt x="1499" y="597"/>
                  </a:lnTo>
                  <a:lnTo>
                    <a:pt x="1499" y="597"/>
                  </a:lnTo>
                  <a:lnTo>
                    <a:pt x="1499" y="599"/>
                  </a:lnTo>
                  <a:lnTo>
                    <a:pt x="1499" y="599"/>
                  </a:lnTo>
                  <a:lnTo>
                    <a:pt x="1499" y="599"/>
                  </a:lnTo>
                  <a:lnTo>
                    <a:pt x="1497" y="602"/>
                  </a:lnTo>
                  <a:lnTo>
                    <a:pt x="1497" y="602"/>
                  </a:lnTo>
                  <a:lnTo>
                    <a:pt x="1497" y="599"/>
                  </a:lnTo>
                  <a:lnTo>
                    <a:pt x="1497" y="592"/>
                  </a:lnTo>
                  <a:lnTo>
                    <a:pt x="1497" y="590"/>
                  </a:lnTo>
                  <a:lnTo>
                    <a:pt x="1499" y="590"/>
                  </a:lnTo>
                  <a:lnTo>
                    <a:pt x="1499" y="587"/>
                  </a:lnTo>
                  <a:lnTo>
                    <a:pt x="1499" y="587"/>
                  </a:lnTo>
                  <a:lnTo>
                    <a:pt x="1499" y="585"/>
                  </a:lnTo>
                  <a:lnTo>
                    <a:pt x="1501" y="587"/>
                  </a:lnTo>
                  <a:lnTo>
                    <a:pt x="1501" y="587"/>
                  </a:lnTo>
                  <a:lnTo>
                    <a:pt x="1504" y="590"/>
                  </a:lnTo>
                  <a:lnTo>
                    <a:pt x="1504" y="590"/>
                  </a:lnTo>
                  <a:lnTo>
                    <a:pt x="1506" y="590"/>
                  </a:lnTo>
                  <a:lnTo>
                    <a:pt x="1509" y="590"/>
                  </a:lnTo>
                  <a:lnTo>
                    <a:pt x="1509" y="590"/>
                  </a:lnTo>
                  <a:lnTo>
                    <a:pt x="1511" y="587"/>
                  </a:lnTo>
                  <a:lnTo>
                    <a:pt x="1511" y="587"/>
                  </a:lnTo>
                  <a:lnTo>
                    <a:pt x="1511" y="585"/>
                  </a:lnTo>
                  <a:lnTo>
                    <a:pt x="1511" y="585"/>
                  </a:lnTo>
                  <a:lnTo>
                    <a:pt x="1509" y="585"/>
                  </a:lnTo>
                  <a:lnTo>
                    <a:pt x="1509" y="585"/>
                  </a:lnTo>
                  <a:lnTo>
                    <a:pt x="1511" y="582"/>
                  </a:lnTo>
                  <a:lnTo>
                    <a:pt x="1511" y="582"/>
                  </a:lnTo>
                  <a:lnTo>
                    <a:pt x="1511" y="582"/>
                  </a:lnTo>
                  <a:lnTo>
                    <a:pt x="1514" y="580"/>
                  </a:lnTo>
                  <a:lnTo>
                    <a:pt x="1516" y="577"/>
                  </a:lnTo>
                  <a:lnTo>
                    <a:pt x="1516" y="575"/>
                  </a:lnTo>
                  <a:lnTo>
                    <a:pt x="1516" y="577"/>
                  </a:lnTo>
                  <a:lnTo>
                    <a:pt x="1514" y="577"/>
                  </a:lnTo>
                  <a:lnTo>
                    <a:pt x="1511" y="577"/>
                  </a:lnTo>
                  <a:lnTo>
                    <a:pt x="1511" y="577"/>
                  </a:lnTo>
                  <a:lnTo>
                    <a:pt x="1511" y="577"/>
                  </a:lnTo>
                  <a:lnTo>
                    <a:pt x="1511" y="577"/>
                  </a:lnTo>
                  <a:lnTo>
                    <a:pt x="1509" y="577"/>
                  </a:lnTo>
                  <a:lnTo>
                    <a:pt x="1509" y="580"/>
                  </a:lnTo>
                  <a:lnTo>
                    <a:pt x="1506" y="585"/>
                  </a:lnTo>
                  <a:lnTo>
                    <a:pt x="1506" y="585"/>
                  </a:lnTo>
                  <a:lnTo>
                    <a:pt x="1506" y="585"/>
                  </a:lnTo>
                  <a:lnTo>
                    <a:pt x="1506" y="582"/>
                  </a:lnTo>
                  <a:lnTo>
                    <a:pt x="1506" y="580"/>
                  </a:lnTo>
                  <a:lnTo>
                    <a:pt x="1506" y="577"/>
                  </a:lnTo>
                  <a:lnTo>
                    <a:pt x="1506" y="577"/>
                  </a:lnTo>
                  <a:lnTo>
                    <a:pt x="1504" y="577"/>
                  </a:lnTo>
                  <a:lnTo>
                    <a:pt x="1504" y="575"/>
                  </a:lnTo>
                  <a:lnTo>
                    <a:pt x="1504" y="575"/>
                  </a:lnTo>
                  <a:lnTo>
                    <a:pt x="1504" y="573"/>
                  </a:lnTo>
                  <a:lnTo>
                    <a:pt x="1504" y="573"/>
                  </a:lnTo>
                  <a:lnTo>
                    <a:pt x="1504" y="570"/>
                  </a:lnTo>
                  <a:lnTo>
                    <a:pt x="1509" y="563"/>
                  </a:lnTo>
                  <a:lnTo>
                    <a:pt x="1509" y="563"/>
                  </a:lnTo>
                  <a:lnTo>
                    <a:pt x="1509" y="560"/>
                  </a:lnTo>
                  <a:lnTo>
                    <a:pt x="1509" y="560"/>
                  </a:lnTo>
                  <a:lnTo>
                    <a:pt x="1509" y="560"/>
                  </a:lnTo>
                  <a:lnTo>
                    <a:pt x="1511" y="560"/>
                  </a:lnTo>
                  <a:lnTo>
                    <a:pt x="1511" y="558"/>
                  </a:lnTo>
                  <a:lnTo>
                    <a:pt x="1514" y="558"/>
                  </a:lnTo>
                  <a:lnTo>
                    <a:pt x="1514" y="555"/>
                  </a:lnTo>
                  <a:lnTo>
                    <a:pt x="1514" y="555"/>
                  </a:lnTo>
                  <a:lnTo>
                    <a:pt x="1518" y="555"/>
                  </a:lnTo>
                  <a:lnTo>
                    <a:pt x="1526" y="555"/>
                  </a:lnTo>
                  <a:lnTo>
                    <a:pt x="1528" y="555"/>
                  </a:lnTo>
                  <a:lnTo>
                    <a:pt x="1531" y="555"/>
                  </a:lnTo>
                  <a:lnTo>
                    <a:pt x="1531" y="555"/>
                  </a:lnTo>
                  <a:lnTo>
                    <a:pt x="1531" y="555"/>
                  </a:lnTo>
                  <a:lnTo>
                    <a:pt x="1531" y="555"/>
                  </a:lnTo>
                  <a:lnTo>
                    <a:pt x="1533" y="555"/>
                  </a:lnTo>
                  <a:lnTo>
                    <a:pt x="1531" y="553"/>
                  </a:lnTo>
                  <a:lnTo>
                    <a:pt x="1531" y="553"/>
                  </a:lnTo>
                  <a:lnTo>
                    <a:pt x="1523" y="553"/>
                  </a:lnTo>
                  <a:lnTo>
                    <a:pt x="1521" y="553"/>
                  </a:lnTo>
                  <a:lnTo>
                    <a:pt x="1521" y="553"/>
                  </a:lnTo>
                  <a:lnTo>
                    <a:pt x="1521" y="551"/>
                  </a:lnTo>
                  <a:lnTo>
                    <a:pt x="1523" y="548"/>
                  </a:lnTo>
                  <a:lnTo>
                    <a:pt x="1526" y="546"/>
                  </a:lnTo>
                  <a:lnTo>
                    <a:pt x="1526" y="546"/>
                  </a:lnTo>
                  <a:lnTo>
                    <a:pt x="1528" y="546"/>
                  </a:lnTo>
                  <a:lnTo>
                    <a:pt x="1531" y="546"/>
                  </a:lnTo>
                  <a:lnTo>
                    <a:pt x="1533" y="548"/>
                  </a:lnTo>
                  <a:lnTo>
                    <a:pt x="1533" y="546"/>
                  </a:lnTo>
                  <a:lnTo>
                    <a:pt x="1531" y="546"/>
                  </a:lnTo>
                  <a:lnTo>
                    <a:pt x="1528" y="543"/>
                  </a:lnTo>
                  <a:lnTo>
                    <a:pt x="1528" y="543"/>
                  </a:lnTo>
                  <a:lnTo>
                    <a:pt x="1531" y="541"/>
                  </a:lnTo>
                  <a:lnTo>
                    <a:pt x="1531" y="541"/>
                  </a:lnTo>
                  <a:lnTo>
                    <a:pt x="1533" y="538"/>
                  </a:lnTo>
                  <a:lnTo>
                    <a:pt x="1533" y="536"/>
                  </a:lnTo>
                  <a:lnTo>
                    <a:pt x="1531" y="536"/>
                  </a:lnTo>
                  <a:lnTo>
                    <a:pt x="1531" y="538"/>
                  </a:lnTo>
                  <a:lnTo>
                    <a:pt x="1528" y="538"/>
                  </a:lnTo>
                  <a:lnTo>
                    <a:pt x="1528" y="541"/>
                  </a:lnTo>
                  <a:lnTo>
                    <a:pt x="1523" y="546"/>
                  </a:lnTo>
                  <a:lnTo>
                    <a:pt x="1521" y="546"/>
                  </a:lnTo>
                  <a:lnTo>
                    <a:pt x="1521" y="546"/>
                  </a:lnTo>
                  <a:lnTo>
                    <a:pt x="1521" y="543"/>
                  </a:lnTo>
                  <a:lnTo>
                    <a:pt x="1523" y="541"/>
                  </a:lnTo>
                  <a:lnTo>
                    <a:pt x="1523" y="538"/>
                  </a:lnTo>
                  <a:lnTo>
                    <a:pt x="1526" y="538"/>
                  </a:lnTo>
                  <a:lnTo>
                    <a:pt x="1526" y="534"/>
                  </a:lnTo>
                  <a:lnTo>
                    <a:pt x="1526" y="534"/>
                  </a:lnTo>
                  <a:lnTo>
                    <a:pt x="1523" y="536"/>
                  </a:lnTo>
                  <a:lnTo>
                    <a:pt x="1523" y="538"/>
                  </a:lnTo>
                  <a:lnTo>
                    <a:pt x="1521" y="538"/>
                  </a:lnTo>
                  <a:lnTo>
                    <a:pt x="1516" y="538"/>
                  </a:lnTo>
                  <a:lnTo>
                    <a:pt x="1516" y="538"/>
                  </a:lnTo>
                  <a:lnTo>
                    <a:pt x="1516" y="538"/>
                  </a:lnTo>
                  <a:lnTo>
                    <a:pt x="1516" y="538"/>
                  </a:lnTo>
                  <a:lnTo>
                    <a:pt x="1514" y="543"/>
                  </a:lnTo>
                  <a:lnTo>
                    <a:pt x="1514" y="546"/>
                  </a:lnTo>
                  <a:lnTo>
                    <a:pt x="1516" y="546"/>
                  </a:lnTo>
                  <a:lnTo>
                    <a:pt x="1516" y="546"/>
                  </a:lnTo>
                  <a:lnTo>
                    <a:pt x="1516" y="548"/>
                  </a:lnTo>
                  <a:lnTo>
                    <a:pt x="1516" y="548"/>
                  </a:lnTo>
                  <a:lnTo>
                    <a:pt x="1514" y="551"/>
                  </a:lnTo>
                  <a:lnTo>
                    <a:pt x="1509" y="555"/>
                  </a:lnTo>
                  <a:lnTo>
                    <a:pt x="1506" y="555"/>
                  </a:lnTo>
                  <a:lnTo>
                    <a:pt x="1506" y="555"/>
                  </a:lnTo>
                  <a:lnTo>
                    <a:pt x="1506" y="553"/>
                  </a:lnTo>
                  <a:lnTo>
                    <a:pt x="1506" y="548"/>
                  </a:lnTo>
                  <a:lnTo>
                    <a:pt x="1506" y="548"/>
                  </a:lnTo>
                  <a:lnTo>
                    <a:pt x="1506" y="546"/>
                  </a:lnTo>
                  <a:lnTo>
                    <a:pt x="1506" y="546"/>
                  </a:lnTo>
                  <a:lnTo>
                    <a:pt x="1504" y="546"/>
                  </a:lnTo>
                  <a:lnTo>
                    <a:pt x="1504" y="546"/>
                  </a:lnTo>
                  <a:lnTo>
                    <a:pt x="1504" y="548"/>
                  </a:lnTo>
                  <a:lnTo>
                    <a:pt x="1504" y="548"/>
                  </a:lnTo>
                  <a:lnTo>
                    <a:pt x="1504" y="555"/>
                  </a:lnTo>
                  <a:lnTo>
                    <a:pt x="1504" y="555"/>
                  </a:lnTo>
                  <a:lnTo>
                    <a:pt x="1504" y="558"/>
                  </a:lnTo>
                  <a:lnTo>
                    <a:pt x="1504" y="558"/>
                  </a:lnTo>
                  <a:lnTo>
                    <a:pt x="1504" y="558"/>
                  </a:lnTo>
                  <a:lnTo>
                    <a:pt x="1501" y="560"/>
                  </a:lnTo>
                  <a:lnTo>
                    <a:pt x="1501" y="555"/>
                  </a:lnTo>
                  <a:lnTo>
                    <a:pt x="1499" y="553"/>
                  </a:lnTo>
                  <a:lnTo>
                    <a:pt x="1499" y="553"/>
                  </a:lnTo>
                  <a:lnTo>
                    <a:pt x="1494" y="553"/>
                  </a:lnTo>
                  <a:lnTo>
                    <a:pt x="1494" y="555"/>
                  </a:lnTo>
                  <a:lnTo>
                    <a:pt x="1497" y="555"/>
                  </a:lnTo>
                  <a:lnTo>
                    <a:pt x="1499" y="555"/>
                  </a:lnTo>
                  <a:lnTo>
                    <a:pt x="1497" y="558"/>
                  </a:lnTo>
                  <a:lnTo>
                    <a:pt x="1499" y="558"/>
                  </a:lnTo>
                  <a:lnTo>
                    <a:pt x="1497" y="558"/>
                  </a:lnTo>
                  <a:lnTo>
                    <a:pt x="1497" y="558"/>
                  </a:lnTo>
                  <a:lnTo>
                    <a:pt x="1497" y="558"/>
                  </a:lnTo>
                  <a:lnTo>
                    <a:pt x="1494" y="558"/>
                  </a:lnTo>
                  <a:lnTo>
                    <a:pt x="1497" y="560"/>
                  </a:lnTo>
                  <a:lnTo>
                    <a:pt x="1497" y="560"/>
                  </a:lnTo>
                  <a:lnTo>
                    <a:pt x="1492" y="560"/>
                  </a:lnTo>
                  <a:lnTo>
                    <a:pt x="1492" y="560"/>
                  </a:lnTo>
                  <a:lnTo>
                    <a:pt x="1492" y="560"/>
                  </a:lnTo>
                  <a:lnTo>
                    <a:pt x="1494" y="565"/>
                  </a:lnTo>
                  <a:lnTo>
                    <a:pt x="1494" y="565"/>
                  </a:lnTo>
                  <a:lnTo>
                    <a:pt x="1494" y="565"/>
                  </a:lnTo>
                  <a:lnTo>
                    <a:pt x="1492" y="565"/>
                  </a:lnTo>
                  <a:lnTo>
                    <a:pt x="1492" y="565"/>
                  </a:lnTo>
                  <a:lnTo>
                    <a:pt x="1489" y="563"/>
                  </a:lnTo>
                  <a:lnTo>
                    <a:pt x="1489" y="560"/>
                  </a:lnTo>
                  <a:lnTo>
                    <a:pt x="1487" y="560"/>
                  </a:lnTo>
                  <a:lnTo>
                    <a:pt x="1489" y="563"/>
                  </a:lnTo>
                  <a:lnTo>
                    <a:pt x="1489" y="565"/>
                  </a:lnTo>
                  <a:lnTo>
                    <a:pt x="1492" y="568"/>
                  </a:lnTo>
                  <a:lnTo>
                    <a:pt x="1494" y="568"/>
                  </a:lnTo>
                  <a:lnTo>
                    <a:pt x="1494" y="568"/>
                  </a:lnTo>
                  <a:lnTo>
                    <a:pt x="1492" y="570"/>
                  </a:lnTo>
                  <a:lnTo>
                    <a:pt x="1492" y="570"/>
                  </a:lnTo>
                  <a:lnTo>
                    <a:pt x="1489" y="570"/>
                  </a:lnTo>
                  <a:lnTo>
                    <a:pt x="1489" y="570"/>
                  </a:lnTo>
                  <a:lnTo>
                    <a:pt x="1489" y="570"/>
                  </a:lnTo>
                  <a:lnTo>
                    <a:pt x="1489" y="568"/>
                  </a:lnTo>
                  <a:lnTo>
                    <a:pt x="1487" y="570"/>
                  </a:lnTo>
                  <a:lnTo>
                    <a:pt x="1487" y="568"/>
                  </a:lnTo>
                  <a:lnTo>
                    <a:pt x="1487" y="568"/>
                  </a:lnTo>
                  <a:lnTo>
                    <a:pt x="1487" y="565"/>
                  </a:lnTo>
                  <a:lnTo>
                    <a:pt x="1482" y="565"/>
                  </a:lnTo>
                  <a:lnTo>
                    <a:pt x="1482" y="563"/>
                  </a:lnTo>
                  <a:lnTo>
                    <a:pt x="1479" y="565"/>
                  </a:lnTo>
                  <a:lnTo>
                    <a:pt x="1479" y="565"/>
                  </a:lnTo>
                  <a:lnTo>
                    <a:pt x="1477" y="565"/>
                  </a:lnTo>
                  <a:lnTo>
                    <a:pt x="1477" y="565"/>
                  </a:lnTo>
                  <a:lnTo>
                    <a:pt x="1479" y="565"/>
                  </a:lnTo>
                  <a:lnTo>
                    <a:pt x="1479" y="565"/>
                  </a:lnTo>
                  <a:lnTo>
                    <a:pt x="1479" y="565"/>
                  </a:lnTo>
                  <a:lnTo>
                    <a:pt x="1482" y="568"/>
                  </a:lnTo>
                  <a:lnTo>
                    <a:pt x="1482" y="568"/>
                  </a:lnTo>
                  <a:lnTo>
                    <a:pt x="1482" y="568"/>
                  </a:lnTo>
                  <a:lnTo>
                    <a:pt x="1484" y="570"/>
                  </a:lnTo>
                  <a:lnTo>
                    <a:pt x="1484" y="570"/>
                  </a:lnTo>
                  <a:lnTo>
                    <a:pt x="1484" y="573"/>
                  </a:lnTo>
                  <a:lnTo>
                    <a:pt x="1484" y="573"/>
                  </a:lnTo>
                  <a:lnTo>
                    <a:pt x="1484" y="573"/>
                  </a:lnTo>
                  <a:lnTo>
                    <a:pt x="1487" y="575"/>
                  </a:lnTo>
                  <a:lnTo>
                    <a:pt x="1487" y="575"/>
                  </a:lnTo>
                  <a:lnTo>
                    <a:pt x="1489" y="573"/>
                  </a:lnTo>
                  <a:lnTo>
                    <a:pt x="1489" y="573"/>
                  </a:lnTo>
                  <a:lnTo>
                    <a:pt x="1492" y="577"/>
                  </a:lnTo>
                  <a:lnTo>
                    <a:pt x="1492" y="577"/>
                  </a:lnTo>
                  <a:lnTo>
                    <a:pt x="1492" y="580"/>
                  </a:lnTo>
                  <a:lnTo>
                    <a:pt x="1492" y="582"/>
                  </a:lnTo>
                  <a:lnTo>
                    <a:pt x="1492" y="582"/>
                  </a:lnTo>
                  <a:lnTo>
                    <a:pt x="1492" y="582"/>
                  </a:lnTo>
                  <a:lnTo>
                    <a:pt x="1489" y="580"/>
                  </a:lnTo>
                  <a:lnTo>
                    <a:pt x="1489" y="580"/>
                  </a:lnTo>
                  <a:lnTo>
                    <a:pt x="1489" y="582"/>
                  </a:lnTo>
                  <a:lnTo>
                    <a:pt x="1487" y="580"/>
                  </a:lnTo>
                  <a:lnTo>
                    <a:pt x="1487" y="580"/>
                  </a:lnTo>
                  <a:lnTo>
                    <a:pt x="1484" y="580"/>
                  </a:lnTo>
                  <a:lnTo>
                    <a:pt x="1484" y="580"/>
                  </a:lnTo>
                  <a:lnTo>
                    <a:pt x="1487" y="582"/>
                  </a:lnTo>
                  <a:lnTo>
                    <a:pt x="1487" y="582"/>
                  </a:lnTo>
                  <a:lnTo>
                    <a:pt x="1487" y="582"/>
                  </a:lnTo>
                  <a:lnTo>
                    <a:pt x="1492" y="585"/>
                  </a:lnTo>
                  <a:lnTo>
                    <a:pt x="1492" y="585"/>
                  </a:lnTo>
                  <a:lnTo>
                    <a:pt x="1494" y="587"/>
                  </a:lnTo>
                  <a:lnTo>
                    <a:pt x="1494" y="587"/>
                  </a:lnTo>
                  <a:lnTo>
                    <a:pt x="1492" y="587"/>
                  </a:lnTo>
                  <a:lnTo>
                    <a:pt x="1492" y="587"/>
                  </a:lnTo>
                  <a:lnTo>
                    <a:pt x="1489" y="587"/>
                  </a:lnTo>
                  <a:lnTo>
                    <a:pt x="1489" y="590"/>
                  </a:lnTo>
                  <a:lnTo>
                    <a:pt x="1489" y="590"/>
                  </a:lnTo>
                  <a:lnTo>
                    <a:pt x="1484" y="585"/>
                  </a:lnTo>
                  <a:lnTo>
                    <a:pt x="1484" y="582"/>
                  </a:lnTo>
                  <a:lnTo>
                    <a:pt x="1484" y="582"/>
                  </a:lnTo>
                  <a:lnTo>
                    <a:pt x="1482" y="582"/>
                  </a:lnTo>
                  <a:lnTo>
                    <a:pt x="1482" y="582"/>
                  </a:lnTo>
                  <a:lnTo>
                    <a:pt x="1482" y="582"/>
                  </a:lnTo>
                  <a:lnTo>
                    <a:pt x="1482" y="585"/>
                  </a:lnTo>
                  <a:lnTo>
                    <a:pt x="1482" y="585"/>
                  </a:lnTo>
                  <a:lnTo>
                    <a:pt x="1482" y="585"/>
                  </a:lnTo>
                  <a:lnTo>
                    <a:pt x="1484" y="585"/>
                  </a:lnTo>
                  <a:lnTo>
                    <a:pt x="1484" y="587"/>
                  </a:lnTo>
                  <a:lnTo>
                    <a:pt x="1487" y="587"/>
                  </a:lnTo>
                  <a:lnTo>
                    <a:pt x="1489" y="592"/>
                  </a:lnTo>
                  <a:lnTo>
                    <a:pt x="1489" y="594"/>
                  </a:lnTo>
                  <a:lnTo>
                    <a:pt x="1489" y="597"/>
                  </a:lnTo>
                  <a:lnTo>
                    <a:pt x="1489" y="594"/>
                  </a:lnTo>
                  <a:lnTo>
                    <a:pt x="1487" y="592"/>
                  </a:lnTo>
                  <a:lnTo>
                    <a:pt x="1484" y="592"/>
                  </a:lnTo>
                  <a:lnTo>
                    <a:pt x="1484" y="592"/>
                  </a:lnTo>
                  <a:lnTo>
                    <a:pt x="1484" y="592"/>
                  </a:lnTo>
                  <a:lnTo>
                    <a:pt x="1484" y="594"/>
                  </a:lnTo>
                  <a:lnTo>
                    <a:pt x="1484" y="594"/>
                  </a:lnTo>
                  <a:lnTo>
                    <a:pt x="1487" y="597"/>
                  </a:lnTo>
                  <a:lnTo>
                    <a:pt x="1487" y="597"/>
                  </a:lnTo>
                  <a:lnTo>
                    <a:pt x="1487" y="599"/>
                  </a:lnTo>
                  <a:lnTo>
                    <a:pt x="1487" y="599"/>
                  </a:lnTo>
                  <a:lnTo>
                    <a:pt x="1484" y="599"/>
                  </a:lnTo>
                  <a:lnTo>
                    <a:pt x="1484" y="599"/>
                  </a:lnTo>
                  <a:lnTo>
                    <a:pt x="1484" y="599"/>
                  </a:lnTo>
                  <a:lnTo>
                    <a:pt x="1484" y="599"/>
                  </a:lnTo>
                  <a:lnTo>
                    <a:pt x="1484" y="599"/>
                  </a:lnTo>
                  <a:lnTo>
                    <a:pt x="1484" y="599"/>
                  </a:lnTo>
                  <a:lnTo>
                    <a:pt x="1484" y="604"/>
                  </a:lnTo>
                  <a:lnTo>
                    <a:pt x="1484" y="604"/>
                  </a:lnTo>
                  <a:lnTo>
                    <a:pt x="1487" y="602"/>
                  </a:lnTo>
                  <a:lnTo>
                    <a:pt x="1487" y="602"/>
                  </a:lnTo>
                  <a:lnTo>
                    <a:pt x="1487" y="604"/>
                  </a:lnTo>
                  <a:lnTo>
                    <a:pt x="1487" y="607"/>
                  </a:lnTo>
                  <a:lnTo>
                    <a:pt x="1484" y="607"/>
                  </a:lnTo>
                  <a:lnTo>
                    <a:pt x="1482" y="609"/>
                  </a:lnTo>
                  <a:lnTo>
                    <a:pt x="1482" y="612"/>
                  </a:lnTo>
                  <a:lnTo>
                    <a:pt x="1484" y="612"/>
                  </a:lnTo>
                  <a:lnTo>
                    <a:pt x="1487" y="614"/>
                  </a:lnTo>
                  <a:lnTo>
                    <a:pt x="1484" y="616"/>
                  </a:lnTo>
                  <a:lnTo>
                    <a:pt x="1484" y="619"/>
                  </a:lnTo>
                  <a:lnTo>
                    <a:pt x="1487" y="619"/>
                  </a:lnTo>
                  <a:lnTo>
                    <a:pt x="1487" y="621"/>
                  </a:lnTo>
                  <a:lnTo>
                    <a:pt x="1484" y="626"/>
                  </a:lnTo>
                  <a:lnTo>
                    <a:pt x="1487" y="629"/>
                  </a:lnTo>
                  <a:lnTo>
                    <a:pt x="1487" y="633"/>
                  </a:lnTo>
                  <a:lnTo>
                    <a:pt x="1492" y="638"/>
                  </a:lnTo>
                  <a:lnTo>
                    <a:pt x="1494" y="641"/>
                  </a:lnTo>
                  <a:lnTo>
                    <a:pt x="1494" y="643"/>
                  </a:lnTo>
                  <a:lnTo>
                    <a:pt x="1494" y="646"/>
                  </a:lnTo>
                  <a:lnTo>
                    <a:pt x="1494" y="646"/>
                  </a:lnTo>
                  <a:lnTo>
                    <a:pt x="1494" y="648"/>
                  </a:lnTo>
                  <a:lnTo>
                    <a:pt x="1492" y="648"/>
                  </a:lnTo>
                  <a:lnTo>
                    <a:pt x="1489" y="646"/>
                  </a:lnTo>
                  <a:lnTo>
                    <a:pt x="1489" y="646"/>
                  </a:lnTo>
                  <a:lnTo>
                    <a:pt x="1489" y="646"/>
                  </a:lnTo>
                  <a:lnTo>
                    <a:pt x="1489" y="643"/>
                  </a:lnTo>
                  <a:lnTo>
                    <a:pt x="1487" y="643"/>
                  </a:lnTo>
                  <a:lnTo>
                    <a:pt x="1487" y="643"/>
                  </a:lnTo>
                  <a:lnTo>
                    <a:pt x="1487" y="643"/>
                  </a:lnTo>
                  <a:lnTo>
                    <a:pt x="1484" y="641"/>
                  </a:lnTo>
                  <a:lnTo>
                    <a:pt x="1484" y="641"/>
                  </a:lnTo>
                  <a:lnTo>
                    <a:pt x="1482" y="641"/>
                  </a:lnTo>
                  <a:lnTo>
                    <a:pt x="1477" y="633"/>
                  </a:lnTo>
                  <a:lnTo>
                    <a:pt x="1477" y="633"/>
                  </a:lnTo>
                  <a:lnTo>
                    <a:pt x="1477" y="633"/>
                  </a:lnTo>
                  <a:lnTo>
                    <a:pt x="1475" y="619"/>
                  </a:lnTo>
                  <a:lnTo>
                    <a:pt x="1475" y="616"/>
                  </a:lnTo>
                  <a:lnTo>
                    <a:pt x="1475" y="619"/>
                  </a:lnTo>
                  <a:lnTo>
                    <a:pt x="1475" y="619"/>
                  </a:lnTo>
                  <a:lnTo>
                    <a:pt x="1475" y="619"/>
                  </a:lnTo>
                  <a:lnTo>
                    <a:pt x="1475" y="626"/>
                  </a:lnTo>
                  <a:lnTo>
                    <a:pt x="1475" y="629"/>
                  </a:lnTo>
                  <a:lnTo>
                    <a:pt x="1475" y="629"/>
                  </a:lnTo>
                  <a:lnTo>
                    <a:pt x="1475" y="631"/>
                  </a:lnTo>
                  <a:lnTo>
                    <a:pt x="1475" y="631"/>
                  </a:lnTo>
                  <a:lnTo>
                    <a:pt x="1475" y="631"/>
                  </a:lnTo>
                  <a:lnTo>
                    <a:pt x="1475" y="633"/>
                  </a:lnTo>
                  <a:lnTo>
                    <a:pt x="1477" y="638"/>
                  </a:lnTo>
                  <a:lnTo>
                    <a:pt x="1477" y="641"/>
                  </a:lnTo>
                  <a:lnTo>
                    <a:pt x="1479" y="643"/>
                  </a:lnTo>
                  <a:lnTo>
                    <a:pt x="1484" y="646"/>
                  </a:lnTo>
                  <a:lnTo>
                    <a:pt x="1487" y="646"/>
                  </a:lnTo>
                  <a:lnTo>
                    <a:pt x="1487" y="646"/>
                  </a:lnTo>
                  <a:lnTo>
                    <a:pt x="1487" y="648"/>
                  </a:lnTo>
                  <a:lnTo>
                    <a:pt x="1489" y="651"/>
                  </a:lnTo>
                  <a:lnTo>
                    <a:pt x="1489" y="651"/>
                  </a:lnTo>
                  <a:lnTo>
                    <a:pt x="1492" y="651"/>
                  </a:lnTo>
                  <a:lnTo>
                    <a:pt x="1494" y="651"/>
                  </a:lnTo>
                  <a:lnTo>
                    <a:pt x="1494" y="651"/>
                  </a:lnTo>
                  <a:lnTo>
                    <a:pt x="1494" y="653"/>
                  </a:lnTo>
                  <a:lnTo>
                    <a:pt x="1494" y="653"/>
                  </a:lnTo>
                  <a:lnTo>
                    <a:pt x="1494" y="655"/>
                  </a:lnTo>
                  <a:lnTo>
                    <a:pt x="1494" y="655"/>
                  </a:lnTo>
                  <a:lnTo>
                    <a:pt x="1494" y="658"/>
                  </a:lnTo>
                  <a:lnTo>
                    <a:pt x="1494" y="658"/>
                  </a:lnTo>
                  <a:lnTo>
                    <a:pt x="1497" y="660"/>
                  </a:lnTo>
                  <a:lnTo>
                    <a:pt x="1499" y="663"/>
                  </a:lnTo>
                  <a:lnTo>
                    <a:pt x="1499" y="665"/>
                  </a:lnTo>
                  <a:lnTo>
                    <a:pt x="1499" y="668"/>
                  </a:lnTo>
                  <a:lnTo>
                    <a:pt x="1499" y="668"/>
                  </a:lnTo>
                  <a:lnTo>
                    <a:pt x="1499" y="670"/>
                  </a:lnTo>
                  <a:lnTo>
                    <a:pt x="1499" y="670"/>
                  </a:lnTo>
                  <a:lnTo>
                    <a:pt x="1499" y="670"/>
                  </a:lnTo>
                  <a:lnTo>
                    <a:pt x="1499" y="672"/>
                  </a:lnTo>
                  <a:lnTo>
                    <a:pt x="1499" y="672"/>
                  </a:lnTo>
                  <a:lnTo>
                    <a:pt x="1494" y="668"/>
                  </a:lnTo>
                  <a:lnTo>
                    <a:pt x="1492" y="668"/>
                  </a:lnTo>
                  <a:lnTo>
                    <a:pt x="1492" y="668"/>
                  </a:lnTo>
                  <a:lnTo>
                    <a:pt x="1492" y="663"/>
                  </a:lnTo>
                  <a:lnTo>
                    <a:pt x="1492" y="660"/>
                  </a:lnTo>
                  <a:lnTo>
                    <a:pt x="1489" y="660"/>
                  </a:lnTo>
                  <a:lnTo>
                    <a:pt x="1489" y="660"/>
                  </a:lnTo>
                  <a:lnTo>
                    <a:pt x="1489" y="660"/>
                  </a:lnTo>
                  <a:lnTo>
                    <a:pt x="1489" y="663"/>
                  </a:lnTo>
                  <a:lnTo>
                    <a:pt x="1489" y="663"/>
                  </a:lnTo>
                  <a:lnTo>
                    <a:pt x="1489" y="663"/>
                  </a:lnTo>
                  <a:lnTo>
                    <a:pt x="1489" y="665"/>
                  </a:lnTo>
                  <a:lnTo>
                    <a:pt x="1489" y="665"/>
                  </a:lnTo>
                  <a:lnTo>
                    <a:pt x="1487" y="665"/>
                  </a:lnTo>
                  <a:lnTo>
                    <a:pt x="1487" y="663"/>
                  </a:lnTo>
                  <a:lnTo>
                    <a:pt x="1487" y="665"/>
                  </a:lnTo>
                  <a:lnTo>
                    <a:pt x="1484" y="665"/>
                  </a:lnTo>
                  <a:lnTo>
                    <a:pt x="1484" y="665"/>
                  </a:lnTo>
                  <a:lnTo>
                    <a:pt x="1484" y="665"/>
                  </a:lnTo>
                  <a:lnTo>
                    <a:pt x="1484" y="663"/>
                  </a:lnTo>
                  <a:lnTo>
                    <a:pt x="1484" y="660"/>
                  </a:lnTo>
                  <a:lnTo>
                    <a:pt x="1482" y="660"/>
                  </a:lnTo>
                  <a:lnTo>
                    <a:pt x="1482" y="658"/>
                  </a:lnTo>
                  <a:lnTo>
                    <a:pt x="1479" y="658"/>
                  </a:lnTo>
                  <a:lnTo>
                    <a:pt x="1479" y="658"/>
                  </a:lnTo>
                  <a:lnTo>
                    <a:pt x="1477" y="655"/>
                  </a:lnTo>
                  <a:lnTo>
                    <a:pt x="1475" y="655"/>
                  </a:lnTo>
                  <a:lnTo>
                    <a:pt x="1470" y="655"/>
                  </a:lnTo>
                  <a:lnTo>
                    <a:pt x="1467" y="655"/>
                  </a:lnTo>
                  <a:lnTo>
                    <a:pt x="1467" y="655"/>
                  </a:lnTo>
                  <a:lnTo>
                    <a:pt x="1467" y="655"/>
                  </a:lnTo>
                  <a:lnTo>
                    <a:pt x="1465" y="653"/>
                  </a:lnTo>
                  <a:lnTo>
                    <a:pt x="1465" y="653"/>
                  </a:lnTo>
                  <a:lnTo>
                    <a:pt x="1465" y="651"/>
                  </a:lnTo>
                  <a:lnTo>
                    <a:pt x="1465" y="648"/>
                  </a:lnTo>
                  <a:lnTo>
                    <a:pt x="1462" y="646"/>
                  </a:lnTo>
                  <a:lnTo>
                    <a:pt x="1462" y="643"/>
                  </a:lnTo>
                  <a:lnTo>
                    <a:pt x="1460" y="643"/>
                  </a:lnTo>
                  <a:lnTo>
                    <a:pt x="1462" y="646"/>
                  </a:lnTo>
                  <a:lnTo>
                    <a:pt x="1462" y="648"/>
                  </a:lnTo>
                  <a:lnTo>
                    <a:pt x="1462" y="651"/>
                  </a:lnTo>
                  <a:lnTo>
                    <a:pt x="1462" y="653"/>
                  </a:lnTo>
                  <a:lnTo>
                    <a:pt x="1460" y="653"/>
                  </a:lnTo>
                  <a:lnTo>
                    <a:pt x="1460" y="653"/>
                  </a:lnTo>
                  <a:lnTo>
                    <a:pt x="1455" y="646"/>
                  </a:lnTo>
                  <a:lnTo>
                    <a:pt x="1453" y="646"/>
                  </a:lnTo>
                  <a:lnTo>
                    <a:pt x="1450" y="638"/>
                  </a:lnTo>
                  <a:lnTo>
                    <a:pt x="1450" y="636"/>
                  </a:lnTo>
                  <a:lnTo>
                    <a:pt x="1450" y="636"/>
                  </a:lnTo>
                  <a:lnTo>
                    <a:pt x="1450" y="636"/>
                  </a:lnTo>
                  <a:lnTo>
                    <a:pt x="1448" y="636"/>
                  </a:lnTo>
                  <a:lnTo>
                    <a:pt x="1448" y="638"/>
                  </a:lnTo>
                  <a:lnTo>
                    <a:pt x="1448" y="638"/>
                  </a:lnTo>
                  <a:lnTo>
                    <a:pt x="1448" y="641"/>
                  </a:lnTo>
                  <a:lnTo>
                    <a:pt x="1445" y="641"/>
                  </a:lnTo>
                  <a:lnTo>
                    <a:pt x="1445" y="641"/>
                  </a:lnTo>
                  <a:lnTo>
                    <a:pt x="1445" y="641"/>
                  </a:lnTo>
                  <a:lnTo>
                    <a:pt x="1445" y="638"/>
                  </a:lnTo>
                  <a:lnTo>
                    <a:pt x="1443" y="638"/>
                  </a:lnTo>
                  <a:lnTo>
                    <a:pt x="1445" y="638"/>
                  </a:lnTo>
                  <a:lnTo>
                    <a:pt x="1445" y="636"/>
                  </a:lnTo>
                  <a:lnTo>
                    <a:pt x="1445" y="636"/>
                  </a:lnTo>
                  <a:lnTo>
                    <a:pt x="1443" y="636"/>
                  </a:lnTo>
                  <a:lnTo>
                    <a:pt x="1443" y="636"/>
                  </a:lnTo>
                  <a:lnTo>
                    <a:pt x="1443" y="638"/>
                  </a:lnTo>
                  <a:lnTo>
                    <a:pt x="1443" y="638"/>
                  </a:lnTo>
                  <a:lnTo>
                    <a:pt x="1443" y="638"/>
                  </a:lnTo>
                  <a:lnTo>
                    <a:pt x="1443" y="638"/>
                  </a:lnTo>
                  <a:lnTo>
                    <a:pt x="1443" y="643"/>
                  </a:lnTo>
                  <a:lnTo>
                    <a:pt x="1440" y="643"/>
                  </a:lnTo>
                  <a:lnTo>
                    <a:pt x="1440" y="643"/>
                  </a:lnTo>
                  <a:lnTo>
                    <a:pt x="1438" y="646"/>
                  </a:lnTo>
                  <a:lnTo>
                    <a:pt x="1438" y="646"/>
                  </a:lnTo>
                  <a:lnTo>
                    <a:pt x="1436" y="643"/>
                  </a:lnTo>
                  <a:lnTo>
                    <a:pt x="1436" y="643"/>
                  </a:lnTo>
                  <a:lnTo>
                    <a:pt x="1433" y="641"/>
                  </a:lnTo>
                  <a:lnTo>
                    <a:pt x="1433" y="638"/>
                  </a:lnTo>
                  <a:lnTo>
                    <a:pt x="1433" y="636"/>
                  </a:lnTo>
                  <a:lnTo>
                    <a:pt x="1433" y="633"/>
                  </a:lnTo>
                  <a:lnTo>
                    <a:pt x="1433" y="633"/>
                  </a:lnTo>
                  <a:lnTo>
                    <a:pt x="1433" y="631"/>
                  </a:lnTo>
                  <a:lnTo>
                    <a:pt x="1436" y="631"/>
                  </a:lnTo>
                  <a:lnTo>
                    <a:pt x="1436" y="629"/>
                  </a:lnTo>
                  <a:lnTo>
                    <a:pt x="1438" y="629"/>
                  </a:lnTo>
                  <a:lnTo>
                    <a:pt x="1438" y="626"/>
                  </a:lnTo>
                  <a:lnTo>
                    <a:pt x="1440" y="626"/>
                  </a:lnTo>
                  <a:lnTo>
                    <a:pt x="1438" y="626"/>
                  </a:lnTo>
                  <a:lnTo>
                    <a:pt x="1438" y="626"/>
                  </a:lnTo>
                  <a:lnTo>
                    <a:pt x="1438" y="626"/>
                  </a:lnTo>
                  <a:lnTo>
                    <a:pt x="1438" y="626"/>
                  </a:lnTo>
                  <a:lnTo>
                    <a:pt x="1438" y="624"/>
                  </a:lnTo>
                  <a:lnTo>
                    <a:pt x="1438" y="624"/>
                  </a:lnTo>
                  <a:lnTo>
                    <a:pt x="1438" y="624"/>
                  </a:lnTo>
                  <a:lnTo>
                    <a:pt x="1440" y="624"/>
                  </a:lnTo>
                  <a:lnTo>
                    <a:pt x="1440" y="624"/>
                  </a:lnTo>
                  <a:lnTo>
                    <a:pt x="1440" y="624"/>
                  </a:lnTo>
                  <a:lnTo>
                    <a:pt x="1443" y="624"/>
                  </a:lnTo>
                  <a:lnTo>
                    <a:pt x="1443" y="624"/>
                  </a:lnTo>
                  <a:lnTo>
                    <a:pt x="1443" y="621"/>
                  </a:lnTo>
                  <a:lnTo>
                    <a:pt x="1443" y="621"/>
                  </a:lnTo>
                  <a:lnTo>
                    <a:pt x="1443" y="619"/>
                  </a:lnTo>
                  <a:lnTo>
                    <a:pt x="1445" y="619"/>
                  </a:lnTo>
                  <a:lnTo>
                    <a:pt x="1445" y="616"/>
                  </a:lnTo>
                  <a:lnTo>
                    <a:pt x="1445" y="616"/>
                  </a:lnTo>
                  <a:lnTo>
                    <a:pt x="1445" y="616"/>
                  </a:lnTo>
                  <a:lnTo>
                    <a:pt x="1448" y="616"/>
                  </a:lnTo>
                  <a:lnTo>
                    <a:pt x="1450" y="614"/>
                  </a:lnTo>
                  <a:lnTo>
                    <a:pt x="1450" y="614"/>
                  </a:lnTo>
                  <a:lnTo>
                    <a:pt x="1450" y="612"/>
                  </a:lnTo>
                  <a:lnTo>
                    <a:pt x="1450" y="612"/>
                  </a:lnTo>
                  <a:lnTo>
                    <a:pt x="1450" y="612"/>
                  </a:lnTo>
                  <a:lnTo>
                    <a:pt x="1450" y="612"/>
                  </a:lnTo>
                  <a:lnTo>
                    <a:pt x="1450" y="609"/>
                  </a:lnTo>
                  <a:lnTo>
                    <a:pt x="1450" y="607"/>
                  </a:lnTo>
                  <a:lnTo>
                    <a:pt x="1450" y="604"/>
                  </a:lnTo>
                  <a:lnTo>
                    <a:pt x="1450" y="599"/>
                  </a:lnTo>
                  <a:lnTo>
                    <a:pt x="1448" y="597"/>
                  </a:lnTo>
                  <a:lnTo>
                    <a:pt x="1448" y="599"/>
                  </a:lnTo>
                  <a:lnTo>
                    <a:pt x="1448" y="599"/>
                  </a:lnTo>
                  <a:lnTo>
                    <a:pt x="1448" y="602"/>
                  </a:lnTo>
                  <a:lnTo>
                    <a:pt x="1448" y="602"/>
                  </a:lnTo>
                  <a:lnTo>
                    <a:pt x="1448" y="609"/>
                  </a:lnTo>
                  <a:lnTo>
                    <a:pt x="1448" y="612"/>
                  </a:lnTo>
                  <a:lnTo>
                    <a:pt x="1448" y="614"/>
                  </a:lnTo>
                  <a:lnTo>
                    <a:pt x="1445" y="614"/>
                  </a:lnTo>
                  <a:lnTo>
                    <a:pt x="1445" y="614"/>
                  </a:lnTo>
                  <a:lnTo>
                    <a:pt x="1445" y="614"/>
                  </a:lnTo>
                  <a:lnTo>
                    <a:pt x="1443" y="614"/>
                  </a:lnTo>
                  <a:lnTo>
                    <a:pt x="1443" y="614"/>
                  </a:lnTo>
                  <a:lnTo>
                    <a:pt x="1443" y="616"/>
                  </a:lnTo>
                  <a:lnTo>
                    <a:pt x="1443" y="616"/>
                  </a:lnTo>
                  <a:lnTo>
                    <a:pt x="1443" y="616"/>
                  </a:lnTo>
                  <a:lnTo>
                    <a:pt x="1443" y="614"/>
                  </a:lnTo>
                  <a:lnTo>
                    <a:pt x="1440" y="614"/>
                  </a:lnTo>
                  <a:lnTo>
                    <a:pt x="1440" y="616"/>
                  </a:lnTo>
                  <a:lnTo>
                    <a:pt x="1440" y="616"/>
                  </a:lnTo>
                  <a:lnTo>
                    <a:pt x="1440" y="619"/>
                  </a:lnTo>
                  <a:lnTo>
                    <a:pt x="1443" y="619"/>
                  </a:lnTo>
                  <a:lnTo>
                    <a:pt x="1440" y="619"/>
                  </a:lnTo>
                  <a:lnTo>
                    <a:pt x="1440" y="621"/>
                  </a:lnTo>
                  <a:lnTo>
                    <a:pt x="1440" y="621"/>
                  </a:lnTo>
                  <a:lnTo>
                    <a:pt x="1438" y="621"/>
                  </a:lnTo>
                  <a:lnTo>
                    <a:pt x="1438" y="621"/>
                  </a:lnTo>
                  <a:lnTo>
                    <a:pt x="1438" y="621"/>
                  </a:lnTo>
                  <a:lnTo>
                    <a:pt x="1438" y="619"/>
                  </a:lnTo>
                  <a:lnTo>
                    <a:pt x="1438" y="619"/>
                  </a:lnTo>
                  <a:lnTo>
                    <a:pt x="1436" y="619"/>
                  </a:lnTo>
                  <a:lnTo>
                    <a:pt x="1436" y="619"/>
                  </a:lnTo>
                  <a:lnTo>
                    <a:pt x="1436" y="621"/>
                  </a:lnTo>
                  <a:lnTo>
                    <a:pt x="1436" y="621"/>
                  </a:lnTo>
                  <a:lnTo>
                    <a:pt x="1433" y="624"/>
                  </a:lnTo>
                  <a:lnTo>
                    <a:pt x="1433" y="626"/>
                  </a:lnTo>
                  <a:lnTo>
                    <a:pt x="1433" y="626"/>
                  </a:lnTo>
                  <a:lnTo>
                    <a:pt x="1433" y="626"/>
                  </a:lnTo>
                  <a:lnTo>
                    <a:pt x="1433" y="626"/>
                  </a:lnTo>
                  <a:lnTo>
                    <a:pt x="1433" y="626"/>
                  </a:lnTo>
                  <a:lnTo>
                    <a:pt x="1433" y="629"/>
                  </a:lnTo>
                  <a:lnTo>
                    <a:pt x="1431" y="629"/>
                  </a:lnTo>
                  <a:lnTo>
                    <a:pt x="1431" y="629"/>
                  </a:lnTo>
                  <a:lnTo>
                    <a:pt x="1431" y="631"/>
                  </a:lnTo>
                  <a:lnTo>
                    <a:pt x="1431" y="633"/>
                  </a:lnTo>
                  <a:lnTo>
                    <a:pt x="1428" y="638"/>
                  </a:lnTo>
                  <a:lnTo>
                    <a:pt x="1431" y="641"/>
                  </a:lnTo>
                  <a:lnTo>
                    <a:pt x="1428" y="638"/>
                  </a:lnTo>
                  <a:lnTo>
                    <a:pt x="1428" y="638"/>
                  </a:lnTo>
                  <a:lnTo>
                    <a:pt x="1426" y="638"/>
                  </a:lnTo>
                  <a:lnTo>
                    <a:pt x="1428" y="641"/>
                  </a:lnTo>
                  <a:lnTo>
                    <a:pt x="1431" y="643"/>
                  </a:lnTo>
                  <a:lnTo>
                    <a:pt x="1431" y="643"/>
                  </a:lnTo>
                  <a:lnTo>
                    <a:pt x="1431" y="646"/>
                  </a:lnTo>
                  <a:lnTo>
                    <a:pt x="1431" y="646"/>
                  </a:lnTo>
                  <a:lnTo>
                    <a:pt x="1431" y="646"/>
                  </a:lnTo>
                  <a:lnTo>
                    <a:pt x="1428" y="646"/>
                  </a:lnTo>
                  <a:lnTo>
                    <a:pt x="1428" y="646"/>
                  </a:lnTo>
                  <a:lnTo>
                    <a:pt x="1428" y="646"/>
                  </a:lnTo>
                  <a:lnTo>
                    <a:pt x="1431" y="648"/>
                  </a:lnTo>
                  <a:lnTo>
                    <a:pt x="1433" y="648"/>
                  </a:lnTo>
                  <a:lnTo>
                    <a:pt x="1438" y="648"/>
                  </a:lnTo>
                  <a:lnTo>
                    <a:pt x="1440" y="646"/>
                  </a:lnTo>
                  <a:lnTo>
                    <a:pt x="1443" y="646"/>
                  </a:lnTo>
                  <a:lnTo>
                    <a:pt x="1445" y="643"/>
                  </a:lnTo>
                  <a:lnTo>
                    <a:pt x="1448" y="643"/>
                  </a:lnTo>
                  <a:lnTo>
                    <a:pt x="1448" y="641"/>
                  </a:lnTo>
                  <a:lnTo>
                    <a:pt x="1450" y="643"/>
                  </a:lnTo>
                  <a:lnTo>
                    <a:pt x="1450" y="643"/>
                  </a:lnTo>
                  <a:lnTo>
                    <a:pt x="1453" y="646"/>
                  </a:lnTo>
                  <a:lnTo>
                    <a:pt x="1453" y="646"/>
                  </a:lnTo>
                  <a:lnTo>
                    <a:pt x="1450" y="648"/>
                  </a:lnTo>
                  <a:lnTo>
                    <a:pt x="1450" y="648"/>
                  </a:lnTo>
                  <a:lnTo>
                    <a:pt x="1450" y="648"/>
                  </a:lnTo>
                  <a:lnTo>
                    <a:pt x="1448" y="648"/>
                  </a:lnTo>
                  <a:lnTo>
                    <a:pt x="1448" y="648"/>
                  </a:lnTo>
                  <a:lnTo>
                    <a:pt x="1448" y="648"/>
                  </a:lnTo>
                  <a:lnTo>
                    <a:pt x="1450" y="651"/>
                  </a:lnTo>
                  <a:lnTo>
                    <a:pt x="1450" y="651"/>
                  </a:lnTo>
                  <a:lnTo>
                    <a:pt x="1453" y="653"/>
                  </a:lnTo>
                  <a:lnTo>
                    <a:pt x="1453" y="653"/>
                  </a:lnTo>
                  <a:lnTo>
                    <a:pt x="1453" y="653"/>
                  </a:lnTo>
                  <a:lnTo>
                    <a:pt x="1455" y="655"/>
                  </a:lnTo>
                  <a:lnTo>
                    <a:pt x="1455" y="655"/>
                  </a:lnTo>
                  <a:lnTo>
                    <a:pt x="1455" y="655"/>
                  </a:lnTo>
                  <a:lnTo>
                    <a:pt x="1455" y="655"/>
                  </a:lnTo>
                  <a:lnTo>
                    <a:pt x="1455" y="658"/>
                  </a:lnTo>
                  <a:lnTo>
                    <a:pt x="1455" y="658"/>
                  </a:lnTo>
                  <a:lnTo>
                    <a:pt x="1458" y="660"/>
                  </a:lnTo>
                  <a:lnTo>
                    <a:pt x="1462" y="663"/>
                  </a:lnTo>
                  <a:lnTo>
                    <a:pt x="1465" y="663"/>
                  </a:lnTo>
                  <a:lnTo>
                    <a:pt x="1465" y="663"/>
                  </a:lnTo>
                  <a:lnTo>
                    <a:pt x="1467" y="663"/>
                  </a:lnTo>
                  <a:lnTo>
                    <a:pt x="1467" y="663"/>
                  </a:lnTo>
                  <a:lnTo>
                    <a:pt x="1470" y="665"/>
                  </a:lnTo>
                  <a:lnTo>
                    <a:pt x="1470" y="665"/>
                  </a:lnTo>
                  <a:lnTo>
                    <a:pt x="1472" y="665"/>
                  </a:lnTo>
                  <a:lnTo>
                    <a:pt x="1472" y="665"/>
                  </a:lnTo>
                  <a:lnTo>
                    <a:pt x="1475" y="663"/>
                  </a:lnTo>
                  <a:lnTo>
                    <a:pt x="1475" y="663"/>
                  </a:lnTo>
                  <a:lnTo>
                    <a:pt x="1475" y="665"/>
                  </a:lnTo>
                  <a:lnTo>
                    <a:pt x="1475" y="665"/>
                  </a:lnTo>
                  <a:lnTo>
                    <a:pt x="1477" y="665"/>
                  </a:lnTo>
                  <a:lnTo>
                    <a:pt x="1477" y="665"/>
                  </a:lnTo>
                  <a:lnTo>
                    <a:pt x="1479" y="665"/>
                  </a:lnTo>
                  <a:lnTo>
                    <a:pt x="1479" y="665"/>
                  </a:lnTo>
                  <a:lnTo>
                    <a:pt x="1479" y="665"/>
                  </a:lnTo>
                  <a:lnTo>
                    <a:pt x="1479" y="665"/>
                  </a:lnTo>
                  <a:lnTo>
                    <a:pt x="1479" y="668"/>
                  </a:lnTo>
                  <a:lnTo>
                    <a:pt x="1479" y="668"/>
                  </a:lnTo>
                  <a:lnTo>
                    <a:pt x="1482" y="670"/>
                  </a:lnTo>
                  <a:lnTo>
                    <a:pt x="1484" y="670"/>
                  </a:lnTo>
                  <a:lnTo>
                    <a:pt x="1484" y="672"/>
                  </a:lnTo>
                  <a:lnTo>
                    <a:pt x="1484" y="672"/>
                  </a:lnTo>
                  <a:lnTo>
                    <a:pt x="1484" y="675"/>
                  </a:lnTo>
                  <a:lnTo>
                    <a:pt x="1484" y="675"/>
                  </a:lnTo>
                  <a:lnTo>
                    <a:pt x="1484" y="675"/>
                  </a:lnTo>
                  <a:lnTo>
                    <a:pt x="1484" y="675"/>
                  </a:lnTo>
                  <a:lnTo>
                    <a:pt x="1487" y="675"/>
                  </a:lnTo>
                  <a:lnTo>
                    <a:pt x="1487" y="675"/>
                  </a:lnTo>
                  <a:lnTo>
                    <a:pt x="1489" y="675"/>
                  </a:lnTo>
                  <a:lnTo>
                    <a:pt x="1489" y="677"/>
                  </a:lnTo>
                  <a:lnTo>
                    <a:pt x="1489" y="677"/>
                  </a:lnTo>
                  <a:lnTo>
                    <a:pt x="1489" y="677"/>
                  </a:lnTo>
                  <a:lnTo>
                    <a:pt x="1489" y="677"/>
                  </a:lnTo>
                  <a:lnTo>
                    <a:pt x="1489" y="677"/>
                  </a:lnTo>
                  <a:lnTo>
                    <a:pt x="1489" y="677"/>
                  </a:lnTo>
                  <a:lnTo>
                    <a:pt x="1492" y="680"/>
                  </a:lnTo>
                  <a:lnTo>
                    <a:pt x="1494" y="682"/>
                  </a:lnTo>
                  <a:lnTo>
                    <a:pt x="1499" y="682"/>
                  </a:lnTo>
                  <a:lnTo>
                    <a:pt x="1501" y="685"/>
                  </a:lnTo>
                  <a:lnTo>
                    <a:pt x="1504" y="685"/>
                  </a:lnTo>
                  <a:lnTo>
                    <a:pt x="1504" y="685"/>
                  </a:lnTo>
                  <a:lnTo>
                    <a:pt x="1504" y="687"/>
                  </a:lnTo>
                  <a:lnTo>
                    <a:pt x="1504" y="690"/>
                  </a:lnTo>
                  <a:lnTo>
                    <a:pt x="1504" y="692"/>
                  </a:lnTo>
                  <a:lnTo>
                    <a:pt x="1504" y="694"/>
                  </a:lnTo>
                  <a:lnTo>
                    <a:pt x="1501" y="692"/>
                  </a:lnTo>
                  <a:lnTo>
                    <a:pt x="1501" y="692"/>
                  </a:lnTo>
                  <a:lnTo>
                    <a:pt x="1499" y="690"/>
                  </a:lnTo>
                  <a:lnTo>
                    <a:pt x="1499" y="692"/>
                  </a:lnTo>
                  <a:lnTo>
                    <a:pt x="1499" y="692"/>
                  </a:lnTo>
                  <a:lnTo>
                    <a:pt x="1501" y="697"/>
                  </a:lnTo>
                  <a:lnTo>
                    <a:pt x="1501" y="697"/>
                  </a:lnTo>
                  <a:lnTo>
                    <a:pt x="1501" y="697"/>
                  </a:lnTo>
                  <a:lnTo>
                    <a:pt x="1501" y="699"/>
                  </a:lnTo>
                  <a:lnTo>
                    <a:pt x="1499" y="699"/>
                  </a:lnTo>
                  <a:lnTo>
                    <a:pt x="1499" y="699"/>
                  </a:lnTo>
                  <a:lnTo>
                    <a:pt x="1499" y="699"/>
                  </a:lnTo>
                  <a:lnTo>
                    <a:pt x="1499" y="699"/>
                  </a:lnTo>
                  <a:lnTo>
                    <a:pt x="1499" y="699"/>
                  </a:lnTo>
                  <a:lnTo>
                    <a:pt x="1499" y="702"/>
                  </a:lnTo>
                  <a:lnTo>
                    <a:pt x="1501" y="704"/>
                  </a:lnTo>
                  <a:lnTo>
                    <a:pt x="1501" y="704"/>
                  </a:lnTo>
                  <a:lnTo>
                    <a:pt x="1501" y="704"/>
                  </a:lnTo>
                  <a:lnTo>
                    <a:pt x="1499" y="704"/>
                  </a:lnTo>
                  <a:lnTo>
                    <a:pt x="1499" y="704"/>
                  </a:lnTo>
                  <a:lnTo>
                    <a:pt x="1499" y="704"/>
                  </a:lnTo>
                  <a:lnTo>
                    <a:pt x="1499" y="704"/>
                  </a:lnTo>
                  <a:lnTo>
                    <a:pt x="1499" y="707"/>
                  </a:lnTo>
                  <a:lnTo>
                    <a:pt x="1499" y="707"/>
                  </a:lnTo>
                  <a:lnTo>
                    <a:pt x="1497" y="707"/>
                  </a:lnTo>
                  <a:lnTo>
                    <a:pt x="1499" y="707"/>
                  </a:lnTo>
                  <a:lnTo>
                    <a:pt x="1499" y="709"/>
                  </a:lnTo>
                  <a:lnTo>
                    <a:pt x="1499" y="709"/>
                  </a:lnTo>
                  <a:lnTo>
                    <a:pt x="1499" y="709"/>
                  </a:lnTo>
                  <a:lnTo>
                    <a:pt x="1499" y="711"/>
                  </a:lnTo>
                  <a:lnTo>
                    <a:pt x="1497" y="711"/>
                  </a:lnTo>
                  <a:lnTo>
                    <a:pt x="1494" y="709"/>
                  </a:lnTo>
                  <a:lnTo>
                    <a:pt x="1492" y="709"/>
                  </a:lnTo>
                  <a:lnTo>
                    <a:pt x="1492" y="707"/>
                  </a:lnTo>
                  <a:lnTo>
                    <a:pt x="1492" y="707"/>
                  </a:lnTo>
                  <a:lnTo>
                    <a:pt x="1492" y="707"/>
                  </a:lnTo>
                  <a:lnTo>
                    <a:pt x="1492" y="707"/>
                  </a:lnTo>
                  <a:lnTo>
                    <a:pt x="1489" y="707"/>
                  </a:lnTo>
                  <a:lnTo>
                    <a:pt x="1489" y="707"/>
                  </a:lnTo>
                  <a:lnTo>
                    <a:pt x="1489" y="704"/>
                  </a:lnTo>
                  <a:lnTo>
                    <a:pt x="1489" y="704"/>
                  </a:lnTo>
                  <a:lnTo>
                    <a:pt x="1487" y="704"/>
                  </a:lnTo>
                  <a:lnTo>
                    <a:pt x="1487" y="707"/>
                  </a:lnTo>
                  <a:lnTo>
                    <a:pt x="1487" y="709"/>
                  </a:lnTo>
                  <a:lnTo>
                    <a:pt x="1484" y="707"/>
                  </a:lnTo>
                  <a:lnTo>
                    <a:pt x="1484" y="704"/>
                  </a:lnTo>
                  <a:lnTo>
                    <a:pt x="1484" y="704"/>
                  </a:lnTo>
                  <a:lnTo>
                    <a:pt x="1484" y="702"/>
                  </a:lnTo>
                  <a:lnTo>
                    <a:pt x="1482" y="699"/>
                  </a:lnTo>
                  <a:lnTo>
                    <a:pt x="1482" y="697"/>
                  </a:lnTo>
                  <a:lnTo>
                    <a:pt x="1479" y="697"/>
                  </a:lnTo>
                  <a:lnTo>
                    <a:pt x="1479" y="697"/>
                  </a:lnTo>
                  <a:lnTo>
                    <a:pt x="1477" y="694"/>
                  </a:lnTo>
                  <a:lnTo>
                    <a:pt x="1477" y="694"/>
                  </a:lnTo>
                  <a:lnTo>
                    <a:pt x="1477" y="694"/>
                  </a:lnTo>
                  <a:lnTo>
                    <a:pt x="1477" y="694"/>
                  </a:lnTo>
                  <a:lnTo>
                    <a:pt x="1477" y="694"/>
                  </a:lnTo>
                  <a:lnTo>
                    <a:pt x="1475" y="694"/>
                  </a:lnTo>
                  <a:lnTo>
                    <a:pt x="1475" y="692"/>
                  </a:lnTo>
                  <a:lnTo>
                    <a:pt x="1475" y="692"/>
                  </a:lnTo>
                  <a:lnTo>
                    <a:pt x="1475" y="692"/>
                  </a:lnTo>
                  <a:lnTo>
                    <a:pt x="1472" y="692"/>
                  </a:lnTo>
                  <a:lnTo>
                    <a:pt x="1472" y="692"/>
                  </a:lnTo>
                  <a:lnTo>
                    <a:pt x="1472" y="692"/>
                  </a:lnTo>
                  <a:lnTo>
                    <a:pt x="1470" y="687"/>
                  </a:lnTo>
                  <a:lnTo>
                    <a:pt x="1467" y="685"/>
                  </a:lnTo>
                  <a:lnTo>
                    <a:pt x="1462" y="682"/>
                  </a:lnTo>
                  <a:lnTo>
                    <a:pt x="1462" y="680"/>
                  </a:lnTo>
                  <a:lnTo>
                    <a:pt x="1460" y="677"/>
                  </a:lnTo>
                  <a:lnTo>
                    <a:pt x="1460" y="677"/>
                  </a:lnTo>
                  <a:lnTo>
                    <a:pt x="1458" y="672"/>
                  </a:lnTo>
                  <a:lnTo>
                    <a:pt x="1455" y="670"/>
                  </a:lnTo>
                  <a:lnTo>
                    <a:pt x="1455" y="668"/>
                  </a:lnTo>
                  <a:lnTo>
                    <a:pt x="1455" y="668"/>
                  </a:lnTo>
                  <a:lnTo>
                    <a:pt x="1450" y="668"/>
                  </a:lnTo>
                  <a:lnTo>
                    <a:pt x="1450" y="668"/>
                  </a:lnTo>
                  <a:lnTo>
                    <a:pt x="1450" y="665"/>
                  </a:lnTo>
                  <a:lnTo>
                    <a:pt x="1448" y="665"/>
                  </a:lnTo>
                  <a:lnTo>
                    <a:pt x="1448" y="663"/>
                  </a:lnTo>
                  <a:lnTo>
                    <a:pt x="1448" y="663"/>
                  </a:lnTo>
                  <a:lnTo>
                    <a:pt x="1443" y="663"/>
                  </a:lnTo>
                  <a:lnTo>
                    <a:pt x="1443" y="663"/>
                  </a:lnTo>
                  <a:lnTo>
                    <a:pt x="1443" y="663"/>
                  </a:lnTo>
                  <a:lnTo>
                    <a:pt x="1443" y="663"/>
                  </a:lnTo>
                  <a:lnTo>
                    <a:pt x="1443" y="665"/>
                  </a:lnTo>
                  <a:lnTo>
                    <a:pt x="1445" y="665"/>
                  </a:lnTo>
                  <a:lnTo>
                    <a:pt x="1448" y="665"/>
                  </a:lnTo>
                  <a:lnTo>
                    <a:pt x="1448" y="665"/>
                  </a:lnTo>
                  <a:lnTo>
                    <a:pt x="1448" y="665"/>
                  </a:lnTo>
                  <a:lnTo>
                    <a:pt x="1448" y="665"/>
                  </a:lnTo>
                  <a:lnTo>
                    <a:pt x="1448" y="668"/>
                  </a:lnTo>
                  <a:lnTo>
                    <a:pt x="1448" y="668"/>
                  </a:lnTo>
                  <a:lnTo>
                    <a:pt x="1450" y="668"/>
                  </a:lnTo>
                  <a:lnTo>
                    <a:pt x="1455" y="670"/>
                  </a:lnTo>
                  <a:lnTo>
                    <a:pt x="1455" y="670"/>
                  </a:lnTo>
                  <a:lnTo>
                    <a:pt x="1455" y="670"/>
                  </a:lnTo>
                  <a:lnTo>
                    <a:pt x="1458" y="672"/>
                  </a:lnTo>
                  <a:lnTo>
                    <a:pt x="1458" y="672"/>
                  </a:lnTo>
                  <a:lnTo>
                    <a:pt x="1458" y="677"/>
                  </a:lnTo>
                  <a:lnTo>
                    <a:pt x="1458" y="677"/>
                  </a:lnTo>
                  <a:lnTo>
                    <a:pt x="1458" y="680"/>
                  </a:lnTo>
                  <a:lnTo>
                    <a:pt x="1460" y="680"/>
                  </a:lnTo>
                  <a:lnTo>
                    <a:pt x="1460" y="680"/>
                  </a:lnTo>
                  <a:lnTo>
                    <a:pt x="1460" y="680"/>
                  </a:lnTo>
                  <a:lnTo>
                    <a:pt x="1460" y="682"/>
                  </a:lnTo>
                  <a:lnTo>
                    <a:pt x="1462" y="685"/>
                  </a:lnTo>
                  <a:lnTo>
                    <a:pt x="1462" y="685"/>
                  </a:lnTo>
                  <a:lnTo>
                    <a:pt x="1465" y="685"/>
                  </a:lnTo>
                  <a:lnTo>
                    <a:pt x="1467" y="687"/>
                  </a:lnTo>
                  <a:lnTo>
                    <a:pt x="1467" y="687"/>
                  </a:lnTo>
                  <a:lnTo>
                    <a:pt x="1467" y="690"/>
                  </a:lnTo>
                  <a:lnTo>
                    <a:pt x="1467" y="690"/>
                  </a:lnTo>
                  <a:lnTo>
                    <a:pt x="1470" y="692"/>
                  </a:lnTo>
                  <a:lnTo>
                    <a:pt x="1470" y="694"/>
                  </a:lnTo>
                  <a:lnTo>
                    <a:pt x="1470" y="694"/>
                  </a:lnTo>
                  <a:lnTo>
                    <a:pt x="1470" y="694"/>
                  </a:lnTo>
                  <a:lnTo>
                    <a:pt x="1470" y="694"/>
                  </a:lnTo>
                  <a:lnTo>
                    <a:pt x="1472" y="694"/>
                  </a:lnTo>
                  <a:lnTo>
                    <a:pt x="1472" y="697"/>
                  </a:lnTo>
                  <a:lnTo>
                    <a:pt x="1475" y="697"/>
                  </a:lnTo>
                  <a:lnTo>
                    <a:pt x="1475" y="697"/>
                  </a:lnTo>
                  <a:lnTo>
                    <a:pt x="1475" y="697"/>
                  </a:lnTo>
                  <a:lnTo>
                    <a:pt x="1475" y="697"/>
                  </a:lnTo>
                  <a:lnTo>
                    <a:pt x="1475" y="697"/>
                  </a:lnTo>
                  <a:lnTo>
                    <a:pt x="1475" y="699"/>
                  </a:lnTo>
                  <a:lnTo>
                    <a:pt x="1477" y="699"/>
                  </a:lnTo>
                  <a:lnTo>
                    <a:pt x="1477" y="699"/>
                  </a:lnTo>
                  <a:lnTo>
                    <a:pt x="1479" y="702"/>
                  </a:lnTo>
                  <a:lnTo>
                    <a:pt x="1479" y="702"/>
                  </a:lnTo>
                  <a:lnTo>
                    <a:pt x="1482" y="704"/>
                  </a:lnTo>
                  <a:lnTo>
                    <a:pt x="1482" y="704"/>
                  </a:lnTo>
                  <a:lnTo>
                    <a:pt x="1482" y="704"/>
                  </a:lnTo>
                  <a:lnTo>
                    <a:pt x="1482" y="707"/>
                  </a:lnTo>
                  <a:lnTo>
                    <a:pt x="1482" y="709"/>
                  </a:lnTo>
                  <a:lnTo>
                    <a:pt x="1484" y="709"/>
                  </a:lnTo>
                  <a:lnTo>
                    <a:pt x="1484" y="711"/>
                  </a:lnTo>
                  <a:lnTo>
                    <a:pt x="1489" y="711"/>
                  </a:lnTo>
                  <a:lnTo>
                    <a:pt x="1489" y="711"/>
                  </a:lnTo>
                  <a:lnTo>
                    <a:pt x="1492" y="711"/>
                  </a:lnTo>
                  <a:lnTo>
                    <a:pt x="1494" y="714"/>
                  </a:lnTo>
                  <a:lnTo>
                    <a:pt x="1497" y="714"/>
                  </a:lnTo>
                  <a:lnTo>
                    <a:pt x="1499" y="714"/>
                  </a:lnTo>
                  <a:lnTo>
                    <a:pt x="1501" y="716"/>
                  </a:lnTo>
                  <a:lnTo>
                    <a:pt x="1501" y="716"/>
                  </a:lnTo>
                  <a:lnTo>
                    <a:pt x="1499" y="716"/>
                  </a:lnTo>
                  <a:lnTo>
                    <a:pt x="1497" y="716"/>
                  </a:lnTo>
                  <a:lnTo>
                    <a:pt x="1494" y="719"/>
                  </a:lnTo>
                  <a:lnTo>
                    <a:pt x="1494" y="719"/>
                  </a:lnTo>
                  <a:lnTo>
                    <a:pt x="1494" y="719"/>
                  </a:lnTo>
                  <a:lnTo>
                    <a:pt x="1497" y="719"/>
                  </a:lnTo>
                  <a:lnTo>
                    <a:pt x="1499" y="721"/>
                  </a:lnTo>
                  <a:lnTo>
                    <a:pt x="1501" y="721"/>
                  </a:lnTo>
                  <a:lnTo>
                    <a:pt x="1501" y="721"/>
                  </a:lnTo>
                  <a:lnTo>
                    <a:pt x="1501" y="719"/>
                  </a:lnTo>
                  <a:lnTo>
                    <a:pt x="1501" y="719"/>
                  </a:lnTo>
                  <a:lnTo>
                    <a:pt x="1504" y="721"/>
                  </a:lnTo>
                  <a:lnTo>
                    <a:pt x="1504" y="721"/>
                  </a:lnTo>
                  <a:lnTo>
                    <a:pt x="1504" y="724"/>
                  </a:lnTo>
                  <a:lnTo>
                    <a:pt x="1501" y="724"/>
                  </a:lnTo>
                  <a:lnTo>
                    <a:pt x="1501" y="724"/>
                  </a:lnTo>
                  <a:lnTo>
                    <a:pt x="1501" y="726"/>
                  </a:lnTo>
                  <a:lnTo>
                    <a:pt x="1501" y="726"/>
                  </a:lnTo>
                  <a:lnTo>
                    <a:pt x="1504" y="726"/>
                  </a:lnTo>
                  <a:lnTo>
                    <a:pt x="1504" y="726"/>
                  </a:lnTo>
                  <a:lnTo>
                    <a:pt x="1504" y="729"/>
                  </a:lnTo>
                  <a:lnTo>
                    <a:pt x="1504" y="731"/>
                  </a:lnTo>
                  <a:lnTo>
                    <a:pt x="1504" y="736"/>
                  </a:lnTo>
                  <a:lnTo>
                    <a:pt x="1504" y="738"/>
                  </a:lnTo>
                  <a:lnTo>
                    <a:pt x="1501" y="738"/>
                  </a:lnTo>
                  <a:lnTo>
                    <a:pt x="1501" y="736"/>
                  </a:lnTo>
                  <a:lnTo>
                    <a:pt x="1499" y="733"/>
                  </a:lnTo>
                  <a:lnTo>
                    <a:pt x="1499" y="731"/>
                  </a:lnTo>
                  <a:lnTo>
                    <a:pt x="1499" y="731"/>
                  </a:lnTo>
                  <a:lnTo>
                    <a:pt x="1497" y="733"/>
                  </a:lnTo>
                  <a:lnTo>
                    <a:pt x="1497" y="731"/>
                  </a:lnTo>
                  <a:lnTo>
                    <a:pt x="1494" y="729"/>
                  </a:lnTo>
                  <a:lnTo>
                    <a:pt x="1492" y="726"/>
                  </a:lnTo>
                  <a:lnTo>
                    <a:pt x="1492" y="729"/>
                  </a:lnTo>
                  <a:lnTo>
                    <a:pt x="1492" y="729"/>
                  </a:lnTo>
                  <a:lnTo>
                    <a:pt x="1492" y="731"/>
                  </a:lnTo>
                  <a:lnTo>
                    <a:pt x="1494" y="731"/>
                  </a:lnTo>
                  <a:lnTo>
                    <a:pt x="1494" y="731"/>
                  </a:lnTo>
                  <a:lnTo>
                    <a:pt x="1492" y="731"/>
                  </a:lnTo>
                  <a:lnTo>
                    <a:pt x="1492" y="731"/>
                  </a:lnTo>
                  <a:lnTo>
                    <a:pt x="1492" y="731"/>
                  </a:lnTo>
                  <a:lnTo>
                    <a:pt x="1489" y="731"/>
                  </a:lnTo>
                  <a:lnTo>
                    <a:pt x="1489" y="733"/>
                  </a:lnTo>
                  <a:lnTo>
                    <a:pt x="1489" y="733"/>
                  </a:lnTo>
                  <a:lnTo>
                    <a:pt x="1492" y="733"/>
                  </a:lnTo>
                  <a:lnTo>
                    <a:pt x="1492" y="733"/>
                  </a:lnTo>
                  <a:lnTo>
                    <a:pt x="1494" y="736"/>
                  </a:lnTo>
                  <a:lnTo>
                    <a:pt x="1494" y="736"/>
                  </a:lnTo>
                  <a:lnTo>
                    <a:pt x="1494" y="736"/>
                  </a:lnTo>
                  <a:lnTo>
                    <a:pt x="1492" y="736"/>
                  </a:lnTo>
                  <a:lnTo>
                    <a:pt x="1492" y="738"/>
                  </a:lnTo>
                  <a:lnTo>
                    <a:pt x="1494" y="736"/>
                  </a:lnTo>
                  <a:lnTo>
                    <a:pt x="1494" y="738"/>
                  </a:lnTo>
                  <a:lnTo>
                    <a:pt x="1494" y="738"/>
                  </a:lnTo>
                  <a:lnTo>
                    <a:pt x="1494" y="738"/>
                  </a:lnTo>
                  <a:lnTo>
                    <a:pt x="1494" y="741"/>
                  </a:lnTo>
                  <a:lnTo>
                    <a:pt x="1494" y="741"/>
                  </a:lnTo>
                  <a:lnTo>
                    <a:pt x="1489" y="743"/>
                  </a:lnTo>
                  <a:lnTo>
                    <a:pt x="1489" y="741"/>
                  </a:lnTo>
                  <a:lnTo>
                    <a:pt x="1484" y="738"/>
                  </a:lnTo>
                  <a:lnTo>
                    <a:pt x="1484" y="738"/>
                  </a:lnTo>
                  <a:lnTo>
                    <a:pt x="1482" y="738"/>
                  </a:lnTo>
                  <a:lnTo>
                    <a:pt x="1482" y="738"/>
                  </a:lnTo>
                  <a:lnTo>
                    <a:pt x="1482" y="736"/>
                  </a:lnTo>
                  <a:lnTo>
                    <a:pt x="1479" y="736"/>
                  </a:lnTo>
                  <a:lnTo>
                    <a:pt x="1477" y="729"/>
                  </a:lnTo>
                  <a:lnTo>
                    <a:pt x="1475" y="729"/>
                  </a:lnTo>
                  <a:lnTo>
                    <a:pt x="1475" y="729"/>
                  </a:lnTo>
                  <a:lnTo>
                    <a:pt x="1472" y="726"/>
                  </a:lnTo>
                  <a:lnTo>
                    <a:pt x="1470" y="721"/>
                  </a:lnTo>
                  <a:lnTo>
                    <a:pt x="1467" y="719"/>
                  </a:lnTo>
                  <a:lnTo>
                    <a:pt x="1465" y="719"/>
                  </a:lnTo>
                  <a:lnTo>
                    <a:pt x="1465" y="719"/>
                  </a:lnTo>
                  <a:lnTo>
                    <a:pt x="1465" y="721"/>
                  </a:lnTo>
                  <a:lnTo>
                    <a:pt x="1465" y="721"/>
                  </a:lnTo>
                  <a:lnTo>
                    <a:pt x="1465" y="721"/>
                  </a:lnTo>
                  <a:lnTo>
                    <a:pt x="1467" y="721"/>
                  </a:lnTo>
                  <a:lnTo>
                    <a:pt x="1467" y="721"/>
                  </a:lnTo>
                  <a:lnTo>
                    <a:pt x="1467" y="724"/>
                  </a:lnTo>
                  <a:lnTo>
                    <a:pt x="1470" y="729"/>
                  </a:lnTo>
                  <a:lnTo>
                    <a:pt x="1472" y="729"/>
                  </a:lnTo>
                  <a:lnTo>
                    <a:pt x="1475" y="731"/>
                  </a:lnTo>
                  <a:lnTo>
                    <a:pt x="1475" y="733"/>
                  </a:lnTo>
                  <a:lnTo>
                    <a:pt x="1479" y="738"/>
                  </a:lnTo>
                  <a:lnTo>
                    <a:pt x="1484" y="743"/>
                  </a:lnTo>
                  <a:lnTo>
                    <a:pt x="1487" y="746"/>
                  </a:lnTo>
                  <a:lnTo>
                    <a:pt x="1489" y="746"/>
                  </a:lnTo>
                  <a:lnTo>
                    <a:pt x="1489" y="746"/>
                  </a:lnTo>
                  <a:lnTo>
                    <a:pt x="1494" y="746"/>
                  </a:lnTo>
                  <a:lnTo>
                    <a:pt x="1494" y="746"/>
                  </a:lnTo>
                  <a:lnTo>
                    <a:pt x="1494" y="746"/>
                  </a:lnTo>
                  <a:lnTo>
                    <a:pt x="1494" y="746"/>
                  </a:lnTo>
                  <a:lnTo>
                    <a:pt x="1494" y="748"/>
                  </a:lnTo>
                  <a:lnTo>
                    <a:pt x="1494" y="748"/>
                  </a:lnTo>
                  <a:lnTo>
                    <a:pt x="1494" y="748"/>
                  </a:lnTo>
                  <a:lnTo>
                    <a:pt x="1494" y="750"/>
                  </a:lnTo>
                  <a:lnTo>
                    <a:pt x="1497" y="750"/>
                  </a:lnTo>
                  <a:lnTo>
                    <a:pt x="1497" y="750"/>
                  </a:lnTo>
                  <a:lnTo>
                    <a:pt x="1497" y="750"/>
                  </a:lnTo>
                  <a:lnTo>
                    <a:pt x="1499" y="750"/>
                  </a:lnTo>
                  <a:lnTo>
                    <a:pt x="1501" y="753"/>
                  </a:lnTo>
                  <a:lnTo>
                    <a:pt x="1501" y="753"/>
                  </a:lnTo>
                  <a:lnTo>
                    <a:pt x="1499" y="755"/>
                  </a:lnTo>
                  <a:lnTo>
                    <a:pt x="1499" y="755"/>
                  </a:lnTo>
                  <a:lnTo>
                    <a:pt x="1497" y="755"/>
                  </a:lnTo>
                  <a:lnTo>
                    <a:pt x="1499" y="758"/>
                  </a:lnTo>
                  <a:lnTo>
                    <a:pt x="1501" y="755"/>
                  </a:lnTo>
                  <a:lnTo>
                    <a:pt x="1501" y="758"/>
                  </a:lnTo>
                  <a:lnTo>
                    <a:pt x="1501" y="760"/>
                  </a:lnTo>
                  <a:lnTo>
                    <a:pt x="1501" y="760"/>
                  </a:lnTo>
                  <a:lnTo>
                    <a:pt x="1501" y="763"/>
                  </a:lnTo>
                  <a:lnTo>
                    <a:pt x="1501" y="765"/>
                  </a:lnTo>
                  <a:lnTo>
                    <a:pt x="1499" y="765"/>
                  </a:lnTo>
                  <a:lnTo>
                    <a:pt x="1497" y="765"/>
                  </a:lnTo>
                  <a:lnTo>
                    <a:pt x="1497" y="765"/>
                  </a:lnTo>
                  <a:lnTo>
                    <a:pt x="1497" y="765"/>
                  </a:lnTo>
                  <a:lnTo>
                    <a:pt x="1494" y="768"/>
                  </a:lnTo>
                  <a:lnTo>
                    <a:pt x="1492" y="768"/>
                  </a:lnTo>
                  <a:lnTo>
                    <a:pt x="1492" y="768"/>
                  </a:lnTo>
                  <a:lnTo>
                    <a:pt x="1492" y="765"/>
                  </a:lnTo>
                  <a:lnTo>
                    <a:pt x="1489" y="763"/>
                  </a:lnTo>
                  <a:lnTo>
                    <a:pt x="1484" y="758"/>
                  </a:lnTo>
                  <a:lnTo>
                    <a:pt x="1482" y="758"/>
                  </a:lnTo>
                  <a:lnTo>
                    <a:pt x="1482" y="755"/>
                  </a:lnTo>
                  <a:lnTo>
                    <a:pt x="1479" y="755"/>
                  </a:lnTo>
                  <a:lnTo>
                    <a:pt x="1479" y="753"/>
                  </a:lnTo>
                  <a:lnTo>
                    <a:pt x="1477" y="753"/>
                  </a:lnTo>
                  <a:lnTo>
                    <a:pt x="1479" y="750"/>
                  </a:lnTo>
                  <a:lnTo>
                    <a:pt x="1477" y="748"/>
                  </a:lnTo>
                  <a:lnTo>
                    <a:pt x="1477" y="746"/>
                  </a:lnTo>
                  <a:lnTo>
                    <a:pt x="1475" y="746"/>
                  </a:lnTo>
                  <a:lnTo>
                    <a:pt x="1475" y="746"/>
                  </a:lnTo>
                  <a:lnTo>
                    <a:pt x="1472" y="746"/>
                  </a:lnTo>
                  <a:lnTo>
                    <a:pt x="1470" y="746"/>
                  </a:lnTo>
                  <a:lnTo>
                    <a:pt x="1470" y="746"/>
                  </a:lnTo>
                  <a:lnTo>
                    <a:pt x="1470" y="748"/>
                  </a:lnTo>
                  <a:lnTo>
                    <a:pt x="1470" y="748"/>
                  </a:lnTo>
                  <a:lnTo>
                    <a:pt x="1470" y="748"/>
                  </a:lnTo>
                  <a:lnTo>
                    <a:pt x="1467" y="748"/>
                  </a:lnTo>
                  <a:lnTo>
                    <a:pt x="1467" y="746"/>
                  </a:lnTo>
                  <a:lnTo>
                    <a:pt x="1467" y="746"/>
                  </a:lnTo>
                  <a:lnTo>
                    <a:pt x="1467" y="746"/>
                  </a:lnTo>
                  <a:lnTo>
                    <a:pt x="1465" y="746"/>
                  </a:lnTo>
                  <a:lnTo>
                    <a:pt x="1462" y="743"/>
                  </a:lnTo>
                  <a:lnTo>
                    <a:pt x="1462" y="743"/>
                  </a:lnTo>
                  <a:lnTo>
                    <a:pt x="1462" y="743"/>
                  </a:lnTo>
                  <a:lnTo>
                    <a:pt x="1462" y="741"/>
                  </a:lnTo>
                  <a:lnTo>
                    <a:pt x="1462" y="738"/>
                  </a:lnTo>
                  <a:lnTo>
                    <a:pt x="1460" y="738"/>
                  </a:lnTo>
                  <a:lnTo>
                    <a:pt x="1460" y="738"/>
                  </a:lnTo>
                  <a:lnTo>
                    <a:pt x="1460" y="738"/>
                  </a:lnTo>
                  <a:lnTo>
                    <a:pt x="1460" y="741"/>
                  </a:lnTo>
                  <a:lnTo>
                    <a:pt x="1460" y="741"/>
                  </a:lnTo>
                  <a:lnTo>
                    <a:pt x="1460" y="743"/>
                  </a:lnTo>
                  <a:lnTo>
                    <a:pt x="1458" y="743"/>
                  </a:lnTo>
                  <a:lnTo>
                    <a:pt x="1455" y="743"/>
                  </a:lnTo>
                  <a:lnTo>
                    <a:pt x="1455" y="743"/>
                  </a:lnTo>
                  <a:lnTo>
                    <a:pt x="1455" y="741"/>
                  </a:lnTo>
                  <a:lnTo>
                    <a:pt x="1453" y="738"/>
                  </a:lnTo>
                  <a:lnTo>
                    <a:pt x="1453" y="738"/>
                  </a:lnTo>
                  <a:lnTo>
                    <a:pt x="1450" y="738"/>
                  </a:lnTo>
                  <a:lnTo>
                    <a:pt x="1450" y="738"/>
                  </a:lnTo>
                  <a:lnTo>
                    <a:pt x="1448" y="738"/>
                  </a:lnTo>
                  <a:lnTo>
                    <a:pt x="1448" y="741"/>
                  </a:lnTo>
                  <a:lnTo>
                    <a:pt x="1448" y="741"/>
                  </a:lnTo>
                  <a:lnTo>
                    <a:pt x="1448" y="738"/>
                  </a:lnTo>
                  <a:lnTo>
                    <a:pt x="1445" y="738"/>
                  </a:lnTo>
                  <a:lnTo>
                    <a:pt x="1445" y="738"/>
                  </a:lnTo>
                  <a:lnTo>
                    <a:pt x="1445" y="736"/>
                  </a:lnTo>
                  <a:lnTo>
                    <a:pt x="1445" y="736"/>
                  </a:lnTo>
                  <a:lnTo>
                    <a:pt x="1445" y="736"/>
                  </a:lnTo>
                  <a:lnTo>
                    <a:pt x="1443" y="738"/>
                  </a:lnTo>
                  <a:lnTo>
                    <a:pt x="1443" y="738"/>
                  </a:lnTo>
                  <a:lnTo>
                    <a:pt x="1440" y="738"/>
                  </a:lnTo>
                  <a:lnTo>
                    <a:pt x="1440" y="738"/>
                  </a:lnTo>
                  <a:lnTo>
                    <a:pt x="1440" y="736"/>
                  </a:lnTo>
                  <a:lnTo>
                    <a:pt x="1438" y="736"/>
                  </a:lnTo>
                  <a:lnTo>
                    <a:pt x="1436" y="736"/>
                  </a:lnTo>
                  <a:lnTo>
                    <a:pt x="1436" y="736"/>
                  </a:lnTo>
                  <a:lnTo>
                    <a:pt x="1433" y="736"/>
                  </a:lnTo>
                  <a:lnTo>
                    <a:pt x="1433" y="736"/>
                  </a:lnTo>
                  <a:lnTo>
                    <a:pt x="1433" y="738"/>
                  </a:lnTo>
                  <a:lnTo>
                    <a:pt x="1433" y="738"/>
                  </a:lnTo>
                  <a:lnTo>
                    <a:pt x="1433" y="738"/>
                  </a:lnTo>
                  <a:lnTo>
                    <a:pt x="1433" y="738"/>
                  </a:lnTo>
                  <a:lnTo>
                    <a:pt x="1436" y="738"/>
                  </a:lnTo>
                  <a:lnTo>
                    <a:pt x="1438" y="741"/>
                  </a:lnTo>
                  <a:lnTo>
                    <a:pt x="1445" y="741"/>
                  </a:lnTo>
                  <a:lnTo>
                    <a:pt x="1445" y="741"/>
                  </a:lnTo>
                  <a:lnTo>
                    <a:pt x="1445" y="741"/>
                  </a:lnTo>
                  <a:lnTo>
                    <a:pt x="1448" y="743"/>
                  </a:lnTo>
                  <a:lnTo>
                    <a:pt x="1448" y="741"/>
                  </a:lnTo>
                  <a:lnTo>
                    <a:pt x="1450" y="741"/>
                  </a:lnTo>
                  <a:lnTo>
                    <a:pt x="1450" y="741"/>
                  </a:lnTo>
                  <a:lnTo>
                    <a:pt x="1453" y="741"/>
                  </a:lnTo>
                  <a:lnTo>
                    <a:pt x="1453" y="741"/>
                  </a:lnTo>
                  <a:lnTo>
                    <a:pt x="1453" y="743"/>
                  </a:lnTo>
                  <a:lnTo>
                    <a:pt x="1453" y="746"/>
                  </a:lnTo>
                  <a:lnTo>
                    <a:pt x="1455" y="746"/>
                  </a:lnTo>
                  <a:lnTo>
                    <a:pt x="1458" y="748"/>
                  </a:lnTo>
                  <a:lnTo>
                    <a:pt x="1460" y="748"/>
                  </a:lnTo>
                  <a:lnTo>
                    <a:pt x="1465" y="748"/>
                  </a:lnTo>
                  <a:lnTo>
                    <a:pt x="1467" y="748"/>
                  </a:lnTo>
                  <a:lnTo>
                    <a:pt x="1470" y="750"/>
                  </a:lnTo>
                  <a:lnTo>
                    <a:pt x="1470" y="750"/>
                  </a:lnTo>
                  <a:lnTo>
                    <a:pt x="1472" y="750"/>
                  </a:lnTo>
                  <a:lnTo>
                    <a:pt x="1472" y="748"/>
                  </a:lnTo>
                  <a:lnTo>
                    <a:pt x="1475" y="748"/>
                  </a:lnTo>
                  <a:lnTo>
                    <a:pt x="1475" y="750"/>
                  </a:lnTo>
                  <a:lnTo>
                    <a:pt x="1475" y="755"/>
                  </a:lnTo>
                  <a:lnTo>
                    <a:pt x="1475" y="760"/>
                  </a:lnTo>
                  <a:lnTo>
                    <a:pt x="1477" y="760"/>
                  </a:lnTo>
                  <a:lnTo>
                    <a:pt x="1477" y="763"/>
                  </a:lnTo>
                  <a:lnTo>
                    <a:pt x="1482" y="763"/>
                  </a:lnTo>
                  <a:lnTo>
                    <a:pt x="1482" y="763"/>
                  </a:lnTo>
                  <a:lnTo>
                    <a:pt x="1479" y="765"/>
                  </a:lnTo>
                  <a:lnTo>
                    <a:pt x="1479" y="765"/>
                  </a:lnTo>
                  <a:lnTo>
                    <a:pt x="1479" y="765"/>
                  </a:lnTo>
                  <a:lnTo>
                    <a:pt x="1482" y="765"/>
                  </a:lnTo>
                  <a:lnTo>
                    <a:pt x="1482" y="765"/>
                  </a:lnTo>
                  <a:lnTo>
                    <a:pt x="1482" y="765"/>
                  </a:lnTo>
                  <a:lnTo>
                    <a:pt x="1482" y="765"/>
                  </a:lnTo>
                  <a:lnTo>
                    <a:pt x="1484" y="768"/>
                  </a:lnTo>
                  <a:lnTo>
                    <a:pt x="1489" y="770"/>
                  </a:lnTo>
                  <a:lnTo>
                    <a:pt x="1489" y="770"/>
                  </a:lnTo>
                  <a:lnTo>
                    <a:pt x="1487" y="770"/>
                  </a:lnTo>
                  <a:lnTo>
                    <a:pt x="1487" y="772"/>
                  </a:lnTo>
                  <a:lnTo>
                    <a:pt x="1487" y="772"/>
                  </a:lnTo>
                  <a:lnTo>
                    <a:pt x="1489" y="772"/>
                  </a:lnTo>
                  <a:lnTo>
                    <a:pt x="1487" y="775"/>
                  </a:lnTo>
                  <a:lnTo>
                    <a:pt x="1487" y="775"/>
                  </a:lnTo>
                  <a:lnTo>
                    <a:pt x="1484" y="777"/>
                  </a:lnTo>
                  <a:lnTo>
                    <a:pt x="1484" y="777"/>
                  </a:lnTo>
                  <a:lnTo>
                    <a:pt x="1487" y="777"/>
                  </a:lnTo>
                  <a:lnTo>
                    <a:pt x="1489" y="777"/>
                  </a:lnTo>
                  <a:lnTo>
                    <a:pt x="1489" y="775"/>
                  </a:lnTo>
                  <a:lnTo>
                    <a:pt x="1492" y="775"/>
                  </a:lnTo>
                  <a:lnTo>
                    <a:pt x="1492" y="775"/>
                  </a:lnTo>
                  <a:lnTo>
                    <a:pt x="1494" y="775"/>
                  </a:lnTo>
                  <a:lnTo>
                    <a:pt x="1497" y="775"/>
                  </a:lnTo>
                  <a:lnTo>
                    <a:pt x="1499" y="775"/>
                  </a:lnTo>
                  <a:lnTo>
                    <a:pt x="1499" y="777"/>
                  </a:lnTo>
                  <a:lnTo>
                    <a:pt x="1499" y="777"/>
                  </a:lnTo>
                  <a:lnTo>
                    <a:pt x="1499" y="777"/>
                  </a:lnTo>
                  <a:lnTo>
                    <a:pt x="1501" y="780"/>
                  </a:lnTo>
                  <a:lnTo>
                    <a:pt x="1499" y="777"/>
                  </a:lnTo>
                  <a:lnTo>
                    <a:pt x="1499" y="775"/>
                  </a:lnTo>
                  <a:lnTo>
                    <a:pt x="1499" y="775"/>
                  </a:lnTo>
                  <a:lnTo>
                    <a:pt x="1501" y="772"/>
                  </a:lnTo>
                  <a:lnTo>
                    <a:pt x="1499" y="772"/>
                  </a:lnTo>
                  <a:lnTo>
                    <a:pt x="1499" y="772"/>
                  </a:lnTo>
                  <a:lnTo>
                    <a:pt x="1499" y="770"/>
                  </a:lnTo>
                  <a:lnTo>
                    <a:pt x="1501" y="770"/>
                  </a:lnTo>
                  <a:lnTo>
                    <a:pt x="1504" y="770"/>
                  </a:lnTo>
                  <a:lnTo>
                    <a:pt x="1509" y="770"/>
                  </a:lnTo>
                  <a:lnTo>
                    <a:pt x="1509" y="772"/>
                  </a:lnTo>
                  <a:lnTo>
                    <a:pt x="1514" y="772"/>
                  </a:lnTo>
                  <a:lnTo>
                    <a:pt x="1516" y="772"/>
                  </a:lnTo>
                  <a:lnTo>
                    <a:pt x="1518" y="772"/>
                  </a:lnTo>
                  <a:lnTo>
                    <a:pt x="1521" y="772"/>
                  </a:lnTo>
                  <a:lnTo>
                    <a:pt x="1521" y="772"/>
                  </a:lnTo>
                  <a:lnTo>
                    <a:pt x="1523" y="775"/>
                  </a:lnTo>
                  <a:lnTo>
                    <a:pt x="1523" y="782"/>
                  </a:lnTo>
                  <a:lnTo>
                    <a:pt x="1528" y="792"/>
                  </a:lnTo>
                  <a:lnTo>
                    <a:pt x="1531" y="802"/>
                  </a:lnTo>
                  <a:lnTo>
                    <a:pt x="1531" y="804"/>
                  </a:lnTo>
                  <a:lnTo>
                    <a:pt x="1533" y="816"/>
                  </a:lnTo>
                  <a:lnTo>
                    <a:pt x="1536" y="819"/>
                  </a:lnTo>
                  <a:lnTo>
                    <a:pt x="1536" y="824"/>
                  </a:lnTo>
                  <a:lnTo>
                    <a:pt x="1536" y="824"/>
                  </a:lnTo>
                  <a:lnTo>
                    <a:pt x="1536" y="826"/>
                  </a:lnTo>
                  <a:lnTo>
                    <a:pt x="1536" y="828"/>
                  </a:lnTo>
                  <a:lnTo>
                    <a:pt x="1538" y="831"/>
                  </a:lnTo>
                  <a:lnTo>
                    <a:pt x="1540" y="841"/>
                  </a:lnTo>
                  <a:lnTo>
                    <a:pt x="1545" y="848"/>
                  </a:lnTo>
                  <a:lnTo>
                    <a:pt x="1550" y="855"/>
                  </a:lnTo>
                  <a:lnTo>
                    <a:pt x="1553" y="860"/>
                  </a:lnTo>
                  <a:lnTo>
                    <a:pt x="1553" y="865"/>
                  </a:lnTo>
                  <a:lnTo>
                    <a:pt x="1555" y="870"/>
                  </a:lnTo>
                  <a:lnTo>
                    <a:pt x="1555" y="870"/>
                  </a:lnTo>
                  <a:lnTo>
                    <a:pt x="1553" y="870"/>
                  </a:lnTo>
                  <a:lnTo>
                    <a:pt x="1553" y="867"/>
                  </a:lnTo>
                  <a:lnTo>
                    <a:pt x="1553" y="867"/>
                  </a:lnTo>
                  <a:lnTo>
                    <a:pt x="1553" y="867"/>
                  </a:lnTo>
                  <a:lnTo>
                    <a:pt x="1553" y="867"/>
                  </a:lnTo>
                  <a:lnTo>
                    <a:pt x="1550" y="865"/>
                  </a:lnTo>
                  <a:lnTo>
                    <a:pt x="1550" y="865"/>
                  </a:lnTo>
                  <a:lnTo>
                    <a:pt x="1550" y="860"/>
                  </a:lnTo>
                  <a:lnTo>
                    <a:pt x="1548" y="858"/>
                  </a:lnTo>
                  <a:lnTo>
                    <a:pt x="1543" y="853"/>
                  </a:lnTo>
                  <a:lnTo>
                    <a:pt x="1543" y="853"/>
                  </a:lnTo>
                  <a:lnTo>
                    <a:pt x="1543" y="853"/>
                  </a:lnTo>
                  <a:lnTo>
                    <a:pt x="1540" y="853"/>
                  </a:lnTo>
                  <a:lnTo>
                    <a:pt x="1540" y="850"/>
                  </a:lnTo>
                  <a:lnTo>
                    <a:pt x="1540" y="850"/>
                  </a:lnTo>
                  <a:lnTo>
                    <a:pt x="1543" y="850"/>
                  </a:lnTo>
                  <a:lnTo>
                    <a:pt x="1543" y="850"/>
                  </a:lnTo>
                  <a:lnTo>
                    <a:pt x="1543" y="850"/>
                  </a:lnTo>
                  <a:lnTo>
                    <a:pt x="1543" y="848"/>
                  </a:lnTo>
                  <a:lnTo>
                    <a:pt x="1543" y="848"/>
                  </a:lnTo>
                  <a:lnTo>
                    <a:pt x="1543" y="848"/>
                  </a:lnTo>
                  <a:lnTo>
                    <a:pt x="1543" y="848"/>
                  </a:lnTo>
                  <a:lnTo>
                    <a:pt x="1540" y="848"/>
                  </a:lnTo>
                  <a:lnTo>
                    <a:pt x="1540" y="846"/>
                  </a:lnTo>
                  <a:lnTo>
                    <a:pt x="1540" y="843"/>
                  </a:lnTo>
                  <a:lnTo>
                    <a:pt x="1540" y="843"/>
                  </a:lnTo>
                  <a:lnTo>
                    <a:pt x="1540" y="843"/>
                  </a:lnTo>
                  <a:lnTo>
                    <a:pt x="1540" y="841"/>
                  </a:lnTo>
                  <a:lnTo>
                    <a:pt x="1538" y="838"/>
                  </a:lnTo>
                  <a:lnTo>
                    <a:pt x="1538" y="836"/>
                  </a:lnTo>
                  <a:lnTo>
                    <a:pt x="1538" y="831"/>
                  </a:lnTo>
                  <a:lnTo>
                    <a:pt x="1536" y="828"/>
                  </a:lnTo>
                  <a:lnTo>
                    <a:pt x="1533" y="826"/>
                  </a:lnTo>
                  <a:lnTo>
                    <a:pt x="1533" y="826"/>
                  </a:lnTo>
                  <a:lnTo>
                    <a:pt x="1533" y="826"/>
                  </a:lnTo>
                  <a:lnTo>
                    <a:pt x="1536" y="826"/>
                  </a:lnTo>
                  <a:lnTo>
                    <a:pt x="1536" y="826"/>
                  </a:lnTo>
                  <a:lnTo>
                    <a:pt x="1533" y="824"/>
                  </a:lnTo>
                  <a:lnTo>
                    <a:pt x="1533" y="819"/>
                  </a:lnTo>
                  <a:lnTo>
                    <a:pt x="1533" y="816"/>
                  </a:lnTo>
                  <a:lnTo>
                    <a:pt x="1533" y="814"/>
                  </a:lnTo>
                  <a:lnTo>
                    <a:pt x="1533" y="814"/>
                  </a:lnTo>
                  <a:lnTo>
                    <a:pt x="1531" y="811"/>
                  </a:lnTo>
                  <a:lnTo>
                    <a:pt x="1531" y="809"/>
                  </a:lnTo>
                  <a:lnTo>
                    <a:pt x="1531" y="804"/>
                  </a:lnTo>
                  <a:lnTo>
                    <a:pt x="1531" y="804"/>
                  </a:lnTo>
                  <a:lnTo>
                    <a:pt x="1528" y="804"/>
                  </a:lnTo>
                  <a:lnTo>
                    <a:pt x="1528" y="802"/>
                  </a:lnTo>
                  <a:lnTo>
                    <a:pt x="1531" y="802"/>
                  </a:lnTo>
                  <a:lnTo>
                    <a:pt x="1531" y="802"/>
                  </a:lnTo>
                  <a:lnTo>
                    <a:pt x="1528" y="799"/>
                  </a:lnTo>
                  <a:lnTo>
                    <a:pt x="1528" y="799"/>
                  </a:lnTo>
                  <a:lnTo>
                    <a:pt x="1528" y="799"/>
                  </a:lnTo>
                  <a:lnTo>
                    <a:pt x="1526" y="792"/>
                  </a:lnTo>
                  <a:lnTo>
                    <a:pt x="1526" y="792"/>
                  </a:lnTo>
                  <a:lnTo>
                    <a:pt x="1526" y="789"/>
                  </a:lnTo>
                  <a:lnTo>
                    <a:pt x="1526" y="789"/>
                  </a:lnTo>
                  <a:lnTo>
                    <a:pt x="1523" y="789"/>
                  </a:lnTo>
                  <a:lnTo>
                    <a:pt x="1523" y="792"/>
                  </a:lnTo>
                  <a:lnTo>
                    <a:pt x="1523" y="799"/>
                  </a:lnTo>
                  <a:lnTo>
                    <a:pt x="1523" y="804"/>
                  </a:lnTo>
                  <a:lnTo>
                    <a:pt x="1523" y="804"/>
                  </a:lnTo>
                  <a:lnTo>
                    <a:pt x="1526" y="804"/>
                  </a:lnTo>
                  <a:lnTo>
                    <a:pt x="1526" y="804"/>
                  </a:lnTo>
                  <a:lnTo>
                    <a:pt x="1526" y="804"/>
                  </a:lnTo>
                  <a:lnTo>
                    <a:pt x="1526" y="802"/>
                  </a:lnTo>
                  <a:lnTo>
                    <a:pt x="1528" y="802"/>
                  </a:lnTo>
                  <a:lnTo>
                    <a:pt x="1528" y="804"/>
                  </a:lnTo>
                  <a:lnTo>
                    <a:pt x="1528" y="807"/>
                  </a:lnTo>
                  <a:lnTo>
                    <a:pt x="1528" y="809"/>
                  </a:lnTo>
                  <a:lnTo>
                    <a:pt x="1528" y="809"/>
                  </a:lnTo>
                  <a:lnTo>
                    <a:pt x="1528" y="809"/>
                  </a:lnTo>
                  <a:lnTo>
                    <a:pt x="1528" y="809"/>
                  </a:lnTo>
                  <a:lnTo>
                    <a:pt x="1526" y="809"/>
                  </a:lnTo>
                  <a:lnTo>
                    <a:pt x="1523" y="809"/>
                  </a:lnTo>
                  <a:lnTo>
                    <a:pt x="1523" y="807"/>
                  </a:lnTo>
                  <a:lnTo>
                    <a:pt x="1523" y="807"/>
                  </a:lnTo>
                  <a:lnTo>
                    <a:pt x="1521" y="804"/>
                  </a:lnTo>
                  <a:lnTo>
                    <a:pt x="1518" y="802"/>
                  </a:lnTo>
                  <a:lnTo>
                    <a:pt x="1518" y="802"/>
                  </a:lnTo>
                  <a:lnTo>
                    <a:pt x="1518" y="804"/>
                  </a:lnTo>
                  <a:lnTo>
                    <a:pt x="1518" y="804"/>
                  </a:lnTo>
                  <a:lnTo>
                    <a:pt x="1518" y="804"/>
                  </a:lnTo>
                  <a:lnTo>
                    <a:pt x="1518" y="807"/>
                  </a:lnTo>
                  <a:lnTo>
                    <a:pt x="1518" y="807"/>
                  </a:lnTo>
                  <a:lnTo>
                    <a:pt x="1518" y="809"/>
                  </a:lnTo>
                  <a:lnTo>
                    <a:pt x="1518" y="811"/>
                  </a:lnTo>
                  <a:lnTo>
                    <a:pt x="1521" y="811"/>
                  </a:lnTo>
                  <a:lnTo>
                    <a:pt x="1521" y="814"/>
                  </a:lnTo>
                  <a:lnTo>
                    <a:pt x="1523" y="814"/>
                  </a:lnTo>
                  <a:lnTo>
                    <a:pt x="1523" y="816"/>
                  </a:lnTo>
                  <a:lnTo>
                    <a:pt x="1523" y="816"/>
                  </a:lnTo>
                  <a:lnTo>
                    <a:pt x="1526" y="819"/>
                  </a:lnTo>
                  <a:lnTo>
                    <a:pt x="1526" y="821"/>
                  </a:lnTo>
                  <a:lnTo>
                    <a:pt x="1526" y="819"/>
                  </a:lnTo>
                  <a:lnTo>
                    <a:pt x="1526" y="819"/>
                  </a:lnTo>
                  <a:lnTo>
                    <a:pt x="1526" y="819"/>
                  </a:lnTo>
                  <a:lnTo>
                    <a:pt x="1526" y="819"/>
                  </a:lnTo>
                  <a:lnTo>
                    <a:pt x="1526" y="819"/>
                  </a:lnTo>
                  <a:lnTo>
                    <a:pt x="1526" y="816"/>
                  </a:lnTo>
                  <a:lnTo>
                    <a:pt x="1526" y="814"/>
                  </a:lnTo>
                  <a:lnTo>
                    <a:pt x="1526" y="814"/>
                  </a:lnTo>
                  <a:lnTo>
                    <a:pt x="1528" y="816"/>
                  </a:lnTo>
                  <a:lnTo>
                    <a:pt x="1526" y="821"/>
                  </a:lnTo>
                  <a:lnTo>
                    <a:pt x="1528" y="824"/>
                  </a:lnTo>
                  <a:lnTo>
                    <a:pt x="1531" y="826"/>
                  </a:lnTo>
                  <a:lnTo>
                    <a:pt x="1531" y="828"/>
                  </a:lnTo>
                  <a:lnTo>
                    <a:pt x="1531" y="828"/>
                  </a:lnTo>
                  <a:lnTo>
                    <a:pt x="1533" y="838"/>
                  </a:lnTo>
                  <a:lnTo>
                    <a:pt x="1536" y="841"/>
                  </a:lnTo>
                  <a:lnTo>
                    <a:pt x="1536" y="841"/>
                  </a:lnTo>
                  <a:lnTo>
                    <a:pt x="1536" y="843"/>
                  </a:lnTo>
                  <a:lnTo>
                    <a:pt x="1536" y="846"/>
                  </a:lnTo>
                  <a:lnTo>
                    <a:pt x="1536" y="846"/>
                  </a:lnTo>
                  <a:lnTo>
                    <a:pt x="1533" y="846"/>
                  </a:lnTo>
                  <a:lnTo>
                    <a:pt x="1533" y="843"/>
                  </a:lnTo>
                  <a:lnTo>
                    <a:pt x="1531" y="841"/>
                  </a:lnTo>
                  <a:lnTo>
                    <a:pt x="1531" y="841"/>
                  </a:lnTo>
                  <a:lnTo>
                    <a:pt x="1531" y="841"/>
                  </a:lnTo>
                  <a:lnTo>
                    <a:pt x="1531" y="838"/>
                  </a:lnTo>
                  <a:lnTo>
                    <a:pt x="1531" y="838"/>
                  </a:lnTo>
                  <a:lnTo>
                    <a:pt x="1531" y="838"/>
                  </a:lnTo>
                  <a:lnTo>
                    <a:pt x="1531" y="836"/>
                  </a:lnTo>
                  <a:lnTo>
                    <a:pt x="1531" y="836"/>
                  </a:lnTo>
                  <a:lnTo>
                    <a:pt x="1528" y="833"/>
                  </a:lnTo>
                  <a:lnTo>
                    <a:pt x="1528" y="833"/>
                  </a:lnTo>
                  <a:lnTo>
                    <a:pt x="1528" y="833"/>
                  </a:lnTo>
                  <a:lnTo>
                    <a:pt x="1528" y="831"/>
                  </a:lnTo>
                  <a:lnTo>
                    <a:pt x="1528" y="831"/>
                  </a:lnTo>
                  <a:lnTo>
                    <a:pt x="1526" y="831"/>
                  </a:lnTo>
                  <a:lnTo>
                    <a:pt x="1526" y="828"/>
                  </a:lnTo>
                  <a:lnTo>
                    <a:pt x="1526" y="828"/>
                  </a:lnTo>
                  <a:lnTo>
                    <a:pt x="1526" y="826"/>
                  </a:lnTo>
                  <a:lnTo>
                    <a:pt x="1523" y="826"/>
                  </a:lnTo>
                  <a:lnTo>
                    <a:pt x="1523" y="826"/>
                  </a:lnTo>
                  <a:lnTo>
                    <a:pt x="1521" y="826"/>
                  </a:lnTo>
                  <a:lnTo>
                    <a:pt x="1523" y="826"/>
                  </a:lnTo>
                  <a:lnTo>
                    <a:pt x="1523" y="826"/>
                  </a:lnTo>
                  <a:lnTo>
                    <a:pt x="1523" y="828"/>
                  </a:lnTo>
                  <a:lnTo>
                    <a:pt x="1523" y="831"/>
                  </a:lnTo>
                  <a:lnTo>
                    <a:pt x="1526" y="833"/>
                  </a:lnTo>
                  <a:lnTo>
                    <a:pt x="1526" y="833"/>
                  </a:lnTo>
                  <a:lnTo>
                    <a:pt x="1523" y="833"/>
                  </a:lnTo>
                  <a:lnTo>
                    <a:pt x="1526" y="836"/>
                  </a:lnTo>
                  <a:lnTo>
                    <a:pt x="1526" y="836"/>
                  </a:lnTo>
                  <a:lnTo>
                    <a:pt x="1528" y="838"/>
                  </a:lnTo>
                  <a:lnTo>
                    <a:pt x="1528" y="838"/>
                  </a:lnTo>
                  <a:lnTo>
                    <a:pt x="1523" y="836"/>
                  </a:lnTo>
                  <a:lnTo>
                    <a:pt x="1521" y="836"/>
                  </a:lnTo>
                  <a:lnTo>
                    <a:pt x="1521" y="836"/>
                  </a:lnTo>
                  <a:lnTo>
                    <a:pt x="1518" y="833"/>
                  </a:lnTo>
                  <a:lnTo>
                    <a:pt x="1516" y="831"/>
                  </a:lnTo>
                  <a:lnTo>
                    <a:pt x="1516" y="831"/>
                  </a:lnTo>
                  <a:lnTo>
                    <a:pt x="1516" y="831"/>
                  </a:lnTo>
                  <a:lnTo>
                    <a:pt x="1514" y="831"/>
                  </a:lnTo>
                  <a:lnTo>
                    <a:pt x="1514" y="828"/>
                  </a:lnTo>
                  <a:lnTo>
                    <a:pt x="1511" y="828"/>
                  </a:lnTo>
                  <a:lnTo>
                    <a:pt x="1511" y="826"/>
                  </a:lnTo>
                  <a:lnTo>
                    <a:pt x="1506" y="826"/>
                  </a:lnTo>
                  <a:lnTo>
                    <a:pt x="1509" y="826"/>
                  </a:lnTo>
                  <a:lnTo>
                    <a:pt x="1509" y="826"/>
                  </a:lnTo>
                  <a:lnTo>
                    <a:pt x="1509" y="824"/>
                  </a:lnTo>
                  <a:lnTo>
                    <a:pt x="1506" y="824"/>
                  </a:lnTo>
                  <a:lnTo>
                    <a:pt x="1506" y="824"/>
                  </a:lnTo>
                  <a:lnTo>
                    <a:pt x="1506" y="826"/>
                  </a:lnTo>
                  <a:lnTo>
                    <a:pt x="1506" y="826"/>
                  </a:lnTo>
                  <a:lnTo>
                    <a:pt x="1506" y="826"/>
                  </a:lnTo>
                  <a:lnTo>
                    <a:pt x="1509" y="828"/>
                  </a:lnTo>
                  <a:lnTo>
                    <a:pt x="1509" y="828"/>
                  </a:lnTo>
                  <a:lnTo>
                    <a:pt x="1511" y="828"/>
                  </a:lnTo>
                  <a:lnTo>
                    <a:pt x="1511" y="831"/>
                  </a:lnTo>
                  <a:lnTo>
                    <a:pt x="1514" y="833"/>
                  </a:lnTo>
                  <a:lnTo>
                    <a:pt x="1514" y="833"/>
                  </a:lnTo>
                  <a:lnTo>
                    <a:pt x="1516" y="836"/>
                  </a:lnTo>
                  <a:lnTo>
                    <a:pt x="1516" y="836"/>
                  </a:lnTo>
                  <a:lnTo>
                    <a:pt x="1516" y="838"/>
                  </a:lnTo>
                  <a:lnTo>
                    <a:pt x="1518" y="838"/>
                  </a:lnTo>
                  <a:lnTo>
                    <a:pt x="1516" y="838"/>
                  </a:lnTo>
                  <a:lnTo>
                    <a:pt x="1516" y="838"/>
                  </a:lnTo>
                  <a:lnTo>
                    <a:pt x="1514" y="838"/>
                  </a:lnTo>
                  <a:lnTo>
                    <a:pt x="1511" y="841"/>
                  </a:lnTo>
                  <a:lnTo>
                    <a:pt x="1511" y="841"/>
                  </a:lnTo>
                  <a:lnTo>
                    <a:pt x="1514" y="841"/>
                  </a:lnTo>
                  <a:lnTo>
                    <a:pt x="1514" y="841"/>
                  </a:lnTo>
                  <a:lnTo>
                    <a:pt x="1511" y="841"/>
                  </a:lnTo>
                  <a:lnTo>
                    <a:pt x="1509" y="841"/>
                  </a:lnTo>
                  <a:lnTo>
                    <a:pt x="1509" y="841"/>
                  </a:lnTo>
                  <a:lnTo>
                    <a:pt x="1506" y="838"/>
                  </a:lnTo>
                  <a:lnTo>
                    <a:pt x="1506" y="838"/>
                  </a:lnTo>
                  <a:lnTo>
                    <a:pt x="1504" y="836"/>
                  </a:lnTo>
                  <a:lnTo>
                    <a:pt x="1504" y="836"/>
                  </a:lnTo>
                  <a:lnTo>
                    <a:pt x="1501" y="836"/>
                  </a:lnTo>
                  <a:lnTo>
                    <a:pt x="1501" y="833"/>
                  </a:lnTo>
                  <a:lnTo>
                    <a:pt x="1501" y="833"/>
                  </a:lnTo>
                  <a:lnTo>
                    <a:pt x="1501" y="836"/>
                  </a:lnTo>
                  <a:lnTo>
                    <a:pt x="1501" y="836"/>
                  </a:lnTo>
                  <a:lnTo>
                    <a:pt x="1501" y="836"/>
                  </a:lnTo>
                  <a:lnTo>
                    <a:pt x="1501" y="836"/>
                  </a:lnTo>
                  <a:lnTo>
                    <a:pt x="1504" y="838"/>
                  </a:lnTo>
                  <a:lnTo>
                    <a:pt x="1504" y="838"/>
                  </a:lnTo>
                  <a:lnTo>
                    <a:pt x="1506" y="841"/>
                  </a:lnTo>
                  <a:lnTo>
                    <a:pt x="1509" y="843"/>
                  </a:lnTo>
                  <a:lnTo>
                    <a:pt x="1509" y="843"/>
                  </a:lnTo>
                  <a:lnTo>
                    <a:pt x="1506" y="843"/>
                  </a:lnTo>
                  <a:lnTo>
                    <a:pt x="1504" y="843"/>
                  </a:lnTo>
                  <a:lnTo>
                    <a:pt x="1499" y="841"/>
                  </a:lnTo>
                  <a:lnTo>
                    <a:pt x="1497" y="841"/>
                  </a:lnTo>
                  <a:lnTo>
                    <a:pt x="1494" y="838"/>
                  </a:lnTo>
                  <a:lnTo>
                    <a:pt x="1494" y="836"/>
                  </a:lnTo>
                  <a:lnTo>
                    <a:pt x="1492" y="836"/>
                  </a:lnTo>
                  <a:lnTo>
                    <a:pt x="1492" y="836"/>
                  </a:lnTo>
                  <a:lnTo>
                    <a:pt x="1489" y="836"/>
                  </a:lnTo>
                  <a:lnTo>
                    <a:pt x="1489" y="833"/>
                  </a:lnTo>
                  <a:lnTo>
                    <a:pt x="1489" y="836"/>
                  </a:lnTo>
                  <a:lnTo>
                    <a:pt x="1489" y="838"/>
                  </a:lnTo>
                  <a:lnTo>
                    <a:pt x="1492" y="838"/>
                  </a:lnTo>
                  <a:lnTo>
                    <a:pt x="1494" y="838"/>
                  </a:lnTo>
                  <a:lnTo>
                    <a:pt x="1494" y="841"/>
                  </a:lnTo>
                  <a:lnTo>
                    <a:pt x="1494" y="841"/>
                  </a:lnTo>
                  <a:lnTo>
                    <a:pt x="1497" y="843"/>
                  </a:lnTo>
                  <a:lnTo>
                    <a:pt x="1499" y="843"/>
                  </a:lnTo>
                  <a:lnTo>
                    <a:pt x="1499" y="843"/>
                  </a:lnTo>
                  <a:lnTo>
                    <a:pt x="1499" y="843"/>
                  </a:lnTo>
                  <a:lnTo>
                    <a:pt x="1494" y="846"/>
                  </a:lnTo>
                  <a:lnTo>
                    <a:pt x="1492" y="846"/>
                  </a:lnTo>
                  <a:lnTo>
                    <a:pt x="1492" y="846"/>
                  </a:lnTo>
                  <a:lnTo>
                    <a:pt x="1492" y="846"/>
                  </a:lnTo>
                  <a:lnTo>
                    <a:pt x="1492" y="846"/>
                  </a:lnTo>
                  <a:lnTo>
                    <a:pt x="1492" y="846"/>
                  </a:lnTo>
                  <a:lnTo>
                    <a:pt x="1492" y="848"/>
                  </a:lnTo>
                  <a:lnTo>
                    <a:pt x="1489" y="850"/>
                  </a:lnTo>
                  <a:lnTo>
                    <a:pt x="1487" y="850"/>
                  </a:lnTo>
                  <a:lnTo>
                    <a:pt x="1484" y="850"/>
                  </a:lnTo>
                  <a:lnTo>
                    <a:pt x="1482" y="850"/>
                  </a:lnTo>
                  <a:lnTo>
                    <a:pt x="1482" y="850"/>
                  </a:lnTo>
                  <a:lnTo>
                    <a:pt x="1479" y="850"/>
                  </a:lnTo>
                  <a:lnTo>
                    <a:pt x="1477" y="848"/>
                  </a:lnTo>
                  <a:lnTo>
                    <a:pt x="1477" y="846"/>
                  </a:lnTo>
                  <a:lnTo>
                    <a:pt x="1477" y="848"/>
                  </a:lnTo>
                  <a:lnTo>
                    <a:pt x="1475" y="848"/>
                  </a:lnTo>
                  <a:lnTo>
                    <a:pt x="1472" y="848"/>
                  </a:lnTo>
                  <a:lnTo>
                    <a:pt x="1472" y="843"/>
                  </a:lnTo>
                  <a:lnTo>
                    <a:pt x="1470" y="838"/>
                  </a:lnTo>
                  <a:lnTo>
                    <a:pt x="1470" y="836"/>
                  </a:lnTo>
                  <a:lnTo>
                    <a:pt x="1472" y="833"/>
                  </a:lnTo>
                  <a:lnTo>
                    <a:pt x="1472" y="831"/>
                  </a:lnTo>
                  <a:lnTo>
                    <a:pt x="1472" y="831"/>
                  </a:lnTo>
                  <a:lnTo>
                    <a:pt x="1472" y="828"/>
                  </a:lnTo>
                  <a:lnTo>
                    <a:pt x="1475" y="826"/>
                  </a:lnTo>
                  <a:lnTo>
                    <a:pt x="1472" y="826"/>
                  </a:lnTo>
                  <a:lnTo>
                    <a:pt x="1472" y="824"/>
                  </a:lnTo>
                  <a:lnTo>
                    <a:pt x="1470" y="824"/>
                  </a:lnTo>
                  <a:lnTo>
                    <a:pt x="1470" y="826"/>
                  </a:lnTo>
                  <a:lnTo>
                    <a:pt x="1472" y="826"/>
                  </a:lnTo>
                  <a:lnTo>
                    <a:pt x="1472" y="828"/>
                  </a:lnTo>
                  <a:lnTo>
                    <a:pt x="1472" y="828"/>
                  </a:lnTo>
                  <a:lnTo>
                    <a:pt x="1472" y="828"/>
                  </a:lnTo>
                  <a:lnTo>
                    <a:pt x="1470" y="831"/>
                  </a:lnTo>
                  <a:lnTo>
                    <a:pt x="1470" y="831"/>
                  </a:lnTo>
                  <a:lnTo>
                    <a:pt x="1470" y="833"/>
                  </a:lnTo>
                  <a:lnTo>
                    <a:pt x="1467" y="836"/>
                  </a:lnTo>
                  <a:lnTo>
                    <a:pt x="1467" y="841"/>
                  </a:lnTo>
                  <a:lnTo>
                    <a:pt x="1470" y="843"/>
                  </a:lnTo>
                  <a:lnTo>
                    <a:pt x="1470" y="843"/>
                  </a:lnTo>
                  <a:lnTo>
                    <a:pt x="1470" y="846"/>
                  </a:lnTo>
                  <a:lnTo>
                    <a:pt x="1470" y="848"/>
                  </a:lnTo>
                  <a:lnTo>
                    <a:pt x="1472" y="848"/>
                  </a:lnTo>
                  <a:lnTo>
                    <a:pt x="1472" y="848"/>
                  </a:lnTo>
                  <a:lnTo>
                    <a:pt x="1472" y="850"/>
                  </a:lnTo>
                  <a:lnTo>
                    <a:pt x="1472" y="850"/>
                  </a:lnTo>
                  <a:lnTo>
                    <a:pt x="1472" y="850"/>
                  </a:lnTo>
                  <a:lnTo>
                    <a:pt x="1472" y="850"/>
                  </a:lnTo>
                  <a:lnTo>
                    <a:pt x="1472" y="853"/>
                  </a:lnTo>
                  <a:lnTo>
                    <a:pt x="1470" y="855"/>
                  </a:lnTo>
                  <a:lnTo>
                    <a:pt x="1470" y="858"/>
                  </a:lnTo>
                  <a:lnTo>
                    <a:pt x="1477" y="858"/>
                  </a:lnTo>
                  <a:lnTo>
                    <a:pt x="1479" y="858"/>
                  </a:lnTo>
                  <a:lnTo>
                    <a:pt x="1482" y="858"/>
                  </a:lnTo>
                  <a:lnTo>
                    <a:pt x="1482" y="858"/>
                  </a:lnTo>
                  <a:lnTo>
                    <a:pt x="1484" y="855"/>
                  </a:lnTo>
                  <a:lnTo>
                    <a:pt x="1489" y="855"/>
                  </a:lnTo>
                  <a:lnTo>
                    <a:pt x="1492" y="853"/>
                  </a:lnTo>
                  <a:lnTo>
                    <a:pt x="1494" y="855"/>
                  </a:lnTo>
                  <a:lnTo>
                    <a:pt x="1494" y="855"/>
                  </a:lnTo>
                  <a:lnTo>
                    <a:pt x="1494" y="855"/>
                  </a:lnTo>
                  <a:lnTo>
                    <a:pt x="1494" y="858"/>
                  </a:lnTo>
                  <a:lnTo>
                    <a:pt x="1494" y="858"/>
                  </a:lnTo>
                  <a:lnTo>
                    <a:pt x="1494" y="858"/>
                  </a:lnTo>
                  <a:lnTo>
                    <a:pt x="1494" y="858"/>
                  </a:lnTo>
                  <a:lnTo>
                    <a:pt x="1497" y="858"/>
                  </a:lnTo>
                  <a:lnTo>
                    <a:pt x="1497" y="858"/>
                  </a:lnTo>
                  <a:lnTo>
                    <a:pt x="1499" y="858"/>
                  </a:lnTo>
                  <a:lnTo>
                    <a:pt x="1501" y="858"/>
                  </a:lnTo>
                  <a:lnTo>
                    <a:pt x="1504" y="858"/>
                  </a:lnTo>
                  <a:lnTo>
                    <a:pt x="1501" y="858"/>
                  </a:lnTo>
                  <a:lnTo>
                    <a:pt x="1501" y="858"/>
                  </a:lnTo>
                  <a:lnTo>
                    <a:pt x="1499" y="855"/>
                  </a:lnTo>
                  <a:lnTo>
                    <a:pt x="1501" y="855"/>
                  </a:lnTo>
                  <a:lnTo>
                    <a:pt x="1509" y="853"/>
                  </a:lnTo>
                  <a:lnTo>
                    <a:pt x="1514" y="853"/>
                  </a:lnTo>
                  <a:lnTo>
                    <a:pt x="1514" y="853"/>
                  </a:lnTo>
                  <a:lnTo>
                    <a:pt x="1516" y="853"/>
                  </a:lnTo>
                  <a:lnTo>
                    <a:pt x="1518" y="853"/>
                  </a:lnTo>
                  <a:lnTo>
                    <a:pt x="1518" y="855"/>
                  </a:lnTo>
                  <a:lnTo>
                    <a:pt x="1518" y="855"/>
                  </a:lnTo>
                  <a:lnTo>
                    <a:pt x="1518" y="855"/>
                  </a:lnTo>
                  <a:lnTo>
                    <a:pt x="1516" y="855"/>
                  </a:lnTo>
                  <a:lnTo>
                    <a:pt x="1516" y="860"/>
                  </a:lnTo>
                  <a:lnTo>
                    <a:pt x="1518" y="858"/>
                  </a:lnTo>
                  <a:lnTo>
                    <a:pt x="1518" y="858"/>
                  </a:lnTo>
                  <a:lnTo>
                    <a:pt x="1518" y="860"/>
                  </a:lnTo>
                  <a:lnTo>
                    <a:pt x="1518" y="863"/>
                  </a:lnTo>
                  <a:lnTo>
                    <a:pt x="1516" y="863"/>
                  </a:lnTo>
                  <a:lnTo>
                    <a:pt x="1516" y="863"/>
                  </a:lnTo>
                  <a:lnTo>
                    <a:pt x="1516" y="863"/>
                  </a:lnTo>
                  <a:lnTo>
                    <a:pt x="1516" y="865"/>
                  </a:lnTo>
                  <a:lnTo>
                    <a:pt x="1518" y="867"/>
                  </a:lnTo>
                  <a:lnTo>
                    <a:pt x="1518" y="870"/>
                  </a:lnTo>
                  <a:lnTo>
                    <a:pt x="1516" y="870"/>
                  </a:lnTo>
                  <a:lnTo>
                    <a:pt x="1514" y="870"/>
                  </a:lnTo>
                  <a:lnTo>
                    <a:pt x="1514" y="870"/>
                  </a:lnTo>
                  <a:lnTo>
                    <a:pt x="1514" y="870"/>
                  </a:lnTo>
                  <a:lnTo>
                    <a:pt x="1514" y="872"/>
                  </a:lnTo>
                  <a:lnTo>
                    <a:pt x="1516" y="872"/>
                  </a:lnTo>
                  <a:lnTo>
                    <a:pt x="1516" y="872"/>
                  </a:lnTo>
                  <a:lnTo>
                    <a:pt x="1516" y="872"/>
                  </a:lnTo>
                  <a:lnTo>
                    <a:pt x="1516" y="872"/>
                  </a:lnTo>
                  <a:lnTo>
                    <a:pt x="1518" y="872"/>
                  </a:lnTo>
                  <a:lnTo>
                    <a:pt x="1518" y="872"/>
                  </a:lnTo>
                  <a:lnTo>
                    <a:pt x="1518" y="875"/>
                  </a:lnTo>
                  <a:lnTo>
                    <a:pt x="1518" y="875"/>
                  </a:lnTo>
                  <a:lnTo>
                    <a:pt x="1516" y="875"/>
                  </a:lnTo>
                  <a:lnTo>
                    <a:pt x="1518" y="877"/>
                  </a:lnTo>
                  <a:lnTo>
                    <a:pt x="1518" y="877"/>
                  </a:lnTo>
                  <a:lnTo>
                    <a:pt x="1518" y="877"/>
                  </a:lnTo>
                  <a:lnTo>
                    <a:pt x="1518" y="880"/>
                  </a:lnTo>
                  <a:lnTo>
                    <a:pt x="1516" y="880"/>
                  </a:lnTo>
                  <a:lnTo>
                    <a:pt x="1514" y="877"/>
                  </a:lnTo>
                  <a:lnTo>
                    <a:pt x="1511" y="877"/>
                  </a:lnTo>
                  <a:lnTo>
                    <a:pt x="1514" y="880"/>
                  </a:lnTo>
                  <a:lnTo>
                    <a:pt x="1514" y="880"/>
                  </a:lnTo>
                  <a:lnTo>
                    <a:pt x="1516" y="880"/>
                  </a:lnTo>
                  <a:lnTo>
                    <a:pt x="1518" y="880"/>
                  </a:lnTo>
                  <a:lnTo>
                    <a:pt x="1518" y="880"/>
                  </a:lnTo>
                  <a:lnTo>
                    <a:pt x="1518" y="880"/>
                  </a:lnTo>
                  <a:lnTo>
                    <a:pt x="1518" y="882"/>
                  </a:lnTo>
                  <a:lnTo>
                    <a:pt x="1518" y="882"/>
                  </a:lnTo>
                  <a:lnTo>
                    <a:pt x="1518" y="882"/>
                  </a:lnTo>
                  <a:lnTo>
                    <a:pt x="1521" y="875"/>
                  </a:lnTo>
                  <a:lnTo>
                    <a:pt x="1521" y="872"/>
                  </a:lnTo>
                  <a:lnTo>
                    <a:pt x="1521" y="863"/>
                  </a:lnTo>
                  <a:lnTo>
                    <a:pt x="1523" y="860"/>
                  </a:lnTo>
                  <a:lnTo>
                    <a:pt x="1526" y="860"/>
                  </a:lnTo>
                  <a:lnTo>
                    <a:pt x="1526" y="858"/>
                  </a:lnTo>
                  <a:lnTo>
                    <a:pt x="1526" y="858"/>
                  </a:lnTo>
                  <a:lnTo>
                    <a:pt x="1526" y="860"/>
                  </a:lnTo>
                  <a:lnTo>
                    <a:pt x="1528" y="863"/>
                  </a:lnTo>
                  <a:lnTo>
                    <a:pt x="1531" y="863"/>
                  </a:lnTo>
                  <a:lnTo>
                    <a:pt x="1531" y="863"/>
                  </a:lnTo>
                  <a:lnTo>
                    <a:pt x="1531" y="863"/>
                  </a:lnTo>
                  <a:lnTo>
                    <a:pt x="1531" y="863"/>
                  </a:lnTo>
                  <a:lnTo>
                    <a:pt x="1531" y="860"/>
                  </a:lnTo>
                  <a:lnTo>
                    <a:pt x="1531" y="860"/>
                  </a:lnTo>
                  <a:lnTo>
                    <a:pt x="1528" y="860"/>
                  </a:lnTo>
                  <a:lnTo>
                    <a:pt x="1528" y="858"/>
                  </a:lnTo>
                  <a:lnTo>
                    <a:pt x="1528" y="858"/>
                  </a:lnTo>
                  <a:lnTo>
                    <a:pt x="1528" y="858"/>
                  </a:lnTo>
                  <a:lnTo>
                    <a:pt x="1531" y="858"/>
                  </a:lnTo>
                  <a:lnTo>
                    <a:pt x="1533" y="858"/>
                  </a:lnTo>
                  <a:lnTo>
                    <a:pt x="1533" y="858"/>
                  </a:lnTo>
                  <a:lnTo>
                    <a:pt x="1533" y="858"/>
                  </a:lnTo>
                  <a:lnTo>
                    <a:pt x="1533" y="858"/>
                  </a:lnTo>
                  <a:lnTo>
                    <a:pt x="1531" y="858"/>
                  </a:lnTo>
                  <a:lnTo>
                    <a:pt x="1531" y="858"/>
                  </a:lnTo>
                  <a:lnTo>
                    <a:pt x="1531" y="855"/>
                  </a:lnTo>
                  <a:lnTo>
                    <a:pt x="1531" y="855"/>
                  </a:lnTo>
                  <a:lnTo>
                    <a:pt x="1531" y="855"/>
                  </a:lnTo>
                  <a:lnTo>
                    <a:pt x="1531" y="853"/>
                  </a:lnTo>
                  <a:lnTo>
                    <a:pt x="1533" y="855"/>
                  </a:lnTo>
                  <a:lnTo>
                    <a:pt x="1536" y="858"/>
                  </a:lnTo>
                  <a:lnTo>
                    <a:pt x="1540" y="863"/>
                  </a:lnTo>
                  <a:lnTo>
                    <a:pt x="1540" y="865"/>
                  </a:lnTo>
                  <a:lnTo>
                    <a:pt x="1540" y="865"/>
                  </a:lnTo>
                  <a:lnTo>
                    <a:pt x="1540" y="867"/>
                  </a:lnTo>
                  <a:lnTo>
                    <a:pt x="1540" y="867"/>
                  </a:lnTo>
                  <a:lnTo>
                    <a:pt x="1540" y="870"/>
                  </a:lnTo>
                  <a:lnTo>
                    <a:pt x="1540" y="870"/>
                  </a:lnTo>
                  <a:lnTo>
                    <a:pt x="1540" y="872"/>
                  </a:lnTo>
                  <a:lnTo>
                    <a:pt x="1540" y="872"/>
                  </a:lnTo>
                  <a:lnTo>
                    <a:pt x="1540" y="875"/>
                  </a:lnTo>
                  <a:lnTo>
                    <a:pt x="1540" y="875"/>
                  </a:lnTo>
                  <a:lnTo>
                    <a:pt x="1540" y="877"/>
                  </a:lnTo>
                  <a:lnTo>
                    <a:pt x="1540" y="877"/>
                  </a:lnTo>
                  <a:lnTo>
                    <a:pt x="1538" y="877"/>
                  </a:lnTo>
                  <a:lnTo>
                    <a:pt x="1538" y="877"/>
                  </a:lnTo>
                  <a:lnTo>
                    <a:pt x="1538" y="880"/>
                  </a:lnTo>
                  <a:lnTo>
                    <a:pt x="1538" y="880"/>
                  </a:lnTo>
                  <a:lnTo>
                    <a:pt x="1540" y="882"/>
                  </a:lnTo>
                  <a:lnTo>
                    <a:pt x="1540" y="885"/>
                  </a:lnTo>
                  <a:lnTo>
                    <a:pt x="1538" y="885"/>
                  </a:lnTo>
                  <a:lnTo>
                    <a:pt x="1538" y="885"/>
                  </a:lnTo>
                  <a:lnTo>
                    <a:pt x="1538" y="887"/>
                  </a:lnTo>
                  <a:lnTo>
                    <a:pt x="1538" y="887"/>
                  </a:lnTo>
                  <a:lnTo>
                    <a:pt x="1536" y="887"/>
                  </a:lnTo>
                  <a:lnTo>
                    <a:pt x="1536" y="887"/>
                  </a:lnTo>
                  <a:lnTo>
                    <a:pt x="1536" y="887"/>
                  </a:lnTo>
                  <a:lnTo>
                    <a:pt x="1536" y="889"/>
                  </a:lnTo>
                  <a:lnTo>
                    <a:pt x="1536" y="889"/>
                  </a:lnTo>
                  <a:lnTo>
                    <a:pt x="1536" y="889"/>
                  </a:lnTo>
                  <a:lnTo>
                    <a:pt x="1533" y="889"/>
                  </a:lnTo>
                  <a:lnTo>
                    <a:pt x="1533" y="889"/>
                  </a:lnTo>
                  <a:lnTo>
                    <a:pt x="1533" y="887"/>
                  </a:lnTo>
                  <a:lnTo>
                    <a:pt x="1533" y="887"/>
                  </a:lnTo>
                  <a:lnTo>
                    <a:pt x="1533" y="887"/>
                  </a:lnTo>
                  <a:lnTo>
                    <a:pt x="1533" y="887"/>
                  </a:lnTo>
                  <a:lnTo>
                    <a:pt x="1533" y="887"/>
                  </a:lnTo>
                  <a:lnTo>
                    <a:pt x="1533" y="887"/>
                  </a:lnTo>
                  <a:lnTo>
                    <a:pt x="1531" y="887"/>
                  </a:lnTo>
                  <a:lnTo>
                    <a:pt x="1531" y="887"/>
                  </a:lnTo>
                  <a:lnTo>
                    <a:pt x="1531" y="885"/>
                  </a:lnTo>
                  <a:lnTo>
                    <a:pt x="1528" y="882"/>
                  </a:lnTo>
                  <a:lnTo>
                    <a:pt x="1528" y="885"/>
                  </a:lnTo>
                  <a:lnTo>
                    <a:pt x="1528" y="887"/>
                  </a:lnTo>
                  <a:lnTo>
                    <a:pt x="1528" y="887"/>
                  </a:lnTo>
                  <a:lnTo>
                    <a:pt x="1528" y="887"/>
                  </a:lnTo>
                  <a:lnTo>
                    <a:pt x="1523" y="892"/>
                  </a:lnTo>
                  <a:lnTo>
                    <a:pt x="1523" y="892"/>
                  </a:lnTo>
                  <a:lnTo>
                    <a:pt x="1523" y="892"/>
                  </a:lnTo>
                  <a:lnTo>
                    <a:pt x="1523" y="894"/>
                  </a:lnTo>
                  <a:lnTo>
                    <a:pt x="1523" y="894"/>
                  </a:lnTo>
                  <a:lnTo>
                    <a:pt x="1523" y="894"/>
                  </a:lnTo>
                  <a:lnTo>
                    <a:pt x="1523" y="894"/>
                  </a:lnTo>
                  <a:lnTo>
                    <a:pt x="1523" y="894"/>
                  </a:lnTo>
                  <a:lnTo>
                    <a:pt x="1523" y="897"/>
                  </a:lnTo>
                  <a:lnTo>
                    <a:pt x="1523" y="897"/>
                  </a:lnTo>
                  <a:lnTo>
                    <a:pt x="1521" y="897"/>
                  </a:lnTo>
                  <a:lnTo>
                    <a:pt x="1521" y="897"/>
                  </a:lnTo>
                  <a:lnTo>
                    <a:pt x="1521" y="899"/>
                  </a:lnTo>
                  <a:lnTo>
                    <a:pt x="1521" y="899"/>
                  </a:lnTo>
                  <a:lnTo>
                    <a:pt x="1518" y="899"/>
                  </a:lnTo>
                  <a:lnTo>
                    <a:pt x="1518" y="902"/>
                  </a:lnTo>
                  <a:lnTo>
                    <a:pt x="1518" y="902"/>
                  </a:lnTo>
                  <a:lnTo>
                    <a:pt x="1518" y="902"/>
                  </a:lnTo>
                  <a:lnTo>
                    <a:pt x="1518" y="902"/>
                  </a:lnTo>
                  <a:lnTo>
                    <a:pt x="1518" y="902"/>
                  </a:lnTo>
                  <a:lnTo>
                    <a:pt x="1518" y="899"/>
                  </a:lnTo>
                  <a:lnTo>
                    <a:pt x="1516" y="902"/>
                  </a:lnTo>
                  <a:lnTo>
                    <a:pt x="1516" y="904"/>
                  </a:lnTo>
                  <a:lnTo>
                    <a:pt x="1516" y="904"/>
                  </a:lnTo>
                  <a:lnTo>
                    <a:pt x="1516" y="904"/>
                  </a:lnTo>
                  <a:lnTo>
                    <a:pt x="1516" y="904"/>
                  </a:lnTo>
                  <a:lnTo>
                    <a:pt x="1514" y="906"/>
                  </a:lnTo>
                  <a:lnTo>
                    <a:pt x="1511" y="906"/>
                  </a:lnTo>
                  <a:lnTo>
                    <a:pt x="1511" y="906"/>
                  </a:lnTo>
                  <a:lnTo>
                    <a:pt x="1511" y="909"/>
                  </a:lnTo>
                  <a:lnTo>
                    <a:pt x="1506" y="909"/>
                  </a:lnTo>
                  <a:lnTo>
                    <a:pt x="1504" y="906"/>
                  </a:lnTo>
                  <a:lnTo>
                    <a:pt x="1504" y="906"/>
                  </a:lnTo>
                  <a:lnTo>
                    <a:pt x="1504" y="906"/>
                  </a:lnTo>
                  <a:lnTo>
                    <a:pt x="1504" y="906"/>
                  </a:lnTo>
                  <a:lnTo>
                    <a:pt x="1504" y="906"/>
                  </a:lnTo>
                  <a:lnTo>
                    <a:pt x="1501" y="909"/>
                  </a:lnTo>
                  <a:lnTo>
                    <a:pt x="1501" y="906"/>
                  </a:lnTo>
                  <a:lnTo>
                    <a:pt x="1499" y="906"/>
                  </a:lnTo>
                  <a:lnTo>
                    <a:pt x="1499" y="904"/>
                  </a:lnTo>
                  <a:lnTo>
                    <a:pt x="1499" y="904"/>
                  </a:lnTo>
                  <a:lnTo>
                    <a:pt x="1497" y="902"/>
                  </a:lnTo>
                  <a:lnTo>
                    <a:pt x="1497" y="904"/>
                  </a:lnTo>
                  <a:lnTo>
                    <a:pt x="1497" y="904"/>
                  </a:lnTo>
                  <a:lnTo>
                    <a:pt x="1497" y="904"/>
                  </a:lnTo>
                  <a:lnTo>
                    <a:pt x="1497" y="906"/>
                  </a:lnTo>
                  <a:lnTo>
                    <a:pt x="1497" y="906"/>
                  </a:lnTo>
                  <a:lnTo>
                    <a:pt x="1497" y="909"/>
                  </a:lnTo>
                  <a:lnTo>
                    <a:pt x="1494" y="909"/>
                  </a:lnTo>
                  <a:lnTo>
                    <a:pt x="1494" y="906"/>
                  </a:lnTo>
                  <a:lnTo>
                    <a:pt x="1494" y="906"/>
                  </a:lnTo>
                  <a:lnTo>
                    <a:pt x="1494" y="906"/>
                  </a:lnTo>
                  <a:lnTo>
                    <a:pt x="1492" y="906"/>
                  </a:lnTo>
                  <a:lnTo>
                    <a:pt x="1492" y="906"/>
                  </a:lnTo>
                  <a:lnTo>
                    <a:pt x="1492" y="906"/>
                  </a:lnTo>
                  <a:lnTo>
                    <a:pt x="1494" y="906"/>
                  </a:lnTo>
                  <a:lnTo>
                    <a:pt x="1494" y="904"/>
                  </a:lnTo>
                  <a:lnTo>
                    <a:pt x="1494" y="904"/>
                  </a:lnTo>
                  <a:lnTo>
                    <a:pt x="1494" y="902"/>
                  </a:lnTo>
                  <a:lnTo>
                    <a:pt x="1494" y="899"/>
                  </a:lnTo>
                  <a:lnTo>
                    <a:pt x="1494" y="899"/>
                  </a:lnTo>
                  <a:lnTo>
                    <a:pt x="1492" y="897"/>
                  </a:lnTo>
                  <a:lnTo>
                    <a:pt x="1492" y="899"/>
                  </a:lnTo>
                  <a:lnTo>
                    <a:pt x="1492" y="899"/>
                  </a:lnTo>
                  <a:lnTo>
                    <a:pt x="1489" y="904"/>
                  </a:lnTo>
                  <a:lnTo>
                    <a:pt x="1489" y="902"/>
                  </a:lnTo>
                  <a:lnTo>
                    <a:pt x="1489" y="902"/>
                  </a:lnTo>
                  <a:lnTo>
                    <a:pt x="1489" y="902"/>
                  </a:lnTo>
                  <a:lnTo>
                    <a:pt x="1487" y="904"/>
                  </a:lnTo>
                  <a:lnTo>
                    <a:pt x="1489" y="904"/>
                  </a:lnTo>
                  <a:lnTo>
                    <a:pt x="1489" y="904"/>
                  </a:lnTo>
                  <a:lnTo>
                    <a:pt x="1489" y="904"/>
                  </a:lnTo>
                  <a:lnTo>
                    <a:pt x="1489" y="906"/>
                  </a:lnTo>
                  <a:lnTo>
                    <a:pt x="1487" y="904"/>
                  </a:lnTo>
                  <a:lnTo>
                    <a:pt x="1484" y="904"/>
                  </a:lnTo>
                  <a:lnTo>
                    <a:pt x="1484" y="902"/>
                  </a:lnTo>
                  <a:lnTo>
                    <a:pt x="1484" y="902"/>
                  </a:lnTo>
                  <a:lnTo>
                    <a:pt x="1487" y="902"/>
                  </a:lnTo>
                  <a:lnTo>
                    <a:pt x="1487" y="902"/>
                  </a:lnTo>
                  <a:lnTo>
                    <a:pt x="1487" y="902"/>
                  </a:lnTo>
                  <a:lnTo>
                    <a:pt x="1482" y="899"/>
                  </a:lnTo>
                  <a:lnTo>
                    <a:pt x="1482" y="899"/>
                  </a:lnTo>
                  <a:lnTo>
                    <a:pt x="1484" y="897"/>
                  </a:lnTo>
                  <a:lnTo>
                    <a:pt x="1484" y="897"/>
                  </a:lnTo>
                  <a:lnTo>
                    <a:pt x="1482" y="897"/>
                  </a:lnTo>
                  <a:lnTo>
                    <a:pt x="1482" y="894"/>
                  </a:lnTo>
                  <a:lnTo>
                    <a:pt x="1482" y="894"/>
                  </a:lnTo>
                  <a:lnTo>
                    <a:pt x="1484" y="894"/>
                  </a:lnTo>
                  <a:lnTo>
                    <a:pt x="1487" y="894"/>
                  </a:lnTo>
                  <a:lnTo>
                    <a:pt x="1487" y="894"/>
                  </a:lnTo>
                  <a:lnTo>
                    <a:pt x="1489" y="892"/>
                  </a:lnTo>
                  <a:lnTo>
                    <a:pt x="1487" y="892"/>
                  </a:lnTo>
                  <a:lnTo>
                    <a:pt x="1484" y="892"/>
                  </a:lnTo>
                  <a:lnTo>
                    <a:pt x="1482" y="892"/>
                  </a:lnTo>
                  <a:lnTo>
                    <a:pt x="1479" y="892"/>
                  </a:lnTo>
                  <a:lnTo>
                    <a:pt x="1479" y="892"/>
                  </a:lnTo>
                  <a:lnTo>
                    <a:pt x="1477" y="894"/>
                  </a:lnTo>
                  <a:lnTo>
                    <a:pt x="1477" y="894"/>
                  </a:lnTo>
                  <a:lnTo>
                    <a:pt x="1477" y="894"/>
                  </a:lnTo>
                  <a:lnTo>
                    <a:pt x="1479" y="894"/>
                  </a:lnTo>
                  <a:lnTo>
                    <a:pt x="1479" y="897"/>
                  </a:lnTo>
                  <a:lnTo>
                    <a:pt x="1477" y="897"/>
                  </a:lnTo>
                  <a:lnTo>
                    <a:pt x="1477" y="897"/>
                  </a:lnTo>
                  <a:lnTo>
                    <a:pt x="1479" y="899"/>
                  </a:lnTo>
                  <a:lnTo>
                    <a:pt x="1479" y="899"/>
                  </a:lnTo>
                  <a:lnTo>
                    <a:pt x="1479" y="899"/>
                  </a:lnTo>
                  <a:lnTo>
                    <a:pt x="1479" y="899"/>
                  </a:lnTo>
                  <a:lnTo>
                    <a:pt x="1479" y="902"/>
                  </a:lnTo>
                  <a:lnTo>
                    <a:pt x="1479" y="902"/>
                  </a:lnTo>
                  <a:lnTo>
                    <a:pt x="1479" y="902"/>
                  </a:lnTo>
                  <a:lnTo>
                    <a:pt x="1479" y="902"/>
                  </a:lnTo>
                  <a:lnTo>
                    <a:pt x="1479" y="902"/>
                  </a:lnTo>
                  <a:lnTo>
                    <a:pt x="1479" y="902"/>
                  </a:lnTo>
                  <a:lnTo>
                    <a:pt x="1479" y="902"/>
                  </a:lnTo>
                  <a:lnTo>
                    <a:pt x="1482" y="904"/>
                  </a:lnTo>
                  <a:lnTo>
                    <a:pt x="1479" y="904"/>
                  </a:lnTo>
                  <a:lnTo>
                    <a:pt x="1477" y="904"/>
                  </a:lnTo>
                  <a:lnTo>
                    <a:pt x="1477" y="902"/>
                  </a:lnTo>
                  <a:lnTo>
                    <a:pt x="1477" y="899"/>
                  </a:lnTo>
                  <a:lnTo>
                    <a:pt x="1475" y="899"/>
                  </a:lnTo>
                  <a:lnTo>
                    <a:pt x="1475" y="902"/>
                  </a:lnTo>
                  <a:lnTo>
                    <a:pt x="1475" y="902"/>
                  </a:lnTo>
                  <a:lnTo>
                    <a:pt x="1475" y="902"/>
                  </a:lnTo>
                  <a:lnTo>
                    <a:pt x="1472" y="902"/>
                  </a:lnTo>
                  <a:lnTo>
                    <a:pt x="1467" y="902"/>
                  </a:lnTo>
                  <a:lnTo>
                    <a:pt x="1467" y="902"/>
                  </a:lnTo>
                  <a:lnTo>
                    <a:pt x="1465" y="899"/>
                  </a:lnTo>
                  <a:lnTo>
                    <a:pt x="1465" y="899"/>
                  </a:lnTo>
                  <a:lnTo>
                    <a:pt x="1460" y="899"/>
                  </a:lnTo>
                  <a:lnTo>
                    <a:pt x="1458" y="897"/>
                  </a:lnTo>
                  <a:lnTo>
                    <a:pt x="1455" y="897"/>
                  </a:lnTo>
                  <a:lnTo>
                    <a:pt x="1453" y="894"/>
                  </a:lnTo>
                  <a:lnTo>
                    <a:pt x="1450" y="894"/>
                  </a:lnTo>
                  <a:lnTo>
                    <a:pt x="1448" y="892"/>
                  </a:lnTo>
                  <a:lnTo>
                    <a:pt x="1448" y="894"/>
                  </a:lnTo>
                  <a:lnTo>
                    <a:pt x="1450" y="897"/>
                  </a:lnTo>
                  <a:lnTo>
                    <a:pt x="1450" y="897"/>
                  </a:lnTo>
                  <a:lnTo>
                    <a:pt x="1453" y="897"/>
                  </a:lnTo>
                  <a:lnTo>
                    <a:pt x="1453" y="897"/>
                  </a:lnTo>
                  <a:lnTo>
                    <a:pt x="1453" y="899"/>
                  </a:lnTo>
                  <a:lnTo>
                    <a:pt x="1455" y="899"/>
                  </a:lnTo>
                  <a:lnTo>
                    <a:pt x="1458" y="899"/>
                  </a:lnTo>
                  <a:lnTo>
                    <a:pt x="1460" y="902"/>
                  </a:lnTo>
                  <a:lnTo>
                    <a:pt x="1462" y="904"/>
                  </a:lnTo>
                  <a:lnTo>
                    <a:pt x="1465" y="904"/>
                  </a:lnTo>
                  <a:lnTo>
                    <a:pt x="1467" y="904"/>
                  </a:lnTo>
                  <a:lnTo>
                    <a:pt x="1472" y="906"/>
                  </a:lnTo>
                  <a:lnTo>
                    <a:pt x="1479" y="909"/>
                  </a:lnTo>
                  <a:lnTo>
                    <a:pt x="1484" y="911"/>
                  </a:lnTo>
                  <a:lnTo>
                    <a:pt x="1487" y="911"/>
                  </a:lnTo>
                  <a:lnTo>
                    <a:pt x="1487" y="911"/>
                  </a:lnTo>
                  <a:lnTo>
                    <a:pt x="1487" y="914"/>
                  </a:lnTo>
                  <a:lnTo>
                    <a:pt x="1489" y="914"/>
                  </a:lnTo>
                  <a:lnTo>
                    <a:pt x="1489" y="914"/>
                  </a:lnTo>
                  <a:lnTo>
                    <a:pt x="1487" y="916"/>
                  </a:lnTo>
                  <a:lnTo>
                    <a:pt x="1487" y="916"/>
                  </a:lnTo>
                  <a:lnTo>
                    <a:pt x="1487" y="919"/>
                  </a:lnTo>
                  <a:lnTo>
                    <a:pt x="1484" y="919"/>
                  </a:lnTo>
                  <a:lnTo>
                    <a:pt x="1482" y="916"/>
                  </a:lnTo>
                  <a:lnTo>
                    <a:pt x="1482" y="919"/>
                  </a:lnTo>
                  <a:lnTo>
                    <a:pt x="1484" y="919"/>
                  </a:lnTo>
                  <a:lnTo>
                    <a:pt x="1484" y="919"/>
                  </a:lnTo>
                  <a:lnTo>
                    <a:pt x="1484" y="919"/>
                  </a:lnTo>
                  <a:lnTo>
                    <a:pt x="1484" y="921"/>
                  </a:lnTo>
                  <a:lnTo>
                    <a:pt x="1484" y="921"/>
                  </a:lnTo>
                  <a:lnTo>
                    <a:pt x="1482" y="919"/>
                  </a:lnTo>
                  <a:lnTo>
                    <a:pt x="1479" y="919"/>
                  </a:lnTo>
                  <a:lnTo>
                    <a:pt x="1479" y="921"/>
                  </a:lnTo>
                  <a:lnTo>
                    <a:pt x="1479" y="921"/>
                  </a:lnTo>
                  <a:lnTo>
                    <a:pt x="1477" y="921"/>
                  </a:lnTo>
                  <a:lnTo>
                    <a:pt x="1477" y="921"/>
                  </a:lnTo>
                  <a:lnTo>
                    <a:pt x="1477" y="921"/>
                  </a:lnTo>
                  <a:lnTo>
                    <a:pt x="1475" y="921"/>
                  </a:lnTo>
                  <a:lnTo>
                    <a:pt x="1475" y="924"/>
                  </a:lnTo>
                  <a:lnTo>
                    <a:pt x="1475" y="924"/>
                  </a:lnTo>
                  <a:lnTo>
                    <a:pt x="1477" y="924"/>
                  </a:lnTo>
                  <a:lnTo>
                    <a:pt x="1479" y="924"/>
                  </a:lnTo>
                  <a:lnTo>
                    <a:pt x="1479" y="924"/>
                  </a:lnTo>
                  <a:lnTo>
                    <a:pt x="1479" y="926"/>
                  </a:lnTo>
                  <a:lnTo>
                    <a:pt x="1482" y="924"/>
                  </a:lnTo>
                  <a:lnTo>
                    <a:pt x="1482" y="924"/>
                  </a:lnTo>
                  <a:lnTo>
                    <a:pt x="1479" y="924"/>
                  </a:lnTo>
                  <a:lnTo>
                    <a:pt x="1479" y="924"/>
                  </a:lnTo>
                  <a:lnTo>
                    <a:pt x="1479" y="924"/>
                  </a:lnTo>
                  <a:lnTo>
                    <a:pt x="1482" y="924"/>
                  </a:lnTo>
                  <a:lnTo>
                    <a:pt x="1482" y="926"/>
                  </a:lnTo>
                  <a:lnTo>
                    <a:pt x="1482" y="926"/>
                  </a:lnTo>
                  <a:lnTo>
                    <a:pt x="1479" y="928"/>
                  </a:lnTo>
                  <a:lnTo>
                    <a:pt x="1479" y="928"/>
                  </a:lnTo>
                  <a:lnTo>
                    <a:pt x="1479" y="931"/>
                  </a:lnTo>
                  <a:lnTo>
                    <a:pt x="1477" y="933"/>
                  </a:lnTo>
                  <a:lnTo>
                    <a:pt x="1472" y="933"/>
                  </a:lnTo>
                  <a:lnTo>
                    <a:pt x="1472" y="936"/>
                  </a:lnTo>
                  <a:lnTo>
                    <a:pt x="1470" y="938"/>
                  </a:lnTo>
                  <a:lnTo>
                    <a:pt x="1467" y="938"/>
                  </a:lnTo>
                  <a:lnTo>
                    <a:pt x="1465" y="938"/>
                  </a:lnTo>
                  <a:lnTo>
                    <a:pt x="1462" y="938"/>
                  </a:lnTo>
                  <a:lnTo>
                    <a:pt x="1460" y="936"/>
                  </a:lnTo>
                  <a:lnTo>
                    <a:pt x="1458" y="936"/>
                  </a:lnTo>
                  <a:lnTo>
                    <a:pt x="1455" y="931"/>
                  </a:lnTo>
                  <a:lnTo>
                    <a:pt x="1455" y="931"/>
                  </a:lnTo>
                  <a:lnTo>
                    <a:pt x="1453" y="931"/>
                  </a:lnTo>
                  <a:lnTo>
                    <a:pt x="1448" y="926"/>
                  </a:lnTo>
                  <a:lnTo>
                    <a:pt x="1445" y="924"/>
                  </a:lnTo>
                  <a:lnTo>
                    <a:pt x="1448" y="928"/>
                  </a:lnTo>
                  <a:lnTo>
                    <a:pt x="1448" y="931"/>
                  </a:lnTo>
                  <a:lnTo>
                    <a:pt x="1450" y="931"/>
                  </a:lnTo>
                  <a:lnTo>
                    <a:pt x="1450" y="933"/>
                  </a:lnTo>
                  <a:lnTo>
                    <a:pt x="1453" y="936"/>
                  </a:lnTo>
                  <a:lnTo>
                    <a:pt x="1455" y="938"/>
                  </a:lnTo>
                  <a:lnTo>
                    <a:pt x="1458" y="941"/>
                  </a:lnTo>
                  <a:lnTo>
                    <a:pt x="1462" y="941"/>
                  </a:lnTo>
                  <a:lnTo>
                    <a:pt x="1465" y="943"/>
                  </a:lnTo>
                  <a:lnTo>
                    <a:pt x="1467" y="943"/>
                  </a:lnTo>
                  <a:lnTo>
                    <a:pt x="1467" y="945"/>
                  </a:lnTo>
                  <a:lnTo>
                    <a:pt x="1467" y="945"/>
                  </a:lnTo>
                  <a:lnTo>
                    <a:pt x="1467" y="945"/>
                  </a:lnTo>
                  <a:lnTo>
                    <a:pt x="1470" y="945"/>
                  </a:lnTo>
                  <a:lnTo>
                    <a:pt x="1470" y="943"/>
                  </a:lnTo>
                  <a:lnTo>
                    <a:pt x="1472" y="943"/>
                  </a:lnTo>
                  <a:lnTo>
                    <a:pt x="1472" y="943"/>
                  </a:lnTo>
                  <a:lnTo>
                    <a:pt x="1475" y="941"/>
                  </a:lnTo>
                  <a:lnTo>
                    <a:pt x="1475" y="941"/>
                  </a:lnTo>
                  <a:lnTo>
                    <a:pt x="1477" y="938"/>
                  </a:lnTo>
                  <a:lnTo>
                    <a:pt x="1477" y="938"/>
                  </a:lnTo>
                  <a:lnTo>
                    <a:pt x="1477" y="938"/>
                  </a:lnTo>
                  <a:lnTo>
                    <a:pt x="1479" y="938"/>
                  </a:lnTo>
                  <a:lnTo>
                    <a:pt x="1479" y="941"/>
                  </a:lnTo>
                  <a:lnTo>
                    <a:pt x="1479" y="941"/>
                  </a:lnTo>
                  <a:lnTo>
                    <a:pt x="1479" y="941"/>
                  </a:lnTo>
                  <a:lnTo>
                    <a:pt x="1482" y="941"/>
                  </a:lnTo>
                  <a:lnTo>
                    <a:pt x="1482" y="943"/>
                  </a:lnTo>
                  <a:lnTo>
                    <a:pt x="1484" y="943"/>
                  </a:lnTo>
                  <a:lnTo>
                    <a:pt x="1484" y="941"/>
                  </a:lnTo>
                  <a:lnTo>
                    <a:pt x="1482" y="938"/>
                  </a:lnTo>
                  <a:lnTo>
                    <a:pt x="1482" y="938"/>
                  </a:lnTo>
                  <a:lnTo>
                    <a:pt x="1482" y="938"/>
                  </a:lnTo>
                  <a:lnTo>
                    <a:pt x="1484" y="938"/>
                  </a:lnTo>
                  <a:lnTo>
                    <a:pt x="1484" y="938"/>
                  </a:lnTo>
                  <a:lnTo>
                    <a:pt x="1487" y="938"/>
                  </a:lnTo>
                  <a:lnTo>
                    <a:pt x="1487" y="941"/>
                  </a:lnTo>
                  <a:lnTo>
                    <a:pt x="1487" y="938"/>
                  </a:lnTo>
                  <a:lnTo>
                    <a:pt x="1487" y="938"/>
                  </a:lnTo>
                  <a:lnTo>
                    <a:pt x="1487" y="936"/>
                  </a:lnTo>
                  <a:lnTo>
                    <a:pt x="1487" y="936"/>
                  </a:lnTo>
                  <a:lnTo>
                    <a:pt x="1487" y="933"/>
                  </a:lnTo>
                  <a:lnTo>
                    <a:pt x="1489" y="933"/>
                  </a:lnTo>
                  <a:lnTo>
                    <a:pt x="1489" y="931"/>
                  </a:lnTo>
                  <a:lnTo>
                    <a:pt x="1489" y="931"/>
                  </a:lnTo>
                  <a:lnTo>
                    <a:pt x="1489" y="931"/>
                  </a:lnTo>
                  <a:lnTo>
                    <a:pt x="1492" y="933"/>
                  </a:lnTo>
                  <a:lnTo>
                    <a:pt x="1492" y="933"/>
                  </a:lnTo>
                  <a:lnTo>
                    <a:pt x="1492" y="933"/>
                  </a:lnTo>
                  <a:lnTo>
                    <a:pt x="1492" y="936"/>
                  </a:lnTo>
                  <a:lnTo>
                    <a:pt x="1489" y="936"/>
                  </a:lnTo>
                  <a:lnTo>
                    <a:pt x="1492" y="938"/>
                  </a:lnTo>
                  <a:lnTo>
                    <a:pt x="1492" y="938"/>
                  </a:lnTo>
                  <a:lnTo>
                    <a:pt x="1492" y="938"/>
                  </a:lnTo>
                  <a:lnTo>
                    <a:pt x="1489" y="941"/>
                  </a:lnTo>
                  <a:lnTo>
                    <a:pt x="1489" y="941"/>
                  </a:lnTo>
                  <a:lnTo>
                    <a:pt x="1489" y="941"/>
                  </a:lnTo>
                  <a:lnTo>
                    <a:pt x="1489" y="941"/>
                  </a:lnTo>
                  <a:lnTo>
                    <a:pt x="1489" y="941"/>
                  </a:lnTo>
                  <a:lnTo>
                    <a:pt x="1489" y="943"/>
                  </a:lnTo>
                  <a:lnTo>
                    <a:pt x="1489" y="943"/>
                  </a:lnTo>
                  <a:lnTo>
                    <a:pt x="1489" y="943"/>
                  </a:lnTo>
                  <a:lnTo>
                    <a:pt x="1492" y="943"/>
                  </a:lnTo>
                  <a:lnTo>
                    <a:pt x="1494" y="941"/>
                  </a:lnTo>
                  <a:lnTo>
                    <a:pt x="1494" y="943"/>
                  </a:lnTo>
                  <a:lnTo>
                    <a:pt x="1494" y="941"/>
                  </a:lnTo>
                  <a:lnTo>
                    <a:pt x="1497" y="941"/>
                  </a:lnTo>
                  <a:lnTo>
                    <a:pt x="1499" y="941"/>
                  </a:lnTo>
                  <a:lnTo>
                    <a:pt x="1499" y="941"/>
                  </a:lnTo>
                  <a:lnTo>
                    <a:pt x="1499" y="938"/>
                  </a:lnTo>
                  <a:lnTo>
                    <a:pt x="1497" y="936"/>
                  </a:lnTo>
                  <a:lnTo>
                    <a:pt x="1497" y="936"/>
                  </a:lnTo>
                  <a:lnTo>
                    <a:pt x="1499" y="936"/>
                  </a:lnTo>
                  <a:lnTo>
                    <a:pt x="1499" y="938"/>
                  </a:lnTo>
                  <a:lnTo>
                    <a:pt x="1501" y="938"/>
                  </a:lnTo>
                  <a:lnTo>
                    <a:pt x="1501" y="941"/>
                  </a:lnTo>
                  <a:lnTo>
                    <a:pt x="1501" y="941"/>
                  </a:lnTo>
                  <a:lnTo>
                    <a:pt x="1501" y="941"/>
                  </a:lnTo>
                  <a:lnTo>
                    <a:pt x="1501" y="943"/>
                  </a:lnTo>
                  <a:lnTo>
                    <a:pt x="1499" y="943"/>
                  </a:lnTo>
                  <a:lnTo>
                    <a:pt x="1499" y="943"/>
                  </a:lnTo>
                  <a:lnTo>
                    <a:pt x="1499" y="943"/>
                  </a:lnTo>
                  <a:lnTo>
                    <a:pt x="1497" y="943"/>
                  </a:lnTo>
                  <a:lnTo>
                    <a:pt x="1497" y="943"/>
                  </a:lnTo>
                  <a:lnTo>
                    <a:pt x="1497" y="945"/>
                  </a:lnTo>
                  <a:lnTo>
                    <a:pt x="1497" y="945"/>
                  </a:lnTo>
                  <a:lnTo>
                    <a:pt x="1499" y="945"/>
                  </a:lnTo>
                  <a:lnTo>
                    <a:pt x="1497" y="948"/>
                  </a:lnTo>
                  <a:lnTo>
                    <a:pt x="1497" y="948"/>
                  </a:lnTo>
                  <a:lnTo>
                    <a:pt x="1494" y="950"/>
                  </a:lnTo>
                  <a:lnTo>
                    <a:pt x="1494" y="948"/>
                  </a:lnTo>
                  <a:lnTo>
                    <a:pt x="1494" y="948"/>
                  </a:lnTo>
                  <a:lnTo>
                    <a:pt x="1494" y="948"/>
                  </a:lnTo>
                  <a:lnTo>
                    <a:pt x="1492" y="948"/>
                  </a:lnTo>
                  <a:lnTo>
                    <a:pt x="1492" y="948"/>
                  </a:lnTo>
                  <a:lnTo>
                    <a:pt x="1492" y="950"/>
                  </a:lnTo>
                  <a:lnTo>
                    <a:pt x="1492" y="950"/>
                  </a:lnTo>
                  <a:lnTo>
                    <a:pt x="1492" y="950"/>
                  </a:lnTo>
                  <a:lnTo>
                    <a:pt x="1492" y="953"/>
                  </a:lnTo>
                  <a:lnTo>
                    <a:pt x="1489" y="953"/>
                  </a:lnTo>
                  <a:lnTo>
                    <a:pt x="1489" y="955"/>
                  </a:lnTo>
                  <a:lnTo>
                    <a:pt x="1487" y="955"/>
                  </a:lnTo>
                  <a:lnTo>
                    <a:pt x="1487" y="955"/>
                  </a:lnTo>
                  <a:lnTo>
                    <a:pt x="1487" y="958"/>
                  </a:lnTo>
                  <a:lnTo>
                    <a:pt x="1487" y="958"/>
                  </a:lnTo>
                  <a:lnTo>
                    <a:pt x="1487" y="958"/>
                  </a:lnTo>
                  <a:lnTo>
                    <a:pt x="1487" y="958"/>
                  </a:lnTo>
                  <a:lnTo>
                    <a:pt x="1487" y="960"/>
                  </a:lnTo>
                  <a:lnTo>
                    <a:pt x="1487" y="960"/>
                  </a:lnTo>
                  <a:lnTo>
                    <a:pt x="1484" y="960"/>
                  </a:lnTo>
                  <a:lnTo>
                    <a:pt x="1484" y="960"/>
                  </a:lnTo>
                  <a:lnTo>
                    <a:pt x="1484" y="960"/>
                  </a:lnTo>
                  <a:lnTo>
                    <a:pt x="1482" y="960"/>
                  </a:lnTo>
                  <a:lnTo>
                    <a:pt x="1479" y="958"/>
                  </a:lnTo>
                  <a:lnTo>
                    <a:pt x="1479" y="958"/>
                  </a:lnTo>
                  <a:lnTo>
                    <a:pt x="1482" y="955"/>
                  </a:lnTo>
                  <a:lnTo>
                    <a:pt x="1479" y="955"/>
                  </a:lnTo>
                  <a:lnTo>
                    <a:pt x="1479" y="953"/>
                  </a:lnTo>
                  <a:lnTo>
                    <a:pt x="1477" y="953"/>
                  </a:lnTo>
                  <a:lnTo>
                    <a:pt x="1477" y="960"/>
                  </a:lnTo>
                  <a:lnTo>
                    <a:pt x="1477" y="963"/>
                  </a:lnTo>
                  <a:lnTo>
                    <a:pt x="1475" y="960"/>
                  </a:lnTo>
                  <a:lnTo>
                    <a:pt x="1475" y="960"/>
                  </a:lnTo>
                  <a:lnTo>
                    <a:pt x="1475" y="958"/>
                  </a:lnTo>
                  <a:lnTo>
                    <a:pt x="1475" y="955"/>
                  </a:lnTo>
                  <a:lnTo>
                    <a:pt x="1475" y="955"/>
                  </a:lnTo>
                  <a:lnTo>
                    <a:pt x="1472" y="955"/>
                  </a:lnTo>
                  <a:lnTo>
                    <a:pt x="1470" y="955"/>
                  </a:lnTo>
                  <a:lnTo>
                    <a:pt x="1467" y="958"/>
                  </a:lnTo>
                  <a:lnTo>
                    <a:pt x="1467" y="958"/>
                  </a:lnTo>
                  <a:lnTo>
                    <a:pt x="1470" y="958"/>
                  </a:lnTo>
                  <a:lnTo>
                    <a:pt x="1470" y="958"/>
                  </a:lnTo>
                  <a:lnTo>
                    <a:pt x="1470" y="958"/>
                  </a:lnTo>
                  <a:lnTo>
                    <a:pt x="1470" y="958"/>
                  </a:lnTo>
                  <a:lnTo>
                    <a:pt x="1472" y="960"/>
                  </a:lnTo>
                  <a:lnTo>
                    <a:pt x="1472" y="960"/>
                  </a:lnTo>
                  <a:lnTo>
                    <a:pt x="1467" y="960"/>
                  </a:lnTo>
                  <a:lnTo>
                    <a:pt x="1462" y="960"/>
                  </a:lnTo>
                  <a:lnTo>
                    <a:pt x="1458" y="960"/>
                  </a:lnTo>
                  <a:lnTo>
                    <a:pt x="1458" y="960"/>
                  </a:lnTo>
                  <a:lnTo>
                    <a:pt x="1450" y="963"/>
                  </a:lnTo>
                  <a:lnTo>
                    <a:pt x="1445" y="965"/>
                  </a:lnTo>
                  <a:lnTo>
                    <a:pt x="1445" y="965"/>
                  </a:lnTo>
                  <a:lnTo>
                    <a:pt x="1445" y="965"/>
                  </a:lnTo>
                  <a:lnTo>
                    <a:pt x="1445" y="965"/>
                  </a:lnTo>
                  <a:lnTo>
                    <a:pt x="1445" y="963"/>
                  </a:lnTo>
                  <a:lnTo>
                    <a:pt x="1445" y="963"/>
                  </a:lnTo>
                  <a:lnTo>
                    <a:pt x="1443" y="960"/>
                  </a:lnTo>
                  <a:lnTo>
                    <a:pt x="1443" y="958"/>
                  </a:lnTo>
                  <a:lnTo>
                    <a:pt x="1443" y="958"/>
                  </a:lnTo>
                  <a:lnTo>
                    <a:pt x="1443" y="958"/>
                  </a:lnTo>
                  <a:lnTo>
                    <a:pt x="1443" y="960"/>
                  </a:lnTo>
                  <a:lnTo>
                    <a:pt x="1443" y="960"/>
                  </a:lnTo>
                  <a:lnTo>
                    <a:pt x="1443" y="960"/>
                  </a:lnTo>
                  <a:lnTo>
                    <a:pt x="1443" y="963"/>
                  </a:lnTo>
                  <a:lnTo>
                    <a:pt x="1443" y="963"/>
                  </a:lnTo>
                  <a:lnTo>
                    <a:pt x="1443" y="965"/>
                  </a:lnTo>
                  <a:lnTo>
                    <a:pt x="1440" y="965"/>
                  </a:lnTo>
                  <a:lnTo>
                    <a:pt x="1440" y="965"/>
                  </a:lnTo>
                  <a:lnTo>
                    <a:pt x="1440" y="965"/>
                  </a:lnTo>
                  <a:lnTo>
                    <a:pt x="1440" y="963"/>
                  </a:lnTo>
                  <a:lnTo>
                    <a:pt x="1438" y="963"/>
                  </a:lnTo>
                  <a:lnTo>
                    <a:pt x="1438" y="965"/>
                  </a:lnTo>
                  <a:lnTo>
                    <a:pt x="1440" y="965"/>
                  </a:lnTo>
                  <a:lnTo>
                    <a:pt x="1440" y="965"/>
                  </a:lnTo>
                  <a:lnTo>
                    <a:pt x="1438" y="967"/>
                  </a:lnTo>
                  <a:lnTo>
                    <a:pt x="1433" y="972"/>
                  </a:lnTo>
                  <a:lnTo>
                    <a:pt x="1431" y="972"/>
                  </a:lnTo>
                  <a:lnTo>
                    <a:pt x="1431" y="972"/>
                  </a:lnTo>
                  <a:lnTo>
                    <a:pt x="1428" y="975"/>
                  </a:lnTo>
                  <a:lnTo>
                    <a:pt x="1428" y="975"/>
                  </a:lnTo>
                  <a:lnTo>
                    <a:pt x="1426" y="972"/>
                  </a:lnTo>
                  <a:lnTo>
                    <a:pt x="1426" y="972"/>
                  </a:lnTo>
                  <a:lnTo>
                    <a:pt x="1426" y="972"/>
                  </a:lnTo>
                  <a:lnTo>
                    <a:pt x="1423" y="972"/>
                  </a:lnTo>
                  <a:lnTo>
                    <a:pt x="1423" y="972"/>
                  </a:lnTo>
                  <a:lnTo>
                    <a:pt x="1428" y="970"/>
                  </a:lnTo>
                  <a:lnTo>
                    <a:pt x="1428" y="967"/>
                  </a:lnTo>
                  <a:lnTo>
                    <a:pt x="1428" y="967"/>
                  </a:lnTo>
                  <a:lnTo>
                    <a:pt x="1426" y="963"/>
                  </a:lnTo>
                  <a:lnTo>
                    <a:pt x="1423" y="963"/>
                  </a:lnTo>
                  <a:lnTo>
                    <a:pt x="1423" y="963"/>
                  </a:lnTo>
                  <a:lnTo>
                    <a:pt x="1426" y="963"/>
                  </a:lnTo>
                  <a:lnTo>
                    <a:pt x="1426" y="960"/>
                  </a:lnTo>
                  <a:lnTo>
                    <a:pt x="1426" y="960"/>
                  </a:lnTo>
                  <a:lnTo>
                    <a:pt x="1423" y="960"/>
                  </a:lnTo>
                  <a:lnTo>
                    <a:pt x="1423" y="960"/>
                  </a:lnTo>
                  <a:lnTo>
                    <a:pt x="1423" y="960"/>
                  </a:lnTo>
                  <a:lnTo>
                    <a:pt x="1421" y="960"/>
                  </a:lnTo>
                  <a:lnTo>
                    <a:pt x="1421" y="958"/>
                  </a:lnTo>
                  <a:lnTo>
                    <a:pt x="1421" y="963"/>
                  </a:lnTo>
                  <a:lnTo>
                    <a:pt x="1421" y="965"/>
                  </a:lnTo>
                  <a:lnTo>
                    <a:pt x="1423" y="963"/>
                  </a:lnTo>
                  <a:lnTo>
                    <a:pt x="1423" y="965"/>
                  </a:lnTo>
                  <a:lnTo>
                    <a:pt x="1423" y="965"/>
                  </a:lnTo>
                  <a:lnTo>
                    <a:pt x="1426" y="967"/>
                  </a:lnTo>
                  <a:lnTo>
                    <a:pt x="1426" y="970"/>
                  </a:lnTo>
                  <a:lnTo>
                    <a:pt x="1423" y="970"/>
                  </a:lnTo>
                  <a:lnTo>
                    <a:pt x="1423" y="970"/>
                  </a:lnTo>
                  <a:lnTo>
                    <a:pt x="1421" y="970"/>
                  </a:lnTo>
                  <a:lnTo>
                    <a:pt x="1421" y="970"/>
                  </a:lnTo>
                  <a:lnTo>
                    <a:pt x="1421" y="970"/>
                  </a:lnTo>
                  <a:lnTo>
                    <a:pt x="1421" y="970"/>
                  </a:lnTo>
                  <a:lnTo>
                    <a:pt x="1421" y="970"/>
                  </a:lnTo>
                  <a:lnTo>
                    <a:pt x="1421" y="972"/>
                  </a:lnTo>
                  <a:lnTo>
                    <a:pt x="1421" y="972"/>
                  </a:lnTo>
                  <a:lnTo>
                    <a:pt x="1421" y="972"/>
                  </a:lnTo>
                  <a:lnTo>
                    <a:pt x="1421" y="975"/>
                  </a:lnTo>
                  <a:lnTo>
                    <a:pt x="1423" y="975"/>
                  </a:lnTo>
                  <a:lnTo>
                    <a:pt x="1423" y="975"/>
                  </a:lnTo>
                  <a:lnTo>
                    <a:pt x="1426" y="975"/>
                  </a:lnTo>
                  <a:lnTo>
                    <a:pt x="1423" y="977"/>
                  </a:lnTo>
                  <a:lnTo>
                    <a:pt x="1423" y="977"/>
                  </a:lnTo>
                  <a:lnTo>
                    <a:pt x="1426" y="977"/>
                  </a:lnTo>
                  <a:lnTo>
                    <a:pt x="1426" y="977"/>
                  </a:lnTo>
                  <a:lnTo>
                    <a:pt x="1423" y="977"/>
                  </a:lnTo>
                  <a:lnTo>
                    <a:pt x="1423" y="977"/>
                  </a:lnTo>
                  <a:lnTo>
                    <a:pt x="1419" y="980"/>
                  </a:lnTo>
                  <a:lnTo>
                    <a:pt x="1414" y="982"/>
                  </a:lnTo>
                  <a:lnTo>
                    <a:pt x="1409" y="987"/>
                  </a:lnTo>
                  <a:lnTo>
                    <a:pt x="1404" y="989"/>
                  </a:lnTo>
                  <a:lnTo>
                    <a:pt x="1401" y="994"/>
                  </a:lnTo>
                  <a:lnTo>
                    <a:pt x="1397" y="1002"/>
                  </a:lnTo>
                  <a:lnTo>
                    <a:pt x="1394" y="1004"/>
                  </a:lnTo>
                  <a:lnTo>
                    <a:pt x="1394" y="1004"/>
                  </a:lnTo>
                  <a:lnTo>
                    <a:pt x="1392" y="1006"/>
                  </a:lnTo>
                  <a:lnTo>
                    <a:pt x="1392" y="1011"/>
                  </a:lnTo>
                  <a:lnTo>
                    <a:pt x="1389" y="1011"/>
                  </a:lnTo>
                  <a:lnTo>
                    <a:pt x="1389" y="1021"/>
                  </a:lnTo>
                  <a:lnTo>
                    <a:pt x="1387" y="1026"/>
                  </a:lnTo>
                  <a:lnTo>
                    <a:pt x="1384" y="1028"/>
                  </a:lnTo>
                  <a:lnTo>
                    <a:pt x="1387" y="1026"/>
                  </a:lnTo>
                  <a:lnTo>
                    <a:pt x="1387" y="1026"/>
                  </a:lnTo>
                  <a:lnTo>
                    <a:pt x="1387" y="1026"/>
                  </a:lnTo>
                  <a:lnTo>
                    <a:pt x="1387" y="1023"/>
                  </a:lnTo>
                  <a:lnTo>
                    <a:pt x="1387" y="1021"/>
                  </a:lnTo>
                  <a:lnTo>
                    <a:pt x="1387" y="1016"/>
                  </a:lnTo>
                  <a:lnTo>
                    <a:pt x="1387" y="1014"/>
                  </a:lnTo>
                  <a:lnTo>
                    <a:pt x="1387" y="1009"/>
                  </a:lnTo>
                  <a:lnTo>
                    <a:pt x="1384" y="1006"/>
                  </a:lnTo>
                  <a:lnTo>
                    <a:pt x="1384" y="1006"/>
                  </a:lnTo>
                  <a:lnTo>
                    <a:pt x="1384" y="1009"/>
                  </a:lnTo>
                  <a:lnTo>
                    <a:pt x="1384" y="1014"/>
                  </a:lnTo>
                  <a:lnTo>
                    <a:pt x="1384" y="1016"/>
                  </a:lnTo>
                  <a:lnTo>
                    <a:pt x="1384" y="1019"/>
                  </a:lnTo>
                  <a:lnTo>
                    <a:pt x="1384" y="1019"/>
                  </a:lnTo>
                  <a:lnTo>
                    <a:pt x="1384" y="1021"/>
                  </a:lnTo>
                  <a:lnTo>
                    <a:pt x="1384" y="1023"/>
                  </a:lnTo>
                  <a:lnTo>
                    <a:pt x="1384" y="1026"/>
                  </a:lnTo>
                  <a:lnTo>
                    <a:pt x="1382" y="1031"/>
                  </a:lnTo>
                  <a:lnTo>
                    <a:pt x="1380" y="1031"/>
                  </a:lnTo>
                  <a:lnTo>
                    <a:pt x="1380" y="1031"/>
                  </a:lnTo>
                  <a:lnTo>
                    <a:pt x="1377" y="1031"/>
                  </a:lnTo>
                  <a:lnTo>
                    <a:pt x="1372" y="1028"/>
                  </a:lnTo>
                  <a:lnTo>
                    <a:pt x="1370" y="1028"/>
                  </a:lnTo>
                  <a:lnTo>
                    <a:pt x="1367" y="1028"/>
                  </a:lnTo>
                  <a:lnTo>
                    <a:pt x="1365" y="1028"/>
                  </a:lnTo>
                  <a:lnTo>
                    <a:pt x="1365" y="1028"/>
                  </a:lnTo>
                  <a:lnTo>
                    <a:pt x="1358" y="1028"/>
                  </a:lnTo>
                  <a:lnTo>
                    <a:pt x="1355" y="1028"/>
                  </a:lnTo>
                  <a:lnTo>
                    <a:pt x="1355" y="1028"/>
                  </a:lnTo>
                  <a:lnTo>
                    <a:pt x="1355" y="1028"/>
                  </a:lnTo>
                  <a:lnTo>
                    <a:pt x="1355" y="1026"/>
                  </a:lnTo>
                  <a:lnTo>
                    <a:pt x="1355" y="1026"/>
                  </a:lnTo>
                  <a:lnTo>
                    <a:pt x="1355" y="1028"/>
                  </a:lnTo>
                  <a:lnTo>
                    <a:pt x="1353" y="1028"/>
                  </a:lnTo>
                  <a:lnTo>
                    <a:pt x="1348" y="1031"/>
                  </a:lnTo>
                  <a:lnTo>
                    <a:pt x="1343" y="1033"/>
                  </a:lnTo>
                  <a:lnTo>
                    <a:pt x="1343" y="1033"/>
                  </a:lnTo>
                  <a:lnTo>
                    <a:pt x="1343" y="1031"/>
                  </a:lnTo>
                  <a:lnTo>
                    <a:pt x="1343" y="1031"/>
                  </a:lnTo>
                  <a:lnTo>
                    <a:pt x="1341" y="1033"/>
                  </a:lnTo>
                  <a:lnTo>
                    <a:pt x="1341" y="1033"/>
                  </a:lnTo>
                  <a:lnTo>
                    <a:pt x="1341" y="1033"/>
                  </a:lnTo>
                  <a:lnTo>
                    <a:pt x="1341" y="1033"/>
                  </a:lnTo>
                  <a:lnTo>
                    <a:pt x="1341" y="1033"/>
                  </a:lnTo>
                  <a:lnTo>
                    <a:pt x="1341" y="1036"/>
                  </a:lnTo>
                  <a:lnTo>
                    <a:pt x="1338" y="1036"/>
                  </a:lnTo>
                  <a:lnTo>
                    <a:pt x="1336" y="1036"/>
                  </a:lnTo>
                  <a:lnTo>
                    <a:pt x="1328" y="1041"/>
                  </a:lnTo>
                  <a:lnTo>
                    <a:pt x="1328" y="1041"/>
                  </a:lnTo>
                  <a:lnTo>
                    <a:pt x="1321" y="1045"/>
                  </a:lnTo>
                  <a:lnTo>
                    <a:pt x="1321" y="1048"/>
                  </a:lnTo>
                  <a:lnTo>
                    <a:pt x="1316" y="1053"/>
                  </a:lnTo>
                  <a:lnTo>
                    <a:pt x="1311" y="1058"/>
                  </a:lnTo>
                  <a:lnTo>
                    <a:pt x="1309" y="1060"/>
                  </a:lnTo>
                  <a:lnTo>
                    <a:pt x="1304" y="1067"/>
                  </a:lnTo>
                  <a:lnTo>
                    <a:pt x="1302" y="1070"/>
                  </a:lnTo>
                  <a:lnTo>
                    <a:pt x="1302" y="1075"/>
                  </a:lnTo>
                  <a:lnTo>
                    <a:pt x="1302" y="1075"/>
                  </a:lnTo>
                  <a:lnTo>
                    <a:pt x="1302" y="1075"/>
                  </a:lnTo>
                  <a:lnTo>
                    <a:pt x="1299" y="1084"/>
                  </a:lnTo>
                  <a:lnTo>
                    <a:pt x="1299" y="1087"/>
                  </a:lnTo>
                  <a:lnTo>
                    <a:pt x="1299" y="1087"/>
                  </a:lnTo>
                  <a:lnTo>
                    <a:pt x="1297" y="1087"/>
                  </a:lnTo>
                  <a:lnTo>
                    <a:pt x="1297" y="1082"/>
                  </a:lnTo>
                  <a:lnTo>
                    <a:pt x="1297" y="1082"/>
                  </a:lnTo>
                  <a:lnTo>
                    <a:pt x="1297" y="1080"/>
                  </a:lnTo>
                  <a:lnTo>
                    <a:pt x="1297" y="1080"/>
                  </a:lnTo>
                  <a:lnTo>
                    <a:pt x="1292" y="1080"/>
                  </a:lnTo>
                  <a:lnTo>
                    <a:pt x="1292" y="1080"/>
                  </a:lnTo>
                  <a:lnTo>
                    <a:pt x="1294" y="1077"/>
                  </a:lnTo>
                  <a:lnTo>
                    <a:pt x="1294" y="1072"/>
                  </a:lnTo>
                  <a:lnTo>
                    <a:pt x="1297" y="1070"/>
                  </a:lnTo>
                  <a:lnTo>
                    <a:pt x="1299" y="1070"/>
                  </a:lnTo>
                  <a:lnTo>
                    <a:pt x="1299" y="1070"/>
                  </a:lnTo>
                  <a:lnTo>
                    <a:pt x="1297" y="1070"/>
                  </a:lnTo>
                  <a:lnTo>
                    <a:pt x="1294" y="1072"/>
                  </a:lnTo>
                  <a:lnTo>
                    <a:pt x="1292" y="1075"/>
                  </a:lnTo>
                  <a:lnTo>
                    <a:pt x="1292" y="1077"/>
                  </a:lnTo>
                  <a:lnTo>
                    <a:pt x="1292" y="1080"/>
                  </a:lnTo>
                  <a:lnTo>
                    <a:pt x="1292" y="1080"/>
                  </a:lnTo>
                  <a:lnTo>
                    <a:pt x="1292" y="1082"/>
                  </a:lnTo>
                  <a:lnTo>
                    <a:pt x="1292" y="1084"/>
                  </a:lnTo>
                  <a:lnTo>
                    <a:pt x="1294" y="1084"/>
                  </a:lnTo>
                  <a:lnTo>
                    <a:pt x="1297" y="1084"/>
                  </a:lnTo>
                  <a:lnTo>
                    <a:pt x="1297" y="1087"/>
                  </a:lnTo>
                  <a:lnTo>
                    <a:pt x="1297" y="1087"/>
                  </a:lnTo>
                  <a:lnTo>
                    <a:pt x="1297" y="1087"/>
                  </a:lnTo>
                  <a:lnTo>
                    <a:pt x="1297" y="1089"/>
                  </a:lnTo>
                  <a:lnTo>
                    <a:pt x="1297" y="1089"/>
                  </a:lnTo>
                  <a:lnTo>
                    <a:pt x="1299" y="1089"/>
                  </a:lnTo>
                  <a:lnTo>
                    <a:pt x="1297" y="1092"/>
                  </a:lnTo>
                  <a:lnTo>
                    <a:pt x="1297" y="1092"/>
                  </a:lnTo>
                  <a:lnTo>
                    <a:pt x="1297" y="1092"/>
                  </a:lnTo>
                  <a:lnTo>
                    <a:pt x="1294" y="1094"/>
                  </a:lnTo>
                  <a:lnTo>
                    <a:pt x="1294" y="1094"/>
                  </a:lnTo>
                  <a:lnTo>
                    <a:pt x="1294" y="1092"/>
                  </a:lnTo>
                  <a:lnTo>
                    <a:pt x="1294" y="1092"/>
                  </a:lnTo>
                  <a:lnTo>
                    <a:pt x="1292" y="1092"/>
                  </a:lnTo>
                  <a:lnTo>
                    <a:pt x="1292" y="1092"/>
                  </a:lnTo>
                  <a:lnTo>
                    <a:pt x="1294" y="1094"/>
                  </a:lnTo>
                  <a:lnTo>
                    <a:pt x="1294" y="1094"/>
                  </a:lnTo>
                  <a:lnTo>
                    <a:pt x="1294" y="1094"/>
                  </a:lnTo>
                  <a:lnTo>
                    <a:pt x="1294" y="1094"/>
                  </a:lnTo>
                  <a:lnTo>
                    <a:pt x="1292" y="1094"/>
                  </a:lnTo>
                  <a:lnTo>
                    <a:pt x="1292" y="1094"/>
                  </a:lnTo>
                  <a:lnTo>
                    <a:pt x="1292" y="1094"/>
                  </a:lnTo>
                  <a:lnTo>
                    <a:pt x="1292" y="1094"/>
                  </a:lnTo>
                  <a:lnTo>
                    <a:pt x="1289" y="1092"/>
                  </a:lnTo>
                  <a:lnTo>
                    <a:pt x="1287" y="1092"/>
                  </a:lnTo>
                  <a:lnTo>
                    <a:pt x="1289" y="1094"/>
                  </a:lnTo>
                  <a:lnTo>
                    <a:pt x="1289" y="1094"/>
                  </a:lnTo>
                  <a:lnTo>
                    <a:pt x="1292" y="1094"/>
                  </a:lnTo>
                  <a:lnTo>
                    <a:pt x="1292" y="1097"/>
                  </a:lnTo>
                  <a:lnTo>
                    <a:pt x="1289" y="1097"/>
                  </a:lnTo>
                  <a:lnTo>
                    <a:pt x="1287" y="1099"/>
                  </a:lnTo>
                  <a:lnTo>
                    <a:pt x="1284" y="1099"/>
                  </a:lnTo>
                  <a:lnTo>
                    <a:pt x="1284" y="1101"/>
                  </a:lnTo>
                  <a:lnTo>
                    <a:pt x="1284" y="1104"/>
                  </a:lnTo>
                  <a:lnTo>
                    <a:pt x="1284" y="1104"/>
                  </a:lnTo>
                  <a:lnTo>
                    <a:pt x="1282" y="1104"/>
                  </a:lnTo>
                  <a:lnTo>
                    <a:pt x="1282" y="1104"/>
                  </a:lnTo>
                  <a:lnTo>
                    <a:pt x="1280" y="1104"/>
                  </a:lnTo>
                  <a:lnTo>
                    <a:pt x="1277" y="1106"/>
                  </a:lnTo>
                  <a:lnTo>
                    <a:pt x="1277" y="1106"/>
                  </a:lnTo>
                  <a:lnTo>
                    <a:pt x="1277" y="1106"/>
                  </a:lnTo>
                  <a:lnTo>
                    <a:pt x="1277" y="1104"/>
                  </a:lnTo>
                  <a:lnTo>
                    <a:pt x="1275" y="1104"/>
                  </a:lnTo>
                  <a:lnTo>
                    <a:pt x="1275" y="1101"/>
                  </a:lnTo>
                  <a:lnTo>
                    <a:pt x="1275" y="1101"/>
                  </a:lnTo>
                  <a:lnTo>
                    <a:pt x="1272" y="1104"/>
                  </a:lnTo>
                  <a:lnTo>
                    <a:pt x="1270" y="1104"/>
                  </a:lnTo>
                  <a:lnTo>
                    <a:pt x="1270" y="1106"/>
                  </a:lnTo>
                  <a:lnTo>
                    <a:pt x="1267" y="1109"/>
                  </a:lnTo>
                  <a:lnTo>
                    <a:pt x="1267" y="1111"/>
                  </a:lnTo>
                  <a:lnTo>
                    <a:pt x="1267" y="1111"/>
                  </a:lnTo>
                  <a:lnTo>
                    <a:pt x="1270" y="1111"/>
                  </a:lnTo>
                  <a:lnTo>
                    <a:pt x="1270" y="1111"/>
                  </a:lnTo>
                  <a:lnTo>
                    <a:pt x="1270" y="1111"/>
                  </a:lnTo>
                  <a:lnTo>
                    <a:pt x="1270" y="1111"/>
                  </a:lnTo>
                  <a:lnTo>
                    <a:pt x="1272" y="1111"/>
                  </a:lnTo>
                  <a:lnTo>
                    <a:pt x="1270" y="1111"/>
                  </a:lnTo>
                  <a:lnTo>
                    <a:pt x="1270" y="1114"/>
                  </a:lnTo>
                  <a:lnTo>
                    <a:pt x="1267" y="1114"/>
                  </a:lnTo>
                  <a:lnTo>
                    <a:pt x="1267" y="1114"/>
                  </a:lnTo>
                  <a:lnTo>
                    <a:pt x="1265" y="1116"/>
                  </a:lnTo>
                  <a:lnTo>
                    <a:pt x="1265" y="1116"/>
                  </a:lnTo>
                  <a:lnTo>
                    <a:pt x="1265" y="1116"/>
                  </a:lnTo>
                  <a:lnTo>
                    <a:pt x="1265" y="1116"/>
                  </a:lnTo>
                  <a:lnTo>
                    <a:pt x="1263" y="1116"/>
                  </a:lnTo>
                  <a:lnTo>
                    <a:pt x="1263" y="1119"/>
                  </a:lnTo>
                  <a:lnTo>
                    <a:pt x="1260" y="1121"/>
                  </a:lnTo>
                  <a:lnTo>
                    <a:pt x="1260" y="1121"/>
                  </a:lnTo>
                  <a:lnTo>
                    <a:pt x="1255" y="1123"/>
                  </a:lnTo>
                  <a:lnTo>
                    <a:pt x="1253" y="1126"/>
                  </a:lnTo>
                  <a:lnTo>
                    <a:pt x="1253" y="1126"/>
                  </a:lnTo>
                  <a:lnTo>
                    <a:pt x="1250" y="1126"/>
                  </a:lnTo>
                  <a:lnTo>
                    <a:pt x="1250" y="1123"/>
                  </a:lnTo>
                  <a:lnTo>
                    <a:pt x="1250" y="1123"/>
                  </a:lnTo>
                  <a:lnTo>
                    <a:pt x="1248" y="1123"/>
                  </a:lnTo>
                  <a:lnTo>
                    <a:pt x="1248" y="1121"/>
                  </a:lnTo>
                  <a:lnTo>
                    <a:pt x="1248" y="1121"/>
                  </a:lnTo>
                  <a:lnTo>
                    <a:pt x="1250" y="1119"/>
                  </a:lnTo>
                  <a:lnTo>
                    <a:pt x="1250" y="1119"/>
                  </a:lnTo>
                  <a:lnTo>
                    <a:pt x="1248" y="1119"/>
                  </a:lnTo>
                  <a:lnTo>
                    <a:pt x="1248" y="1119"/>
                  </a:lnTo>
                  <a:lnTo>
                    <a:pt x="1248" y="1119"/>
                  </a:lnTo>
                  <a:lnTo>
                    <a:pt x="1248" y="1119"/>
                  </a:lnTo>
                  <a:lnTo>
                    <a:pt x="1245" y="1119"/>
                  </a:lnTo>
                  <a:lnTo>
                    <a:pt x="1245" y="1119"/>
                  </a:lnTo>
                  <a:lnTo>
                    <a:pt x="1245" y="1119"/>
                  </a:lnTo>
                  <a:lnTo>
                    <a:pt x="1245" y="1121"/>
                  </a:lnTo>
                  <a:lnTo>
                    <a:pt x="1245" y="1123"/>
                  </a:lnTo>
                  <a:lnTo>
                    <a:pt x="1245" y="1123"/>
                  </a:lnTo>
                  <a:lnTo>
                    <a:pt x="1245" y="1123"/>
                  </a:lnTo>
                  <a:lnTo>
                    <a:pt x="1245" y="1123"/>
                  </a:lnTo>
                  <a:lnTo>
                    <a:pt x="1243" y="1121"/>
                  </a:lnTo>
                  <a:lnTo>
                    <a:pt x="1243" y="1123"/>
                  </a:lnTo>
                  <a:lnTo>
                    <a:pt x="1245" y="1123"/>
                  </a:lnTo>
                  <a:lnTo>
                    <a:pt x="1245" y="1126"/>
                  </a:lnTo>
                  <a:lnTo>
                    <a:pt x="1248" y="1126"/>
                  </a:lnTo>
                  <a:lnTo>
                    <a:pt x="1248" y="1126"/>
                  </a:lnTo>
                  <a:lnTo>
                    <a:pt x="1248" y="1126"/>
                  </a:lnTo>
                  <a:lnTo>
                    <a:pt x="1250" y="1128"/>
                  </a:lnTo>
                  <a:lnTo>
                    <a:pt x="1250" y="1128"/>
                  </a:lnTo>
                  <a:lnTo>
                    <a:pt x="1250" y="1128"/>
                  </a:lnTo>
                  <a:lnTo>
                    <a:pt x="1250" y="1128"/>
                  </a:lnTo>
                  <a:lnTo>
                    <a:pt x="1250" y="1131"/>
                  </a:lnTo>
                  <a:lnTo>
                    <a:pt x="1250" y="1131"/>
                  </a:lnTo>
                  <a:lnTo>
                    <a:pt x="1245" y="1133"/>
                  </a:lnTo>
                  <a:lnTo>
                    <a:pt x="1245" y="1136"/>
                  </a:lnTo>
                  <a:lnTo>
                    <a:pt x="1243" y="1136"/>
                  </a:lnTo>
                  <a:lnTo>
                    <a:pt x="1241" y="1133"/>
                  </a:lnTo>
                  <a:lnTo>
                    <a:pt x="1241" y="1133"/>
                  </a:lnTo>
                  <a:lnTo>
                    <a:pt x="1241" y="1136"/>
                  </a:lnTo>
                  <a:lnTo>
                    <a:pt x="1241" y="1136"/>
                  </a:lnTo>
                  <a:lnTo>
                    <a:pt x="1241" y="1136"/>
                  </a:lnTo>
                  <a:lnTo>
                    <a:pt x="1243" y="1138"/>
                  </a:lnTo>
                  <a:lnTo>
                    <a:pt x="1241" y="1138"/>
                  </a:lnTo>
                  <a:lnTo>
                    <a:pt x="1238" y="1138"/>
                  </a:lnTo>
                  <a:lnTo>
                    <a:pt x="1233" y="1140"/>
                  </a:lnTo>
                  <a:lnTo>
                    <a:pt x="1233" y="1140"/>
                  </a:lnTo>
                  <a:lnTo>
                    <a:pt x="1231" y="1140"/>
                  </a:lnTo>
                  <a:lnTo>
                    <a:pt x="1231" y="1140"/>
                  </a:lnTo>
                  <a:lnTo>
                    <a:pt x="1228" y="1140"/>
                  </a:lnTo>
                  <a:lnTo>
                    <a:pt x="1228" y="1140"/>
                  </a:lnTo>
                  <a:lnTo>
                    <a:pt x="1226" y="1138"/>
                  </a:lnTo>
                  <a:lnTo>
                    <a:pt x="1224" y="1136"/>
                  </a:lnTo>
                  <a:lnTo>
                    <a:pt x="1224" y="1136"/>
                  </a:lnTo>
                  <a:lnTo>
                    <a:pt x="1224" y="1138"/>
                  </a:lnTo>
                  <a:lnTo>
                    <a:pt x="1226" y="1140"/>
                  </a:lnTo>
                  <a:lnTo>
                    <a:pt x="1228" y="1140"/>
                  </a:lnTo>
                  <a:lnTo>
                    <a:pt x="1228" y="1140"/>
                  </a:lnTo>
                  <a:lnTo>
                    <a:pt x="1228" y="1143"/>
                  </a:lnTo>
                  <a:lnTo>
                    <a:pt x="1226" y="1143"/>
                  </a:lnTo>
                  <a:lnTo>
                    <a:pt x="1226" y="1143"/>
                  </a:lnTo>
                  <a:lnTo>
                    <a:pt x="1226" y="1143"/>
                  </a:lnTo>
                  <a:lnTo>
                    <a:pt x="1221" y="1148"/>
                  </a:lnTo>
                  <a:lnTo>
                    <a:pt x="1219" y="1148"/>
                  </a:lnTo>
                  <a:lnTo>
                    <a:pt x="1219" y="1148"/>
                  </a:lnTo>
                  <a:lnTo>
                    <a:pt x="1219" y="1148"/>
                  </a:lnTo>
                  <a:lnTo>
                    <a:pt x="1219" y="1148"/>
                  </a:lnTo>
                  <a:lnTo>
                    <a:pt x="1216" y="1145"/>
                  </a:lnTo>
                  <a:lnTo>
                    <a:pt x="1216" y="1145"/>
                  </a:lnTo>
                  <a:lnTo>
                    <a:pt x="1216" y="1145"/>
                  </a:lnTo>
                  <a:lnTo>
                    <a:pt x="1216" y="1143"/>
                  </a:lnTo>
                  <a:lnTo>
                    <a:pt x="1216" y="1145"/>
                  </a:lnTo>
                  <a:lnTo>
                    <a:pt x="1216" y="1148"/>
                  </a:lnTo>
                  <a:lnTo>
                    <a:pt x="1216" y="1148"/>
                  </a:lnTo>
                  <a:lnTo>
                    <a:pt x="1214" y="1148"/>
                  </a:lnTo>
                  <a:lnTo>
                    <a:pt x="1214" y="1148"/>
                  </a:lnTo>
                  <a:lnTo>
                    <a:pt x="1211" y="1148"/>
                  </a:lnTo>
                  <a:lnTo>
                    <a:pt x="1211" y="1148"/>
                  </a:lnTo>
                  <a:lnTo>
                    <a:pt x="1211" y="1145"/>
                  </a:lnTo>
                  <a:lnTo>
                    <a:pt x="1209" y="1145"/>
                  </a:lnTo>
                  <a:lnTo>
                    <a:pt x="1209" y="1145"/>
                  </a:lnTo>
                  <a:lnTo>
                    <a:pt x="1206" y="1145"/>
                  </a:lnTo>
                  <a:lnTo>
                    <a:pt x="1204" y="1143"/>
                  </a:lnTo>
                  <a:lnTo>
                    <a:pt x="1204" y="1143"/>
                  </a:lnTo>
                  <a:lnTo>
                    <a:pt x="1204" y="1143"/>
                  </a:lnTo>
                  <a:lnTo>
                    <a:pt x="1204" y="1143"/>
                  </a:lnTo>
                  <a:lnTo>
                    <a:pt x="1204" y="1143"/>
                  </a:lnTo>
                  <a:lnTo>
                    <a:pt x="1204" y="1143"/>
                  </a:lnTo>
                  <a:lnTo>
                    <a:pt x="1204" y="1145"/>
                  </a:lnTo>
                  <a:lnTo>
                    <a:pt x="1204" y="1145"/>
                  </a:lnTo>
                  <a:lnTo>
                    <a:pt x="1202" y="1145"/>
                  </a:lnTo>
                  <a:lnTo>
                    <a:pt x="1197" y="1145"/>
                  </a:lnTo>
                  <a:lnTo>
                    <a:pt x="1194" y="1145"/>
                  </a:lnTo>
                  <a:lnTo>
                    <a:pt x="1194" y="1145"/>
                  </a:lnTo>
                  <a:lnTo>
                    <a:pt x="1194" y="1145"/>
                  </a:lnTo>
                  <a:lnTo>
                    <a:pt x="1194" y="1145"/>
                  </a:lnTo>
                  <a:lnTo>
                    <a:pt x="1194" y="1148"/>
                  </a:lnTo>
                  <a:lnTo>
                    <a:pt x="1197" y="1145"/>
                  </a:lnTo>
                  <a:lnTo>
                    <a:pt x="1202" y="1148"/>
                  </a:lnTo>
                  <a:lnTo>
                    <a:pt x="1202" y="1148"/>
                  </a:lnTo>
                  <a:lnTo>
                    <a:pt x="1204" y="1148"/>
                  </a:lnTo>
                  <a:lnTo>
                    <a:pt x="1204" y="1148"/>
                  </a:lnTo>
                  <a:lnTo>
                    <a:pt x="1206" y="1148"/>
                  </a:lnTo>
                  <a:lnTo>
                    <a:pt x="1206" y="1148"/>
                  </a:lnTo>
                  <a:lnTo>
                    <a:pt x="1209" y="1148"/>
                  </a:lnTo>
                  <a:lnTo>
                    <a:pt x="1209" y="1150"/>
                  </a:lnTo>
                  <a:lnTo>
                    <a:pt x="1206" y="1150"/>
                  </a:lnTo>
                  <a:lnTo>
                    <a:pt x="1204" y="1150"/>
                  </a:lnTo>
                  <a:lnTo>
                    <a:pt x="1202" y="1150"/>
                  </a:lnTo>
                  <a:lnTo>
                    <a:pt x="1202" y="1150"/>
                  </a:lnTo>
                  <a:lnTo>
                    <a:pt x="1206" y="1150"/>
                  </a:lnTo>
                  <a:lnTo>
                    <a:pt x="1209" y="1153"/>
                  </a:lnTo>
                  <a:lnTo>
                    <a:pt x="1209" y="1153"/>
                  </a:lnTo>
                  <a:lnTo>
                    <a:pt x="1209" y="1155"/>
                  </a:lnTo>
                  <a:lnTo>
                    <a:pt x="1206" y="1155"/>
                  </a:lnTo>
                  <a:lnTo>
                    <a:pt x="1204" y="1158"/>
                  </a:lnTo>
                  <a:lnTo>
                    <a:pt x="1204" y="1158"/>
                  </a:lnTo>
                  <a:lnTo>
                    <a:pt x="1204" y="1160"/>
                  </a:lnTo>
                  <a:lnTo>
                    <a:pt x="1204" y="1160"/>
                  </a:lnTo>
                  <a:lnTo>
                    <a:pt x="1206" y="1158"/>
                  </a:lnTo>
                  <a:lnTo>
                    <a:pt x="1209" y="1158"/>
                  </a:lnTo>
                  <a:lnTo>
                    <a:pt x="1209" y="1158"/>
                  </a:lnTo>
                  <a:lnTo>
                    <a:pt x="1211" y="1155"/>
                  </a:lnTo>
                  <a:lnTo>
                    <a:pt x="1211" y="1155"/>
                  </a:lnTo>
                  <a:lnTo>
                    <a:pt x="1211" y="1155"/>
                  </a:lnTo>
                  <a:lnTo>
                    <a:pt x="1211" y="1155"/>
                  </a:lnTo>
                  <a:lnTo>
                    <a:pt x="1211" y="1155"/>
                  </a:lnTo>
                  <a:lnTo>
                    <a:pt x="1211" y="1158"/>
                  </a:lnTo>
                  <a:lnTo>
                    <a:pt x="1209" y="1160"/>
                  </a:lnTo>
                  <a:lnTo>
                    <a:pt x="1209" y="1160"/>
                  </a:lnTo>
                  <a:lnTo>
                    <a:pt x="1209" y="1160"/>
                  </a:lnTo>
                  <a:lnTo>
                    <a:pt x="1209" y="1160"/>
                  </a:lnTo>
                  <a:lnTo>
                    <a:pt x="1209" y="1160"/>
                  </a:lnTo>
                  <a:lnTo>
                    <a:pt x="1209" y="1160"/>
                  </a:lnTo>
                  <a:lnTo>
                    <a:pt x="1209" y="1160"/>
                  </a:lnTo>
                  <a:lnTo>
                    <a:pt x="1209" y="1160"/>
                  </a:lnTo>
                  <a:lnTo>
                    <a:pt x="1209" y="1162"/>
                  </a:lnTo>
                  <a:lnTo>
                    <a:pt x="1204" y="1165"/>
                  </a:lnTo>
                  <a:lnTo>
                    <a:pt x="1202" y="1165"/>
                  </a:lnTo>
                  <a:lnTo>
                    <a:pt x="1202" y="1165"/>
                  </a:lnTo>
                  <a:lnTo>
                    <a:pt x="1202" y="1165"/>
                  </a:lnTo>
                  <a:lnTo>
                    <a:pt x="1197" y="1167"/>
                  </a:lnTo>
                  <a:lnTo>
                    <a:pt x="1197" y="1165"/>
                  </a:lnTo>
                  <a:lnTo>
                    <a:pt x="1197" y="1165"/>
                  </a:lnTo>
                  <a:lnTo>
                    <a:pt x="1197" y="1162"/>
                  </a:lnTo>
                  <a:lnTo>
                    <a:pt x="1197" y="1158"/>
                  </a:lnTo>
                  <a:lnTo>
                    <a:pt x="1194" y="1158"/>
                  </a:lnTo>
                  <a:lnTo>
                    <a:pt x="1194" y="1158"/>
                  </a:lnTo>
                  <a:lnTo>
                    <a:pt x="1197" y="1150"/>
                  </a:lnTo>
                  <a:lnTo>
                    <a:pt x="1197" y="1150"/>
                  </a:lnTo>
                  <a:lnTo>
                    <a:pt x="1194" y="1150"/>
                  </a:lnTo>
                  <a:lnTo>
                    <a:pt x="1194" y="1150"/>
                  </a:lnTo>
                  <a:lnTo>
                    <a:pt x="1194" y="1150"/>
                  </a:lnTo>
                  <a:lnTo>
                    <a:pt x="1194" y="1150"/>
                  </a:lnTo>
                  <a:lnTo>
                    <a:pt x="1194" y="1150"/>
                  </a:lnTo>
                  <a:lnTo>
                    <a:pt x="1194" y="1150"/>
                  </a:lnTo>
                  <a:lnTo>
                    <a:pt x="1194" y="1150"/>
                  </a:lnTo>
                  <a:lnTo>
                    <a:pt x="1194" y="1153"/>
                  </a:lnTo>
                  <a:lnTo>
                    <a:pt x="1194" y="1153"/>
                  </a:lnTo>
                  <a:lnTo>
                    <a:pt x="1194" y="1158"/>
                  </a:lnTo>
                  <a:lnTo>
                    <a:pt x="1194" y="1160"/>
                  </a:lnTo>
                  <a:lnTo>
                    <a:pt x="1194" y="1160"/>
                  </a:lnTo>
                  <a:lnTo>
                    <a:pt x="1194" y="1162"/>
                  </a:lnTo>
                  <a:lnTo>
                    <a:pt x="1194" y="1162"/>
                  </a:lnTo>
                  <a:lnTo>
                    <a:pt x="1194" y="1162"/>
                  </a:lnTo>
                  <a:lnTo>
                    <a:pt x="1194" y="1162"/>
                  </a:lnTo>
                  <a:lnTo>
                    <a:pt x="1189" y="1158"/>
                  </a:lnTo>
                  <a:lnTo>
                    <a:pt x="1187" y="1153"/>
                  </a:lnTo>
                  <a:lnTo>
                    <a:pt x="1187" y="1150"/>
                  </a:lnTo>
                  <a:lnTo>
                    <a:pt x="1187" y="1148"/>
                  </a:lnTo>
                  <a:lnTo>
                    <a:pt x="1187" y="1148"/>
                  </a:lnTo>
                  <a:lnTo>
                    <a:pt x="1187" y="1148"/>
                  </a:lnTo>
                  <a:lnTo>
                    <a:pt x="1187" y="1148"/>
                  </a:lnTo>
                  <a:lnTo>
                    <a:pt x="1185" y="1145"/>
                  </a:lnTo>
                  <a:lnTo>
                    <a:pt x="1185" y="1145"/>
                  </a:lnTo>
                  <a:lnTo>
                    <a:pt x="1185" y="1145"/>
                  </a:lnTo>
                  <a:lnTo>
                    <a:pt x="1182" y="1143"/>
                  </a:lnTo>
                  <a:lnTo>
                    <a:pt x="1182" y="1143"/>
                  </a:lnTo>
                  <a:lnTo>
                    <a:pt x="1182" y="1143"/>
                  </a:lnTo>
                  <a:lnTo>
                    <a:pt x="1182" y="1145"/>
                  </a:lnTo>
                  <a:lnTo>
                    <a:pt x="1185" y="1148"/>
                  </a:lnTo>
                  <a:lnTo>
                    <a:pt x="1185" y="1148"/>
                  </a:lnTo>
                  <a:lnTo>
                    <a:pt x="1185" y="1148"/>
                  </a:lnTo>
                  <a:lnTo>
                    <a:pt x="1185" y="1150"/>
                  </a:lnTo>
                  <a:lnTo>
                    <a:pt x="1185" y="1153"/>
                  </a:lnTo>
                  <a:lnTo>
                    <a:pt x="1187" y="1158"/>
                  </a:lnTo>
                  <a:lnTo>
                    <a:pt x="1187" y="1158"/>
                  </a:lnTo>
                  <a:lnTo>
                    <a:pt x="1187" y="1160"/>
                  </a:lnTo>
                  <a:lnTo>
                    <a:pt x="1187" y="1162"/>
                  </a:lnTo>
                  <a:lnTo>
                    <a:pt x="1187" y="1162"/>
                  </a:lnTo>
                  <a:lnTo>
                    <a:pt x="1187" y="1162"/>
                  </a:lnTo>
                  <a:lnTo>
                    <a:pt x="1189" y="1167"/>
                  </a:lnTo>
                  <a:lnTo>
                    <a:pt x="1192" y="1167"/>
                  </a:lnTo>
                  <a:lnTo>
                    <a:pt x="1192" y="1167"/>
                  </a:lnTo>
                  <a:lnTo>
                    <a:pt x="1192" y="1167"/>
                  </a:lnTo>
                  <a:lnTo>
                    <a:pt x="1194" y="1167"/>
                  </a:lnTo>
                  <a:lnTo>
                    <a:pt x="1194" y="1170"/>
                  </a:lnTo>
                  <a:lnTo>
                    <a:pt x="1194" y="1170"/>
                  </a:lnTo>
                  <a:lnTo>
                    <a:pt x="1192" y="1172"/>
                  </a:lnTo>
                  <a:lnTo>
                    <a:pt x="1189" y="1175"/>
                  </a:lnTo>
                  <a:lnTo>
                    <a:pt x="1185" y="1179"/>
                  </a:lnTo>
                  <a:lnTo>
                    <a:pt x="1185" y="1177"/>
                  </a:lnTo>
                  <a:lnTo>
                    <a:pt x="1187" y="1170"/>
                  </a:lnTo>
                  <a:lnTo>
                    <a:pt x="1187" y="1167"/>
                  </a:lnTo>
                  <a:lnTo>
                    <a:pt x="1187" y="1170"/>
                  </a:lnTo>
                  <a:lnTo>
                    <a:pt x="1187" y="1170"/>
                  </a:lnTo>
                  <a:lnTo>
                    <a:pt x="1187" y="1170"/>
                  </a:lnTo>
                  <a:lnTo>
                    <a:pt x="1187" y="1172"/>
                  </a:lnTo>
                  <a:lnTo>
                    <a:pt x="1185" y="1172"/>
                  </a:lnTo>
                  <a:lnTo>
                    <a:pt x="1185" y="1175"/>
                  </a:lnTo>
                  <a:lnTo>
                    <a:pt x="1185" y="1175"/>
                  </a:lnTo>
                  <a:lnTo>
                    <a:pt x="1185" y="1177"/>
                  </a:lnTo>
                  <a:lnTo>
                    <a:pt x="1182" y="1179"/>
                  </a:lnTo>
                  <a:lnTo>
                    <a:pt x="1180" y="1182"/>
                  </a:lnTo>
                  <a:lnTo>
                    <a:pt x="1180" y="1182"/>
                  </a:lnTo>
                  <a:lnTo>
                    <a:pt x="1180" y="1184"/>
                  </a:lnTo>
                  <a:lnTo>
                    <a:pt x="1180" y="1184"/>
                  </a:lnTo>
                  <a:lnTo>
                    <a:pt x="1180" y="1187"/>
                  </a:lnTo>
                  <a:lnTo>
                    <a:pt x="1182" y="1187"/>
                  </a:lnTo>
                  <a:lnTo>
                    <a:pt x="1182" y="1187"/>
                  </a:lnTo>
                  <a:lnTo>
                    <a:pt x="1182" y="1187"/>
                  </a:lnTo>
                  <a:lnTo>
                    <a:pt x="1182" y="1189"/>
                  </a:lnTo>
                  <a:lnTo>
                    <a:pt x="1180" y="1192"/>
                  </a:lnTo>
                  <a:lnTo>
                    <a:pt x="1177" y="1192"/>
                  </a:lnTo>
                  <a:lnTo>
                    <a:pt x="1177" y="1192"/>
                  </a:lnTo>
                  <a:lnTo>
                    <a:pt x="1177" y="1189"/>
                  </a:lnTo>
                  <a:lnTo>
                    <a:pt x="1177" y="1189"/>
                  </a:lnTo>
                  <a:lnTo>
                    <a:pt x="1177" y="1189"/>
                  </a:lnTo>
                  <a:lnTo>
                    <a:pt x="1175" y="1192"/>
                  </a:lnTo>
                  <a:lnTo>
                    <a:pt x="1175" y="1192"/>
                  </a:lnTo>
                  <a:lnTo>
                    <a:pt x="1175" y="1192"/>
                  </a:lnTo>
                  <a:lnTo>
                    <a:pt x="1175" y="1192"/>
                  </a:lnTo>
                  <a:lnTo>
                    <a:pt x="1175" y="1194"/>
                  </a:lnTo>
                  <a:lnTo>
                    <a:pt x="1175" y="1194"/>
                  </a:lnTo>
                  <a:lnTo>
                    <a:pt x="1177" y="1197"/>
                  </a:lnTo>
                  <a:lnTo>
                    <a:pt x="1175" y="1199"/>
                  </a:lnTo>
                  <a:lnTo>
                    <a:pt x="1172" y="1199"/>
                  </a:lnTo>
                  <a:lnTo>
                    <a:pt x="1172" y="1199"/>
                  </a:lnTo>
                  <a:lnTo>
                    <a:pt x="1170" y="1199"/>
                  </a:lnTo>
                  <a:lnTo>
                    <a:pt x="1167" y="1197"/>
                  </a:lnTo>
                  <a:lnTo>
                    <a:pt x="1167" y="1197"/>
                  </a:lnTo>
                  <a:lnTo>
                    <a:pt x="1165" y="1197"/>
                  </a:lnTo>
                  <a:lnTo>
                    <a:pt x="1165" y="1197"/>
                  </a:lnTo>
                  <a:lnTo>
                    <a:pt x="1165" y="1194"/>
                  </a:lnTo>
                  <a:lnTo>
                    <a:pt x="1165" y="1194"/>
                  </a:lnTo>
                  <a:lnTo>
                    <a:pt x="1163" y="1197"/>
                  </a:lnTo>
                  <a:lnTo>
                    <a:pt x="1165" y="1197"/>
                  </a:lnTo>
                  <a:lnTo>
                    <a:pt x="1165" y="1197"/>
                  </a:lnTo>
                  <a:lnTo>
                    <a:pt x="1165" y="1199"/>
                  </a:lnTo>
                  <a:lnTo>
                    <a:pt x="1163" y="1199"/>
                  </a:lnTo>
                  <a:lnTo>
                    <a:pt x="1163" y="1199"/>
                  </a:lnTo>
                  <a:lnTo>
                    <a:pt x="1165" y="1201"/>
                  </a:lnTo>
                  <a:lnTo>
                    <a:pt x="1165" y="1201"/>
                  </a:lnTo>
                  <a:lnTo>
                    <a:pt x="1167" y="1201"/>
                  </a:lnTo>
                  <a:lnTo>
                    <a:pt x="1167" y="1201"/>
                  </a:lnTo>
                  <a:lnTo>
                    <a:pt x="1170" y="1201"/>
                  </a:lnTo>
                  <a:lnTo>
                    <a:pt x="1167" y="1204"/>
                  </a:lnTo>
                  <a:lnTo>
                    <a:pt x="1167" y="1206"/>
                  </a:lnTo>
                  <a:lnTo>
                    <a:pt x="1165" y="1209"/>
                  </a:lnTo>
                  <a:lnTo>
                    <a:pt x="1165" y="1209"/>
                  </a:lnTo>
                  <a:lnTo>
                    <a:pt x="1163" y="1209"/>
                  </a:lnTo>
                  <a:lnTo>
                    <a:pt x="1160" y="1209"/>
                  </a:lnTo>
                  <a:lnTo>
                    <a:pt x="1158" y="1209"/>
                  </a:lnTo>
                  <a:lnTo>
                    <a:pt x="1155" y="1209"/>
                  </a:lnTo>
                  <a:lnTo>
                    <a:pt x="1155" y="1206"/>
                  </a:lnTo>
                  <a:lnTo>
                    <a:pt x="1153" y="1206"/>
                  </a:lnTo>
                  <a:lnTo>
                    <a:pt x="1153" y="1206"/>
                  </a:lnTo>
                  <a:lnTo>
                    <a:pt x="1153" y="1206"/>
                  </a:lnTo>
                  <a:lnTo>
                    <a:pt x="1153" y="1209"/>
                  </a:lnTo>
                  <a:lnTo>
                    <a:pt x="1153" y="1209"/>
                  </a:lnTo>
                  <a:lnTo>
                    <a:pt x="1155" y="1209"/>
                  </a:lnTo>
                  <a:lnTo>
                    <a:pt x="1158" y="1211"/>
                  </a:lnTo>
                  <a:lnTo>
                    <a:pt x="1158" y="1214"/>
                  </a:lnTo>
                  <a:lnTo>
                    <a:pt x="1155" y="1216"/>
                  </a:lnTo>
                  <a:lnTo>
                    <a:pt x="1155" y="1216"/>
                  </a:lnTo>
                  <a:lnTo>
                    <a:pt x="1160" y="1216"/>
                  </a:lnTo>
                  <a:lnTo>
                    <a:pt x="1160" y="1214"/>
                  </a:lnTo>
                  <a:lnTo>
                    <a:pt x="1160" y="1214"/>
                  </a:lnTo>
                  <a:lnTo>
                    <a:pt x="1160" y="1214"/>
                  </a:lnTo>
                  <a:lnTo>
                    <a:pt x="1163" y="1211"/>
                  </a:lnTo>
                  <a:lnTo>
                    <a:pt x="1163" y="1214"/>
                  </a:lnTo>
                  <a:lnTo>
                    <a:pt x="1163" y="1216"/>
                  </a:lnTo>
                  <a:lnTo>
                    <a:pt x="1163" y="1216"/>
                  </a:lnTo>
                  <a:lnTo>
                    <a:pt x="1160" y="1223"/>
                  </a:lnTo>
                  <a:lnTo>
                    <a:pt x="1160" y="1223"/>
                  </a:lnTo>
                  <a:lnTo>
                    <a:pt x="1160" y="1223"/>
                  </a:lnTo>
                  <a:lnTo>
                    <a:pt x="1160" y="1223"/>
                  </a:lnTo>
                  <a:lnTo>
                    <a:pt x="1158" y="1221"/>
                  </a:lnTo>
                  <a:lnTo>
                    <a:pt x="1158" y="1218"/>
                  </a:lnTo>
                  <a:lnTo>
                    <a:pt x="1158" y="1218"/>
                  </a:lnTo>
                  <a:lnTo>
                    <a:pt x="1155" y="1218"/>
                  </a:lnTo>
                  <a:lnTo>
                    <a:pt x="1155" y="1218"/>
                  </a:lnTo>
                  <a:lnTo>
                    <a:pt x="1155" y="1218"/>
                  </a:lnTo>
                  <a:lnTo>
                    <a:pt x="1158" y="1221"/>
                  </a:lnTo>
                  <a:lnTo>
                    <a:pt x="1158" y="1221"/>
                  </a:lnTo>
                  <a:lnTo>
                    <a:pt x="1155" y="1223"/>
                  </a:lnTo>
                  <a:lnTo>
                    <a:pt x="1155" y="1223"/>
                  </a:lnTo>
                  <a:lnTo>
                    <a:pt x="1153" y="1223"/>
                  </a:lnTo>
                  <a:lnTo>
                    <a:pt x="1153" y="1223"/>
                  </a:lnTo>
                  <a:lnTo>
                    <a:pt x="1150" y="1223"/>
                  </a:lnTo>
                  <a:lnTo>
                    <a:pt x="1150" y="1223"/>
                  </a:lnTo>
                  <a:lnTo>
                    <a:pt x="1148" y="1223"/>
                  </a:lnTo>
                  <a:lnTo>
                    <a:pt x="1148" y="1223"/>
                  </a:lnTo>
                  <a:lnTo>
                    <a:pt x="1148" y="1226"/>
                  </a:lnTo>
                  <a:lnTo>
                    <a:pt x="1150" y="1226"/>
                  </a:lnTo>
                  <a:lnTo>
                    <a:pt x="1150" y="1226"/>
                  </a:lnTo>
                  <a:lnTo>
                    <a:pt x="1153" y="1226"/>
                  </a:lnTo>
                  <a:lnTo>
                    <a:pt x="1153" y="1226"/>
                  </a:lnTo>
                  <a:lnTo>
                    <a:pt x="1153" y="1226"/>
                  </a:lnTo>
                  <a:lnTo>
                    <a:pt x="1153" y="1228"/>
                  </a:lnTo>
                  <a:lnTo>
                    <a:pt x="1153" y="1228"/>
                  </a:lnTo>
                  <a:lnTo>
                    <a:pt x="1150" y="1231"/>
                  </a:lnTo>
                  <a:lnTo>
                    <a:pt x="1155" y="1226"/>
                  </a:lnTo>
                  <a:lnTo>
                    <a:pt x="1158" y="1226"/>
                  </a:lnTo>
                  <a:lnTo>
                    <a:pt x="1160" y="1226"/>
                  </a:lnTo>
                  <a:lnTo>
                    <a:pt x="1158" y="1228"/>
                  </a:lnTo>
                  <a:lnTo>
                    <a:pt x="1153" y="1236"/>
                  </a:lnTo>
                  <a:lnTo>
                    <a:pt x="1153" y="1236"/>
                  </a:lnTo>
                  <a:lnTo>
                    <a:pt x="1153" y="1238"/>
                  </a:lnTo>
                  <a:lnTo>
                    <a:pt x="1153" y="1238"/>
                  </a:lnTo>
                  <a:lnTo>
                    <a:pt x="1153" y="1238"/>
                  </a:lnTo>
                  <a:lnTo>
                    <a:pt x="1153" y="1238"/>
                  </a:lnTo>
                  <a:lnTo>
                    <a:pt x="1150" y="1238"/>
                  </a:lnTo>
                  <a:lnTo>
                    <a:pt x="1150" y="1236"/>
                  </a:lnTo>
                  <a:lnTo>
                    <a:pt x="1150" y="1236"/>
                  </a:lnTo>
                  <a:lnTo>
                    <a:pt x="1150" y="1236"/>
                  </a:lnTo>
                  <a:lnTo>
                    <a:pt x="1150" y="1233"/>
                  </a:lnTo>
                  <a:lnTo>
                    <a:pt x="1150" y="1233"/>
                  </a:lnTo>
                  <a:lnTo>
                    <a:pt x="1150" y="1233"/>
                  </a:lnTo>
                  <a:lnTo>
                    <a:pt x="1148" y="1233"/>
                  </a:lnTo>
                  <a:lnTo>
                    <a:pt x="1148" y="1236"/>
                  </a:lnTo>
                  <a:lnTo>
                    <a:pt x="1148" y="1236"/>
                  </a:lnTo>
                  <a:lnTo>
                    <a:pt x="1150" y="1236"/>
                  </a:lnTo>
                  <a:lnTo>
                    <a:pt x="1150" y="1238"/>
                  </a:lnTo>
                  <a:lnTo>
                    <a:pt x="1153" y="1240"/>
                  </a:lnTo>
                  <a:lnTo>
                    <a:pt x="1153" y="1243"/>
                  </a:lnTo>
                  <a:lnTo>
                    <a:pt x="1153" y="1243"/>
                  </a:lnTo>
                  <a:lnTo>
                    <a:pt x="1148" y="1243"/>
                  </a:lnTo>
                  <a:lnTo>
                    <a:pt x="1143" y="1240"/>
                  </a:lnTo>
                  <a:lnTo>
                    <a:pt x="1141" y="1240"/>
                  </a:lnTo>
                  <a:lnTo>
                    <a:pt x="1141" y="1240"/>
                  </a:lnTo>
                  <a:lnTo>
                    <a:pt x="1138" y="1240"/>
                  </a:lnTo>
                  <a:lnTo>
                    <a:pt x="1138" y="1238"/>
                  </a:lnTo>
                  <a:lnTo>
                    <a:pt x="1138" y="1240"/>
                  </a:lnTo>
                  <a:lnTo>
                    <a:pt x="1138" y="1240"/>
                  </a:lnTo>
                  <a:lnTo>
                    <a:pt x="1143" y="1243"/>
                  </a:lnTo>
                  <a:lnTo>
                    <a:pt x="1146" y="1243"/>
                  </a:lnTo>
                  <a:lnTo>
                    <a:pt x="1148" y="1243"/>
                  </a:lnTo>
                  <a:lnTo>
                    <a:pt x="1148" y="1243"/>
                  </a:lnTo>
                  <a:lnTo>
                    <a:pt x="1153" y="1245"/>
                  </a:lnTo>
                  <a:lnTo>
                    <a:pt x="1153" y="1248"/>
                  </a:lnTo>
                  <a:lnTo>
                    <a:pt x="1153" y="1248"/>
                  </a:lnTo>
                  <a:lnTo>
                    <a:pt x="1153" y="1250"/>
                  </a:lnTo>
                  <a:lnTo>
                    <a:pt x="1150" y="1253"/>
                  </a:lnTo>
                  <a:lnTo>
                    <a:pt x="1150" y="1250"/>
                  </a:lnTo>
                  <a:lnTo>
                    <a:pt x="1148" y="1255"/>
                  </a:lnTo>
                  <a:lnTo>
                    <a:pt x="1146" y="1257"/>
                  </a:lnTo>
                  <a:lnTo>
                    <a:pt x="1146" y="1257"/>
                  </a:lnTo>
                  <a:lnTo>
                    <a:pt x="1143" y="1257"/>
                  </a:lnTo>
                  <a:lnTo>
                    <a:pt x="1143" y="1257"/>
                  </a:lnTo>
                  <a:lnTo>
                    <a:pt x="1143" y="1257"/>
                  </a:lnTo>
                  <a:lnTo>
                    <a:pt x="1143" y="1253"/>
                  </a:lnTo>
                  <a:lnTo>
                    <a:pt x="1143" y="1253"/>
                  </a:lnTo>
                  <a:lnTo>
                    <a:pt x="1141" y="1253"/>
                  </a:lnTo>
                  <a:lnTo>
                    <a:pt x="1141" y="1253"/>
                  </a:lnTo>
                  <a:lnTo>
                    <a:pt x="1141" y="1255"/>
                  </a:lnTo>
                  <a:lnTo>
                    <a:pt x="1141" y="1257"/>
                  </a:lnTo>
                  <a:lnTo>
                    <a:pt x="1141" y="1260"/>
                  </a:lnTo>
                  <a:lnTo>
                    <a:pt x="1141" y="1260"/>
                  </a:lnTo>
                  <a:lnTo>
                    <a:pt x="1138" y="1257"/>
                  </a:lnTo>
                  <a:lnTo>
                    <a:pt x="1138" y="1260"/>
                  </a:lnTo>
                  <a:lnTo>
                    <a:pt x="1138" y="1260"/>
                  </a:lnTo>
                  <a:lnTo>
                    <a:pt x="1138" y="1262"/>
                  </a:lnTo>
                  <a:lnTo>
                    <a:pt x="1141" y="1262"/>
                  </a:lnTo>
                  <a:lnTo>
                    <a:pt x="1141" y="1265"/>
                  </a:lnTo>
                  <a:lnTo>
                    <a:pt x="1141" y="1262"/>
                  </a:lnTo>
                  <a:lnTo>
                    <a:pt x="1143" y="1260"/>
                  </a:lnTo>
                  <a:lnTo>
                    <a:pt x="1143" y="1260"/>
                  </a:lnTo>
                  <a:lnTo>
                    <a:pt x="1143" y="1262"/>
                  </a:lnTo>
                  <a:lnTo>
                    <a:pt x="1143" y="1267"/>
                  </a:lnTo>
                  <a:lnTo>
                    <a:pt x="1141" y="1267"/>
                  </a:lnTo>
                  <a:lnTo>
                    <a:pt x="1141" y="1265"/>
                  </a:lnTo>
                  <a:lnTo>
                    <a:pt x="1138" y="1265"/>
                  </a:lnTo>
                  <a:lnTo>
                    <a:pt x="1138" y="1262"/>
                  </a:lnTo>
                  <a:lnTo>
                    <a:pt x="1136" y="1262"/>
                  </a:lnTo>
                  <a:lnTo>
                    <a:pt x="1136" y="1262"/>
                  </a:lnTo>
                  <a:lnTo>
                    <a:pt x="1141" y="1267"/>
                  </a:lnTo>
                  <a:lnTo>
                    <a:pt x="1141" y="1267"/>
                  </a:lnTo>
                  <a:lnTo>
                    <a:pt x="1141" y="1270"/>
                  </a:lnTo>
                  <a:lnTo>
                    <a:pt x="1138" y="1270"/>
                  </a:lnTo>
                  <a:lnTo>
                    <a:pt x="1136" y="1270"/>
                  </a:lnTo>
                  <a:lnTo>
                    <a:pt x="1136" y="1272"/>
                  </a:lnTo>
                  <a:lnTo>
                    <a:pt x="1136" y="1272"/>
                  </a:lnTo>
                  <a:lnTo>
                    <a:pt x="1138" y="1272"/>
                  </a:lnTo>
                  <a:lnTo>
                    <a:pt x="1141" y="1272"/>
                  </a:lnTo>
                  <a:lnTo>
                    <a:pt x="1138" y="1275"/>
                  </a:lnTo>
                  <a:lnTo>
                    <a:pt x="1138" y="1277"/>
                  </a:lnTo>
                  <a:lnTo>
                    <a:pt x="1136" y="1277"/>
                  </a:lnTo>
                  <a:lnTo>
                    <a:pt x="1136" y="1277"/>
                  </a:lnTo>
                  <a:lnTo>
                    <a:pt x="1136" y="1279"/>
                  </a:lnTo>
                  <a:lnTo>
                    <a:pt x="1136" y="1279"/>
                  </a:lnTo>
                  <a:lnTo>
                    <a:pt x="1136" y="1279"/>
                  </a:lnTo>
                  <a:lnTo>
                    <a:pt x="1136" y="1279"/>
                  </a:lnTo>
                  <a:lnTo>
                    <a:pt x="1138" y="1282"/>
                  </a:lnTo>
                  <a:lnTo>
                    <a:pt x="1138" y="1282"/>
                  </a:lnTo>
                  <a:lnTo>
                    <a:pt x="1136" y="1282"/>
                  </a:lnTo>
                  <a:lnTo>
                    <a:pt x="1136" y="1282"/>
                  </a:lnTo>
                  <a:lnTo>
                    <a:pt x="1136" y="1282"/>
                  </a:lnTo>
                  <a:lnTo>
                    <a:pt x="1133" y="1282"/>
                  </a:lnTo>
                  <a:lnTo>
                    <a:pt x="1133" y="1282"/>
                  </a:lnTo>
                  <a:lnTo>
                    <a:pt x="1136" y="1282"/>
                  </a:lnTo>
                  <a:lnTo>
                    <a:pt x="1136" y="1284"/>
                  </a:lnTo>
                  <a:lnTo>
                    <a:pt x="1136" y="1284"/>
                  </a:lnTo>
                  <a:lnTo>
                    <a:pt x="1136" y="1284"/>
                  </a:lnTo>
                  <a:lnTo>
                    <a:pt x="1136" y="1287"/>
                  </a:lnTo>
                  <a:lnTo>
                    <a:pt x="1136" y="1287"/>
                  </a:lnTo>
                  <a:lnTo>
                    <a:pt x="1138" y="1289"/>
                  </a:lnTo>
                  <a:lnTo>
                    <a:pt x="1138" y="1289"/>
                  </a:lnTo>
                  <a:lnTo>
                    <a:pt x="1136" y="1292"/>
                  </a:lnTo>
                  <a:lnTo>
                    <a:pt x="1136" y="1294"/>
                  </a:lnTo>
                  <a:lnTo>
                    <a:pt x="1138" y="1294"/>
                  </a:lnTo>
                  <a:lnTo>
                    <a:pt x="1138" y="1294"/>
                  </a:lnTo>
                  <a:lnTo>
                    <a:pt x="1141" y="1294"/>
                  </a:lnTo>
                  <a:lnTo>
                    <a:pt x="1141" y="1294"/>
                  </a:lnTo>
                  <a:lnTo>
                    <a:pt x="1141" y="1294"/>
                  </a:lnTo>
                  <a:lnTo>
                    <a:pt x="1141" y="1294"/>
                  </a:lnTo>
                  <a:lnTo>
                    <a:pt x="1141" y="1294"/>
                  </a:lnTo>
                  <a:lnTo>
                    <a:pt x="1141" y="1294"/>
                  </a:lnTo>
                  <a:lnTo>
                    <a:pt x="1141" y="1296"/>
                  </a:lnTo>
                  <a:lnTo>
                    <a:pt x="1141" y="1296"/>
                  </a:lnTo>
                  <a:lnTo>
                    <a:pt x="1141" y="1299"/>
                  </a:lnTo>
                  <a:lnTo>
                    <a:pt x="1141" y="1306"/>
                  </a:lnTo>
                  <a:lnTo>
                    <a:pt x="1141" y="1309"/>
                  </a:lnTo>
                  <a:lnTo>
                    <a:pt x="1141" y="1306"/>
                  </a:lnTo>
                  <a:lnTo>
                    <a:pt x="1138" y="1306"/>
                  </a:lnTo>
                  <a:lnTo>
                    <a:pt x="1138" y="1304"/>
                  </a:lnTo>
                  <a:lnTo>
                    <a:pt x="1138" y="1304"/>
                  </a:lnTo>
                  <a:lnTo>
                    <a:pt x="1138" y="1301"/>
                  </a:lnTo>
                  <a:lnTo>
                    <a:pt x="1138" y="1301"/>
                  </a:lnTo>
                  <a:lnTo>
                    <a:pt x="1138" y="1301"/>
                  </a:lnTo>
                  <a:lnTo>
                    <a:pt x="1138" y="1301"/>
                  </a:lnTo>
                  <a:lnTo>
                    <a:pt x="1136" y="1301"/>
                  </a:lnTo>
                  <a:lnTo>
                    <a:pt x="1136" y="1301"/>
                  </a:lnTo>
                  <a:lnTo>
                    <a:pt x="1136" y="1304"/>
                  </a:lnTo>
                  <a:lnTo>
                    <a:pt x="1136" y="1304"/>
                  </a:lnTo>
                  <a:lnTo>
                    <a:pt x="1136" y="1306"/>
                  </a:lnTo>
                  <a:lnTo>
                    <a:pt x="1138" y="1306"/>
                  </a:lnTo>
                  <a:lnTo>
                    <a:pt x="1138" y="1309"/>
                  </a:lnTo>
                  <a:lnTo>
                    <a:pt x="1138" y="1309"/>
                  </a:lnTo>
                  <a:lnTo>
                    <a:pt x="1141" y="1309"/>
                  </a:lnTo>
                  <a:lnTo>
                    <a:pt x="1141" y="1311"/>
                  </a:lnTo>
                  <a:lnTo>
                    <a:pt x="1141" y="1311"/>
                  </a:lnTo>
                  <a:lnTo>
                    <a:pt x="1141" y="1311"/>
                  </a:lnTo>
                  <a:lnTo>
                    <a:pt x="1143" y="1311"/>
                  </a:lnTo>
                  <a:lnTo>
                    <a:pt x="1143" y="1314"/>
                  </a:lnTo>
                  <a:lnTo>
                    <a:pt x="1143" y="1314"/>
                  </a:lnTo>
                  <a:lnTo>
                    <a:pt x="1143" y="1314"/>
                  </a:lnTo>
                  <a:lnTo>
                    <a:pt x="1143" y="1314"/>
                  </a:lnTo>
                  <a:lnTo>
                    <a:pt x="1143" y="1316"/>
                  </a:lnTo>
                  <a:lnTo>
                    <a:pt x="1143" y="1318"/>
                  </a:lnTo>
                  <a:lnTo>
                    <a:pt x="1143" y="1318"/>
                  </a:lnTo>
                  <a:lnTo>
                    <a:pt x="1143" y="1318"/>
                  </a:lnTo>
                  <a:lnTo>
                    <a:pt x="1146" y="1318"/>
                  </a:lnTo>
                  <a:lnTo>
                    <a:pt x="1143" y="1323"/>
                  </a:lnTo>
                  <a:lnTo>
                    <a:pt x="1143" y="1326"/>
                  </a:lnTo>
                  <a:lnTo>
                    <a:pt x="1146" y="1335"/>
                  </a:lnTo>
                  <a:lnTo>
                    <a:pt x="1148" y="1335"/>
                  </a:lnTo>
                  <a:lnTo>
                    <a:pt x="1148" y="1340"/>
                  </a:lnTo>
                  <a:lnTo>
                    <a:pt x="1148" y="1340"/>
                  </a:lnTo>
                  <a:lnTo>
                    <a:pt x="1150" y="1348"/>
                  </a:lnTo>
                  <a:lnTo>
                    <a:pt x="1150" y="1357"/>
                  </a:lnTo>
                  <a:lnTo>
                    <a:pt x="1150" y="1360"/>
                  </a:lnTo>
                  <a:lnTo>
                    <a:pt x="1150" y="1360"/>
                  </a:lnTo>
                  <a:lnTo>
                    <a:pt x="1153" y="1360"/>
                  </a:lnTo>
                  <a:lnTo>
                    <a:pt x="1153" y="1360"/>
                  </a:lnTo>
                  <a:lnTo>
                    <a:pt x="1153" y="1360"/>
                  </a:lnTo>
                  <a:lnTo>
                    <a:pt x="1153" y="1360"/>
                  </a:lnTo>
                  <a:lnTo>
                    <a:pt x="1153" y="1362"/>
                  </a:lnTo>
                  <a:lnTo>
                    <a:pt x="1153" y="1362"/>
                  </a:lnTo>
                  <a:lnTo>
                    <a:pt x="1153" y="1362"/>
                  </a:lnTo>
                  <a:lnTo>
                    <a:pt x="1153" y="1362"/>
                  </a:lnTo>
                  <a:lnTo>
                    <a:pt x="1153" y="1367"/>
                  </a:lnTo>
                  <a:lnTo>
                    <a:pt x="1155" y="1367"/>
                  </a:lnTo>
                  <a:lnTo>
                    <a:pt x="1155" y="1370"/>
                  </a:lnTo>
                  <a:lnTo>
                    <a:pt x="1155" y="1374"/>
                  </a:lnTo>
                  <a:lnTo>
                    <a:pt x="1158" y="1377"/>
                  </a:lnTo>
                  <a:lnTo>
                    <a:pt x="1158" y="1379"/>
                  </a:lnTo>
                  <a:lnTo>
                    <a:pt x="1158" y="1379"/>
                  </a:lnTo>
                  <a:lnTo>
                    <a:pt x="1158" y="1382"/>
                  </a:lnTo>
                  <a:lnTo>
                    <a:pt x="1160" y="1384"/>
                  </a:lnTo>
                  <a:lnTo>
                    <a:pt x="1163" y="1389"/>
                  </a:lnTo>
                  <a:lnTo>
                    <a:pt x="1167" y="1399"/>
                  </a:lnTo>
                  <a:lnTo>
                    <a:pt x="1170" y="1409"/>
                  </a:lnTo>
                  <a:lnTo>
                    <a:pt x="1170" y="1411"/>
                  </a:lnTo>
                  <a:lnTo>
                    <a:pt x="1175" y="1418"/>
                  </a:lnTo>
                  <a:lnTo>
                    <a:pt x="1177" y="1423"/>
                  </a:lnTo>
                  <a:lnTo>
                    <a:pt x="1177" y="1426"/>
                  </a:lnTo>
                  <a:lnTo>
                    <a:pt x="1177" y="1426"/>
                  </a:lnTo>
                  <a:lnTo>
                    <a:pt x="1180" y="1426"/>
                  </a:lnTo>
                  <a:lnTo>
                    <a:pt x="1180" y="1428"/>
                  </a:lnTo>
                  <a:lnTo>
                    <a:pt x="1180" y="1431"/>
                  </a:lnTo>
                  <a:lnTo>
                    <a:pt x="1187" y="1438"/>
                  </a:lnTo>
                  <a:lnTo>
                    <a:pt x="1189" y="1445"/>
                  </a:lnTo>
                  <a:lnTo>
                    <a:pt x="1194" y="1452"/>
                  </a:lnTo>
                  <a:lnTo>
                    <a:pt x="1197" y="1457"/>
                  </a:lnTo>
                  <a:lnTo>
                    <a:pt x="1202" y="1465"/>
                  </a:lnTo>
                  <a:lnTo>
                    <a:pt x="1204" y="1470"/>
                  </a:lnTo>
                  <a:lnTo>
                    <a:pt x="1204" y="1472"/>
                  </a:lnTo>
                  <a:lnTo>
                    <a:pt x="1204" y="1474"/>
                  </a:lnTo>
                  <a:lnTo>
                    <a:pt x="1202" y="1474"/>
                  </a:lnTo>
                  <a:lnTo>
                    <a:pt x="1202" y="1474"/>
                  </a:lnTo>
                  <a:lnTo>
                    <a:pt x="1202" y="1477"/>
                  </a:lnTo>
                  <a:lnTo>
                    <a:pt x="1202" y="1477"/>
                  </a:lnTo>
                  <a:lnTo>
                    <a:pt x="1202" y="1477"/>
                  </a:lnTo>
                  <a:lnTo>
                    <a:pt x="1199" y="1477"/>
                  </a:lnTo>
                  <a:lnTo>
                    <a:pt x="1199" y="1477"/>
                  </a:lnTo>
                  <a:lnTo>
                    <a:pt x="1199" y="1484"/>
                  </a:lnTo>
                  <a:lnTo>
                    <a:pt x="1199" y="1487"/>
                  </a:lnTo>
                  <a:lnTo>
                    <a:pt x="1199" y="1487"/>
                  </a:lnTo>
                  <a:lnTo>
                    <a:pt x="1199" y="1489"/>
                  </a:lnTo>
                  <a:lnTo>
                    <a:pt x="1199" y="1494"/>
                  </a:lnTo>
                  <a:lnTo>
                    <a:pt x="1202" y="1501"/>
                  </a:lnTo>
                  <a:lnTo>
                    <a:pt x="1202" y="1504"/>
                  </a:lnTo>
                  <a:lnTo>
                    <a:pt x="1204" y="1504"/>
                  </a:lnTo>
                  <a:lnTo>
                    <a:pt x="1204" y="1509"/>
                  </a:lnTo>
                  <a:lnTo>
                    <a:pt x="1209" y="1516"/>
                  </a:lnTo>
                  <a:lnTo>
                    <a:pt x="1209" y="1521"/>
                  </a:lnTo>
                  <a:lnTo>
                    <a:pt x="1209" y="1516"/>
                  </a:lnTo>
                  <a:lnTo>
                    <a:pt x="1209" y="1516"/>
                  </a:lnTo>
                  <a:lnTo>
                    <a:pt x="1209" y="1516"/>
                  </a:lnTo>
                  <a:lnTo>
                    <a:pt x="1206" y="1513"/>
                  </a:lnTo>
                  <a:lnTo>
                    <a:pt x="1204" y="1511"/>
                  </a:lnTo>
                  <a:lnTo>
                    <a:pt x="1202" y="1504"/>
                  </a:lnTo>
                  <a:lnTo>
                    <a:pt x="1199" y="1496"/>
                  </a:lnTo>
                  <a:lnTo>
                    <a:pt x="1199" y="1494"/>
                  </a:lnTo>
                  <a:lnTo>
                    <a:pt x="1199" y="1479"/>
                  </a:lnTo>
                  <a:lnTo>
                    <a:pt x="1202" y="1470"/>
                  </a:lnTo>
                  <a:lnTo>
                    <a:pt x="1202" y="1467"/>
                  </a:lnTo>
                  <a:lnTo>
                    <a:pt x="1199" y="1462"/>
                  </a:lnTo>
                  <a:lnTo>
                    <a:pt x="1199" y="1462"/>
                  </a:lnTo>
                  <a:lnTo>
                    <a:pt x="1199" y="1462"/>
                  </a:lnTo>
                  <a:lnTo>
                    <a:pt x="1199" y="1460"/>
                  </a:lnTo>
                  <a:lnTo>
                    <a:pt x="1197" y="1460"/>
                  </a:lnTo>
                  <a:lnTo>
                    <a:pt x="1197" y="1460"/>
                  </a:lnTo>
                  <a:lnTo>
                    <a:pt x="1197" y="1460"/>
                  </a:lnTo>
                  <a:lnTo>
                    <a:pt x="1197" y="1460"/>
                  </a:lnTo>
                  <a:lnTo>
                    <a:pt x="1194" y="1460"/>
                  </a:lnTo>
                  <a:lnTo>
                    <a:pt x="1194" y="1460"/>
                  </a:lnTo>
                  <a:lnTo>
                    <a:pt x="1194" y="1462"/>
                  </a:lnTo>
                  <a:lnTo>
                    <a:pt x="1194" y="1462"/>
                  </a:lnTo>
                  <a:lnTo>
                    <a:pt x="1194" y="1462"/>
                  </a:lnTo>
                  <a:lnTo>
                    <a:pt x="1194" y="1462"/>
                  </a:lnTo>
                  <a:lnTo>
                    <a:pt x="1189" y="1462"/>
                  </a:lnTo>
                  <a:lnTo>
                    <a:pt x="1187" y="1460"/>
                  </a:lnTo>
                  <a:lnTo>
                    <a:pt x="1187" y="1460"/>
                  </a:lnTo>
                  <a:lnTo>
                    <a:pt x="1187" y="1460"/>
                  </a:lnTo>
                  <a:lnTo>
                    <a:pt x="1187" y="1457"/>
                  </a:lnTo>
                  <a:lnTo>
                    <a:pt x="1187" y="1455"/>
                  </a:lnTo>
                  <a:lnTo>
                    <a:pt x="1187" y="1455"/>
                  </a:lnTo>
                  <a:lnTo>
                    <a:pt x="1187" y="1455"/>
                  </a:lnTo>
                  <a:lnTo>
                    <a:pt x="1189" y="1455"/>
                  </a:lnTo>
                  <a:lnTo>
                    <a:pt x="1189" y="1452"/>
                  </a:lnTo>
                  <a:lnTo>
                    <a:pt x="1189" y="1450"/>
                  </a:lnTo>
                  <a:lnTo>
                    <a:pt x="1187" y="1450"/>
                  </a:lnTo>
                  <a:lnTo>
                    <a:pt x="1185" y="1448"/>
                  </a:lnTo>
                  <a:lnTo>
                    <a:pt x="1182" y="1448"/>
                  </a:lnTo>
                  <a:lnTo>
                    <a:pt x="1185" y="1455"/>
                  </a:lnTo>
                  <a:lnTo>
                    <a:pt x="1185" y="1455"/>
                  </a:lnTo>
                  <a:lnTo>
                    <a:pt x="1185" y="1457"/>
                  </a:lnTo>
                  <a:lnTo>
                    <a:pt x="1185" y="1457"/>
                  </a:lnTo>
                  <a:lnTo>
                    <a:pt x="1187" y="1462"/>
                  </a:lnTo>
                  <a:lnTo>
                    <a:pt x="1187" y="1462"/>
                  </a:lnTo>
                  <a:lnTo>
                    <a:pt x="1187" y="1467"/>
                  </a:lnTo>
                  <a:lnTo>
                    <a:pt x="1187" y="1474"/>
                  </a:lnTo>
                  <a:lnTo>
                    <a:pt x="1189" y="1474"/>
                  </a:lnTo>
                  <a:lnTo>
                    <a:pt x="1189" y="1479"/>
                  </a:lnTo>
                  <a:lnTo>
                    <a:pt x="1192" y="1484"/>
                  </a:lnTo>
                  <a:lnTo>
                    <a:pt x="1192" y="1487"/>
                  </a:lnTo>
                  <a:lnTo>
                    <a:pt x="1197" y="1496"/>
                  </a:lnTo>
                  <a:lnTo>
                    <a:pt x="1202" y="1504"/>
                  </a:lnTo>
                  <a:lnTo>
                    <a:pt x="1204" y="1513"/>
                  </a:lnTo>
                  <a:lnTo>
                    <a:pt x="1209" y="1523"/>
                  </a:lnTo>
                  <a:lnTo>
                    <a:pt x="1214" y="1533"/>
                  </a:lnTo>
                  <a:lnTo>
                    <a:pt x="1216" y="1535"/>
                  </a:lnTo>
                  <a:lnTo>
                    <a:pt x="1219" y="1548"/>
                  </a:lnTo>
                  <a:lnTo>
                    <a:pt x="1221" y="1557"/>
                  </a:lnTo>
                  <a:lnTo>
                    <a:pt x="1226" y="1567"/>
                  </a:lnTo>
                  <a:lnTo>
                    <a:pt x="1228" y="1572"/>
                  </a:lnTo>
                  <a:lnTo>
                    <a:pt x="1228" y="1574"/>
                  </a:lnTo>
                  <a:lnTo>
                    <a:pt x="1228" y="1572"/>
                  </a:lnTo>
                  <a:lnTo>
                    <a:pt x="1226" y="1572"/>
                  </a:lnTo>
                  <a:lnTo>
                    <a:pt x="1224" y="1569"/>
                  </a:lnTo>
                  <a:lnTo>
                    <a:pt x="1221" y="1569"/>
                  </a:lnTo>
                  <a:lnTo>
                    <a:pt x="1221" y="1569"/>
                  </a:lnTo>
                  <a:lnTo>
                    <a:pt x="1221" y="1569"/>
                  </a:lnTo>
                  <a:lnTo>
                    <a:pt x="1221" y="1569"/>
                  </a:lnTo>
                  <a:lnTo>
                    <a:pt x="1219" y="1569"/>
                  </a:lnTo>
                  <a:lnTo>
                    <a:pt x="1221" y="1569"/>
                  </a:lnTo>
                  <a:lnTo>
                    <a:pt x="1221" y="1572"/>
                  </a:lnTo>
                  <a:lnTo>
                    <a:pt x="1224" y="1572"/>
                  </a:lnTo>
                  <a:lnTo>
                    <a:pt x="1224" y="1572"/>
                  </a:lnTo>
                  <a:lnTo>
                    <a:pt x="1224" y="1572"/>
                  </a:lnTo>
                  <a:lnTo>
                    <a:pt x="1226" y="1572"/>
                  </a:lnTo>
                  <a:lnTo>
                    <a:pt x="1226" y="1572"/>
                  </a:lnTo>
                  <a:lnTo>
                    <a:pt x="1228" y="1574"/>
                  </a:lnTo>
                  <a:lnTo>
                    <a:pt x="1228" y="1577"/>
                  </a:lnTo>
                  <a:lnTo>
                    <a:pt x="1231" y="1577"/>
                  </a:lnTo>
                  <a:lnTo>
                    <a:pt x="1231" y="1579"/>
                  </a:lnTo>
                  <a:lnTo>
                    <a:pt x="1231" y="1579"/>
                  </a:lnTo>
                  <a:lnTo>
                    <a:pt x="1233" y="1582"/>
                  </a:lnTo>
                  <a:lnTo>
                    <a:pt x="1236" y="1587"/>
                  </a:lnTo>
                  <a:lnTo>
                    <a:pt x="1236" y="1589"/>
                  </a:lnTo>
                  <a:lnTo>
                    <a:pt x="1236" y="1591"/>
                  </a:lnTo>
                  <a:lnTo>
                    <a:pt x="1236" y="1591"/>
                  </a:lnTo>
                  <a:lnTo>
                    <a:pt x="1236" y="1591"/>
                  </a:lnTo>
                  <a:lnTo>
                    <a:pt x="1233" y="1591"/>
                  </a:lnTo>
                  <a:lnTo>
                    <a:pt x="1233" y="1591"/>
                  </a:lnTo>
                  <a:lnTo>
                    <a:pt x="1233" y="1594"/>
                  </a:lnTo>
                  <a:lnTo>
                    <a:pt x="1233" y="1594"/>
                  </a:lnTo>
                  <a:lnTo>
                    <a:pt x="1236" y="1594"/>
                  </a:lnTo>
                  <a:lnTo>
                    <a:pt x="1236" y="1594"/>
                  </a:lnTo>
                  <a:lnTo>
                    <a:pt x="1238" y="1594"/>
                  </a:lnTo>
                  <a:lnTo>
                    <a:pt x="1238" y="1604"/>
                  </a:lnTo>
                  <a:lnTo>
                    <a:pt x="1238" y="1604"/>
                  </a:lnTo>
                  <a:lnTo>
                    <a:pt x="1238" y="1606"/>
                  </a:lnTo>
                  <a:lnTo>
                    <a:pt x="1238" y="1606"/>
                  </a:lnTo>
                  <a:lnTo>
                    <a:pt x="1238" y="1608"/>
                  </a:lnTo>
                  <a:lnTo>
                    <a:pt x="1238" y="1611"/>
                  </a:lnTo>
                  <a:lnTo>
                    <a:pt x="1238" y="1621"/>
                  </a:lnTo>
                  <a:lnTo>
                    <a:pt x="1238" y="1623"/>
                  </a:lnTo>
                  <a:lnTo>
                    <a:pt x="1238" y="1623"/>
                  </a:lnTo>
                  <a:lnTo>
                    <a:pt x="1238" y="1633"/>
                  </a:lnTo>
                  <a:lnTo>
                    <a:pt x="1236" y="1635"/>
                  </a:lnTo>
                  <a:lnTo>
                    <a:pt x="1236" y="1635"/>
                  </a:lnTo>
                  <a:lnTo>
                    <a:pt x="1236" y="1640"/>
                  </a:lnTo>
                  <a:lnTo>
                    <a:pt x="1236" y="1640"/>
                  </a:lnTo>
                  <a:lnTo>
                    <a:pt x="1236" y="1643"/>
                  </a:lnTo>
                  <a:lnTo>
                    <a:pt x="1236" y="1643"/>
                  </a:lnTo>
                  <a:lnTo>
                    <a:pt x="1233" y="1655"/>
                  </a:lnTo>
                  <a:lnTo>
                    <a:pt x="1233" y="1657"/>
                  </a:lnTo>
                  <a:lnTo>
                    <a:pt x="1233" y="1657"/>
                  </a:lnTo>
                  <a:lnTo>
                    <a:pt x="1233" y="1657"/>
                  </a:lnTo>
                  <a:lnTo>
                    <a:pt x="1233" y="1660"/>
                  </a:lnTo>
                  <a:lnTo>
                    <a:pt x="1233" y="1684"/>
                  </a:lnTo>
                  <a:lnTo>
                    <a:pt x="1233" y="1684"/>
                  </a:lnTo>
                  <a:lnTo>
                    <a:pt x="1233" y="1679"/>
                  </a:lnTo>
                  <a:lnTo>
                    <a:pt x="1233" y="1677"/>
                  </a:lnTo>
                  <a:lnTo>
                    <a:pt x="1233" y="1674"/>
                  </a:lnTo>
                  <a:lnTo>
                    <a:pt x="1233" y="1674"/>
                  </a:lnTo>
                  <a:lnTo>
                    <a:pt x="1231" y="1674"/>
                  </a:lnTo>
                  <a:lnTo>
                    <a:pt x="1228" y="1677"/>
                  </a:lnTo>
                  <a:lnTo>
                    <a:pt x="1228" y="1679"/>
                  </a:lnTo>
                  <a:lnTo>
                    <a:pt x="1228" y="1682"/>
                  </a:lnTo>
                  <a:lnTo>
                    <a:pt x="1228" y="1684"/>
                  </a:lnTo>
                  <a:lnTo>
                    <a:pt x="1226" y="1686"/>
                  </a:lnTo>
                  <a:lnTo>
                    <a:pt x="1226" y="1686"/>
                  </a:lnTo>
                  <a:lnTo>
                    <a:pt x="1226" y="1686"/>
                  </a:lnTo>
                  <a:lnTo>
                    <a:pt x="1226" y="1686"/>
                  </a:lnTo>
                  <a:lnTo>
                    <a:pt x="1224" y="1686"/>
                  </a:lnTo>
                  <a:lnTo>
                    <a:pt x="1224" y="1689"/>
                  </a:lnTo>
                  <a:lnTo>
                    <a:pt x="1224" y="1689"/>
                  </a:lnTo>
                  <a:lnTo>
                    <a:pt x="1221" y="1694"/>
                  </a:lnTo>
                  <a:lnTo>
                    <a:pt x="1221" y="1694"/>
                  </a:lnTo>
                  <a:lnTo>
                    <a:pt x="1221" y="1696"/>
                  </a:lnTo>
                  <a:lnTo>
                    <a:pt x="1219" y="1701"/>
                  </a:lnTo>
                  <a:lnTo>
                    <a:pt x="1219" y="1701"/>
                  </a:lnTo>
                  <a:lnTo>
                    <a:pt x="1219" y="1704"/>
                  </a:lnTo>
                  <a:lnTo>
                    <a:pt x="1219" y="1704"/>
                  </a:lnTo>
                  <a:lnTo>
                    <a:pt x="1219" y="1706"/>
                  </a:lnTo>
                  <a:lnTo>
                    <a:pt x="1219" y="1708"/>
                  </a:lnTo>
                  <a:lnTo>
                    <a:pt x="1219" y="1708"/>
                  </a:lnTo>
                  <a:lnTo>
                    <a:pt x="1219" y="1708"/>
                  </a:lnTo>
                  <a:lnTo>
                    <a:pt x="1219" y="1708"/>
                  </a:lnTo>
                  <a:lnTo>
                    <a:pt x="1219" y="1711"/>
                  </a:lnTo>
                  <a:lnTo>
                    <a:pt x="1219" y="1711"/>
                  </a:lnTo>
                  <a:lnTo>
                    <a:pt x="1219" y="1711"/>
                  </a:lnTo>
                  <a:lnTo>
                    <a:pt x="1219" y="1713"/>
                  </a:lnTo>
                  <a:lnTo>
                    <a:pt x="1219" y="1713"/>
                  </a:lnTo>
                  <a:lnTo>
                    <a:pt x="1219" y="1713"/>
                  </a:lnTo>
                  <a:lnTo>
                    <a:pt x="1216" y="1716"/>
                  </a:lnTo>
                  <a:lnTo>
                    <a:pt x="1214" y="1721"/>
                  </a:lnTo>
                  <a:lnTo>
                    <a:pt x="1214" y="1721"/>
                  </a:lnTo>
                  <a:lnTo>
                    <a:pt x="1214" y="1721"/>
                  </a:lnTo>
                  <a:lnTo>
                    <a:pt x="1214" y="1721"/>
                  </a:lnTo>
                  <a:lnTo>
                    <a:pt x="1211" y="1723"/>
                  </a:lnTo>
                  <a:lnTo>
                    <a:pt x="1211" y="1723"/>
                  </a:lnTo>
                  <a:lnTo>
                    <a:pt x="1211" y="1725"/>
                  </a:lnTo>
                  <a:lnTo>
                    <a:pt x="1214" y="1725"/>
                  </a:lnTo>
                  <a:lnTo>
                    <a:pt x="1214" y="1728"/>
                  </a:lnTo>
                  <a:lnTo>
                    <a:pt x="1214" y="1728"/>
                  </a:lnTo>
                  <a:lnTo>
                    <a:pt x="1211" y="1728"/>
                  </a:lnTo>
                  <a:lnTo>
                    <a:pt x="1211" y="1725"/>
                  </a:lnTo>
                  <a:lnTo>
                    <a:pt x="1209" y="1725"/>
                  </a:lnTo>
                  <a:lnTo>
                    <a:pt x="1209" y="1723"/>
                  </a:lnTo>
                  <a:lnTo>
                    <a:pt x="1209" y="1723"/>
                  </a:lnTo>
                  <a:lnTo>
                    <a:pt x="1206" y="1725"/>
                  </a:lnTo>
                  <a:lnTo>
                    <a:pt x="1206" y="1725"/>
                  </a:lnTo>
                  <a:lnTo>
                    <a:pt x="1209" y="1725"/>
                  </a:lnTo>
                  <a:lnTo>
                    <a:pt x="1209" y="1725"/>
                  </a:lnTo>
                  <a:lnTo>
                    <a:pt x="1211" y="1728"/>
                  </a:lnTo>
                  <a:lnTo>
                    <a:pt x="1211" y="1730"/>
                  </a:lnTo>
                  <a:lnTo>
                    <a:pt x="1209" y="1730"/>
                  </a:lnTo>
                  <a:lnTo>
                    <a:pt x="1209" y="1728"/>
                  </a:lnTo>
                  <a:lnTo>
                    <a:pt x="1209" y="1725"/>
                  </a:lnTo>
                  <a:lnTo>
                    <a:pt x="1206" y="1725"/>
                  </a:lnTo>
                  <a:lnTo>
                    <a:pt x="1206" y="1728"/>
                  </a:lnTo>
                  <a:lnTo>
                    <a:pt x="1206" y="1725"/>
                  </a:lnTo>
                  <a:lnTo>
                    <a:pt x="1206" y="1725"/>
                  </a:lnTo>
                  <a:lnTo>
                    <a:pt x="1206" y="1725"/>
                  </a:lnTo>
                  <a:lnTo>
                    <a:pt x="1204" y="1725"/>
                  </a:lnTo>
                  <a:lnTo>
                    <a:pt x="1204" y="1725"/>
                  </a:lnTo>
                  <a:lnTo>
                    <a:pt x="1206" y="1725"/>
                  </a:lnTo>
                  <a:lnTo>
                    <a:pt x="1206" y="1725"/>
                  </a:lnTo>
                  <a:lnTo>
                    <a:pt x="1206" y="1725"/>
                  </a:lnTo>
                  <a:lnTo>
                    <a:pt x="1206" y="1723"/>
                  </a:lnTo>
                  <a:lnTo>
                    <a:pt x="1206" y="1723"/>
                  </a:lnTo>
                  <a:lnTo>
                    <a:pt x="1206" y="1723"/>
                  </a:lnTo>
                  <a:lnTo>
                    <a:pt x="1204" y="1723"/>
                  </a:lnTo>
                  <a:lnTo>
                    <a:pt x="1202" y="1723"/>
                  </a:lnTo>
                  <a:lnTo>
                    <a:pt x="1202" y="1723"/>
                  </a:lnTo>
                  <a:lnTo>
                    <a:pt x="1199" y="1725"/>
                  </a:lnTo>
                  <a:lnTo>
                    <a:pt x="1199" y="1728"/>
                  </a:lnTo>
                  <a:lnTo>
                    <a:pt x="1199" y="1728"/>
                  </a:lnTo>
                  <a:lnTo>
                    <a:pt x="1199" y="1728"/>
                  </a:lnTo>
                  <a:lnTo>
                    <a:pt x="1199" y="1728"/>
                  </a:lnTo>
                  <a:lnTo>
                    <a:pt x="1199" y="1728"/>
                  </a:lnTo>
                  <a:lnTo>
                    <a:pt x="1199" y="1728"/>
                  </a:lnTo>
                  <a:lnTo>
                    <a:pt x="1199" y="1728"/>
                  </a:lnTo>
                  <a:lnTo>
                    <a:pt x="1197" y="1728"/>
                  </a:lnTo>
                  <a:lnTo>
                    <a:pt x="1197" y="1728"/>
                  </a:lnTo>
                  <a:lnTo>
                    <a:pt x="1197" y="1728"/>
                  </a:lnTo>
                  <a:lnTo>
                    <a:pt x="1197" y="1730"/>
                  </a:lnTo>
                  <a:lnTo>
                    <a:pt x="1197" y="1730"/>
                  </a:lnTo>
                  <a:lnTo>
                    <a:pt x="1197" y="1730"/>
                  </a:lnTo>
                  <a:lnTo>
                    <a:pt x="1194" y="1730"/>
                  </a:lnTo>
                  <a:lnTo>
                    <a:pt x="1194" y="1730"/>
                  </a:lnTo>
                  <a:lnTo>
                    <a:pt x="1194" y="1730"/>
                  </a:lnTo>
                  <a:lnTo>
                    <a:pt x="1192" y="1730"/>
                  </a:lnTo>
                  <a:lnTo>
                    <a:pt x="1192" y="1730"/>
                  </a:lnTo>
                  <a:lnTo>
                    <a:pt x="1189" y="1730"/>
                  </a:lnTo>
                  <a:lnTo>
                    <a:pt x="1189" y="1730"/>
                  </a:lnTo>
                  <a:lnTo>
                    <a:pt x="1187" y="1730"/>
                  </a:lnTo>
                  <a:lnTo>
                    <a:pt x="1187" y="1730"/>
                  </a:lnTo>
                  <a:lnTo>
                    <a:pt x="1187" y="1730"/>
                  </a:lnTo>
                  <a:lnTo>
                    <a:pt x="1187" y="1730"/>
                  </a:lnTo>
                  <a:lnTo>
                    <a:pt x="1187" y="1730"/>
                  </a:lnTo>
                  <a:lnTo>
                    <a:pt x="1187" y="1730"/>
                  </a:lnTo>
                  <a:lnTo>
                    <a:pt x="1187" y="1730"/>
                  </a:lnTo>
                  <a:lnTo>
                    <a:pt x="1187" y="1730"/>
                  </a:lnTo>
                  <a:lnTo>
                    <a:pt x="1187" y="1730"/>
                  </a:lnTo>
                  <a:lnTo>
                    <a:pt x="1187" y="1730"/>
                  </a:lnTo>
                  <a:lnTo>
                    <a:pt x="1185" y="1730"/>
                  </a:lnTo>
                  <a:lnTo>
                    <a:pt x="1185" y="1730"/>
                  </a:lnTo>
                  <a:lnTo>
                    <a:pt x="1185" y="1730"/>
                  </a:lnTo>
                  <a:lnTo>
                    <a:pt x="1185" y="1730"/>
                  </a:lnTo>
                  <a:lnTo>
                    <a:pt x="1185" y="1730"/>
                  </a:lnTo>
                  <a:lnTo>
                    <a:pt x="1182" y="1730"/>
                  </a:lnTo>
                  <a:lnTo>
                    <a:pt x="1182" y="1728"/>
                  </a:lnTo>
                  <a:lnTo>
                    <a:pt x="1180" y="1730"/>
                  </a:lnTo>
                  <a:lnTo>
                    <a:pt x="1180" y="1730"/>
                  </a:lnTo>
                  <a:lnTo>
                    <a:pt x="1177" y="1730"/>
                  </a:lnTo>
                  <a:lnTo>
                    <a:pt x="1177" y="1733"/>
                  </a:lnTo>
                  <a:lnTo>
                    <a:pt x="1175" y="1733"/>
                  </a:lnTo>
                  <a:lnTo>
                    <a:pt x="1172" y="1733"/>
                  </a:lnTo>
                  <a:lnTo>
                    <a:pt x="1170" y="1733"/>
                  </a:lnTo>
                  <a:lnTo>
                    <a:pt x="1165" y="1733"/>
                  </a:lnTo>
                  <a:lnTo>
                    <a:pt x="1165" y="1733"/>
                  </a:lnTo>
                  <a:lnTo>
                    <a:pt x="1160" y="1730"/>
                  </a:lnTo>
                  <a:lnTo>
                    <a:pt x="1160" y="1728"/>
                  </a:lnTo>
                  <a:lnTo>
                    <a:pt x="1160" y="1725"/>
                  </a:lnTo>
                  <a:lnTo>
                    <a:pt x="1160" y="1723"/>
                  </a:lnTo>
                  <a:lnTo>
                    <a:pt x="1160" y="1721"/>
                  </a:lnTo>
                  <a:lnTo>
                    <a:pt x="1160" y="1718"/>
                  </a:lnTo>
                  <a:lnTo>
                    <a:pt x="1163" y="1716"/>
                  </a:lnTo>
                  <a:lnTo>
                    <a:pt x="1163" y="1718"/>
                  </a:lnTo>
                  <a:lnTo>
                    <a:pt x="1163" y="1718"/>
                  </a:lnTo>
                  <a:lnTo>
                    <a:pt x="1165" y="1718"/>
                  </a:lnTo>
                  <a:lnTo>
                    <a:pt x="1165" y="1718"/>
                  </a:lnTo>
                  <a:lnTo>
                    <a:pt x="1165" y="1718"/>
                  </a:lnTo>
                  <a:lnTo>
                    <a:pt x="1167" y="1721"/>
                  </a:lnTo>
                  <a:lnTo>
                    <a:pt x="1167" y="1721"/>
                  </a:lnTo>
                  <a:lnTo>
                    <a:pt x="1167" y="1723"/>
                  </a:lnTo>
                  <a:lnTo>
                    <a:pt x="1172" y="1725"/>
                  </a:lnTo>
                  <a:lnTo>
                    <a:pt x="1172" y="1725"/>
                  </a:lnTo>
                  <a:lnTo>
                    <a:pt x="1172" y="1725"/>
                  </a:lnTo>
                  <a:lnTo>
                    <a:pt x="1172" y="1725"/>
                  </a:lnTo>
                  <a:lnTo>
                    <a:pt x="1172" y="1725"/>
                  </a:lnTo>
                  <a:lnTo>
                    <a:pt x="1172" y="1725"/>
                  </a:lnTo>
                  <a:lnTo>
                    <a:pt x="1172" y="1725"/>
                  </a:lnTo>
                  <a:lnTo>
                    <a:pt x="1175" y="1725"/>
                  </a:lnTo>
                  <a:lnTo>
                    <a:pt x="1175" y="1725"/>
                  </a:lnTo>
                  <a:lnTo>
                    <a:pt x="1177" y="1725"/>
                  </a:lnTo>
                  <a:lnTo>
                    <a:pt x="1177" y="1723"/>
                  </a:lnTo>
                  <a:lnTo>
                    <a:pt x="1177" y="1723"/>
                  </a:lnTo>
                  <a:lnTo>
                    <a:pt x="1172" y="1718"/>
                  </a:lnTo>
                  <a:lnTo>
                    <a:pt x="1172" y="1718"/>
                  </a:lnTo>
                  <a:lnTo>
                    <a:pt x="1170" y="1718"/>
                  </a:lnTo>
                  <a:lnTo>
                    <a:pt x="1167" y="1716"/>
                  </a:lnTo>
                  <a:lnTo>
                    <a:pt x="1167" y="1716"/>
                  </a:lnTo>
                  <a:lnTo>
                    <a:pt x="1165" y="1716"/>
                  </a:lnTo>
                  <a:lnTo>
                    <a:pt x="1163" y="1713"/>
                  </a:lnTo>
                  <a:lnTo>
                    <a:pt x="1160" y="1713"/>
                  </a:lnTo>
                  <a:lnTo>
                    <a:pt x="1160" y="1711"/>
                  </a:lnTo>
                  <a:lnTo>
                    <a:pt x="1160" y="1711"/>
                  </a:lnTo>
                  <a:lnTo>
                    <a:pt x="1160" y="1708"/>
                  </a:lnTo>
                  <a:lnTo>
                    <a:pt x="1160" y="1706"/>
                  </a:lnTo>
                  <a:lnTo>
                    <a:pt x="1158" y="1704"/>
                  </a:lnTo>
                  <a:lnTo>
                    <a:pt x="1158" y="1701"/>
                  </a:lnTo>
                  <a:lnTo>
                    <a:pt x="1158" y="1701"/>
                  </a:lnTo>
                  <a:lnTo>
                    <a:pt x="1158" y="1701"/>
                  </a:lnTo>
                  <a:lnTo>
                    <a:pt x="1158" y="1701"/>
                  </a:lnTo>
                  <a:lnTo>
                    <a:pt x="1158" y="1699"/>
                  </a:lnTo>
                  <a:lnTo>
                    <a:pt x="1158" y="1699"/>
                  </a:lnTo>
                  <a:lnTo>
                    <a:pt x="1155" y="1699"/>
                  </a:lnTo>
                  <a:lnTo>
                    <a:pt x="1155" y="1699"/>
                  </a:lnTo>
                  <a:lnTo>
                    <a:pt x="1155" y="1699"/>
                  </a:lnTo>
                  <a:lnTo>
                    <a:pt x="1155" y="1694"/>
                  </a:lnTo>
                  <a:lnTo>
                    <a:pt x="1153" y="1691"/>
                  </a:lnTo>
                  <a:lnTo>
                    <a:pt x="1153" y="1691"/>
                  </a:lnTo>
                  <a:lnTo>
                    <a:pt x="1153" y="1691"/>
                  </a:lnTo>
                  <a:lnTo>
                    <a:pt x="1153" y="1689"/>
                  </a:lnTo>
                  <a:lnTo>
                    <a:pt x="1153" y="1689"/>
                  </a:lnTo>
                  <a:lnTo>
                    <a:pt x="1150" y="1689"/>
                  </a:lnTo>
                  <a:lnTo>
                    <a:pt x="1150" y="1689"/>
                  </a:lnTo>
                  <a:lnTo>
                    <a:pt x="1148" y="1686"/>
                  </a:lnTo>
                  <a:lnTo>
                    <a:pt x="1148" y="1686"/>
                  </a:lnTo>
                  <a:lnTo>
                    <a:pt x="1148" y="1684"/>
                  </a:lnTo>
                  <a:lnTo>
                    <a:pt x="1146" y="1684"/>
                  </a:lnTo>
                  <a:lnTo>
                    <a:pt x="1148" y="1684"/>
                  </a:lnTo>
                  <a:lnTo>
                    <a:pt x="1150" y="1682"/>
                  </a:lnTo>
                  <a:lnTo>
                    <a:pt x="1148" y="1682"/>
                  </a:lnTo>
                  <a:lnTo>
                    <a:pt x="1148" y="1679"/>
                  </a:lnTo>
                  <a:lnTo>
                    <a:pt x="1146" y="1679"/>
                  </a:lnTo>
                  <a:lnTo>
                    <a:pt x="1143" y="1677"/>
                  </a:lnTo>
                  <a:lnTo>
                    <a:pt x="1143" y="1677"/>
                  </a:lnTo>
                  <a:lnTo>
                    <a:pt x="1141" y="1677"/>
                  </a:lnTo>
                  <a:lnTo>
                    <a:pt x="1141" y="1677"/>
                  </a:lnTo>
                  <a:lnTo>
                    <a:pt x="1138" y="1674"/>
                  </a:lnTo>
                  <a:lnTo>
                    <a:pt x="1138" y="1674"/>
                  </a:lnTo>
                  <a:lnTo>
                    <a:pt x="1138" y="1674"/>
                  </a:lnTo>
                  <a:lnTo>
                    <a:pt x="1136" y="1674"/>
                  </a:lnTo>
                  <a:lnTo>
                    <a:pt x="1136" y="1674"/>
                  </a:lnTo>
                  <a:lnTo>
                    <a:pt x="1136" y="1674"/>
                  </a:lnTo>
                  <a:lnTo>
                    <a:pt x="1133" y="1672"/>
                  </a:lnTo>
                  <a:lnTo>
                    <a:pt x="1133" y="1672"/>
                  </a:lnTo>
                  <a:lnTo>
                    <a:pt x="1133" y="1672"/>
                  </a:lnTo>
                  <a:lnTo>
                    <a:pt x="1131" y="1672"/>
                  </a:lnTo>
                  <a:lnTo>
                    <a:pt x="1131" y="1672"/>
                  </a:lnTo>
                  <a:lnTo>
                    <a:pt x="1131" y="1672"/>
                  </a:lnTo>
                  <a:lnTo>
                    <a:pt x="1131" y="1672"/>
                  </a:lnTo>
                  <a:lnTo>
                    <a:pt x="1131" y="1672"/>
                  </a:lnTo>
                  <a:lnTo>
                    <a:pt x="1131" y="1672"/>
                  </a:lnTo>
                  <a:lnTo>
                    <a:pt x="1131" y="1672"/>
                  </a:lnTo>
                  <a:lnTo>
                    <a:pt x="1131" y="1672"/>
                  </a:lnTo>
                  <a:lnTo>
                    <a:pt x="1128" y="1672"/>
                  </a:lnTo>
                  <a:lnTo>
                    <a:pt x="1128" y="1669"/>
                  </a:lnTo>
                  <a:lnTo>
                    <a:pt x="1128" y="1669"/>
                  </a:lnTo>
                  <a:lnTo>
                    <a:pt x="1128" y="1669"/>
                  </a:lnTo>
                  <a:lnTo>
                    <a:pt x="1126" y="1672"/>
                  </a:lnTo>
                  <a:lnTo>
                    <a:pt x="1126" y="1672"/>
                  </a:lnTo>
                  <a:lnTo>
                    <a:pt x="1126" y="1672"/>
                  </a:lnTo>
                  <a:lnTo>
                    <a:pt x="1124" y="1672"/>
                  </a:lnTo>
                  <a:lnTo>
                    <a:pt x="1124" y="1672"/>
                  </a:lnTo>
                  <a:lnTo>
                    <a:pt x="1124" y="1669"/>
                  </a:lnTo>
                  <a:lnTo>
                    <a:pt x="1124" y="1672"/>
                  </a:lnTo>
                  <a:lnTo>
                    <a:pt x="1124" y="1672"/>
                  </a:lnTo>
                  <a:lnTo>
                    <a:pt x="1121" y="1672"/>
                  </a:lnTo>
                  <a:lnTo>
                    <a:pt x="1124" y="1672"/>
                  </a:lnTo>
                  <a:lnTo>
                    <a:pt x="1121" y="1672"/>
                  </a:lnTo>
                  <a:lnTo>
                    <a:pt x="1121" y="1672"/>
                  </a:lnTo>
                  <a:lnTo>
                    <a:pt x="1121" y="1672"/>
                  </a:lnTo>
                  <a:lnTo>
                    <a:pt x="1121" y="1672"/>
                  </a:lnTo>
                  <a:lnTo>
                    <a:pt x="1121" y="1672"/>
                  </a:lnTo>
                  <a:lnTo>
                    <a:pt x="1119" y="1669"/>
                  </a:lnTo>
                  <a:lnTo>
                    <a:pt x="1121" y="1669"/>
                  </a:lnTo>
                  <a:lnTo>
                    <a:pt x="1121" y="1669"/>
                  </a:lnTo>
                  <a:lnTo>
                    <a:pt x="1124" y="1669"/>
                  </a:lnTo>
                  <a:lnTo>
                    <a:pt x="1124" y="1669"/>
                  </a:lnTo>
                  <a:lnTo>
                    <a:pt x="1124" y="1669"/>
                  </a:lnTo>
                  <a:lnTo>
                    <a:pt x="1124" y="1669"/>
                  </a:lnTo>
                  <a:lnTo>
                    <a:pt x="1126" y="1667"/>
                  </a:lnTo>
                  <a:lnTo>
                    <a:pt x="1126" y="1667"/>
                  </a:lnTo>
                  <a:lnTo>
                    <a:pt x="1124" y="1667"/>
                  </a:lnTo>
                  <a:lnTo>
                    <a:pt x="1124" y="1667"/>
                  </a:lnTo>
                  <a:lnTo>
                    <a:pt x="1121" y="1667"/>
                  </a:lnTo>
                  <a:lnTo>
                    <a:pt x="1121" y="1667"/>
                  </a:lnTo>
                  <a:lnTo>
                    <a:pt x="1121" y="1665"/>
                  </a:lnTo>
                  <a:lnTo>
                    <a:pt x="1121" y="1665"/>
                  </a:lnTo>
                  <a:lnTo>
                    <a:pt x="1121" y="1665"/>
                  </a:lnTo>
                  <a:lnTo>
                    <a:pt x="1119" y="1662"/>
                  </a:lnTo>
                  <a:lnTo>
                    <a:pt x="1119" y="1660"/>
                  </a:lnTo>
                  <a:lnTo>
                    <a:pt x="1116" y="1655"/>
                  </a:lnTo>
                  <a:lnTo>
                    <a:pt x="1116" y="1655"/>
                  </a:lnTo>
                  <a:lnTo>
                    <a:pt x="1116" y="1657"/>
                  </a:lnTo>
                  <a:lnTo>
                    <a:pt x="1116" y="1657"/>
                  </a:lnTo>
                  <a:lnTo>
                    <a:pt x="1116" y="1657"/>
                  </a:lnTo>
                  <a:lnTo>
                    <a:pt x="1116" y="1657"/>
                  </a:lnTo>
                  <a:lnTo>
                    <a:pt x="1114" y="1652"/>
                  </a:lnTo>
                  <a:lnTo>
                    <a:pt x="1114" y="1645"/>
                  </a:lnTo>
                  <a:lnTo>
                    <a:pt x="1114" y="1643"/>
                  </a:lnTo>
                  <a:lnTo>
                    <a:pt x="1114" y="1643"/>
                  </a:lnTo>
                  <a:lnTo>
                    <a:pt x="1114" y="1643"/>
                  </a:lnTo>
                  <a:lnTo>
                    <a:pt x="1111" y="1640"/>
                  </a:lnTo>
                  <a:lnTo>
                    <a:pt x="1111" y="1638"/>
                  </a:lnTo>
                  <a:lnTo>
                    <a:pt x="1111" y="1638"/>
                  </a:lnTo>
                  <a:lnTo>
                    <a:pt x="1111" y="1638"/>
                  </a:lnTo>
                  <a:lnTo>
                    <a:pt x="1114" y="1638"/>
                  </a:lnTo>
                  <a:lnTo>
                    <a:pt x="1114" y="1633"/>
                  </a:lnTo>
                  <a:lnTo>
                    <a:pt x="1111" y="1633"/>
                  </a:lnTo>
                  <a:lnTo>
                    <a:pt x="1111" y="1630"/>
                  </a:lnTo>
                  <a:lnTo>
                    <a:pt x="1111" y="1628"/>
                  </a:lnTo>
                  <a:lnTo>
                    <a:pt x="1109" y="1628"/>
                  </a:lnTo>
                  <a:lnTo>
                    <a:pt x="1109" y="1628"/>
                  </a:lnTo>
                  <a:lnTo>
                    <a:pt x="1111" y="1630"/>
                  </a:lnTo>
                  <a:lnTo>
                    <a:pt x="1109" y="1630"/>
                  </a:lnTo>
                  <a:lnTo>
                    <a:pt x="1109" y="1630"/>
                  </a:lnTo>
                  <a:lnTo>
                    <a:pt x="1109" y="1630"/>
                  </a:lnTo>
                  <a:lnTo>
                    <a:pt x="1109" y="1630"/>
                  </a:lnTo>
                  <a:lnTo>
                    <a:pt x="1109" y="1630"/>
                  </a:lnTo>
                  <a:lnTo>
                    <a:pt x="1106" y="1630"/>
                  </a:lnTo>
                  <a:lnTo>
                    <a:pt x="1104" y="1628"/>
                  </a:lnTo>
                  <a:lnTo>
                    <a:pt x="1102" y="1628"/>
                  </a:lnTo>
                  <a:lnTo>
                    <a:pt x="1102" y="1628"/>
                  </a:lnTo>
                  <a:lnTo>
                    <a:pt x="1102" y="1628"/>
                  </a:lnTo>
                  <a:lnTo>
                    <a:pt x="1102" y="1628"/>
                  </a:lnTo>
                  <a:lnTo>
                    <a:pt x="1102" y="1628"/>
                  </a:lnTo>
                  <a:lnTo>
                    <a:pt x="1102" y="1626"/>
                  </a:lnTo>
                  <a:lnTo>
                    <a:pt x="1102" y="1626"/>
                  </a:lnTo>
                  <a:lnTo>
                    <a:pt x="1102" y="1626"/>
                  </a:lnTo>
                  <a:lnTo>
                    <a:pt x="1102" y="1626"/>
                  </a:lnTo>
                  <a:lnTo>
                    <a:pt x="1102" y="1626"/>
                  </a:lnTo>
                  <a:lnTo>
                    <a:pt x="1104" y="1626"/>
                  </a:lnTo>
                  <a:lnTo>
                    <a:pt x="1104" y="1626"/>
                  </a:lnTo>
                  <a:lnTo>
                    <a:pt x="1104" y="1626"/>
                  </a:lnTo>
                  <a:lnTo>
                    <a:pt x="1104" y="1626"/>
                  </a:lnTo>
                  <a:lnTo>
                    <a:pt x="1106" y="1623"/>
                  </a:lnTo>
                  <a:lnTo>
                    <a:pt x="1109" y="1623"/>
                  </a:lnTo>
                  <a:lnTo>
                    <a:pt x="1109" y="1621"/>
                  </a:lnTo>
                  <a:lnTo>
                    <a:pt x="1109" y="1618"/>
                  </a:lnTo>
                  <a:lnTo>
                    <a:pt x="1109" y="1618"/>
                  </a:lnTo>
                  <a:lnTo>
                    <a:pt x="1114" y="1613"/>
                  </a:lnTo>
                  <a:lnTo>
                    <a:pt x="1114" y="1613"/>
                  </a:lnTo>
                  <a:lnTo>
                    <a:pt x="1114" y="1613"/>
                  </a:lnTo>
                  <a:lnTo>
                    <a:pt x="1114" y="1613"/>
                  </a:lnTo>
                  <a:lnTo>
                    <a:pt x="1116" y="1613"/>
                  </a:lnTo>
                  <a:lnTo>
                    <a:pt x="1116" y="1613"/>
                  </a:lnTo>
                  <a:lnTo>
                    <a:pt x="1116" y="1611"/>
                  </a:lnTo>
                  <a:lnTo>
                    <a:pt x="1116" y="1611"/>
                  </a:lnTo>
                  <a:lnTo>
                    <a:pt x="1116" y="1611"/>
                  </a:lnTo>
                  <a:lnTo>
                    <a:pt x="1116" y="1611"/>
                  </a:lnTo>
                  <a:lnTo>
                    <a:pt x="1114" y="1611"/>
                  </a:lnTo>
                  <a:lnTo>
                    <a:pt x="1114" y="1611"/>
                  </a:lnTo>
                  <a:lnTo>
                    <a:pt x="1111" y="1611"/>
                  </a:lnTo>
                  <a:lnTo>
                    <a:pt x="1111" y="1613"/>
                  </a:lnTo>
                  <a:lnTo>
                    <a:pt x="1109" y="1616"/>
                  </a:lnTo>
                  <a:lnTo>
                    <a:pt x="1106" y="1616"/>
                  </a:lnTo>
                  <a:lnTo>
                    <a:pt x="1106" y="1623"/>
                  </a:lnTo>
                  <a:lnTo>
                    <a:pt x="1104" y="1623"/>
                  </a:lnTo>
                  <a:lnTo>
                    <a:pt x="1104" y="1623"/>
                  </a:lnTo>
                  <a:lnTo>
                    <a:pt x="1104" y="1623"/>
                  </a:lnTo>
                  <a:lnTo>
                    <a:pt x="1102" y="1626"/>
                  </a:lnTo>
                  <a:lnTo>
                    <a:pt x="1102" y="1623"/>
                  </a:lnTo>
                  <a:lnTo>
                    <a:pt x="1102" y="1623"/>
                  </a:lnTo>
                  <a:lnTo>
                    <a:pt x="1099" y="1626"/>
                  </a:lnTo>
                  <a:lnTo>
                    <a:pt x="1099" y="1626"/>
                  </a:lnTo>
                  <a:lnTo>
                    <a:pt x="1097" y="1623"/>
                  </a:lnTo>
                  <a:lnTo>
                    <a:pt x="1097" y="1623"/>
                  </a:lnTo>
                  <a:lnTo>
                    <a:pt x="1097" y="1621"/>
                  </a:lnTo>
                  <a:lnTo>
                    <a:pt x="1097" y="1621"/>
                  </a:lnTo>
                  <a:lnTo>
                    <a:pt x="1097" y="1618"/>
                  </a:lnTo>
                  <a:lnTo>
                    <a:pt x="1097" y="1616"/>
                  </a:lnTo>
                  <a:lnTo>
                    <a:pt x="1097" y="1613"/>
                  </a:lnTo>
                  <a:lnTo>
                    <a:pt x="1097" y="1613"/>
                  </a:lnTo>
                  <a:lnTo>
                    <a:pt x="1097" y="1611"/>
                  </a:lnTo>
                  <a:lnTo>
                    <a:pt x="1097" y="1601"/>
                  </a:lnTo>
                  <a:lnTo>
                    <a:pt x="1097" y="1601"/>
                  </a:lnTo>
                  <a:lnTo>
                    <a:pt x="1097" y="1599"/>
                  </a:lnTo>
                  <a:lnTo>
                    <a:pt x="1097" y="1596"/>
                  </a:lnTo>
                  <a:lnTo>
                    <a:pt x="1097" y="1596"/>
                  </a:lnTo>
                  <a:lnTo>
                    <a:pt x="1094" y="1596"/>
                  </a:lnTo>
                  <a:lnTo>
                    <a:pt x="1094" y="1594"/>
                  </a:lnTo>
                  <a:lnTo>
                    <a:pt x="1097" y="1594"/>
                  </a:lnTo>
                  <a:lnTo>
                    <a:pt x="1099" y="1591"/>
                  </a:lnTo>
                  <a:lnTo>
                    <a:pt x="1102" y="1591"/>
                  </a:lnTo>
                  <a:lnTo>
                    <a:pt x="1102" y="1591"/>
                  </a:lnTo>
                  <a:lnTo>
                    <a:pt x="1102" y="1591"/>
                  </a:lnTo>
                  <a:lnTo>
                    <a:pt x="1104" y="1589"/>
                  </a:lnTo>
                  <a:lnTo>
                    <a:pt x="1102" y="1589"/>
                  </a:lnTo>
                  <a:lnTo>
                    <a:pt x="1102" y="1589"/>
                  </a:lnTo>
                  <a:lnTo>
                    <a:pt x="1097" y="1591"/>
                  </a:lnTo>
                  <a:lnTo>
                    <a:pt x="1097" y="1591"/>
                  </a:lnTo>
                  <a:lnTo>
                    <a:pt x="1094" y="1591"/>
                  </a:lnTo>
                  <a:lnTo>
                    <a:pt x="1094" y="1591"/>
                  </a:lnTo>
                  <a:lnTo>
                    <a:pt x="1094" y="1591"/>
                  </a:lnTo>
                  <a:lnTo>
                    <a:pt x="1092" y="1591"/>
                  </a:lnTo>
                  <a:lnTo>
                    <a:pt x="1092" y="1591"/>
                  </a:lnTo>
                  <a:lnTo>
                    <a:pt x="1092" y="1594"/>
                  </a:lnTo>
                  <a:lnTo>
                    <a:pt x="1092" y="1594"/>
                  </a:lnTo>
                  <a:lnTo>
                    <a:pt x="1089" y="1594"/>
                  </a:lnTo>
                  <a:lnTo>
                    <a:pt x="1089" y="1591"/>
                  </a:lnTo>
                  <a:lnTo>
                    <a:pt x="1089" y="1589"/>
                  </a:lnTo>
                  <a:lnTo>
                    <a:pt x="1089" y="1589"/>
                  </a:lnTo>
                  <a:lnTo>
                    <a:pt x="1087" y="1591"/>
                  </a:lnTo>
                  <a:lnTo>
                    <a:pt x="1087" y="1591"/>
                  </a:lnTo>
                  <a:lnTo>
                    <a:pt x="1085" y="1589"/>
                  </a:lnTo>
                  <a:lnTo>
                    <a:pt x="1085" y="1587"/>
                  </a:lnTo>
                  <a:lnTo>
                    <a:pt x="1082" y="1587"/>
                  </a:lnTo>
                  <a:lnTo>
                    <a:pt x="1082" y="1587"/>
                  </a:lnTo>
                  <a:lnTo>
                    <a:pt x="1085" y="1589"/>
                  </a:lnTo>
                  <a:lnTo>
                    <a:pt x="1085" y="1591"/>
                  </a:lnTo>
                  <a:lnTo>
                    <a:pt x="1087" y="1591"/>
                  </a:lnTo>
                  <a:lnTo>
                    <a:pt x="1087" y="1591"/>
                  </a:lnTo>
                  <a:lnTo>
                    <a:pt x="1087" y="1591"/>
                  </a:lnTo>
                  <a:lnTo>
                    <a:pt x="1089" y="1594"/>
                  </a:lnTo>
                  <a:lnTo>
                    <a:pt x="1089" y="1594"/>
                  </a:lnTo>
                  <a:lnTo>
                    <a:pt x="1089" y="1596"/>
                  </a:lnTo>
                  <a:lnTo>
                    <a:pt x="1089" y="1599"/>
                  </a:lnTo>
                  <a:lnTo>
                    <a:pt x="1092" y="1601"/>
                  </a:lnTo>
                  <a:lnTo>
                    <a:pt x="1092" y="1604"/>
                  </a:lnTo>
                  <a:lnTo>
                    <a:pt x="1092" y="1604"/>
                  </a:lnTo>
                  <a:lnTo>
                    <a:pt x="1089" y="1604"/>
                  </a:lnTo>
                  <a:lnTo>
                    <a:pt x="1089" y="1601"/>
                  </a:lnTo>
                  <a:lnTo>
                    <a:pt x="1089" y="1601"/>
                  </a:lnTo>
                  <a:lnTo>
                    <a:pt x="1089" y="1601"/>
                  </a:lnTo>
                  <a:lnTo>
                    <a:pt x="1089" y="1601"/>
                  </a:lnTo>
                  <a:lnTo>
                    <a:pt x="1089" y="1604"/>
                  </a:lnTo>
                  <a:lnTo>
                    <a:pt x="1087" y="1604"/>
                  </a:lnTo>
                  <a:lnTo>
                    <a:pt x="1087" y="1604"/>
                  </a:lnTo>
                  <a:lnTo>
                    <a:pt x="1087" y="1601"/>
                  </a:lnTo>
                  <a:lnTo>
                    <a:pt x="1087" y="1601"/>
                  </a:lnTo>
                  <a:lnTo>
                    <a:pt x="1087" y="1601"/>
                  </a:lnTo>
                  <a:lnTo>
                    <a:pt x="1087" y="1601"/>
                  </a:lnTo>
                  <a:lnTo>
                    <a:pt x="1087" y="1604"/>
                  </a:lnTo>
                  <a:lnTo>
                    <a:pt x="1085" y="1604"/>
                  </a:lnTo>
                  <a:lnTo>
                    <a:pt x="1085" y="1604"/>
                  </a:lnTo>
                  <a:lnTo>
                    <a:pt x="1085" y="1601"/>
                  </a:lnTo>
                  <a:lnTo>
                    <a:pt x="1085" y="1601"/>
                  </a:lnTo>
                  <a:lnTo>
                    <a:pt x="1082" y="1601"/>
                  </a:lnTo>
                  <a:lnTo>
                    <a:pt x="1082" y="1601"/>
                  </a:lnTo>
                  <a:lnTo>
                    <a:pt x="1082" y="1601"/>
                  </a:lnTo>
                  <a:lnTo>
                    <a:pt x="1080" y="1599"/>
                  </a:lnTo>
                  <a:lnTo>
                    <a:pt x="1077" y="1594"/>
                  </a:lnTo>
                  <a:lnTo>
                    <a:pt x="1075" y="1591"/>
                  </a:lnTo>
                  <a:lnTo>
                    <a:pt x="1077" y="1591"/>
                  </a:lnTo>
                  <a:lnTo>
                    <a:pt x="1077" y="1594"/>
                  </a:lnTo>
                  <a:lnTo>
                    <a:pt x="1077" y="1594"/>
                  </a:lnTo>
                  <a:lnTo>
                    <a:pt x="1077" y="1594"/>
                  </a:lnTo>
                  <a:lnTo>
                    <a:pt x="1077" y="1594"/>
                  </a:lnTo>
                  <a:lnTo>
                    <a:pt x="1075" y="1594"/>
                  </a:lnTo>
                  <a:lnTo>
                    <a:pt x="1075" y="1591"/>
                  </a:lnTo>
                  <a:lnTo>
                    <a:pt x="1072" y="1584"/>
                  </a:lnTo>
                  <a:lnTo>
                    <a:pt x="1070" y="1579"/>
                  </a:lnTo>
                  <a:lnTo>
                    <a:pt x="1067" y="1577"/>
                  </a:lnTo>
                  <a:lnTo>
                    <a:pt x="1067" y="1574"/>
                  </a:lnTo>
                  <a:lnTo>
                    <a:pt x="1067" y="1572"/>
                  </a:lnTo>
                  <a:lnTo>
                    <a:pt x="1067" y="1572"/>
                  </a:lnTo>
                  <a:lnTo>
                    <a:pt x="1067" y="1574"/>
                  </a:lnTo>
                  <a:lnTo>
                    <a:pt x="1067" y="1574"/>
                  </a:lnTo>
                  <a:lnTo>
                    <a:pt x="1067" y="1572"/>
                  </a:lnTo>
                  <a:lnTo>
                    <a:pt x="1067" y="1572"/>
                  </a:lnTo>
                  <a:lnTo>
                    <a:pt x="1067" y="1569"/>
                  </a:lnTo>
                  <a:lnTo>
                    <a:pt x="1065" y="1569"/>
                  </a:lnTo>
                  <a:lnTo>
                    <a:pt x="1065" y="1572"/>
                  </a:lnTo>
                  <a:lnTo>
                    <a:pt x="1065" y="1572"/>
                  </a:lnTo>
                  <a:lnTo>
                    <a:pt x="1065" y="1569"/>
                  </a:lnTo>
                  <a:lnTo>
                    <a:pt x="1063" y="1567"/>
                  </a:lnTo>
                  <a:lnTo>
                    <a:pt x="1063" y="1567"/>
                  </a:lnTo>
                  <a:lnTo>
                    <a:pt x="1063" y="1565"/>
                  </a:lnTo>
                  <a:lnTo>
                    <a:pt x="1063" y="1565"/>
                  </a:lnTo>
                  <a:lnTo>
                    <a:pt x="1063" y="1565"/>
                  </a:lnTo>
                  <a:lnTo>
                    <a:pt x="1063" y="1565"/>
                  </a:lnTo>
                  <a:lnTo>
                    <a:pt x="1063" y="1565"/>
                  </a:lnTo>
                  <a:lnTo>
                    <a:pt x="1065" y="1565"/>
                  </a:lnTo>
                  <a:lnTo>
                    <a:pt x="1065" y="1565"/>
                  </a:lnTo>
                  <a:lnTo>
                    <a:pt x="1063" y="1560"/>
                  </a:lnTo>
                  <a:lnTo>
                    <a:pt x="1063" y="1557"/>
                  </a:lnTo>
                  <a:lnTo>
                    <a:pt x="1060" y="1555"/>
                  </a:lnTo>
                  <a:lnTo>
                    <a:pt x="1060" y="1555"/>
                  </a:lnTo>
                  <a:lnTo>
                    <a:pt x="1058" y="1552"/>
                  </a:lnTo>
                  <a:lnTo>
                    <a:pt x="1053" y="1552"/>
                  </a:lnTo>
                  <a:lnTo>
                    <a:pt x="1053" y="1552"/>
                  </a:lnTo>
                  <a:lnTo>
                    <a:pt x="1053" y="1550"/>
                  </a:lnTo>
                  <a:lnTo>
                    <a:pt x="1050" y="1548"/>
                  </a:lnTo>
                  <a:lnTo>
                    <a:pt x="1050" y="1545"/>
                  </a:lnTo>
                  <a:lnTo>
                    <a:pt x="1050" y="1545"/>
                  </a:lnTo>
                  <a:lnTo>
                    <a:pt x="1053" y="1550"/>
                  </a:lnTo>
                  <a:lnTo>
                    <a:pt x="1053" y="1550"/>
                  </a:lnTo>
                  <a:lnTo>
                    <a:pt x="1053" y="1550"/>
                  </a:lnTo>
                  <a:lnTo>
                    <a:pt x="1055" y="1550"/>
                  </a:lnTo>
                  <a:lnTo>
                    <a:pt x="1055" y="1552"/>
                  </a:lnTo>
                  <a:lnTo>
                    <a:pt x="1055" y="1550"/>
                  </a:lnTo>
                  <a:lnTo>
                    <a:pt x="1058" y="1550"/>
                  </a:lnTo>
                  <a:lnTo>
                    <a:pt x="1058" y="1550"/>
                  </a:lnTo>
                  <a:lnTo>
                    <a:pt x="1058" y="1550"/>
                  </a:lnTo>
                  <a:lnTo>
                    <a:pt x="1055" y="1550"/>
                  </a:lnTo>
                  <a:lnTo>
                    <a:pt x="1055" y="1550"/>
                  </a:lnTo>
                  <a:lnTo>
                    <a:pt x="1055" y="1550"/>
                  </a:lnTo>
                  <a:lnTo>
                    <a:pt x="1055" y="1550"/>
                  </a:lnTo>
                  <a:lnTo>
                    <a:pt x="1055" y="1548"/>
                  </a:lnTo>
                  <a:lnTo>
                    <a:pt x="1055" y="1548"/>
                  </a:lnTo>
                  <a:lnTo>
                    <a:pt x="1058" y="1548"/>
                  </a:lnTo>
                  <a:lnTo>
                    <a:pt x="1060" y="1548"/>
                  </a:lnTo>
                  <a:lnTo>
                    <a:pt x="1060" y="1548"/>
                  </a:lnTo>
                  <a:lnTo>
                    <a:pt x="1060" y="1548"/>
                  </a:lnTo>
                  <a:lnTo>
                    <a:pt x="1060" y="1548"/>
                  </a:lnTo>
                  <a:lnTo>
                    <a:pt x="1058" y="1548"/>
                  </a:lnTo>
                  <a:lnTo>
                    <a:pt x="1058" y="1548"/>
                  </a:lnTo>
                  <a:lnTo>
                    <a:pt x="1058" y="1545"/>
                  </a:lnTo>
                  <a:lnTo>
                    <a:pt x="1060" y="1545"/>
                  </a:lnTo>
                  <a:lnTo>
                    <a:pt x="1060" y="1545"/>
                  </a:lnTo>
                  <a:lnTo>
                    <a:pt x="1063" y="1545"/>
                  </a:lnTo>
                  <a:lnTo>
                    <a:pt x="1060" y="1545"/>
                  </a:lnTo>
                  <a:lnTo>
                    <a:pt x="1060" y="1545"/>
                  </a:lnTo>
                  <a:lnTo>
                    <a:pt x="1060" y="1545"/>
                  </a:lnTo>
                  <a:lnTo>
                    <a:pt x="1058" y="1545"/>
                  </a:lnTo>
                  <a:lnTo>
                    <a:pt x="1058" y="1545"/>
                  </a:lnTo>
                  <a:lnTo>
                    <a:pt x="1058" y="1545"/>
                  </a:lnTo>
                  <a:lnTo>
                    <a:pt x="1060" y="1545"/>
                  </a:lnTo>
                  <a:lnTo>
                    <a:pt x="1060" y="1545"/>
                  </a:lnTo>
                  <a:lnTo>
                    <a:pt x="1060" y="1543"/>
                  </a:lnTo>
                  <a:lnTo>
                    <a:pt x="1060" y="1543"/>
                  </a:lnTo>
                  <a:lnTo>
                    <a:pt x="1060" y="1543"/>
                  </a:lnTo>
                  <a:lnTo>
                    <a:pt x="1063" y="1543"/>
                  </a:lnTo>
                  <a:lnTo>
                    <a:pt x="1063" y="1540"/>
                  </a:lnTo>
                  <a:lnTo>
                    <a:pt x="1063" y="1538"/>
                  </a:lnTo>
                  <a:lnTo>
                    <a:pt x="1063" y="1538"/>
                  </a:lnTo>
                  <a:lnTo>
                    <a:pt x="1065" y="1535"/>
                  </a:lnTo>
                  <a:lnTo>
                    <a:pt x="1065" y="1535"/>
                  </a:lnTo>
                  <a:lnTo>
                    <a:pt x="1065" y="1533"/>
                  </a:lnTo>
                  <a:lnTo>
                    <a:pt x="1067" y="1533"/>
                  </a:lnTo>
                  <a:lnTo>
                    <a:pt x="1067" y="1533"/>
                  </a:lnTo>
                  <a:lnTo>
                    <a:pt x="1067" y="1533"/>
                  </a:lnTo>
                  <a:lnTo>
                    <a:pt x="1070" y="1530"/>
                  </a:lnTo>
                  <a:lnTo>
                    <a:pt x="1070" y="1530"/>
                  </a:lnTo>
                  <a:lnTo>
                    <a:pt x="1070" y="1528"/>
                  </a:lnTo>
                  <a:lnTo>
                    <a:pt x="1072" y="1528"/>
                  </a:lnTo>
                  <a:lnTo>
                    <a:pt x="1075" y="1526"/>
                  </a:lnTo>
                  <a:lnTo>
                    <a:pt x="1075" y="1523"/>
                  </a:lnTo>
                  <a:lnTo>
                    <a:pt x="1075" y="1523"/>
                  </a:lnTo>
                  <a:lnTo>
                    <a:pt x="1072" y="1518"/>
                  </a:lnTo>
                  <a:lnTo>
                    <a:pt x="1072" y="1516"/>
                  </a:lnTo>
                  <a:lnTo>
                    <a:pt x="1072" y="1516"/>
                  </a:lnTo>
                  <a:lnTo>
                    <a:pt x="1070" y="1516"/>
                  </a:lnTo>
                  <a:lnTo>
                    <a:pt x="1070" y="1516"/>
                  </a:lnTo>
                  <a:lnTo>
                    <a:pt x="1067" y="1516"/>
                  </a:lnTo>
                  <a:lnTo>
                    <a:pt x="1067" y="1518"/>
                  </a:lnTo>
                  <a:lnTo>
                    <a:pt x="1067" y="1521"/>
                  </a:lnTo>
                  <a:lnTo>
                    <a:pt x="1067" y="1521"/>
                  </a:lnTo>
                  <a:lnTo>
                    <a:pt x="1067" y="1523"/>
                  </a:lnTo>
                  <a:lnTo>
                    <a:pt x="1067" y="1523"/>
                  </a:lnTo>
                  <a:lnTo>
                    <a:pt x="1065" y="1523"/>
                  </a:lnTo>
                  <a:lnTo>
                    <a:pt x="1065" y="1523"/>
                  </a:lnTo>
                  <a:lnTo>
                    <a:pt x="1065" y="1521"/>
                  </a:lnTo>
                  <a:lnTo>
                    <a:pt x="1065" y="1521"/>
                  </a:lnTo>
                  <a:lnTo>
                    <a:pt x="1065" y="1516"/>
                  </a:lnTo>
                  <a:lnTo>
                    <a:pt x="1065" y="1513"/>
                  </a:lnTo>
                  <a:lnTo>
                    <a:pt x="1063" y="1513"/>
                  </a:lnTo>
                  <a:lnTo>
                    <a:pt x="1060" y="1513"/>
                  </a:lnTo>
                  <a:lnTo>
                    <a:pt x="1058" y="1513"/>
                  </a:lnTo>
                  <a:lnTo>
                    <a:pt x="1058" y="1511"/>
                  </a:lnTo>
                  <a:lnTo>
                    <a:pt x="1060" y="1511"/>
                  </a:lnTo>
                  <a:lnTo>
                    <a:pt x="1060" y="1511"/>
                  </a:lnTo>
                  <a:lnTo>
                    <a:pt x="1058" y="1509"/>
                  </a:lnTo>
                  <a:lnTo>
                    <a:pt x="1058" y="1509"/>
                  </a:lnTo>
                  <a:lnTo>
                    <a:pt x="1058" y="1509"/>
                  </a:lnTo>
                  <a:lnTo>
                    <a:pt x="1055" y="1509"/>
                  </a:lnTo>
                  <a:lnTo>
                    <a:pt x="1055" y="1509"/>
                  </a:lnTo>
                  <a:lnTo>
                    <a:pt x="1055" y="1509"/>
                  </a:lnTo>
                  <a:lnTo>
                    <a:pt x="1053" y="1506"/>
                  </a:lnTo>
                  <a:lnTo>
                    <a:pt x="1053" y="1506"/>
                  </a:lnTo>
                  <a:lnTo>
                    <a:pt x="1055" y="1509"/>
                  </a:lnTo>
                  <a:lnTo>
                    <a:pt x="1055" y="1509"/>
                  </a:lnTo>
                  <a:lnTo>
                    <a:pt x="1055" y="1509"/>
                  </a:lnTo>
                  <a:lnTo>
                    <a:pt x="1053" y="1511"/>
                  </a:lnTo>
                  <a:lnTo>
                    <a:pt x="1053" y="1511"/>
                  </a:lnTo>
                  <a:lnTo>
                    <a:pt x="1053" y="1511"/>
                  </a:lnTo>
                  <a:lnTo>
                    <a:pt x="1053" y="1511"/>
                  </a:lnTo>
                  <a:lnTo>
                    <a:pt x="1055" y="1511"/>
                  </a:lnTo>
                  <a:lnTo>
                    <a:pt x="1058" y="1511"/>
                  </a:lnTo>
                  <a:lnTo>
                    <a:pt x="1055" y="1513"/>
                  </a:lnTo>
                  <a:lnTo>
                    <a:pt x="1053" y="1513"/>
                  </a:lnTo>
                  <a:lnTo>
                    <a:pt x="1050" y="1516"/>
                  </a:lnTo>
                  <a:lnTo>
                    <a:pt x="1055" y="1516"/>
                  </a:lnTo>
                  <a:lnTo>
                    <a:pt x="1058" y="1518"/>
                  </a:lnTo>
                  <a:lnTo>
                    <a:pt x="1060" y="1518"/>
                  </a:lnTo>
                  <a:lnTo>
                    <a:pt x="1063" y="1518"/>
                  </a:lnTo>
                  <a:lnTo>
                    <a:pt x="1063" y="1518"/>
                  </a:lnTo>
                  <a:lnTo>
                    <a:pt x="1060" y="1521"/>
                  </a:lnTo>
                  <a:lnTo>
                    <a:pt x="1060" y="1521"/>
                  </a:lnTo>
                  <a:lnTo>
                    <a:pt x="1060" y="1523"/>
                  </a:lnTo>
                  <a:lnTo>
                    <a:pt x="1060" y="1523"/>
                  </a:lnTo>
                  <a:lnTo>
                    <a:pt x="1060" y="1526"/>
                  </a:lnTo>
                  <a:lnTo>
                    <a:pt x="1058" y="1526"/>
                  </a:lnTo>
                  <a:lnTo>
                    <a:pt x="1058" y="1526"/>
                  </a:lnTo>
                  <a:lnTo>
                    <a:pt x="1058" y="1526"/>
                  </a:lnTo>
                  <a:lnTo>
                    <a:pt x="1058" y="1528"/>
                  </a:lnTo>
                  <a:lnTo>
                    <a:pt x="1058" y="1530"/>
                  </a:lnTo>
                  <a:lnTo>
                    <a:pt x="1058" y="1533"/>
                  </a:lnTo>
                  <a:lnTo>
                    <a:pt x="1058" y="1533"/>
                  </a:lnTo>
                  <a:lnTo>
                    <a:pt x="1055" y="1533"/>
                  </a:lnTo>
                  <a:lnTo>
                    <a:pt x="1055" y="1533"/>
                  </a:lnTo>
                  <a:lnTo>
                    <a:pt x="1055" y="1533"/>
                  </a:lnTo>
                  <a:lnTo>
                    <a:pt x="1053" y="1533"/>
                  </a:lnTo>
                  <a:lnTo>
                    <a:pt x="1053" y="1533"/>
                  </a:lnTo>
                  <a:lnTo>
                    <a:pt x="1053" y="1530"/>
                  </a:lnTo>
                  <a:lnTo>
                    <a:pt x="1053" y="1530"/>
                  </a:lnTo>
                  <a:lnTo>
                    <a:pt x="1053" y="1530"/>
                  </a:lnTo>
                  <a:lnTo>
                    <a:pt x="1050" y="1530"/>
                  </a:lnTo>
                  <a:lnTo>
                    <a:pt x="1050" y="1528"/>
                  </a:lnTo>
                  <a:lnTo>
                    <a:pt x="1048" y="1526"/>
                  </a:lnTo>
                  <a:lnTo>
                    <a:pt x="1046" y="1523"/>
                  </a:lnTo>
                  <a:lnTo>
                    <a:pt x="1046" y="1523"/>
                  </a:lnTo>
                  <a:lnTo>
                    <a:pt x="1046" y="1523"/>
                  </a:lnTo>
                  <a:lnTo>
                    <a:pt x="1046" y="1526"/>
                  </a:lnTo>
                  <a:lnTo>
                    <a:pt x="1050" y="1530"/>
                  </a:lnTo>
                  <a:lnTo>
                    <a:pt x="1050" y="1530"/>
                  </a:lnTo>
                  <a:lnTo>
                    <a:pt x="1050" y="1533"/>
                  </a:lnTo>
                  <a:lnTo>
                    <a:pt x="1050" y="1535"/>
                  </a:lnTo>
                  <a:lnTo>
                    <a:pt x="1050" y="1535"/>
                  </a:lnTo>
                  <a:lnTo>
                    <a:pt x="1050" y="1535"/>
                  </a:lnTo>
                  <a:lnTo>
                    <a:pt x="1050" y="1535"/>
                  </a:lnTo>
                  <a:lnTo>
                    <a:pt x="1050" y="1533"/>
                  </a:lnTo>
                  <a:lnTo>
                    <a:pt x="1048" y="1530"/>
                  </a:lnTo>
                  <a:lnTo>
                    <a:pt x="1048" y="1528"/>
                  </a:lnTo>
                  <a:lnTo>
                    <a:pt x="1043" y="1526"/>
                  </a:lnTo>
                  <a:lnTo>
                    <a:pt x="1043" y="1523"/>
                  </a:lnTo>
                  <a:lnTo>
                    <a:pt x="1043" y="1521"/>
                  </a:lnTo>
                  <a:lnTo>
                    <a:pt x="1043" y="1521"/>
                  </a:lnTo>
                  <a:lnTo>
                    <a:pt x="1043" y="1518"/>
                  </a:lnTo>
                  <a:lnTo>
                    <a:pt x="1043" y="1516"/>
                  </a:lnTo>
                  <a:lnTo>
                    <a:pt x="1043" y="1516"/>
                  </a:lnTo>
                  <a:lnTo>
                    <a:pt x="1043" y="1513"/>
                  </a:lnTo>
                  <a:lnTo>
                    <a:pt x="1043" y="1513"/>
                  </a:lnTo>
                  <a:lnTo>
                    <a:pt x="1043" y="1513"/>
                  </a:lnTo>
                  <a:lnTo>
                    <a:pt x="1043" y="1516"/>
                  </a:lnTo>
                  <a:lnTo>
                    <a:pt x="1043" y="1518"/>
                  </a:lnTo>
                  <a:lnTo>
                    <a:pt x="1043" y="1518"/>
                  </a:lnTo>
                  <a:lnTo>
                    <a:pt x="1046" y="1511"/>
                  </a:lnTo>
                  <a:lnTo>
                    <a:pt x="1048" y="1504"/>
                  </a:lnTo>
                  <a:lnTo>
                    <a:pt x="1048" y="1504"/>
                  </a:lnTo>
                  <a:lnTo>
                    <a:pt x="1048" y="1501"/>
                  </a:lnTo>
                  <a:lnTo>
                    <a:pt x="1048" y="1501"/>
                  </a:lnTo>
                  <a:lnTo>
                    <a:pt x="1048" y="1499"/>
                  </a:lnTo>
                  <a:lnTo>
                    <a:pt x="1048" y="1499"/>
                  </a:lnTo>
                  <a:lnTo>
                    <a:pt x="1046" y="1496"/>
                  </a:lnTo>
                  <a:lnTo>
                    <a:pt x="1046" y="1496"/>
                  </a:lnTo>
                  <a:lnTo>
                    <a:pt x="1046" y="1494"/>
                  </a:lnTo>
                  <a:lnTo>
                    <a:pt x="1048" y="1494"/>
                  </a:lnTo>
                  <a:lnTo>
                    <a:pt x="1048" y="1494"/>
                  </a:lnTo>
                  <a:lnTo>
                    <a:pt x="1048" y="1491"/>
                  </a:lnTo>
                  <a:lnTo>
                    <a:pt x="1048" y="1491"/>
                  </a:lnTo>
                  <a:lnTo>
                    <a:pt x="1050" y="1489"/>
                  </a:lnTo>
                  <a:lnTo>
                    <a:pt x="1050" y="1487"/>
                  </a:lnTo>
                  <a:lnTo>
                    <a:pt x="1050" y="1487"/>
                  </a:lnTo>
                  <a:lnTo>
                    <a:pt x="1050" y="1484"/>
                  </a:lnTo>
                  <a:lnTo>
                    <a:pt x="1050" y="1484"/>
                  </a:lnTo>
                  <a:lnTo>
                    <a:pt x="1050" y="1484"/>
                  </a:lnTo>
                  <a:lnTo>
                    <a:pt x="1050" y="1484"/>
                  </a:lnTo>
                  <a:lnTo>
                    <a:pt x="1053" y="1479"/>
                  </a:lnTo>
                  <a:lnTo>
                    <a:pt x="1053" y="1477"/>
                  </a:lnTo>
                  <a:lnTo>
                    <a:pt x="1053" y="1477"/>
                  </a:lnTo>
                  <a:lnTo>
                    <a:pt x="1053" y="1477"/>
                  </a:lnTo>
                  <a:lnTo>
                    <a:pt x="1055" y="1474"/>
                  </a:lnTo>
                  <a:lnTo>
                    <a:pt x="1055" y="1470"/>
                  </a:lnTo>
                  <a:lnTo>
                    <a:pt x="1055" y="1470"/>
                  </a:lnTo>
                  <a:lnTo>
                    <a:pt x="1055" y="1467"/>
                  </a:lnTo>
                  <a:lnTo>
                    <a:pt x="1055" y="1460"/>
                  </a:lnTo>
                  <a:lnTo>
                    <a:pt x="1058" y="1457"/>
                  </a:lnTo>
                  <a:lnTo>
                    <a:pt x="1058" y="1457"/>
                  </a:lnTo>
                  <a:lnTo>
                    <a:pt x="1058" y="1457"/>
                  </a:lnTo>
                  <a:lnTo>
                    <a:pt x="1058" y="1457"/>
                  </a:lnTo>
                  <a:lnTo>
                    <a:pt x="1058" y="1455"/>
                  </a:lnTo>
                  <a:lnTo>
                    <a:pt x="1058" y="1455"/>
                  </a:lnTo>
                  <a:lnTo>
                    <a:pt x="1058" y="1455"/>
                  </a:lnTo>
                  <a:lnTo>
                    <a:pt x="1058" y="1455"/>
                  </a:lnTo>
                  <a:lnTo>
                    <a:pt x="1058" y="1452"/>
                  </a:lnTo>
                  <a:lnTo>
                    <a:pt x="1058" y="1450"/>
                  </a:lnTo>
                  <a:lnTo>
                    <a:pt x="1058" y="1450"/>
                  </a:lnTo>
                  <a:lnTo>
                    <a:pt x="1055" y="1450"/>
                  </a:lnTo>
                  <a:lnTo>
                    <a:pt x="1055" y="1450"/>
                  </a:lnTo>
                  <a:lnTo>
                    <a:pt x="1055" y="1450"/>
                  </a:lnTo>
                  <a:lnTo>
                    <a:pt x="1055" y="1448"/>
                  </a:lnTo>
                  <a:lnTo>
                    <a:pt x="1053" y="1448"/>
                  </a:lnTo>
                  <a:lnTo>
                    <a:pt x="1053" y="1445"/>
                  </a:lnTo>
                  <a:lnTo>
                    <a:pt x="1055" y="1445"/>
                  </a:lnTo>
                  <a:lnTo>
                    <a:pt x="1055" y="1445"/>
                  </a:lnTo>
                  <a:lnTo>
                    <a:pt x="1058" y="1448"/>
                  </a:lnTo>
                  <a:lnTo>
                    <a:pt x="1058" y="1445"/>
                  </a:lnTo>
                  <a:lnTo>
                    <a:pt x="1058" y="1445"/>
                  </a:lnTo>
                  <a:lnTo>
                    <a:pt x="1058" y="1440"/>
                  </a:lnTo>
                  <a:lnTo>
                    <a:pt x="1058" y="1440"/>
                  </a:lnTo>
                  <a:lnTo>
                    <a:pt x="1058" y="1438"/>
                  </a:lnTo>
                  <a:lnTo>
                    <a:pt x="1055" y="1438"/>
                  </a:lnTo>
                  <a:lnTo>
                    <a:pt x="1055" y="1438"/>
                  </a:lnTo>
                  <a:lnTo>
                    <a:pt x="1055" y="1438"/>
                  </a:lnTo>
                  <a:lnTo>
                    <a:pt x="1053" y="1438"/>
                  </a:lnTo>
                  <a:lnTo>
                    <a:pt x="1050" y="1433"/>
                  </a:lnTo>
                  <a:lnTo>
                    <a:pt x="1050" y="1433"/>
                  </a:lnTo>
                  <a:lnTo>
                    <a:pt x="1050" y="1431"/>
                  </a:lnTo>
                  <a:lnTo>
                    <a:pt x="1050" y="1431"/>
                  </a:lnTo>
                  <a:lnTo>
                    <a:pt x="1050" y="1431"/>
                  </a:lnTo>
                  <a:lnTo>
                    <a:pt x="1048" y="1431"/>
                  </a:lnTo>
                  <a:lnTo>
                    <a:pt x="1050" y="1428"/>
                  </a:lnTo>
                  <a:lnTo>
                    <a:pt x="1050" y="1428"/>
                  </a:lnTo>
                  <a:lnTo>
                    <a:pt x="1050" y="1426"/>
                  </a:lnTo>
                  <a:lnTo>
                    <a:pt x="1050" y="1426"/>
                  </a:lnTo>
                  <a:lnTo>
                    <a:pt x="1048" y="1423"/>
                  </a:lnTo>
                  <a:lnTo>
                    <a:pt x="1046" y="1421"/>
                  </a:lnTo>
                  <a:lnTo>
                    <a:pt x="1048" y="1421"/>
                  </a:lnTo>
                  <a:lnTo>
                    <a:pt x="1046" y="1421"/>
                  </a:lnTo>
                  <a:lnTo>
                    <a:pt x="1046" y="1418"/>
                  </a:lnTo>
                  <a:lnTo>
                    <a:pt x="1046" y="1418"/>
                  </a:lnTo>
                  <a:lnTo>
                    <a:pt x="1046" y="1416"/>
                  </a:lnTo>
                  <a:lnTo>
                    <a:pt x="1046" y="1416"/>
                  </a:lnTo>
                  <a:lnTo>
                    <a:pt x="1043" y="1418"/>
                  </a:lnTo>
                  <a:lnTo>
                    <a:pt x="1043" y="1416"/>
                  </a:lnTo>
                  <a:lnTo>
                    <a:pt x="1043" y="1416"/>
                  </a:lnTo>
                  <a:lnTo>
                    <a:pt x="1043" y="1416"/>
                  </a:lnTo>
                  <a:lnTo>
                    <a:pt x="1041" y="1416"/>
                  </a:lnTo>
                  <a:lnTo>
                    <a:pt x="1038" y="1416"/>
                  </a:lnTo>
                  <a:lnTo>
                    <a:pt x="1038" y="1416"/>
                  </a:lnTo>
                  <a:lnTo>
                    <a:pt x="1036" y="1416"/>
                  </a:lnTo>
                  <a:lnTo>
                    <a:pt x="1036" y="1416"/>
                  </a:lnTo>
                  <a:lnTo>
                    <a:pt x="1033" y="1416"/>
                  </a:lnTo>
                  <a:lnTo>
                    <a:pt x="1033" y="1416"/>
                  </a:lnTo>
                  <a:lnTo>
                    <a:pt x="1031" y="1416"/>
                  </a:lnTo>
                  <a:lnTo>
                    <a:pt x="1031" y="1416"/>
                  </a:lnTo>
                  <a:lnTo>
                    <a:pt x="1031" y="1416"/>
                  </a:lnTo>
                  <a:lnTo>
                    <a:pt x="1028" y="1416"/>
                  </a:lnTo>
                  <a:lnTo>
                    <a:pt x="1028" y="1416"/>
                  </a:lnTo>
                  <a:lnTo>
                    <a:pt x="1028" y="1413"/>
                  </a:lnTo>
                  <a:lnTo>
                    <a:pt x="1028" y="1413"/>
                  </a:lnTo>
                  <a:lnTo>
                    <a:pt x="1026" y="1413"/>
                  </a:lnTo>
                  <a:lnTo>
                    <a:pt x="1026" y="1413"/>
                  </a:lnTo>
                  <a:lnTo>
                    <a:pt x="1026" y="1411"/>
                  </a:lnTo>
                  <a:lnTo>
                    <a:pt x="1028" y="1411"/>
                  </a:lnTo>
                  <a:lnTo>
                    <a:pt x="1026" y="1411"/>
                  </a:lnTo>
                  <a:lnTo>
                    <a:pt x="1026" y="1409"/>
                  </a:lnTo>
                  <a:lnTo>
                    <a:pt x="1026" y="1409"/>
                  </a:lnTo>
                  <a:lnTo>
                    <a:pt x="1026" y="1409"/>
                  </a:lnTo>
                  <a:lnTo>
                    <a:pt x="1024" y="1409"/>
                  </a:lnTo>
                  <a:lnTo>
                    <a:pt x="1024" y="1406"/>
                  </a:lnTo>
                  <a:lnTo>
                    <a:pt x="1021" y="1406"/>
                  </a:lnTo>
                  <a:lnTo>
                    <a:pt x="1021" y="1406"/>
                  </a:lnTo>
                  <a:lnTo>
                    <a:pt x="1021" y="1406"/>
                  </a:lnTo>
                  <a:lnTo>
                    <a:pt x="1021" y="1404"/>
                  </a:lnTo>
                  <a:lnTo>
                    <a:pt x="1021" y="1404"/>
                  </a:lnTo>
                  <a:lnTo>
                    <a:pt x="1021" y="1404"/>
                  </a:lnTo>
                  <a:lnTo>
                    <a:pt x="1019" y="1401"/>
                  </a:lnTo>
                  <a:lnTo>
                    <a:pt x="1016" y="1396"/>
                  </a:lnTo>
                  <a:lnTo>
                    <a:pt x="1016" y="1396"/>
                  </a:lnTo>
                  <a:lnTo>
                    <a:pt x="1014" y="1394"/>
                  </a:lnTo>
                  <a:lnTo>
                    <a:pt x="1011" y="1396"/>
                  </a:lnTo>
                  <a:lnTo>
                    <a:pt x="1011" y="1394"/>
                  </a:lnTo>
                  <a:lnTo>
                    <a:pt x="1007" y="1389"/>
                  </a:lnTo>
                  <a:lnTo>
                    <a:pt x="1007" y="1389"/>
                  </a:lnTo>
                  <a:lnTo>
                    <a:pt x="1004" y="1389"/>
                  </a:lnTo>
                  <a:lnTo>
                    <a:pt x="1004" y="1387"/>
                  </a:lnTo>
                  <a:lnTo>
                    <a:pt x="1004" y="1387"/>
                  </a:lnTo>
                  <a:lnTo>
                    <a:pt x="1004" y="1387"/>
                  </a:lnTo>
                  <a:lnTo>
                    <a:pt x="1004" y="1384"/>
                  </a:lnTo>
                  <a:lnTo>
                    <a:pt x="1004" y="1384"/>
                  </a:lnTo>
                  <a:lnTo>
                    <a:pt x="1004" y="1384"/>
                  </a:lnTo>
                  <a:lnTo>
                    <a:pt x="1004" y="1382"/>
                  </a:lnTo>
                  <a:lnTo>
                    <a:pt x="1004" y="1379"/>
                  </a:lnTo>
                  <a:lnTo>
                    <a:pt x="1004" y="1377"/>
                  </a:lnTo>
                  <a:lnTo>
                    <a:pt x="1004" y="1377"/>
                  </a:lnTo>
                  <a:lnTo>
                    <a:pt x="1002" y="1377"/>
                  </a:lnTo>
                  <a:lnTo>
                    <a:pt x="1002" y="1377"/>
                  </a:lnTo>
                  <a:lnTo>
                    <a:pt x="999" y="1377"/>
                  </a:lnTo>
                  <a:lnTo>
                    <a:pt x="999" y="1374"/>
                  </a:lnTo>
                  <a:lnTo>
                    <a:pt x="997" y="1374"/>
                  </a:lnTo>
                  <a:lnTo>
                    <a:pt x="997" y="1374"/>
                  </a:lnTo>
                  <a:lnTo>
                    <a:pt x="994" y="1372"/>
                  </a:lnTo>
                  <a:lnTo>
                    <a:pt x="994" y="1372"/>
                  </a:lnTo>
                  <a:lnTo>
                    <a:pt x="992" y="1370"/>
                  </a:lnTo>
                  <a:lnTo>
                    <a:pt x="992" y="1370"/>
                  </a:lnTo>
                  <a:lnTo>
                    <a:pt x="992" y="1367"/>
                  </a:lnTo>
                  <a:lnTo>
                    <a:pt x="992" y="1367"/>
                  </a:lnTo>
                  <a:lnTo>
                    <a:pt x="989" y="1365"/>
                  </a:lnTo>
                  <a:lnTo>
                    <a:pt x="989" y="1365"/>
                  </a:lnTo>
                  <a:lnTo>
                    <a:pt x="989" y="1365"/>
                  </a:lnTo>
                  <a:lnTo>
                    <a:pt x="989" y="1362"/>
                  </a:lnTo>
                  <a:lnTo>
                    <a:pt x="989" y="1362"/>
                  </a:lnTo>
                  <a:lnTo>
                    <a:pt x="987" y="1362"/>
                  </a:lnTo>
                  <a:lnTo>
                    <a:pt x="985" y="1357"/>
                  </a:lnTo>
                  <a:lnTo>
                    <a:pt x="985" y="1357"/>
                  </a:lnTo>
                  <a:lnTo>
                    <a:pt x="985" y="1357"/>
                  </a:lnTo>
                  <a:lnTo>
                    <a:pt x="982" y="1355"/>
                  </a:lnTo>
                  <a:lnTo>
                    <a:pt x="980" y="1355"/>
                  </a:lnTo>
                  <a:lnTo>
                    <a:pt x="980" y="1353"/>
                  </a:lnTo>
                  <a:lnTo>
                    <a:pt x="977" y="1353"/>
                  </a:lnTo>
                  <a:lnTo>
                    <a:pt x="977" y="1350"/>
                  </a:lnTo>
                  <a:lnTo>
                    <a:pt x="975" y="1353"/>
                  </a:lnTo>
                  <a:lnTo>
                    <a:pt x="972" y="1350"/>
                  </a:lnTo>
                  <a:lnTo>
                    <a:pt x="968" y="1348"/>
                  </a:lnTo>
                  <a:lnTo>
                    <a:pt x="965" y="1345"/>
                  </a:lnTo>
                  <a:lnTo>
                    <a:pt x="960" y="1343"/>
                  </a:lnTo>
                  <a:lnTo>
                    <a:pt x="958" y="1343"/>
                  </a:lnTo>
                  <a:lnTo>
                    <a:pt x="958" y="1343"/>
                  </a:lnTo>
                  <a:lnTo>
                    <a:pt x="950" y="1343"/>
                  </a:lnTo>
                  <a:lnTo>
                    <a:pt x="950" y="1345"/>
                  </a:lnTo>
                  <a:lnTo>
                    <a:pt x="950" y="1345"/>
                  </a:lnTo>
                  <a:lnTo>
                    <a:pt x="948" y="1343"/>
                  </a:lnTo>
                  <a:lnTo>
                    <a:pt x="948" y="1343"/>
                  </a:lnTo>
                  <a:lnTo>
                    <a:pt x="948" y="1343"/>
                  </a:lnTo>
                  <a:lnTo>
                    <a:pt x="948" y="1343"/>
                  </a:lnTo>
                  <a:lnTo>
                    <a:pt x="948" y="1343"/>
                  </a:lnTo>
                  <a:lnTo>
                    <a:pt x="948" y="1343"/>
                  </a:lnTo>
                  <a:lnTo>
                    <a:pt x="948" y="1343"/>
                  </a:lnTo>
                  <a:lnTo>
                    <a:pt x="948" y="1343"/>
                  </a:lnTo>
                  <a:lnTo>
                    <a:pt x="946" y="1343"/>
                  </a:lnTo>
                  <a:lnTo>
                    <a:pt x="946" y="1343"/>
                  </a:lnTo>
                  <a:lnTo>
                    <a:pt x="946" y="1343"/>
                  </a:lnTo>
                  <a:lnTo>
                    <a:pt x="946" y="1343"/>
                  </a:lnTo>
                  <a:lnTo>
                    <a:pt x="946" y="1343"/>
                  </a:lnTo>
                  <a:lnTo>
                    <a:pt x="943" y="1343"/>
                  </a:lnTo>
                  <a:lnTo>
                    <a:pt x="943" y="1343"/>
                  </a:lnTo>
                  <a:lnTo>
                    <a:pt x="943" y="1343"/>
                  </a:lnTo>
                  <a:lnTo>
                    <a:pt x="943" y="1343"/>
                  </a:lnTo>
                  <a:lnTo>
                    <a:pt x="943" y="1345"/>
                  </a:lnTo>
                  <a:lnTo>
                    <a:pt x="943" y="1345"/>
                  </a:lnTo>
                  <a:lnTo>
                    <a:pt x="941" y="1345"/>
                  </a:lnTo>
                  <a:lnTo>
                    <a:pt x="938" y="1345"/>
                  </a:lnTo>
                  <a:lnTo>
                    <a:pt x="936" y="1345"/>
                  </a:lnTo>
                  <a:lnTo>
                    <a:pt x="936" y="1348"/>
                  </a:lnTo>
                  <a:lnTo>
                    <a:pt x="936" y="1348"/>
                  </a:lnTo>
                  <a:lnTo>
                    <a:pt x="936" y="1348"/>
                  </a:lnTo>
                  <a:lnTo>
                    <a:pt x="936" y="1348"/>
                  </a:lnTo>
                  <a:lnTo>
                    <a:pt x="936" y="1348"/>
                  </a:lnTo>
                  <a:lnTo>
                    <a:pt x="933" y="1348"/>
                  </a:lnTo>
                  <a:lnTo>
                    <a:pt x="936" y="1350"/>
                  </a:lnTo>
                  <a:lnTo>
                    <a:pt x="936" y="1350"/>
                  </a:lnTo>
                  <a:lnTo>
                    <a:pt x="936" y="1350"/>
                  </a:lnTo>
                  <a:lnTo>
                    <a:pt x="933" y="1350"/>
                  </a:lnTo>
                  <a:lnTo>
                    <a:pt x="936" y="1350"/>
                  </a:lnTo>
                  <a:lnTo>
                    <a:pt x="936" y="1350"/>
                  </a:lnTo>
                  <a:lnTo>
                    <a:pt x="936" y="1350"/>
                  </a:lnTo>
                  <a:lnTo>
                    <a:pt x="936" y="1350"/>
                  </a:lnTo>
                  <a:lnTo>
                    <a:pt x="936" y="1350"/>
                  </a:lnTo>
                  <a:lnTo>
                    <a:pt x="936" y="1350"/>
                  </a:lnTo>
                  <a:lnTo>
                    <a:pt x="938" y="1353"/>
                  </a:lnTo>
                  <a:lnTo>
                    <a:pt x="938" y="1353"/>
                  </a:lnTo>
                  <a:lnTo>
                    <a:pt x="936" y="1353"/>
                  </a:lnTo>
                  <a:lnTo>
                    <a:pt x="936" y="1353"/>
                  </a:lnTo>
                  <a:lnTo>
                    <a:pt x="933" y="1350"/>
                  </a:lnTo>
                  <a:lnTo>
                    <a:pt x="931" y="1350"/>
                  </a:lnTo>
                  <a:lnTo>
                    <a:pt x="931" y="1350"/>
                  </a:lnTo>
                  <a:lnTo>
                    <a:pt x="929" y="1350"/>
                  </a:lnTo>
                  <a:lnTo>
                    <a:pt x="931" y="1350"/>
                  </a:lnTo>
                  <a:lnTo>
                    <a:pt x="931" y="1353"/>
                  </a:lnTo>
                  <a:lnTo>
                    <a:pt x="931" y="1353"/>
                  </a:lnTo>
                  <a:lnTo>
                    <a:pt x="931" y="1353"/>
                  </a:lnTo>
                  <a:lnTo>
                    <a:pt x="936" y="1355"/>
                  </a:lnTo>
                  <a:lnTo>
                    <a:pt x="938" y="1355"/>
                  </a:lnTo>
                  <a:lnTo>
                    <a:pt x="938" y="1357"/>
                  </a:lnTo>
                  <a:lnTo>
                    <a:pt x="938" y="1357"/>
                  </a:lnTo>
                  <a:lnTo>
                    <a:pt x="936" y="1360"/>
                  </a:lnTo>
                  <a:lnTo>
                    <a:pt x="936" y="1357"/>
                  </a:lnTo>
                  <a:lnTo>
                    <a:pt x="936" y="1357"/>
                  </a:lnTo>
                  <a:lnTo>
                    <a:pt x="936" y="1357"/>
                  </a:lnTo>
                  <a:lnTo>
                    <a:pt x="933" y="1357"/>
                  </a:lnTo>
                  <a:lnTo>
                    <a:pt x="931" y="1357"/>
                  </a:lnTo>
                  <a:lnTo>
                    <a:pt x="929" y="1357"/>
                  </a:lnTo>
                  <a:lnTo>
                    <a:pt x="929" y="1357"/>
                  </a:lnTo>
                  <a:lnTo>
                    <a:pt x="926" y="1357"/>
                  </a:lnTo>
                  <a:lnTo>
                    <a:pt x="926" y="1357"/>
                  </a:lnTo>
                  <a:lnTo>
                    <a:pt x="924" y="1360"/>
                  </a:lnTo>
                  <a:lnTo>
                    <a:pt x="919" y="1362"/>
                  </a:lnTo>
                  <a:lnTo>
                    <a:pt x="916" y="1362"/>
                  </a:lnTo>
                  <a:lnTo>
                    <a:pt x="914" y="1365"/>
                  </a:lnTo>
                  <a:lnTo>
                    <a:pt x="911" y="1367"/>
                  </a:lnTo>
                  <a:lnTo>
                    <a:pt x="909" y="1367"/>
                  </a:lnTo>
                  <a:lnTo>
                    <a:pt x="909" y="1367"/>
                  </a:lnTo>
                  <a:lnTo>
                    <a:pt x="907" y="1367"/>
                  </a:lnTo>
                  <a:lnTo>
                    <a:pt x="904" y="1370"/>
                  </a:lnTo>
                  <a:lnTo>
                    <a:pt x="904" y="1370"/>
                  </a:lnTo>
                  <a:lnTo>
                    <a:pt x="902" y="1370"/>
                  </a:lnTo>
                  <a:lnTo>
                    <a:pt x="902" y="1370"/>
                  </a:lnTo>
                  <a:lnTo>
                    <a:pt x="902" y="1372"/>
                  </a:lnTo>
                  <a:lnTo>
                    <a:pt x="899" y="1372"/>
                  </a:lnTo>
                  <a:lnTo>
                    <a:pt x="899" y="1370"/>
                  </a:lnTo>
                  <a:lnTo>
                    <a:pt x="899" y="1370"/>
                  </a:lnTo>
                  <a:lnTo>
                    <a:pt x="902" y="1367"/>
                  </a:lnTo>
                  <a:lnTo>
                    <a:pt x="902" y="1365"/>
                  </a:lnTo>
                  <a:lnTo>
                    <a:pt x="899" y="1367"/>
                  </a:lnTo>
                  <a:lnTo>
                    <a:pt x="899" y="1367"/>
                  </a:lnTo>
                  <a:lnTo>
                    <a:pt x="897" y="1367"/>
                  </a:lnTo>
                  <a:lnTo>
                    <a:pt x="897" y="1367"/>
                  </a:lnTo>
                  <a:lnTo>
                    <a:pt x="897" y="1370"/>
                  </a:lnTo>
                  <a:lnTo>
                    <a:pt x="894" y="1370"/>
                  </a:lnTo>
                  <a:lnTo>
                    <a:pt x="892" y="1372"/>
                  </a:lnTo>
                  <a:lnTo>
                    <a:pt x="892" y="1372"/>
                  </a:lnTo>
                  <a:lnTo>
                    <a:pt x="887" y="1372"/>
                  </a:lnTo>
                  <a:lnTo>
                    <a:pt x="882" y="1372"/>
                  </a:lnTo>
                  <a:lnTo>
                    <a:pt x="875" y="1374"/>
                  </a:lnTo>
                  <a:lnTo>
                    <a:pt x="872" y="1374"/>
                  </a:lnTo>
                  <a:lnTo>
                    <a:pt x="872" y="1374"/>
                  </a:lnTo>
                  <a:lnTo>
                    <a:pt x="870" y="1374"/>
                  </a:lnTo>
                  <a:lnTo>
                    <a:pt x="868" y="1377"/>
                  </a:lnTo>
                  <a:lnTo>
                    <a:pt x="868" y="1374"/>
                  </a:lnTo>
                  <a:lnTo>
                    <a:pt x="865" y="1374"/>
                  </a:lnTo>
                  <a:lnTo>
                    <a:pt x="865" y="1372"/>
                  </a:lnTo>
                  <a:lnTo>
                    <a:pt x="863" y="1367"/>
                  </a:lnTo>
                  <a:lnTo>
                    <a:pt x="863" y="1362"/>
                  </a:lnTo>
                  <a:lnTo>
                    <a:pt x="865" y="1360"/>
                  </a:lnTo>
                  <a:lnTo>
                    <a:pt x="865" y="1362"/>
                  </a:lnTo>
                  <a:lnTo>
                    <a:pt x="865" y="1367"/>
                  </a:lnTo>
                  <a:lnTo>
                    <a:pt x="865" y="1370"/>
                  </a:lnTo>
                  <a:lnTo>
                    <a:pt x="865" y="1370"/>
                  </a:lnTo>
                  <a:lnTo>
                    <a:pt x="865" y="1372"/>
                  </a:lnTo>
                  <a:lnTo>
                    <a:pt x="868" y="1374"/>
                  </a:lnTo>
                  <a:lnTo>
                    <a:pt x="868" y="1374"/>
                  </a:lnTo>
                  <a:lnTo>
                    <a:pt x="870" y="1374"/>
                  </a:lnTo>
                  <a:lnTo>
                    <a:pt x="870" y="1374"/>
                  </a:lnTo>
                  <a:lnTo>
                    <a:pt x="870" y="1374"/>
                  </a:lnTo>
                  <a:lnTo>
                    <a:pt x="870" y="1374"/>
                  </a:lnTo>
                  <a:lnTo>
                    <a:pt x="870" y="1372"/>
                  </a:lnTo>
                  <a:lnTo>
                    <a:pt x="870" y="1372"/>
                  </a:lnTo>
                  <a:lnTo>
                    <a:pt x="870" y="1367"/>
                  </a:lnTo>
                  <a:lnTo>
                    <a:pt x="870" y="1365"/>
                  </a:lnTo>
                  <a:lnTo>
                    <a:pt x="868" y="1362"/>
                  </a:lnTo>
                  <a:lnTo>
                    <a:pt x="868" y="1360"/>
                  </a:lnTo>
                  <a:lnTo>
                    <a:pt x="868" y="1360"/>
                  </a:lnTo>
                  <a:lnTo>
                    <a:pt x="865" y="1357"/>
                  </a:lnTo>
                  <a:lnTo>
                    <a:pt x="865" y="1357"/>
                  </a:lnTo>
                  <a:lnTo>
                    <a:pt x="863" y="1355"/>
                  </a:lnTo>
                  <a:lnTo>
                    <a:pt x="858" y="1353"/>
                  </a:lnTo>
                  <a:lnTo>
                    <a:pt x="855" y="1353"/>
                  </a:lnTo>
                  <a:lnTo>
                    <a:pt x="853" y="1350"/>
                  </a:lnTo>
                  <a:lnTo>
                    <a:pt x="853" y="1350"/>
                  </a:lnTo>
                  <a:lnTo>
                    <a:pt x="853" y="1350"/>
                  </a:lnTo>
                  <a:lnTo>
                    <a:pt x="853" y="1348"/>
                  </a:lnTo>
                  <a:lnTo>
                    <a:pt x="853" y="1348"/>
                  </a:lnTo>
                  <a:lnTo>
                    <a:pt x="853" y="1348"/>
                  </a:lnTo>
                  <a:lnTo>
                    <a:pt x="853" y="1350"/>
                  </a:lnTo>
                  <a:lnTo>
                    <a:pt x="855" y="1350"/>
                  </a:lnTo>
                  <a:lnTo>
                    <a:pt x="858" y="1353"/>
                  </a:lnTo>
                  <a:lnTo>
                    <a:pt x="858" y="1353"/>
                  </a:lnTo>
                  <a:lnTo>
                    <a:pt x="853" y="1348"/>
                  </a:lnTo>
                  <a:lnTo>
                    <a:pt x="851" y="1345"/>
                  </a:lnTo>
                  <a:lnTo>
                    <a:pt x="848" y="1343"/>
                  </a:lnTo>
                  <a:lnTo>
                    <a:pt x="846" y="1340"/>
                  </a:lnTo>
                  <a:lnTo>
                    <a:pt x="846" y="1340"/>
                  </a:lnTo>
                  <a:lnTo>
                    <a:pt x="846" y="1340"/>
                  </a:lnTo>
                  <a:lnTo>
                    <a:pt x="848" y="1340"/>
                  </a:lnTo>
                  <a:lnTo>
                    <a:pt x="848" y="1340"/>
                  </a:lnTo>
                  <a:lnTo>
                    <a:pt x="853" y="1343"/>
                  </a:lnTo>
                  <a:lnTo>
                    <a:pt x="855" y="1345"/>
                  </a:lnTo>
                  <a:lnTo>
                    <a:pt x="855" y="1345"/>
                  </a:lnTo>
                  <a:lnTo>
                    <a:pt x="858" y="1348"/>
                  </a:lnTo>
                  <a:lnTo>
                    <a:pt x="860" y="1348"/>
                  </a:lnTo>
                  <a:lnTo>
                    <a:pt x="863" y="1348"/>
                  </a:lnTo>
                  <a:lnTo>
                    <a:pt x="863" y="1348"/>
                  </a:lnTo>
                  <a:lnTo>
                    <a:pt x="863" y="1348"/>
                  </a:lnTo>
                  <a:lnTo>
                    <a:pt x="865" y="1348"/>
                  </a:lnTo>
                  <a:lnTo>
                    <a:pt x="865" y="1345"/>
                  </a:lnTo>
                  <a:lnTo>
                    <a:pt x="863" y="1345"/>
                  </a:lnTo>
                  <a:lnTo>
                    <a:pt x="863" y="1345"/>
                  </a:lnTo>
                  <a:lnTo>
                    <a:pt x="863" y="1345"/>
                  </a:lnTo>
                  <a:lnTo>
                    <a:pt x="863" y="1345"/>
                  </a:lnTo>
                  <a:lnTo>
                    <a:pt x="863" y="1345"/>
                  </a:lnTo>
                  <a:lnTo>
                    <a:pt x="863" y="1345"/>
                  </a:lnTo>
                  <a:lnTo>
                    <a:pt x="860" y="1345"/>
                  </a:lnTo>
                  <a:lnTo>
                    <a:pt x="860" y="1348"/>
                  </a:lnTo>
                  <a:lnTo>
                    <a:pt x="860" y="1348"/>
                  </a:lnTo>
                  <a:lnTo>
                    <a:pt x="858" y="1348"/>
                  </a:lnTo>
                  <a:lnTo>
                    <a:pt x="858" y="1345"/>
                  </a:lnTo>
                  <a:lnTo>
                    <a:pt x="858" y="1343"/>
                  </a:lnTo>
                  <a:lnTo>
                    <a:pt x="858" y="1343"/>
                  </a:lnTo>
                  <a:lnTo>
                    <a:pt x="858" y="1343"/>
                  </a:lnTo>
                  <a:lnTo>
                    <a:pt x="855" y="1340"/>
                  </a:lnTo>
                  <a:lnTo>
                    <a:pt x="855" y="1340"/>
                  </a:lnTo>
                  <a:lnTo>
                    <a:pt x="858" y="1340"/>
                  </a:lnTo>
                  <a:lnTo>
                    <a:pt x="858" y="1338"/>
                  </a:lnTo>
                  <a:lnTo>
                    <a:pt x="855" y="1338"/>
                  </a:lnTo>
                  <a:lnTo>
                    <a:pt x="855" y="1340"/>
                  </a:lnTo>
                  <a:lnTo>
                    <a:pt x="853" y="1340"/>
                  </a:lnTo>
                  <a:lnTo>
                    <a:pt x="853" y="1340"/>
                  </a:lnTo>
                  <a:lnTo>
                    <a:pt x="853" y="1340"/>
                  </a:lnTo>
                  <a:lnTo>
                    <a:pt x="853" y="1340"/>
                  </a:lnTo>
                  <a:lnTo>
                    <a:pt x="853" y="1340"/>
                  </a:lnTo>
                  <a:lnTo>
                    <a:pt x="853" y="1340"/>
                  </a:lnTo>
                  <a:lnTo>
                    <a:pt x="851" y="1340"/>
                  </a:lnTo>
                  <a:lnTo>
                    <a:pt x="851" y="1340"/>
                  </a:lnTo>
                  <a:lnTo>
                    <a:pt x="848" y="1338"/>
                  </a:lnTo>
                  <a:lnTo>
                    <a:pt x="846" y="1338"/>
                  </a:lnTo>
                  <a:lnTo>
                    <a:pt x="846" y="1338"/>
                  </a:lnTo>
                  <a:lnTo>
                    <a:pt x="846" y="1338"/>
                  </a:lnTo>
                  <a:lnTo>
                    <a:pt x="843" y="1335"/>
                  </a:lnTo>
                  <a:lnTo>
                    <a:pt x="843" y="1335"/>
                  </a:lnTo>
                  <a:lnTo>
                    <a:pt x="843" y="1335"/>
                  </a:lnTo>
                  <a:lnTo>
                    <a:pt x="841" y="1335"/>
                  </a:lnTo>
                  <a:lnTo>
                    <a:pt x="843" y="1333"/>
                  </a:lnTo>
                  <a:lnTo>
                    <a:pt x="846" y="1331"/>
                  </a:lnTo>
                  <a:lnTo>
                    <a:pt x="848" y="1331"/>
                  </a:lnTo>
                  <a:lnTo>
                    <a:pt x="848" y="1331"/>
                  </a:lnTo>
                  <a:lnTo>
                    <a:pt x="851" y="1328"/>
                  </a:lnTo>
                  <a:lnTo>
                    <a:pt x="853" y="1328"/>
                  </a:lnTo>
                  <a:lnTo>
                    <a:pt x="853" y="1326"/>
                  </a:lnTo>
                  <a:lnTo>
                    <a:pt x="851" y="1323"/>
                  </a:lnTo>
                  <a:lnTo>
                    <a:pt x="851" y="1323"/>
                  </a:lnTo>
                  <a:lnTo>
                    <a:pt x="851" y="1326"/>
                  </a:lnTo>
                  <a:lnTo>
                    <a:pt x="848" y="1328"/>
                  </a:lnTo>
                  <a:lnTo>
                    <a:pt x="848" y="1328"/>
                  </a:lnTo>
                  <a:lnTo>
                    <a:pt x="848" y="1328"/>
                  </a:lnTo>
                  <a:lnTo>
                    <a:pt x="846" y="1328"/>
                  </a:lnTo>
                  <a:lnTo>
                    <a:pt x="846" y="1328"/>
                  </a:lnTo>
                  <a:lnTo>
                    <a:pt x="843" y="1328"/>
                  </a:lnTo>
                  <a:lnTo>
                    <a:pt x="843" y="1328"/>
                  </a:lnTo>
                  <a:lnTo>
                    <a:pt x="843" y="1331"/>
                  </a:lnTo>
                  <a:lnTo>
                    <a:pt x="843" y="1331"/>
                  </a:lnTo>
                  <a:lnTo>
                    <a:pt x="841" y="1331"/>
                  </a:lnTo>
                  <a:lnTo>
                    <a:pt x="841" y="1328"/>
                  </a:lnTo>
                  <a:lnTo>
                    <a:pt x="841" y="1328"/>
                  </a:lnTo>
                  <a:lnTo>
                    <a:pt x="841" y="1326"/>
                  </a:lnTo>
                  <a:lnTo>
                    <a:pt x="838" y="1326"/>
                  </a:lnTo>
                  <a:lnTo>
                    <a:pt x="838" y="1326"/>
                  </a:lnTo>
                  <a:lnTo>
                    <a:pt x="838" y="1326"/>
                  </a:lnTo>
                  <a:lnTo>
                    <a:pt x="836" y="1326"/>
                  </a:lnTo>
                  <a:lnTo>
                    <a:pt x="833" y="1328"/>
                  </a:lnTo>
                  <a:lnTo>
                    <a:pt x="833" y="1328"/>
                  </a:lnTo>
                  <a:lnTo>
                    <a:pt x="831" y="1328"/>
                  </a:lnTo>
                  <a:lnTo>
                    <a:pt x="833" y="1331"/>
                  </a:lnTo>
                  <a:lnTo>
                    <a:pt x="833" y="1331"/>
                  </a:lnTo>
                  <a:lnTo>
                    <a:pt x="833" y="1331"/>
                  </a:lnTo>
                  <a:lnTo>
                    <a:pt x="836" y="1331"/>
                  </a:lnTo>
                  <a:lnTo>
                    <a:pt x="836" y="1331"/>
                  </a:lnTo>
                  <a:lnTo>
                    <a:pt x="838" y="1331"/>
                  </a:lnTo>
                  <a:lnTo>
                    <a:pt x="838" y="1331"/>
                  </a:lnTo>
                  <a:lnTo>
                    <a:pt x="841" y="1333"/>
                  </a:lnTo>
                  <a:lnTo>
                    <a:pt x="841" y="1333"/>
                  </a:lnTo>
                  <a:lnTo>
                    <a:pt x="841" y="1335"/>
                  </a:lnTo>
                  <a:lnTo>
                    <a:pt x="841" y="1335"/>
                  </a:lnTo>
                  <a:lnTo>
                    <a:pt x="841" y="1338"/>
                  </a:lnTo>
                  <a:lnTo>
                    <a:pt x="843" y="1338"/>
                  </a:lnTo>
                  <a:lnTo>
                    <a:pt x="843" y="1338"/>
                  </a:lnTo>
                  <a:lnTo>
                    <a:pt x="841" y="1338"/>
                  </a:lnTo>
                  <a:lnTo>
                    <a:pt x="841" y="1338"/>
                  </a:lnTo>
                  <a:lnTo>
                    <a:pt x="841" y="1338"/>
                  </a:lnTo>
                  <a:lnTo>
                    <a:pt x="841" y="1340"/>
                  </a:lnTo>
                  <a:lnTo>
                    <a:pt x="841" y="1338"/>
                  </a:lnTo>
                  <a:lnTo>
                    <a:pt x="833" y="1335"/>
                  </a:lnTo>
                  <a:lnTo>
                    <a:pt x="831" y="1333"/>
                  </a:lnTo>
                  <a:lnTo>
                    <a:pt x="826" y="1331"/>
                  </a:lnTo>
                  <a:lnTo>
                    <a:pt x="819" y="1326"/>
                  </a:lnTo>
                  <a:lnTo>
                    <a:pt x="816" y="1326"/>
                  </a:lnTo>
                  <a:lnTo>
                    <a:pt x="809" y="1323"/>
                  </a:lnTo>
                  <a:lnTo>
                    <a:pt x="809" y="1323"/>
                  </a:lnTo>
                  <a:lnTo>
                    <a:pt x="802" y="1321"/>
                  </a:lnTo>
                  <a:lnTo>
                    <a:pt x="797" y="1321"/>
                  </a:lnTo>
                  <a:lnTo>
                    <a:pt x="790" y="1318"/>
                  </a:lnTo>
                  <a:lnTo>
                    <a:pt x="787" y="1318"/>
                  </a:lnTo>
                  <a:lnTo>
                    <a:pt x="787" y="1318"/>
                  </a:lnTo>
                  <a:lnTo>
                    <a:pt x="787" y="1318"/>
                  </a:lnTo>
                  <a:lnTo>
                    <a:pt x="787" y="1316"/>
                  </a:lnTo>
                  <a:lnTo>
                    <a:pt x="787" y="1316"/>
                  </a:lnTo>
                  <a:lnTo>
                    <a:pt x="787" y="1318"/>
                  </a:lnTo>
                  <a:lnTo>
                    <a:pt x="792" y="1318"/>
                  </a:lnTo>
                  <a:lnTo>
                    <a:pt x="797" y="1318"/>
                  </a:lnTo>
                  <a:lnTo>
                    <a:pt x="799" y="1318"/>
                  </a:lnTo>
                  <a:lnTo>
                    <a:pt x="799" y="1316"/>
                  </a:lnTo>
                  <a:lnTo>
                    <a:pt x="799" y="1316"/>
                  </a:lnTo>
                  <a:lnTo>
                    <a:pt x="799" y="1316"/>
                  </a:lnTo>
                  <a:lnTo>
                    <a:pt x="799" y="1316"/>
                  </a:lnTo>
                  <a:lnTo>
                    <a:pt x="799" y="1316"/>
                  </a:lnTo>
                  <a:lnTo>
                    <a:pt x="799" y="1316"/>
                  </a:lnTo>
                  <a:lnTo>
                    <a:pt x="802" y="1316"/>
                  </a:lnTo>
                  <a:lnTo>
                    <a:pt x="802" y="1316"/>
                  </a:lnTo>
                  <a:lnTo>
                    <a:pt x="802" y="1318"/>
                  </a:lnTo>
                  <a:lnTo>
                    <a:pt x="804" y="1318"/>
                  </a:lnTo>
                  <a:lnTo>
                    <a:pt x="807" y="1318"/>
                  </a:lnTo>
                  <a:lnTo>
                    <a:pt x="807" y="1318"/>
                  </a:lnTo>
                  <a:lnTo>
                    <a:pt x="807" y="1316"/>
                  </a:lnTo>
                  <a:lnTo>
                    <a:pt x="807" y="1316"/>
                  </a:lnTo>
                  <a:lnTo>
                    <a:pt x="804" y="1316"/>
                  </a:lnTo>
                  <a:lnTo>
                    <a:pt x="804" y="1316"/>
                  </a:lnTo>
                  <a:lnTo>
                    <a:pt x="804" y="1316"/>
                  </a:lnTo>
                  <a:lnTo>
                    <a:pt x="804" y="1316"/>
                  </a:lnTo>
                  <a:lnTo>
                    <a:pt x="807" y="1316"/>
                  </a:lnTo>
                  <a:lnTo>
                    <a:pt x="807" y="1316"/>
                  </a:lnTo>
                  <a:lnTo>
                    <a:pt x="809" y="1318"/>
                  </a:lnTo>
                  <a:lnTo>
                    <a:pt x="812" y="1318"/>
                  </a:lnTo>
                  <a:lnTo>
                    <a:pt x="812" y="1318"/>
                  </a:lnTo>
                  <a:lnTo>
                    <a:pt x="814" y="1321"/>
                  </a:lnTo>
                  <a:lnTo>
                    <a:pt x="814" y="1318"/>
                  </a:lnTo>
                  <a:lnTo>
                    <a:pt x="814" y="1318"/>
                  </a:lnTo>
                  <a:lnTo>
                    <a:pt x="814" y="1318"/>
                  </a:lnTo>
                  <a:lnTo>
                    <a:pt x="814" y="1316"/>
                  </a:lnTo>
                  <a:lnTo>
                    <a:pt x="812" y="1314"/>
                  </a:lnTo>
                  <a:lnTo>
                    <a:pt x="812" y="1314"/>
                  </a:lnTo>
                  <a:lnTo>
                    <a:pt x="812" y="1314"/>
                  </a:lnTo>
                  <a:lnTo>
                    <a:pt x="812" y="1314"/>
                  </a:lnTo>
                  <a:lnTo>
                    <a:pt x="812" y="1311"/>
                  </a:lnTo>
                  <a:lnTo>
                    <a:pt x="812" y="1311"/>
                  </a:lnTo>
                  <a:lnTo>
                    <a:pt x="809" y="1314"/>
                  </a:lnTo>
                  <a:lnTo>
                    <a:pt x="809" y="1311"/>
                  </a:lnTo>
                  <a:lnTo>
                    <a:pt x="807" y="1309"/>
                  </a:lnTo>
                  <a:lnTo>
                    <a:pt x="807" y="1311"/>
                  </a:lnTo>
                  <a:lnTo>
                    <a:pt x="804" y="1311"/>
                  </a:lnTo>
                  <a:lnTo>
                    <a:pt x="802" y="1311"/>
                  </a:lnTo>
                  <a:lnTo>
                    <a:pt x="802" y="1311"/>
                  </a:lnTo>
                  <a:lnTo>
                    <a:pt x="797" y="1311"/>
                  </a:lnTo>
                  <a:lnTo>
                    <a:pt x="797" y="1311"/>
                  </a:lnTo>
                  <a:lnTo>
                    <a:pt x="794" y="1311"/>
                  </a:lnTo>
                  <a:lnTo>
                    <a:pt x="794" y="1314"/>
                  </a:lnTo>
                  <a:lnTo>
                    <a:pt x="794" y="1314"/>
                  </a:lnTo>
                  <a:lnTo>
                    <a:pt x="792" y="1314"/>
                  </a:lnTo>
                  <a:lnTo>
                    <a:pt x="792" y="1311"/>
                  </a:lnTo>
                  <a:lnTo>
                    <a:pt x="792" y="1311"/>
                  </a:lnTo>
                  <a:lnTo>
                    <a:pt x="792" y="1309"/>
                  </a:lnTo>
                  <a:lnTo>
                    <a:pt x="792" y="1309"/>
                  </a:lnTo>
                  <a:lnTo>
                    <a:pt x="792" y="1309"/>
                  </a:lnTo>
                  <a:lnTo>
                    <a:pt x="790" y="1309"/>
                  </a:lnTo>
                  <a:lnTo>
                    <a:pt x="790" y="1311"/>
                  </a:lnTo>
                  <a:lnTo>
                    <a:pt x="790" y="1309"/>
                  </a:lnTo>
                  <a:lnTo>
                    <a:pt x="790" y="1309"/>
                  </a:lnTo>
                  <a:lnTo>
                    <a:pt x="787" y="1309"/>
                  </a:lnTo>
                  <a:lnTo>
                    <a:pt x="787" y="1309"/>
                  </a:lnTo>
                  <a:lnTo>
                    <a:pt x="787" y="1311"/>
                  </a:lnTo>
                  <a:lnTo>
                    <a:pt x="787" y="1311"/>
                  </a:lnTo>
                  <a:lnTo>
                    <a:pt x="787" y="1311"/>
                  </a:lnTo>
                  <a:lnTo>
                    <a:pt x="787" y="1314"/>
                  </a:lnTo>
                  <a:lnTo>
                    <a:pt x="785" y="1314"/>
                  </a:lnTo>
                  <a:lnTo>
                    <a:pt x="785" y="1314"/>
                  </a:lnTo>
                  <a:lnTo>
                    <a:pt x="785" y="1314"/>
                  </a:lnTo>
                  <a:lnTo>
                    <a:pt x="782" y="1314"/>
                  </a:lnTo>
                  <a:lnTo>
                    <a:pt x="782" y="1314"/>
                  </a:lnTo>
                  <a:lnTo>
                    <a:pt x="780" y="1314"/>
                  </a:lnTo>
                  <a:lnTo>
                    <a:pt x="780" y="1316"/>
                  </a:lnTo>
                  <a:lnTo>
                    <a:pt x="780" y="1316"/>
                  </a:lnTo>
                  <a:lnTo>
                    <a:pt x="780" y="1316"/>
                  </a:lnTo>
                  <a:lnTo>
                    <a:pt x="775" y="1316"/>
                  </a:lnTo>
                  <a:lnTo>
                    <a:pt x="768" y="1316"/>
                  </a:lnTo>
                  <a:lnTo>
                    <a:pt x="768" y="1316"/>
                  </a:lnTo>
                  <a:lnTo>
                    <a:pt x="765" y="1316"/>
                  </a:lnTo>
                  <a:lnTo>
                    <a:pt x="763" y="1318"/>
                  </a:lnTo>
                  <a:lnTo>
                    <a:pt x="760" y="1318"/>
                  </a:lnTo>
                  <a:lnTo>
                    <a:pt x="753" y="1318"/>
                  </a:lnTo>
                  <a:lnTo>
                    <a:pt x="748" y="1318"/>
                  </a:lnTo>
                  <a:lnTo>
                    <a:pt x="743" y="1321"/>
                  </a:lnTo>
                  <a:lnTo>
                    <a:pt x="743" y="1321"/>
                  </a:lnTo>
                  <a:lnTo>
                    <a:pt x="738" y="1321"/>
                  </a:lnTo>
                  <a:lnTo>
                    <a:pt x="738" y="1321"/>
                  </a:lnTo>
                  <a:lnTo>
                    <a:pt x="738" y="1321"/>
                  </a:lnTo>
                  <a:lnTo>
                    <a:pt x="741" y="1321"/>
                  </a:lnTo>
                  <a:lnTo>
                    <a:pt x="743" y="1318"/>
                  </a:lnTo>
                  <a:lnTo>
                    <a:pt x="746" y="1318"/>
                  </a:lnTo>
                  <a:lnTo>
                    <a:pt x="751" y="1318"/>
                  </a:lnTo>
                  <a:lnTo>
                    <a:pt x="751" y="1318"/>
                  </a:lnTo>
                  <a:lnTo>
                    <a:pt x="755" y="1314"/>
                  </a:lnTo>
                  <a:lnTo>
                    <a:pt x="758" y="1314"/>
                  </a:lnTo>
                  <a:lnTo>
                    <a:pt x="758" y="1314"/>
                  </a:lnTo>
                  <a:lnTo>
                    <a:pt x="760" y="1316"/>
                  </a:lnTo>
                  <a:lnTo>
                    <a:pt x="760" y="1314"/>
                  </a:lnTo>
                  <a:lnTo>
                    <a:pt x="758" y="1314"/>
                  </a:lnTo>
                  <a:lnTo>
                    <a:pt x="758" y="1314"/>
                  </a:lnTo>
                  <a:lnTo>
                    <a:pt x="755" y="1311"/>
                  </a:lnTo>
                  <a:lnTo>
                    <a:pt x="755" y="1311"/>
                  </a:lnTo>
                  <a:lnTo>
                    <a:pt x="753" y="1311"/>
                  </a:lnTo>
                  <a:lnTo>
                    <a:pt x="753" y="1311"/>
                  </a:lnTo>
                  <a:lnTo>
                    <a:pt x="753" y="1309"/>
                  </a:lnTo>
                  <a:lnTo>
                    <a:pt x="753" y="1309"/>
                  </a:lnTo>
                  <a:lnTo>
                    <a:pt x="751" y="1309"/>
                  </a:lnTo>
                  <a:lnTo>
                    <a:pt x="751" y="1309"/>
                  </a:lnTo>
                  <a:lnTo>
                    <a:pt x="751" y="1309"/>
                  </a:lnTo>
                  <a:lnTo>
                    <a:pt x="751" y="1306"/>
                  </a:lnTo>
                  <a:lnTo>
                    <a:pt x="753" y="1306"/>
                  </a:lnTo>
                  <a:lnTo>
                    <a:pt x="755" y="1306"/>
                  </a:lnTo>
                  <a:lnTo>
                    <a:pt x="755" y="1304"/>
                  </a:lnTo>
                  <a:lnTo>
                    <a:pt x="755" y="1304"/>
                  </a:lnTo>
                  <a:lnTo>
                    <a:pt x="755" y="1304"/>
                  </a:lnTo>
                  <a:lnTo>
                    <a:pt x="753" y="1304"/>
                  </a:lnTo>
                  <a:lnTo>
                    <a:pt x="753" y="1304"/>
                  </a:lnTo>
                  <a:lnTo>
                    <a:pt x="751" y="1301"/>
                  </a:lnTo>
                  <a:lnTo>
                    <a:pt x="751" y="1301"/>
                  </a:lnTo>
                  <a:lnTo>
                    <a:pt x="751" y="1304"/>
                  </a:lnTo>
                  <a:lnTo>
                    <a:pt x="751" y="1304"/>
                  </a:lnTo>
                  <a:lnTo>
                    <a:pt x="751" y="1304"/>
                  </a:lnTo>
                  <a:lnTo>
                    <a:pt x="748" y="1309"/>
                  </a:lnTo>
                  <a:lnTo>
                    <a:pt x="748" y="1311"/>
                  </a:lnTo>
                  <a:lnTo>
                    <a:pt x="748" y="1314"/>
                  </a:lnTo>
                  <a:lnTo>
                    <a:pt x="746" y="1314"/>
                  </a:lnTo>
                  <a:lnTo>
                    <a:pt x="746" y="1314"/>
                  </a:lnTo>
                  <a:lnTo>
                    <a:pt x="746" y="1314"/>
                  </a:lnTo>
                  <a:lnTo>
                    <a:pt x="746" y="1311"/>
                  </a:lnTo>
                  <a:lnTo>
                    <a:pt x="746" y="1311"/>
                  </a:lnTo>
                  <a:lnTo>
                    <a:pt x="746" y="1309"/>
                  </a:lnTo>
                  <a:lnTo>
                    <a:pt x="746" y="1309"/>
                  </a:lnTo>
                  <a:lnTo>
                    <a:pt x="743" y="1306"/>
                  </a:lnTo>
                  <a:lnTo>
                    <a:pt x="743" y="1306"/>
                  </a:lnTo>
                  <a:lnTo>
                    <a:pt x="743" y="1306"/>
                  </a:lnTo>
                  <a:lnTo>
                    <a:pt x="743" y="1306"/>
                  </a:lnTo>
                  <a:lnTo>
                    <a:pt x="743" y="1306"/>
                  </a:lnTo>
                  <a:lnTo>
                    <a:pt x="743" y="1306"/>
                  </a:lnTo>
                  <a:lnTo>
                    <a:pt x="741" y="1304"/>
                  </a:lnTo>
                  <a:lnTo>
                    <a:pt x="741" y="1304"/>
                  </a:lnTo>
                  <a:lnTo>
                    <a:pt x="741" y="1304"/>
                  </a:lnTo>
                  <a:lnTo>
                    <a:pt x="738" y="1304"/>
                  </a:lnTo>
                  <a:lnTo>
                    <a:pt x="738" y="1304"/>
                  </a:lnTo>
                  <a:lnTo>
                    <a:pt x="738" y="1306"/>
                  </a:lnTo>
                  <a:lnTo>
                    <a:pt x="741" y="1309"/>
                  </a:lnTo>
                  <a:lnTo>
                    <a:pt x="741" y="1309"/>
                  </a:lnTo>
                  <a:lnTo>
                    <a:pt x="741" y="1311"/>
                  </a:lnTo>
                  <a:lnTo>
                    <a:pt x="741" y="1311"/>
                  </a:lnTo>
                  <a:lnTo>
                    <a:pt x="738" y="1316"/>
                  </a:lnTo>
                  <a:lnTo>
                    <a:pt x="738" y="1316"/>
                  </a:lnTo>
                  <a:lnTo>
                    <a:pt x="738" y="1316"/>
                  </a:lnTo>
                  <a:lnTo>
                    <a:pt x="738" y="1314"/>
                  </a:lnTo>
                  <a:lnTo>
                    <a:pt x="738" y="1316"/>
                  </a:lnTo>
                  <a:lnTo>
                    <a:pt x="736" y="1316"/>
                  </a:lnTo>
                  <a:lnTo>
                    <a:pt x="736" y="1316"/>
                  </a:lnTo>
                  <a:lnTo>
                    <a:pt x="734" y="1318"/>
                  </a:lnTo>
                  <a:lnTo>
                    <a:pt x="734" y="1318"/>
                  </a:lnTo>
                  <a:lnTo>
                    <a:pt x="734" y="1321"/>
                  </a:lnTo>
                  <a:lnTo>
                    <a:pt x="734" y="1321"/>
                  </a:lnTo>
                  <a:lnTo>
                    <a:pt x="734" y="1321"/>
                  </a:lnTo>
                  <a:lnTo>
                    <a:pt x="731" y="1323"/>
                  </a:lnTo>
                  <a:lnTo>
                    <a:pt x="731" y="1323"/>
                  </a:lnTo>
                  <a:lnTo>
                    <a:pt x="731" y="1323"/>
                  </a:lnTo>
                  <a:lnTo>
                    <a:pt x="729" y="1326"/>
                  </a:lnTo>
                  <a:lnTo>
                    <a:pt x="721" y="1326"/>
                  </a:lnTo>
                  <a:lnTo>
                    <a:pt x="719" y="1326"/>
                  </a:lnTo>
                  <a:lnTo>
                    <a:pt x="719" y="1328"/>
                  </a:lnTo>
                  <a:lnTo>
                    <a:pt x="716" y="1328"/>
                  </a:lnTo>
                  <a:lnTo>
                    <a:pt x="716" y="1328"/>
                  </a:lnTo>
                  <a:lnTo>
                    <a:pt x="714" y="1328"/>
                  </a:lnTo>
                  <a:lnTo>
                    <a:pt x="714" y="1328"/>
                  </a:lnTo>
                  <a:lnTo>
                    <a:pt x="716" y="1328"/>
                  </a:lnTo>
                  <a:lnTo>
                    <a:pt x="716" y="1326"/>
                  </a:lnTo>
                  <a:lnTo>
                    <a:pt x="716" y="1326"/>
                  </a:lnTo>
                  <a:lnTo>
                    <a:pt x="716" y="1326"/>
                  </a:lnTo>
                  <a:lnTo>
                    <a:pt x="719" y="1326"/>
                  </a:lnTo>
                  <a:lnTo>
                    <a:pt x="721" y="1326"/>
                  </a:lnTo>
                  <a:lnTo>
                    <a:pt x="719" y="1323"/>
                  </a:lnTo>
                  <a:lnTo>
                    <a:pt x="719" y="1323"/>
                  </a:lnTo>
                  <a:lnTo>
                    <a:pt x="719" y="1323"/>
                  </a:lnTo>
                  <a:lnTo>
                    <a:pt x="721" y="1323"/>
                  </a:lnTo>
                  <a:lnTo>
                    <a:pt x="721" y="1323"/>
                  </a:lnTo>
                  <a:lnTo>
                    <a:pt x="724" y="1323"/>
                  </a:lnTo>
                  <a:lnTo>
                    <a:pt x="724" y="1323"/>
                  </a:lnTo>
                  <a:lnTo>
                    <a:pt x="724" y="1321"/>
                  </a:lnTo>
                  <a:lnTo>
                    <a:pt x="721" y="1321"/>
                  </a:lnTo>
                  <a:lnTo>
                    <a:pt x="721" y="1321"/>
                  </a:lnTo>
                  <a:lnTo>
                    <a:pt x="724" y="1318"/>
                  </a:lnTo>
                  <a:lnTo>
                    <a:pt x="726" y="1316"/>
                  </a:lnTo>
                  <a:lnTo>
                    <a:pt x="726" y="1316"/>
                  </a:lnTo>
                  <a:lnTo>
                    <a:pt x="729" y="1316"/>
                  </a:lnTo>
                  <a:lnTo>
                    <a:pt x="729" y="1316"/>
                  </a:lnTo>
                  <a:lnTo>
                    <a:pt x="729" y="1314"/>
                  </a:lnTo>
                  <a:lnTo>
                    <a:pt x="726" y="1314"/>
                  </a:lnTo>
                  <a:lnTo>
                    <a:pt x="726" y="1314"/>
                  </a:lnTo>
                  <a:lnTo>
                    <a:pt x="726" y="1314"/>
                  </a:lnTo>
                  <a:lnTo>
                    <a:pt x="724" y="1314"/>
                  </a:lnTo>
                  <a:lnTo>
                    <a:pt x="724" y="1311"/>
                  </a:lnTo>
                  <a:lnTo>
                    <a:pt x="721" y="1311"/>
                  </a:lnTo>
                  <a:lnTo>
                    <a:pt x="721" y="1311"/>
                  </a:lnTo>
                  <a:lnTo>
                    <a:pt x="724" y="1314"/>
                  </a:lnTo>
                  <a:lnTo>
                    <a:pt x="724" y="1314"/>
                  </a:lnTo>
                  <a:lnTo>
                    <a:pt x="724" y="1314"/>
                  </a:lnTo>
                  <a:lnTo>
                    <a:pt x="724" y="1314"/>
                  </a:lnTo>
                  <a:lnTo>
                    <a:pt x="724" y="1314"/>
                  </a:lnTo>
                  <a:lnTo>
                    <a:pt x="724" y="1316"/>
                  </a:lnTo>
                  <a:lnTo>
                    <a:pt x="721" y="1318"/>
                  </a:lnTo>
                  <a:lnTo>
                    <a:pt x="721" y="1318"/>
                  </a:lnTo>
                  <a:lnTo>
                    <a:pt x="719" y="1321"/>
                  </a:lnTo>
                  <a:lnTo>
                    <a:pt x="719" y="1321"/>
                  </a:lnTo>
                  <a:lnTo>
                    <a:pt x="716" y="1321"/>
                  </a:lnTo>
                  <a:lnTo>
                    <a:pt x="716" y="1323"/>
                  </a:lnTo>
                  <a:lnTo>
                    <a:pt x="716" y="1323"/>
                  </a:lnTo>
                  <a:lnTo>
                    <a:pt x="714" y="1323"/>
                  </a:lnTo>
                  <a:lnTo>
                    <a:pt x="714" y="1326"/>
                  </a:lnTo>
                  <a:lnTo>
                    <a:pt x="712" y="1323"/>
                  </a:lnTo>
                  <a:lnTo>
                    <a:pt x="712" y="1323"/>
                  </a:lnTo>
                  <a:lnTo>
                    <a:pt x="712" y="1323"/>
                  </a:lnTo>
                  <a:lnTo>
                    <a:pt x="712" y="1323"/>
                  </a:lnTo>
                  <a:lnTo>
                    <a:pt x="709" y="1321"/>
                  </a:lnTo>
                  <a:lnTo>
                    <a:pt x="709" y="1321"/>
                  </a:lnTo>
                  <a:lnTo>
                    <a:pt x="709" y="1321"/>
                  </a:lnTo>
                  <a:lnTo>
                    <a:pt x="709" y="1323"/>
                  </a:lnTo>
                  <a:lnTo>
                    <a:pt x="709" y="1323"/>
                  </a:lnTo>
                  <a:lnTo>
                    <a:pt x="709" y="1323"/>
                  </a:lnTo>
                  <a:lnTo>
                    <a:pt x="709" y="1326"/>
                  </a:lnTo>
                  <a:lnTo>
                    <a:pt x="712" y="1326"/>
                  </a:lnTo>
                  <a:lnTo>
                    <a:pt x="712" y="1326"/>
                  </a:lnTo>
                  <a:lnTo>
                    <a:pt x="712" y="1326"/>
                  </a:lnTo>
                  <a:lnTo>
                    <a:pt x="712" y="1326"/>
                  </a:lnTo>
                  <a:lnTo>
                    <a:pt x="712" y="1328"/>
                  </a:lnTo>
                  <a:lnTo>
                    <a:pt x="707" y="1331"/>
                  </a:lnTo>
                  <a:lnTo>
                    <a:pt x="699" y="1331"/>
                  </a:lnTo>
                  <a:lnTo>
                    <a:pt x="697" y="1331"/>
                  </a:lnTo>
                  <a:lnTo>
                    <a:pt x="690" y="1331"/>
                  </a:lnTo>
                  <a:lnTo>
                    <a:pt x="690" y="1331"/>
                  </a:lnTo>
                  <a:lnTo>
                    <a:pt x="682" y="1333"/>
                  </a:lnTo>
                  <a:lnTo>
                    <a:pt x="680" y="1333"/>
                  </a:lnTo>
                  <a:lnTo>
                    <a:pt x="680" y="1331"/>
                  </a:lnTo>
                  <a:lnTo>
                    <a:pt x="682" y="1331"/>
                  </a:lnTo>
                  <a:lnTo>
                    <a:pt x="685" y="1331"/>
                  </a:lnTo>
                  <a:lnTo>
                    <a:pt x="685" y="1331"/>
                  </a:lnTo>
                  <a:lnTo>
                    <a:pt x="687" y="1328"/>
                  </a:lnTo>
                  <a:lnTo>
                    <a:pt x="687" y="1328"/>
                  </a:lnTo>
                  <a:lnTo>
                    <a:pt x="687" y="1331"/>
                  </a:lnTo>
                  <a:lnTo>
                    <a:pt x="692" y="1331"/>
                  </a:lnTo>
                  <a:lnTo>
                    <a:pt x="695" y="1331"/>
                  </a:lnTo>
                  <a:lnTo>
                    <a:pt x="697" y="1328"/>
                  </a:lnTo>
                  <a:lnTo>
                    <a:pt x="699" y="1328"/>
                  </a:lnTo>
                  <a:lnTo>
                    <a:pt x="697" y="1326"/>
                  </a:lnTo>
                  <a:lnTo>
                    <a:pt x="695" y="1321"/>
                  </a:lnTo>
                  <a:lnTo>
                    <a:pt x="695" y="1321"/>
                  </a:lnTo>
                  <a:lnTo>
                    <a:pt x="695" y="1321"/>
                  </a:lnTo>
                  <a:lnTo>
                    <a:pt x="695" y="1318"/>
                  </a:lnTo>
                  <a:lnTo>
                    <a:pt x="695" y="1318"/>
                  </a:lnTo>
                  <a:lnTo>
                    <a:pt x="695" y="1316"/>
                  </a:lnTo>
                  <a:lnTo>
                    <a:pt x="695" y="1316"/>
                  </a:lnTo>
                  <a:lnTo>
                    <a:pt x="695" y="1318"/>
                  </a:lnTo>
                  <a:lnTo>
                    <a:pt x="692" y="1318"/>
                  </a:lnTo>
                  <a:lnTo>
                    <a:pt x="692" y="1318"/>
                  </a:lnTo>
                  <a:lnTo>
                    <a:pt x="692" y="1318"/>
                  </a:lnTo>
                  <a:lnTo>
                    <a:pt x="692" y="1318"/>
                  </a:lnTo>
                  <a:lnTo>
                    <a:pt x="690" y="1318"/>
                  </a:lnTo>
                  <a:lnTo>
                    <a:pt x="690" y="1318"/>
                  </a:lnTo>
                  <a:lnTo>
                    <a:pt x="690" y="1318"/>
                  </a:lnTo>
                  <a:lnTo>
                    <a:pt x="690" y="1318"/>
                  </a:lnTo>
                  <a:lnTo>
                    <a:pt x="687" y="1316"/>
                  </a:lnTo>
                  <a:lnTo>
                    <a:pt x="687" y="1316"/>
                  </a:lnTo>
                  <a:lnTo>
                    <a:pt x="687" y="1316"/>
                  </a:lnTo>
                  <a:lnTo>
                    <a:pt x="687" y="1314"/>
                  </a:lnTo>
                  <a:lnTo>
                    <a:pt x="687" y="1314"/>
                  </a:lnTo>
                  <a:lnTo>
                    <a:pt x="687" y="1314"/>
                  </a:lnTo>
                  <a:lnTo>
                    <a:pt x="687" y="1311"/>
                  </a:lnTo>
                  <a:lnTo>
                    <a:pt x="687" y="1311"/>
                  </a:lnTo>
                  <a:lnTo>
                    <a:pt x="687" y="1311"/>
                  </a:lnTo>
                  <a:lnTo>
                    <a:pt x="687" y="1309"/>
                  </a:lnTo>
                  <a:lnTo>
                    <a:pt x="687" y="1306"/>
                  </a:lnTo>
                  <a:lnTo>
                    <a:pt x="690" y="1306"/>
                  </a:lnTo>
                  <a:lnTo>
                    <a:pt x="690" y="1304"/>
                  </a:lnTo>
                  <a:lnTo>
                    <a:pt x="687" y="1304"/>
                  </a:lnTo>
                  <a:lnTo>
                    <a:pt x="687" y="1296"/>
                  </a:lnTo>
                  <a:lnTo>
                    <a:pt x="685" y="1296"/>
                  </a:lnTo>
                  <a:lnTo>
                    <a:pt x="685" y="1296"/>
                  </a:lnTo>
                  <a:lnTo>
                    <a:pt x="682" y="1294"/>
                  </a:lnTo>
                  <a:lnTo>
                    <a:pt x="682" y="1294"/>
                  </a:lnTo>
                  <a:lnTo>
                    <a:pt x="682" y="1294"/>
                  </a:lnTo>
                  <a:lnTo>
                    <a:pt x="682" y="1294"/>
                  </a:lnTo>
                  <a:lnTo>
                    <a:pt x="682" y="1292"/>
                  </a:lnTo>
                  <a:lnTo>
                    <a:pt x="682" y="1292"/>
                  </a:lnTo>
                  <a:lnTo>
                    <a:pt x="680" y="1292"/>
                  </a:lnTo>
                  <a:lnTo>
                    <a:pt x="680" y="1292"/>
                  </a:lnTo>
                  <a:lnTo>
                    <a:pt x="680" y="1292"/>
                  </a:lnTo>
                  <a:lnTo>
                    <a:pt x="680" y="1294"/>
                  </a:lnTo>
                  <a:lnTo>
                    <a:pt x="680" y="1294"/>
                  </a:lnTo>
                  <a:lnTo>
                    <a:pt x="680" y="1294"/>
                  </a:lnTo>
                  <a:lnTo>
                    <a:pt x="680" y="1296"/>
                  </a:lnTo>
                  <a:lnTo>
                    <a:pt x="680" y="1296"/>
                  </a:lnTo>
                  <a:lnTo>
                    <a:pt x="677" y="1296"/>
                  </a:lnTo>
                  <a:lnTo>
                    <a:pt x="677" y="1299"/>
                  </a:lnTo>
                  <a:lnTo>
                    <a:pt x="677" y="1301"/>
                  </a:lnTo>
                  <a:lnTo>
                    <a:pt x="677" y="1301"/>
                  </a:lnTo>
                  <a:lnTo>
                    <a:pt x="677" y="1301"/>
                  </a:lnTo>
                  <a:lnTo>
                    <a:pt x="677" y="1304"/>
                  </a:lnTo>
                  <a:lnTo>
                    <a:pt x="677" y="1304"/>
                  </a:lnTo>
                  <a:lnTo>
                    <a:pt x="675" y="1304"/>
                  </a:lnTo>
                  <a:lnTo>
                    <a:pt x="677" y="1306"/>
                  </a:lnTo>
                  <a:lnTo>
                    <a:pt x="675" y="1306"/>
                  </a:lnTo>
                  <a:lnTo>
                    <a:pt x="675" y="1309"/>
                  </a:lnTo>
                  <a:lnTo>
                    <a:pt x="675" y="1309"/>
                  </a:lnTo>
                  <a:lnTo>
                    <a:pt x="675" y="1309"/>
                  </a:lnTo>
                  <a:lnTo>
                    <a:pt x="675" y="1314"/>
                  </a:lnTo>
                  <a:lnTo>
                    <a:pt x="675" y="1314"/>
                  </a:lnTo>
                  <a:lnTo>
                    <a:pt x="675" y="1316"/>
                  </a:lnTo>
                  <a:lnTo>
                    <a:pt x="675" y="1323"/>
                  </a:lnTo>
                  <a:lnTo>
                    <a:pt x="673" y="1323"/>
                  </a:lnTo>
                  <a:lnTo>
                    <a:pt x="673" y="1326"/>
                  </a:lnTo>
                  <a:lnTo>
                    <a:pt x="673" y="1323"/>
                  </a:lnTo>
                  <a:lnTo>
                    <a:pt x="673" y="1323"/>
                  </a:lnTo>
                  <a:lnTo>
                    <a:pt x="673" y="1323"/>
                  </a:lnTo>
                  <a:lnTo>
                    <a:pt x="670" y="1323"/>
                  </a:lnTo>
                  <a:lnTo>
                    <a:pt x="670" y="1323"/>
                  </a:lnTo>
                  <a:lnTo>
                    <a:pt x="670" y="1323"/>
                  </a:lnTo>
                  <a:lnTo>
                    <a:pt x="668" y="1323"/>
                  </a:lnTo>
                  <a:lnTo>
                    <a:pt x="668" y="1323"/>
                  </a:lnTo>
                  <a:lnTo>
                    <a:pt x="670" y="1321"/>
                  </a:lnTo>
                  <a:lnTo>
                    <a:pt x="668" y="1321"/>
                  </a:lnTo>
                  <a:lnTo>
                    <a:pt x="663" y="1318"/>
                  </a:lnTo>
                  <a:lnTo>
                    <a:pt x="660" y="1318"/>
                  </a:lnTo>
                  <a:lnTo>
                    <a:pt x="660" y="1318"/>
                  </a:lnTo>
                  <a:lnTo>
                    <a:pt x="660" y="1318"/>
                  </a:lnTo>
                  <a:lnTo>
                    <a:pt x="660" y="1318"/>
                  </a:lnTo>
                  <a:lnTo>
                    <a:pt x="660" y="1321"/>
                  </a:lnTo>
                  <a:lnTo>
                    <a:pt x="660" y="1321"/>
                  </a:lnTo>
                  <a:lnTo>
                    <a:pt x="658" y="1318"/>
                  </a:lnTo>
                  <a:lnTo>
                    <a:pt x="658" y="1318"/>
                  </a:lnTo>
                  <a:lnTo>
                    <a:pt x="656" y="1318"/>
                  </a:lnTo>
                  <a:lnTo>
                    <a:pt x="653" y="1318"/>
                  </a:lnTo>
                  <a:lnTo>
                    <a:pt x="653" y="1318"/>
                  </a:lnTo>
                  <a:lnTo>
                    <a:pt x="653" y="1321"/>
                  </a:lnTo>
                  <a:lnTo>
                    <a:pt x="653" y="1321"/>
                  </a:lnTo>
                  <a:lnTo>
                    <a:pt x="653" y="1321"/>
                  </a:lnTo>
                  <a:lnTo>
                    <a:pt x="653" y="1321"/>
                  </a:lnTo>
                  <a:lnTo>
                    <a:pt x="651" y="1323"/>
                  </a:lnTo>
                  <a:lnTo>
                    <a:pt x="651" y="1323"/>
                  </a:lnTo>
                  <a:lnTo>
                    <a:pt x="651" y="1323"/>
                  </a:lnTo>
                  <a:lnTo>
                    <a:pt x="648" y="1323"/>
                  </a:lnTo>
                  <a:lnTo>
                    <a:pt x="648" y="1323"/>
                  </a:lnTo>
                  <a:lnTo>
                    <a:pt x="646" y="1323"/>
                  </a:lnTo>
                  <a:lnTo>
                    <a:pt x="646" y="1323"/>
                  </a:lnTo>
                  <a:lnTo>
                    <a:pt x="643" y="1323"/>
                  </a:lnTo>
                  <a:lnTo>
                    <a:pt x="643" y="1323"/>
                  </a:lnTo>
                  <a:lnTo>
                    <a:pt x="643" y="1321"/>
                  </a:lnTo>
                  <a:lnTo>
                    <a:pt x="641" y="1321"/>
                  </a:lnTo>
                  <a:lnTo>
                    <a:pt x="641" y="1318"/>
                  </a:lnTo>
                  <a:lnTo>
                    <a:pt x="641" y="1318"/>
                  </a:lnTo>
                  <a:lnTo>
                    <a:pt x="641" y="1318"/>
                  </a:lnTo>
                  <a:lnTo>
                    <a:pt x="638" y="1321"/>
                  </a:lnTo>
                  <a:lnTo>
                    <a:pt x="636" y="1321"/>
                  </a:lnTo>
                  <a:lnTo>
                    <a:pt x="634" y="1323"/>
                  </a:lnTo>
                  <a:lnTo>
                    <a:pt x="631" y="1321"/>
                  </a:lnTo>
                  <a:lnTo>
                    <a:pt x="624" y="1316"/>
                  </a:lnTo>
                  <a:lnTo>
                    <a:pt x="624" y="1316"/>
                  </a:lnTo>
                  <a:lnTo>
                    <a:pt x="617" y="1314"/>
                  </a:lnTo>
                  <a:lnTo>
                    <a:pt x="617" y="1316"/>
                  </a:lnTo>
                  <a:lnTo>
                    <a:pt x="614" y="1316"/>
                  </a:lnTo>
                  <a:lnTo>
                    <a:pt x="614" y="1316"/>
                  </a:lnTo>
                  <a:lnTo>
                    <a:pt x="614" y="1316"/>
                  </a:lnTo>
                  <a:lnTo>
                    <a:pt x="621" y="1318"/>
                  </a:lnTo>
                  <a:lnTo>
                    <a:pt x="621" y="1318"/>
                  </a:lnTo>
                  <a:lnTo>
                    <a:pt x="621" y="1318"/>
                  </a:lnTo>
                  <a:lnTo>
                    <a:pt x="619" y="1318"/>
                  </a:lnTo>
                  <a:lnTo>
                    <a:pt x="614" y="1318"/>
                  </a:lnTo>
                  <a:lnTo>
                    <a:pt x="614" y="1318"/>
                  </a:lnTo>
                  <a:lnTo>
                    <a:pt x="612" y="1321"/>
                  </a:lnTo>
                  <a:lnTo>
                    <a:pt x="609" y="1321"/>
                  </a:lnTo>
                  <a:lnTo>
                    <a:pt x="609" y="1321"/>
                  </a:lnTo>
                  <a:lnTo>
                    <a:pt x="604" y="1321"/>
                  </a:lnTo>
                  <a:lnTo>
                    <a:pt x="599" y="1323"/>
                  </a:lnTo>
                  <a:lnTo>
                    <a:pt x="595" y="1323"/>
                  </a:lnTo>
                  <a:lnTo>
                    <a:pt x="595" y="1326"/>
                  </a:lnTo>
                  <a:lnTo>
                    <a:pt x="592" y="1323"/>
                  </a:lnTo>
                  <a:lnTo>
                    <a:pt x="592" y="1323"/>
                  </a:lnTo>
                  <a:lnTo>
                    <a:pt x="595" y="1323"/>
                  </a:lnTo>
                  <a:lnTo>
                    <a:pt x="595" y="1323"/>
                  </a:lnTo>
                  <a:lnTo>
                    <a:pt x="595" y="1321"/>
                  </a:lnTo>
                  <a:lnTo>
                    <a:pt x="592" y="1321"/>
                  </a:lnTo>
                  <a:lnTo>
                    <a:pt x="590" y="1321"/>
                  </a:lnTo>
                  <a:lnTo>
                    <a:pt x="590" y="1321"/>
                  </a:lnTo>
                  <a:lnTo>
                    <a:pt x="587" y="1321"/>
                  </a:lnTo>
                  <a:lnTo>
                    <a:pt x="587" y="1321"/>
                  </a:lnTo>
                  <a:lnTo>
                    <a:pt x="587" y="1323"/>
                  </a:lnTo>
                  <a:lnTo>
                    <a:pt x="587" y="1323"/>
                  </a:lnTo>
                  <a:lnTo>
                    <a:pt x="590" y="1323"/>
                  </a:lnTo>
                  <a:lnTo>
                    <a:pt x="590" y="1323"/>
                  </a:lnTo>
                  <a:lnTo>
                    <a:pt x="590" y="1323"/>
                  </a:lnTo>
                  <a:lnTo>
                    <a:pt x="590" y="1326"/>
                  </a:lnTo>
                  <a:lnTo>
                    <a:pt x="590" y="1326"/>
                  </a:lnTo>
                  <a:lnTo>
                    <a:pt x="582" y="1331"/>
                  </a:lnTo>
                  <a:lnTo>
                    <a:pt x="582" y="1331"/>
                  </a:lnTo>
                  <a:lnTo>
                    <a:pt x="582" y="1331"/>
                  </a:lnTo>
                  <a:lnTo>
                    <a:pt x="582" y="1333"/>
                  </a:lnTo>
                  <a:lnTo>
                    <a:pt x="582" y="1333"/>
                  </a:lnTo>
                  <a:lnTo>
                    <a:pt x="582" y="1335"/>
                  </a:lnTo>
                  <a:lnTo>
                    <a:pt x="582" y="1335"/>
                  </a:lnTo>
                  <a:lnTo>
                    <a:pt x="580" y="1335"/>
                  </a:lnTo>
                  <a:lnTo>
                    <a:pt x="580" y="1335"/>
                  </a:lnTo>
                  <a:lnTo>
                    <a:pt x="580" y="1335"/>
                  </a:lnTo>
                  <a:lnTo>
                    <a:pt x="580" y="1335"/>
                  </a:lnTo>
                  <a:lnTo>
                    <a:pt x="580" y="1333"/>
                  </a:lnTo>
                  <a:lnTo>
                    <a:pt x="580" y="1335"/>
                  </a:lnTo>
                  <a:lnTo>
                    <a:pt x="578" y="1335"/>
                  </a:lnTo>
                  <a:lnTo>
                    <a:pt x="578" y="1335"/>
                  </a:lnTo>
                  <a:lnTo>
                    <a:pt x="575" y="1335"/>
                  </a:lnTo>
                  <a:lnTo>
                    <a:pt x="575" y="1335"/>
                  </a:lnTo>
                  <a:lnTo>
                    <a:pt x="575" y="1335"/>
                  </a:lnTo>
                  <a:lnTo>
                    <a:pt x="573" y="1338"/>
                  </a:lnTo>
                  <a:lnTo>
                    <a:pt x="570" y="1338"/>
                  </a:lnTo>
                  <a:lnTo>
                    <a:pt x="570" y="1338"/>
                  </a:lnTo>
                  <a:lnTo>
                    <a:pt x="570" y="1338"/>
                  </a:lnTo>
                  <a:lnTo>
                    <a:pt x="570" y="1335"/>
                  </a:lnTo>
                  <a:lnTo>
                    <a:pt x="570" y="1335"/>
                  </a:lnTo>
                  <a:lnTo>
                    <a:pt x="570" y="1335"/>
                  </a:lnTo>
                  <a:lnTo>
                    <a:pt x="570" y="1335"/>
                  </a:lnTo>
                  <a:lnTo>
                    <a:pt x="568" y="1335"/>
                  </a:lnTo>
                  <a:lnTo>
                    <a:pt x="568" y="1335"/>
                  </a:lnTo>
                  <a:lnTo>
                    <a:pt x="565" y="1335"/>
                  </a:lnTo>
                  <a:lnTo>
                    <a:pt x="563" y="1335"/>
                  </a:lnTo>
                  <a:lnTo>
                    <a:pt x="563" y="1335"/>
                  </a:lnTo>
                  <a:lnTo>
                    <a:pt x="563" y="1335"/>
                  </a:lnTo>
                  <a:lnTo>
                    <a:pt x="560" y="1335"/>
                  </a:lnTo>
                  <a:lnTo>
                    <a:pt x="560" y="1335"/>
                  </a:lnTo>
                  <a:lnTo>
                    <a:pt x="560" y="1335"/>
                  </a:lnTo>
                  <a:lnTo>
                    <a:pt x="560" y="1333"/>
                  </a:lnTo>
                  <a:lnTo>
                    <a:pt x="560" y="1333"/>
                  </a:lnTo>
                  <a:lnTo>
                    <a:pt x="560" y="1333"/>
                  </a:lnTo>
                  <a:lnTo>
                    <a:pt x="560" y="1331"/>
                  </a:lnTo>
                  <a:lnTo>
                    <a:pt x="558" y="1331"/>
                  </a:lnTo>
                  <a:lnTo>
                    <a:pt x="556" y="1331"/>
                  </a:lnTo>
                  <a:lnTo>
                    <a:pt x="556" y="1331"/>
                  </a:lnTo>
                  <a:lnTo>
                    <a:pt x="553" y="1331"/>
                  </a:lnTo>
                  <a:lnTo>
                    <a:pt x="551" y="1328"/>
                  </a:lnTo>
                  <a:lnTo>
                    <a:pt x="551" y="1328"/>
                  </a:lnTo>
                  <a:lnTo>
                    <a:pt x="548" y="1331"/>
                  </a:lnTo>
                  <a:lnTo>
                    <a:pt x="548" y="1331"/>
                  </a:lnTo>
                  <a:lnTo>
                    <a:pt x="543" y="1328"/>
                  </a:lnTo>
                  <a:lnTo>
                    <a:pt x="543" y="1328"/>
                  </a:lnTo>
                  <a:lnTo>
                    <a:pt x="543" y="1326"/>
                  </a:lnTo>
                  <a:lnTo>
                    <a:pt x="541" y="1323"/>
                  </a:lnTo>
                  <a:lnTo>
                    <a:pt x="541" y="1323"/>
                  </a:lnTo>
                  <a:lnTo>
                    <a:pt x="539" y="1321"/>
                  </a:lnTo>
                  <a:lnTo>
                    <a:pt x="536" y="1321"/>
                  </a:lnTo>
                  <a:lnTo>
                    <a:pt x="531" y="1318"/>
                  </a:lnTo>
                  <a:lnTo>
                    <a:pt x="529" y="1318"/>
                  </a:lnTo>
                  <a:lnTo>
                    <a:pt x="526" y="1318"/>
                  </a:lnTo>
                  <a:lnTo>
                    <a:pt x="526" y="1321"/>
                  </a:lnTo>
                  <a:lnTo>
                    <a:pt x="524" y="1321"/>
                  </a:lnTo>
                  <a:lnTo>
                    <a:pt x="521" y="1326"/>
                  </a:lnTo>
                  <a:lnTo>
                    <a:pt x="519" y="1328"/>
                  </a:lnTo>
                  <a:lnTo>
                    <a:pt x="514" y="1333"/>
                  </a:lnTo>
                  <a:lnTo>
                    <a:pt x="512" y="1335"/>
                  </a:lnTo>
                  <a:lnTo>
                    <a:pt x="512" y="1338"/>
                  </a:lnTo>
                  <a:lnTo>
                    <a:pt x="514" y="1343"/>
                  </a:lnTo>
                  <a:lnTo>
                    <a:pt x="517" y="1343"/>
                  </a:lnTo>
                  <a:lnTo>
                    <a:pt x="519" y="1345"/>
                  </a:lnTo>
                  <a:lnTo>
                    <a:pt x="524" y="1345"/>
                  </a:lnTo>
                  <a:lnTo>
                    <a:pt x="526" y="1348"/>
                  </a:lnTo>
                  <a:lnTo>
                    <a:pt x="531" y="1348"/>
                  </a:lnTo>
                  <a:lnTo>
                    <a:pt x="531" y="1348"/>
                  </a:lnTo>
                  <a:lnTo>
                    <a:pt x="536" y="1348"/>
                  </a:lnTo>
                  <a:lnTo>
                    <a:pt x="541" y="1348"/>
                  </a:lnTo>
                  <a:lnTo>
                    <a:pt x="541" y="1348"/>
                  </a:lnTo>
                  <a:lnTo>
                    <a:pt x="543" y="1345"/>
                  </a:lnTo>
                  <a:lnTo>
                    <a:pt x="548" y="1343"/>
                  </a:lnTo>
                  <a:lnTo>
                    <a:pt x="548" y="1340"/>
                  </a:lnTo>
                  <a:lnTo>
                    <a:pt x="551" y="1338"/>
                  </a:lnTo>
                  <a:lnTo>
                    <a:pt x="553" y="1338"/>
                  </a:lnTo>
                  <a:lnTo>
                    <a:pt x="553" y="1338"/>
                  </a:lnTo>
                  <a:lnTo>
                    <a:pt x="553" y="1340"/>
                  </a:lnTo>
                  <a:lnTo>
                    <a:pt x="553" y="1340"/>
                  </a:lnTo>
                  <a:lnTo>
                    <a:pt x="556" y="1340"/>
                  </a:lnTo>
                  <a:lnTo>
                    <a:pt x="556" y="1343"/>
                  </a:lnTo>
                  <a:lnTo>
                    <a:pt x="556" y="1343"/>
                  </a:lnTo>
                  <a:lnTo>
                    <a:pt x="558" y="1343"/>
                  </a:lnTo>
                  <a:lnTo>
                    <a:pt x="558" y="1343"/>
                  </a:lnTo>
                  <a:lnTo>
                    <a:pt x="558" y="1340"/>
                  </a:lnTo>
                  <a:lnTo>
                    <a:pt x="558" y="1340"/>
                  </a:lnTo>
                  <a:lnTo>
                    <a:pt x="560" y="1338"/>
                  </a:lnTo>
                  <a:lnTo>
                    <a:pt x="560" y="1338"/>
                  </a:lnTo>
                  <a:lnTo>
                    <a:pt x="560" y="1335"/>
                  </a:lnTo>
                  <a:lnTo>
                    <a:pt x="560" y="1335"/>
                  </a:lnTo>
                  <a:lnTo>
                    <a:pt x="560" y="1338"/>
                  </a:lnTo>
                  <a:lnTo>
                    <a:pt x="560" y="1338"/>
                  </a:lnTo>
                  <a:lnTo>
                    <a:pt x="560" y="1340"/>
                  </a:lnTo>
                  <a:lnTo>
                    <a:pt x="560" y="1340"/>
                  </a:lnTo>
                  <a:lnTo>
                    <a:pt x="560" y="1340"/>
                  </a:lnTo>
                  <a:lnTo>
                    <a:pt x="560" y="1340"/>
                  </a:lnTo>
                  <a:lnTo>
                    <a:pt x="560" y="1343"/>
                  </a:lnTo>
                  <a:lnTo>
                    <a:pt x="560" y="1343"/>
                  </a:lnTo>
                  <a:lnTo>
                    <a:pt x="560" y="1340"/>
                  </a:lnTo>
                  <a:lnTo>
                    <a:pt x="560" y="1340"/>
                  </a:lnTo>
                  <a:lnTo>
                    <a:pt x="563" y="1340"/>
                  </a:lnTo>
                  <a:lnTo>
                    <a:pt x="563" y="1340"/>
                  </a:lnTo>
                  <a:lnTo>
                    <a:pt x="563" y="1340"/>
                  </a:lnTo>
                  <a:lnTo>
                    <a:pt x="565" y="1340"/>
                  </a:lnTo>
                  <a:lnTo>
                    <a:pt x="565" y="1338"/>
                  </a:lnTo>
                  <a:lnTo>
                    <a:pt x="565" y="1338"/>
                  </a:lnTo>
                  <a:lnTo>
                    <a:pt x="565" y="1338"/>
                  </a:lnTo>
                  <a:lnTo>
                    <a:pt x="565" y="1338"/>
                  </a:lnTo>
                  <a:lnTo>
                    <a:pt x="563" y="1338"/>
                  </a:lnTo>
                  <a:lnTo>
                    <a:pt x="563" y="1338"/>
                  </a:lnTo>
                  <a:lnTo>
                    <a:pt x="563" y="1338"/>
                  </a:lnTo>
                  <a:lnTo>
                    <a:pt x="563" y="1338"/>
                  </a:lnTo>
                  <a:lnTo>
                    <a:pt x="563" y="1338"/>
                  </a:lnTo>
                  <a:lnTo>
                    <a:pt x="563" y="1338"/>
                  </a:lnTo>
                  <a:lnTo>
                    <a:pt x="565" y="1338"/>
                  </a:lnTo>
                  <a:lnTo>
                    <a:pt x="565" y="1338"/>
                  </a:lnTo>
                  <a:lnTo>
                    <a:pt x="568" y="1338"/>
                  </a:lnTo>
                  <a:lnTo>
                    <a:pt x="568" y="1338"/>
                  </a:lnTo>
                  <a:lnTo>
                    <a:pt x="568" y="1340"/>
                  </a:lnTo>
                  <a:lnTo>
                    <a:pt x="565" y="1340"/>
                  </a:lnTo>
                  <a:lnTo>
                    <a:pt x="565" y="1343"/>
                  </a:lnTo>
                  <a:lnTo>
                    <a:pt x="565" y="1345"/>
                  </a:lnTo>
                  <a:lnTo>
                    <a:pt x="563" y="1345"/>
                  </a:lnTo>
                  <a:lnTo>
                    <a:pt x="563" y="1345"/>
                  </a:lnTo>
                  <a:lnTo>
                    <a:pt x="563" y="1345"/>
                  </a:lnTo>
                  <a:lnTo>
                    <a:pt x="563" y="1348"/>
                  </a:lnTo>
                  <a:lnTo>
                    <a:pt x="563" y="1348"/>
                  </a:lnTo>
                  <a:lnTo>
                    <a:pt x="560" y="1348"/>
                  </a:lnTo>
                  <a:lnTo>
                    <a:pt x="560" y="1348"/>
                  </a:lnTo>
                  <a:lnTo>
                    <a:pt x="558" y="1345"/>
                  </a:lnTo>
                  <a:lnTo>
                    <a:pt x="556" y="1345"/>
                  </a:lnTo>
                  <a:lnTo>
                    <a:pt x="556" y="1348"/>
                  </a:lnTo>
                  <a:lnTo>
                    <a:pt x="553" y="1348"/>
                  </a:lnTo>
                  <a:lnTo>
                    <a:pt x="553" y="1350"/>
                  </a:lnTo>
                  <a:lnTo>
                    <a:pt x="553" y="1350"/>
                  </a:lnTo>
                  <a:lnTo>
                    <a:pt x="553" y="1353"/>
                  </a:lnTo>
                  <a:lnTo>
                    <a:pt x="556" y="1353"/>
                  </a:lnTo>
                  <a:lnTo>
                    <a:pt x="556" y="1355"/>
                  </a:lnTo>
                  <a:lnTo>
                    <a:pt x="556" y="1355"/>
                  </a:lnTo>
                  <a:lnTo>
                    <a:pt x="558" y="1355"/>
                  </a:lnTo>
                  <a:lnTo>
                    <a:pt x="560" y="1355"/>
                  </a:lnTo>
                  <a:lnTo>
                    <a:pt x="563" y="1353"/>
                  </a:lnTo>
                  <a:lnTo>
                    <a:pt x="563" y="1355"/>
                  </a:lnTo>
                  <a:lnTo>
                    <a:pt x="563" y="1355"/>
                  </a:lnTo>
                  <a:lnTo>
                    <a:pt x="560" y="1355"/>
                  </a:lnTo>
                  <a:lnTo>
                    <a:pt x="560" y="1357"/>
                  </a:lnTo>
                  <a:lnTo>
                    <a:pt x="563" y="1357"/>
                  </a:lnTo>
                  <a:lnTo>
                    <a:pt x="565" y="1360"/>
                  </a:lnTo>
                  <a:lnTo>
                    <a:pt x="565" y="1360"/>
                  </a:lnTo>
                  <a:lnTo>
                    <a:pt x="568" y="1360"/>
                  </a:lnTo>
                  <a:lnTo>
                    <a:pt x="568" y="1360"/>
                  </a:lnTo>
                  <a:lnTo>
                    <a:pt x="570" y="1360"/>
                  </a:lnTo>
                  <a:lnTo>
                    <a:pt x="570" y="1357"/>
                  </a:lnTo>
                  <a:lnTo>
                    <a:pt x="573" y="1355"/>
                  </a:lnTo>
                  <a:lnTo>
                    <a:pt x="573" y="1355"/>
                  </a:lnTo>
                  <a:lnTo>
                    <a:pt x="573" y="1350"/>
                  </a:lnTo>
                  <a:lnTo>
                    <a:pt x="573" y="1350"/>
                  </a:lnTo>
                  <a:lnTo>
                    <a:pt x="573" y="1350"/>
                  </a:lnTo>
                  <a:lnTo>
                    <a:pt x="575" y="1350"/>
                  </a:lnTo>
                  <a:lnTo>
                    <a:pt x="575" y="1348"/>
                  </a:lnTo>
                  <a:lnTo>
                    <a:pt x="578" y="1348"/>
                  </a:lnTo>
                  <a:lnTo>
                    <a:pt x="578" y="1348"/>
                  </a:lnTo>
                  <a:lnTo>
                    <a:pt x="578" y="1348"/>
                  </a:lnTo>
                  <a:lnTo>
                    <a:pt x="578" y="1348"/>
                  </a:lnTo>
                  <a:lnTo>
                    <a:pt x="578" y="1345"/>
                  </a:lnTo>
                  <a:lnTo>
                    <a:pt x="578" y="1345"/>
                  </a:lnTo>
                  <a:lnTo>
                    <a:pt x="578" y="1345"/>
                  </a:lnTo>
                  <a:lnTo>
                    <a:pt x="578" y="1345"/>
                  </a:lnTo>
                  <a:lnTo>
                    <a:pt x="580" y="1343"/>
                  </a:lnTo>
                  <a:lnTo>
                    <a:pt x="580" y="1343"/>
                  </a:lnTo>
                  <a:lnTo>
                    <a:pt x="580" y="1345"/>
                  </a:lnTo>
                  <a:lnTo>
                    <a:pt x="580" y="1345"/>
                  </a:lnTo>
                  <a:lnTo>
                    <a:pt x="582" y="1345"/>
                  </a:lnTo>
                  <a:lnTo>
                    <a:pt x="582" y="1345"/>
                  </a:lnTo>
                  <a:lnTo>
                    <a:pt x="582" y="1345"/>
                  </a:lnTo>
                  <a:lnTo>
                    <a:pt x="582" y="1345"/>
                  </a:lnTo>
                  <a:lnTo>
                    <a:pt x="582" y="1348"/>
                  </a:lnTo>
                  <a:lnTo>
                    <a:pt x="582" y="1348"/>
                  </a:lnTo>
                  <a:lnTo>
                    <a:pt x="582" y="1348"/>
                  </a:lnTo>
                  <a:lnTo>
                    <a:pt x="582" y="1348"/>
                  </a:lnTo>
                  <a:lnTo>
                    <a:pt x="582" y="1348"/>
                  </a:lnTo>
                  <a:lnTo>
                    <a:pt x="582" y="1348"/>
                  </a:lnTo>
                  <a:lnTo>
                    <a:pt x="585" y="1345"/>
                  </a:lnTo>
                  <a:lnTo>
                    <a:pt x="585" y="1345"/>
                  </a:lnTo>
                  <a:lnTo>
                    <a:pt x="587" y="1345"/>
                  </a:lnTo>
                  <a:lnTo>
                    <a:pt x="587" y="1345"/>
                  </a:lnTo>
                  <a:lnTo>
                    <a:pt x="587" y="1348"/>
                  </a:lnTo>
                  <a:lnTo>
                    <a:pt x="585" y="1348"/>
                  </a:lnTo>
                  <a:lnTo>
                    <a:pt x="585" y="1348"/>
                  </a:lnTo>
                  <a:lnTo>
                    <a:pt x="582" y="1348"/>
                  </a:lnTo>
                  <a:lnTo>
                    <a:pt x="582" y="1348"/>
                  </a:lnTo>
                  <a:lnTo>
                    <a:pt x="582" y="1350"/>
                  </a:lnTo>
                  <a:lnTo>
                    <a:pt x="582" y="1350"/>
                  </a:lnTo>
                  <a:lnTo>
                    <a:pt x="582" y="1350"/>
                  </a:lnTo>
                  <a:lnTo>
                    <a:pt x="582" y="1350"/>
                  </a:lnTo>
                  <a:lnTo>
                    <a:pt x="582" y="1353"/>
                  </a:lnTo>
                  <a:lnTo>
                    <a:pt x="580" y="1353"/>
                  </a:lnTo>
                  <a:lnTo>
                    <a:pt x="580" y="1353"/>
                  </a:lnTo>
                  <a:lnTo>
                    <a:pt x="582" y="1353"/>
                  </a:lnTo>
                  <a:lnTo>
                    <a:pt x="582" y="1353"/>
                  </a:lnTo>
                  <a:lnTo>
                    <a:pt x="585" y="1353"/>
                  </a:lnTo>
                  <a:lnTo>
                    <a:pt x="585" y="1353"/>
                  </a:lnTo>
                  <a:lnTo>
                    <a:pt x="587" y="1355"/>
                  </a:lnTo>
                  <a:lnTo>
                    <a:pt x="585" y="1355"/>
                  </a:lnTo>
                  <a:lnTo>
                    <a:pt x="585" y="1355"/>
                  </a:lnTo>
                  <a:lnTo>
                    <a:pt x="585" y="1355"/>
                  </a:lnTo>
                  <a:lnTo>
                    <a:pt x="582" y="1355"/>
                  </a:lnTo>
                  <a:lnTo>
                    <a:pt x="582" y="1355"/>
                  </a:lnTo>
                  <a:lnTo>
                    <a:pt x="582" y="1357"/>
                  </a:lnTo>
                  <a:lnTo>
                    <a:pt x="582" y="1357"/>
                  </a:lnTo>
                  <a:lnTo>
                    <a:pt x="582" y="1357"/>
                  </a:lnTo>
                  <a:lnTo>
                    <a:pt x="582" y="1357"/>
                  </a:lnTo>
                  <a:lnTo>
                    <a:pt x="582" y="1357"/>
                  </a:lnTo>
                  <a:lnTo>
                    <a:pt x="585" y="1357"/>
                  </a:lnTo>
                  <a:lnTo>
                    <a:pt x="585" y="1357"/>
                  </a:lnTo>
                  <a:lnTo>
                    <a:pt x="585" y="1357"/>
                  </a:lnTo>
                  <a:lnTo>
                    <a:pt x="585" y="1357"/>
                  </a:lnTo>
                  <a:lnTo>
                    <a:pt x="587" y="1357"/>
                  </a:lnTo>
                  <a:lnTo>
                    <a:pt x="587" y="1357"/>
                  </a:lnTo>
                  <a:lnTo>
                    <a:pt x="587" y="1357"/>
                  </a:lnTo>
                  <a:lnTo>
                    <a:pt x="585" y="1360"/>
                  </a:lnTo>
                  <a:lnTo>
                    <a:pt x="585" y="1360"/>
                  </a:lnTo>
                  <a:lnTo>
                    <a:pt x="585" y="1360"/>
                  </a:lnTo>
                  <a:lnTo>
                    <a:pt x="587" y="1360"/>
                  </a:lnTo>
                  <a:lnTo>
                    <a:pt x="587" y="1360"/>
                  </a:lnTo>
                  <a:lnTo>
                    <a:pt x="587" y="1360"/>
                  </a:lnTo>
                  <a:lnTo>
                    <a:pt x="590" y="1360"/>
                  </a:lnTo>
                  <a:lnTo>
                    <a:pt x="587" y="1360"/>
                  </a:lnTo>
                  <a:lnTo>
                    <a:pt x="587" y="1360"/>
                  </a:lnTo>
                  <a:lnTo>
                    <a:pt x="587" y="1362"/>
                  </a:lnTo>
                  <a:lnTo>
                    <a:pt x="587" y="1362"/>
                  </a:lnTo>
                  <a:lnTo>
                    <a:pt x="587" y="1362"/>
                  </a:lnTo>
                  <a:lnTo>
                    <a:pt x="587" y="1362"/>
                  </a:lnTo>
                  <a:lnTo>
                    <a:pt x="587" y="1362"/>
                  </a:lnTo>
                  <a:lnTo>
                    <a:pt x="587" y="1362"/>
                  </a:lnTo>
                  <a:lnTo>
                    <a:pt x="587" y="1362"/>
                  </a:lnTo>
                  <a:lnTo>
                    <a:pt x="585" y="1365"/>
                  </a:lnTo>
                  <a:lnTo>
                    <a:pt x="587" y="1365"/>
                  </a:lnTo>
                  <a:lnTo>
                    <a:pt x="587" y="1365"/>
                  </a:lnTo>
                  <a:lnTo>
                    <a:pt x="587" y="1367"/>
                  </a:lnTo>
                  <a:lnTo>
                    <a:pt x="587" y="1367"/>
                  </a:lnTo>
                  <a:lnTo>
                    <a:pt x="587" y="1367"/>
                  </a:lnTo>
                  <a:lnTo>
                    <a:pt x="585" y="1367"/>
                  </a:lnTo>
                  <a:lnTo>
                    <a:pt x="585" y="1367"/>
                  </a:lnTo>
                  <a:lnTo>
                    <a:pt x="585" y="1367"/>
                  </a:lnTo>
                  <a:lnTo>
                    <a:pt x="585" y="1370"/>
                  </a:lnTo>
                  <a:lnTo>
                    <a:pt x="582" y="1370"/>
                  </a:lnTo>
                  <a:lnTo>
                    <a:pt x="582" y="1370"/>
                  </a:lnTo>
                  <a:lnTo>
                    <a:pt x="585" y="1367"/>
                  </a:lnTo>
                  <a:lnTo>
                    <a:pt x="585" y="1367"/>
                  </a:lnTo>
                  <a:lnTo>
                    <a:pt x="582" y="1367"/>
                  </a:lnTo>
                  <a:lnTo>
                    <a:pt x="582" y="1367"/>
                  </a:lnTo>
                  <a:lnTo>
                    <a:pt x="582" y="1365"/>
                  </a:lnTo>
                  <a:lnTo>
                    <a:pt x="580" y="1365"/>
                  </a:lnTo>
                  <a:lnTo>
                    <a:pt x="580" y="1365"/>
                  </a:lnTo>
                  <a:lnTo>
                    <a:pt x="580" y="1365"/>
                  </a:lnTo>
                  <a:lnTo>
                    <a:pt x="578" y="1365"/>
                  </a:lnTo>
                  <a:lnTo>
                    <a:pt x="580" y="1365"/>
                  </a:lnTo>
                  <a:lnTo>
                    <a:pt x="578" y="1367"/>
                  </a:lnTo>
                  <a:lnTo>
                    <a:pt x="578" y="1367"/>
                  </a:lnTo>
                  <a:lnTo>
                    <a:pt x="575" y="1367"/>
                  </a:lnTo>
                  <a:lnTo>
                    <a:pt x="575" y="1370"/>
                  </a:lnTo>
                  <a:lnTo>
                    <a:pt x="575" y="1370"/>
                  </a:lnTo>
                  <a:lnTo>
                    <a:pt x="575" y="1370"/>
                  </a:lnTo>
                  <a:lnTo>
                    <a:pt x="573" y="1370"/>
                  </a:lnTo>
                  <a:lnTo>
                    <a:pt x="573" y="1370"/>
                  </a:lnTo>
                  <a:lnTo>
                    <a:pt x="570" y="1370"/>
                  </a:lnTo>
                  <a:lnTo>
                    <a:pt x="570" y="1372"/>
                  </a:lnTo>
                  <a:lnTo>
                    <a:pt x="570" y="1372"/>
                  </a:lnTo>
                  <a:lnTo>
                    <a:pt x="570" y="1374"/>
                  </a:lnTo>
                  <a:lnTo>
                    <a:pt x="570" y="1374"/>
                  </a:lnTo>
                  <a:lnTo>
                    <a:pt x="573" y="1374"/>
                  </a:lnTo>
                  <a:lnTo>
                    <a:pt x="575" y="1374"/>
                  </a:lnTo>
                  <a:lnTo>
                    <a:pt x="575" y="1374"/>
                  </a:lnTo>
                  <a:lnTo>
                    <a:pt x="578" y="1377"/>
                  </a:lnTo>
                  <a:lnTo>
                    <a:pt x="575" y="1377"/>
                  </a:lnTo>
                  <a:lnTo>
                    <a:pt x="575" y="1377"/>
                  </a:lnTo>
                  <a:lnTo>
                    <a:pt x="575" y="1377"/>
                  </a:lnTo>
                  <a:lnTo>
                    <a:pt x="575" y="1377"/>
                  </a:lnTo>
                  <a:lnTo>
                    <a:pt x="575" y="1377"/>
                  </a:lnTo>
                  <a:lnTo>
                    <a:pt x="578" y="1379"/>
                  </a:lnTo>
                  <a:lnTo>
                    <a:pt x="578" y="1379"/>
                  </a:lnTo>
                  <a:lnTo>
                    <a:pt x="578" y="1379"/>
                  </a:lnTo>
                  <a:lnTo>
                    <a:pt x="578" y="1379"/>
                  </a:lnTo>
                  <a:lnTo>
                    <a:pt x="575" y="1377"/>
                  </a:lnTo>
                  <a:lnTo>
                    <a:pt x="575" y="1377"/>
                  </a:lnTo>
                  <a:lnTo>
                    <a:pt x="573" y="1377"/>
                  </a:lnTo>
                  <a:lnTo>
                    <a:pt x="570" y="1377"/>
                  </a:lnTo>
                  <a:lnTo>
                    <a:pt x="568" y="1377"/>
                  </a:lnTo>
                  <a:lnTo>
                    <a:pt x="565" y="1374"/>
                  </a:lnTo>
                  <a:lnTo>
                    <a:pt x="563" y="1374"/>
                  </a:lnTo>
                  <a:lnTo>
                    <a:pt x="563" y="1374"/>
                  </a:lnTo>
                  <a:lnTo>
                    <a:pt x="565" y="1374"/>
                  </a:lnTo>
                  <a:lnTo>
                    <a:pt x="568" y="1377"/>
                  </a:lnTo>
                  <a:lnTo>
                    <a:pt x="565" y="1377"/>
                  </a:lnTo>
                  <a:lnTo>
                    <a:pt x="565" y="1377"/>
                  </a:lnTo>
                  <a:lnTo>
                    <a:pt x="568" y="1377"/>
                  </a:lnTo>
                  <a:lnTo>
                    <a:pt x="568" y="1377"/>
                  </a:lnTo>
                  <a:lnTo>
                    <a:pt x="568" y="1377"/>
                  </a:lnTo>
                  <a:lnTo>
                    <a:pt x="568" y="1379"/>
                  </a:lnTo>
                  <a:lnTo>
                    <a:pt x="568" y="1379"/>
                  </a:lnTo>
                  <a:lnTo>
                    <a:pt x="568" y="1382"/>
                  </a:lnTo>
                  <a:lnTo>
                    <a:pt x="563" y="1379"/>
                  </a:lnTo>
                  <a:lnTo>
                    <a:pt x="560" y="1379"/>
                  </a:lnTo>
                  <a:lnTo>
                    <a:pt x="560" y="1379"/>
                  </a:lnTo>
                  <a:lnTo>
                    <a:pt x="563" y="1379"/>
                  </a:lnTo>
                  <a:lnTo>
                    <a:pt x="563" y="1382"/>
                  </a:lnTo>
                  <a:lnTo>
                    <a:pt x="560" y="1382"/>
                  </a:lnTo>
                  <a:lnTo>
                    <a:pt x="560" y="1382"/>
                  </a:lnTo>
                  <a:lnTo>
                    <a:pt x="563" y="1382"/>
                  </a:lnTo>
                  <a:lnTo>
                    <a:pt x="563" y="1384"/>
                  </a:lnTo>
                  <a:lnTo>
                    <a:pt x="563" y="1387"/>
                  </a:lnTo>
                  <a:lnTo>
                    <a:pt x="565" y="1387"/>
                  </a:lnTo>
                  <a:lnTo>
                    <a:pt x="565" y="1389"/>
                  </a:lnTo>
                  <a:lnTo>
                    <a:pt x="565" y="1389"/>
                  </a:lnTo>
                  <a:lnTo>
                    <a:pt x="568" y="1389"/>
                  </a:lnTo>
                  <a:lnTo>
                    <a:pt x="570" y="1389"/>
                  </a:lnTo>
                  <a:lnTo>
                    <a:pt x="570" y="1389"/>
                  </a:lnTo>
                  <a:lnTo>
                    <a:pt x="573" y="1392"/>
                  </a:lnTo>
                  <a:lnTo>
                    <a:pt x="573" y="1392"/>
                  </a:lnTo>
                  <a:lnTo>
                    <a:pt x="570" y="1392"/>
                  </a:lnTo>
                  <a:lnTo>
                    <a:pt x="573" y="1392"/>
                  </a:lnTo>
                  <a:lnTo>
                    <a:pt x="575" y="1392"/>
                  </a:lnTo>
                  <a:lnTo>
                    <a:pt x="575" y="1394"/>
                  </a:lnTo>
                  <a:lnTo>
                    <a:pt x="575" y="1394"/>
                  </a:lnTo>
                  <a:lnTo>
                    <a:pt x="575" y="1394"/>
                  </a:lnTo>
                  <a:lnTo>
                    <a:pt x="575" y="1396"/>
                  </a:lnTo>
                  <a:lnTo>
                    <a:pt x="575" y="1396"/>
                  </a:lnTo>
                  <a:lnTo>
                    <a:pt x="575" y="1396"/>
                  </a:lnTo>
                  <a:lnTo>
                    <a:pt x="575" y="1396"/>
                  </a:lnTo>
                  <a:lnTo>
                    <a:pt x="575" y="1396"/>
                  </a:lnTo>
                  <a:lnTo>
                    <a:pt x="575" y="1396"/>
                  </a:lnTo>
                  <a:lnTo>
                    <a:pt x="575" y="1399"/>
                  </a:lnTo>
                  <a:lnTo>
                    <a:pt x="575" y="1399"/>
                  </a:lnTo>
                  <a:lnTo>
                    <a:pt x="575" y="1399"/>
                  </a:lnTo>
                  <a:lnTo>
                    <a:pt x="575" y="1399"/>
                  </a:lnTo>
                  <a:lnTo>
                    <a:pt x="580" y="1399"/>
                  </a:lnTo>
                  <a:lnTo>
                    <a:pt x="582" y="1399"/>
                  </a:lnTo>
                  <a:lnTo>
                    <a:pt x="582" y="1399"/>
                  </a:lnTo>
                  <a:lnTo>
                    <a:pt x="582" y="1399"/>
                  </a:lnTo>
                  <a:lnTo>
                    <a:pt x="585" y="1399"/>
                  </a:lnTo>
                  <a:lnTo>
                    <a:pt x="585" y="1399"/>
                  </a:lnTo>
                  <a:lnTo>
                    <a:pt x="585" y="1399"/>
                  </a:lnTo>
                  <a:lnTo>
                    <a:pt x="585" y="1399"/>
                  </a:lnTo>
                  <a:lnTo>
                    <a:pt x="587" y="1399"/>
                  </a:lnTo>
                  <a:lnTo>
                    <a:pt x="587" y="1399"/>
                  </a:lnTo>
                  <a:lnTo>
                    <a:pt x="587" y="1399"/>
                  </a:lnTo>
                  <a:lnTo>
                    <a:pt x="590" y="1399"/>
                  </a:lnTo>
                  <a:lnTo>
                    <a:pt x="590" y="1399"/>
                  </a:lnTo>
                  <a:lnTo>
                    <a:pt x="587" y="1399"/>
                  </a:lnTo>
                  <a:lnTo>
                    <a:pt x="587" y="1399"/>
                  </a:lnTo>
                  <a:lnTo>
                    <a:pt x="587" y="1399"/>
                  </a:lnTo>
                  <a:lnTo>
                    <a:pt x="587" y="1401"/>
                  </a:lnTo>
                  <a:lnTo>
                    <a:pt x="585" y="1401"/>
                  </a:lnTo>
                  <a:lnTo>
                    <a:pt x="585" y="1401"/>
                  </a:lnTo>
                  <a:lnTo>
                    <a:pt x="585" y="1401"/>
                  </a:lnTo>
                  <a:lnTo>
                    <a:pt x="587" y="1401"/>
                  </a:lnTo>
                  <a:lnTo>
                    <a:pt x="587" y="1401"/>
                  </a:lnTo>
                  <a:lnTo>
                    <a:pt x="587" y="1404"/>
                  </a:lnTo>
                  <a:lnTo>
                    <a:pt x="590" y="1404"/>
                  </a:lnTo>
                  <a:lnTo>
                    <a:pt x="590" y="1401"/>
                  </a:lnTo>
                  <a:lnTo>
                    <a:pt x="592" y="1401"/>
                  </a:lnTo>
                  <a:lnTo>
                    <a:pt x="592" y="1401"/>
                  </a:lnTo>
                  <a:lnTo>
                    <a:pt x="592" y="1401"/>
                  </a:lnTo>
                  <a:lnTo>
                    <a:pt x="595" y="1401"/>
                  </a:lnTo>
                  <a:lnTo>
                    <a:pt x="595" y="1404"/>
                  </a:lnTo>
                  <a:lnTo>
                    <a:pt x="595" y="1404"/>
                  </a:lnTo>
                  <a:lnTo>
                    <a:pt x="595" y="1404"/>
                  </a:lnTo>
                  <a:lnTo>
                    <a:pt x="595" y="1406"/>
                  </a:lnTo>
                  <a:lnTo>
                    <a:pt x="597" y="1404"/>
                  </a:lnTo>
                  <a:lnTo>
                    <a:pt x="597" y="1404"/>
                  </a:lnTo>
                  <a:lnTo>
                    <a:pt x="597" y="1401"/>
                  </a:lnTo>
                  <a:lnTo>
                    <a:pt x="599" y="1401"/>
                  </a:lnTo>
                  <a:lnTo>
                    <a:pt x="599" y="1401"/>
                  </a:lnTo>
                  <a:lnTo>
                    <a:pt x="599" y="1401"/>
                  </a:lnTo>
                  <a:lnTo>
                    <a:pt x="599" y="1404"/>
                  </a:lnTo>
                  <a:lnTo>
                    <a:pt x="599" y="1404"/>
                  </a:lnTo>
                  <a:lnTo>
                    <a:pt x="599" y="1404"/>
                  </a:lnTo>
                  <a:lnTo>
                    <a:pt x="599" y="1404"/>
                  </a:lnTo>
                  <a:lnTo>
                    <a:pt x="599" y="1404"/>
                  </a:lnTo>
                  <a:lnTo>
                    <a:pt x="599" y="1404"/>
                  </a:lnTo>
                  <a:lnTo>
                    <a:pt x="599" y="1404"/>
                  </a:lnTo>
                  <a:lnTo>
                    <a:pt x="599" y="1406"/>
                  </a:lnTo>
                  <a:lnTo>
                    <a:pt x="602" y="1406"/>
                  </a:lnTo>
                  <a:lnTo>
                    <a:pt x="602" y="1406"/>
                  </a:lnTo>
                  <a:lnTo>
                    <a:pt x="602" y="1406"/>
                  </a:lnTo>
                  <a:lnTo>
                    <a:pt x="602" y="1406"/>
                  </a:lnTo>
                  <a:lnTo>
                    <a:pt x="602" y="1406"/>
                  </a:lnTo>
                  <a:lnTo>
                    <a:pt x="604" y="1406"/>
                  </a:lnTo>
                  <a:lnTo>
                    <a:pt x="604" y="1409"/>
                  </a:lnTo>
                  <a:lnTo>
                    <a:pt x="604" y="1409"/>
                  </a:lnTo>
                  <a:lnTo>
                    <a:pt x="604" y="1409"/>
                  </a:lnTo>
                  <a:lnTo>
                    <a:pt x="604" y="1411"/>
                  </a:lnTo>
                  <a:lnTo>
                    <a:pt x="604" y="1411"/>
                  </a:lnTo>
                  <a:lnTo>
                    <a:pt x="602" y="1411"/>
                  </a:lnTo>
                  <a:lnTo>
                    <a:pt x="602" y="1411"/>
                  </a:lnTo>
                  <a:lnTo>
                    <a:pt x="602" y="1411"/>
                  </a:lnTo>
                  <a:lnTo>
                    <a:pt x="604" y="1411"/>
                  </a:lnTo>
                  <a:lnTo>
                    <a:pt x="604" y="1413"/>
                  </a:lnTo>
                  <a:lnTo>
                    <a:pt x="607" y="1413"/>
                  </a:lnTo>
                  <a:lnTo>
                    <a:pt x="607" y="1413"/>
                  </a:lnTo>
                  <a:lnTo>
                    <a:pt x="609" y="1413"/>
                  </a:lnTo>
                  <a:lnTo>
                    <a:pt x="609" y="1413"/>
                  </a:lnTo>
                  <a:lnTo>
                    <a:pt x="607" y="1413"/>
                  </a:lnTo>
                  <a:lnTo>
                    <a:pt x="609" y="1413"/>
                  </a:lnTo>
                  <a:lnTo>
                    <a:pt x="609" y="1413"/>
                  </a:lnTo>
                  <a:lnTo>
                    <a:pt x="612" y="1413"/>
                  </a:lnTo>
                  <a:lnTo>
                    <a:pt x="612" y="1413"/>
                  </a:lnTo>
                  <a:lnTo>
                    <a:pt x="609" y="1413"/>
                  </a:lnTo>
                  <a:lnTo>
                    <a:pt x="609" y="1416"/>
                  </a:lnTo>
                  <a:lnTo>
                    <a:pt x="612" y="1416"/>
                  </a:lnTo>
                  <a:lnTo>
                    <a:pt x="612" y="1416"/>
                  </a:lnTo>
                  <a:lnTo>
                    <a:pt x="612" y="1416"/>
                  </a:lnTo>
                  <a:lnTo>
                    <a:pt x="609" y="1416"/>
                  </a:lnTo>
                  <a:lnTo>
                    <a:pt x="609" y="1416"/>
                  </a:lnTo>
                  <a:lnTo>
                    <a:pt x="609" y="1416"/>
                  </a:lnTo>
                  <a:lnTo>
                    <a:pt x="609" y="1416"/>
                  </a:lnTo>
                  <a:lnTo>
                    <a:pt x="609" y="1416"/>
                  </a:lnTo>
                  <a:lnTo>
                    <a:pt x="609" y="1416"/>
                  </a:lnTo>
                  <a:lnTo>
                    <a:pt x="609" y="1416"/>
                  </a:lnTo>
                  <a:lnTo>
                    <a:pt x="607" y="1416"/>
                  </a:lnTo>
                  <a:lnTo>
                    <a:pt x="607" y="1416"/>
                  </a:lnTo>
                  <a:lnTo>
                    <a:pt x="604" y="1418"/>
                  </a:lnTo>
                  <a:lnTo>
                    <a:pt x="604" y="1418"/>
                  </a:lnTo>
                  <a:lnTo>
                    <a:pt x="607" y="1418"/>
                  </a:lnTo>
                  <a:lnTo>
                    <a:pt x="612" y="1418"/>
                  </a:lnTo>
                  <a:lnTo>
                    <a:pt x="609" y="1423"/>
                  </a:lnTo>
                  <a:lnTo>
                    <a:pt x="607" y="1423"/>
                  </a:lnTo>
                  <a:lnTo>
                    <a:pt x="607" y="1423"/>
                  </a:lnTo>
                  <a:lnTo>
                    <a:pt x="607" y="1421"/>
                  </a:lnTo>
                  <a:lnTo>
                    <a:pt x="607" y="1421"/>
                  </a:lnTo>
                  <a:lnTo>
                    <a:pt x="604" y="1421"/>
                  </a:lnTo>
                  <a:lnTo>
                    <a:pt x="607" y="1421"/>
                  </a:lnTo>
                  <a:lnTo>
                    <a:pt x="607" y="1423"/>
                  </a:lnTo>
                  <a:lnTo>
                    <a:pt x="607" y="1423"/>
                  </a:lnTo>
                  <a:lnTo>
                    <a:pt x="607" y="1423"/>
                  </a:lnTo>
                  <a:lnTo>
                    <a:pt x="607" y="1423"/>
                  </a:lnTo>
                  <a:lnTo>
                    <a:pt x="604" y="1423"/>
                  </a:lnTo>
                  <a:lnTo>
                    <a:pt x="604" y="1423"/>
                  </a:lnTo>
                  <a:lnTo>
                    <a:pt x="604" y="1423"/>
                  </a:lnTo>
                  <a:lnTo>
                    <a:pt x="604" y="1426"/>
                  </a:lnTo>
                  <a:lnTo>
                    <a:pt x="602" y="1426"/>
                  </a:lnTo>
                  <a:lnTo>
                    <a:pt x="602" y="1428"/>
                  </a:lnTo>
                  <a:lnTo>
                    <a:pt x="602" y="1431"/>
                  </a:lnTo>
                  <a:lnTo>
                    <a:pt x="602" y="1431"/>
                  </a:lnTo>
                  <a:lnTo>
                    <a:pt x="602" y="1431"/>
                  </a:lnTo>
                  <a:lnTo>
                    <a:pt x="599" y="1428"/>
                  </a:lnTo>
                  <a:lnTo>
                    <a:pt x="599" y="1428"/>
                  </a:lnTo>
                  <a:lnTo>
                    <a:pt x="599" y="1426"/>
                  </a:lnTo>
                  <a:lnTo>
                    <a:pt x="597" y="1423"/>
                  </a:lnTo>
                  <a:lnTo>
                    <a:pt x="597" y="1423"/>
                  </a:lnTo>
                  <a:lnTo>
                    <a:pt x="595" y="1421"/>
                  </a:lnTo>
                  <a:lnTo>
                    <a:pt x="595" y="1421"/>
                  </a:lnTo>
                  <a:lnTo>
                    <a:pt x="595" y="1423"/>
                  </a:lnTo>
                  <a:lnTo>
                    <a:pt x="595" y="1423"/>
                  </a:lnTo>
                  <a:lnTo>
                    <a:pt x="595" y="1423"/>
                  </a:lnTo>
                  <a:lnTo>
                    <a:pt x="595" y="1423"/>
                  </a:lnTo>
                  <a:lnTo>
                    <a:pt x="595" y="1426"/>
                  </a:lnTo>
                  <a:lnTo>
                    <a:pt x="595" y="1426"/>
                  </a:lnTo>
                  <a:lnTo>
                    <a:pt x="592" y="1426"/>
                  </a:lnTo>
                  <a:lnTo>
                    <a:pt x="590" y="1426"/>
                  </a:lnTo>
                  <a:lnTo>
                    <a:pt x="590" y="1428"/>
                  </a:lnTo>
                  <a:lnTo>
                    <a:pt x="590" y="1428"/>
                  </a:lnTo>
                  <a:lnTo>
                    <a:pt x="590" y="1431"/>
                  </a:lnTo>
                  <a:lnTo>
                    <a:pt x="587" y="1435"/>
                  </a:lnTo>
                  <a:lnTo>
                    <a:pt x="585" y="1435"/>
                  </a:lnTo>
                  <a:lnTo>
                    <a:pt x="582" y="1435"/>
                  </a:lnTo>
                  <a:lnTo>
                    <a:pt x="582" y="1433"/>
                  </a:lnTo>
                  <a:lnTo>
                    <a:pt x="585" y="1433"/>
                  </a:lnTo>
                  <a:lnTo>
                    <a:pt x="585" y="1433"/>
                  </a:lnTo>
                  <a:lnTo>
                    <a:pt x="585" y="1431"/>
                  </a:lnTo>
                  <a:lnTo>
                    <a:pt x="585" y="1431"/>
                  </a:lnTo>
                  <a:lnTo>
                    <a:pt x="587" y="1428"/>
                  </a:lnTo>
                  <a:lnTo>
                    <a:pt x="587" y="1428"/>
                  </a:lnTo>
                  <a:lnTo>
                    <a:pt x="587" y="1426"/>
                  </a:lnTo>
                  <a:lnTo>
                    <a:pt x="587" y="1426"/>
                  </a:lnTo>
                  <a:lnTo>
                    <a:pt x="587" y="1426"/>
                  </a:lnTo>
                  <a:lnTo>
                    <a:pt x="587" y="1426"/>
                  </a:lnTo>
                  <a:lnTo>
                    <a:pt x="590" y="1426"/>
                  </a:lnTo>
                  <a:lnTo>
                    <a:pt x="590" y="1423"/>
                  </a:lnTo>
                  <a:lnTo>
                    <a:pt x="592" y="1421"/>
                  </a:lnTo>
                  <a:lnTo>
                    <a:pt x="592" y="1421"/>
                  </a:lnTo>
                  <a:lnTo>
                    <a:pt x="592" y="1418"/>
                  </a:lnTo>
                  <a:lnTo>
                    <a:pt x="592" y="1418"/>
                  </a:lnTo>
                  <a:lnTo>
                    <a:pt x="592" y="1418"/>
                  </a:lnTo>
                  <a:lnTo>
                    <a:pt x="592" y="1418"/>
                  </a:lnTo>
                  <a:lnTo>
                    <a:pt x="592" y="1418"/>
                  </a:lnTo>
                  <a:lnTo>
                    <a:pt x="592" y="1421"/>
                  </a:lnTo>
                  <a:lnTo>
                    <a:pt x="592" y="1421"/>
                  </a:lnTo>
                  <a:lnTo>
                    <a:pt x="590" y="1418"/>
                  </a:lnTo>
                  <a:lnTo>
                    <a:pt x="590" y="1418"/>
                  </a:lnTo>
                  <a:lnTo>
                    <a:pt x="590" y="1416"/>
                  </a:lnTo>
                  <a:lnTo>
                    <a:pt x="590" y="1416"/>
                  </a:lnTo>
                  <a:lnTo>
                    <a:pt x="590" y="1416"/>
                  </a:lnTo>
                  <a:lnTo>
                    <a:pt x="590" y="1416"/>
                  </a:lnTo>
                  <a:lnTo>
                    <a:pt x="590" y="1416"/>
                  </a:lnTo>
                  <a:lnTo>
                    <a:pt x="590" y="1418"/>
                  </a:lnTo>
                  <a:lnTo>
                    <a:pt x="590" y="1421"/>
                  </a:lnTo>
                  <a:lnTo>
                    <a:pt x="590" y="1421"/>
                  </a:lnTo>
                  <a:lnTo>
                    <a:pt x="590" y="1421"/>
                  </a:lnTo>
                  <a:lnTo>
                    <a:pt x="587" y="1423"/>
                  </a:lnTo>
                  <a:lnTo>
                    <a:pt x="585" y="1423"/>
                  </a:lnTo>
                  <a:lnTo>
                    <a:pt x="585" y="1423"/>
                  </a:lnTo>
                  <a:lnTo>
                    <a:pt x="585" y="1421"/>
                  </a:lnTo>
                  <a:lnTo>
                    <a:pt x="585" y="1421"/>
                  </a:lnTo>
                  <a:lnTo>
                    <a:pt x="585" y="1418"/>
                  </a:lnTo>
                  <a:lnTo>
                    <a:pt x="585" y="1418"/>
                  </a:lnTo>
                  <a:lnTo>
                    <a:pt x="582" y="1418"/>
                  </a:lnTo>
                  <a:lnTo>
                    <a:pt x="578" y="1411"/>
                  </a:lnTo>
                  <a:lnTo>
                    <a:pt x="580" y="1411"/>
                  </a:lnTo>
                  <a:lnTo>
                    <a:pt x="580" y="1411"/>
                  </a:lnTo>
                  <a:lnTo>
                    <a:pt x="580" y="1409"/>
                  </a:lnTo>
                  <a:lnTo>
                    <a:pt x="578" y="1409"/>
                  </a:lnTo>
                  <a:lnTo>
                    <a:pt x="578" y="1411"/>
                  </a:lnTo>
                  <a:lnTo>
                    <a:pt x="578" y="1411"/>
                  </a:lnTo>
                  <a:lnTo>
                    <a:pt x="573" y="1411"/>
                  </a:lnTo>
                  <a:lnTo>
                    <a:pt x="573" y="1411"/>
                  </a:lnTo>
                  <a:lnTo>
                    <a:pt x="570" y="1411"/>
                  </a:lnTo>
                  <a:lnTo>
                    <a:pt x="570" y="1409"/>
                  </a:lnTo>
                  <a:lnTo>
                    <a:pt x="568" y="1409"/>
                  </a:lnTo>
                  <a:lnTo>
                    <a:pt x="568" y="1406"/>
                  </a:lnTo>
                  <a:lnTo>
                    <a:pt x="568" y="1404"/>
                  </a:lnTo>
                  <a:lnTo>
                    <a:pt x="568" y="1404"/>
                  </a:lnTo>
                  <a:lnTo>
                    <a:pt x="568" y="1404"/>
                  </a:lnTo>
                  <a:lnTo>
                    <a:pt x="568" y="1404"/>
                  </a:lnTo>
                  <a:lnTo>
                    <a:pt x="565" y="1406"/>
                  </a:lnTo>
                  <a:lnTo>
                    <a:pt x="565" y="1406"/>
                  </a:lnTo>
                  <a:lnTo>
                    <a:pt x="558" y="1406"/>
                  </a:lnTo>
                  <a:lnTo>
                    <a:pt x="556" y="1404"/>
                  </a:lnTo>
                  <a:lnTo>
                    <a:pt x="558" y="1404"/>
                  </a:lnTo>
                  <a:lnTo>
                    <a:pt x="558" y="1404"/>
                  </a:lnTo>
                  <a:lnTo>
                    <a:pt x="558" y="1404"/>
                  </a:lnTo>
                  <a:lnTo>
                    <a:pt x="560" y="1401"/>
                  </a:lnTo>
                  <a:lnTo>
                    <a:pt x="560" y="1401"/>
                  </a:lnTo>
                  <a:lnTo>
                    <a:pt x="560" y="1399"/>
                  </a:lnTo>
                  <a:lnTo>
                    <a:pt x="558" y="1399"/>
                  </a:lnTo>
                  <a:lnTo>
                    <a:pt x="558" y="1399"/>
                  </a:lnTo>
                  <a:lnTo>
                    <a:pt x="558" y="1399"/>
                  </a:lnTo>
                  <a:lnTo>
                    <a:pt x="558" y="1399"/>
                  </a:lnTo>
                  <a:lnTo>
                    <a:pt x="558" y="1399"/>
                  </a:lnTo>
                  <a:lnTo>
                    <a:pt x="558" y="1399"/>
                  </a:lnTo>
                  <a:lnTo>
                    <a:pt x="558" y="1399"/>
                  </a:lnTo>
                  <a:lnTo>
                    <a:pt x="558" y="1399"/>
                  </a:lnTo>
                  <a:lnTo>
                    <a:pt x="558" y="1396"/>
                  </a:lnTo>
                  <a:lnTo>
                    <a:pt x="558" y="1396"/>
                  </a:lnTo>
                  <a:lnTo>
                    <a:pt x="558" y="1396"/>
                  </a:lnTo>
                  <a:lnTo>
                    <a:pt x="556" y="1399"/>
                  </a:lnTo>
                  <a:lnTo>
                    <a:pt x="556" y="1396"/>
                  </a:lnTo>
                  <a:lnTo>
                    <a:pt x="556" y="1396"/>
                  </a:lnTo>
                  <a:lnTo>
                    <a:pt x="556" y="1396"/>
                  </a:lnTo>
                  <a:lnTo>
                    <a:pt x="556" y="1396"/>
                  </a:lnTo>
                  <a:lnTo>
                    <a:pt x="556" y="1396"/>
                  </a:lnTo>
                  <a:lnTo>
                    <a:pt x="553" y="1396"/>
                  </a:lnTo>
                  <a:lnTo>
                    <a:pt x="553" y="1396"/>
                  </a:lnTo>
                  <a:lnTo>
                    <a:pt x="553" y="1394"/>
                  </a:lnTo>
                  <a:lnTo>
                    <a:pt x="553" y="1394"/>
                  </a:lnTo>
                  <a:lnTo>
                    <a:pt x="556" y="1394"/>
                  </a:lnTo>
                  <a:lnTo>
                    <a:pt x="556" y="1394"/>
                  </a:lnTo>
                  <a:lnTo>
                    <a:pt x="556" y="1394"/>
                  </a:lnTo>
                  <a:lnTo>
                    <a:pt x="556" y="1394"/>
                  </a:lnTo>
                  <a:lnTo>
                    <a:pt x="556" y="1392"/>
                  </a:lnTo>
                  <a:lnTo>
                    <a:pt x="553" y="1392"/>
                  </a:lnTo>
                  <a:lnTo>
                    <a:pt x="553" y="1392"/>
                  </a:lnTo>
                  <a:lnTo>
                    <a:pt x="553" y="1392"/>
                  </a:lnTo>
                  <a:lnTo>
                    <a:pt x="553" y="1394"/>
                  </a:lnTo>
                  <a:lnTo>
                    <a:pt x="553" y="1394"/>
                  </a:lnTo>
                  <a:lnTo>
                    <a:pt x="551" y="1394"/>
                  </a:lnTo>
                  <a:lnTo>
                    <a:pt x="548" y="1392"/>
                  </a:lnTo>
                  <a:lnTo>
                    <a:pt x="546" y="1394"/>
                  </a:lnTo>
                  <a:lnTo>
                    <a:pt x="543" y="1392"/>
                  </a:lnTo>
                  <a:lnTo>
                    <a:pt x="539" y="1389"/>
                  </a:lnTo>
                  <a:lnTo>
                    <a:pt x="536" y="1387"/>
                  </a:lnTo>
                  <a:lnTo>
                    <a:pt x="536" y="1387"/>
                  </a:lnTo>
                  <a:lnTo>
                    <a:pt x="534" y="1387"/>
                  </a:lnTo>
                  <a:lnTo>
                    <a:pt x="534" y="1387"/>
                  </a:lnTo>
                  <a:lnTo>
                    <a:pt x="534" y="1387"/>
                  </a:lnTo>
                  <a:lnTo>
                    <a:pt x="534" y="1387"/>
                  </a:lnTo>
                  <a:lnTo>
                    <a:pt x="534" y="1389"/>
                  </a:lnTo>
                  <a:lnTo>
                    <a:pt x="531" y="1387"/>
                  </a:lnTo>
                  <a:lnTo>
                    <a:pt x="531" y="1384"/>
                  </a:lnTo>
                  <a:lnTo>
                    <a:pt x="529" y="1384"/>
                  </a:lnTo>
                  <a:lnTo>
                    <a:pt x="529" y="1384"/>
                  </a:lnTo>
                  <a:lnTo>
                    <a:pt x="529" y="1387"/>
                  </a:lnTo>
                  <a:lnTo>
                    <a:pt x="529" y="1387"/>
                  </a:lnTo>
                  <a:lnTo>
                    <a:pt x="529" y="1387"/>
                  </a:lnTo>
                  <a:lnTo>
                    <a:pt x="529" y="1387"/>
                  </a:lnTo>
                  <a:lnTo>
                    <a:pt x="529" y="1387"/>
                  </a:lnTo>
                  <a:lnTo>
                    <a:pt x="529" y="1389"/>
                  </a:lnTo>
                  <a:lnTo>
                    <a:pt x="529" y="1389"/>
                  </a:lnTo>
                  <a:lnTo>
                    <a:pt x="526" y="1389"/>
                  </a:lnTo>
                  <a:lnTo>
                    <a:pt x="529" y="1389"/>
                  </a:lnTo>
                  <a:lnTo>
                    <a:pt x="529" y="1389"/>
                  </a:lnTo>
                  <a:lnTo>
                    <a:pt x="529" y="1389"/>
                  </a:lnTo>
                  <a:lnTo>
                    <a:pt x="529" y="1389"/>
                  </a:lnTo>
                  <a:lnTo>
                    <a:pt x="529" y="1389"/>
                  </a:lnTo>
                  <a:lnTo>
                    <a:pt x="531" y="1392"/>
                  </a:lnTo>
                  <a:lnTo>
                    <a:pt x="534" y="1392"/>
                  </a:lnTo>
                  <a:lnTo>
                    <a:pt x="534" y="1394"/>
                  </a:lnTo>
                  <a:lnTo>
                    <a:pt x="536" y="1394"/>
                  </a:lnTo>
                  <a:lnTo>
                    <a:pt x="539" y="1394"/>
                  </a:lnTo>
                  <a:lnTo>
                    <a:pt x="539" y="1394"/>
                  </a:lnTo>
                  <a:lnTo>
                    <a:pt x="541" y="1396"/>
                  </a:lnTo>
                  <a:lnTo>
                    <a:pt x="539" y="1396"/>
                  </a:lnTo>
                  <a:lnTo>
                    <a:pt x="539" y="1396"/>
                  </a:lnTo>
                  <a:lnTo>
                    <a:pt x="539" y="1399"/>
                  </a:lnTo>
                  <a:lnTo>
                    <a:pt x="539" y="1399"/>
                  </a:lnTo>
                  <a:lnTo>
                    <a:pt x="539" y="1399"/>
                  </a:lnTo>
                  <a:lnTo>
                    <a:pt x="539" y="1399"/>
                  </a:lnTo>
                  <a:lnTo>
                    <a:pt x="541" y="1401"/>
                  </a:lnTo>
                  <a:lnTo>
                    <a:pt x="541" y="1401"/>
                  </a:lnTo>
                  <a:lnTo>
                    <a:pt x="541" y="1404"/>
                  </a:lnTo>
                  <a:lnTo>
                    <a:pt x="539" y="1404"/>
                  </a:lnTo>
                  <a:lnTo>
                    <a:pt x="539" y="1401"/>
                  </a:lnTo>
                  <a:lnTo>
                    <a:pt x="539" y="1401"/>
                  </a:lnTo>
                  <a:lnTo>
                    <a:pt x="539" y="1401"/>
                  </a:lnTo>
                  <a:lnTo>
                    <a:pt x="539" y="1404"/>
                  </a:lnTo>
                  <a:lnTo>
                    <a:pt x="539" y="1404"/>
                  </a:lnTo>
                  <a:lnTo>
                    <a:pt x="541" y="1406"/>
                  </a:lnTo>
                  <a:lnTo>
                    <a:pt x="541" y="1406"/>
                  </a:lnTo>
                  <a:lnTo>
                    <a:pt x="541" y="1406"/>
                  </a:lnTo>
                  <a:lnTo>
                    <a:pt x="541" y="1406"/>
                  </a:lnTo>
                  <a:lnTo>
                    <a:pt x="539" y="1406"/>
                  </a:lnTo>
                  <a:lnTo>
                    <a:pt x="539" y="1406"/>
                  </a:lnTo>
                  <a:lnTo>
                    <a:pt x="536" y="1406"/>
                  </a:lnTo>
                  <a:lnTo>
                    <a:pt x="539" y="1409"/>
                  </a:lnTo>
                  <a:lnTo>
                    <a:pt x="536" y="1409"/>
                  </a:lnTo>
                  <a:lnTo>
                    <a:pt x="536" y="1411"/>
                  </a:lnTo>
                  <a:lnTo>
                    <a:pt x="536" y="1411"/>
                  </a:lnTo>
                  <a:lnTo>
                    <a:pt x="539" y="1411"/>
                  </a:lnTo>
                  <a:lnTo>
                    <a:pt x="539" y="1413"/>
                  </a:lnTo>
                  <a:lnTo>
                    <a:pt x="536" y="1416"/>
                  </a:lnTo>
                  <a:lnTo>
                    <a:pt x="536" y="1416"/>
                  </a:lnTo>
                  <a:lnTo>
                    <a:pt x="536" y="1418"/>
                  </a:lnTo>
                  <a:lnTo>
                    <a:pt x="534" y="1418"/>
                  </a:lnTo>
                  <a:lnTo>
                    <a:pt x="534" y="1421"/>
                  </a:lnTo>
                  <a:lnTo>
                    <a:pt x="531" y="1421"/>
                  </a:lnTo>
                  <a:lnTo>
                    <a:pt x="529" y="1423"/>
                  </a:lnTo>
                  <a:lnTo>
                    <a:pt x="526" y="1423"/>
                  </a:lnTo>
                  <a:lnTo>
                    <a:pt x="526" y="1423"/>
                  </a:lnTo>
                  <a:lnTo>
                    <a:pt x="526" y="1423"/>
                  </a:lnTo>
                  <a:lnTo>
                    <a:pt x="526" y="1421"/>
                  </a:lnTo>
                  <a:lnTo>
                    <a:pt x="526" y="1421"/>
                  </a:lnTo>
                  <a:lnTo>
                    <a:pt x="526" y="1421"/>
                  </a:lnTo>
                  <a:lnTo>
                    <a:pt x="526" y="1418"/>
                  </a:lnTo>
                  <a:lnTo>
                    <a:pt x="524" y="1418"/>
                  </a:lnTo>
                  <a:lnTo>
                    <a:pt x="524" y="1416"/>
                  </a:lnTo>
                  <a:lnTo>
                    <a:pt x="524" y="1416"/>
                  </a:lnTo>
                  <a:lnTo>
                    <a:pt x="524" y="1416"/>
                  </a:lnTo>
                  <a:lnTo>
                    <a:pt x="524" y="1413"/>
                  </a:lnTo>
                  <a:lnTo>
                    <a:pt x="524" y="1413"/>
                  </a:lnTo>
                  <a:lnTo>
                    <a:pt x="524" y="1413"/>
                  </a:lnTo>
                  <a:lnTo>
                    <a:pt x="524" y="1411"/>
                  </a:lnTo>
                  <a:lnTo>
                    <a:pt x="524" y="1411"/>
                  </a:lnTo>
                  <a:lnTo>
                    <a:pt x="524" y="1409"/>
                  </a:lnTo>
                  <a:lnTo>
                    <a:pt x="524" y="1409"/>
                  </a:lnTo>
                  <a:lnTo>
                    <a:pt x="524" y="1409"/>
                  </a:lnTo>
                  <a:lnTo>
                    <a:pt x="524" y="1409"/>
                  </a:lnTo>
                  <a:lnTo>
                    <a:pt x="524" y="1411"/>
                  </a:lnTo>
                  <a:lnTo>
                    <a:pt x="521" y="1411"/>
                  </a:lnTo>
                  <a:lnTo>
                    <a:pt x="521" y="1411"/>
                  </a:lnTo>
                  <a:lnTo>
                    <a:pt x="521" y="1409"/>
                  </a:lnTo>
                  <a:lnTo>
                    <a:pt x="519" y="1406"/>
                  </a:lnTo>
                  <a:lnTo>
                    <a:pt x="519" y="1406"/>
                  </a:lnTo>
                  <a:lnTo>
                    <a:pt x="519" y="1406"/>
                  </a:lnTo>
                  <a:lnTo>
                    <a:pt x="519" y="1406"/>
                  </a:lnTo>
                  <a:lnTo>
                    <a:pt x="517" y="1406"/>
                  </a:lnTo>
                  <a:lnTo>
                    <a:pt x="517" y="1406"/>
                  </a:lnTo>
                  <a:lnTo>
                    <a:pt x="517" y="1409"/>
                  </a:lnTo>
                  <a:lnTo>
                    <a:pt x="517" y="1409"/>
                  </a:lnTo>
                  <a:lnTo>
                    <a:pt x="514" y="1411"/>
                  </a:lnTo>
                  <a:lnTo>
                    <a:pt x="514" y="1406"/>
                  </a:lnTo>
                  <a:lnTo>
                    <a:pt x="514" y="1406"/>
                  </a:lnTo>
                  <a:lnTo>
                    <a:pt x="514" y="1404"/>
                  </a:lnTo>
                  <a:lnTo>
                    <a:pt x="512" y="1404"/>
                  </a:lnTo>
                  <a:lnTo>
                    <a:pt x="512" y="1401"/>
                  </a:lnTo>
                  <a:lnTo>
                    <a:pt x="512" y="1401"/>
                  </a:lnTo>
                  <a:lnTo>
                    <a:pt x="512" y="1401"/>
                  </a:lnTo>
                  <a:lnTo>
                    <a:pt x="512" y="1404"/>
                  </a:lnTo>
                  <a:lnTo>
                    <a:pt x="512" y="1404"/>
                  </a:lnTo>
                  <a:lnTo>
                    <a:pt x="509" y="1406"/>
                  </a:lnTo>
                  <a:lnTo>
                    <a:pt x="509" y="1406"/>
                  </a:lnTo>
                  <a:lnTo>
                    <a:pt x="507" y="1406"/>
                  </a:lnTo>
                  <a:lnTo>
                    <a:pt x="507" y="1406"/>
                  </a:lnTo>
                  <a:lnTo>
                    <a:pt x="507" y="1406"/>
                  </a:lnTo>
                  <a:lnTo>
                    <a:pt x="504" y="1406"/>
                  </a:lnTo>
                  <a:lnTo>
                    <a:pt x="502" y="1406"/>
                  </a:lnTo>
                  <a:lnTo>
                    <a:pt x="502" y="1406"/>
                  </a:lnTo>
                  <a:lnTo>
                    <a:pt x="504" y="1406"/>
                  </a:lnTo>
                  <a:lnTo>
                    <a:pt x="504" y="1404"/>
                  </a:lnTo>
                  <a:lnTo>
                    <a:pt x="502" y="1404"/>
                  </a:lnTo>
                  <a:lnTo>
                    <a:pt x="502" y="1404"/>
                  </a:lnTo>
                  <a:lnTo>
                    <a:pt x="502" y="1406"/>
                  </a:lnTo>
                  <a:lnTo>
                    <a:pt x="502" y="1406"/>
                  </a:lnTo>
                  <a:lnTo>
                    <a:pt x="502" y="1406"/>
                  </a:lnTo>
                  <a:lnTo>
                    <a:pt x="500" y="1406"/>
                  </a:lnTo>
                  <a:lnTo>
                    <a:pt x="500" y="1406"/>
                  </a:lnTo>
                  <a:lnTo>
                    <a:pt x="500" y="1406"/>
                  </a:lnTo>
                  <a:lnTo>
                    <a:pt x="500" y="1406"/>
                  </a:lnTo>
                  <a:lnTo>
                    <a:pt x="502" y="1409"/>
                  </a:lnTo>
                  <a:lnTo>
                    <a:pt x="502" y="1409"/>
                  </a:lnTo>
                  <a:lnTo>
                    <a:pt x="502" y="1411"/>
                  </a:lnTo>
                  <a:lnTo>
                    <a:pt x="500" y="1411"/>
                  </a:lnTo>
                  <a:lnTo>
                    <a:pt x="502" y="1411"/>
                  </a:lnTo>
                  <a:lnTo>
                    <a:pt x="502" y="1413"/>
                  </a:lnTo>
                  <a:lnTo>
                    <a:pt x="500" y="1413"/>
                  </a:lnTo>
                  <a:lnTo>
                    <a:pt x="500" y="1411"/>
                  </a:lnTo>
                  <a:lnTo>
                    <a:pt x="500" y="1411"/>
                  </a:lnTo>
                  <a:lnTo>
                    <a:pt x="500" y="1411"/>
                  </a:lnTo>
                  <a:lnTo>
                    <a:pt x="497" y="1413"/>
                  </a:lnTo>
                  <a:lnTo>
                    <a:pt x="497" y="1413"/>
                  </a:lnTo>
                  <a:lnTo>
                    <a:pt x="497" y="1413"/>
                  </a:lnTo>
                  <a:lnTo>
                    <a:pt x="497" y="1418"/>
                  </a:lnTo>
                  <a:lnTo>
                    <a:pt x="497" y="1418"/>
                  </a:lnTo>
                  <a:lnTo>
                    <a:pt x="497" y="1418"/>
                  </a:lnTo>
                  <a:lnTo>
                    <a:pt x="497" y="1418"/>
                  </a:lnTo>
                  <a:lnTo>
                    <a:pt x="497" y="1416"/>
                  </a:lnTo>
                  <a:lnTo>
                    <a:pt x="495" y="1418"/>
                  </a:lnTo>
                  <a:lnTo>
                    <a:pt x="495" y="1418"/>
                  </a:lnTo>
                  <a:lnTo>
                    <a:pt x="495" y="1418"/>
                  </a:lnTo>
                  <a:lnTo>
                    <a:pt x="495" y="1418"/>
                  </a:lnTo>
                  <a:lnTo>
                    <a:pt x="495" y="1421"/>
                  </a:lnTo>
                  <a:lnTo>
                    <a:pt x="495" y="1421"/>
                  </a:lnTo>
                  <a:lnTo>
                    <a:pt x="495" y="1421"/>
                  </a:lnTo>
                  <a:lnTo>
                    <a:pt x="492" y="1421"/>
                  </a:lnTo>
                  <a:lnTo>
                    <a:pt x="492" y="1421"/>
                  </a:lnTo>
                  <a:lnTo>
                    <a:pt x="492" y="1421"/>
                  </a:lnTo>
                  <a:lnTo>
                    <a:pt x="490" y="1421"/>
                  </a:lnTo>
                  <a:lnTo>
                    <a:pt x="490" y="1421"/>
                  </a:lnTo>
                  <a:lnTo>
                    <a:pt x="490" y="1421"/>
                  </a:lnTo>
                  <a:lnTo>
                    <a:pt x="487" y="1421"/>
                  </a:lnTo>
                  <a:lnTo>
                    <a:pt x="485" y="1421"/>
                  </a:lnTo>
                  <a:lnTo>
                    <a:pt x="487" y="1418"/>
                  </a:lnTo>
                  <a:lnTo>
                    <a:pt x="487" y="1418"/>
                  </a:lnTo>
                  <a:lnTo>
                    <a:pt x="487" y="1418"/>
                  </a:lnTo>
                  <a:lnTo>
                    <a:pt x="487" y="1416"/>
                  </a:lnTo>
                  <a:lnTo>
                    <a:pt x="487" y="1418"/>
                  </a:lnTo>
                  <a:lnTo>
                    <a:pt x="485" y="1416"/>
                  </a:lnTo>
                  <a:lnTo>
                    <a:pt x="485" y="1416"/>
                  </a:lnTo>
                  <a:lnTo>
                    <a:pt x="482" y="1416"/>
                  </a:lnTo>
                  <a:lnTo>
                    <a:pt x="482" y="1416"/>
                  </a:lnTo>
                  <a:lnTo>
                    <a:pt x="482" y="1418"/>
                  </a:lnTo>
                  <a:lnTo>
                    <a:pt x="482" y="1418"/>
                  </a:lnTo>
                  <a:lnTo>
                    <a:pt x="482" y="1418"/>
                  </a:lnTo>
                  <a:lnTo>
                    <a:pt x="482" y="1418"/>
                  </a:lnTo>
                  <a:lnTo>
                    <a:pt x="482" y="1418"/>
                  </a:lnTo>
                  <a:lnTo>
                    <a:pt x="480" y="1418"/>
                  </a:lnTo>
                  <a:lnTo>
                    <a:pt x="478" y="1416"/>
                  </a:lnTo>
                  <a:lnTo>
                    <a:pt x="475" y="1416"/>
                  </a:lnTo>
                  <a:lnTo>
                    <a:pt x="473" y="1416"/>
                  </a:lnTo>
                  <a:lnTo>
                    <a:pt x="473" y="1416"/>
                  </a:lnTo>
                  <a:lnTo>
                    <a:pt x="473" y="1416"/>
                  </a:lnTo>
                  <a:lnTo>
                    <a:pt x="473" y="1413"/>
                  </a:lnTo>
                  <a:lnTo>
                    <a:pt x="473" y="1413"/>
                  </a:lnTo>
                  <a:lnTo>
                    <a:pt x="473" y="1413"/>
                  </a:lnTo>
                  <a:lnTo>
                    <a:pt x="473" y="1413"/>
                  </a:lnTo>
                  <a:lnTo>
                    <a:pt x="470" y="1413"/>
                  </a:lnTo>
                  <a:lnTo>
                    <a:pt x="470" y="1413"/>
                  </a:lnTo>
                  <a:lnTo>
                    <a:pt x="470" y="1413"/>
                  </a:lnTo>
                  <a:lnTo>
                    <a:pt x="470" y="1413"/>
                  </a:lnTo>
                  <a:lnTo>
                    <a:pt x="468" y="1413"/>
                  </a:lnTo>
                  <a:lnTo>
                    <a:pt x="468" y="1413"/>
                  </a:lnTo>
                  <a:lnTo>
                    <a:pt x="468" y="1413"/>
                  </a:lnTo>
                  <a:lnTo>
                    <a:pt x="465" y="1413"/>
                  </a:lnTo>
                  <a:lnTo>
                    <a:pt x="465" y="1413"/>
                  </a:lnTo>
                  <a:lnTo>
                    <a:pt x="463" y="1413"/>
                  </a:lnTo>
                  <a:lnTo>
                    <a:pt x="458" y="1411"/>
                  </a:lnTo>
                  <a:lnTo>
                    <a:pt x="456" y="1411"/>
                  </a:lnTo>
                  <a:lnTo>
                    <a:pt x="453" y="1409"/>
                  </a:lnTo>
                  <a:lnTo>
                    <a:pt x="448" y="1406"/>
                  </a:lnTo>
                  <a:lnTo>
                    <a:pt x="448" y="1404"/>
                  </a:lnTo>
                  <a:lnTo>
                    <a:pt x="448" y="1404"/>
                  </a:lnTo>
                  <a:lnTo>
                    <a:pt x="451" y="1404"/>
                  </a:lnTo>
                  <a:lnTo>
                    <a:pt x="451" y="1404"/>
                  </a:lnTo>
                  <a:lnTo>
                    <a:pt x="453" y="1404"/>
                  </a:lnTo>
                  <a:lnTo>
                    <a:pt x="453" y="1401"/>
                  </a:lnTo>
                  <a:lnTo>
                    <a:pt x="453" y="1401"/>
                  </a:lnTo>
                  <a:lnTo>
                    <a:pt x="456" y="1401"/>
                  </a:lnTo>
                  <a:lnTo>
                    <a:pt x="456" y="1399"/>
                  </a:lnTo>
                  <a:lnTo>
                    <a:pt x="456" y="1401"/>
                  </a:lnTo>
                  <a:lnTo>
                    <a:pt x="458" y="1404"/>
                  </a:lnTo>
                  <a:lnTo>
                    <a:pt x="458" y="1404"/>
                  </a:lnTo>
                  <a:lnTo>
                    <a:pt x="461" y="1404"/>
                  </a:lnTo>
                  <a:lnTo>
                    <a:pt x="461" y="1406"/>
                  </a:lnTo>
                  <a:lnTo>
                    <a:pt x="461" y="1406"/>
                  </a:lnTo>
                  <a:lnTo>
                    <a:pt x="461" y="1409"/>
                  </a:lnTo>
                  <a:lnTo>
                    <a:pt x="461" y="1409"/>
                  </a:lnTo>
                  <a:lnTo>
                    <a:pt x="461" y="1409"/>
                  </a:lnTo>
                  <a:lnTo>
                    <a:pt x="461" y="1409"/>
                  </a:lnTo>
                  <a:lnTo>
                    <a:pt x="461" y="1411"/>
                  </a:lnTo>
                  <a:lnTo>
                    <a:pt x="463" y="1409"/>
                  </a:lnTo>
                  <a:lnTo>
                    <a:pt x="463" y="1409"/>
                  </a:lnTo>
                  <a:lnTo>
                    <a:pt x="465" y="1409"/>
                  </a:lnTo>
                  <a:lnTo>
                    <a:pt x="465" y="1409"/>
                  </a:lnTo>
                  <a:lnTo>
                    <a:pt x="463" y="1409"/>
                  </a:lnTo>
                  <a:lnTo>
                    <a:pt x="463" y="1409"/>
                  </a:lnTo>
                  <a:lnTo>
                    <a:pt x="463" y="1406"/>
                  </a:lnTo>
                  <a:lnTo>
                    <a:pt x="465" y="1406"/>
                  </a:lnTo>
                  <a:lnTo>
                    <a:pt x="463" y="1404"/>
                  </a:lnTo>
                  <a:lnTo>
                    <a:pt x="461" y="1399"/>
                  </a:lnTo>
                  <a:lnTo>
                    <a:pt x="458" y="1399"/>
                  </a:lnTo>
                  <a:lnTo>
                    <a:pt x="458" y="1399"/>
                  </a:lnTo>
                  <a:lnTo>
                    <a:pt x="458" y="1396"/>
                  </a:lnTo>
                  <a:lnTo>
                    <a:pt x="458" y="1396"/>
                  </a:lnTo>
                  <a:lnTo>
                    <a:pt x="456" y="1396"/>
                  </a:lnTo>
                  <a:lnTo>
                    <a:pt x="456" y="1396"/>
                  </a:lnTo>
                  <a:lnTo>
                    <a:pt x="456" y="1394"/>
                  </a:lnTo>
                  <a:lnTo>
                    <a:pt x="456" y="1394"/>
                  </a:lnTo>
                  <a:lnTo>
                    <a:pt x="453" y="1394"/>
                  </a:lnTo>
                  <a:lnTo>
                    <a:pt x="453" y="1392"/>
                  </a:lnTo>
                  <a:lnTo>
                    <a:pt x="453" y="1389"/>
                  </a:lnTo>
                  <a:lnTo>
                    <a:pt x="456" y="1387"/>
                  </a:lnTo>
                  <a:lnTo>
                    <a:pt x="456" y="1387"/>
                  </a:lnTo>
                  <a:lnTo>
                    <a:pt x="456" y="1387"/>
                  </a:lnTo>
                  <a:lnTo>
                    <a:pt x="458" y="1384"/>
                  </a:lnTo>
                  <a:lnTo>
                    <a:pt x="458" y="1384"/>
                  </a:lnTo>
                  <a:lnTo>
                    <a:pt x="458" y="1382"/>
                  </a:lnTo>
                  <a:lnTo>
                    <a:pt x="456" y="1382"/>
                  </a:lnTo>
                  <a:lnTo>
                    <a:pt x="456" y="1382"/>
                  </a:lnTo>
                  <a:lnTo>
                    <a:pt x="456" y="1382"/>
                  </a:lnTo>
                  <a:lnTo>
                    <a:pt x="456" y="1384"/>
                  </a:lnTo>
                  <a:lnTo>
                    <a:pt x="456" y="1384"/>
                  </a:lnTo>
                  <a:lnTo>
                    <a:pt x="453" y="1387"/>
                  </a:lnTo>
                  <a:lnTo>
                    <a:pt x="453" y="1387"/>
                  </a:lnTo>
                  <a:lnTo>
                    <a:pt x="453" y="1387"/>
                  </a:lnTo>
                  <a:lnTo>
                    <a:pt x="453" y="1389"/>
                  </a:lnTo>
                  <a:lnTo>
                    <a:pt x="453" y="1389"/>
                  </a:lnTo>
                  <a:lnTo>
                    <a:pt x="453" y="1389"/>
                  </a:lnTo>
                  <a:lnTo>
                    <a:pt x="451" y="1392"/>
                  </a:lnTo>
                  <a:lnTo>
                    <a:pt x="451" y="1392"/>
                  </a:lnTo>
                  <a:lnTo>
                    <a:pt x="451" y="1392"/>
                  </a:lnTo>
                  <a:lnTo>
                    <a:pt x="446" y="1389"/>
                  </a:lnTo>
                  <a:lnTo>
                    <a:pt x="446" y="1389"/>
                  </a:lnTo>
                  <a:lnTo>
                    <a:pt x="443" y="1389"/>
                  </a:lnTo>
                  <a:lnTo>
                    <a:pt x="443" y="1389"/>
                  </a:lnTo>
                  <a:lnTo>
                    <a:pt x="443" y="1389"/>
                  </a:lnTo>
                  <a:lnTo>
                    <a:pt x="443" y="1387"/>
                  </a:lnTo>
                  <a:lnTo>
                    <a:pt x="443" y="1387"/>
                  </a:lnTo>
                  <a:lnTo>
                    <a:pt x="443" y="1387"/>
                  </a:lnTo>
                  <a:lnTo>
                    <a:pt x="443" y="1384"/>
                  </a:lnTo>
                  <a:lnTo>
                    <a:pt x="441" y="1387"/>
                  </a:lnTo>
                  <a:lnTo>
                    <a:pt x="439" y="1387"/>
                  </a:lnTo>
                  <a:lnTo>
                    <a:pt x="436" y="1387"/>
                  </a:lnTo>
                  <a:lnTo>
                    <a:pt x="434" y="1387"/>
                  </a:lnTo>
                  <a:lnTo>
                    <a:pt x="434" y="1387"/>
                  </a:lnTo>
                  <a:lnTo>
                    <a:pt x="434" y="1384"/>
                  </a:lnTo>
                  <a:lnTo>
                    <a:pt x="434" y="1382"/>
                  </a:lnTo>
                  <a:lnTo>
                    <a:pt x="434" y="1382"/>
                  </a:lnTo>
                  <a:lnTo>
                    <a:pt x="434" y="1382"/>
                  </a:lnTo>
                  <a:lnTo>
                    <a:pt x="434" y="1379"/>
                  </a:lnTo>
                  <a:lnTo>
                    <a:pt x="434" y="1379"/>
                  </a:lnTo>
                  <a:lnTo>
                    <a:pt x="434" y="1379"/>
                  </a:lnTo>
                  <a:lnTo>
                    <a:pt x="431" y="1379"/>
                  </a:lnTo>
                  <a:lnTo>
                    <a:pt x="431" y="1379"/>
                  </a:lnTo>
                  <a:lnTo>
                    <a:pt x="429" y="1379"/>
                  </a:lnTo>
                  <a:lnTo>
                    <a:pt x="429" y="1379"/>
                  </a:lnTo>
                  <a:lnTo>
                    <a:pt x="426" y="1379"/>
                  </a:lnTo>
                  <a:lnTo>
                    <a:pt x="429" y="1377"/>
                  </a:lnTo>
                  <a:lnTo>
                    <a:pt x="429" y="1374"/>
                  </a:lnTo>
                  <a:lnTo>
                    <a:pt x="429" y="1372"/>
                  </a:lnTo>
                  <a:lnTo>
                    <a:pt x="429" y="1372"/>
                  </a:lnTo>
                  <a:lnTo>
                    <a:pt x="426" y="1370"/>
                  </a:lnTo>
                  <a:lnTo>
                    <a:pt x="424" y="1370"/>
                  </a:lnTo>
                  <a:lnTo>
                    <a:pt x="419" y="1370"/>
                  </a:lnTo>
                  <a:lnTo>
                    <a:pt x="417" y="1372"/>
                  </a:lnTo>
                  <a:lnTo>
                    <a:pt x="414" y="1372"/>
                  </a:lnTo>
                  <a:lnTo>
                    <a:pt x="412" y="1372"/>
                  </a:lnTo>
                  <a:lnTo>
                    <a:pt x="412" y="1372"/>
                  </a:lnTo>
                  <a:lnTo>
                    <a:pt x="412" y="1372"/>
                  </a:lnTo>
                  <a:lnTo>
                    <a:pt x="412" y="1370"/>
                  </a:lnTo>
                  <a:lnTo>
                    <a:pt x="412" y="1370"/>
                  </a:lnTo>
                  <a:lnTo>
                    <a:pt x="412" y="1367"/>
                  </a:lnTo>
                  <a:lnTo>
                    <a:pt x="412" y="1367"/>
                  </a:lnTo>
                  <a:lnTo>
                    <a:pt x="412" y="1365"/>
                  </a:lnTo>
                  <a:lnTo>
                    <a:pt x="414" y="1367"/>
                  </a:lnTo>
                  <a:lnTo>
                    <a:pt x="414" y="1367"/>
                  </a:lnTo>
                  <a:lnTo>
                    <a:pt x="414" y="1367"/>
                  </a:lnTo>
                  <a:lnTo>
                    <a:pt x="414" y="1367"/>
                  </a:lnTo>
                  <a:lnTo>
                    <a:pt x="414" y="1365"/>
                  </a:lnTo>
                  <a:lnTo>
                    <a:pt x="414" y="1365"/>
                  </a:lnTo>
                  <a:lnTo>
                    <a:pt x="414" y="1365"/>
                  </a:lnTo>
                  <a:lnTo>
                    <a:pt x="409" y="1362"/>
                  </a:lnTo>
                  <a:lnTo>
                    <a:pt x="409" y="1362"/>
                  </a:lnTo>
                  <a:lnTo>
                    <a:pt x="407" y="1365"/>
                  </a:lnTo>
                  <a:lnTo>
                    <a:pt x="407" y="1365"/>
                  </a:lnTo>
                  <a:lnTo>
                    <a:pt x="404" y="1365"/>
                  </a:lnTo>
                  <a:lnTo>
                    <a:pt x="404" y="1365"/>
                  </a:lnTo>
                  <a:lnTo>
                    <a:pt x="404" y="1365"/>
                  </a:lnTo>
                  <a:lnTo>
                    <a:pt x="404" y="1365"/>
                  </a:lnTo>
                  <a:lnTo>
                    <a:pt x="404" y="1365"/>
                  </a:lnTo>
                  <a:lnTo>
                    <a:pt x="402" y="1365"/>
                  </a:lnTo>
                  <a:lnTo>
                    <a:pt x="402" y="1367"/>
                  </a:lnTo>
                  <a:lnTo>
                    <a:pt x="397" y="1370"/>
                  </a:lnTo>
                  <a:lnTo>
                    <a:pt x="395" y="1370"/>
                  </a:lnTo>
                  <a:lnTo>
                    <a:pt x="395" y="1372"/>
                  </a:lnTo>
                  <a:lnTo>
                    <a:pt x="392" y="1372"/>
                  </a:lnTo>
                  <a:lnTo>
                    <a:pt x="392" y="1372"/>
                  </a:lnTo>
                  <a:lnTo>
                    <a:pt x="392" y="1370"/>
                  </a:lnTo>
                  <a:lnTo>
                    <a:pt x="392" y="1370"/>
                  </a:lnTo>
                  <a:lnTo>
                    <a:pt x="392" y="1370"/>
                  </a:lnTo>
                  <a:lnTo>
                    <a:pt x="392" y="1370"/>
                  </a:lnTo>
                  <a:lnTo>
                    <a:pt x="392" y="1370"/>
                  </a:lnTo>
                  <a:lnTo>
                    <a:pt x="390" y="1370"/>
                  </a:lnTo>
                  <a:lnTo>
                    <a:pt x="390" y="1370"/>
                  </a:lnTo>
                  <a:lnTo>
                    <a:pt x="390" y="1370"/>
                  </a:lnTo>
                  <a:lnTo>
                    <a:pt x="387" y="1370"/>
                  </a:lnTo>
                  <a:lnTo>
                    <a:pt x="390" y="1370"/>
                  </a:lnTo>
                  <a:lnTo>
                    <a:pt x="390" y="1372"/>
                  </a:lnTo>
                  <a:lnTo>
                    <a:pt x="390" y="1374"/>
                  </a:lnTo>
                  <a:lnTo>
                    <a:pt x="390" y="1374"/>
                  </a:lnTo>
                  <a:lnTo>
                    <a:pt x="390" y="1374"/>
                  </a:lnTo>
                  <a:lnTo>
                    <a:pt x="392" y="1374"/>
                  </a:lnTo>
                  <a:lnTo>
                    <a:pt x="395" y="1374"/>
                  </a:lnTo>
                  <a:lnTo>
                    <a:pt x="395" y="1372"/>
                  </a:lnTo>
                  <a:lnTo>
                    <a:pt x="395" y="1372"/>
                  </a:lnTo>
                  <a:lnTo>
                    <a:pt x="395" y="1374"/>
                  </a:lnTo>
                  <a:lnTo>
                    <a:pt x="395" y="1374"/>
                  </a:lnTo>
                  <a:lnTo>
                    <a:pt x="392" y="1374"/>
                  </a:lnTo>
                  <a:lnTo>
                    <a:pt x="395" y="1379"/>
                  </a:lnTo>
                  <a:lnTo>
                    <a:pt x="395" y="1382"/>
                  </a:lnTo>
                  <a:lnTo>
                    <a:pt x="395" y="1382"/>
                  </a:lnTo>
                  <a:lnTo>
                    <a:pt x="397" y="1379"/>
                  </a:lnTo>
                  <a:lnTo>
                    <a:pt x="397" y="1379"/>
                  </a:lnTo>
                  <a:lnTo>
                    <a:pt x="400" y="1379"/>
                  </a:lnTo>
                  <a:lnTo>
                    <a:pt x="400" y="1379"/>
                  </a:lnTo>
                  <a:lnTo>
                    <a:pt x="400" y="1382"/>
                  </a:lnTo>
                  <a:lnTo>
                    <a:pt x="397" y="1382"/>
                  </a:lnTo>
                  <a:lnTo>
                    <a:pt x="397" y="1382"/>
                  </a:lnTo>
                  <a:lnTo>
                    <a:pt x="400" y="1382"/>
                  </a:lnTo>
                  <a:lnTo>
                    <a:pt x="397" y="1384"/>
                  </a:lnTo>
                  <a:lnTo>
                    <a:pt x="397" y="1384"/>
                  </a:lnTo>
                  <a:lnTo>
                    <a:pt x="392" y="1382"/>
                  </a:lnTo>
                  <a:lnTo>
                    <a:pt x="390" y="1384"/>
                  </a:lnTo>
                  <a:lnTo>
                    <a:pt x="385" y="1387"/>
                  </a:lnTo>
                  <a:lnTo>
                    <a:pt x="383" y="1387"/>
                  </a:lnTo>
                  <a:lnTo>
                    <a:pt x="380" y="1387"/>
                  </a:lnTo>
                  <a:lnTo>
                    <a:pt x="373" y="1387"/>
                  </a:lnTo>
                  <a:lnTo>
                    <a:pt x="370" y="1384"/>
                  </a:lnTo>
                  <a:lnTo>
                    <a:pt x="368" y="1384"/>
                  </a:lnTo>
                  <a:lnTo>
                    <a:pt x="368" y="1384"/>
                  </a:lnTo>
                  <a:lnTo>
                    <a:pt x="368" y="1384"/>
                  </a:lnTo>
                  <a:lnTo>
                    <a:pt x="365" y="1384"/>
                  </a:lnTo>
                  <a:lnTo>
                    <a:pt x="358" y="1382"/>
                  </a:lnTo>
                  <a:lnTo>
                    <a:pt x="353" y="1382"/>
                  </a:lnTo>
                  <a:lnTo>
                    <a:pt x="348" y="1379"/>
                  </a:lnTo>
                  <a:lnTo>
                    <a:pt x="346" y="1379"/>
                  </a:lnTo>
                  <a:lnTo>
                    <a:pt x="344" y="1377"/>
                  </a:lnTo>
                  <a:lnTo>
                    <a:pt x="339" y="1374"/>
                  </a:lnTo>
                  <a:lnTo>
                    <a:pt x="331" y="1372"/>
                  </a:lnTo>
                  <a:lnTo>
                    <a:pt x="331" y="1372"/>
                  </a:lnTo>
                  <a:lnTo>
                    <a:pt x="326" y="1370"/>
                  </a:lnTo>
                  <a:lnTo>
                    <a:pt x="319" y="1367"/>
                  </a:lnTo>
                  <a:lnTo>
                    <a:pt x="319" y="1367"/>
                  </a:lnTo>
                  <a:lnTo>
                    <a:pt x="314" y="1367"/>
                  </a:lnTo>
                  <a:lnTo>
                    <a:pt x="312" y="1367"/>
                  </a:lnTo>
                  <a:lnTo>
                    <a:pt x="307" y="1367"/>
                  </a:lnTo>
                  <a:lnTo>
                    <a:pt x="305" y="1370"/>
                  </a:lnTo>
                  <a:lnTo>
                    <a:pt x="305" y="1367"/>
                  </a:lnTo>
                  <a:lnTo>
                    <a:pt x="302" y="1367"/>
                  </a:lnTo>
                  <a:lnTo>
                    <a:pt x="300" y="1367"/>
                  </a:lnTo>
                  <a:lnTo>
                    <a:pt x="297" y="1370"/>
                  </a:lnTo>
                  <a:lnTo>
                    <a:pt x="292" y="1370"/>
                  </a:lnTo>
                  <a:lnTo>
                    <a:pt x="290" y="1370"/>
                  </a:lnTo>
                  <a:lnTo>
                    <a:pt x="285" y="1370"/>
                  </a:lnTo>
                  <a:lnTo>
                    <a:pt x="283" y="1370"/>
                  </a:lnTo>
                  <a:lnTo>
                    <a:pt x="280" y="1370"/>
                  </a:lnTo>
                  <a:lnTo>
                    <a:pt x="278" y="1372"/>
                  </a:lnTo>
                  <a:lnTo>
                    <a:pt x="275" y="1372"/>
                  </a:lnTo>
                  <a:lnTo>
                    <a:pt x="275" y="1374"/>
                  </a:lnTo>
                  <a:lnTo>
                    <a:pt x="273" y="1374"/>
                  </a:lnTo>
                  <a:lnTo>
                    <a:pt x="273" y="1372"/>
                  </a:lnTo>
                  <a:lnTo>
                    <a:pt x="270" y="1370"/>
                  </a:lnTo>
                  <a:lnTo>
                    <a:pt x="270" y="1367"/>
                  </a:lnTo>
                  <a:lnTo>
                    <a:pt x="270" y="1365"/>
                  </a:lnTo>
                  <a:lnTo>
                    <a:pt x="270" y="1365"/>
                  </a:lnTo>
                  <a:lnTo>
                    <a:pt x="275" y="1365"/>
                  </a:lnTo>
                  <a:lnTo>
                    <a:pt x="275" y="1365"/>
                  </a:lnTo>
                  <a:lnTo>
                    <a:pt x="278" y="1357"/>
                  </a:lnTo>
                  <a:lnTo>
                    <a:pt x="280" y="1353"/>
                  </a:lnTo>
                  <a:lnTo>
                    <a:pt x="278" y="1353"/>
                  </a:lnTo>
                  <a:lnTo>
                    <a:pt x="278" y="1350"/>
                  </a:lnTo>
                  <a:lnTo>
                    <a:pt x="275" y="1350"/>
                  </a:lnTo>
                  <a:lnTo>
                    <a:pt x="273" y="1350"/>
                  </a:lnTo>
                  <a:lnTo>
                    <a:pt x="273" y="1353"/>
                  </a:lnTo>
                  <a:lnTo>
                    <a:pt x="273" y="1353"/>
                  </a:lnTo>
                  <a:lnTo>
                    <a:pt x="273" y="1355"/>
                  </a:lnTo>
                  <a:lnTo>
                    <a:pt x="266" y="1362"/>
                  </a:lnTo>
                  <a:lnTo>
                    <a:pt x="266" y="1365"/>
                  </a:lnTo>
                  <a:lnTo>
                    <a:pt x="268" y="1367"/>
                  </a:lnTo>
                  <a:lnTo>
                    <a:pt x="270" y="1372"/>
                  </a:lnTo>
                  <a:lnTo>
                    <a:pt x="273" y="1374"/>
                  </a:lnTo>
                  <a:lnTo>
                    <a:pt x="270" y="1377"/>
                  </a:lnTo>
                  <a:lnTo>
                    <a:pt x="270" y="1377"/>
                  </a:lnTo>
                  <a:lnTo>
                    <a:pt x="268" y="1377"/>
                  </a:lnTo>
                  <a:lnTo>
                    <a:pt x="261" y="1374"/>
                  </a:lnTo>
                  <a:lnTo>
                    <a:pt x="261" y="1374"/>
                  </a:lnTo>
                  <a:lnTo>
                    <a:pt x="258" y="1377"/>
                  </a:lnTo>
                  <a:lnTo>
                    <a:pt x="256" y="1377"/>
                  </a:lnTo>
                  <a:lnTo>
                    <a:pt x="253" y="1377"/>
                  </a:lnTo>
                  <a:lnTo>
                    <a:pt x="248" y="1382"/>
                  </a:lnTo>
                  <a:lnTo>
                    <a:pt x="241" y="1384"/>
                  </a:lnTo>
                  <a:lnTo>
                    <a:pt x="239" y="1384"/>
                  </a:lnTo>
                  <a:lnTo>
                    <a:pt x="231" y="1387"/>
                  </a:lnTo>
                  <a:lnTo>
                    <a:pt x="227" y="1392"/>
                  </a:lnTo>
                  <a:lnTo>
                    <a:pt x="219" y="1394"/>
                  </a:lnTo>
                  <a:lnTo>
                    <a:pt x="217" y="1394"/>
                  </a:lnTo>
                  <a:lnTo>
                    <a:pt x="214" y="1396"/>
                  </a:lnTo>
                  <a:lnTo>
                    <a:pt x="212" y="1401"/>
                  </a:lnTo>
                  <a:lnTo>
                    <a:pt x="209" y="1401"/>
                  </a:lnTo>
                  <a:lnTo>
                    <a:pt x="207" y="1401"/>
                  </a:lnTo>
                  <a:lnTo>
                    <a:pt x="207" y="1399"/>
                  </a:lnTo>
                  <a:lnTo>
                    <a:pt x="207" y="1399"/>
                  </a:lnTo>
                  <a:lnTo>
                    <a:pt x="212" y="1394"/>
                  </a:lnTo>
                  <a:lnTo>
                    <a:pt x="214" y="1394"/>
                  </a:lnTo>
                  <a:lnTo>
                    <a:pt x="214" y="1392"/>
                  </a:lnTo>
                  <a:lnTo>
                    <a:pt x="217" y="1392"/>
                  </a:lnTo>
                  <a:lnTo>
                    <a:pt x="217" y="1392"/>
                  </a:lnTo>
                  <a:lnTo>
                    <a:pt x="219" y="1392"/>
                  </a:lnTo>
                  <a:lnTo>
                    <a:pt x="219" y="1392"/>
                  </a:lnTo>
                  <a:lnTo>
                    <a:pt x="222" y="1389"/>
                  </a:lnTo>
                  <a:lnTo>
                    <a:pt x="222" y="1389"/>
                  </a:lnTo>
                  <a:lnTo>
                    <a:pt x="222" y="1389"/>
                  </a:lnTo>
                  <a:lnTo>
                    <a:pt x="227" y="1389"/>
                  </a:lnTo>
                  <a:lnTo>
                    <a:pt x="227" y="1389"/>
                  </a:lnTo>
                  <a:lnTo>
                    <a:pt x="229" y="1387"/>
                  </a:lnTo>
                  <a:lnTo>
                    <a:pt x="229" y="1387"/>
                  </a:lnTo>
                  <a:lnTo>
                    <a:pt x="229" y="1384"/>
                  </a:lnTo>
                  <a:lnTo>
                    <a:pt x="229" y="1387"/>
                  </a:lnTo>
                  <a:lnTo>
                    <a:pt x="227" y="1387"/>
                  </a:lnTo>
                  <a:lnTo>
                    <a:pt x="227" y="1387"/>
                  </a:lnTo>
                  <a:lnTo>
                    <a:pt x="224" y="1384"/>
                  </a:lnTo>
                  <a:lnTo>
                    <a:pt x="224" y="1384"/>
                  </a:lnTo>
                  <a:lnTo>
                    <a:pt x="222" y="1384"/>
                  </a:lnTo>
                  <a:lnTo>
                    <a:pt x="217" y="1387"/>
                  </a:lnTo>
                  <a:lnTo>
                    <a:pt x="212" y="1387"/>
                  </a:lnTo>
                  <a:lnTo>
                    <a:pt x="209" y="1387"/>
                  </a:lnTo>
                  <a:lnTo>
                    <a:pt x="207" y="1387"/>
                  </a:lnTo>
                  <a:lnTo>
                    <a:pt x="207" y="1387"/>
                  </a:lnTo>
                  <a:lnTo>
                    <a:pt x="207" y="1387"/>
                  </a:lnTo>
                  <a:lnTo>
                    <a:pt x="207" y="1387"/>
                  </a:lnTo>
                  <a:lnTo>
                    <a:pt x="207" y="1387"/>
                  </a:lnTo>
                  <a:lnTo>
                    <a:pt x="207" y="1387"/>
                  </a:lnTo>
                  <a:lnTo>
                    <a:pt x="209" y="1384"/>
                  </a:lnTo>
                  <a:lnTo>
                    <a:pt x="209" y="1384"/>
                  </a:lnTo>
                  <a:lnTo>
                    <a:pt x="212" y="1382"/>
                  </a:lnTo>
                  <a:lnTo>
                    <a:pt x="212" y="1379"/>
                  </a:lnTo>
                  <a:lnTo>
                    <a:pt x="212" y="1374"/>
                  </a:lnTo>
                  <a:lnTo>
                    <a:pt x="214" y="1372"/>
                  </a:lnTo>
                  <a:lnTo>
                    <a:pt x="212" y="1372"/>
                  </a:lnTo>
                  <a:lnTo>
                    <a:pt x="212" y="1370"/>
                  </a:lnTo>
                  <a:lnTo>
                    <a:pt x="212" y="1370"/>
                  </a:lnTo>
                  <a:lnTo>
                    <a:pt x="212" y="1370"/>
                  </a:lnTo>
                  <a:lnTo>
                    <a:pt x="212" y="1370"/>
                  </a:lnTo>
                  <a:lnTo>
                    <a:pt x="209" y="1367"/>
                  </a:lnTo>
                  <a:lnTo>
                    <a:pt x="209" y="1367"/>
                  </a:lnTo>
                  <a:lnTo>
                    <a:pt x="209" y="1367"/>
                  </a:lnTo>
                  <a:lnTo>
                    <a:pt x="207" y="1367"/>
                  </a:lnTo>
                  <a:lnTo>
                    <a:pt x="205" y="1370"/>
                  </a:lnTo>
                  <a:lnTo>
                    <a:pt x="205" y="1370"/>
                  </a:lnTo>
                  <a:lnTo>
                    <a:pt x="205" y="1370"/>
                  </a:lnTo>
                  <a:lnTo>
                    <a:pt x="202" y="1372"/>
                  </a:lnTo>
                  <a:lnTo>
                    <a:pt x="202" y="1377"/>
                  </a:lnTo>
                  <a:lnTo>
                    <a:pt x="200" y="1377"/>
                  </a:lnTo>
                  <a:lnTo>
                    <a:pt x="197" y="1377"/>
                  </a:lnTo>
                  <a:lnTo>
                    <a:pt x="195" y="1374"/>
                  </a:lnTo>
                  <a:lnTo>
                    <a:pt x="192" y="1372"/>
                  </a:lnTo>
                  <a:lnTo>
                    <a:pt x="188" y="1372"/>
                  </a:lnTo>
                  <a:lnTo>
                    <a:pt x="188" y="1374"/>
                  </a:lnTo>
                  <a:lnTo>
                    <a:pt x="190" y="1374"/>
                  </a:lnTo>
                  <a:lnTo>
                    <a:pt x="190" y="1374"/>
                  </a:lnTo>
                  <a:lnTo>
                    <a:pt x="190" y="1374"/>
                  </a:lnTo>
                  <a:lnTo>
                    <a:pt x="192" y="1374"/>
                  </a:lnTo>
                  <a:lnTo>
                    <a:pt x="192" y="1374"/>
                  </a:lnTo>
                  <a:lnTo>
                    <a:pt x="192" y="1374"/>
                  </a:lnTo>
                  <a:lnTo>
                    <a:pt x="192" y="1377"/>
                  </a:lnTo>
                  <a:lnTo>
                    <a:pt x="192" y="1377"/>
                  </a:lnTo>
                  <a:lnTo>
                    <a:pt x="190" y="1379"/>
                  </a:lnTo>
                  <a:lnTo>
                    <a:pt x="192" y="1379"/>
                  </a:lnTo>
                  <a:lnTo>
                    <a:pt x="195" y="1382"/>
                  </a:lnTo>
                  <a:lnTo>
                    <a:pt x="192" y="1382"/>
                  </a:lnTo>
                  <a:lnTo>
                    <a:pt x="192" y="1384"/>
                  </a:lnTo>
                  <a:lnTo>
                    <a:pt x="192" y="1384"/>
                  </a:lnTo>
                  <a:lnTo>
                    <a:pt x="190" y="1387"/>
                  </a:lnTo>
                  <a:lnTo>
                    <a:pt x="192" y="1389"/>
                  </a:lnTo>
                  <a:lnTo>
                    <a:pt x="200" y="1389"/>
                  </a:lnTo>
                  <a:lnTo>
                    <a:pt x="197" y="1392"/>
                  </a:lnTo>
                  <a:lnTo>
                    <a:pt x="197" y="1392"/>
                  </a:lnTo>
                  <a:lnTo>
                    <a:pt x="197" y="1392"/>
                  </a:lnTo>
                  <a:lnTo>
                    <a:pt x="195" y="1394"/>
                  </a:lnTo>
                  <a:lnTo>
                    <a:pt x="195" y="1394"/>
                  </a:lnTo>
                  <a:lnTo>
                    <a:pt x="197" y="1394"/>
                  </a:lnTo>
                  <a:lnTo>
                    <a:pt x="197" y="1396"/>
                  </a:lnTo>
                  <a:lnTo>
                    <a:pt x="197" y="1396"/>
                  </a:lnTo>
                  <a:lnTo>
                    <a:pt x="200" y="1396"/>
                  </a:lnTo>
                  <a:lnTo>
                    <a:pt x="200" y="1396"/>
                  </a:lnTo>
                  <a:lnTo>
                    <a:pt x="197" y="1396"/>
                  </a:lnTo>
                  <a:lnTo>
                    <a:pt x="197" y="1396"/>
                  </a:lnTo>
                  <a:lnTo>
                    <a:pt x="197" y="1396"/>
                  </a:lnTo>
                  <a:lnTo>
                    <a:pt x="197" y="1396"/>
                  </a:lnTo>
                  <a:lnTo>
                    <a:pt x="200" y="1396"/>
                  </a:lnTo>
                  <a:lnTo>
                    <a:pt x="200" y="1394"/>
                  </a:lnTo>
                  <a:lnTo>
                    <a:pt x="200" y="1394"/>
                  </a:lnTo>
                  <a:lnTo>
                    <a:pt x="200" y="1399"/>
                  </a:lnTo>
                  <a:lnTo>
                    <a:pt x="202" y="1399"/>
                  </a:lnTo>
                  <a:lnTo>
                    <a:pt x="202" y="1399"/>
                  </a:lnTo>
                  <a:lnTo>
                    <a:pt x="205" y="1401"/>
                  </a:lnTo>
                  <a:lnTo>
                    <a:pt x="205" y="1401"/>
                  </a:lnTo>
                  <a:lnTo>
                    <a:pt x="205" y="1401"/>
                  </a:lnTo>
                  <a:lnTo>
                    <a:pt x="205" y="1401"/>
                  </a:lnTo>
                  <a:lnTo>
                    <a:pt x="205" y="1401"/>
                  </a:lnTo>
                  <a:lnTo>
                    <a:pt x="202" y="1401"/>
                  </a:lnTo>
                  <a:lnTo>
                    <a:pt x="202" y="1399"/>
                  </a:lnTo>
                  <a:lnTo>
                    <a:pt x="200" y="1401"/>
                  </a:lnTo>
                  <a:lnTo>
                    <a:pt x="200" y="1401"/>
                  </a:lnTo>
                  <a:lnTo>
                    <a:pt x="200" y="1404"/>
                  </a:lnTo>
                  <a:lnTo>
                    <a:pt x="200" y="1406"/>
                  </a:lnTo>
                  <a:lnTo>
                    <a:pt x="197" y="1406"/>
                  </a:lnTo>
                  <a:lnTo>
                    <a:pt x="197" y="1404"/>
                  </a:lnTo>
                  <a:lnTo>
                    <a:pt x="197" y="1404"/>
                  </a:lnTo>
                  <a:lnTo>
                    <a:pt x="195" y="1406"/>
                  </a:lnTo>
                  <a:lnTo>
                    <a:pt x="195" y="1406"/>
                  </a:lnTo>
                  <a:lnTo>
                    <a:pt x="195" y="1409"/>
                  </a:lnTo>
                  <a:lnTo>
                    <a:pt x="195" y="1409"/>
                  </a:lnTo>
                  <a:lnTo>
                    <a:pt x="192" y="1409"/>
                  </a:lnTo>
                  <a:lnTo>
                    <a:pt x="192" y="1409"/>
                  </a:lnTo>
                  <a:lnTo>
                    <a:pt x="192" y="1409"/>
                  </a:lnTo>
                  <a:lnTo>
                    <a:pt x="192" y="1409"/>
                  </a:lnTo>
                  <a:lnTo>
                    <a:pt x="192" y="1409"/>
                  </a:lnTo>
                  <a:lnTo>
                    <a:pt x="188" y="1413"/>
                  </a:lnTo>
                  <a:lnTo>
                    <a:pt x="188" y="1416"/>
                  </a:lnTo>
                  <a:lnTo>
                    <a:pt x="185" y="1416"/>
                  </a:lnTo>
                  <a:lnTo>
                    <a:pt x="185" y="1416"/>
                  </a:lnTo>
                  <a:lnTo>
                    <a:pt x="183" y="1413"/>
                  </a:lnTo>
                  <a:lnTo>
                    <a:pt x="183" y="1413"/>
                  </a:lnTo>
                  <a:lnTo>
                    <a:pt x="180" y="1413"/>
                  </a:lnTo>
                  <a:lnTo>
                    <a:pt x="180" y="1413"/>
                  </a:lnTo>
                  <a:lnTo>
                    <a:pt x="183" y="1416"/>
                  </a:lnTo>
                  <a:lnTo>
                    <a:pt x="183" y="1418"/>
                  </a:lnTo>
                  <a:lnTo>
                    <a:pt x="183" y="1421"/>
                  </a:lnTo>
                  <a:lnTo>
                    <a:pt x="183" y="1423"/>
                  </a:lnTo>
                  <a:lnTo>
                    <a:pt x="183" y="1426"/>
                  </a:lnTo>
                  <a:lnTo>
                    <a:pt x="183" y="1426"/>
                  </a:lnTo>
                  <a:lnTo>
                    <a:pt x="183" y="1426"/>
                  </a:lnTo>
                  <a:lnTo>
                    <a:pt x="178" y="1431"/>
                  </a:lnTo>
                  <a:lnTo>
                    <a:pt x="175" y="1431"/>
                  </a:lnTo>
                  <a:lnTo>
                    <a:pt x="170" y="1435"/>
                  </a:lnTo>
                  <a:lnTo>
                    <a:pt x="168" y="1440"/>
                  </a:lnTo>
                  <a:lnTo>
                    <a:pt x="166" y="1440"/>
                  </a:lnTo>
                  <a:lnTo>
                    <a:pt x="166" y="1440"/>
                  </a:lnTo>
                  <a:lnTo>
                    <a:pt x="163" y="1440"/>
                  </a:lnTo>
                  <a:lnTo>
                    <a:pt x="158" y="1443"/>
                  </a:lnTo>
                  <a:lnTo>
                    <a:pt x="151" y="1448"/>
                  </a:lnTo>
                  <a:lnTo>
                    <a:pt x="151" y="1450"/>
                  </a:lnTo>
                  <a:lnTo>
                    <a:pt x="149" y="1450"/>
                  </a:lnTo>
                  <a:lnTo>
                    <a:pt x="144" y="1450"/>
                  </a:lnTo>
                  <a:lnTo>
                    <a:pt x="141" y="1452"/>
                  </a:lnTo>
                  <a:lnTo>
                    <a:pt x="139" y="1450"/>
                  </a:lnTo>
                  <a:lnTo>
                    <a:pt x="136" y="1452"/>
                  </a:lnTo>
                  <a:lnTo>
                    <a:pt x="129" y="1455"/>
                  </a:lnTo>
                  <a:lnTo>
                    <a:pt x="127" y="1455"/>
                  </a:lnTo>
                  <a:lnTo>
                    <a:pt x="127" y="1455"/>
                  </a:lnTo>
                  <a:lnTo>
                    <a:pt x="127" y="1457"/>
                  </a:lnTo>
                  <a:lnTo>
                    <a:pt x="127" y="1457"/>
                  </a:lnTo>
                  <a:lnTo>
                    <a:pt x="127" y="1460"/>
                  </a:lnTo>
                  <a:lnTo>
                    <a:pt x="127" y="1460"/>
                  </a:lnTo>
                  <a:lnTo>
                    <a:pt x="127" y="1460"/>
                  </a:lnTo>
                  <a:lnTo>
                    <a:pt x="127" y="1460"/>
                  </a:lnTo>
                  <a:lnTo>
                    <a:pt x="127" y="1460"/>
                  </a:lnTo>
                  <a:lnTo>
                    <a:pt x="127" y="1460"/>
                  </a:lnTo>
                  <a:lnTo>
                    <a:pt x="127" y="1460"/>
                  </a:lnTo>
                  <a:lnTo>
                    <a:pt x="127" y="1460"/>
                  </a:lnTo>
                  <a:lnTo>
                    <a:pt x="134" y="1457"/>
                  </a:lnTo>
                  <a:lnTo>
                    <a:pt x="136" y="1455"/>
                  </a:lnTo>
                  <a:lnTo>
                    <a:pt x="141" y="1452"/>
                  </a:lnTo>
                  <a:lnTo>
                    <a:pt x="144" y="1452"/>
                  </a:lnTo>
                  <a:lnTo>
                    <a:pt x="136" y="1457"/>
                  </a:lnTo>
                  <a:lnTo>
                    <a:pt x="134" y="1457"/>
                  </a:lnTo>
                  <a:lnTo>
                    <a:pt x="129" y="1460"/>
                  </a:lnTo>
                  <a:lnTo>
                    <a:pt x="124" y="1462"/>
                  </a:lnTo>
                  <a:lnTo>
                    <a:pt x="122" y="1462"/>
                  </a:lnTo>
                  <a:lnTo>
                    <a:pt x="119" y="1465"/>
                  </a:lnTo>
                  <a:lnTo>
                    <a:pt x="114" y="1467"/>
                  </a:lnTo>
                  <a:lnTo>
                    <a:pt x="110" y="1470"/>
                  </a:lnTo>
                  <a:lnTo>
                    <a:pt x="107" y="1470"/>
                  </a:lnTo>
                  <a:lnTo>
                    <a:pt x="110" y="1470"/>
                  </a:lnTo>
                  <a:lnTo>
                    <a:pt x="112" y="1467"/>
                  </a:lnTo>
                  <a:lnTo>
                    <a:pt x="117" y="1465"/>
                  </a:lnTo>
                  <a:lnTo>
                    <a:pt x="122" y="1462"/>
                  </a:lnTo>
                  <a:lnTo>
                    <a:pt x="124" y="1462"/>
                  </a:lnTo>
                  <a:lnTo>
                    <a:pt x="124" y="1460"/>
                  </a:lnTo>
                  <a:lnTo>
                    <a:pt x="124" y="1460"/>
                  </a:lnTo>
                  <a:lnTo>
                    <a:pt x="124" y="1457"/>
                  </a:lnTo>
                  <a:lnTo>
                    <a:pt x="122" y="1457"/>
                  </a:lnTo>
                  <a:lnTo>
                    <a:pt x="122" y="1457"/>
                  </a:lnTo>
                  <a:lnTo>
                    <a:pt x="119" y="1460"/>
                  </a:lnTo>
                  <a:lnTo>
                    <a:pt x="117" y="1460"/>
                  </a:lnTo>
                  <a:lnTo>
                    <a:pt x="117" y="1460"/>
                  </a:lnTo>
                  <a:lnTo>
                    <a:pt x="112" y="1462"/>
                  </a:lnTo>
                  <a:lnTo>
                    <a:pt x="110" y="1462"/>
                  </a:lnTo>
                  <a:lnTo>
                    <a:pt x="107" y="1462"/>
                  </a:lnTo>
                  <a:lnTo>
                    <a:pt x="107" y="1462"/>
                  </a:lnTo>
                  <a:lnTo>
                    <a:pt x="110" y="1462"/>
                  </a:lnTo>
                  <a:lnTo>
                    <a:pt x="112" y="1460"/>
                  </a:lnTo>
                  <a:lnTo>
                    <a:pt x="112" y="1460"/>
                  </a:lnTo>
                  <a:lnTo>
                    <a:pt x="114" y="1460"/>
                  </a:lnTo>
                  <a:lnTo>
                    <a:pt x="114" y="1460"/>
                  </a:lnTo>
                  <a:lnTo>
                    <a:pt x="112" y="1460"/>
                  </a:lnTo>
                  <a:lnTo>
                    <a:pt x="112" y="1460"/>
                  </a:lnTo>
                  <a:lnTo>
                    <a:pt x="110" y="1460"/>
                  </a:lnTo>
                  <a:lnTo>
                    <a:pt x="110" y="1460"/>
                  </a:lnTo>
                  <a:lnTo>
                    <a:pt x="107" y="1460"/>
                  </a:lnTo>
                  <a:lnTo>
                    <a:pt x="107" y="1460"/>
                  </a:lnTo>
                  <a:lnTo>
                    <a:pt x="107" y="1457"/>
                  </a:lnTo>
                  <a:lnTo>
                    <a:pt x="110" y="1455"/>
                  </a:lnTo>
                  <a:lnTo>
                    <a:pt x="110" y="1455"/>
                  </a:lnTo>
                  <a:lnTo>
                    <a:pt x="110" y="1455"/>
                  </a:lnTo>
                  <a:lnTo>
                    <a:pt x="107" y="1455"/>
                  </a:lnTo>
                  <a:lnTo>
                    <a:pt x="107" y="1455"/>
                  </a:lnTo>
                  <a:lnTo>
                    <a:pt x="105" y="1455"/>
                  </a:lnTo>
                  <a:lnTo>
                    <a:pt x="105" y="1455"/>
                  </a:lnTo>
                  <a:lnTo>
                    <a:pt x="105" y="1455"/>
                  </a:lnTo>
                  <a:lnTo>
                    <a:pt x="102" y="1455"/>
                  </a:lnTo>
                  <a:lnTo>
                    <a:pt x="102" y="1457"/>
                  </a:lnTo>
                  <a:lnTo>
                    <a:pt x="100" y="1460"/>
                  </a:lnTo>
                  <a:lnTo>
                    <a:pt x="100" y="1460"/>
                  </a:lnTo>
                  <a:lnTo>
                    <a:pt x="97" y="1460"/>
                  </a:lnTo>
                  <a:lnTo>
                    <a:pt x="97" y="1457"/>
                  </a:lnTo>
                  <a:lnTo>
                    <a:pt x="97" y="1457"/>
                  </a:lnTo>
                  <a:lnTo>
                    <a:pt x="95" y="1455"/>
                  </a:lnTo>
                  <a:lnTo>
                    <a:pt x="95" y="1455"/>
                  </a:lnTo>
                  <a:lnTo>
                    <a:pt x="97" y="1455"/>
                  </a:lnTo>
                  <a:lnTo>
                    <a:pt x="97" y="1452"/>
                  </a:lnTo>
                  <a:lnTo>
                    <a:pt x="95" y="1452"/>
                  </a:lnTo>
                  <a:lnTo>
                    <a:pt x="95" y="1450"/>
                  </a:lnTo>
                  <a:lnTo>
                    <a:pt x="95" y="1450"/>
                  </a:lnTo>
                  <a:lnTo>
                    <a:pt x="95" y="1452"/>
                  </a:lnTo>
                  <a:lnTo>
                    <a:pt x="95" y="1452"/>
                  </a:lnTo>
                  <a:lnTo>
                    <a:pt x="92" y="1450"/>
                  </a:lnTo>
                  <a:lnTo>
                    <a:pt x="92" y="1450"/>
                  </a:lnTo>
                  <a:lnTo>
                    <a:pt x="92" y="1450"/>
                  </a:lnTo>
                  <a:lnTo>
                    <a:pt x="92" y="1450"/>
                  </a:lnTo>
                  <a:lnTo>
                    <a:pt x="92" y="1452"/>
                  </a:lnTo>
                  <a:lnTo>
                    <a:pt x="92" y="1452"/>
                  </a:lnTo>
                  <a:lnTo>
                    <a:pt x="92" y="1452"/>
                  </a:lnTo>
                  <a:lnTo>
                    <a:pt x="95" y="1452"/>
                  </a:lnTo>
                  <a:lnTo>
                    <a:pt x="95" y="1452"/>
                  </a:lnTo>
                  <a:lnTo>
                    <a:pt x="95" y="1452"/>
                  </a:lnTo>
                  <a:lnTo>
                    <a:pt x="95" y="1452"/>
                  </a:lnTo>
                  <a:lnTo>
                    <a:pt x="95" y="1455"/>
                  </a:lnTo>
                  <a:lnTo>
                    <a:pt x="95" y="1455"/>
                  </a:lnTo>
                  <a:lnTo>
                    <a:pt x="95" y="1455"/>
                  </a:lnTo>
                  <a:lnTo>
                    <a:pt x="95" y="1455"/>
                  </a:lnTo>
                  <a:lnTo>
                    <a:pt x="95" y="1455"/>
                  </a:lnTo>
                  <a:lnTo>
                    <a:pt x="95" y="1455"/>
                  </a:lnTo>
                  <a:lnTo>
                    <a:pt x="95" y="1457"/>
                  </a:lnTo>
                  <a:lnTo>
                    <a:pt x="95" y="1457"/>
                  </a:lnTo>
                  <a:lnTo>
                    <a:pt x="95" y="1457"/>
                  </a:lnTo>
                  <a:lnTo>
                    <a:pt x="95" y="1460"/>
                  </a:lnTo>
                  <a:lnTo>
                    <a:pt x="97" y="1460"/>
                  </a:lnTo>
                  <a:lnTo>
                    <a:pt x="92" y="1462"/>
                  </a:lnTo>
                  <a:lnTo>
                    <a:pt x="90" y="1462"/>
                  </a:lnTo>
                  <a:lnTo>
                    <a:pt x="88" y="1465"/>
                  </a:lnTo>
                  <a:lnTo>
                    <a:pt x="90" y="1462"/>
                  </a:lnTo>
                  <a:lnTo>
                    <a:pt x="90" y="1462"/>
                  </a:lnTo>
                  <a:lnTo>
                    <a:pt x="92" y="1462"/>
                  </a:lnTo>
                  <a:lnTo>
                    <a:pt x="92" y="1460"/>
                  </a:lnTo>
                  <a:lnTo>
                    <a:pt x="92" y="1460"/>
                  </a:lnTo>
                  <a:lnTo>
                    <a:pt x="90" y="1460"/>
                  </a:lnTo>
                  <a:lnTo>
                    <a:pt x="88" y="1460"/>
                  </a:lnTo>
                  <a:lnTo>
                    <a:pt x="88" y="1457"/>
                  </a:lnTo>
                  <a:lnTo>
                    <a:pt x="88" y="1457"/>
                  </a:lnTo>
                  <a:lnTo>
                    <a:pt x="88" y="1460"/>
                  </a:lnTo>
                  <a:lnTo>
                    <a:pt x="85" y="1457"/>
                  </a:lnTo>
                  <a:lnTo>
                    <a:pt x="85" y="1457"/>
                  </a:lnTo>
                  <a:lnTo>
                    <a:pt x="85" y="1457"/>
                  </a:lnTo>
                  <a:lnTo>
                    <a:pt x="85" y="1457"/>
                  </a:lnTo>
                  <a:lnTo>
                    <a:pt x="83" y="1457"/>
                  </a:lnTo>
                  <a:lnTo>
                    <a:pt x="83" y="1457"/>
                  </a:lnTo>
                  <a:lnTo>
                    <a:pt x="83" y="1457"/>
                  </a:lnTo>
                  <a:lnTo>
                    <a:pt x="83" y="1455"/>
                  </a:lnTo>
                  <a:lnTo>
                    <a:pt x="83" y="1455"/>
                  </a:lnTo>
                  <a:lnTo>
                    <a:pt x="83" y="1455"/>
                  </a:lnTo>
                  <a:lnTo>
                    <a:pt x="83" y="1455"/>
                  </a:lnTo>
                  <a:lnTo>
                    <a:pt x="83" y="1452"/>
                  </a:lnTo>
                  <a:lnTo>
                    <a:pt x="83" y="1452"/>
                  </a:lnTo>
                  <a:lnTo>
                    <a:pt x="80" y="1452"/>
                  </a:lnTo>
                  <a:lnTo>
                    <a:pt x="80" y="1452"/>
                  </a:lnTo>
                  <a:lnTo>
                    <a:pt x="78" y="1452"/>
                  </a:lnTo>
                  <a:lnTo>
                    <a:pt x="78" y="1452"/>
                  </a:lnTo>
                  <a:lnTo>
                    <a:pt x="78" y="1452"/>
                  </a:lnTo>
                  <a:lnTo>
                    <a:pt x="78" y="1452"/>
                  </a:lnTo>
                  <a:lnTo>
                    <a:pt x="78" y="1452"/>
                  </a:lnTo>
                  <a:lnTo>
                    <a:pt x="78" y="1455"/>
                  </a:lnTo>
                  <a:lnTo>
                    <a:pt x="78" y="1457"/>
                  </a:lnTo>
                  <a:lnTo>
                    <a:pt x="80" y="1460"/>
                  </a:lnTo>
                  <a:lnTo>
                    <a:pt x="80" y="1460"/>
                  </a:lnTo>
                  <a:lnTo>
                    <a:pt x="80" y="1460"/>
                  </a:lnTo>
                  <a:lnTo>
                    <a:pt x="80" y="1462"/>
                  </a:lnTo>
                  <a:lnTo>
                    <a:pt x="80" y="1462"/>
                  </a:lnTo>
                  <a:lnTo>
                    <a:pt x="80" y="1465"/>
                  </a:lnTo>
                  <a:lnTo>
                    <a:pt x="80" y="1465"/>
                  </a:lnTo>
                  <a:lnTo>
                    <a:pt x="80" y="1465"/>
                  </a:lnTo>
                  <a:lnTo>
                    <a:pt x="83" y="1465"/>
                  </a:lnTo>
                  <a:lnTo>
                    <a:pt x="83" y="1465"/>
                  </a:lnTo>
                  <a:lnTo>
                    <a:pt x="85" y="1465"/>
                  </a:lnTo>
                  <a:lnTo>
                    <a:pt x="88" y="1467"/>
                  </a:lnTo>
                  <a:lnTo>
                    <a:pt x="88" y="1467"/>
                  </a:lnTo>
                  <a:lnTo>
                    <a:pt x="88" y="1467"/>
                  </a:lnTo>
                  <a:lnTo>
                    <a:pt x="88" y="1467"/>
                  </a:lnTo>
                  <a:lnTo>
                    <a:pt x="88" y="1470"/>
                  </a:lnTo>
                  <a:lnTo>
                    <a:pt x="85" y="1472"/>
                  </a:lnTo>
                  <a:lnTo>
                    <a:pt x="85" y="1472"/>
                  </a:lnTo>
                  <a:lnTo>
                    <a:pt x="85" y="1472"/>
                  </a:lnTo>
                  <a:lnTo>
                    <a:pt x="85" y="1472"/>
                  </a:lnTo>
                  <a:lnTo>
                    <a:pt x="88" y="1472"/>
                  </a:lnTo>
                  <a:lnTo>
                    <a:pt x="88" y="1472"/>
                  </a:lnTo>
                  <a:lnTo>
                    <a:pt x="90" y="1470"/>
                  </a:lnTo>
                  <a:lnTo>
                    <a:pt x="92" y="1472"/>
                  </a:lnTo>
                  <a:lnTo>
                    <a:pt x="95" y="1472"/>
                  </a:lnTo>
                  <a:lnTo>
                    <a:pt x="95" y="1474"/>
                  </a:lnTo>
                  <a:lnTo>
                    <a:pt x="90" y="1477"/>
                  </a:lnTo>
                  <a:lnTo>
                    <a:pt x="88" y="1477"/>
                  </a:lnTo>
                  <a:lnTo>
                    <a:pt x="85" y="1479"/>
                  </a:lnTo>
                  <a:lnTo>
                    <a:pt x="85" y="1479"/>
                  </a:lnTo>
                  <a:lnTo>
                    <a:pt x="78" y="1484"/>
                  </a:lnTo>
                  <a:lnTo>
                    <a:pt x="75" y="1484"/>
                  </a:lnTo>
                  <a:lnTo>
                    <a:pt x="75" y="1484"/>
                  </a:lnTo>
                  <a:lnTo>
                    <a:pt x="73" y="1482"/>
                  </a:lnTo>
                  <a:lnTo>
                    <a:pt x="73" y="1482"/>
                  </a:lnTo>
                  <a:lnTo>
                    <a:pt x="73" y="1479"/>
                  </a:lnTo>
                  <a:lnTo>
                    <a:pt x="73" y="1477"/>
                  </a:lnTo>
                  <a:lnTo>
                    <a:pt x="73" y="1477"/>
                  </a:lnTo>
                  <a:lnTo>
                    <a:pt x="71" y="1477"/>
                  </a:lnTo>
                  <a:lnTo>
                    <a:pt x="71" y="1477"/>
                  </a:lnTo>
                  <a:lnTo>
                    <a:pt x="71" y="1477"/>
                  </a:lnTo>
                  <a:lnTo>
                    <a:pt x="71" y="1474"/>
                  </a:lnTo>
                  <a:lnTo>
                    <a:pt x="71" y="1474"/>
                  </a:lnTo>
                  <a:lnTo>
                    <a:pt x="71" y="1474"/>
                  </a:lnTo>
                  <a:lnTo>
                    <a:pt x="71" y="1474"/>
                  </a:lnTo>
                  <a:lnTo>
                    <a:pt x="68" y="1474"/>
                  </a:lnTo>
                  <a:lnTo>
                    <a:pt x="68" y="1472"/>
                  </a:lnTo>
                  <a:lnTo>
                    <a:pt x="68" y="1472"/>
                  </a:lnTo>
                  <a:lnTo>
                    <a:pt x="66" y="1472"/>
                  </a:lnTo>
                  <a:lnTo>
                    <a:pt x="66" y="1472"/>
                  </a:lnTo>
                  <a:lnTo>
                    <a:pt x="66" y="1474"/>
                  </a:lnTo>
                  <a:lnTo>
                    <a:pt x="66" y="1474"/>
                  </a:lnTo>
                  <a:lnTo>
                    <a:pt x="66" y="1474"/>
                  </a:lnTo>
                  <a:lnTo>
                    <a:pt x="68" y="1474"/>
                  </a:lnTo>
                  <a:lnTo>
                    <a:pt x="68" y="1477"/>
                  </a:lnTo>
                  <a:lnTo>
                    <a:pt x="68" y="1477"/>
                  </a:lnTo>
                  <a:lnTo>
                    <a:pt x="68" y="1477"/>
                  </a:lnTo>
                  <a:lnTo>
                    <a:pt x="68" y="1477"/>
                  </a:lnTo>
                  <a:lnTo>
                    <a:pt x="66" y="1477"/>
                  </a:lnTo>
                  <a:lnTo>
                    <a:pt x="66" y="1474"/>
                  </a:lnTo>
                  <a:lnTo>
                    <a:pt x="63" y="1477"/>
                  </a:lnTo>
                  <a:lnTo>
                    <a:pt x="66" y="1479"/>
                  </a:lnTo>
                  <a:lnTo>
                    <a:pt x="68" y="1482"/>
                  </a:lnTo>
                  <a:lnTo>
                    <a:pt x="68" y="1484"/>
                  </a:lnTo>
                  <a:lnTo>
                    <a:pt x="68" y="1484"/>
                  </a:lnTo>
                  <a:lnTo>
                    <a:pt x="68" y="1487"/>
                  </a:lnTo>
                  <a:lnTo>
                    <a:pt x="66" y="1487"/>
                  </a:lnTo>
                  <a:lnTo>
                    <a:pt x="68" y="1491"/>
                  </a:lnTo>
                  <a:lnTo>
                    <a:pt x="68" y="1491"/>
                  </a:lnTo>
                  <a:lnTo>
                    <a:pt x="66" y="1494"/>
                  </a:lnTo>
                  <a:lnTo>
                    <a:pt x="63" y="1494"/>
                  </a:lnTo>
                  <a:lnTo>
                    <a:pt x="61" y="1496"/>
                  </a:lnTo>
                  <a:lnTo>
                    <a:pt x="61" y="1499"/>
                  </a:lnTo>
                  <a:lnTo>
                    <a:pt x="58" y="1499"/>
                  </a:lnTo>
                  <a:lnTo>
                    <a:pt x="56" y="1499"/>
                  </a:lnTo>
                  <a:lnTo>
                    <a:pt x="58" y="1496"/>
                  </a:lnTo>
                  <a:lnTo>
                    <a:pt x="58" y="1496"/>
                  </a:lnTo>
                  <a:lnTo>
                    <a:pt x="58" y="1494"/>
                  </a:lnTo>
                  <a:lnTo>
                    <a:pt x="58" y="1491"/>
                  </a:lnTo>
                  <a:lnTo>
                    <a:pt x="58" y="1491"/>
                  </a:lnTo>
                  <a:lnTo>
                    <a:pt x="58" y="1489"/>
                  </a:lnTo>
                  <a:lnTo>
                    <a:pt x="58" y="1489"/>
                  </a:lnTo>
                  <a:lnTo>
                    <a:pt x="58" y="1489"/>
                  </a:lnTo>
                  <a:lnTo>
                    <a:pt x="58" y="1489"/>
                  </a:lnTo>
                  <a:lnTo>
                    <a:pt x="56" y="1491"/>
                  </a:lnTo>
                  <a:lnTo>
                    <a:pt x="56" y="1494"/>
                  </a:lnTo>
                  <a:lnTo>
                    <a:pt x="56" y="1494"/>
                  </a:lnTo>
                  <a:lnTo>
                    <a:pt x="56" y="1496"/>
                  </a:lnTo>
                  <a:lnTo>
                    <a:pt x="56" y="1496"/>
                  </a:lnTo>
                  <a:lnTo>
                    <a:pt x="56" y="1499"/>
                  </a:lnTo>
                  <a:lnTo>
                    <a:pt x="53" y="1499"/>
                  </a:lnTo>
                  <a:lnTo>
                    <a:pt x="51" y="1499"/>
                  </a:lnTo>
                  <a:lnTo>
                    <a:pt x="51" y="1499"/>
                  </a:lnTo>
                  <a:lnTo>
                    <a:pt x="51" y="1499"/>
                  </a:lnTo>
                  <a:lnTo>
                    <a:pt x="53" y="1499"/>
                  </a:lnTo>
                  <a:lnTo>
                    <a:pt x="53" y="1496"/>
                  </a:lnTo>
                  <a:lnTo>
                    <a:pt x="51" y="1496"/>
                  </a:lnTo>
                  <a:lnTo>
                    <a:pt x="53" y="1494"/>
                  </a:lnTo>
                  <a:lnTo>
                    <a:pt x="51" y="1494"/>
                  </a:lnTo>
                  <a:lnTo>
                    <a:pt x="51" y="1494"/>
                  </a:lnTo>
                  <a:lnTo>
                    <a:pt x="51" y="1494"/>
                  </a:lnTo>
                  <a:lnTo>
                    <a:pt x="49" y="1496"/>
                  </a:lnTo>
                  <a:lnTo>
                    <a:pt x="46" y="1496"/>
                  </a:lnTo>
                  <a:lnTo>
                    <a:pt x="44" y="1499"/>
                  </a:lnTo>
                  <a:lnTo>
                    <a:pt x="44" y="1496"/>
                  </a:lnTo>
                  <a:lnTo>
                    <a:pt x="44" y="1496"/>
                  </a:lnTo>
                  <a:lnTo>
                    <a:pt x="41" y="1496"/>
                  </a:lnTo>
                  <a:lnTo>
                    <a:pt x="41" y="1496"/>
                  </a:lnTo>
                  <a:lnTo>
                    <a:pt x="41" y="1496"/>
                  </a:lnTo>
                  <a:lnTo>
                    <a:pt x="41" y="1499"/>
                  </a:lnTo>
                  <a:lnTo>
                    <a:pt x="41" y="1499"/>
                  </a:lnTo>
                  <a:lnTo>
                    <a:pt x="41" y="1499"/>
                  </a:lnTo>
                  <a:lnTo>
                    <a:pt x="39" y="1501"/>
                  </a:lnTo>
                  <a:lnTo>
                    <a:pt x="39" y="1504"/>
                  </a:lnTo>
                  <a:lnTo>
                    <a:pt x="39" y="1504"/>
                  </a:lnTo>
                  <a:lnTo>
                    <a:pt x="39" y="1504"/>
                  </a:lnTo>
                  <a:lnTo>
                    <a:pt x="41" y="1506"/>
                  </a:lnTo>
                  <a:lnTo>
                    <a:pt x="41" y="1506"/>
                  </a:lnTo>
                  <a:lnTo>
                    <a:pt x="44" y="1506"/>
                  </a:lnTo>
                  <a:lnTo>
                    <a:pt x="44" y="1509"/>
                  </a:lnTo>
                  <a:lnTo>
                    <a:pt x="44" y="1509"/>
                  </a:lnTo>
                  <a:lnTo>
                    <a:pt x="44" y="1509"/>
                  </a:lnTo>
                  <a:lnTo>
                    <a:pt x="44" y="1509"/>
                  </a:lnTo>
                  <a:lnTo>
                    <a:pt x="44" y="1509"/>
                  </a:lnTo>
                  <a:lnTo>
                    <a:pt x="44" y="1506"/>
                  </a:lnTo>
                  <a:lnTo>
                    <a:pt x="44" y="1506"/>
                  </a:lnTo>
                  <a:lnTo>
                    <a:pt x="44" y="1506"/>
                  </a:lnTo>
                  <a:lnTo>
                    <a:pt x="46" y="1504"/>
                  </a:lnTo>
                  <a:lnTo>
                    <a:pt x="49" y="1501"/>
                  </a:lnTo>
                  <a:lnTo>
                    <a:pt x="51" y="1501"/>
                  </a:lnTo>
                  <a:lnTo>
                    <a:pt x="51" y="1501"/>
                  </a:lnTo>
                  <a:lnTo>
                    <a:pt x="49" y="1501"/>
                  </a:lnTo>
                  <a:lnTo>
                    <a:pt x="49" y="1501"/>
                  </a:lnTo>
                  <a:lnTo>
                    <a:pt x="51" y="1501"/>
                  </a:lnTo>
                  <a:lnTo>
                    <a:pt x="51" y="1499"/>
                  </a:lnTo>
                  <a:lnTo>
                    <a:pt x="51" y="1501"/>
                  </a:lnTo>
                  <a:lnTo>
                    <a:pt x="51" y="1501"/>
                  </a:lnTo>
                  <a:lnTo>
                    <a:pt x="51" y="1504"/>
                  </a:lnTo>
                  <a:lnTo>
                    <a:pt x="51" y="1506"/>
                  </a:lnTo>
                  <a:lnTo>
                    <a:pt x="51" y="1506"/>
                  </a:lnTo>
                  <a:lnTo>
                    <a:pt x="51" y="1506"/>
                  </a:lnTo>
                  <a:lnTo>
                    <a:pt x="51" y="1506"/>
                  </a:lnTo>
                  <a:lnTo>
                    <a:pt x="51" y="1509"/>
                  </a:lnTo>
                  <a:lnTo>
                    <a:pt x="49" y="1511"/>
                  </a:lnTo>
                  <a:lnTo>
                    <a:pt x="49" y="1511"/>
                  </a:lnTo>
                  <a:lnTo>
                    <a:pt x="49" y="1511"/>
                  </a:lnTo>
                  <a:lnTo>
                    <a:pt x="49" y="1511"/>
                  </a:lnTo>
                  <a:lnTo>
                    <a:pt x="49" y="1509"/>
                  </a:lnTo>
                  <a:lnTo>
                    <a:pt x="46" y="1513"/>
                  </a:lnTo>
                  <a:lnTo>
                    <a:pt x="41" y="1523"/>
                  </a:lnTo>
                  <a:lnTo>
                    <a:pt x="39" y="1523"/>
                  </a:lnTo>
                  <a:lnTo>
                    <a:pt x="36" y="1523"/>
                  </a:lnTo>
                  <a:lnTo>
                    <a:pt x="36" y="1523"/>
                  </a:lnTo>
                  <a:lnTo>
                    <a:pt x="39" y="1523"/>
                  </a:lnTo>
                  <a:lnTo>
                    <a:pt x="36" y="1521"/>
                  </a:lnTo>
                  <a:lnTo>
                    <a:pt x="36" y="1521"/>
                  </a:lnTo>
                  <a:lnTo>
                    <a:pt x="36" y="1518"/>
                  </a:lnTo>
                  <a:lnTo>
                    <a:pt x="34" y="1518"/>
                  </a:lnTo>
                  <a:lnTo>
                    <a:pt x="32" y="1518"/>
                  </a:lnTo>
                  <a:lnTo>
                    <a:pt x="29" y="1521"/>
                  </a:lnTo>
                  <a:lnTo>
                    <a:pt x="29" y="1521"/>
                  </a:lnTo>
                  <a:lnTo>
                    <a:pt x="29" y="1521"/>
                  </a:lnTo>
                  <a:lnTo>
                    <a:pt x="29" y="1521"/>
                  </a:lnTo>
                  <a:lnTo>
                    <a:pt x="29" y="1518"/>
                  </a:lnTo>
                  <a:lnTo>
                    <a:pt x="29" y="1518"/>
                  </a:lnTo>
                  <a:lnTo>
                    <a:pt x="27" y="1518"/>
                  </a:lnTo>
                  <a:lnTo>
                    <a:pt x="24" y="1518"/>
                  </a:lnTo>
                  <a:lnTo>
                    <a:pt x="22" y="1518"/>
                  </a:lnTo>
                  <a:lnTo>
                    <a:pt x="22" y="1521"/>
                  </a:lnTo>
                  <a:lnTo>
                    <a:pt x="22" y="1521"/>
                  </a:lnTo>
                  <a:lnTo>
                    <a:pt x="19" y="1521"/>
                  </a:lnTo>
                  <a:lnTo>
                    <a:pt x="19" y="1521"/>
                  </a:lnTo>
                  <a:lnTo>
                    <a:pt x="19" y="1521"/>
                  </a:lnTo>
                  <a:lnTo>
                    <a:pt x="19" y="1521"/>
                  </a:lnTo>
                  <a:lnTo>
                    <a:pt x="19" y="1521"/>
                  </a:lnTo>
                  <a:lnTo>
                    <a:pt x="19" y="1518"/>
                  </a:lnTo>
                  <a:lnTo>
                    <a:pt x="19" y="1518"/>
                  </a:lnTo>
                  <a:lnTo>
                    <a:pt x="17" y="1518"/>
                  </a:lnTo>
                  <a:lnTo>
                    <a:pt x="17" y="1518"/>
                  </a:lnTo>
                  <a:lnTo>
                    <a:pt x="17" y="1518"/>
                  </a:lnTo>
                  <a:lnTo>
                    <a:pt x="17" y="1521"/>
                  </a:lnTo>
                  <a:lnTo>
                    <a:pt x="19" y="1523"/>
                  </a:lnTo>
                  <a:lnTo>
                    <a:pt x="19" y="1523"/>
                  </a:lnTo>
                  <a:lnTo>
                    <a:pt x="22" y="1523"/>
                  </a:lnTo>
                  <a:lnTo>
                    <a:pt x="24" y="1523"/>
                  </a:lnTo>
                  <a:lnTo>
                    <a:pt x="24" y="1523"/>
                  </a:lnTo>
                  <a:lnTo>
                    <a:pt x="24" y="1523"/>
                  </a:lnTo>
                  <a:lnTo>
                    <a:pt x="27" y="1521"/>
                  </a:lnTo>
                  <a:lnTo>
                    <a:pt x="27" y="1523"/>
                  </a:lnTo>
                  <a:lnTo>
                    <a:pt x="24" y="1526"/>
                  </a:lnTo>
                  <a:lnTo>
                    <a:pt x="27" y="1526"/>
                  </a:lnTo>
                  <a:lnTo>
                    <a:pt x="24" y="1526"/>
                  </a:lnTo>
                  <a:lnTo>
                    <a:pt x="27" y="1528"/>
                  </a:lnTo>
                  <a:lnTo>
                    <a:pt x="29" y="1530"/>
                  </a:lnTo>
                  <a:lnTo>
                    <a:pt x="34" y="1533"/>
                  </a:lnTo>
                  <a:lnTo>
                    <a:pt x="34" y="1533"/>
                  </a:lnTo>
                  <a:lnTo>
                    <a:pt x="34" y="1535"/>
                  </a:lnTo>
                  <a:lnTo>
                    <a:pt x="34" y="1535"/>
                  </a:lnTo>
                  <a:lnTo>
                    <a:pt x="34" y="1538"/>
                  </a:lnTo>
                  <a:lnTo>
                    <a:pt x="32" y="1538"/>
                  </a:lnTo>
                  <a:lnTo>
                    <a:pt x="32" y="1538"/>
                  </a:lnTo>
                  <a:lnTo>
                    <a:pt x="32" y="1540"/>
                  </a:lnTo>
                  <a:lnTo>
                    <a:pt x="32" y="1540"/>
                  </a:lnTo>
                  <a:lnTo>
                    <a:pt x="29" y="1545"/>
                  </a:lnTo>
                  <a:lnTo>
                    <a:pt x="29" y="1548"/>
                  </a:lnTo>
                  <a:lnTo>
                    <a:pt x="29" y="1550"/>
                  </a:lnTo>
                  <a:lnTo>
                    <a:pt x="29" y="1550"/>
                  </a:lnTo>
                  <a:lnTo>
                    <a:pt x="27" y="1552"/>
                  </a:lnTo>
                  <a:lnTo>
                    <a:pt x="24" y="1560"/>
                  </a:lnTo>
                  <a:lnTo>
                    <a:pt x="24" y="1562"/>
                  </a:lnTo>
                  <a:lnTo>
                    <a:pt x="24" y="1562"/>
                  </a:lnTo>
                  <a:lnTo>
                    <a:pt x="19" y="1565"/>
                  </a:lnTo>
                  <a:lnTo>
                    <a:pt x="17" y="1565"/>
                  </a:lnTo>
                  <a:lnTo>
                    <a:pt x="17" y="1567"/>
                  </a:lnTo>
                  <a:lnTo>
                    <a:pt x="14" y="1565"/>
                  </a:lnTo>
                  <a:lnTo>
                    <a:pt x="17" y="1565"/>
                  </a:lnTo>
                  <a:lnTo>
                    <a:pt x="19" y="1562"/>
                  </a:lnTo>
                  <a:lnTo>
                    <a:pt x="17" y="1562"/>
                  </a:lnTo>
                  <a:lnTo>
                    <a:pt x="17" y="1562"/>
                  </a:lnTo>
                  <a:lnTo>
                    <a:pt x="17" y="1562"/>
                  </a:lnTo>
                  <a:lnTo>
                    <a:pt x="17" y="1562"/>
                  </a:lnTo>
                  <a:lnTo>
                    <a:pt x="19" y="1562"/>
                  </a:lnTo>
                  <a:lnTo>
                    <a:pt x="19" y="1562"/>
                  </a:lnTo>
                  <a:lnTo>
                    <a:pt x="19" y="1562"/>
                  </a:lnTo>
                  <a:lnTo>
                    <a:pt x="22" y="1560"/>
                  </a:lnTo>
                  <a:lnTo>
                    <a:pt x="22" y="1560"/>
                  </a:lnTo>
                  <a:lnTo>
                    <a:pt x="19" y="1560"/>
                  </a:lnTo>
                  <a:lnTo>
                    <a:pt x="19" y="1560"/>
                  </a:lnTo>
                  <a:lnTo>
                    <a:pt x="19" y="1560"/>
                  </a:lnTo>
                  <a:lnTo>
                    <a:pt x="19" y="1560"/>
                  </a:lnTo>
                  <a:lnTo>
                    <a:pt x="19" y="1560"/>
                  </a:lnTo>
                  <a:lnTo>
                    <a:pt x="19" y="1560"/>
                  </a:lnTo>
                  <a:lnTo>
                    <a:pt x="19" y="1557"/>
                  </a:lnTo>
                  <a:lnTo>
                    <a:pt x="19" y="1557"/>
                  </a:lnTo>
                  <a:lnTo>
                    <a:pt x="17" y="1557"/>
                  </a:lnTo>
                  <a:lnTo>
                    <a:pt x="17" y="1560"/>
                  </a:lnTo>
                  <a:lnTo>
                    <a:pt x="14" y="1560"/>
                  </a:lnTo>
                  <a:lnTo>
                    <a:pt x="14" y="1560"/>
                  </a:lnTo>
                  <a:lnTo>
                    <a:pt x="14" y="1560"/>
                  </a:lnTo>
                  <a:lnTo>
                    <a:pt x="14" y="1560"/>
                  </a:lnTo>
                  <a:lnTo>
                    <a:pt x="12" y="1562"/>
                  </a:lnTo>
                  <a:lnTo>
                    <a:pt x="12" y="1560"/>
                  </a:lnTo>
                  <a:lnTo>
                    <a:pt x="12" y="1562"/>
                  </a:lnTo>
                  <a:lnTo>
                    <a:pt x="10" y="1562"/>
                  </a:lnTo>
                  <a:lnTo>
                    <a:pt x="12" y="1565"/>
                  </a:lnTo>
                  <a:lnTo>
                    <a:pt x="12" y="1565"/>
                  </a:lnTo>
                  <a:lnTo>
                    <a:pt x="10" y="1565"/>
                  </a:lnTo>
                  <a:lnTo>
                    <a:pt x="10" y="1565"/>
                  </a:lnTo>
                  <a:lnTo>
                    <a:pt x="10" y="1565"/>
                  </a:lnTo>
                  <a:lnTo>
                    <a:pt x="10" y="1565"/>
                  </a:lnTo>
                  <a:lnTo>
                    <a:pt x="10" y="1562"/>
                  </a:lnTo>
                  <a:lnTo>
                    <a:pt x="7" y="1562"/>
                  </a:lnTo>
                  <a:lnTo>
                    <a:pt x="2" y="1555"/>
                  </a:lnTo>
                  <a:lnTo>
                    <a:pt x="0" y="1552"/>
                  </a:lnTo>
                  <a:lnTo>
                    <a:pt x="0" y="1550"/>
                  </a:lnTo>
                  <a:lnTo>
                    <a:pt x="0" y="1552"/>
                  </a:lnTo>
                  <a:lnTo>
                    <a:pt x="2" y="1555"/>
                  </a:lnTo>
                  <a:lnTo>
                    <a:pt x="2" y="1557"/>
                  </a:lnTo>
                  <a:lnTo>
                    <a:pt x="2" y="1557"/>
                  </a:lnTo>
                  <a:lnTo>
                    <a:pt x="5" y="1560"/>
                  </a:lnTo>
                  <a:lnTo>
                    <a:pt x="5" y="1562"/>
                  </a:lnTo>
                  <a:lnTo>
                    <a:pt x="2" y="1562"/>
                  </a:lnTo>
                  <a:lnTo>
                    <a:pt x="2" y="1562"/>
                  </a:lnTo>
                  <a:lnTo>
                    <a:pt x="2" y="1562"/>
                  </a:lnTo>
                  <a:lnTo>
                    <a:pt x="5" y="1562"/>
                  </a:lnTo>
                  <a:lnTo>
                    <a:pt x="5" y="1562"/>
                  </a:lnTo>
                  <a:lnTo>
                    <a:pt x="7" y="1562"/>
                  </a:lnTo>
                  <a:lnTo>
                    <a:pt x="7" y="1565"/>
                  </a:lnTo>
                  <a:lnTo>
                    <a:pt x="5" y="1565"/>
                  </a:lnTo>
                  <a:lnTo>
                    <a:pt x="5" y="1565"/>
                  </a:lnTo>
                  <a:lnTo>
                    <a:pt x="2" y="1565"/>
                  </a:lnTo>
                  <a:lnTo>
                    <a:pt x="0" y="1565"/>
                  </a:lnTo>
                  <a:lnTo>
                    <a:pt x="0" y="1565"/>
                  </a:lnTo>
                  <a:lnTo>
                    <a:pt x="0" y="1567"/>
                  </a:lnTo>
                  <a:lnTo>
                    <a:pt x="2" y="1567"/>
                  </a:lnTo>
                  <a:lnTo>
                    <a:pt x="5" y="1567"/>
                  </a:lnTo>
                  <a:lnTo>
                    <a:pt x="7" y="1567"/>
                  </a:lnTo>
                  <a:lnTo>
                    <a:pt x="7" y="1567"/>
                  </a:lnTo>
                  <a:lnTo>
                    <a:pt x="10" y="1567"/>
                  </a:lnTo>
                  <a:lnTo>
                    <a:pt x="10" y="1569"/>
                  </a:lnTo>
                  <a:lnTo>
                    <a:pt x="14" y="1569"/>
                  </a:lnTo>
                  <a:lnTo>
                    <a:pt x="14" y="1569"/>
                  </a:lnTo>
                  <a:lnTo>
                    <a:pt x="17" y="1569"/>
                  </a:lnTo>
                  <a:lnTo>
                    <a:pt x="19" y="1567"/>
                  </a:lnTo>
                  <a:lnTo>
                    <a:pt x="22" y="1567"/>
                  </a:lnTo>
                  <a:lnTo>
                    <a:pt x="24" y="1567"/>
                  </a:lnTo>
                  <a:lnTo>
                    <a:pt x="24" y="1567"/>
                  </a:lnTo>
                  <a:lnTo>
                    <a:pt x="22" y="1569"/>
                  </a:lnTo>
                  <a:lnTo>
                    <a:pt x="22" y="1569"/>
                  </a:lnTo>
                  <a:lnTo>
                    <a:pt x="22" y="1569"/>
                  </a:lnTo>
                  <a:lnTo>
                    <a:pt x="22" y="1572"/>
                  </a:lnTo>
                  <a:lnTo>
                    <a:pt x="22" y="1572"/>
                  </a:lnTo>
                  <a:lnTo>
                    <a:pt x="22" y="1574"/>
                  </a:lnTo>
                  <a:lnTo>
                    <a:pt x="22" y="1574"/>
                  </a:lnTo>
                  <a:lnTo>
                    <a:pt x="22" y="1574"/>
                  </a:lnTo>
                  <a:lnTo>
                    <a:pt x="22" y="1577"/>
                  </a:lnTo>
                  <a:lnTo>
                    <a:pt x="22" y="1577"/>
                  </a:lnTo>
                  <a:lnTo>
                    <a:pt x="22" y="1579"/>
                  </a:lnTo>
                  <a:lnTo>
                    <a:pt x="19" y="1579"/>
                  </a:lnTo>
                  <a:lnTo>
                    <a:pt x="19" y="1579"/>
                  </a:lnTo>
                  <a:lnTo>
                    <a:pt x="19" y="1579"/>
                  </a:lnTo>
                  <a:lnTo>
                    <a:pt x="19" y="1579"/>
                  </a:lnTo>
                  <a:lnTo>
                    <a:pt x="19" y="1582"/>
                  </a:lnTo>
                  <a:lnTo>
                    <a:pt x="19" y="1582"/>
                  </a:lnTo>
                  <a:lnTo>
                    <a:pt x="19" y="1582"/>
                  </a:lnTo>
                  <a:lnTo>
                    <a:pt x="19" y="1584"/>
                  </a:lnTo>
                  <a:lnTo>
                    <a:pt x="19" y="1587"/>
                  </a:lnTo>
                  <a:lnTo>
                    <a:pt x="19" y="1587"/>
                  </a:lnTo>
                  <a:lnTo>
                    <a:pt x="14" y="1587"/>
                  </a:lnTo>
                  <a:lnTo>
                    <a:pt x="14" y="1587"/>
                  </a:lnTo>
                  <a:lnTo>
                    <a:pt x="14" y="1589"/>
                  </a:lnTo>
                  <a:lnTo>
                    <a:pt x="14" y="1591"/>
                  </a:lnTo>
                  <a:lnTo>
                    <a:pt x="14" y="1594"/>
                  </a:lnTo>
                  <a:lnTo>
                    <a:pt x="14" y="1594"/>
                  </a:lnTo>
                  <a:lnTo>
                    <a:pt x="14" y="1594"/>
                  </a:lnTo>
                  <a:lnTo>
                    <a:pt x="19" y="1596"/>
                  </a:lnTo>
                  <a:lnTo>
                    <a:pt x="19" y="1596"/>
                  </a:lnTo>
                  <a:lnTo>
                    <a:pt x="19" y="1599"/>
                  </a:lnTo>
                  <a:lnTo>
                    <a:pt x="14" y="1596"/>
                  </a:lnTo>
                  <a:lnTo>
                    <a:pt x="14" y="1596"/>
                  </a:lnTo>
                  <a:lnTo>
                    <a:pt x="14" y="1596"/>
                  </a:lnTo>
                  <a:lnTo>
                    <a:pt x="14" y="1599"/>
                  </a:lnTo>
                  <a:lnTo>
                    <a:pt x="14" y="1599"/>
                  </a:lnTo>
                  <a:lnTo>
                    <a:pt x="14" y="1601"/>
                  </a:lnTo>
                  <a:lnTo>
                    <a:pt x="14" y="1601"/>
                  </a:lnTo>
                  <a:lnTo>
                    <a:pt x="14" y="1601"/>
                  </a:lnTo>
                  <a:lnTo>
                    <a:pt x="17" y="1601"/>
                  </a:lnTo>
                  <a:lnTo>
                    <a:pt x="17" y="1601"/>
                  </a:lnTo>
                  <a:lnTo>
                    <a:pt x="17" y="1604"/>
                  </a:lnTo>
                  <a:lnTo>
                    <a:pt x="19" y="1604"/>
                  </a:lnTo>
                  <a:lnTo>
                    <a:pt x="19" y="1606"/>
                  </a:lnTo>
                  <a:lnTo>
                    <a:pt x="19" y="1608"/>
                  </a:lnTo>
                  <a:lnTo>
                    <a:pt x="22" y="1613"/>
                  </a:lnTo>
                  <a:lnTo>
                    <a:pt x="22" y="1618"/>
                  </a:lnTo>
                  <a:lnTo>
                    <a:pt x="24" y="1623"/>
                  </a:lnTo>
                  <a:lnTo>
                    <a:pt x="24" y="1626"/>
                  </a:lnTo>
                  <a:lnTo>
                    <a:pt x="24" y="1626"/>
                  </a:lnTo>
                  <a:lnTo>
                    <a:pt x="22" y="1626"/>
                  </a:lnTo>
                  <a:lnTo>
                    <a:pt x="22" y="1626"/>
                  </a:lnTo>
                  <a:lnTo>
                    <a:pt x="22" y="1626"/>
                  </a:lnTo>
                  <a:lnTo>
                    <a:pt x="22" y="1626"/>
                  </a:lnTo>
                  <a:lnTo>
                    <a:pt x="19" y="1628"/>
                  </a:lnTo>
                  <a:lnTo>
                    <a:pt x="22" y="1628"/>
                  </a:lnTo>
                  <a:lnTo>
                    <a:pt x="22" y="1628"/>
                  </a:lnTo>
                  <a:lnTo>
                    <a:pt x="22" y="1630"/>
                  </a:lnTo>
                  <a:lnTo>
                    <a:pt x="22" y="1633"/>
                  </a:lnTo>
                  <a:lnTo>
                    <a:pt x="22" y="1633"/>
                  </a:lnTo>
                  <a:lnTo>
                    <a:pt x="22" y="1633"/>
                  </a:lnTo>
                  <a:lnTo>
                    <a:pt x="22" y="1633"/>
                  </a:lnTo>
                  <a:lnTo>
                    <a:pt x="24" y="1633"/>
                  </a:lnTo>
                  <a:lnTo>
                    <a:pt x="24" y="1635"/>
                  </a:lnTo>
                  <a:lnTo>
                    <a:pt x="24" y="1635"/>
                  </a:lnTo>
                  <a:lnTo>
                    <a:pt x="24" y="1635"/>
                  </a:lnTo>
                  <a:lnTo>
                    <a:pt x="24" y="1635"/>
                  </a:lnTo>
                  <a:lnTo>
                    <a:pt x="27" y="1635"/>
                  </a:lnTo>
                  <a:lnTo>
                    <a:pt x="27" y="1638"/>
                  </a:lnTo>
                  <a:lnTo>
                    <a:pt x="27" y="1638"/>
                  </a:lnTo>
                  <a:lnTo>
                    <a:pt x="27" y="1638"/>
                  </a:lnTo>
                  <a:lnTo>
                    <a:pt x="27" y="1640"/>
                  </a:lnTo>
                  <a:lnTo>
                    <a:pt x="27" y="1640"/>
                  </a:lnTo>
                  <a:lnTo>
                    <a:pt x="27" y="1640"/>
                  </a:lnTo>
                  <a:lnTo>
                    <a:pt x="29" y="1638"/>
                  </a:lnTo>
                  <a:lnTo>
                    <a:pt x="29" y="1638"/>
                  </a:lnTo>
                  <a:lnTo>
                    <a:pt x="29" y="1638"/>
                  </a:lnTo>
                  <a:lnTo>
                    <a:pt x="29" y="1638"/>
                  </a:lnTo>
                  <a:lnTo>
                    <a:pt x="29" y="1640"/>
                  </a:lnTo>
                  <a:lnTo>
                    <a:pt x="29" y="1640"/>
                  </a:lnTo>
                  <a:lnTo>
                    <a:pt x="29" y="1640"/>
                  </a:lnTo>
                  <a:lnTo>
                    <a:pt x="27" y="1643"/>
                  </a:lnTo>
                  <a:lnTo>
                    <a:pt x="27" y="1643"/>
                  </a:lnTo>
                  <a:lnTo>
                    <a:pt x="29" y="1645"/>
                  </a:lnTo>
                  <a:lnTo>
                    <a:pt x="29" y="1645"/>
                  </a:lnTo>
                  <a:lnTo>
                    <a:pt x="29" y="1643"/>
                  </a:lnTo>
                  <a:lnTo>
                    <a:pt x="29" y="1643"/>
                  </a:lnTo>
                  <a:lnTo>
                    <a:pt x="32" y="1645"/>
                  </a:lnTo>
                  <a:lnTo>
                    <a:pt x="32" y="1645"/>
                  </a:lnTo>
                  <a:lnTo>
                    <a:pt x="32" y="1645"/>
                  </a:lnTo>
                  <a:lnTo>
                    <a:pt x="29" y="1645"/>
                  </a:lnTo>
                  <a:lnTo>
                    <a:pt x="29" y="1647"/>
                  </a:lnTo>
                  <a:lnTo>
                    <a:pt x="29" y="1647"/>
                  </a:lnTo>
                  <a:lnTo>
                    <a:pt x="32" y="1647"/>
                  </a:lnTo>
                  <a:lnTo>
                    <a:pt x="32" y="1650"/>
                  </a:lnTo>
                  <a:lnTo>
                    <a:pt x="32" y="1652"/>
                  </a:lnTo>
                  <a:lnTo>
                    <a:pt x="32" y="1655"/>
                  </a:lnTo>
                  <a:lnTo>
                    <a:pt x="32" y="1655"/>
                  </a:lnTo>
                  <a:lnTo>
                    <a:pt x="32" y="1657"/>
                  </a:lnTo>
                  <a:lnTo>
                    <a:pt x="32" y="1657"/>
                  </a:lnTo>
                  <a:lnTo>
                    <a:pt x="34" y="1657"/>
                  </a:lnTo>
                  <a:lnTo>
                    <a:pt x="34" y="1657"/>
                  </a:lnTo>
                  <a:lnTo>
                    <a:pt x="34" y="1657"/>
                  </a:lnTo>
                  <a:lnTo>
                    <a:pt x="36" y="1657"/>
                  </a:lnTo>
                  <a:lnTo>
                    <a:pt x="36" y="1657"/>
                  </a:lnTo>
                  <a:lnTo>
                    <a:pt x="39" y="1657"/>
                  </a:lnTo>
                  <a:lnTo>
                    <a:pt x="39" y="1660"/>
                  </a:lnTo>
                  <a:lnTo>
                    <a:pt x="36" y="1660"/>
                  </a:lnTo>
                  <a:lnTo>
                    <a:pt x="36" y="1660"/>
                  </a:lnTo>
                  <a:lnTo>
                    <a:pt x="36" y="1660"/>
                  </a:lnTo>
                  <a:lnTo>
                    <a:pt x="36" y="1662"/>
                  </a:lnTo>
                  <a:lnTo>
                    <a:pt x="34" y="1662"/>
                  </a:lnTo>
                  <a:lnTo>
                    <a:pt x="34" y="1665"/>
                  </a:lnTo>
                  <a:lnTo>
                    <a:pt x="34" y="1665"/>
                  </a:lnTo>
                  <a:lnTo>
                    <a:pt x="36" y="1667"/>
                  </a:lnTo>
                  <a:lnTo>
                    <a:pt x="36" y="1667"/>
                  </a:lnTo>
                  <a:lnTo>
                    <a:pt x="36" y="1667"/>
                  </a:lnTo>
                  <a:lnTo>
                    <a:pt x="36" y="1667"/>
                  </a:lnTo>
                  <a:lnTo>
                    <a:pt x="36" y="1667"/>
                  </a:lnTo>
                  <a:lnTo>
                    <a:pt x="36" y="1667"/>
                  </a:lnTo>
                  <a:lnTo>
                    <a:pt x="39" y="1665"/>
                  </a:lnTo>
                  <a:lnTo>
                    <a:pt x="39" y="1665"/>
                  </a:lnTo>
                  <a:lnTo>
                    <a:pt x="39" y="1665"/>
                  </a:lnTo>
                  <a:lnTo>
                    <a:pt x="41" y="1662"/>
                  </a:lnTo>
                  <a:lnTo>
                    <a:pt x="41" y="1662"/>
                  </a:lnTo>
                  <a:lnTo>
                    <a:pt x="41" y="1660"/>
                  </a:lnTo>
                  <a:lnTo>
                    <a:pt x="41" y="1660"/>
                  </a:lnTo>
                  <a:lnTo>
                    <a:pt x="41" y="1660"/>
                  </a:lnTo>
                  <a:lnTo>
                    <a:pt x="44" y="1662"/>
                  </a:lnTo>
                  <a:lnTo>
                    <a:pt x="44" y="1665"/>
                  </a:lnTo>
                  <a:lnTo>
                    <a:pt x="44" y="1667"/>
                  </a:lnTo>
                </a:path>
              </a:pathLst>
            </a:custGeom>
            <a:noFill/>
            <a:ln w="5">
              <a:solidFill>
                <a:srgbClr val="808285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200" dirty="0"/>
            </a:p>
          </p:txBody>
        </p:sp>
        <p:sp>
          <p:nvSpPr>
            <p:cNvPr id="79" name="Freeform 470">
              <a:extLst>
                <a:ext uri="{FF2B5EF4-FFF2-40B4-BE49-F238E27FC236}">
                  <a16:creationId xmlns:a16="http://schemas.microsoft.com/office/drawing/2014/main" id="{52DCBEC7-D31E-4AF1-B015-0A25319E48C3}"/>
                </a:ext>
              </a:extLst>
            </p:cNvPr>
            <p:cNvSpPr>
              <a:spLocks/>
            </p:cNvSpPr>
            <p:nvPr/>
          </p:nvSpPr>
          <p:spPr bwMode="auto">
            <a:xfrm>
              <a:off x="1555552" y="2794861"/>
              <a:ext cx="850658" cy="2742545"/>
            </a:xfrm>
            <a:custGeom>
              <a:avLst/>
              <a:gdLst>
                <a:gd name="T0" fmla="*/ 529 w 536"/>
                <a:gd name="T1" fmla="*/ 1513 h 1540"/>
                <a:gd name="T2" fmla="*/ 483 w 536"/>
                <a:gd name="T3" fmla="*/ 1443 h 1540"/>
                <a:gd name="T4" fmla="*/ 441 w 536"/>
                <a:gd name="T5" fmla="*/ 1426 h 1540"/>
                <a:gd name="T6" fmla="*/ 390 w 536"/>
                <a:gd name="T7" fmla="*/ 1399 h 1540"/>
                <a:gd name="T8" fmla="*/ 351 w 536"/>
                <a:gd name="T9" fmla="*/ 1374 h 1540"/>
                <a:gd name="T10" fmla="*/ 288 w 536"/>
                <a:gd name="T11" fmla="*/ 1345 h 1540"/>
                <a:gd name="T12" fmla="*/ 273 w 536"/>
                <a:gd name="T13" fmla="*/ 1294 h 1540"/>
                <a:gd name="T14" fmla="*/ 229 w 536"/>
                <a:gd name="T15" fmla="*/ 1240 h 1540"/>
                <a:gd name="T16" fmla="*/ 198 w 536"/>
                <a:gd name="T17" fmla="*/ 1189 h 1540"/>
                <a:gd name="T18" fmla="*/ 193 w 536"/>
                <a:gd name="T19" fmla="*/ 1155 h 1540"/>
                <a:gd name="T20" fmla="*/ 159 w 536"/>
                <a:gd name="T21" fmla="*/ 1096 h 1540"/>
                <a:gd name="T22" fmla="*/ 176 w 536"/>
                <a:gd name="T23" fmla="*/ 1104 h 1540"/>
                <a:gd name="T24" fmla="*/ 178 w 536"/>
                <a:gd name="T25" fmla="*/ 1089 h 1540"/>
                <a:gd name="T26" fmla="*/ 185 w 536"/>
                <a:gd name="T27" fmla="*/ 1057 h 1540"/>
                <a:gd name="T28" fmla="*/ 227 w 536"/>
                <a:gd name="T29" fmla="*/ 1057 h 1540"/>
                <a:gd name="T30" fmla="*/ 210 w 536"/>
                <a:gd name="T31" fmla="*/ 1055 h 1540"/>
                <a:gd name="T32" fmla="*/ 185 w 536"/>
                <a:gd name="T33" fmla="*/ 1055 h 1540"/>
                <a:gd name="T34" fmla="*/ 161 w 536"/>
                <a:gd name="T35" fmla="*/ 1075 h 1540"/>
                <a:gd name="T36" fmla="*/ 124 w 536"/>
                <a:gd name="T37" fmla="*/ 1057 h 1540"/>
                <a:gd name="T38" fmla="*/ 124 w 536"/>
                <a:gd name="T39" fmla="*/ 1038 h 1540"/>
                <a:gd name="T40" fmla="*/ 73 w 536"/>
                <a:gd name="T41" fmla="*/ 962 h 1540"/>
                <a:gd name="T42" fmla="*/ 46 w 536"/>
                <a:gd name="T43" fmla="*/ 882 h 1540"/>
                <a:gd name="T44" fmla="*/ 32 w 536"/>
                <a:gd name="T45" fmla="*/ 821 h 1540"/>
                <a:gd name="T46" fmla="*/ 42 w 536"/>
                <a:gd name="T47" fmla="*/ 782 h 1540"/>
                <a:gd name="T48" fmla="*/ 37 w 536"/>
                <a:gd name="T49" fmla="*/ 702 h 1540"/>
                <a:gd name="T50" fmla="*/ 20 w 536"/>
                <a:gd name="T51" fmla="*/ 633 h 1540"/>
                <a:gd name="T52" fmla="*/ 32 w 536"/>
                <a:gd name="T53" fmla="*/ 572 h 1540"/>
                <a:gd name="T54" fmla="*/ 37 w 536"/>
                <a:gd name="T55" fmla="*/ 550 h 1540"/>
                <a:gd name="T56" fmla="*/ 44 w 536"/>
                <a:gd name="T57" fmla="*/ 507 h 1540"/>
                <a:gd name="T58" fmla="*/ 51 w 536"/>
                <a:gd name="T59" fmla="*/ 448 h 1540"/>
                <a:gd name="T60" fmla="*/ 54 w 536"/>
                <a:gd name="T61" fmla="*/ 390 h 1540"/>
                <a:gd name="T62" fmla="*/ 56 w 536"/>
                <a:gd name="T63" fmla="*/ 358 h 1540"/>
                <a:gd name="T64" fmla="*/ 56 w 536"/>
                <a:gd name="T65" fmla="*/ 343 h 1540"/>
                <a:gd name="T66" fmla="*/ 63 w 536"/>
                <a:gd name="T67" fmla="*/ 295 h 1540"/>
                <a:gd name="T68" fmla="*/ 83 w 536"/>
                <a:gd name="T69" fmla="*/ 290 h 1540"/>
                <a:gd name="T70" fmla="*/ 73 w 536"/>
                <a:gd name="T71" fmla="*/ 280 h 1540"/>
                <a:gd name="T72" fmla="*/ 49 w 536"/>
                <a:gd name="T73" fmla="*/ 277 h 1540"/>
                <a:gd name="T74" fmla="*/ 56 w 536"/>
                <a:gd name="T75" fmla="*/ 263 h 1540"/>
                <a:gd name="T76" fmla="*/ 61 w 536"/>
                <a:gd name="T77" fmla="*/ 236 h 1540"/>
                <a:gd name="T78" fmla="*/ 49 w 536"/>
                <a:gd name="T79" fmla="*/ 224 h 1540"/>
                <a:gd name="T80" fmla="*/ 44 w 536"/>
                <a:gd name="T81" fmla="*/ 214 h 1540"/>
                <a:gd name="T82" fmla="*/ 22 w 536"/>
                <a:gd name="T83" fmla="*/ 134 h 1540"/>
                <a:gd name="T84" fmla="*/ 3 w 536"/>
                <a:gd name="T85" fmla="*/ 70 h 1540"/>
                <a:gd name="T86" fmla="*/ 90 w 536"/>
                <a:gd name="T87" fmla="*/ 92 h 1540"/>
                <a:gd name="T88" fmla="*/ 132 w 536"/>
                <a:gd name="T89" fmla="*/ 104 h 1540"/>
                <a:gd name="T90" fmla="*/ 149 w 536"/>
                <a:gd name="T91" fmla="*/ 119 h 1540"/>
                <a:gd name="T92" fmla="*/ 132 w 536"/>
                <a:gd name="T93" fmla="*/ 136 h 1540"/>
                <a:gd name="T94" fmla="*/ 117 w 536"/>
                <a:gd name="T95" fmla="*/ 163 h 1540"/>
                <a:gd name="T96" fmla="*/ 159 w 536"/>
                <a:gd name="T97" fmla="*/ 126 h 1540"/>
                <a:gd name="T98" fmla="*/ 144 w 536"/>
                <a:gd name="T99" fmla="*/ 146 h 1540"/>
                <a:gd name="T100" fmla="*/ 151 w 536"/>
                <a:gd name="T101" fmla="*/ 182 h 1540"/>
                <a:gd name="T102" fmla="*/ 139 w 536"/>
                <a:gd name="T103" fmla="*/ 190 h 1540"/>
                <a:gd name="T104" fmla="*/ 120 w 536"/>
                <a:gd name="T105" fmla="*/ 195 h 1540"/>
                <a:gd name="T106" fmla="*/ 129 w 536"/>
                <a:gd name="T107" fmla="*/ 199 h 1540"/>
                <a:gd name="T108" fmla="*/ 161 w 536"/>
                <a:gd name="T109" fmla="*/ 182 h 1540"/>
                <a:gd name="T110" fmla="*/ 163 w 536"/>
                <a:gd name="T111" fmla="*/ 143 h 1540"/>
                <a:gd name="T112" fmla="*/ 178 w 536"/>
                <a:gd name="T113" fmla="*/ 107 h 1540"/>
                <a:gd name="T114" fmla="*/ 166 w 536"/>
                <a:gd name="T115" fmla="*/ 102 h 1540"/>
                <a:gd name="T116" fmla="*/ 154 w 536"/>
                <a:gd name="T117" fmla="*/ 65 h 1540"/>
                <a:gd name="T118" fmla="*/ 156 w 536"/>
                <a:gd name="T119" fmla="*/ 58 h 1540"/>
                <a:gd name="T120" fmla="*/ 154 w 536"/>
                <a:gd name="T121" fmla="*/ 26 h 1540"/>
                <a:gd name="T122" fmla="*/ 139 w 536"/>
                <a:gd name="T123" fmla="*/ 4 h 15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536" h="1540">
                  <a:moveTo>
                    <a:pt x="536" y="1540"/>
                  </a:moveTo>
                  <a:lnTo>
                    <a:pt x="534" y="1538"/>
                  </a:lnTo>
                  <a:lnTo>
                    <a:pt x="534" y="1535"/>
                  </a:lnTo>
                  <a:lnTo>
                    <a:pt x="534" y="1535"/>
                  </a:lnTo>
                  <a:lnTo>
                    <a:pt x="534" y="1533"/>
                  </a:lnTo>
                  <a:lnTo>
                    <a:pt x="534" y="1530"/>
                  </a:lnTo>
                  <a:lnTo>
                    <a:pt x="534" y="1530"/>
                  </a:lnTo>
                  <a:lnTo>
                    <a:pt x="534" y="1530"/>
                  </a:lnTo>
                  <a:lnTo>
                    <a:pt x="531" y="1528"/>
                  </a:lnTo>
                  <a:lnTo>
                    <a:pt x="531" y="1525"/>
                  </a:lnTo>
                  <a:lnTo>
                    <a:pt x="531" y="1525"/>
                  </a:lnTo>
                  <a:lnTo>
                    <a:pt x="531" y="1523"/>
                  </a:lnTo>
                  <a:lnTo>
                    <a:pt x="531" y="1521"/>
                  </a:lnTo>
                  <a:lnTo>
                    <a:pt x="529" y="1518"/>
                  </a:lnTo>
                  <a:lnTo>
                    <a:pt x="529" y="1516"/>
                  </a:lnTo>
                  <a:lnTo>
                    <a:pt x="527" y="1516"/>
                  </a:lnTo>
                  <a:lnTo>
                    <a:pt x="527" y="1516"/>
                  </a:lnTo>
                  <a:lnTo>
                    <a:pt x="527" y="1516"/>
                  </a:lnTo>
                  <a:lnTo>
                    <a:pt x="529" y="1516"/>
                  </a:lnTo>
                  <a:lnTo>
                    <a:pt x="529" y="1516"/>
                  </a:lnTo>
                  <a:lnTo>
                    <a:pt x="529" y="1516"/>
                  </a:lnTo>
                  <a:lnTo>
                    <a:pt x="531" y="1518"/>
                  </a:lnTo>
                  <a:lnTo>
                    <a:pt x="531" y="1518"/>
                  </a:lnTo>
                  <a:lnTo>
                    <a:pt x="531" y="1521"/>
                  </a:lnTo>
                  <a:lnTo>
                    <a:pt x="534" y="1521"/>
                  </a:lnTo>
                  <a:lnTo>
                    <a:pt x="534" y="1521"/>
                  </a:lnTo>
                  <a:lnTo>
                    <a:pt x="534" y="1521"/>
                  </a:lnTo>
                  <a:lnTo>
                    <a:pt x="534" y="1521"/>
                  </a:lnTo>
                  <a:lnTo>
                    <a:pt x="534" y="1518"/>
                  </a:lnTo>
                  <a:lnTo>
                    <a:pt x="531" y="1516"/>
                  </a:lnTo>
                  <a:lnTo>
                    <a:pt x="531" y="1516"/>
                  </a:lnTo>
                  <a:lnTo>
                    <a:pt x="529" y="1516"/>
                  </a:lnTo>
                  <a:lnTo>
                    <a:pt x="529" y="1513"/>
                  </a:lnTo>
                  <a:lnTo>
                    <a:pt x="527" y="1513"/>
                  </a:lnTo>
                  <a:lnTo>
                    <a:pt x="527" y="1513"/>
                  </a:lnTo>
                  <a:lnTo>
                    <a:pt x="527" y="1513"/>
                  </a:lnTo>
                  <a:lnTo>
                    <a:pt x="524" y="1516"/>
                  </a:lnTo>
                  <a:lnTo>
                    <a:pt x="524" y="1518"/>
                  </a:lnTo>
                  <a:lnTo>
                    <a:pt x="524" y="1518"/>
                  </a:lnTo>
                  <a:lnTo>
                    <a:pt x="524" y="1518"/>
                  </a:lnTo>
                  <a:lnTo>
                    <a:pt x="524" y="1516"/>
                  </a:lnTo>
                  <a:lnTo>
                    <a:pt x="524" y="1516"/>
                  </a:lnTo>
                  <a:lnTo>
                    <a:pt x="524" y="1511"/>
                  </a:lnTo>
                  <a:lnTo>
                    <a:pt x="524" y="1511"/>
                  </a:lnTo>
                  <a:lnTo>
                    <a:pt x="524" y="1508"/>
                  </a:lnTo>
                  <a:lnTo>
                    <a:pt x="522" y="1506"/>
                  </a:lnTo>
                  <a:lnTo>
                    <a:pt x="522" y="1504"/>
                  </a:lnTo>
                  <a:lnTo>
                    <a:pt x="522" y="1504"/>
                  </a:lnTo>
                  <a:lnTo>
                    <a:pt x="524" y="1504"/>
                  </a:lnTo>
                  <a:lnTo>
                    <a:pt x="524" y="1501"/>
                  </a:lnTo>
                  <a:lnTo>
                    <a:pt x="524" y="1499"/>
                  </a:lnTo>
                  <a:lnTo>
                    <a:pt x="522" y="1491"/>
                  </a:lnTo>
                  <a:lnTo>
                    <a:pt x="522" y="1489"/>
                  </a:lnTo>
                  <a:lnTo>
                    <a:pt x="522" y="1489"/>
                  </a:lnTo>
                  <a:lnTo>
                    <a:pt x="519" y="1484"/>
                  </a:lnTo>
                  <a:lnTo>
                    <a:pt x="517" y="1477"/>
                  </a:lnTo>
                  <a:lnTo>
                    <a:pt x="510" y="1469"/>
                  </a:lnTo>
                  <a:lnTo>
                    <a:pt x="507" y="1462"/>
                  </a:lnTo>
                  <a:lnTo>
                    <a:pt x="502" y="1460"/>
                  </a:lnTo>
                  <a:lnTo>
                    <a:pt x="500" y="1457"/>
                  </a:lnTo>
                  <a:lnTo>
                    <a:pt x="495" y="1455"/>
                  </a:lnTo>
                  <a:lnTo>
                    <a:pt x="495" y="1452"/>
                  </a:lnTo>
                  <a:lnTo>
                    <a:pt x="492" y="1450"/>
                  </a:lnTo>
                  <a:lnTo>
                    <a:pt x="490" y="1450"/>
                  </a:lnTo>
                  <a:lnTo>
                    <a:pt x="488" y="1447"/>
                  </a:lnTo>
                  <a:lnTo>
                    <a:pt x="483" y="1443"/>
                  </a:lnTo>
                  <a:lnTo>
                    <a:pt x="478" y="1440"/>
                  </a:lnTo>
                  <a:lnTo>
                    <a:pt x="475" y="1440"/>
                  </a:lnTo>
                  <a:lnTo>
                    <a:pt x="473" y="1438"/>
                  </a:lnTo>
                  <a:lnTo>
                    <a:pt x="468" y="1433"/>
                  </a:lnTo>
                  <a:lnTo>
                    <a:pt x="463" y="1428"/>
                  </a:lnTo>
                  <a:lnTo>
                    <a:pt x="463" y="1428"/>
                  </a:lnTo>
                  <a:lnTo>
                    <a:pt x="461" y="1428"/>
                  </a:lnTo>
                  <a:lnTo>
                    <a:pt x="458" y="1428"/>
                  </a:lnTo>
                  <a:lnTo>
                    <a:pt x="458" y="1428"/>
                  </a:lnTo>
                  <a:lnTo>
                    <a:pt x="456" y="1426"/>
                  </a:lnTo>
                  <a:lnTo>
                    <a:pt x="456" y="1426"/>
                  </a:lnTo>
                  <a:lnTo>
                    <a:pt x="456" y="1426"/>
                  </a:lnTo>
                  <a:lnTo>
                    <a:pt x="453" y="1428"/>
                  </a:lnTo>
                  <a:lnTo>
                    <a:pt x="453" y="1428"/>
                  </a:lnTo>
                  <a:lnTo>
                    <a:pt x="453" y="1428"/>
                  </a:lnTo>
                  <a:lnTo>
                    <a:pt x="453" y="1430"/>
                  </a:lnTo>
                  <a:lnTo>
                    <a:pt x="453" y="1430"/>
                  </a:lnTo>
                  <a:lnTo>
                    <a:pt x="453" y="1430"/>
                  </a:lnTo>
                  <a:lnTo>
                    <a:pt x="451" y="1433"/>
                  </a:lnTo>
                  <a:lnTo>
                    <a:pt x="451" y="1433"/>
                  </a:lnTo>
                  <a:lnTo>
                    <a:pt x="451" y="1433"/>
                  </a:lnTo>
                  <a:lnTo>
                    <a:pt x="449" y="1430"/>
                  </a:lnTo>
                  <a:lnTo>
                    <a:pt x="449" y="1430"/>
                  </a:lnTo>
                  <a:lnTo>
                    <a:pt x="449" y="1430"/>
                  </a:lnTo>
                  <a:lnTo>
                    <a:pt x="449" y="1430"/>
                  </a:lnTo>
                  <a:lnTo>
                    <a:pt x="446" y="1430"/>
                  </a:lnTo>
                  <a:lnTo>
                    <a:pt x="446" y="1430"/>
                  </a:lnTo>
                  <a:lnTo>
                    <a:pt x="446" y="1430"/>
                  </a:lnTo>
                  <a:lnTo>
                    <a:pt x="444" y="1430"/>
                  </a:lnTo>
                  <a:lnTo>
                    <a:pt x="444" y="1430"/>
                  </a:lnTo>
                  <a:lnTo>
                    <a:pt x="444" y="1430"/>
                  </a:lnTo>
                  <a:lnTo>
                    <a:pt x="441" y="1428"/>
                  </a:lnTo>
                  <a:lnTo>
                    <a:pt x="441" y="1426"/>
                  </a:lnTo>
                  <a:lnTo>
                    <a:pt x="444" y="1426"/>
                  </a:lnTo>
                  <a:lnTo>
                    <a:pt x="444" y="1423"/>
                  </a:lnTo>
                  <a:lnTo>
                    <a:pt x="444" y="1421"/>
                  </a:lnTo>
                  <a:lnTo>
                    <a:pt x="444" y="1421"/>
                  </a:lnTo>
                  <a:lnTo>
                    <a:pt x="444" y="1418"/>
                  </a:lnTo>
                  <a:lnTo>
                    <a:pt x="441" y="1416"/>
                  </a:lnTo>
                  <a:lnTo>
                    <a:pt x="441" y="1411"/>
                  </a:lnTo>
                  <a:lnTo>
                    <a:pt x="439" y="1406"/>
                  </a:lnTo>
                  <a:lnTo>
                    <a:pt x="436" y="1406"/>
                  </a:lnTo>
                  <a:lnTo>
                    <a:pt x="434" y="1404"/>
                  </a:lnTo>
                  <a:lnTo>
                    <a:pt x="432" y="1404"/>
                  </a:lnTo>
                  <a:lnTo>
                    <a:pt x="432" y="1404"/>
                  </a:lnTo>
                  <a:lnTo>
                    <a:pt x="429" y="1404"/>
                  </a:lnTo>
                  <a:lnTo>
                    <a:pt x="429" y="1404"/>
                  </a:lnTo>
                  <a:lnTo>
                    <a:pt x="429" y="1404"/>
                  </a:lnTo>
                  <a:lnTo>
                    <a:pt x="427" y="1404"/>
                  </a:lnTo>
                  <a:lnTo>
                    <a:pt x="422" y="1404"/>
                  </a:lnTo>
                  <a:lnTo>
                    <a:pt x="417" y="1406"/>
                  </a:lnTo>
                  <a:lnTo>
                    <a:pt x="417" y="1406"/>
                  </a:lnTo>
                  <a:lnTo>
                    <a:pt x="414" y="1406"/>
                  </a:lnTo>
                  <a:lnTo>
                    <a:pt x="414" y="1406"/>
                  </a:lnTo>
                  <a:lnTo>
                    <a:pt x="412" y="1404"/>
                  </a:lnTo>
                  <a:lnTo>
                    <a:pt x="407" y="1404"/>
                  </a:lnTo>
                  <a:lnTo>
                    <a:pt x="402" y="1401"/>
                  </a:lnTo>
                  <a:lnTo>
                    <a:pt x="400" y="1401"/>
                  </a:lnTo>
                  <a:lnTo>
                    <a:pt x="395" y="1399"/>
                  </a:lnTo>
                  <a:lnTo>
                    <a:pt x="393" y="1399"/>
                  </a:lnTo>
                  <a:lnTo>
                    <a:pt x="393" y="1399"/>
                  </a:lnTo>
                  <a:lnTo>
                    <a:pt x="393" y="1399"/>
                  </a:lnTo>
                  <a:lnTo>
                    <a:pt x="393" y="1399"/>
                  </a:lnTo>
                  <a:lnTo>
                    <a:pt x="395" y="1399"/>
                  </a:lnTo>
                  <a:lnTo>
                    <a:pt x="393" y="1399"/>
                  </a:lnTo>
                  <a:lnTo>
                    <a:pt x="390" y="1399"/>
                  </a:lnTo>
                  <a:lnTo>
                    <a:pt x="388" y="1394"/>
                  </a:lnTo>
                  <a:lnTo>
                    <a:pt x="388" y="1394"/>
                  </a:lnTo>
                  <a:lnTo>
                    <a:pt x="385" y="1394"/>
                  </a:lnTo>
                  <a:lnTo>
                    <a:pt x="385" y="1394"/>
                  </a:lnTo>
                  <a:lnTo>
                    <a:pt x="385" y="1394"/>
                  </a:lnTo>
                  <a:lnTo>
                    <a:pt x="385" y="1391"/>
                  </a:lnTo>
                  <a:lnTo>
                    <a:pt x="385" y="1391"/>
                  </a:lnTo>
                  <a:lnTo>
                    <a:pt x="385" y="1391"/>
                  </a:lnTo>
                  <a:lnTo>
                    <a:pt x="383" y="1389"/>
                  </a:lnTo>
                  <a:lnTo>
                    <a:pt x="383" y="1389"/>
                  </a:lnTo>
                  <a:lnTo>
                    <a:pt x="385" y="1387"/>
                  </a:lnTo>
                  <a:lnTo>
                    <a:pt x="383" y="1387"/>
                  </a:lnTo>
                  <a:lnTo>
                    <a:pt x="383" y="1387"/>
                  </a:lnTo>
                  <a:lnTo>
                    <a:pt x="383" y="1387"/>
                  </a:lnTo>
                  <a:lnTo>
                    <a:pt x="383" y="1384"/>
                  </a:lnTo>
                  <a:lnTo>
                    <a:pt x="383" y="1384"/>
                  </a:lnTo>
                  <a:lnTo>
                    <a:pt x="380" y="1384"/>
                  </a:lnTo>
                  <a:lnTo>
                    <a:pt x="380" y="1384"/>
                  </a:lnTo>
                  <a:lnTo>
                    <a:pt x="378" y="1384"/>
                  </a:lnTo>
                  <a:lnTo>
                    <a:pt x="373" y="1379"/>
                  </a:lnTo>
                  <a:lnTo>
                    <a:pt x="371" y="1377"/>
                  </a:lnTo>
                  <a:lnTo>
                    <a:pt x="368" y="1374"/>
                  </a:lnTo>
                  <a:lnTo>
                    <a:pt x="363" y="1374"/>
                  </a:lnTo>
                  <a:lnTo>
                    <a:pt x="361" y="1372"/>
                  </a:lnTo>
                  <a:lnTo>
                    <a:pt x="361" y="1372"/>
                  </a:lnTo>
                  <a:lnTo>
                    <a:pt x="361" y="1372"/>
                  </a:lnTo>
                  <a:lnTo>
                    <a:pt x="358" y="1372"/>
                  </a:lnTo>
                  <a:lnTo>
                    <a:pt x="356" y="1372"/>
                  </a:lnTo>
                  <a:lnTo>
                    <a:pt x="354" y="1372"/>
                  </a:lnTo>
                  <a:lnTo>
                    <a:pt x="354" y="1372"/>
                  </a:lnTo>
                  <a:lnTo>
                    <a:pt x="351" y="1374"/>
                  </a:lnTo>
                  <a:lnTo>
                    <a:pt x="351" y="1374"/>
                  </a:lnTo>
                  <a:lnTo>
                    <a:pt x="351" y="1374"/>
                  </a:lnTo>
                  <a:lnTo>
                    <a:pt x="349" y="1374"/>
                  </a:lnTo>
                  <a:lnTo>
                    <a:pt x="346" y="1372"/>
                  </a:lnTo>
                  <a:lnTo>
                    <a:pt x="346" y="1372"/>
                  </a:lnTo>
                  <a:lnTo>
                    <a:pt x="344" y="1372"/>
                  </a:lnTo>
                  <a:lnTo>
                    <a:pt x="344" y="1372"/>
                  </a:lnTo>
                  <a:lnTo>
                    <a:pt x="341" y="1372"/>
                  </a:lnTo>
                  <a:lnTo>
                    <a:pt x="341" y="1372"/>
                  </a:lnTo>
                  <a:lnTo>
                    <a:pt x="334" y="1369"/>
                  </a:lnTo>
                  <a:lnTo>
                    <a:pt x="334" y="1369"/>
                  </a:lnTo>
                  <a:lnTo>
                    <a:pt x="329" y="1367"/>
                  </a:lnTo>
                  <a:lnTo>
                    <a:pt x="324" y="1369"/>
                  </a:lnTo>
                  <a:lnTo>
                    <a:pt x="322" y="1367"/>
                  </a:lnTo>
                  <a:lnTo>
                    <a:pt x="319" y="1367"/>
                  </a:lnTo>
                  <a:lnTo>
                    <a:pt x="312" y="1367"/>
                  </a:lnTo>
                  <a:lnTo>
                    <a:pt x="310" y="1367"/>
                  </a:lnTo>
                  <a:lnTo>
                    <a:pt x="302" y="1369"/>
                  </a:lnTo>
                  <a:lnTo>
                    <a:pt x="300" y="1369"/>
                  </a:lnTo>
                  <a:lnTo>
                    <a:pt x="297" y="1365"/>
                  </a:lnTo>
                  <a:lnTo>
                    <a:pt x="295" y="1362"/>
                  </a:lnTo>
                  <a:lnTo>
                    <a:pt x="293" y="1360"/>
                  </a:lnTo>
                  <a:lnTo>
                    <a:pt x="290" y="1360"/>
                  </a:lnTo>
                  <a:lnTo>
                    <a:pt x="290" y="1360"/>
                  </a:lnTo>
                  <a:lnTo>
                    <a:pt x="288" y="1360"/>
                  </a:lnTo>
                  <a:lnTo>
                    <a:pt x="285" y="1360"/>
                  </a:lnTo>
                  <a:lnTo>
                    <a:pt x="285" y="1357"/>
                  </a:lnTo>
                  <a:lnTo>
                    <a:pt x="288" y="1357"/>
                  </a:lnTo>
                  <a:lnTo>
                    <a:pt x="288" y="1355"/>
                  </a:lnTo>
                  <a:lnTo>
                    <a:pt x="288" y="1352"/>
                  </a:lnTo>
                  <a:lnTo>
                    <a:pt x="288" y="1350"/>
                  </a:lnTo>
                  <a:lnTo>
                    <a:pt x="288" y="1350"/>
                  </a:lnTo>
                  <a:lnTo>
                    <a:pt x="290" y="1348"/>
                  </a:lnTo>
                  <a:lnTo>
                    <a:pt x="288" y="1345"/>
                  </a:lnTo>
                  <a:lnTo>
                    <a:pt x="288" y="1345"/>
                  </a:lnTo>
                  <a:lnTo>
                    <a:pt x="288" y="1343"/>
                  </a:lnTo>
                  <a:lnTo>
                    <a:pt x="288" y="1340"/>
                  </a:lnTo>
                  <a:lnTo>
                    <a:pt x="288" y="1338"/>
                  </a:lnTo>
                  <a:lnTo>
                    <a:pt x="288" y="1335"/>
                  </a:lnTo>
                  <a:lnTo>
                    <a:pt x="288" y="1335"/>
                  </a:lnTo>
                  <a:lnTo>
                    <a:pt x="288" y="1333"/>
                  </a:lnTo>
                  <a:lnTo>
                    <a:pt x="288" y="1333"/>
                  </a:lnTo>
                  <a:lnTo>
                    <a:pt x="288" y="1333"/>
                  </a:lnTo>
                  <a:lnTo>
                    <a:pt x="285" y="1330"/>
                  </a:lnTo>
                  <a:lnTo>
                    <a:pt x="285" y="1330"/>
                  </a:lnTo>
                  <a:lnTo>
                    <a:pt x="285" y="1328"/>
                  </a:lnTo>
                  <a:lnTo>
                    <a:pt x="288" y="1323"/>
                  </a:lnTo>
                  <a:lnTo>
                    <a:pt x="288" y="1321"/>
                  </a:lnTo>
                  <a:lnTo>
                    <a:pt x="288" y="1316"/>
                  </a:lnTo>
                  <a:lnTo>
                    <a:pt x="288" y="1313"/>
                  </a:lnTo>
                  <a:lnTo>
                    <a:pt x="288" y="1311"/>
                  </a:lnTo>
                  <a:lnTo>
                    <a:pt x="285" y="1311"/>
                  </a:lnTo>
                  <a:lnTo>
                    <a:pt x="285" y="1311"/>
                  </a:lnTo>
                  <a:lnTo>
                    <a:pt x="285" y="1309"/>
                  </a:lnTo>
                  <a:lnTo>
                    <a:pt x="283" y="1309"/>
                  </a:lnTo>
                  <a:lnTo>
                    <a:pt x="283" y="1309"/>
                  </a:lnTo>
                  <a:lnTo>
                    <a:pt x="280" y="1309"/>
                  </a:lnTo>
                  <a:lnTo>
                    <a:pt x="280" y="1309"/>
                  </a:lnTo>
                  <a:lnTo>
                    <a:pt x="278" y="1309"/>
                  </a:lnTo>
                  <a:lnTo>
                    <a:pt x="278" y="1309"/>
                  </a:lnTo>
                  <a:lnTo>
                    <a:pt x="276" y="1306"/>
                  </a:lnTo>
                  <a:lnTo>
                    <a:pt x="273" y="1306"/>
                  </a:lnTo>
                  <a:lnTo>
                    <a:pt x="271" y="1304"/>
                  </a:lnTo>
                  <a:lnTo>
                    <a:pt x="271" y="1304"/>
                  </a:lnTo>
                  <a:lnTo>
                    <a:pt x="271" y="1301"/>
                  </a:lnTo>
                  <a:lnTo>
                    <a:pt x="271" y="1299"/>
                  </a:lnTo>
                  <a:lnTo>
                    <a:pt x="271" y="1291"/>
                  </a:lnTo>
                  <a:lnTo>
                    <a:pt x="273" y="1294"/>
                  </a:lnTo>
                  <a:lnTo>
                    <a:pt x="271" y="1294"/>
                  </a:lnTo>
                  <a:lnTo>
                    <a:pt x="273" y="1296"/>
                  </a:lnTo>
                  <a:lnTo>
                    <a:pt x="273" y="1294"/>
                  </a:lnTo>
                  <a:lnTo>
                    <a:pt x="273" y="1294"/>
                  </a:lnTo>
                  <a:lnTo>
                    <a:pt x="273" y="1294"/>
                  </a:lnTo>
                  <a:lnTo>
                    <a:pt x="273" y="1291"/>
                  </a:lnTo>
                  <a:lnTo>
                    <a:pt x="271" y="1289"/>
                  </a:lnTo>
                  <a:lnTo>
                    <a:pt x="271" y="1289"/>
                  </a:lnTo>
                  <a:lnTo>
                    <a:pt x="271" y="1287"/>
                  </a:lnTo>
                  <a:lnTo>
                    <a:pt x="271" y="1287"/>
                  </a:lnTo>
                  <a:lnTo>
                    <a:pt x="268" y="1284"/>
                  </a:lnTo>
                  <a:lnTo>
                    <a:pt x="263" y="1284"/>
                  </a:lnTo>
                  <a:lnTo>
                    <a:pt x="261" y="1282"/>
                  </a:lnTo>
                  <a:lnTo>
                    <a:pt x="258" y="1282"/>
                  </a:lnTo>
                  <a:lnTo>
                    <a:pt x="256" y="1279"/>
                  </a:lnTo>
                  <a:lnTo>
                    <a:pt x="254" y="1274"/>
                  </a:lnTo>
                  <a:lnTo>
                    <a:pt x="254" y="1272"/>
                  </a:lnTo>
                  <a:lnTo>
                    <a:pt x="251" y="1270"/>
                  </a:lnTo>
                  <a:lnTo>
                    <a:pt x="249" y="1270"/>
                  </a:lnTo>
                  <a:lnTo>
                    <a:pt x="244" y="1267"/>
                  </a:lnTo>
                  <a:lnTo>
                    <a:pt x="244" y="1267"/>
                  </a:lnTo>
                  <a:lnTo>
                    <a:pt x="239" y="1260"/>
                  </a:lnTo>
                  <a:lnTo>
                    <a:pt x="239" y="1257"/>
                  </a:lnTo>
                  <a:lnTo>
                    <a:pt x="239" y="1255"/>
                  </a:lnTo>
                  <a:lnTo>
                    <a:pt x="237" y="1255"/>
                  </a:lnTo>
                  <a:lnTo>
                    <a:pt x="234" y="1252"/>
                  </a:lnTo>
                  <a:lnTo>
                    <a:pt x="234" y="1250"/>
                  </a:lnTo>
                  <a:lnTo>
                    <a:pt x="232" y="1248"/>
                  </a:lnTo>
                  <a:lnTo>
                    <a:pt x="229" y="1248"/>
                  </a:lnTo>
                  <a:lnTo>
                    <a:pt x="229" y="1245"/>
                  </a:lnTo>
                  <a:lnTo>
                    <a:pt x="229" y="1243"/>
                  </a:lnTo>
                  <a:lnTo>
                    <a:pt x="229" y="1243"/>
                  </a:lnTo>
                  <a:lnTo>
                    <a:pt x="229" y="1240"/>
                  </a:lnTo>
                  <a:lnTo>
                    <a:pt x="227" y="1238"/>
                  </a:lnTo>
                  <a:lnTo>
                    <a:pt x="227" y="1238"/>
                  </a:lnTo>
                  <a:lnTo>
                    <a:pt x="224" y="1235"/>
                  </a:lnTo>
                  <a:lnTo>
                    <a:pt x="224" y="1235"/>
                  </a:lnTo>
                  <a:lnTo>
                    <a:pt x="222" y="1235"/>
                  </a:lnTo>
                  <a:lnTo>
                    <a:pt x="222" y="1235"/>
                  </a:lnTo>
                  <a:lnTo>
                    <a:pt x="219" y="1233"/>
                  </a:lnTo>
                  <a:lnTo>
                    <a:pt x="219" y="1231"/>
                  </a:lnTo>
                  <a:lnTo>
                    <a:pt x="217" y="1223"/>
                  </a:lnTo>
                  <a:lnTo>
                    <a:pt x="215" y="1223"/>
                  </a:lnTo>
                  <a:lnTo>
                    <a:pt x="207" y="1218"/>
                  </a:lnTo>
                  <a:lnTo>
                    <a:pt x="205" y="1216"/>
                  </a:lnTo>
                  <a:lnTo>
                    <a:pt x="205" y="1216"/>
                  </a:lnTo>
                  <a:lnTo>
                    <a:pt x="202" y="1216"/>
                  </a:lnTo>
                  <a:lnTo>
                    <a:pt x="202" y="1213"/>
                  </a:lnTo>
                  <a:lnTo>
                    <a:pt x="202" y="1213"/>
                  </a:lnTo>
                  <a:lnTo>
                    <a:pt x="202" y="1213"/>
                  </a:lnTo>
                  <a:lnTo>
                    <a:pt x="202" y="1213"/>
                  </a:lnTo>
                  <a:lnTo>
                    <a:pt x="200" y="1211"/>
                  </a:lnTo>
                  <a:lnTo>
                    <a:pt x="200" y="1211"/>
                  </a:lnTo>
                  <a:lnTo>
                    <a:pt x="200" y="1211"/>
                  </a:lnTo>
                  <a:lnTo>
                    <a:pt x="200" y="1211"/>
                  </a:lnTo>
                  <a:lnTo>
                    <a:pt x="200" y="1209"/>
                  </a:lnTo>
                  <a:lnTo>
                    <a:pt x="200" y="1206"/>
                  </a:lnTo>
                  <a:lnTo>
                    <a:pt x="200" y="1206"/>
                  </a:lnTo>
                  <a:lnTo>
                    <a:pt x="198" y="1201"/>
                  </a:lnTo>
                  <a:lnTo>
                    <a:pt x="198" y="1199"/>
                  </a:lnTo>
                  <a:lnTo>
                    <a:pt x="195" y="1194"/>
                  </a:lnTo>
                  <a:lnTo>
                    <a:pt x="195" y="1192"/>
                  </a:lnTo>
                  <a:lnTo>
                    <a:pt x="195" y="1192"/>
                  </a:lnTo>
                  <a:lnTo>
                    <a:pt x="198" y="1192"/>
                  </a:lnTo>
                  <a:lnTo>
                    <a:pt x="198" y="1192"/>
                  </a:lnTo>
                  <a:lnTo>
                    <a:pt x="198" y="1189"/>
                  </a:lnTo>
                  <a:lnTo>
                    <a:pt x="198" y="1189"/>
                  </a:lnTo>
                  <a:lnTo>
                    <a:pt x="195" y="1189"/>
                  </a:lnTo>
                  <a:lnTo>
                    <a:pt x="195" y="1189"/>
                  </a:lnTo>
                  <a:lnTo>
                    <a:pt x="195" y="1187"/>
                  </a:lnTo>
                  <a:lnTo>
                    <a:pt x="195" y="1184"/>
                  </a:lnTo>
                  <a:lnTo>
                    <a:pt x="195" y="1182"/>
                  </a:lnTo>
                  <a:lnTo>
                    <a:pt x="198" y="1182"/>
                  </a:lnTo>
                  <a:lnTo>
                    <a:pt x="198" y="1182"/>
                  </a:lnTo>
                  <a:lnTo>
                    <a:pt x="200" y="1184"/>
                  </a:lnTo>
                  <a:lnTo>
                    <a:pt x="200" y="1184"/>
                  </a:lnTo>
                  <a:lnTo>
                    <a:pt x="202" y="1184"/>
                  </a:lnTo>
                  <a:lnTo>
                    <a:pt x="202" y="1182"/>
                  </a:lnTo>
                  <a:lnTo>
                    <a:pt x="205" y="1182"/>
                  </a:lnTo>
                  <a:lnTo>
                    <a:pt x="205" y="1179"/>
                  </a:lnTo>
                  <a:lnTo>
                    <a:pt x="205" y="1174"/>
                  </a:lnTo>
                  <a:lnTo>
                    <a:pt x="205" y="1174"/>
                  </a:lnTo>
                  <a:lnTo>
                    <a:pt x="207" y="1174"/>
                  </a:lnTo>
                  <a:lnTo>
                    <a:pt x="207" y="1174"/>
                  </a:lnTo>
                  <a:lnTo>
                    <a:pt x="210" y="1174"/>
                  </a:lnTo>
                  <a:lnTo>
                    <a:pt x="210" y="1174"/>
                  </a:lnTo>
                  <a:lnTo>
                    <a:pt x="210" y="1172"/>
                  </a:lnTo>
                  <a:lnTo>
                    <a:pt x="207" y="1172"/>
                  </a:lnTo>
                  <a:lnTo>
                    <a:pt x="207" y="1172"/>
                  </a:lnTo>
                  <a:lnTo>
                    <a:pt x="207" y="1172"/>
                  </a:lnTo>
                  <a:lnTo>
                    <a:pt x="207" y="1172"/>
                  </a:lnTo>
                  <a:lnTo>
                    <a:pt x="205" y="1172"/>
                  </a:lnTo>
                  <a:lnTo>
                    <a:pt x="207" y="1167"/>
                  </a:lnTo>
                  <a:lnTo>
                    <a:pt x="205" y="1165"/>
                  </a:lnTo>
                  <a:lnTo>
                    <a:pt x="202" y="1157"/>
                  </a:lnTo>
                  <a:lnTo>
                    <a:pt x="200" y="1155"/>
                  </a:lnTo>
                  <a:lnTo>
                    <a:pt x="198" y="1153"/>
                  </a:lnTo>
                  <a:lnTo>
                    <a:pt x="195" y="1153"/>
                  </a:lnTo>
                  <a:lnTo>
                    <a:pt x="193" y="1155"/>
                  </a:lnTo>
                  <a:lnTo>
                    <a:pt x="193" y="1155"/>
                  </a:lnTo>
                  <a:lnTo>
                    <a:pt x="190" y="1155"/>
                  </a:lnTo>
                  <a:lnTo>
                    <a:pt x="190" y="1155"/>
                  </a:lnTo>
                  <a:lnTo>
                    <a:pt x="188" y="1155"/>
                  </a:lnTo>
                  <a:lnTo>
                    <a:pt x="185" y="1155"/>
                  </a:lnTo>
                  <a:lnTo>
                    <a:pt x="185" y="1155"/>
                  </a:lnTo>
                  <a:lnTo>
                    <a:pt x="180" y="1150"/>
                  </a:lnTo>
                  <a:lnTo>
                    <a:pt x="178" y="1148"/>
                  </a:lnTo>
                  <a:lnTo>
                    <a:pt x="173" y="1143"/>
                  </a:lnTo>
                  <a:lnTo>
                    <a:pt x="168" y="1140"/>
                  </a:lnTo>
                  <a:lnTo>
                    <a:pt x="168" y="1138"/>
                  </a:lnTo>
                  <a:lnTo>
                    <a:pt x="168" y="1138"/>
                  </a:lnTo>
                  <a:lnTo>
                    <a:pt x="166" y="1135"/>
                  </a:lnTo>
                  <a:lnTo>
                    <a:pt x="166" y="1135"/>
                  </a:lnTo>
                  <a:lnTo>
                    <a:pt x="163" y="1131"/>
                  </a:lnTo>
                  <a:lnTo>
                    <a:pt x="163" y="1128"/>
                  </a:lnTo>
                  <a:lnTo>
                    <a:pt x="163" y="1126"/>
                  </a:lnTo>
                  <a:lnTo>
                    <a:pt x="163" y="1121"/>
                  </a:lnTo>
                  <a:lnTo>
                    <a:pt x="163" y="1118"/>
                  </a:lnTo>
                  <a:lnTo>
                    <a:pt x="163" y="1116"/>
                  </a:lnTo>
                  <a:lnTo>
                    <a:pt x="163" y="1116"/>
                  </a:lnTo>
                  <a:lnTo>
                    <a:pt x="161" y="1114"/>
                  </a:lnTo>
                  <a:lnTo>
                    <a:pt x="161" y="1114"/>
                  </a:lnTo>
                  <a:lnTo>
                    <a:pt x="161" y="1109"/>
                  </a:lnTo>
                  <a:lnTo>
                    <a:pt x="159" y="1106"/>
                  </a:lnTo>
                  <a:lnTo>
                    <a:pt x="159" y="1106"/>
                  </a:lnTo>
                  <a:lnTo>
                    <a:pt x="159" y="1106"/>
                  </a:lnTo>
                  <a:lnTo>
                    <a:pt x="156" y="1106"/>
                  </a:lnTo>
                  <a:lnTo>
                    <a:pt x="156" y="1106"/>
                  </a:lnTo>
                  <a:lnTo>
                    <a:pt x="156" y="1101"/>
                  </a:lnTo>
                  <a:lnTo>
                    <a:pt x="156" y="1099"/>
                  </a:lnTo>
                  <a:lnTo>
                    <a:pt x="156" y="1096"/>
                  </a:lnTo>
                  <a:lnTo>
                    <a:pt x="159" y="1096"/>
                  </a:lnTo>
                  <a:lnTo>
                    <a:pt x="156" y="1092"/>
                  </a:lnTo>
                  <a:lnTo>
                    <a:pt x="156" y="1089"/>
                  </a:lnTo>
                  <a:lnTo>
                    <a:pt x="156" y="1084"/>
                  </a:lnTo>
                  <a:lnTo>
                    <a:pt x="156" y="1082"/>
                  </a:lnTo>
                  <a:lnTo>
                    <a:pt x="159" y="1079"/>
                  </a:lnTo>
                  <a:lnTo>
                    <a:pt x="159" y="1079"/>
                  </a:lnTo>
                  <a:lnTo>
                    <a:pt x="163" y="1079"/>
                  </a:lnTo>
                  <a:lnTo>
                    <a:pt x="163" y="1079"/>
                  </a:lnTo>
                  <a:lnTo>
                    <a:pt x="166" y="1082"/>
                  </a:lnTo>
                  <a:lnTo>
                    <a:pt x="166" y="1084"/>
                  </a:lnTo>
                  <a:lnTo>
                    <a:pt x="166" y="1084"/>
                  </a:lnTo>
                  <a:lnTo>
                    <a:pt x="166" y="1087"/>
                  </a:lnTo>
                  <a:lnTo>
                    <a:pt x="166" y="1087"/>
                  </a:lnTo>
                  <a:lnTo>
                    <a:pt x="168" y="1087"/>
                  </a:lnTo>
                  <a:lnTo>
                    <a:pt x="166" y="1087"/>
                  </a:lnTo>
                  <a:lnTo>
                    <a:pt x="166" y="1087"/>
                  </a:lnTo>
                  <a:lnTo>
                    <a:pt x="166" y="1089"/>
                  </a:lnTo>
                  <a:lnTo>
                    <a:pt x="166" y="1094"/>
                  </a:lnTo>
                  <a:lnTo>
                    <a:pt x="166" y="1094"/>
                  </a:lnTo>
                  <a:lnTo>
                    <a:pt x="166" y="1096"/>
                  </a:lnTo>
                  <a:lnTo>
                    <a:pt x="166" y="1096"/>
                  </a:lnTo>
                  <a:lnTo>
                    <a:pt x="166" y="1096"/>
                  </a:lnTo>
                  <a:lnTo>
                    <a:pt x="166" y="1099"/>
                  </a:lnTo>
                  <a:lnTo>
                    <a:pt x="168" y="1099"/>
                  </a:lnTo>
                  <a:lnTo>
                    <a:pt x="168" y="1099"/>
                  </a:lnTo>
                  <a:lnTo>
                    <a:pt x="168" y="1099"/>
                  </a:lnTo>
                  <a:lnTo>
                    <a:pt x="171" y="1099"/>
                  </a:lnTo>
                  <a:lnTo>
                    <a:pt x="171" y="1101"/>
                  </a:lnTo>
                  <a:lnTo>
                    <a:pt x="171" y="1101"/>
                  </a:lnTo>
                  <a:lnTo>
                    <a:pt x="173" y="1101"/>
                  </a:lnTo>
                  <a:lnTo>
                    <a:pt x="173" y="1101"/>
                  </a:lnTo>
                  <a:lnTo>
                    <a:pt x="176" y="1101"/>
                  </a:lnTo>
                  <a:lnTo>
                    <a:pt x="176" y="1104"/>
                  </a:lnTo>
                  <a:lnTo>
                    <a:pt x="176" y="1104"/>
                  </a:lnTo>
                  <a:lnTo>
                    <a:pt x="176" y="1104"/>
                  </a:lnTo>
                  <a:lnTo>
                    <a:pt x="178" y="1104"/>
                  </a:lnTo>
                  <a:lnTo>
                    <a:pt x="178" y="1106"/>
                  </a:lnTo>
                  <a:lnTo>
                    <a:pt x="178" y="1106"/>
                  </a:lnTo>
                  <a:lnTo>
                    <a:pt x="180" y="1106"/>
                  </a:lnTo>
                  <a:lnTo>
                    <a:pt x="180" y="1106"/>
                  </a:lnTo>
                  <a:lnTo>
                    <a:pt x="180" y="1106"/>
                  </a:lnTo>
                  <a:lnTo>
                    <a:pt x="180" y="1106"/>
                  </a:lnTo>
                  <a:lnTo>
                    <a:pt x="183" y="1106"/>
                  </a:lnTo>
                  <a:lnTo>
                    <a:pt x="183" y="1109"/>
                  </a:lnTo>
                  <a:lnTo>
                    <a:pt x="183" y="1109"/>
                  </a:lnTo>
                  <a:lnTo>
                    <a:pt x="185" y="1111"/>
                  </a:lnTo>
                  <a:lnTo>
                    <a:pt x="185" y="1111"/>
                  </a:lnTo>
                  <a:lnTo>
                    <a:pt x="188" y="1111"/>
                  </a:lnTo>
                  <a:lnTo>
                    <a:pt x="190" y="1111"/>
                  </a:lnTo>
                  <a:lnTo>
                    <a:pt x="190" y="1111"/>
                  </a:lnTo>
                  <a:lnTo>
                    <a:pt x="190" y="1109"/>
                  </a:lnTo>
                  <a:lnTo>
                    <a:pt x="188" y="1109"/>
                  </a:lnTo>
                  <a:lnTo>
                    <a:pt x="188" y="1109"/>
                  </a:lnTo>
                  <a:lnTo>
                    <a:pt x="188" y="1109"/>
                  </a:lnTo>
                  <a:lnTo>
                    <a:pt x="188" y="1109"/>
                  </a:lnTo>
                  <a:lnTo>
                    <a:pt x="188" y="1109"/>
                  </a:lnTo>
                  <a:lnTo>
                    <a:pt x="188" y="1106"/>
                  </a:lnTo>
                  <a:lnTo>
                    <a:pt x="188" y="1106"/>
                  </a:lnTo>
                  <a:lnTo>
                    <a:pt x="188" y="1106"/>
                  </a:lnTo>
                  <a:lnTo>
                    <a:pt x="185" y="1106"/>
                  </a:lnTo>
                  <a:lnTo>
                    <a:pt x="185" y="1106"/>
                  </a:lnTo>
                  <a:lnTo>
                    <a:pt x="183" y="1104"/>
                  </a:lnTo>
                  <a:lnTo>
                    <a:pt x="180" y="1094"/>
                  </a:lnTo>
                  <a:lnTo>
                    <a:pt x="178" y="1089"/>
                  </a:lnTo>
                  <a:lnTo>
                    <a:pt x="178" y="1089"/>
                  </a:lnTo>
                  <a:lnTo>
                    <a:pt x="178" y="1089"/>
                  </a:lnTo>
                  <a:lnTo>
                    <a:pt x="176" y="1089"/>
                  </a:lnTo>
                  <a:lnTo>
                    <a:pt x="176" y="1089"/>
                  </a:lnTo>
                  <a:lnTo>
                    <a:pt x="176" y="1087"/>
                  </a:lnTo>
                  <a:lnTo>
                    <a:pt x="176" y="1087"/>
                  </a:lnTo>
                  <a:lnTo>
                    <a:pt x="173" y="1087"/>
                  </a:lnTo>
                  <a:lnTo>
                    <a:pt x="178" y="1084"/>
                  </a:lnTo>
                  <a:lnTo>
                    <a:pt x="176" y="1084"/>
                  </a:lnTo>
                  <a:lnTo>
                    <a:pt x="173" y="1084"/>
                  </a:lnTo>
                  <a:lnTo>
                    <a:pt x="171" y="1082"/>
                  </a:lnTo>
                  <a:lnTo>
                    <a:pt x="171" y="1082"/>
                  </a:lnTo>
                  <a:lnTo>
                    <a:pt x="171" y="1079"/>
                  </a:lnTo>
                  <a:lnTo>
                    <a:pt x="171" y="1077"/>
                  </a:lnTo>
                  <a:lnTo>
                    <a:pt x="171" y="1072"/>
                  </a:lnTo>
                  <a:lnTo>
                    <a:pt x="168" y="1072"/>
                  </a:lnTo>
                  <a:lnTo>
                    <a:pt x="166" y="1070"/>
                  </a:lnTo>
                  <a:lnTo>
                    <a:pt x="163" y="1067"/>
                  </a:lnTo>
                  <a:lnTo>
                    <a:pt x="163" y="1067"/>
                  </a:lnTo>
                  <a:lnTo>
                    <a:pt x="166" y="1065"/>
                  </a:lnTo>
                  <a:lnTo>
                    <a:pt x="166" y="1065"/>
                  </a:lnTo>
                  <a:lnTo>
                    <a:pt x="166" y="1062"/>
                  </a:lnTo>
                  <a:lnTo>
                    <a:pt x="166" y="1062"/>
                  </a:lnTo>
                  <a:lnTo>
                    <a:pt x="168" y="1062"/>
                  </a:lnTo>
                  <a:lnTo>
                    <a:pt x="168" y="1062"/>
                  </a:lnTo>
                  <a:lnTo>
                    <a:pt x="168" y="1062"/>
                  </a:lnTo>
                  <a:lnTo>
                    <a:pt x="171" y="1062"/>
                  </a:lnTo>
                  <a:lnTo>
                    <a:pt x="173" y="1057"/>
                  </a:lnTo>
                  <a:lnTo>
                    <a:pt x="176" y="1057"/>
                  </a:lnTo>
                  <a:lnTo>
                    <a:pt x="176" y="1057"/>
                  </a:lnTo>
                  <a:lnTo>
                    <a:pt x="178" y="1057"/>
                  </a:lnTo>
                  <a:lnTo>
                    <a:pt x="180" y="1060"/>
                  </a:lnTo>
                  <a:lnTo>
                    <a:pt x="180" y="1060"/>
                  </a:lnTo>
                  <a:lnTo>
                    <a:pt x="183" y="1060"/>
                  </a:lnTo>
                  <a:lnTo>
                    <a:pt x="185" y="1057"/>
                  </a:lnTo>
                  <a:lnTo>
                    <a:pt x="188" y="1057"/>
                  </a:lnTo>
                  <a:lnTo>
                    <a:pt x="195" y="1057"/>
                  </a:lnTo>
                  <a:lnTo>
                    <a:pt x="198" y="1057"/>
                  </a:lnTo>
                  <a:lnTo>
                    <a:pt x="200" y="1060"/>
                  </a:lnTo>
                  <a:lnTo>
                    <a:pt x="207" y="1060"/>
                  </a:lnTo>
                  <a:lnTo>
                    <a:pt x="207" y="1060"/>
                  </a:lnTo>
                  <a:lnTo>
                    <a:pt x="212" y="1062"/>
                  </a:lnTo>
                  <a:lnTo>
                    <a:pt x="212" y="1062"/>
                  </a:lnTo>
                  <a:lnTo>
                    <a:pt x="215" y="1060"/>
                  </a:lnTo>
                  <a:lnTo>
                    <a:pt x="212" y="1060"/>
                  </a:lnTo>
                  <a:lnTo>
                    <a:pt x="212" y="1060"/>
                  </a:lnTo>
                  <a:lnTo>
                    <a:pt x="212" y="1060"/>
                  </a:lnTo>
                  <a:lnTo>
                    <a:pt x="212" y="1060"/>
                  </a:lnTo>
                  <a:lnTo>
                    <a:pt x="212" y="1060"/>
                  </a:lnTo>
                  <a:lnTo>
                    <a:pt x="215" y="1057"/>
                  </a:lnTo>
                  <a:lnTo>
                    <a:pt x="215" y="1057"/>
                  </a:lnTo>
                  <a:lnTo>
                    <a:pt x="215" y="1057"/>
                  </a:lnTo>
                  <a:lnTo>
                    <a:pt x="215" y="1057"/>
                  </a:lnTo>
                  <a:lnTo>
                    <a:pt x="215" y="1055"/>
                  </a:lnTo>
                  <a:lnTo>
                    <a:pt x="215" y="1055"/>
                  </a:lnTo>
                  <a:lnTo>
                    <a:pt x="215" y="1055"/>
                  </a:lnTo>
                  <a:lnTo>
                    <a:pt x="217" y="1055"/>
                  </a:lnTo>
                  <a:lnTo>
                    <a:pt x="217" y="1055"/>
                  </a:lnTo>
                  <a:lnTo>
                    <a:pt x="217" y="1055"/>
                  </a:lnTo>
                  <a:lnTo>
                    <a:pt x="219" y="1055"/>
                  </a:lnTo>
                  <a:lnTo>
                    <a:pt x="219" y="1055"/>
                  </a:lnTo>
                  <a:lnTo>
                    <a:pt x="219" y="1055"/>
                  </a:lnTo>
                  <a:lnTo>
                    <a:pt x="219" y="1055"/>
                  </a:lnTo>
                  <a:lnTo>
                    <a:pt x="219" y="1055"/>
                  </a:lnTo>
                  <a:lnTo>
                    <a:pt x="222" y="1057"/>
                  </a:lnTo>
                  <a:lnTo>
                    <a:pt x="224" y="1057"/>
                  </a:lnTo>
                  <a:lnTo>
                    <a:pt x="224" y="1060"/>
                  </a:lnTo>
                  <a:lnTo>
                    <a:pt x="227" y="1057"/>
                  </a:lnTo>
                  <a:lnTo>
                    <a:pt x="227" y="1060"/>
                  </a:lnTo>
                  <a:lnTo>
                    <a:pt x="229" y="1062"/>
                  </a:lnTo>
                  <a:lnTo>
                    <a:pt x="229" y="1062"/>
                  </a:lnTo>
                  <a:lnTo>
                    <a:pt x="232" y="1062"/>
                  </a:lnTo>
                  <a:lnTo>
                    <a:pt x="232" y="1062"/>
                  </a:lnTo>
                  <a:lnTo>
                    <a:pt x="229" y="1060"/>
                  </a:lnTo>
                  <a:lnTo>
                    <a:pt x="229" y="1060"/>
                  </a:lnTo>
                  <a:lnTo>
                    <a:pt x="227" y="1057"/>
                  </a:lnTo>
                  <a:lnTo>
                    <a:pt x="227" y="1057"/>
                  </a:lnTo>
                  <a:lnTo>
                    <a:pt x="222" y="1055"/>
                  </a:lnTo>
                  <a:lnTo>
                    <a:pt x="222" y="1053"/>
                  </a:lnTo>
                  <a:lnTo>
                    <a:pt x="219" y="1053"/>
                  </a:lnTo>
                  <a:lnTo>
                    <a:pt x="217" y="1053"/>
                  </a:lnTo>
                  <a:lnTo>
                    <a:pt x="217" y="1053"/>
                  </a:lnTo>
                  <a:lnTo>
                    <a:pt x="217" y="1055"/>
                  </a:lnTo>
                  <a:lnTo>
                    <a:pt x="217" y="1055"/>
                  </a:lnTo>
                  <a:lnTo>
                    <a:pt x="217" y="1055"/>
                  </a:lnTo>
                  <a:lnTo>
                    <a:pt x="215" y="1055"/>
                  </a:lnTo>
                  <a:lnTo>
                    <a:pt x="215" y="1055"/>
                  </a:lnTo>
                  <a:lnTo>
                    <a:pt x="215" y="1055"/>
                  </a:lnTo>
                  <a:lnTo>
                    <a:pt x="215" y="1055"/>
                  </a:lnTo>
                  <a:lnTo>
                    <a:pt x="215" y="1055"/>
                  </a:lnTo>
                  <a:lnTo>
                    <a:pt x="215" y="1057"/>
                  </a:lnTo>
                  <a:lnTo>
                    <a:pt x="212" y="1057"/>
                  </a:lnTo>
                  <a:lnTo>
                    <a:pt x="212" y="1060"/>
                  </a:lnTo>
                  <a:lnTo>
                    <a:pt x="207" y="1060"/>
                  </a:lnTo>
                  <a:lnTo>
                    <a:pt x="207" y="1060"/>
                  </a:lnTo>
                  <a:lnTo>
                    <a:pt x="207" y="1057"/>
                  </a:lnTo>
                  <a:lnTo>
                    <a:pt x="207" y="1057"/>
                  </a:lnTo>
                  <a:lnTo>
                    <a:pt x="207" y="1057"/>
                  </a:lnTo>
                  <a:lnTo>
                    <a:pt x="207" y="1057"/>
                  </a:lnTo>
                  <a:lnTo>
                    <a:pt x="210" y="1055"/>
                  </a:lnTo>
                  <a:lnTo>
                    <a:pt x="210" y="1055"/>
                  </a:lnTo>
                  <a:lnTo>
                    <a:pt x="210" y="1055"/>
                  </a:lnTo>
                  <a:lnTo>
                    <a:pt x="212" y="1055"/>
                  </a:lnTo>
                  <a:lnTo>
                    <a:pt x="212" y="1053"/>
                  </a:lnTo>
                  <a:lnTo>
                    <a:pt x="212" y="1053"/>
                  </a:lnTo>
                  <a:lnTo>
                    <a:pt x="215" y="1050"/>
                  </a:lnTo>
                  <a:lnTo>
                    <a:pt x="212" y="1050"/>
                  </a:lnTo>
                  <a:lnTo>
                    <a:pt x="212" y="1053"/>
                  </a:lnTo>
                  <a:lnTo>
                    <a:pt x="210" y="1055"/>
                  </a:lnTo>
                  <a:lnTo>
                    <a:pt x="207" y="1055"/>
                  </a:lnTo>
                  <a:lnTo>
                    <a:pt x="205" y="1055"/>
                  </a:lnTo>
                  <a:lnTo>
                    <a:pt x="205" y="1057"/>
                  </a:lnTo>
                  <a:lnTo>
                    <a:pt x="202" y="1055"/>
                  </a:lnTo>
                  <a:lnTo>
                    <a:pt x="202" y="1055"/>
                  </a:lnTo>
                  <a:lnTo>
                    <a:pt x="200" y="1057"/>
                  </a:lnTo>
                  <a:lnTo>
                    <a:pt x="200" y="1057"/>
                  </a:lnTo>
                  <a:lnTo>
                    <a:pt x="200" y="1057"/>
                  </a:lnTo>
                  <a:lnTo>
                    <a:pt x="198" y="1057"/>
                  </a:lnTo>
                  <a:lnTo>
                    <a:pt x="198" y="1057"/>
                  </a:lnTo>
                  <a:lnTo>
                    <a:pt x="198" y="1057"/>
                  </a:lnTo>
                  <a:lnTo>
                    <a:pt x="198" y="1057"/>
                  </a:lnTo>
                  <a:lnTo>
                    <a:pt x="198" y="1055"/>
                  </a:lnTo>
                  <a:lnTo>
                    <a:pt x="195" y="1055"/>
                  </a:lnTo>
                  <a:lnTo>
                    <a:pt x="193" y="1055"/>
                  </a:lnTo>
                  <a:lnTo>
                    <a:pt x="193" y="1053"/>
                  </a:lnTo>
                  <a:lnTo>
                    <a:pt x="193" y="1050"/>
                  </a:lnTo>
                  <a:lnTo>
                    <a:pt x="193" y="1050"/>
                  </a:lnTo>
                  <a:lnTo>
                    <a:pt x="190" y="1050"/>
                  </a:lnTo>
                  <a:lnTo>
                    <a:pt x="190" y="1050"/>
                  </a:lnTo>
                  <a:lnTo>
                    <a:pt x="188" y="1050"/>
                  </a:lnTo>
                  <a:lnTo>
                    <a:pt x="188" y="1053"/>
                  </a:lnTo>
                  <a:lnTo>
                    <a:pt x="188" y="1053"/>
                  </a:lnTo>
                  <a:lnTo>
                    <a:pt x="188" y="1053"/>
                  </a:lnTo>
                  <a:lnTo>
                    <a:pt x="185" y="1055"/>
                  </a:lnTo>
                  <a:lnTo>
                    <a:pt x="185" y="1055"/>
                  </a:lnTo>
                  <a:lnTo>
                    <a:pt x="183" y="1057"/>
                  </a:lnTo>
                  <a:lnTo>
                    <a:pt x="183" y="1057"/>
                  </a:lnTo>
                  <a:lnTo>
                    <a:pt x="183" y="1057"/>
                  </a:lnTo>
                  <a:lnTo>
                    <a:pt x="180" y="1057"/>
                  </a:lnTo>
                  <a:lnTo>
                    <a:pt x="176" y="1057"/>
                  </a:lnTo>
                  <a:lnTo>
                    <a:pt x="176" y="1055"/>
                  </a:lnTo>
                  <a:lnTo>
                    <a:pt x="173" y="1055"/>
                  </a:lnTo>
                  <a:lnTo>
                    <a:pt x="173" y="1055"/>
                  </a:lnTo>
                  <a:lnTo>
                    <a:pt x="173" y="1055"/>
                  </a:lnTo>
                  <a:lnTo>
                    <a:pt x="171" y="1053"/>
                  </a:lnTo>
                  <a:lnTo>
                    <a:pt x="166" y="1048"/>
                  </a:lnTo>
                  <a:lnTo>
                    <a:pt x="163" y="1048"/>
                  </a:lnTo>
                  <a:lnTo>
                    <a:pt x="163" y="1050"/>
                  </a:lnTo>
                  <a:lnTo>
                    <a:pt x="161" y="1053"/>
                  </a:lnTo>
                  <a:lnTo>
                    <a:pt x="159" y="1053"/>
                  </a:lnTo>
                  <a:lnTo>
                    <a:pt x="156" y="1053"/>
                  </a:lnTo>
                  <a:lnTo>
                    <a:pt x="156" y="1055"/>
                  </a:lnTo>
                  <a:lnTo>
                    <a:pt x="156" y="1060"/>
                  </a:lnTo>
                  <a:lnTo>
                    <a:pt x="159" y="1062"/>
                  </a:lnTo>
                  <a:lnTo>
                    <a:pt x="159" y="1062"/>
                  </a:lnTo>
                  <a:lnTo>
                    <a:pt x="161" y="1065"/>
                  </a:lnTo>
                  <a:lnTo>
                    <a:pt x="159" y="1065"/>
                  </a:lnTo>
                  <a:lnTo>
                    <a:pt x="159" y="1065"/>
                  </a:lnTo>
                  <a:lnTo>
                    <a:pt x="159" y="1067"/>
                  </a:lnTo>
                  <a:lnTo>
                    <a:pt x="159" y="1067"/>
                  </a:lnTo>
                  <a:lnTo>
                    <a:pt x="159" y="1067"/>
                  </a:lnTo>
                  <a:lnTo>
                    <a:pt x="156" y="1067"/>
                  </a:lnTo>
                  <a:lnTo>
                    <a:pt x="156" y="1067"/>
                  </a:lnTo>
                  <a:lnTo>
                    <a:pt x="159" y="1070"/>
                  </a:lnTo>
                  <a:lnTo>
                    <a:pt x="159" y="1072"/>
                  </a:lnTo>
                  <a:lnTo>
                    <a:pt x="161" y="1072"/>
                  </a:lnTo>
                  <a:lnTo>
                    <a:pt x="161" y="1075"/>
                  </a:lnTo>
                  <a:lnTo>
                    <a:pt x="161" y="1075"/>
                  </a:lnTo>
                  <a:lnTo>
                    <a:pt x="159" y="1075"/>
                  </a:lnTo>
                  <a:lnTo>
                    <a:pt x="159" y="1072"/>
                  </a:lnTo>
                  <a:lnTo>
                    <a:pt x="159" y="1075"/>
                  </a:lnTo>
                  <a:lnTo>
                    <a:pt x="159" y="1075"/>
                  </a:lnTo>
                  <a:lnTo>
                    <a:pt x="159" y="1077"/>
                  </a:lnTo>
                  <a:lnTo>
                    <a:pt x="159" y="1077"/>
                  </a:lnTo>
                  <a:lnTo>
                    <a:pt x="159" y="1079"/>
                  </a:lnTo>
                  <a:lnTo>
                    <a:pt x="156" y="1079"/>
                  </a:lnTo>
                  <a:lnTo>
                    <a:pt x="154" y="1077"/>
                  </a:lnTo>
                  <a:lnTo>
                    <a:pt x="154" y="1077"/>
                  </a:lnTo>
                  <a:lnTo>
                    <a:pt x="154" y="1077"/>
                  </a:lnTo>
                  <a:lnTo>
                    <a:pt x="151" y="1075"/>
                  </a:lnTo>
                  <a:lnTo>
                    <a:pt x="149" y="1072"/>
                  </a:lnTo>
                  <a:lnTo>
                    <a:pt x="144" y="1070"/>
                  </a:lnTo>
                  <a:lnTo>
                    <a:pt x="144" y="1070"/>
                  </a:lnTo>
                  <a:lnTo>
                    <a:pt x="144" y="1072"/>
                  </a:lnTo>
                  <a:lnTo>
                    <a:pt x="144" y="1072"/>
                  </a:lnTo>
                  <a:lnTo>
                    <a:pt x="141" y="1072"/>
                  </a:lnTo>
                  <a:lnTo>
                    <a:pt x="141" y="1070"/>
                  </a:lnTo>
                  <a:lnTo>
                    <a:pt x="139" y="1067"/>
                  </a:lnTo>
                  <a:lnTo>
                    <a:pt x="139" y="1067"/>
                  </a:lnTo>
                  <a:lnTo>
                    <a:pt x="137" y="1067"/>
                  </a:lnTo>
                  <a:lnTo>
                    <a:pt x="137" y="1065"/>
                  </a:lnTo>
                  <a:lnTo>
                    <a:pt x="137" y="1062"/>
                  </a:lnTo>
                  <a:lnTo>
                    <a:pt x="134" y="1062"/>
                  </a:lnTo>
                  <a:lnTo>
                    <a:pt x="134" y="1062"/>
                  </a:lnTo>
                  <a:lnTo>
                    <a:pt x="129" y="1060"/>
                  </a:lnTo>
                  <a:lnTo>
                    <a:pt x="129" y="1057"/>
                  </a:lnTo>
                  <a:lnTo>
                    <a:pt x="127" y="1055"/>
                  </a:lnTo>
                  <a:lnTo>
                    <a:pt x="127" y="1057"/>
                  </a:lnTo>
                  <a:lnTo>
                    <a:pt x="127" y="1057"/>
                  </a:lnTo>
                  <a:lnTo>
                    <a:pt x="124" y="1057"/>
                  </a:lnTo>
                  <a:lnTo>
                    <a:pt x="124" y="1057"/>
                  </a:lnTo>
                  <a:lnTo>
                    <a:pt x="127" y="1057"/>
                  </a:lnTo>
                  <a:lnTo>
                    <a:pt x="127" y="1060"/>
                  </a:lnTo>
                  <a:lnTo>
                    <a:pt x="127" y="1060"/>
                  </a:lnTo>
                  <a:lnTo>
                    <a:pt x="124" y="1060"/>
                  </a:lnTo>
                  <a:lnTo>
                    <a:pt x="124" y="1060"/>
                  </a:lnTo>
                  <a:lnTo>
                    <a:pt x="124" y="1062"/>
                  </a:lnTo>
                  <a:lnTo>
                    <a:pt x="124" y="1062"/>
                  </a:lnTo>
                  <a:lnTo>
                    <a:pt x="124" y="1062"/>
                  </a:lnTo>
                  <a:lnTo>
                    <a:pt x="124" y="1062"/>
                  </a:lnTo>
                  <a:lnTo>
                    <a:pt x="122" y="1065"/>
                  </a:lnTo>
                  <a:lnTo>
                    <a:pt x="122" y="1065"/>
                  </a:lnTo>
                  <a:lnTo>
                    <a:pt x="120" y="1065"/>
                  </a:lnTo>
                  <a:lnTo>
                    <a:pt x="122" y="1062"/>
                  </a:lnTo>
                  <a:lnTo>
                    <a:pt x="122" y="1057"/>
                  </a:lnTo>
                  <a:lnTo>
                    <a:pt x="124" y="1050"/>
                  </a:lnTo>
                  <a:lnTo>
                    <a:pt x="124" y="1048"/>
                  </a:lnTo>
                  <a:lnTo>
                    <a:pt x="122" y="1043"/>
                  </a:lnTo>
                  <a:lnTo>
                    <a:pt x="124" y="1043"/>
                  </a:lnTo>
                  <a:lnTo>
                    <a:pt x="129" y="1048"/>
                  </a:lnTo>
                  <a:lnTo>
                    <a:pt x="129" y="1048"/>
                  </a:lnTo>
                  <a:lnTo>
                    <a:pt x="129" y="1050"/>
                  </a:lnTo>
                  <a:lnTo>
                    <a:pt x="132" y="1053"/>
                  </a:lnTo>
                  <a:lnTo>
                    <a:pt x="132" y="1055"/>
                  </a:lnTo>
                  <a:lnTo>
                    <a:pt x="134" y="1057"/>
                  </a:lnTo>
                  <a:lnTo>
                    <a:pt x="134" y="1055"/>
                  </a:lnTo>
                  <a:lnTo>
                    <a:pt x="132" y="1053"/>
                  </a:lnTo>
                  <a:lnTo>
                    <a:pt x="129" y="1050"/>
                  </a:lnTo>
                  <a:lnTo>
                    <a:pt x="127" y="1043"/>
                  </a:lnTo>
                  <a:lnTo>
                    <a:pt x="124" y="1040"/>
                  </a:lnTo>
                  <a:lnTo>
                    <a:pt x="124" y="1040"/>
                  </a:lnTo>
                  <a:lnTo>
                    <a:pt x="124" y="1038"/>
                  </a:lnTo>
                  <a:lnTo>
                    <a:pt x="124" y="1038"/>
                  </a:lnTo>
                  <a:lnTo>
                    <a:pt x="122" y="1036"/>
                  </a:lnTo>
                  <a:lnTo>
                    <a:pt x="117" y="1033"/>
                  </a:lnTo>
                  <a:lnTo>
                    <a:pt x="117" y="1036"/>
                  </a:lnTo>
                  <a:lnTo>
                    <a:pt x="117" y="1036"/>
                  </a:lnTo>
                  <a:lnTo>
                    <a:pt x="117" y="1036"/>
                  </a:lnTo>
                  <a:lnTo>
                    <a:pt x="117" y="1031"/>
                  </a:lnTo>
                  <a:lnTo>
                    <a:pt x="115" y="1028"/>
                  </a:lnTo>
                  <a:lnTo>
                    <a:pt x="115" y="1023"/>
                  </a:lnTo>
                  <a:lnTo>
                    <a:pt x="112" y="1021"/>
                  </a:lnTo>
                  <a:lnTo>
                    <a:pt x="105" y="1018"/>
                  </a:lnTo>
                  <a:lnTo>
                    <a:pt x="102" y="1016"/>
                  </a:lnTo>
                  <a:lnTo>
                    <a:pt x="100" y="1014"/>
                  </a:lnTo>
                  <a:lnTo>
                    <a:pt x="95" y="1009"/>
                  </a:lnTo>
                  <a:lnTo>
                    <a:pt x="90" y="1001"/>
                  </a:lnTo>
                  <a:lnTo>
                    <a:pt x="90" y="999"/>
                  </a:lnTo>
                  <a:lnTo>
                    <a:pt x="88" y="997"/>
                  </a:lnTo>
                  <a:lnTo>
                    <a:pt x="85" y="994"/>
                  </a:lnTo>
                  <a:lnTo>
                    <a:pt x="83" y="994"/>
                  </a:lnTo>
                  <a:lnTo>
                    <a:pt x="83" y="992"/>
                  </a:lnTo>
                  <a:lnTo>
                    <a:pt x="83" y="992"/>
                  </a:lnTo>
                  <a:lnTo>
                    <a:pt x="78" y="989"/>
                  </a:lnTo>
                  <a:lnTo>
                    <a:pt x="73" y="982"/>
                  </a:lnTo>
                  <a:lnTo>
                    <a:pt x="71" y="979"/>
                  </a:lnTo>
                  <a:lnTo>
                    <a:pt x="71" y="977"/>
                  </a:lnTo>
                  <a:lnTo>
                    <a:pt x="71" y="975"/>
                  </a:lnTo>
                  <a:lnTo>
                    <a:pt x="73" y="975"/>
                  </a:lnTo>
                  <a:lnTo>
                    <a:pt x="73" y="975"/>
                  </a:lnTo>
                  <a:lnTo>
                    <a:pt x="73" y="972"/>
                  </a:lnTo>
                  <a:lnTo>
                    <a:pt x="73" y="970"/>
                  </a:lnTo>
                  <a:lnTo>
                    <a:pt x="73" y="967"/>
                  </a:lnTo>
                  <a:lnTo>
                    <a:pt x="73" y="967"/>
                  </a:lnTo>
                  <a:lnTo>
                    <a:pt x="73" y="965"/>
                  </a:lnTo>
                  <a:lnTo>
                    <a:pt x="73" y="962"/>
                  </a:lnTo>
                  <a:lnTo>
                    <a:pt x="71" y="958"/>
                  </a:lnTo>
                  <a:lnTo>
                    <a:pt x="68" y="958"/>
                  </a:lnTo>
                  <a:lnTo>
                    <a:pt x="68" y="955"/>
                  </a:lnTo>
                  <a:lnTo>
                    <a:pt x="68" y="950"/>
                  </a:lnTo>
                  <a:lnTo>
                    <a:pt x="66" y="948"/>
                  </a:lnTo>
                  <a:lnTo>
                    <a:pt x="66" y="948"/>
                  </a:lnTo>
                  <a:lnTo>
                    <a:pt x="66" y="945"/>
                  </a:lnTo>
                  <a:lnTo>
                    <a:pt x="66" y="945"/>
                  </a:lnTo>
                  <a:lnTo>
                    <a:pt x="63" y="940"/>
                  </a:lnTo>
                  <a:lnTo>
                    <a:pt x="66" y="938"/>
                  </a:lnTo>
                  <a:lnTo>
                    <a:pt x="66" y="933"/>
                  </a:lnTo>
                  <a:lnTo>
                    <a:pt x="66" y="928"/>
                  </a:lnTo>
                  <a:lnTo>
                    <a:pt x="68" y="926"/>
                  </a:lnTo>
                  <a:lnTo>
                    <a:pt x="68" y="926"/>
                  </a:lnTo>
                  <a:lnTo>
                    <a:pt x="68" y="923"/>
                  </a:lnTo>
                  <a:lnTo>
                    <a:pt x="66" y="919"/>
                  </a:lnTo>
                  <a:lnTo>
                    <a:pt x="68" y="914"/>
                  </a:lnTo>
                  <a:lnTo>
                    <a:pt x="66" y="911"/>
                  </a:lnTo>
                  <a:lnTo>
                    <a:pt x="66" y="911"/>
                  </a:lnTo>
                  <a:lnTo>
                    <a:pt x="66" y="909"/>
                  </a:lnTo>
                  <a:lnTo>
                    <a:pt x="66" y="909"/>
                  </a:lnTo>
                  <a:lnTo>
                    <a:pt x="66" y="909"/>
                  </a:lnTo>
                  <a:lnTo>
                    <a:pt x="63" y="909"/>
                  </a:lnTo>
                  <a:lnTo>
                    <a:pt x="63" y="906"/>
                  </a:lnTo>
                  <a:lnTo>
                    <a:pt x="63" y="904"/>
                  </a:lnTo>
                  <a:lnTo>
                    <a:pt x="63" y="901"/>
                  </a:lnTo>
                  <a:lnTo>
                    <a:pt x="63" y="899"/>
                  </a:lnTo>
                  <a:lnTo>
                    <a:pt x="59" y="892"/>
                  </a:lnTo>
                  <a:lnTo>
                    <a:pt x="51" y="884"/>
                  </a:lnTo>
                  <a:lnTo>
                    <a:pt x="51" y="882"/>
                  </a:lnTo>
                  <a:lnTo>
                    <a:pt x="49" y="882"/>
                  </a:lnTo>
                  <a:lnTo>
                    <a:pt x="49" y="882"/>
                  </a:lnTo>
                  <a:lnTo>
                    <a:pt x="46" y="882"/>
                  </a:lnTo>
                  <a:lnTo>
                    <a:pt x="46" y="880"/>
                  </a:lnTo>
                  <a:lnTo>
                    <a:pt x="46" y="880"/>
                  </a:lnTo>
                  <a:lnTo>
                    <a:pt x="46" y="877"/>
                  </a:lnTo>
                  <a:lnTo>
                    <a:pt x="44" y="875"/>
                  </a:lnTo>
                  <a:lnTo>
                    <a:pt x="42" y="872"/>
                  </a:lnTo>
                  <a:lnTo>
                    <a:pt x="39" y="870"/>
                  </a:lnTo>
                  <a:lnTo>
                    <a:pt x="34" y="865"/>
                  </a:lnTo>
                  <a:lnTo>
                    <a:pt x="29" y="862"/>
                  </a:lnTo>
                  <a:lnTo>
                    <a:pt x="29" y="860"/>
                  </a:lnTo>
                  <a:lnTo>
                    <a:pt x="27" y="860"/>
                  </a:lnTo>
                  <a:lnTo>
                    <a:pt x="27" y="858"/>
                  </a:lnTo>
                  <a:lnTo>
                    <a:pt x="27" y="853"/>
                  </a:lnTo>
                  <a:lnTo>
                    <a:pt x="27" y="853"/>
                  </a:lnTo>
                  <a:lnTo>
                    <a:pt x="24" y="845"/>
                  </a:lnTo>
                  <a:lnTo>
                    <a:pt x="24" y="843"/>
                  </a:lnTo>
                  <a:lnTo>
                    <a:pt x="24" y="843"/>
                  </a:lnTo>
                  <a:lnTo>
                    <a:pt x="24" y="841"/>
                  </a:lnTo>
                  <a:lnTo>
                    <a:pt x="24" y="841"/>
                  </a:lnTo>
                  <a:lnTo>
                    <a:pt x="24" y="838"/>
                  </a:lnTo>
                  <a:lnTo>
                    <a:pt x="27" y="838"/>
                  </a:lnTo>
                  <a:lnTo>
                    <a:pt x="27" y="836"/>
                  </a:lnTo>
                  <a:lnTo>
                    <a:pt x="27" y="833"/>
                  </a:lnTo>
                  <a:lnTo>
                    <a:pt x="27" y="831"/>
                  </a:lnTo>
                  <a:lnTo>
                    <a:pt x="29" y="826"/>
                  </a:lnTo>
                  <a:lnTo>
                    <a:pt x="29" y="826"/>
                  </a:lnTo>
                  <a:lnTo>
                    <a:pt x="29" y="826"/>
                  </a:lnTo>
                  <a:lnTo>
                    <a:pt x="29" y="826"/>
                  </a:lnTo>
                  <a:lnTo>
                    <a:pt x="29" y="826"/>
                  </a:lnTo>
                  <a:lnTo>
                    <a:pt x="32" y="826"/>
                  </a:lnTo>
                  <a:lnTo>
                    <a:pt x="29" y="826"/>
                  </a:lnTo>
                  <a:lnTo>
                    <a:pt x="29" y="823"/>
                  </a:lnTo>
                  <a:lnTo>
                    <a:pt x="29" y="823"/>
                  </a:lnTo>
                  <a:lnTo>
                    <a:pt x="32" y="821"/>
                  </a:lnTo>
                  <a:lnTo>
                    <a:pt x="32" y="819"/>
                  </a:lnTo>
                  <a:lnTo>
                    <a:pt x="34" y="816"/>
                  </a:lnTo>
                  <a:lnTo>
                    <a:pt x="34" y="816"/>
                  </a:lnTo>
                  <a:lnTo>
                    <a:pt x="34" y="819"/>
                  </a:lnTo>
                  <a:lnTo>
                    <a:pt x="34" y="819"/>
                  </a:lnTo>
                  <a:lnTo>
                    <a:pt x="34" y="821"/>
                  </a:lnTo>
                  <a:lnTo>
                    <a:pt x="37" y="821"/>
                  </a:lnTo>
                  <a:lnTo>
                    <a:pt x="37" y="819"/>
                  </a:lnTo>
                  <a:lnTo>
                    <a:pt x="37" y="816"/>
                  </a:lnTo>
                  <a:lnTo>
                    <a:pt x="39" y="814"/>
                  </a:lnTo>
                  <a:lnTo>
                    <a:pt x="39" y="811"/>
                  </a:lnTo>
                  <a:lnTo>
                    <a:pt x="42" y="809"/>
                  </a:lnTo>
                  <a:lnTo>
                    <a:pt x="42" y="809"/>
                  </a:lnTo>
                  <a:lnTo>
                    <a:pt x="44" y="809"/>
                  </a:lnTo>
                  <a:lnTo>
                    <a:pt x="46" y="809"/>
                  </a:lnTo>
                  <a:lnTo>
                    <a:pt x="46" y="806"/>
                  </a:lnTo>
                  <a:lnTo>
                    <a:pt x="46" y="806"/>
                  </a:lnTo>
                  <a:lnTo>
                    <a:pt x="46" y="806"/>
                  </a:lnTo>
                  <a:lnTo>
                    <a:pt x="44" y="806"/>
                  </a:lnTo>
                  <a:lnTo>
                    <a:pt x="42" y="806"/>
                  </a:lnTo>
                  <a:lnTo>
                    <a:pt x="42" y="806"/>
                  </a:lnTo>
                  <a:lnTo>
                    <a:pt x="39" y="811"/>
                  </a:lnTo>
                  <a:lnTo>
                    <a:pt x="37" y="814"/>
                  </a:lnTo>
                  <a:lnTo>
                    <a:pt x="37" y="814"/>
                  </a:lnTo>
                  <a:lnTo>
                    <a:pt x="37" y="811"/>
                  </a:lnTo>
                  <a:lnTo>
                    <a:pt x="39" y="806"/>
                  </a:lnTo>
                  <a:lnTo>
                    <a:pt x="42" y="799"/>
                  </a:lnTo>
                  <a:lnTo>
                    <a:pt x="44" y="792"/>
                  </a:lnTo>
                  <a:lnTo>
                    <a:pt x="44" y="792"/>
                  </a:lnTo>
                  <a:lnTo>
                    <a:pt x="44" y="789"/>
                  </a:lnTo>
                  <a:lnTo>
                    <a:pt x="42" y="784"/>
                  </a:lnTo>
                  <a:lnTo>
                    <a:pt x="42" y="784"/>
                  </a:lnTo>
                  <a:lnTo>
                    <a:pt x="42" y="782"/>
                  </a:lnTo>
                  <a:lnTo>
                    <a:pt x="42" y="782"/>
                  </a:lnTo>
                  <a:lnTo>
                    <a:pt x="42" y="780"/>
                  </a:lnTo>
                  <a:lnTo>
                    <a:pt x="42" y="777"/>
                  </a:lnTo>
                  <a:lnTo>
                    <a:pt x="44" y="775"/>
                  </a:lnTo>
                  <a:lnTo>
                    <a:pt x="44" y="772"/>
                  </a:lnTo>
                  <a:lnTo>
                    <a:pt x="46" y="765"/>
                  </a:lnTo>
                  <a:lnTo>
                    <a:pt x="46" y="760"/>
                  </a:lnTo>
                  <a:lnTo>
                    <a:pt x="49" y="755"/>
                  </a:lnTo>
                  <a:lnTo>
                    <a:pt x="49" y="753"/>
                  </a:lnTo>
                  <a:lnTo>
                    <a:pt x="46" y="745"/>
                  </a:lnTo>
                  <a:lnTo>
                    <a:pt x="46" y="743"/>
                  </a:lnTo>
                  <a:lnTo>
                    <a:pt x="46" y="743"/>
                  </a:lnTo>
                  <a:lnTo>
                    <a:pt x="46" y="741"/>
                  </a:lnTo>
                  <a:lnTo>
                    <a:pt x="46" y="741"/>
                  </a:lnTo>
                  <a:lnTo>
                    <a:pt x="46" y="741"/>
                  </a:lnTo>
                  <a:lnTo>
                    <a:pt x="44" y="738"/>
                  </a:lnTo>
                  <a:lnTo>
                    <a:pt x="44" y="738"/>
                  </a:lnTo>
                  <a:lnTo>
                    <a:pt x="44" y="736"/>
                  </a:lnTo>
                  <a:lnTo>
                    <a:pt x="44" y="736"/>
                  </a:lnTo>
                  <a:lnTo>
                    <a:pt x="44" y="736"/>
                  </a:lnTo>
                  <a:lnTo>
                    <a:pt x="44" y="733"/>
                  </a:lnTo>
                  <a:lnTo>
                    <a:pt x="42" y="731"/>
                  </a:lnTo>
                  <a:lnTo>
                    <a:pt x="42" y="728"/>
                  </a:lnTo>
                  <a:lnTo>
                    <a:pt x="42" y="726"/>
                  </a:lnTo>
                  <a:lnTo>
                    <a:pt x="39" y="724"/>
                  </a:lnTo>
                  <a:lnTo>
                    <a:pt x="37" y="721"/>
                  </a:lnTo>
                  <a:lnTo>
                    <a:pt x="34" y="719"/>
                  </a:lnTo>
                  <a:lnTo>
                    <a:pt x="34" y="719"/>
                  </a:lnTo>
                  <a:lnTo>
                    <a:pt x="34" y="716"/>
                  </a:lnTo>
                  <a:lnTo>
                    <a:pt x="37" y="714"/>
                  </a:lnTo>
                  <a:lnTo>
                    <a:pt x="37" y="711"/>
                  </a:lnTo>
                  <a:lnTo>
                    <a:pt x="39" y="702"/>
                  </a:lnTo>
                  <a:lnTo>
                    <a:pt x="37" y="702"/>
                  </a:lnTo>
                  <a:lnTo>
                    <a:pt x="37" y="702"/>
                  </a:lnTo>
                  <a:lnTo>
                    <a:pt x="37" y="697"/>
                  </a:lnTo>
                  <a:lnTo>
                    <a:pt x="32" y="694"/>
                  </a:lnTo>
                  <a:lnTo>
                    <a:pt x="29" y="689"/>
                  </a:lnTo>
                  <a:lnTo>
                    <a:pt x="27" y="689"/>
                  </a:lnTo>
                  <a:lnTo>
                    <a:pt x="27" y="689"/>
                  </a:lnTo>
                  <a:lnTo>
                    <a:pt x="24" y="677"/>
                  </a:lnTo>
                  <a:lnTo>
                    <a:pt x="24" y="677"/>
                  </a:lnTo>
                  <a:lnTo>
                    <a:pt x="22" y="675"/>
                  </a:lnTo>
                  <a:lnTo>
                    <a:pt x="24" y="675"/>
                  </a:lnTo>
                  <a:lnTo>
                    <a:pt x="22" y="672"/>
                  </a:lnTo>
                  <a:lnTo>
                    <a:pt x="22" y="670"/>
                  </a:lnTo>
                  <a:lnTo>
                    <a:pt x="22" y="670"/>
                  </a:lnTo>
                  <a:lnTo>
                    <a:pt x="22" y="667"/>
                  </a:lnTo>
                  <a:lnTo>
                    <a:pt x="22" y="667"/>
                  </a:lnTo>
                  <a:lnTo>
                    <a:pt x="22" y="667"/>
                  </a:lnTo>
                  <a:lnTo>
                    <a:pt x="22" y="665"/>
                  </a:lnTo>
                  <a:lnTo>
                    <a:pt x="22" y="665"/>
                  </a:lnTo>
                  <a:lnTo>
                    <a:pt x="22" y="663"/>
                  </a:lnTo>
                  <a:lnTo>
                    <a:pt x="22" y="663"/>
                  </a:lnTo>
                  <a:lnTo>
                    <a:pt x="22" y="658"/>
                  </a:lnTo>
                  <a:lnTo>
                    <a:pt x="22" y="655"/>
                  </a:lnTo>
                  <a:lnTo>
                    <a:pt x="22" y="655"/>
                  </a:lnTo>
                  <a:lnTo>
                    <a:pt x="22" y="653"/>
                  </a:lnTo>
                  <a:lnTo>
                    <a:pt x="24" y="650"/>
                  </a:lnTo>
                  <a:lnTo>
                    <a:pt x="24" y="648"/>
                  </a:lnTo>
                  <a:lnTo>
                    <a:pt x="24" y="646"/>
                  </a:lnTo>
                  <a:lnTo>
                    <a:pt x="24" y="641"/>
                  </a:lnTo>
                  <a:lnTo>
                    <a:pt x="24" y="638"/>
                  </a:lnTo>
                  <a:lnTo>
                    <a:pt x="22" y="636"/>
                  </a:lnTo>
                  <a:lnTo>
                    <a:pt x="22" y="636"/>
                  </a:lnTo>
                  <a:lnTo>
                    <a:pt x="22" y="636"/>
                  </a:lnTo>
                  <a:lnTo>
                    <a:pt x="20" y="633"/>
                  </a:lnTo>
                  <a:lnTo>
                    <a:pt x="20" y="633"/>
                  </a:lnTo>
                  <a:lnTo>
                    <a:pt x="17" y="631"/>
                  </a:lnTo>
                  <a:lnTo>
                    <a:pt x="17" y="628"/>
                  </a:lnTo>
                  <a:lnTo>
                    <a:pt x="17" y="628"/>
                  </a:lnTo>
                  <a:lnTo>
                    <a:pt x="17" y="628"/>
                  </a:lnTo>
                  <a:lnTo>
                    <a:pt x="15" y="624"/>
                  </a:lnTo>
                  <a:lnTo>
                    <a:pt x="15" y="621"/>
                  </a:lnTo>
                  <a:lnTo>
                    <a:pt x="15" y="621"/>
                  </a:lnTo>
                  <a:lnTo>
                    <a:pt x="12" y="621"/>
                  </a:lnTo>
                  <a:lnTo>
                    <a:pt x="15" y="619"/>
                  </a:lnTo>
                  <a:lnTo>
                    <a:pt x="20" y="607"/>
                  </a:lnTo>
                  <a:lnTo>
                    <a:pt x="20" y="604"/>
                  </a:lnTo>
                  <a:lnTo>
                    <a:pt x="20" y="604"/>
                  </a:lnTo>
                  <a:lnTo>
                    <a:pt x="22" y="602"/>
                  </a:lnTo>
                  <a:lnTo>
                    <a:pt x="22" y="599"/>
                  </a:lnTo>
                  <a:lnTo>
                    <a:pt x="22" y="599"/>
                  </a:lnTo>
                  <a:lnTo>
                    <a:pt x="22" y="597"/>
                  </a:lnTo>
                  <a:lnTo>
                    <a:pt x="22" y="592"/>
                  </a:lnTo>
                  <a:lnTo>
                    <a:pt x="24" y="580"/>
                  </a:lnTo>
                  <a:lnTo>
                    <a:pt x="24" y="580"/>
                  </a:lnTo>
                  <a:lnTo>
                    <a:pt x="27" y="575"/>
                  </a:lnTo>
                  <a:lnTo>
                    <a:pt x="24" y="575"/>
                  </a:lnTo>
                  <a:lnTo>
                    <a:pt x="24" y="572"/>
                  </a:lnTo>
                  <a:lnTo>
                    <a:pt x="27" y="572"/>
                  </a:lnTo>
                  <a:lnTo>
                    <a:pt x="27" y="570"/>
                  </a:lnTo>
                  <a:lnTo>
                    <a:pt x="29" y="570"/>
                  </a:lnTo>
                  <a:lnTo>
                    <a:pt x="29" y="570"/>
                  </a:lnTo>
                  <a:lnTo>
                    <a:pt x="29" y="570"/>
                  </a:lnTo>
                  <a:lnTo>
                    <a:pt x="29" y="575"/>
                  </a:lnTo>
                  <a:lnTo>
                    <a:pt x="32" y="575"/>
                  </a:lnTo>
                  <a:lnTo>
                    <a:pt x="32" y="575"/>
                  </a:lnTo>
                  <a:lnTo>
                    <a:pt x="32" y="572"/>
                  </a:lnTo>
                  <a:lnTo>
                    <a:pt x="32" y="572"/>
                  </a:lnTo>
                  <a:lnTo>
                    <a:pt x="32" y="572"/>
                  </a:lnTo>
                  <a:lnTo>
                    <a:pt x="32" y="572"/>
                  </a:lnTo>
                  <a:lnTo>
                    <a:pt x="32" y="570"/>
                  </a:lnTo>
                  <a:lnTo>
                    <a:pt x="32" y="570"/>
                  </a:lnTo>
                  <a:lnTo>
                    <a:pt x="32" y="570"/>
                  </a:lnTo>
                  <a:lnTo>
                    <a:pt x="32" y="570"/>
                  </a:lnTo>
                  <a:lnTo>
                    <a:pt x="32" y="568"/>
                  </a:lnTo>
                  <a:lnTo>
                    <a:pt x="34" y="565"/>
                  </a:lnTo>
                  <a:lnTo>
                    <a:pt x="37" y="563"/>
                  </a:lnTo>
                  <a:lnTo>
                    <a:pt x="37" y="563"/>
                  </a:lnTo>
                  <a:lnTo>
                    <a:pt x="37" y="565"/>
                  </a:lnTo>
                  <a:lnTo>
                    <a:pt x="37" y="565"/>
                  </a:lnTo>
                  <a:lnTo>
                    <a:pt x="37" y="568"/>
                  </a:lnTo>
                  <a:lnTo>
                    <a:pt x="39" y="568"/>
                  </a:lnTo>
                  <a:lnTo>
                    <a:pt x="39" y="570"/>
                  </a:lnTo>
                  <a:lnTo>
                    <a:pt x="42" y="570"/>
                  </a:lnTo>
                  <a:lnTo>
                    <a:pt x="42" y="568"/>
                  </a:lnTo>
                  <a:lnTo>
                    <a:pt x="39" y="565"/>
                  </a:lnTo>
                  <a:lnTo>
                    <a:pt x="39" y="563"/>
                  </a:lnTo>
                  <a:lnTo>
                    <a:pt x="39" y="563"/>
                  </a:lnTo>
                  <a:lnTo>
                    <a:pt x="39" y="563"/>
                  </a:lnTo>
                  <a:lnTo>
                    <a:pt x="39" y="560"/>
                  </a:lnTo>
                  <a:lnTo>
                    <a:pt x="39" y="560"/>
                  </a:lnTo>
                  <a:lnTo>
                    <a:pt x="39" y="558"/>
                  </a:lnTo>
                  <a:lnTo>
                    <a:pt x="37" y="560"/>
                  </a:lnTo>
                  <a:lnTo>
                    <a:pt x="34" y="563"/>
                  </a:lnTo>
                  <a:lnTo>
                    <a:pt x="32" y="565"/>
                  </a:lnTo>
                  <a:lnTo>
                    <a:pt x="29" y="568"/>
                  </a:lnTo>
                  <a:lnTo>
                    <a:pt x="29" y="568"/>
                  </a:lnTo>
                  <a:lnTo>
                    <a:pt x="32" y="565"/>
                  </a:lnTo>
                  <a:lnTo>
                    <a:pt x="34" y="558"/>
                  </a:lnTo>
                  <a:lnTo>
                    <a:pt x="37" y="553"/>
                  </a:lnTo>
                  <a:lnTo>
                    <a:pt x="37" y="550"/>
                  </a:lnTo>
                  <a:lnTo>
                    <a:pt x="37" y="548"/>
                  </a:lnTo>
                  <a:lnTo>
                    <a:pt x="37" y="543"/>
                  </a:lnTo>
                  <a:lnTo>
                    <a:pt x="37" y="543"/>
                  </a:lnTo>
                  <a:lnTo>
                    <a:pt x="39" y="541"/>
                  </a:lnTo>
                  <a:lnTo>
                    <a:pt x="39" y="541"/>
                  </a:lnTo>
                  <a:lnTo>
                    <a:pt x="42" y="538"/>
                  </a:lnTo>
                  <a:lnTo>
                    <a:pt x="42" y="538"/>
                  </a:lnTo>
                  <a:lnTo>
                    <a:pt x="42" y="536"/>
                  </a:lnTo>
                  <a:lnTo>
                    <a:pt x="42" y="536"/>
                  </a:lnTo>
                  <a:lnTo>
                    <a:pt x="44" y="536"/>
                  </a:lnTo>
                  <a:lnTo>
                    <a:pt x="44" y="536"/>
                  </a:lnTo>
                  <a:lnTo>
                    <a:pt x="44" y="536"/>
                  </a:lnTo>
                  <a:lnTo>
                    <a:pt x="44" y="536"/>
                  </a:lnTo>
                  <a:lnTo>
                    <a:pt x="44" y="536"/>
                  </a:lnTo>
                  <a:lnTo>
                    <a:pt x="46" y="536"/>
                  </a:lnTo>
                  <a:lnTo>
                    <a:pt x="46" y="536"/>
                  </a:lnTo>
                  <a:lnTo>
                    <a:pt x="46" y="536"/>
                  </a:lnTo>
                  <a:lnTo>
                    <a:pt x="44" y="533"/>
                  </a:lnTo>
                  <a:lnTo>
                    <a:pt x="42" y="533"/>
                  </a:lnTo>
                  <a:lnTo>
                    <a:pt x="42" y="533"/>
                  </a:lnTo>
                  <a:lnTo>
                    <a:pt x="42" y="536"/>
                  </a:lnTo>
                  <a:lnTo>
                    <a:pt x="39" y="538"/>
                  </a:lnTo>
                  <a:lnTo>
                    <a:pt x="39" y="538"/>
                  </a:lnTo>
                  <a:lnTo>
                    <a:pt x="39" y="538"/>
                  </a:lnTo>
                  <a:lnTo>
                    <a:pt x="39" y="536"/>
                  </a:lnTo>
                  <a:lnTo>
                    <a:pt x="39" y="531"/>
                  </a:lnTo>
                  <a:lnTo>
                    <a:pt x="42" y="519"/>
                  </a:lnTo>
                  <a:lnTo>
                    <a:pt x="42" y="516"/>
                  </a:lnTo>
                  <a:lnTo>
                    <a:pt x="42" y="514"/>
                  </a:lnTo>
                  <a:lnTo>
                    <a:pt x="42" y="509"/>
                  </a:lnTo>
                  <a:lnTo>
                    <a:pt x="42" y="509"/>
                  </a:lnTo>
                  <a:lnTo>
                    <a:pt x="44" y="509"/>
                  </a:lnTo>
                  <a:lnTo>
                    <a:pt x="44" y="507"/>
                  </a:lnTo>
                  <a:lnTo>
                    <a:pt x="44" y="507"/>
                  </a:lnTo>
                  <a:lnTo>
                    <a:pt x="44" y="504"/>
                  </a:lnTo>
                  <a:lnTo>
                    <a:pt x="42" y="504"/>
                  </a:lnTo>
                  <a:lnTo>
                    <a:pt x="42" y="502"/>
                  </a:lnTo>
                  <a:lnTo>
                    <a:pt x="42" y="502"/>
                  </a:lnTo>
                  <a:lnTo>
                    <a:pt x="44" y="499"/>
                  </a:lnTo>
                  <a:lnTo>
                    <a:pt x="44" y="490"/>
                  </a:lnTo>
                  <a:lnTo>
                    <a:pt x="44" y="485"/>
                  </a:lnTo>
                  <a:lnTo>
                    <a:pt x="44" y="480"/>
                  </a:lnTo>
                  <a:lnTo>
                    <a:pt x="44" y="480"/>
                  </a:lnTo>
                  <a:lnTo>
                    <a:pt x="44" y="480"/>
                  </a:lnTo>
                  <a:lnTo>
                    <a:pt x="44" y="477"/>
                  </a:lnTo>
                  <a:lnTo>
                    <a:pt x="44" y="477"/>
                  </a:lnTo>
                  <a:lnTo>
                    <a:pt x="44" y="477"/>
                  </a:lnTo>
                  <a:lnTo>
                    <a:pt x="44" y="477"/>
                  </a:lnTo>
                  <a:lnTo>
                    <a:pt x="46" y="470"/>
                  </a:lnTo>
                  <a:lnTo>
                    <a:pt x="46" y="468"/>
                  </a:lnTo>
                  <a:lnTo>
                    <a:pt x="46" y="468"/>
                  </a:lnTo>
                  <a:lnTo>
                    <a:pt x="49" y="468"/>
                  </a:lnTo>
                  <a:lnTo>
                    <a:pt x="51" y="468"/>
                  </a:lnTo>
                  <a:lnTo>
                    <a:pt x="49" y="465"/>
                  </a:lnTo>
                  <a:lnTo>
                    <a:pt x="49" y="465"/>
                  </a:lnTo>
                  <a:lnTo>
                    <a:pt x="46" y="465"/>
                  </a:lnTo>
                  <a:lnTo>
                    <a:pt x="46" y="465"/>
                  </a:lnTo>
                  <a:lnTo>
                    <a:pt x="46" y="463"/>
                  </a:lnTo>
                  <a:lnTo>
                    <a:pt x="46" y="460"/>
                  </a:lnTo>
                  <a:lnTo>
                    <a:pt x="49" y="448"/>
                  </a:lnTo>
                  <a:lnTo>
                    <a:pt x="49" y="448"/>
                  </a:lnTo>
                  <a:lnTo>
                    <a:pt x="51" y="451"/>
                  </a:lnTo>
                  <a:lnTo>
                    <a:pt x="51" y="451"/>
                  </a:lnTo>
                  <a:lnTo>
                    <a:pt x="51" y="448"/>
                  </a:lnTo>
                  <a:lnTo>
                    <a:pt x="51" y="448"/>
                  </a:lnTo>
                  <a:lnTo>
                    <a:pt x="51" y="448"/>
                  </a:lnTo>
                  <a:lnTo>
                    <a:pt x="49" y="448"/>
                  </a:lnTo>
                  <a:lnTo>
                    <a:pt x="49" y="448"/>
                  </a:lnTo>
                  <a:lnTo>
                    <a:pt x="49" y="446"/>
                  </a:lnTo>
                  <a:lnTo>
                    <a:pt x="49" y="446"/>
                  </a:lnTo>
                  <a:lnTo>
                    <a:pt x="49" y="446"/>
                  </a:lnTo>
                  <a:lnTo>
                    <a:pt x="49" y="443"/>
                  </a:lnTo>
                  <a:lnTo>
                    <a:pt x="46" y="443"/>
                  </a:lnTo>
                  <a:lnTo>
                    <a:pt x="49" y="438"/>
                  </a:lnTo>
                  <a:lnTo>
                    <a:pt x="49" y="436"/>
                  </a:lnTo>
                  <a:lnTo>
                    <a:pt x="46" y="433"/>
                  </a:lnTo>
                  <a:lnTo>
                    <a:pt x="46" y="429"/>
                  </a:lnTo>
                  <a:lnTo>
                    <a:pt x="49" y="426"/>
                  </a:lnTo>
                  <a:lnTo>
                    <a:pt x="49" y="424"/>
                  </a:lnTo>
                  <a:lnTo>
                    <a:pt x="49" y="424"/>
                  </a:lnTo>
                  <a:lnTo>
                    <a:pt x="49" y="421"/>
                  </a:lnTo>
                  <a:lnTo>
                    <a:pt x="49" y="419"/>
                  </a:lnTo>
                  <a:lnTo>
                    <a:pt x="51" y="419"/>
                  </a:lnTo>
                  <a:lnTo>
                    <a:pt x="51" y="419"/>
                  </a:lnTo>
                  <a:lnTo>
                    <a:pt x="51" y="416"/>
                  </a:lnTo>
                  <a:lnTo>
                    <a:pt x="51" y="416"/>
                  </a:lnTo>
                  <a:lnTo>
                    <a:pt x="51" y="416"/>
                  </a:lnTo>
                  <a:lnTo>
                    <a:pt x="51" y="414"/>
                  </a:lnTo>
                  <a:lnTo>
                    <a:pt x="51" y="412"/>
                  </a:lnTo>
                  <a:lnTo>
                    <a:pt x="51" y="407"/>
                  </a:lnTo>
                  <a:lnTo>
                    <a:pt x="51" y="404"/>
                  </a:lnTo>
                  <a:lnTo>
                    <a:pt x="51" y="404"/>
                  </a:lnTo>
                  <a:lnTo>
                    <a:pt x="51" y="402"/>
                  </a:lnTo>
                  <a:lnTo>
                    <a:pt x="54" y="399"/>
                  </a:lnTo>
                  <a:lnTo>
                    <a:pt x="54" y="397"/>
                  </a:lnTo>
                  <a:lnTo>
                    <a:pt x="54" y="394"/>
                  </a:lnTo>
                  <a:lnTo>
                    <a:pt x="54" y="394"/>
                  </a:lnTo>
                  <a:lnTo>
                    <a:pt x="54" y="392"/>
                  </a:lnTo>
                  <a:lnTo>
                    <a:pt x="54" y="390"/>
                  </a:lnTo>
                  <a:lnTo>
                    <a:pt x="54" y="390"/>
                  </a:lnTo>
                  <a:lnTo>
                    <a:pt x="54" y="385"/>
                  </a:lnTo>
                  <a:lnTo>
                    <a:pt x="54" y="385"/>
                  </a:lnTo>
                  <a:lnTo>
                    <a:pt x="54" y="385"/>
                  </a:lnTo>
                  <a:lnTo>
                    <a:pt x="54" y="385"/>
                  </a:lnTo>
                  <a:lnTo>
                    <a:pt x="56" y="385"/>
                  </a:lnTo>
                  <a:lnTo>
                    <a:pt x="54" y="385"/>
                  </a:lnTo>
                  <a:lnTo>
                    <a:pt x="54" y="380"/>
                  </a:lnTo>
                  <a:lnTo>
                    <a:pt x="54" y="377"/>
                  </a:lnTo>
                  <a:lnTo>
                    <a:pt x="54" y="377"/>
                  </a:lnTo>
                  <a:lnTo>
                    <a:pt x="54" y="377"/>
                  </a:lnTo>
                  <a:lnTo>
                    <a:pt x="51" y="377"/>
                  </a:lnTo>
                  <a:lnTo>
                    <a:pt x="51" y="377"/>
                  </a:lnTo>
                  <a:lnTo>
                    <a:pt x="54" y="375"/>
                  </a:lnTo>
                  <a:lnTo>
                    <a:pt x="54" y="375"/>
                  </a:lnTo>
                  <a:lnTo>
                    <a:pt x="54" y="373"/>
                  </a:lnTo>
                  <a:lnTo>
                    <a:pt x="54" y="373"/>
                  </a:lnTo>
                  <a:lnTo>
                    <a:pt x="54" y="370"/>
                  </a:lnTo>
                  <a:lnTo>
                    <a:pt x="54" y="370"/>
                  </a:lnTo>
                  <a:lnTo>
                    <a:pt x="56" y="370"/>
                  </a:lnTo>
                  <a:lnTo>
                    <a:pt x="56" y="370"/>
                  </a:lnTo>
                  <a:lnTo>
                    <a:pt x="56" y="370"/>
                  </a:lnTo>
                  <a:lnTo>
                    <a:pt x="54" y="373"/>
                  </a:lnTo>
                  <a:lnTo>
                    <a:pt x="56" y="373"/>
                  </a:lnTo>
                  <a:lnTo>
                    <a:pt x="56" y="370"/>
                  </a:lnTo>
                  <a:lnTo>
                    <a:pt x="59" y="370"/>
                  </a:lnTo>
                  <a:lnTo>
                    <a:pt x="56" y="368"/>
                  </a:lnTo>
                  <a:lnTo>
                    <a:pt x="54" y="365"/>
                  </a:lnTo>
                  <a:lnTo>
                    <a:pt x="54" y="363"/>
                  </a:lnTo>
                  <a:lnTo>
                    <a:pt x="56" y="360"/>
                  </a:lnTo>
                  <a:lnTo>
                    <a:pt x="56" y="355"/>
                  </a:lnTo>
                  <a:lnTo>
                    <a:pt x="56" y="355"/>
                  </a:lnTo>
                  <a:lnTo>
                    <a:pt x="56" y="358"/>
                  </a:lnTo>
                  <a:lnTo>
                    <a:pt x="56" y="360"/>
                  </a:lnTo>
                  <a:lnTo>
                    <a:pt x="56" y="363"/>
                  </a:lnTo>
                  <a:lnTo>
                    <a:pt x="59" y="363"/>
                  </a:lnTo>
                  <a:lnTo>
                    <a:pt x="59" y="363"/>
                  </a:lnTo>
                  <a:lnTo>
                    <a:pt x="61" y="363"/>
                  </a:lnTo>
                  <a:lnTo>
                    <a:pt x="61" y="363"/>
                  </a:lnTo>
                  <a:lnTo>
                    <a:pt x="61" y="360"/>
                  </a:lnTo>
                  <a:lnTo>
                    <a:pt x="61" y="360"/>
                  </a:lnTo>
                  <a:lnTo>
                    <a:pt x="61" y="360"/>
                  </a:lnTo>
                  <a:lnTo>
                    <a:pt x="59" y="358"/>
                  </a:lnTo>
                  <a:lnTo>
                    <a:pt x="59" y="358"/>
                  </a:lnTo>
                  <a:lnTo>
                    <a:pt x="59" y="355"/>
                  </a:lnTo>
                  <a:lnTo>
                    <a:pt x="56" y="355"/>
                  </a:lnTo>
                  <a:lnTo>
                    <a:pt x="56" y="353"/>
                  </a:lnTo>
                  <a:lnTo>
                    <a:pt x="56" y="353"/>
                  </a:lnTo>
                  <a:lnTo>
                    <a:pt x="56" y="353"/>
                  </a:lnTo>
                  <a:lnTo>
                    <a:pt x="56" y="348"/>
                  </a:lnTo>
                  <a:lnTo>
                    <a:pt x="56" y="346"/>
                  </a:lnTo>
                  <a:lnTo>
                    <a:pt x="59" y="346"/>
                  </a:lnTo>
                  <a:lnTo>
                    <a:pt x="59" y="343"/>
                  </a:lnTo>
                  <a:lnTo>
                    <a:pt x="59" y="343"/>
                  </a:lnTo>
                  <a:lnTo>
                    <a:pt x="59" y="343"/>
                  </a:lnTo>
                  <a:lnTo>
                    <a:pt x="61" y="343"/>
                  </a:lnTo>
                  <a:lnTo>
                    <a:pt x="61" y="341"/>
                  </a:lnTo>
                  <a:lnTo>
                    <a:pt x="61" y="341"/>
                  </a:lnTo>
                  <a:lnTo>
                    <a:pt x="61" y="341"/>
                  </a:lnTo>
                  <a:lnTo>
                    <a:pt x="61" y="341"/>
                  </a:lnTo>
                  <a:lnTo>
                    <a:pt x="59" y="343"/>
                  </a:lnTo>
                  <a:lnTo>
                    <a:pt x="59" y="341"/>
                  </a:lnTo>
                  <a:lnTo>
                    <a:pt x="59" y="341"/>
                  </a:lnTo>
                  <a:lnTo>
                    <a:pt x="56" y="343"/>
                  </a:lnTo>
                  <a:lnTo>
                    <a:pt x="56" y="343"/>
                  </a:lnTo>
                  <a:lnTo>
                    <a:pt x="56" y="343"/>
                  </a:lnTo>
                  <a:lnTo>
                    <a:pt x="56" y="341"/>
                  </a:lnTo>
                  <a:lnTo>
                    <a:pt x="56" y="338"/>
                  </a:lnTo>
                  <a:lnTo>
                    <a:pt x="54" y="336"/>
                  </a:lnTo>
                  <a:lnTo>
                    <a:pt x="54" y="336"/>
                  </a:lnTo>
                  <a:lnTo>
                    <a:pt x="54" y="331"/>
                  </a:lnTo>
                  <a:lnTo>
                    <a:pt x="54" y="329"/>
                  </a:lnTo>
                  <a:lnTo>
                    <a:pt x="56" y="324"/>
                  </a:lnTo>
                  <a:lnTo>
                    <a:pt x="54" y="321"/>
                  </a:lnTo>
                  <a:lnTo>
                    <a:pt x="54" y="319"/>
                  </a:lnTo>
                  <a:lnTo>
                    <a:pt x="54" y="316"/>
                  </a:lnTo>
                  <a:lnTo>
                    <a:pt x="54" y="316"/>
                  </a:lnTo>
                  <a:lnTo>
                    <a:pt x="54" y="316"/>
                  </a:lnTo>
                  <a:lnTo>
                    <a:pt x="54" y="316"/>
                  </a:lnTo>
                  <a:lnTo>
                    <a:pt x="56" y="314"/>
                  </a:lnTo>
                  <a:lnTo>
                    <a:pt x="56" y="314"/>
                  </a:lnTo>
                  <a:lnTo>
                    <a:pt x="56" y="312"/>
                  </a:lnTo>
                  <a:lnTo>
                    <a:pt x="59" y="309"/>
                  </a:lnTo>
                  <a:lnTo>
                    <a:pt x="59" y="307"/>
                  </a:lnTo>
                  <a:lnTo>
                    <a:pt x="56" y="304"/>
                  </a:lnTo>
                  <a:lnTo>
                    <a:pt x="56" y="302"/>
                  </a:lnTo>
                  <a:lnTo>
                    <a:pt x="56" y="299"/>
                  </a:lnTo>
                  <a:lnTo>
                    <a:pt x="54" y="292"/>
                  </a:lnTo>
                  <a:lnTo>
                    <a:pt x="51" y="290"/>
                  </a:lnTo>
                  <a:lnTo>
                    <a:pt x="54" y="287"/>
                  </a:lnTo>
                  <a:lnTo>
                    <a:pt x="54" y="290"/>
                  </a:lnTo>
                  <a:lnTo>
                    <a:pt x="54" y="290"/>
                  </a:lnTo>
                  <a:lnTo>
                    <a:pt x="54" y="290"/>
                  </a:lnTo>
                  <a:lnTo>
                    <a:pt x="56" y="290"/>
                  </a:lnTo>
                  <a:lnTo>
                    <a:pt x="56" y="292"/>
                  </a:lnTo>
                  <a:lnTo>
                    <a:pt x="59" y="292"/>
                  </a:lnTo>
                  <a:lnTo>
                    <a:pt x="61" y="295"/>
                  </a:lnTo>
                  <a:lnTo>
                    <a:pt x="61" y="295"/>
                  </a:lnTo>
                  <a:lnTo>
                    <a:pt x="63" y="295"/>
                  </a:lnTo>
                  <a:lnTo>
                    <a:pt x="66" y="295"/>
                  </a:lnTo>
                  <a:lnTo>
                    <a:pt x="66" y="297"/>
                  </a:lnTo>
                  <a:lnTo>
                    <a:pt x="66" y="299"/>
                  </a:lnTo>
                  <a:lnTo>
                    <a:pt x="66" y="299"/>
                  </a:lnTo>
                  <a:lnTo>
                    <a:pt x="66" y="302"/>
                  </a:lnTo>
                  <a:lnTo>
                    <a:pt x="66" y="299"/>
                  </a:lnTo>
                  <a:lnTo>
                    <a:pt x="66" y="299"/>
                  </a:lnTo>
                  <a:lnTo>
                    <a:pt x="66" y="297"/>
                  </a:lnTo>
                  <a:lnTo>
                    <a:pt x="68" y="297"/>
                  </a:lnTo>
                  <a:lnTo>
                    <a:pt x="68" y="297"/>
                  </a:lnTo>
                  <a:lnTo>
                    <a:pt x="66" y="297"/>
                  </a:lnTo>
                  <a:lnTo>
                    <a:pt x="66" y="295"/>
                  </a:lnTo>
                  <a:lnTo>
                    <a:pt x="66" y="295"/>
                  </a:lnTo>
                  <a:lnTo>
                    <a:pt x="63" y="295"/>
                  </a:lnTo>
                  <a:lnTo>
                    <a:pt x="63" y="295"/>
                  </a:lnTo>
                  <a:lnTo>
                    <a:pt x="63" y="292"/>
                  </a:lnTo>
                  <a:lnTo>
                    <a:pt x="63" y="292"/>
                  </a:lnTo>
                  <a:lnTo>
                    <a:pt x="63" y="292"/>
                  </a:lnTo>
                  <a:lnTo>
                    <a:pt x="66" y="292"/>
                  </a:lnTo>
                  <a:lnTo>
                    <a:pt x="68" y="290"/>
                  </a:lnTo>
                  <a:lnTo>
                    <a:pt x="68" y="290"/>
                  </a:lnTo>
                  <a:lnTo>
                    <a:pt x="68" y="292"/>
                  </a:lnTo>
                  <a:lnTo>
                    <a:pt x="71" y="292"/>
                  </a:lnTo>
                  <a:lnTo>
                    <a:pt x="71" y="295"/>
                  </a:lnTo>
                  <a:lnTo>
                    <a:pt x="73" y="295"/>
                  </a:lnTo>
                  <a:lnTo>
                    <a:pt x="78" y="292"/>
                  </a:lnTo>
                  <a:lnTo>
                    <a:pt x="78" y="292"/>
                  </a:lnTo>
                  <a:lnTo>
                    <a:pt x="81" y="292"/>
                  </a:lnTo>
                  <a:lnTo>
                    <a:pt x="78" y="290"/>
                  </a:lnTo>
                  <a:lnTo>
                    <a:pt x="78" y="290"/>
                  </a:lnTo>
                  <a:lnTo>
                    <a:pt x="81" y="290"/>
                  </a:lnTo>
                  <a:lnTo>
                    <a:pt x="81" y="290"/>
                  </a:lnTo>
                  <a:lnTo>
                    <a:pt x="83" y="290"/>
                  </a:lnTo>
                  <a:lnTo>
                    <a:pt x="85" y="290"/>
                  </a:lnTo>
                  <a:lnTo>
                    <a:pt x="85" y="287"/>
                  </a:lnTo>
                  <a:lnTo>
                    <a:pt x="88" y="287"/>
                  </a:lnTo>
                  <a:lnTo>
                    <a:pt x="88" y="287"/>
                  </a:lnTo>
                  <a:lnTo>
                    <a:pt x="88" y="290"/>
                  </a:lnTo>
                  <a:lnTo>
                    <a:pt x="93" y="295"/>
                  </a:lnTo>
                  <a:lnTo>
                    <a:pt x="93" y="295"/>
                  </a:lnTo>
                  <a:lnTo>
                    <a:pt x="95" y="297"/>
                  </a:lnTo>
                  <a:lnTo>
                    <a:pt x="100" y="297"/>
                  </a:lnTo>
                  <a:lnTo>
                    <a:pt x="102" y="297"/>
                  </a:lnTo>
                  <a:lnTo>
                    <a:pt x="105" y="297"/>
                  </a:lnTo>
                  <a:lnTo>
                    <a:pt x="107" y="297"/>
                  </a:lnTo>
                  <a:lnTo>
                    <a:pt x="107" y="295"/>
                  </a:lnTo>
                  <a:lnTo>
                    <a:pt x="110" y="292"/>
                  </a:lnTo>
                  <a:lnTo>
                    <a:pt x="107" y="295"/>
                  </a:lnTo>
                  <a:lnTo>
                    <a:pt x="105" y="295"/>
                  </a:lnTo>
                  <a:lnTo>
                    <a:pt x="102" y="295"/>
                  </a:lnTo>
                  <a:lnTo>
                    <a:pt x="102" y="295"/>
                  </a:lnTo>
                  <a:lnTo>
                    <a:pt x="100" y="295"/>
                  </a:lnTo>
                  <a:lnTo>
                    <a:pt x="95" y="292"/>
                  </a:lnTo>
                  <a:lnTo>
                    <a:pt x="95" y="290"/>
                  </a:lnTo>
                  <a:lnTo>
                    <a:pt x="93" y="290"/>
                  </a:lnTo>
                  <a:lnTo>
                    <a:pt x="93" y="287"/>
                  </a:lnTo>
                  <a:lnTo>
                    <a:pt x="93" y="285"/>
                  </a:lnTo>
                  <a:lnTo>
                    <a:pt x="90" y="285"/>
                  </a:lnTo>
                  <a:lnTo>
                    <a:pt x="88" y="282"/>
                  </a:lnTo>
                  <a:lnTo>
                    <a:pt x="83" y="285"/>
                  </a:lnTo>
                  <a:lnTo>
                    <a:pt x="81" y="285"/>
                  </a:lnTo>
                  <a:lnTo>
                    <a:pt x="76" y="285"/>
                  </a:lnTo>
                  <a:lnTo>
                    <a:pt x="76" y="282"/>
                  </a:lnTo>
                  <a:lnTo>
                    <a:pt x="76" y="282"/>
                  </a:lnTo>
                  <a:lnTo>
                    <a:pt x="76" y="282"/>
                  </a:lnTo>
                  <a:lnTo>
                    <a:pt x="73" y="280"/>
                  </a:lnTo>
                  <a:lnTo>
                    <a:pt x="73" y="280"/>
                  </a:lnTo>
                  <a:lnTo>
                    <a:pt x="73" y="282"/>
                  </a:lnTo>
                  <a:lnTo>
                    <a:pt x="71" y="282"/>
                  </a:lnTo>
                  <a:lnTo>
                    <a:pt x="68" y="282"/>
                  </a:lnTo>
                  <a:lnTo>
                    <a:pt x="68" y="282"/>
                  </a:lnTo>
                  <a:lnTo>
                    <a:pt x="66" y="282"/>
                  </a:lnTo>
                  <a:lnTo>
                    <a:pt x="66" y="282"/>
                  </a:lnTo>
                  <a:lnTo>
                    <a:pt x="63" y="285"/>
                  </a:lnTo>
                  <a:lnTo>
                    <a:pt x="63" y="285"/>
                  </a:lnTo>
                  <a:lnTo>
                    <a:pt x="61" y="287"/>
                  </a:lnTo>
                  <a:lnTo>
                    <a:pt x="61" y="287"/>
                  </a:lnTo>
                  <a:lnTo>
                    <a:pt x="59" y="285"/>
                  </a:lnTo>
                  <a:lnTo>
                    <a:pt x="54" y="282"/>
                  </a:lnTo>
                  <a:lnTo>
                    <a:pt x="54" y="280"/>
                  </a:lnTo>
                  <a:lnTo>
                    <a:pt x="51" y="280"/>
                  </a:lnTo>
                  <a:lnTo>
                    <a:pt x="51" y="280"/>
                  </a:lnTo>
                  <a:lnTo>
                    <a:pt x="49" y="282"/>
                  </a:lnTo>
                  <a:lnTo>
                    <a:pt x="49" y="282"/>
                  </a:lnTo>
                  <a:lnTo>
                    <a:pt x="49" y="282"/>
                  </a:lnTo>
                  <a:lnTo>
                    <a:pt x="51" y="282"/>
                  </a:lnTo>
                  <a:lnTo>
                    <a:pt x="51" y="282"/>
                  </a:lnTo>
                  <a:lnTo>
                    <a:pt x="49" y="285"/>
                  </a:lnTo>
                  <a:lnTo>
                    <a:pt x="49" y="285"/>
                  </a:lnTo>
                  <a:lnTo>
                    <a:pt x="49" y="285"/>
                  </a:lnTo>
                  <a:lnTo>
                    <a:pt x="49" y="282"/>
                  </a:lnTo>
                  <a:lnTo>
                    <a:pt x="46" y="285"/>
                  </a:lnTo>
                  <a:lnTo>
                    <a:pt x="46" y="285"/>
                  </a:lnTo>
                  <a:lnTo>
                    <a:pt x="46" y="282"/>
                  </a:lnTo>
                  <a:lnTo>
                    <a:pt x="46" y="282"/>
                  </a:lnTo>
                  <a:lnTo>
                    <a:pt x="46" y="282"/>
                  </a:lnTo>
                  <a:lnTo>
                    <a:pt x="49" y="280"/>
                  </a:lnTo>
                  <a:lnTo>
                    <a:pt x="49" y="277"/>
                  </a:lnTo>
                  <a:lnTo>
                    <a:pt x="49" y="277"/>
                  </a:lnTo>
                  <a:lnTo>
                    <a:pt x="49" y="275"/>
                  </a:lnTo>
                  <a:lnTo>
                    <a:pt x="49" y="273"/>
                  </a:lnTo>
                  <a:lnTo>
                    <a:pt x="49" y="268"/>
                  </a:lnTo>
                  <a:lnTo>
                    <a:pt x="49" y="251"/>
                  </a:lnTo>
                  <a:lnTo>
                    <a:pt x="49" y="248"/>
                  </a:lnTo>
                  <a:lnTo>
                    <a:pt x="49" y="246"/>
                  </a:lnTo>
                  <a:lnTo>
                    <a:pt x="49" y="248"/>
                  </a:lnTo>
                  <a:lnTo>
                    <a:pt x="49" y="251"/>
                  </a:lnTo>
                  <a:lnTo>
                    <a:pt x="51" y="251"/>
                  </a:lnTo>
                  <a:lnTo>
                    <a:pt x="51" y="253"/>
                  </a:lnTo>
                  <a:lnTo>
                    <a:pt x="51" y="260"/>
                  </a:lnTo>
                  <a:lnTo>
                    <a:pt x="51" y="265"/>
                  </a:lnTo>
                  <a:lnTo>
                    <a:pt x="51" y="270"/>
                  </a:lnTo>
                  <a:lnTo>
                    <a:pt x="51" y="273"/>
                  </a:lnTo>
                  <a:lnTo>
                    <a:pt x="54" y="273"/>
                  </a:lnTo>
                  <a:lnTo>
                    <a:pt x="56" y="273"/>
                  </a:lnTo>
                  <a:lnTo>
                    <a:pt x="56" y="273"/>
                  </a:lnTo>
                  <a:lnTo>
                    <a:pt x="56" y="270"/>
                  </a:lnTo>
                  <a:lnTo>
                    <a:pt x="59" y="268"/>
                  </a:lnTo>
                  <a:lnTo>
                    <a:pt x="59" y="268"/>
                  </a:lnTo>
                  <a:lnTo>
                    <a:pt x="59" y="268"/>
                  </a:lnTo>
                  <a:lnTo>
                    <a:pt x="61" y="270"/>
                  </a:lnTo>
                  <a:lnTo>
                    <a:pt x="63" y="270"/>
                  </a:lnTo>
                  <a:lnTo>
                    <a:pt x="63" y="270"/>
                  </a:lnTo>
                  <a:lnTo>
                    <a:pt x="61" y="268"/>
                  </a:lnTo>
                  <a:lnTo>
                    <a:pt x="61" y="268"/>
                  </a:lnTo>
                  <a:lnTo>
                    <a:pt x="59" y="268"/>
                  </a:lnTo>
                  <a:lnTo>
                    <a:pt x="59" y="265"/>
                  </a:lnTo>
                  <a:lnTo>
                    <a:pt x="59" y="265"/>
                  </a:lnTo>
                  <a:lnTo>
                    <a:pt x="59" y="265"/>
                  </a:lnTo>
                  <a:lnTo>
                    <a:pt x="59" y="265"/>
                  </a:lnTo>
                  <a:lnTo>
                    <a:pt x="59" y="265"/>
                  </a:lnTo>
                  <a:lnTo>
                    <a:pt x="56" y="263"/>
                  </a:lnTo>
                  <a:lnTo>
                    <a:pt x="56" y="263"/>
                  </a:lnTo>
                  <a:lnTo>
                    <a:pt x="56" y="263"/>
                  </a:lnTo>
                  <a:lnTo>
                    <a:pt x="56" y="260"/>
                  </a:lnTo>
                  <a:lnTo>
                    <a:pt x="56" y="260"/>
                  </a:lnTo>
                  <a:lnTo>
                    <a:pt x="59" y="260"/>
                  </a:lnTo>
                  <a:lnTo>
                    <a:pt x="59" y="260"/>
                  </a:lnTo>
                  <a:lnTo>
                    <a:pt x="59" y="258"/>
                  </a:lnTo>
                  <a:lnTo>
                    <a:pt x="59" y="258"/>
                  </a:lnTo>
                  <a:lnTo>
                    <a:pt x="59" y="256"/>
                  </a:lnTo>
                  <a:lnTo>
                    <a:pt x="59" y="256"/>
                  </a:lnTo>
                  <a:lnTo>
                    <a:pt x="59" y="256"/>
                  </a:lnTo>
                  <a:lnTo>
                    <a:pt x="59" y="253"/>
                  </a:lnTo>
                  <a:lnTo>
                    <a:pt x="56" y="251"/>
                  </a:lnTo>
                  <a:lnTo>
                    <a:pt x="56" y="248"/>
                  </a:lnTo>
                  <a:lnTo>
                    <a:pt x="56" y="248"/>
                  </a:lnTo>
                  <a:lnTo>
                    <a:pt x="59" y="251"/>
                  </a:lnTo>
                  <a:lnTo>
                    <a:pt x="59" y="251"/>
                  </a:lnTo>
                  <a:lnTo>
                    <a:pt x="59" y="248"/>
                  </a:lnTo>
                  <a:lnTo>
                    <a:pt x="59" y="246"/>
                  </a:lnTo>
                  <a:lnTo>
                    <a:pt x="59" y="243"/>
                  </a:lnTo>
                  <a:lnTo>
                    <a:pt x="61" y="241"/>
                  </a:lnTo>
                  <a:lnTo>
                    <a:pt x="63" y="241"/>
                  </a:lnTo>
                  <a:lnTo>
                    <a:pt x="63" y="241"/>
                  </a:lnTo>
                  <a:lnTo>
                    <a:pt x="66" y="243"/>
                  </a:lnTo>
                  <a:lnTo>
                    <a:pt x="66" y="243"/>
                  </a:lnTo>
                  <a:lnTo>
                    <a:pt x="66" y="243"/>
                  </a:lnTo>
                  <a:lnTo>
                    <a:pt x="68" y="243"/>
                  </a:lnTo>
                  <a:lnTo>
                    <a:pt x="68" y="243"/>
                  </a:lnTo>
                  <a:lnTo>
                    <a:pt x="66" y="243"/>
                  </a:lnTo>
                  <a:lnTo>
                    <a:pt x="66" y="241"/>
                  </a:lnTo>
                  <a:lnTo>
                    <a:pt x="63" y="238"/>
                  </a:lnTo>
                  <a:lnTo>
                    <a:pt x="61" y="236"/>
                  </a:lnTo>
                  <a:lnTo>
                    <a:pt x="61" y="236"/>
                  </a:lnTo>
                  <a:lnTo>
                    <a:pt x="59" y="236"/>
                  </a:lnTo>
                  <a:lnTo>
                    <a:pt x="59" y="236"/>
                  </a:lnTo>
                  <a:lnTo>
                    <a:pt x="59" y="238"/>
                  </a:lnTo>
                  <a:lnTo>
                    <a:pt x="56" y="238"/>
                  </a:lnTo>
                  <a:lnTo>
                    <a:pt x="54" y="238"/>
                  </a:lnTo>
                  <a:lnTo>
                    <a:pt x="54" y="238"/>
                  </a:lnTo>
                  <a:lnTo>
                    <a:pt x="54" y="238"/>
                  </a:lnTo>
                  <a:lnTo>
                    <a:pt x="54" y="241"/>
                  </a:lnTo>
                  <a:lnTo>
                    <a:pt x="54" y="238"/>
                  </a:lnTo>
                  <a:lnTo>
                    <a:pt x="54" y="238"/>
                  </a:lnTo>
                  <a:lnTo>
                    <a:pt x="51" y="238"/>
                  </a:lnTo>
                  <a:lnTo>
                    <a:pt x="51" y="238"/>
                  </a:lnTo>
                  <a:lnTo>
                    <a:pt x="49" y="238"/>
                  </a:lnTo>
                  <a:lnTo>
                    <a:pt x="46" y="238"/>
                  </a:lnTo>
                  <a:lnTo>
                    <a:pt x="46" y="238"/>
                  </a:lnTo>
                  <a:lnTo>
                    <a:pt x="46" y="236"/>
                  </a:lnTo>
                  <a:lnTo>
                    <a:pt x="44" y="229"/>
                  </a:lnTo>
                  <a:lnTo>
                    <a:pt x="44" y="226"/>
                  </a:lnTo>
                  <a:lnTo>
                    <a:pt x="44" y="221"/>
                  </a:lnTo>
                  <a:lnTo>
                    <a:pt x="44" y="221"/>
                  </a:lnTo>
                  <a:lnTo>
                    <a:pt x="44" y="219"/>
                  </a:lnTo>
                  <a:lnTo>
                    <a:pt x="46" y="221"/>
                  </a:lnTo>
                  <a:lnTo>
                    <a:pt x="46" y="221"/>
                  </a:lnTo>
                  <a:lnTo>
                    <a:pt x="46" y="224"/>
                  </a:lnTo>
                  <a:lnTo>
                    <a:pt x="46" y="226"/>
                  </a:lnTo>
                  <a:lnTo>
                    <a:pt x="49" y="226"/>
                  </a:lnTo>
                  <a:lnTo>
                    <a:pt x="49" y="226"/>
                  </a:lnTo>
                  <a:lnTo>
                    <a:pt x="51" y="226"/>
                  </a:lnTo>
                  <a:lnTo>
                    <a:pt x="51" y="226"/>
                  </a:lnTo>
                  <a:lnTo>
                    <a:pt x="51" y="226"/>
                  </a:lnTo>
                  <a:lnTo>
                    <a:pt x="51" y="226"/>
                  </a:lnTo>
                  <a:lnTo>
                    <a:pt x="51" y="224"/>
                  </a:lnTo>
                  <a:lnTo>
                    <a:pt x="49" y="224"/>
                  </a:lnTo>
                  <a:lnTo>
                    <a:pt x="49" y="224"/>
                  </a:lnTo>
                  <a:lnTo>
                    <a:pt x="49" y="224"/>
                  </a:lnTo>
                  <a:lnTo>
                    <a:pt x="49" y="221"/>
                  </a:lnTo>
                  <a:lnTo>
                    <a:pt x="51" y="221"/>
                  </a:lnTo>
                  <a:lnTo>
                    <a:pt x="51" y="219"/>
                  </a:lnTo>
                  <a:lnTo>
                    <a:pt x="54" y="219"/>
                  </a:lnTo>
                  <a:lnTo>
                    <a:pt x="54" y="219"/>
                  </a:lnTo>
                  <a:lnTo>
                    <a:pt x="61" y="217"/>
                  </a:lnTo>
                  <a:lnTo>
                    <a:pt x="66" y="214"/>
                  </a:lnTo>
                  <a:lnTo>
                    <a:pt x="63" y="214"/>
                  </a:lnTo>
                  <a:lnTo>
                    <a:pt x="61" y="214"/>
                  </a:lnTo>
                  <a:lnTo>
                    <a:pt x="56" y="214"/>
                  </a:lnTo>
                  <a:lnTo>
                    <a:pt x="56" y="212"/>
                  </a:lnTo>
                  <a:lnTo>
                    <a:pt x="59" y="212"/>
                  </a:lnTo>
                  <a:lnTo>
                    <a:pt x="59" y="212"/>
                  </a:lnTo>
                  <a:lnTo>
                    <a:pt x="54" y="212"/>
                  </a:lnTo>
                  <a:lnTo>
                    <a:pt x="51" y="212"/>
                  </a:lnTo>
                  <a:lnTo>
                    <a:pt x="51" y="212"/>
                  </a:lnTo>
                  <a:lnTo>
                    <a:pt x="51" y="209"/>
                  </a:lnTo>
                  <a:lnTo>
                    <a:pt x="51" y="207"/>
                  </a:lnTo>
                  <a:lnTo>
                    <a:pt x="49" y="207"/>
                  </a:lnTo>
                  <a:lnTo>
                    <a:pt x="46" y="204"/>
                  </a:lnTo>
                  <a:lnTo>
                    <a:pt x="46" y="204"/>
                  </a:lnTo>
                  <a:lnTo>
                    <a:pt x="44" y="204"/>
                  </a:lnTo>
                  <a:lnTo>
                    <a:pt x="42" y="207"/>
                  </a:lnTo>
                  <a:lnTo>
                    <a:pt x="42" y="207"/>
                  </a:lnTo>
                  <a:lnTo>
                    <a:pt x="42" y="209"/>
                  </a:lnTo>
                  <a:lnTo>
                    <a:pt x="42" y="209"/>
                  </a:lnTo>
                  <a:lnTo>
                    <a:pt x="42" y="212"/>
                  </a:lnTo>
                  <a:lnTo>
                    <a:pt x="44" y="212"/>
                  </a:lnTo>
                  <a:lnTo>
                    <a:pt x="44" y="214"/>
                  </a:lnTo>
                  <a:lnTo>
                    <a:pt x="44" y="214"/>
                  </a:lnTo>
                  <a:lnTo>
                    <a:pt x="44" y="214"/>
                  </a:lnTo>
                  <a:lnTo>
                    <a:pt x="44" y="214"/>
                  </a:lnTo>
                  <a:lnTo>
                    <a:pt x="42" y="217"/>
                  </a:lnTo>
                  <a:lnTo>
                    <a:pt x="39" y="217"/>
                  </a:lnTo>
                  <a:lnTo>
                    <a:pt x="39" y="217"/>
                  </a:lnTo>
                  <a:lnTo>
                    <a:pt x="39" y="217"/>
                  </a:lnTo>
                  <a:lnTo>
                    <a:pt x="39" y="214"/>
                  </a:lnTo>
                  <a:lnTo>
                    <a:pt x="39" y="214"/>
                  </a:lnTo>
                  <a:lnTo>
                    <a:pt x="39" y="214"/>
                  </a:lnTo>
                  <a:lnTo>
                    <a:pt x="42" y="207"/>
                  </a:lnTo>
                  <a:lnTo>
                    <a:pt x="42" y="204"/>
                  </a:lnTo>
                  <a:lnTo>
                    <a:pt x="39" y="199"/>
                  </a:lnTo>
                  <a:lnTo>
                    <a:pt x="39" y="190"/>
                  </a:lnTo>
                  <a:lnTo>
                    <a:pt x="39" y="187"/>
                  </a:lnTo>
                  <a:lnTo>
                    <a:pt x="37" y="182"/>
                  </a:lnTo>
                  <a:lnTo>
                    <a:pt x="34" y="180"/>
                  </a:lnTo>
                  <a:lnTo>
                    <a:pt x="34" y="178"/>
                  </a:lnTo>
                  <a:lnTo>
                    <a:pt x="34" y="178"/>
                  </a:lnTo>
                  <a:lnTo>
                    <a:pt x="32" y="178"/>
                  </a:lnTo>
                  <a:lnTo>
                    <a:pt x="32" y="178"/>
                  </a:lnTo>
                  <a:lnTo>
                    <a:pt x="32" y="175"/>
                  </a:lnTo>
                  <a:lnTo>
                    <a:pt x="34" y="175"/>
                  </a:lnTo>
                  <a:lnTo>
                    <a:pt x="32" y="175"/>
                  </a:lnTo>
                  <a:lnTo>
                    <a:pt x="32" y="173"/>
                  </a:lnTo>
                  <a:lnTo>
                    <a:pt x="29" y="173"/>
                  </a:lnTo>
                  <a:lnTo>
                    <a:pt x="29" y="160"/>
                  </a:lnTo>
                  <a:lnTo>
                    <a:pt x="29" y="158"/>
                  </a:lnTo>
                  <a:lnTo>
                    <a:pt x="27" y="153"/>
                  </a:lnTo>
                  <a:lnTo>
                    <a:pt x="27" y="146"/>
                  </a:lnTo>
                  <a:lnTo>
                    <a:pt x="27" y="143"/>
                  </a:lnTo>
                  <a:lnTo>
                    <a:pt x="24" y="139"/>
                  </a:lnTo>
                  <a:lnTo>
                    <a:pt x="22" y="134"/>
                  </a:lnTo>
                  <a:lnTo>
                    <a:pt x="22" y="134"/>
                  </a:lnTo>
                  <a:lnTo>
                    <a:pt x="22" y="134"/>
                  </a:lnTo>
                  <a:lnTo>
                    <a:pt x="20" y="134"/>
                  </a:lnTo>
                  <a:lnTo>
                    <a:pt x="20" y="131"/>
                  </a:lnTo>
                  <a:lnTo>
                    <a:pt x="20" y="129"/>
                  </a:lnTo>
                  <a:lnTo>
                    <a:pt x="17" y="126"/>
                  </a:lnTo>
                  <a:lnTo>
                    <a:pt x="15" y="121"/>
                  </a:lnTo>
                  <a:lnTo>
                    <a:pt x="12" y="121"/>
                  </a:lnTo>
                  <a:lnTo>
                    <a:pt x="12" y="121"/>
                  </a:lnTo>
                  <a:lnTo>
                    <a:pt x="10" y="119"/>
                  </a:lnTo>
                  <a:lnTo>
                    <a:pt x="10" y="119"/>
                  </a:lnTo>
                  <a:lnTo>
                    <a:pt x="7" y="114"/>
                  </a:lnTo>
                  <a:lnTo>
                    <a:pt x="5" y="112"/>
                  </a:lnTo>
                  <a:lnTo>
                    <a:pt x="5" y="107"/>
                  </a:lnTo>
                  <a:lnTo>
                    <a:pt x="5" y="104"/>
                  </a:lnTo>
                  <a:lnTo>
                    <a:pt x="5" y="100"/>
                  </a:lnTo>
                  <a:lnTo>
                    <a:pt x="5" y="97"/>
                  </a:lnTo>
                  <a:lnTo>
                    <a:pt x="3" y="92"/>
                  </a:lnTo>
                  <a:lnTo>
                    <a:pt x="3" y="90"/>
                  </a:lnTo>
                  <a:lnTo>
                    <a:pt x="3" y="90"/>
                  </a:lnTo>
                  <a:lnTo>
                    <a:pt x="3" y="87"/>
                  </a:lnTo>
                  <a:lnTo>
                    <a:pt x="5" y="85"/>
                  </a:lnTo>
                  <a:lnTo>
                    <a:pt x="5" y="85"/>
                  </a:lnTo>
                  <a:lnTo>
                    <a:pt x="3" y="82"/>
                  </a:lnTo>
                  <a:lnTo>
                    <a:pt x="3" y="82"/>
                  </a:lnTo>
                  <a:lnTo>
                    <a:pt x="3" y="82"/>
                  </a:lnTo>
                  <a:lnTo>
                    <a:pt x="5" y="82"/>
                  </a:lnTo>
                  <a:lnTo>
                    <a:pt x="5" y="80"/>
                  </a:lnTo>
                  <a:lnTo>
                    <a:pt x="5" y="78"/>
                  </a:lnTo>
                  <a:lnTo>
                    <a:pt x="5" y="75"/>
                  </a:lnTo>
                  <a:lnTo>
                    <a:pt x="5" y="75"/>
                  </a:lnTo>
                  <a:lnTo>
                    <a:pt x="5" y="73"/>
                  </a:lnTo>
                  <a:lnTo>
                    <a:pt x="5" y="73"/>
                  </a:lnTo>
                  <a:lnTo>
                    <a:pt x="5" y="73"/>
                  </a:lnTo>
                  <a:lnTo>
                    <a:pt x="3" y="70"/>
                  </a:lnTo>
                  <a:lnTo>
                    <a:pt x="0" y="68"/>
                  </a:lnTo>
                  <a:lnTo>
                    <a:pt x="3" y="65"/>
                  </a:lnTo>
                  <a:lnTo>
                    <a:pt x="5" y="68"/>
                  </a:lnTo>
                  <a:lnTo>
                    <a:pt x="10" y="68"/>
                  </a:lnTo>
                  <a:lnTo>
                    <a:pt x="15" y="70"/>
                  </a:lnTo>
                  <a:lnTo>
                    <a:pt x="20" y="73"/>
                  </a:lnTo>
                  <a:lnTo>
                    <a:pt x="22" y="75"/>
                  </a:lnTo>
                  <a:lnTo>
                    <a:pt x="27" y="78"/>
                  </a:lnTo>
                  <a:lnTo>
                    <a:pt x="29" y="78"/>
                  </a:lnTo>
                  <a:lnTo>
                    <a:pt x="29" y="80"/>
                  </a:lnTo>
                  <a:lnTo>
                    <a:pt x="32" y="80"/>
                  </a:lnTo>
                  <a:lnTo>
                    <a:pt x="34" y="80"/>
                  </a:lnTo>
                  <a:lnTo>
                    <a:pt x="37" y="80"/>
                  </a:lnTo>
                  <a:lnTo>
                    <a:pt x="42" y="82"/>
                  </a:lnTo>
                  <a:lnTo>
                    <a:pt x="44" y="82"/>
                  </a:lnTo>
                  <a:lnTo>
                    <a:pt x="46" y="87"/>
                  </a:lnTo>
                  <a:lnTo>
                    <a:pt x="46" y="87"/>
                  </a:lnTo>
                  <a:lnTo>
                    <a:pt x="54" y="90"/>
                  </a:lnTo>
                  <a:lnTo>
                    <a:pt x="56" y="90"/>
                  </a:lnTo>
                  <a:lnTo>
                    <a:pt x="61" y="90"/>
                  </a:lnTo>
                  <a:lnTo>
                    <a:pt x="66" y="90"/>
                  </a:lnTo>
                  <a:lnTo>
                    <a:pt x="71" y="90"/>
                  </a:lnTo>
                  <a:lnTo>
                    <a:pt x="73" y="90"/>
                  </a:lnTo>
                  <a:lnTo>
                    <a:pt x="76" y="92"/>
                  </a:lnTo>
                  <a:lnTo>
                    <a:pt x="78" y="92"/>
                  </a:lnTo>
                  <a:lnTo>
                    <a:pt x="78" y="92"/>
                  </a:lnTo>
                  <a:lnTo>
                    <a:pt x="83" y="92"/>
                  </a:lnTo>
                  <a:lnTo>
                    <a:pt x="88" y="92"/>
                  </a:lnTo>
                  <a:lnTo>
                    <a:pt x="88" y="92"/>
                  </a:lnTo>
                  <a:lnTo>
                    <a:pt x="93" y="92"/>
                  </a:lnTo>
                  <a:lnTo>
                    <a:pt x="93" y="92"/>
                  </a:lnTo>
                  <a:lnTo>
                    <a:pt x="93" y="92"/>
                  </a:lnTo>
                  <a:lnTo>
                    <a:pt x="90" y="92"/>
                  </a:lnTo>
                  <a:lnTo>
                    <a:pt x="90" y="95"/>
                  </a:lnTo>
                  <a:lnTo>
                    <a:pt x="93" y="95"/>
                  </a:lnTo>
                  <a:lnTo>
                    <a:pt x="98" y="95"/>
                  </a:lnTo>
                  <a:lnTo>
                    <a:pt x="105" y="95"/>
                  </a:lnTo>
                  <a:lnTo>
                    <a:pt x="107" y="95"/>
                  </a:lnTo>
                  <a:lnTo>
                    <a:pt x="112" y="90"/>
                  </a:lnTo>
                  <a:lnTo>
                    <a:pt x="115" y="87"/>
                  </a:lnTo>
                  <a:lnTo>
                    <a:pt x="112" y="90"/>
                  </a:lnTo>
                  <a:lnTo>
                    <a:pt x="112" y="90"/>
                  </a:lnTo>
                  <a:lnTo>
                    <a:pt x="112" y="90"/>
                  </a:lnTo>
                  <a:lnTo>
                    <a:pt x="110" y="90"/>
                  </a:lnTo>
                  <a:lnTo>
                    <a:pt x="110" y="92"/>
                  </a:lnTo>
                  <a:lnTo>
                    <a:pt x="112" y="92"/>
                  </a:lnTo>
                  <a:lnTo>
                    <a:pt x="115" y="92"/>
                  </a:lnTo>
                  <a:lnTo>
                    <a:pt x="117" y="95"/>
                  </a:lnTo>
                  <a:lnTo>
                    <a:pt x="120" y="97"/>
                  </a:lnTo>
                  <a:lnTo>
                    <a:pt x="120" y="100"/>
                  </a:lnTo>
                  <a:lnTo>
                    <a:pt x="120" y="102"/>
                  </a:lnTo>
                  <a:lnTo>
                    <a:pt x="122" y="102"/>
                  </a:lnTo>
                  <a:lnTo>
                    <a:pt x="122" y="102"/>
                  </a:lnTo>
                  <a:lnTo>
                    <a:pt x="122" y="100"/>
                  </a:lnTo>
                  <a:lnTo>
                    <a:pt x="122" y="97"/>
                  </a:lnTo>
                  <a:lnTo>
                    <a:pt x="124" y="97"/>
                  </a:lnTo>
                  <a:lnTo>
                    <a:pt x="127" y="97"/>
                  </a:lnTo>
                  <a:lnTo>
                    <a:pt x="127" y="97"/>
                  </a:lnTo>
                  <a:lnTo>
                    <a:pt x="127" y="97"/>
                  </a:lnTo>
                  <a:lnTo>
                    <a:pt x="127" y="100"/>
                  </a:lnTo>
                  <a:lnTo>
                    <a:pt x="129" y="100"/>
                  </a:lnTo>
                  <a:lnTo>
                    <a:pt x="129" y="100"/>
                  </a:lnTo>
                  <a:lnTo>
                    <a:pt x="129" y="100"/>
                  </a:lnTo>
                  <a:lnTo>
                    <a:pt x="132" y="102"/>
                  </a:lnTo>
                  <a:lnTo>
                    <a:pt x="132" y="104"/>
                  </a:lnTo>
                  <a:lnTo>
                    <a:pt x="132" y="104"/>
                  </a:lnTo>
                  <a:lnTo>
                    <a:pt x="132" y="107"/>
                  </a:lnTo>
                  <a:lnTo>
                    <a:pt x="132" y="107"/>
                  </a:lnTo>
                  <a:lnTo>
                    <a:pt x="132" y="107"/>
                  </a:lnTo>
                  <a:lnTo>
                    <a:pt x="134" y="107"/>
                  </a:lnTo>
                  <a:lnTo>
                    <a:pt x="134" y="102"/>
                  </a:lnTo>
                  <a:lnTo>
                    <a:pt x="134" y="102"/>
                  </a:lnTo>
                  <a:lnTo>
                    <a:pt x="132" y="100"/>
                  </a:lnTo>
                  <a:lnTo>
                    <a:pt x="129" y="97"/>
                  </a:lnTo>
                  <a:lnTo>
                    <a:pt x="132" y="95"/>
                  </a:lnTo>
                  <a:lnTo>
                    <a:pt x="132" y="95"/>
                  </a:lnTo>
                  <a:lnTo>
                    <a:pt x="132" y="95"/>
                  </a:lnTo>
                  <a:lnTo>
                    <a:pt x="134" y="92"/>
                  </a:lnTo>
                  <a:lnTo>
                    <a:pt x="137" y="92"/>
                  </a:lnTo>
                  <a:lnTo>
                    <a:pt x="139" y="92"/>
                  </a:lnTo>
                  <a:lnTo>
                    <a:pt x="139" y="95"/>
                  </a:lnTo>
                  <a:lnTo>
                    <a:pt x="139" y="95"/>
                  </a:lnTo>
                  <a:lnTo>
                    <a:pt x="137" y="97"/>
                  </a:lnTo>
                  <a:lnTo>
                    <a:pt x="137" y="97"/>
                  </a:lnTo>
                  <a:lnTo>
                    <a:pt x="137" y="97"/>
                  </a:lnTo>
                  <a:lnTo>
                    <a:pt x="137" y="100"/>
                  </a:lnTo>
                  <a:lnTo>
                    <a:pt x="137" y="100"/>
                  </a:lnTo>
                  <a:lnTo>
                    <a:pt x="139" y="100"/>
                  </a:lnTo>
                  <a:lnTo>
                    <a:pt x="139" y="102"/>
                  </a:lnTo>
                  <a:lnTo>
                    <a:pt x="141" y="107"/>
                  </a:lnTo>
                  <a:lnTo>
                    <a:pt x="141" y="107"/>
                  </a:lnTo>
                  <a:lnTo>
                    <a:pt x="144" y="109"/>
                  </a:lnTo>
                  <a:lnTo>
                    <a:pt x="144" y="109"/>
                  </a:lnTo>
                  <a:lnTo>
                    <a:pt x="144" y="109"/>
                  </a:lnTo>
                  <a:lnTo>
                    <a:pt x="144" y="112"/>
                  </a:lnTo>
                  <a:lnTo>
                    <a:pt x="144" y="114"/>
                  </a:lnTo>
                  <a:lnTo>
                    <a:pt x="149" y="119"/>
                  </a:lnTo>
                  <a:lnTo>
                    <a:pt x="149" y="119"/>
                  </a:lnTo>
                  <a:lnTo>
                    <a:pt x="149" y="119"/>
                  </a:lnTo>
                  <a:lnTo>
                    <a:pt x="146" y="119"/>
                  </a:lnTo>
                  <a:lnTo>
                    <a:pt x="146" y="119"/>
                  </a:lnTo>
                  <a:lnTo>
                    <a:pt x="144" y="121"/>
                  </a:lnTo>
                  <a:lnTo>
                    <a:pt x="144" y="124"/>
                  </a:lnTo>
                  <a:lnTo>
                    <a:pt x="144" y="124"/>
                  </a:lnTo>
                  <a:lnTo>
                    <a:pt x="141" y="129"/>
                  </a:lnTo>
                  <a:lnTo>
                    <a:pt x="139" y="131"/>
                  </a:lnTo>
                  <a:lnTo>
                    <a:pt x="139" y="134"/>
                  </a:lnTo>
                  <a:lnTo>
                    <a:pt x="137" y="136"/>
                  </a:lnTo>
                  <a:lnTo>
                    <a:pt x="137" y="139"/>
                  </a:lnTo>
                  <a:lnTo>
                    <a:pt x="137" y="139"/>
                  </a:lnTo>
                  <a:lnTo>
                    <a:pt x="137" y="139"/>
                  </a:lnTo>
                  <a:lnTo>
                    <a:pt x="137" y="141"/>
                  </a:lnTo>
                  <a:lnTo>
                    <a:pt x="134" y="141"/>
                  </a:lnTo>
                  <a:lnTo>
                    <a:pt x="134" y="139"/>
                  </a:lnTo>
                  <a:lnTo>
                    <a:pt x="134" y="139"/>
                  </a:lnTo>
                  <a:lnTo>
                    <a:pt x="134" y="136"/>
                  </a:lnTo>
                  <a:lnTo>
                    <a:pt x="137" y="129"/>
                  </a:lnTo>
                  <a:lnTo>
                    <a:pt x="137" y="126"/>
                  </a:lnTo>
                  <a:lnTo>
                    <a:pt x="137" y="124"/>
                  </a:lnTo>
                  <a:lnTo>
                    <a:pt x="134" y="124"/>
                  </a:lnTo>
                  <a:lnTo>
                    <a:pt x="134" y="126"/>
                  </a:lnTo>
                  <a:lnTo>
                    <a:pt x="134" y="129"/>
                  </a:lnTo>
                  <a:lnTo>
                    <a:pt x="134" y="129"/>
                  </a:lnTo>
                  <a:lnTo>
                    <a:pt x="134" y="126"/>
                  </a:lnTo>
                  <a:lnTo>
                    <a:pt x="132" y="126"/>
                  </a:lnTo>
                  <a:lnTo>
                    <a:pt x="132" y="124"/>
                  </a:lnTo>
                  <a:lnTo>
                    <a:pt x="132" y="126"/>
                  </a:lnTo>
                  <a:lnTo>
                    <a:pt x="132" y="129"/>
                  </a:lnTo>
                  <a:lnTo>
                    <a:pt x="132" y="131"/>
                  </a:lnTo>
                  <a:lnTo>
                    <a:pt x="134" y="134"/>
                  </a:lnTo>
                  <a:lnTo>
                    <a:pt x="132" y="134"/>
                  </a:lnTo>
                  <a:lnTo>
                    <a:pt x="132" y="136"/>
                  </a:lnTo>
                  <a:lnTo>
                    <a:pt x="129" y="139"/>
                  </a:lnTo>
                  <a:lnTo>
                    <a:pt x="129" y="141"/>
                  </a:lnTo>
                  <a:lnTo>
                    <a:pt x="129" y="143"/>
                  </a:lnTo>
                  <a:lnTo>
                    <a:pt x="127" y="143"/>
                  </a:lnTo>
                  <a:lnTo>
                    <a:pt x="127" y="143"/>
                  </a:lnTo>
                  <a:lnTo>
                    <a:pt x="127" y="143"/>
                  </a:lnTo>
                  <a:lnTo>
                    <a:pt x="122" y="151"/>
                  </a:lnTo>
                  <a:lnTo>
                    <a:pt x="120" y="151"/>
                  </a:lnTo>
                  <a:lnTo>
                    <a:pt x="120" y="153"/>
                  </a:lnTo>
                  <a:lnTo>
                    <a:pt x="117" y="158"/>
                  </a:lnTo>
                  <a:lnTo>
                    <a:pt x="117" y="160"/>
                  </a:lnTo>
                  <a:lnTo>
                    <a:pt x="115" y="163"/>
                  </a:lnTo>
                  <a:lnTo>
                    <a:pt x="115" y="163"/>
                  </a:lnTo>
                  <a:lnTo>
                    <a:pt x="112" y="168"/>
                  </a:lnTo>
                  <a:lnTo>
                    <a:pt x="110" y="173"/>
                  </a:lnTo>
                  <a:lnTo>
                    <a:pt x="110" y="173"/>
                  </a:lnTo>
                  <a:lnTo>
                    <a:pt x="112" y="175"/>
                  </a:lnTo>
                  <a:lnTo>
                    <a:pt x="117" y="175"/>
                  </a:lnTo>
                  <a:lnTo>
                    <a:pt x="122" y="173"/>
                  </a:lnTo>
                  <a:lnTo>
                    <a:pt x="127" y="170"/>
                  </a:lnTo>
                  <a:lnTo>
                    <a:pt x="129" y="170"/>
                  </a:lnTo>
                  <a:lnTo>
                    <a:pt x="132" y="168"/>
                  </a:lnTo>
                  <a:lnTo>
                    <a:pt x="134" y="165"/>
                  </a:lnTo>
                  <a:lnTo>
                    <a:pt x="132" y="165"/>
                  </a:lnTo>
                  <a:lnTo>
                    <a:pt x="129" y="165"/>
                  </a:lnTo>
                  <a:lnTo>
                    <a:pt x="124" y="170"/>
                  </a:lnTo>
                  <a:lnTo>
                    <a:pt x="120" y="173"/>
                  </a:lnTo>
                  <a:lnTo>
                    <a:pt x="115" y="173"/>
                  </a:lnTo>
                  <a:lnTo>
                    <a:pt x="115" y="170"/>
                  </a:lnTo>
                  <a:lnTo>
                    <a:pt x="115" y="168"/>
                  </a:lnTo>
                  <a:lnTo>
                    <a:pt x="115" y="168"/>
                  </a:lnTo>
                  <a:lnTo>
                    <a:pt x="117" y="165"/>
                  </a:lnTo>
                  <a:lnTo>
                    <a:pt x="117" y="163"/>
                  </a:lnTo>
                  <a:lnTo>
                    <a:pt x="120" y="156"/>
                  </a:lnTo>
                  <a:lnTo>
                    <a:pt x="124" y="148"/>
                  </a:lnTo>
                  <a:lnTo>
                    <a:pt x="124" y="148"/>
                  </a:lnTo>
                  <a:lnTo>
                    <a:pt x="127" y="148"/>
                  </a:lnTo>
                  <a:lnTo>
                    <a:pt x="132" y="146"/>
                  </a:lnTo>
                  <a:lnTo>
                    <a:pt x="137" y="143"/>
                  </a:lnTo>
                  <a:lnTo>
                    <a:pt x="137" y="141"/>
                  </a:lnTo>
                  <a:lnTo>
                    <a:pt x="139" y="141"/>
                  </a:lnTo>
                  <a:lnTo>
                    <a:pt x="139" y="139"/>
                  </a:lnTo>
                  <a:lnTo>
                    <a:pt x="139" y="136"/>
                  </a:lnTo>
                  <a:lnTo>
                    <a:pt x="141" y="134"/>
                  </a:lnTo>
                  <a:lnTo>
                    <a:pt x="144" y="126"/>
                  </a:lnTo>
                  <a:lnTo>
                    <a:pt x="146" y="124"/>
                  </a:lnTo>
                  <a:lnTo>
                    <a:pt x="149" y="121"/>
                  </a:lnTo>
                  <a:lnTo>
                    <a:pt x="149" y="121"/>
                  </a:lnTo>
                  <a:lnTo>
                    <a:pt x="151" y="121"/>
                  </a:lnTo>
                  <a:lnTo>
                    <a:pt x="151" y="124"/>
                  </a:lnTo>
                  <a:lnTo>
                    <a:pt x="151" y="124"/>
                  </a:lnTo>
                  <a:lnTo>
                    <a:pt x="151" y="126"/>
                  </a:lnTo>
                  <a:lnTo>
                    <a:pt x="151" y="126"/>
                  </a:lnTo>
                  <a:lnTo>
                    <a:pt x="151" y="124"/>
                  </a:lnTo>
                  <a:lnTo>
                    <a:pt x="151" y="121"/>
                  </a:lnTo>
                  <a:lnTo>
                    <a:pt x="151" y="117"/>
                  </a:lnTo>
                  <a:lnTo>
                    <a:pt x="151" y="117"/>
                  </a:lnTo>
                  <a:lnTo>
                    <a:pt x="149" y="114"/>
                  </a:lnTo>
                  <a:lnTo>
                    <a:pt x="149" y="112"/>
                  </a:lnTo>
                  <a:lnTo>
                    <a:pt x="154" y="114"/>
                  </a:lnTo>
                  <a:lnTo>
                    <a:pt x="156" y="117"/>
                  </a:lnTo>
                  <a:lnTo>
                    <a:pt x="156" y="119"/>
                  </a:lnTo>
                  <a:lnTo>
                    <a:pt x="156" y="121"/>
                  </a:lnTo>
                  <a:lnTo>
                    <a:pt x="156" y="124"/>
                  </a:lnTo>
                  <a:lnTo>
                    <a:pt x="156" y="126"/>
                  </a:lnTo>
                  <a:lnTo>
                    <a:pt x="159" y="126"/>
                  </a:lnTo>
                  <a:lnTo>
                    <a:pt x="159" y="126"/>
                  </a:lnTo>
                  <a:lnTo>
                    <a:pt x="156" y="129"/>
                  </a:lnTo>
                  <a:lnTo>
                    <a:pt x="156" y="129"/>
                  </a:lnTo>
                  <a:lnTo>
                    <a:pt x="159" y="129"/>
                  </a:lnTo>
                  <a:lnTo>
                    <a:pt x="159" y="129"/>
                  </a:lnTo>
                  <a:lnTo>
                    <a:pt x="159" y="131"/>
                  </a:lnTo>
                  <a:lnTo>
                    <a:pt x="159" y="131"/>
                  </a:lnTo>
                  <a:lnTo>
                    <a:pt x="159" y="134"/>
                  </a:lnTo>
                  <a:lnTo>
                    <a:pt x="159" y="134"/>
                  </a:lnTo>
                  <a:lnTo>
                    <a:pt x="159" y="134"/>
                  </a:lnTo>
                  <a:lnTo>
                    <a:pt x="159" y="134"/>
                  </a:lnTo>
                  <a:lnTo>
                    <a:pt x="154" y="134"/>
                  </a:lnTo>
                  <a:lnTo>
                    <a:pt x="154" y="134"/>
                  </a:lnTo>
                  <a:lnTo>
                    <a:pt x="154" y="136"/>
                  </a:lnTo>
                  <a:lnTo>
                    <a:pt x="151" y="136"/>
                  </a:lnTo>
                  <a:lnTo>
                    <a:pt x="151" y="139"/>
                  </a:lnTo>
                  <a:lnTo>
                    <a:pt x="151" y="139"/>
                  </a:lnTo>
                  <a:lnTo>
                    <a:pt x="146" y="134"/>
                  </a:lnTo>
                  <a:lnTo>
                    <a:pt x="146" y="134"/>
                  </a:lnTo>
                  <a:lnTo>
                    <a:pt x="146" y="136"/>
                  </a:lnTo>
                  <a:lnTo>
                    <a:pt x="146" y="136"/>
                  </a:lnTo>
                  <a:lnTo>
                    <a:pt x="146" y="136"/>
                  </a:lnTo>
                  <a:lnTo>
                    <a:pt x="149" y="139"/>
                  </a:lnTo>
                  <a:lnTo>
                    <a:pt x="149" y="139"/>
                  </a:lnTo>
                  <a:lnTo>
                    <a:pt x="151" y="148"/>
                  </a:lnTo>
                  <a:lnTo>
                    <a:pt x="149" y="148"/>
                  </a:lnTo>
                  <a:lnTo>
                    <a:pt x="151" y="151"/>
                  </a:lnTo>
                  <a:lnTo>
                    <a:pt x="149" y="151"/>
                  </a:lnTo>
                  <a:lnTo>
                    <a:pt x="146" y="148"/>
                  </a:lnTo>
                  <a:lnTo>
                    <a:pt x="144" y="143"/>
                  </a:lnTo>
                  <a:lnTo>
                    <a:pt x="144" y="143"/>
                  </a:lnTo>
                  <a:lnTo>
                    <a:pt x="144" y="146"/>
                  </a:lnTo>
                  <a:lnTo>
                    <a:pt x="144" y="146"/>
                  </a:lnTo>
                  <a:lnTo>
                    <a:pt x="144" y="148"/>
                  </a:lnTo>
                  <a:lnTo>
                    <a:pt x="144" y="148"/>
                  </a:lnTo>
                  <a:lnTo>
                    <a:pt x="144" y="148"/>
                  </a:lnTo>
                  <a:lnTo>
                    <a:pt x="146" y="151"/>
                  </a:lnTo>
                  <a:lnTo>
                    <a:pt x="146" y="151"/>
                  </a:lnTo>
                  <a:lnTo>
                    <a:pt x="146" y="151"/>
                  </a:lnTo>
                  <a:lnTo>
                    <a:pt x="146" y="153"/>
                  </a:lnTo>
                  <a:lnTo>
                    <a:pt x="146" y="153"/>
                  </a:lnTo>
                  <a:lnTo>
                    <a:pt x="144" y="156"/>
                  </a:lnTo>
                  <a:lnTo>
                    <a:pt x="144" y="156"/>
                  </a:lnTo>
                  <a:lnTo>
                    <a:pt x="149" y="153"/>
                  </a:lnTo>
                  <a:lnTo>
                    <a:pt x="149" y="153"/>
                  </a:lnTo>
                  <a:lnTo>
                    <a:pt x="151" y="151"/>
                  </a:lnTo>
                  <a:lnTo>
                    <a:pt x="154" y="151"/>
                  </a:lnTo>
                  <a:lnTo>
                    <a:pt x="154" y="151"/>
                  </a:lnTo>
                  <a:lnTo>
                    <a:pt x="154" y="153"/>
                  </a:lnTo>
                  <a:lnTo>
                    <a:pt x="154" y="156"/>
                  </a:lnTo>
                  <a:lnTo>
                    <a:pt x="156" y="156"/>
                  </a:lnTo>
                  <a:lnTo>
                    <a:pt x="156" y="158"/>
                  </a:lnTo>
                  <a:lnTo>
                    <a:pt x="156" y="160"/>
                  </a:lnTo>
                  <a:lnTo>
                    <a:pt x="154" y="163"/>
                  </a:lnTo>
                  <a:lnTo>
                    <a:pt x="154" y="165"/>
                  </a:lnTo>
                  <a:lnTo>
                    <a:pt x="154" y="168"/>
                  </a:lnTo>
                  <a:lnTo>
                    <a:pt x="154" y="170"/>
                  </a:lnTo>
                  <a:lnTo>
                    <a:pt x="154" y="173"/>
                  </a:lnTo>
                  <a:lnTo>
                    <a:pt x="154" y="173"/>
                  </a:lnTo>
                  <a:lnTo>
                    <a:pt x="154" y="175"/>
                  </a:lnTo>
                  <a:lnTo>
                    <a:pt x="151" y="175"/>
                  </a:lnTo>
                  <a:lnTo>
                    <a:pt x="151" y="175"/>
                  </a:lnTo>
                  <a:lnTo>
                    <a:pt x="154" y="180"/>
                  </a:lnTo>
                  <a:lnTo>
                    <a:pt x="154" y="180"/>
                  </a:lnTo>
                  <a:lnTo>
                    <a:pt x="151" y="182"/>
                  </a:lnTo>
                  <a:lnTo>
                    <a:pt x="151" y="182"/>
                  </a:lnTo>
                  <a:lnTo>
                    <a:pt x="146" y="180"/>
                  </a:lnTo>
                  <a:lnTo>
                    <a:pt x="144" y="180"/>
                  </a:lnTo>
                  <a:lnTo>
                    <a:pt x="144" y="178"/>
                  </a:lnTo>
                  <a:lnTo>
                    <a:pt x="144" y="178"/>
                  </a:lnTo>
                  <a:lnTo>
                    <a:pt x="146" y="175"/>
                  </a:lnTo>
                  <a:lnTo>
                    <a:pt x="146" y="175"/>
                  </a:lnTo>
                  <a:lnTo>
                    <a:pt x="146" y="173"/>
                  </a:lnTo>
                  <a:lnTo>
                    <a:pt x="149" y="170"/>
                  </a:lnTo>
                  <a:lnTo>
                    <a:pt x="149" y="168"/>
                  </a:lnTo>
                  <a:lnTo>
                    <a:pt x="146" y="170"/>
                  </a:lnTo>
                  <a:lnTo>
                    <a:pt x="146" y="170"/>
                  </a:lnTo>
                  <a:lnTo>
                    <a:pt x="144" y="173"/>
                  </a:lnTo>
                  <a:lnTo>
                    <a:pt x="144" y="173"/>
                  </a:lnTo>
                  <a:lnTo>
                    <a:pt x="144" y="175"/>
                  </a:lnTo>
                  <a:lnTo>
                    <a:pt x="141" y="175"/>
                  </a:lnTo>
                  <a:lnTo>
                    <a:pt x="141" y="175"/>
                  </a:lnTo>
                  <a:lnTo>
                    <a:pt x="141" y="175"/>
                  </a:lnTo>
                  <a:lnTo>
                    <a:pt x="141" y="175"/>
                  </a:lnTo>
                  <a:lnTo>
                    <a:pt x="141" y="178"/>
                  </a:lnTo>
                  <a:lnTo>
                    <a:pt x="141" y="178"/>
                  </a:lnTo>
                  <a:lnTo>
                    <a:pt x="139" y="180"/>
                  </a:lnTo>
                  <a:lnTo>
                    <a:pt x="139" y="180"/>
                  </a:lnTo>
                  <a:lnTo>
                    <a:pt x="139" y="182"/>
                  </a:lnTo>
                  <a:lnTo>
                    <a:pt x="141" y="185"/>
                  </a:lnTo>
                  <a:lnTo>
                    <a:pt x="141" y="187"/>
                  </a:lnTo>
                  <a:lnTo>
                    <a:pt x="141" y="187"/>
                  </a:lnTo>
                  <a:lnTo>
                    <a:pt x="141" y="187"/>
                  </a:lnTo>
                  <a:lnTo>
                    <a:pt x="141" y="187"/>
                  </a:lnTo>
                  <a:lnTo>
                    <a:pt x="139" y="187"/>
                  </a:lnTo>
                  <a:lnTo>
                    <a:pt x="139" y="187"/>
                  </a:lnTo>
                  <a:lnTo>
                    <a:pt x="139" y="187"/>
                  </a:lnTo>
                  <a:lnTo>
                    <a:pt x="139" y="187"/>
                  </a:lnTo>
                  <a:lnTo>
                    <a:pt x="139" y="190"/>
                  </a:lnTo>
                  <a:lnTo>
                    <a:pt x="139" y="190"/>
                  </a:lnTo>
                  <a:lnTo>
                    <a:pt x="139" y="190"/>
                  </a:lnTo>
                  <a:lnTo>
                    <a:pt x="139" y="192"/>
                  </a:lnTo>
                  <a:lnTo>
                    <a:pt x="137" y="190"/>
                  </a:lnTo>
                  <a:lnTo>
                    <a:pt x="134" y="185"/>
                  </a:lnTo>
                  <a:lnTo>
                    <a:pt x="134" y="182"/>
                  </a:lnTo>
                  <a:lnTo>
                    <a:pt x="137" y="180"/>
                  </a:lnTo>
                  <a:lnTo>
                    <a:pt x="137" y="180"/>
                  </a:lnTo>
                  <a:lnTo>
                    <a:pt x="137" y="178"/>
                  </a:lnTo>
                  <a:lnTo>
                    <a:pt x="137" y="175"/>
                  </a:lnTo>
                  <a:lnTo>
                    <a:pt x="137" y="175"/>
                  </a:lnTo>
                  <a:lnTo>
                    <a:pt x="137" y="173"/>
                  </a:lnTo>
                  <a:lnTo>
                    <a:pt x="137" y="173"/>
                  </a:lnTo>
                  <a:lnTo>
                    <a:pt x="137" y="170"/>
                  </a:lnTo>
                  <a:lnTo>
                    <a:pt x="134" y="170"/>
                  </a:lnTo>
                  <a:lnTo>
                    <a:pt x="137" y="170"/>
                  </a:lnTo>
                  <a:lnTo>
                    <a:pt x="134" y="170"/>
                  </a:lnTo>
                  <a:lnTo>
                    <a:pt x="134" y="175"/>
                  </a:lnTo>
                  <a:lnTo>
                    <a:pt x="132" y="178"/>
                  </a:lnTo>
                  <a:lnTo>
                    <a:pt x="132" y="180"/>
                  </a:lnTo>
                  <a:lnTo>
                    <a:pt x="129" y="180"/>
                  </a:lnTo>
                  <a:lnTo>
                    <a:pt x="129" y="180"/>
                  </a:lnTo>
                  <a:lnTo>
                    <a:pt x="127" y="180"/>
                  </a:lnTo>
                  <a:lnTo>
                    <a:pt x="127" y="182"/>
                  </a:lnTo>
                  <a:lnTo>
                    <a:pt x="124" y="190"/>
                  </a:lnTo>
                  <a:lnTo>
                    <a:pt x="124" y="192"/>
                  </a:lnTo>
                  <a:lnTo>
                    <a:pt x="122" y="192"/>
                  </a:lnTo>
                  <a:lnTo>
                    <a:pt x="120" y="195"/>
                  </a:lnTo>
                  <a:lnTo>
                    <a:pt x="117" y="195"/>
                  </a:lnTo>
                  <a:lnTo>
                    <a:pt x="117" y="197"/>
                  </a:lnTo>
                  <a:lnTo>
                    <a:pt x="117" y="197"/>
                  </a:lnTo>
                  <a:lnTo>
                    <a:pt x="120" y="195"/>
                  </a:lnTo>
                  <a:lnTo>
                    <a:pt x="120" y="195"/>
                  </a:lnTo>
                  <a:lnTo>
                    <a:pt x="120" y="197"/>
                  </a:lnTo>
                  <a:lnTo>
                    <a:pt x="120" y="197"/>
                  </a:lnTo>
                  <a:lnTo>
                    <a:pt x="120" y="197"/>
                  </a:lnTo>
                  <a:lnTo>
                    <a:pt x="117" y="199"/>
                  </a:lnTo>
                  <a:lnTo>
                    <a:pt x="117" y="199"/>
                  </a:lnTo>
                  <a:lnTo>
                    <a:pt x="117" y="199"/>
                  </a:lnTo>
                  <a:lnTo>
                    <a:pt x="122" y="197"/>
                  </a:lnTo>
                  <a:lnTo>
                    <a:pt x="124" y="195"/>
                  </a:lnTo>
                  <a:lnTo>
                    <a:pt x="124" y="195"/>
                  </a:lnTo>
                  <a:lnTo>
                    <a:pt x="124" y="195"/>
                  </a:lnTo>
                  <a:lnTo>
                    <a:pt x="127" y="192"/>
                  </a:lnTo>
                  <a:lnTo>
                    <a:pt x="127" y="192"/>
                  </a:lnTo>
                  <a:lnTo>
                    <a:pt x="127" y="195"/>
                  </a:lnTo>
                  <a:lnTo>
                    <a:pt x="124" y="199"/>
                  </a:lnTo>
                  <a:lnTo>
                    <a:pt x="122" y="199"/>
                  </a:lnTo>
                  <a:lnTo>
                    <a:pt x="122" y="202"/>
                  </a:lnTo>
                  <a:lnTo>
                    <a:pt x="122" y="202"/>
                  </a:lnTo>
                  <a:lnTo>
                    <a:pt x="124" y="199"/>
                  </a:lnTo>
                  <a:lnTo>
                    <a:pt x="127" y="199"/>
                  </a:lnTo>
                  <a:lnTo>
                    <a:pt x="127" y="197"/>
                  </a:lnTo>
                  <a:lnTo>
                    <a:pt x="127" y="197"/>
                  </a:lnTo>
                  <a:lnTo>
                    <a:pt x="127" y="199"/>
                  </a:lnTo>
                  <a:lnTo>
                    <a:pt x="127" y="199"/>
                  </a:lnTo>
                  <a:lnTo>
                    <a:pt x="127" y="202"/>
                  </a:lnTo>
                  <a:lnTo>
                    <a:pt x="127" y="202"/>
                  </a:lnTo>
                  <a:lnTo>
                    <a:pt x="127" y="204"/>
                  </a:lnTo>
                  <a:lnTo>
                    <a:pt x="129" y="204"/>
                  </a:lnTo>
                  <a:lnTo>
                    <a:pt x="129" y="204"/>
                  </a:lnTo>
                  <a:lnTo>
                    <a:pt x="129" y="204"/>
                  </a:lnTo>
                  <a:lnTo>
                    <a:pt x="129" y="202"/>
                  </a:lnTo>
                  <a:lnTo>
                    <a:pt x="129" y="202"/>
                  </a:lnTo>
                  <a:lnTo>
                    <a:pt x="129" y="199"/>
                  </a:lnTo>
                  <a:lnTo>
                    <a:pt x="129" y="199"/>
                  </a:lnTo>
                  <a:lnTo>
                    <a:pt x="129" y="197"/>
                  </a:lnTo>
                  <a:lnTo>
                    <a:pt x="129" y="197"/>
                  </a:lnTo>
                  <a:lnTo>
                    <a:pt x="129" y="195"/>
                  </a:lnTo>
                  <a:lnTo>
                    <a:pt x="132" y="192"/>
                  </a:lnTo>
                  <a:lnTo>
                    <a:pt x="132" y="195"/>
                  </a:lnTo>
                  <a:lnTo>
                    <a:pt x="132" y="195"/>
                  </a:lnTo>
                  <a:lnTo>
                    <a:pt x="132" y="195"/>
                  </a:lnTo>
                  <a:lnTo>
                    <a:pt x="132" y="197"/>
                  </a:lnTo>
                  <a:lnTo>
                    <a:pt x="132" y="197"/>
                  </a:lnTo>
                  <a:lnTo>
                    <a:pt x="134" y="197"/>
                  </a:lnTo>
                  <a:lnTo>
                    <a:pt x="134" y="195"/>
                  </a:lnTo>
                  <a:lnTo>
                    <a:pt x="134" y="195"/>
                  </a:lnTo>
                  <a:lnTo>
                    <a:pt x="134" y="195"/>
                  </a:lnTo>
                  <a:lnTo>
                    <a:pt x="134" y="192"/>
                  </a:lnTo>
                  <a:lnTo>
                    <a:pt x="137" y="195"/>
                  </a:lnTo>
                  <a:lnTo>
                    <a:pt x="137" y="195"/>
                  </a:lnTo>
                  <a:lnTo>
                    <a:pt x="137" y="195"/>
                  </a:lnTo>
                  <a:lnTo>
                    <a:pt x="139" y="197"/>
                  </a:lnTo>
                  <a:lnTo>
                    <a:pt x="139" y="197"/>
                  </a:lnTo>
                  <a:lnTo>
                    <a:pt x="141" y="199"/>
                  </a:lnTo>
                  <a:lnTo>
                    <a:pt x="141" y="199"/>
                  </a:lnTo>
                  <a:lnTo>
                    <a:pt x="141" y="202"/>
                  </a:lnTo>
                  <a:lnTo>
                    <a:pt x="144" y="199"/>
                  </a:lnTo>
                  <a:lnTo>
                    <a:pt x="146" y="197"/>
                  </a:lnTo>
                  <a:lnTo>
                    <a:pt x="151" y="190"/>
                  </a:lnTo>
                  <a:lnTo>
                    <a:pt x="151" y="187"/>
                  </a:lnTo>
                  <a:lnTo>
                    <a:pt x="154" y="185"/>
                  </a:lnTo>
                  <a:lnTo>
                    <a:pt x="154" y="182"/>
                  </a:lnTo>
                  <a:lnTo>
                    <a:pt x="154" y="178"/>
                  </a:lnTo>
                  <a:lnTo>
                    <a:pt x="156" y="178"/>
                  </a:lnTo>
                  <a:lnTo>
                    <a:pt x="159" y="180"/>
                  </a:lnTo>
                  <a:lnTo>
                    <a:pt x="161" y="182"/>
                  </a:lnTo>
                  <a:lnTo>
                    <a:pt x="161" y="182"/>
                  </a:lnTo>
                  <a:lnTo>
                    <a:pt x="163" y="182"/>
                  </a:lnTo>
                  <a:lnTo>
                    <a:pt x="163" y="180"/>
                  </a:lnTo>
                  <a:lnTo>
                    <a:pt x="163" y="180"/>
                  </a:lnTo>
                  <a:lnTo>
                    <a:pt x="161" y="180"/>
                  </a:lnTo>
                  <a:lnTo>
                    <a:pt x="161" y="178"/>
                  </a:lnTo>
                  <a:lnTo>
                    <a:pt x="163" y="178"/>
                  </a:lnTo>
                  <a:lnTo>
                    <a:pt x="163" y="178"/>
                  </a:lnTo>
                  <a:lnTo>
                    <a:pt x="163" y="175"/>
                  </a:lnTo>
                  <a:lnTo>
                    <a:pt x="166" y="175"/>
                  </a:lnTo>
                  <a:lnTo>
                    <a:pt x="168" y="175"/>
                  </a:lnTo>
                  <a:lnTo>
                    <a:pt x="168" y="173"/>
                  </a:lnTo>
                  <a:lnTo>
                    <a:pt x="168" y="173"/>
                  </a:lnTo>
                  <a:lnTo>
                    <a:pt x="168" y="170"/>
                  </a:lnTo>
                  <a:lnTo>
                    <a:pt x="168" y="168"/>
                  </a:lnTo>
                  <a:lnTo>
                    <a:pt x="166" y="165"/>
                  </a:lnTo>
                  <a:lnTo>
                    <a:pt x="166" y="165"/>
                  </a:lnTo>
                  <a:lnTo>
                    <a:pt x="166" y="160"/>
                  </a:lnTo>
                  <a:lnTo>
                    <a:pt x="166" y="158"/>
                  </a:lnTo>
                  <a:lnTo>
                    <a:pt x="166" y="158"/>
                  </a:lnTo>
                  <a:lnTo>
                    <a:pt x="166" y="156"/>
                  </a:lnTo>
                  <a:lnTo>
                    <a:pt x="163" y="151"/>
                  </a:lnTo>
                  <a:lnTo>
                    <a:pt x="163" y="151"/>
                  </a:lnTo>
                  <a:lnTo>
                    <a:pt x="163" y="151"/>
                  </a:lnTo>
                  <a:lnTo>
                    <a:pt x="163" y="148"/>
                  </a:lnTo>
                  <a:lnTo>
                    <a:pt x="166" y="148"/>
                  </a:lnTo>
                  <a:lnTo>
                    <a:pt x="166" y="151"/>
                  </a:lnTo>
                  <a:lnTo>
                    <a:pt x="166" y="151"/>
                  </a:lnTo>
                  <a:lnTo>
                    <a:pt x="168" y="153"/>
                  </a:lnTo>
                  <a:lnTo>
                    <a:pt x="168" y="151"/>
                  </a:lnTo>
                  <a:lnTo>
                    <a:pt x="168" y="148"/>
                  </a:lnTo>
                  <a:lnTo>
                    <a:pt x="168" y="146"/>
                  </a:lnTo>
                  <a:lnTo>
                    <a:pt x="166" y="146"/>
                  </a:lnTo>
                  <a:lnTo>
                    <a:pt x="163" y="143"/>
                  </a:lnTo>
                  <a:lnTo>
                    <a:pt x="163" y="143"/>
                  </a:lnTo>
                  <a:lnTo>
                    <a:pt x="163" y="143"/>
                  </a:lnTo>
                  <a:lnTo>
                    <a:pt x="161" y="141"/>
                  </a:lnTo>
                  <a:lnTo>
                    <a:pt x="161" y="141"/>
                  </a:lnTo>
                  <a:lnTo>
                    <a:pt x="163" y="141"/>
                  </a:lnTo>
                  <a:lnTo>
                    <a:pt x="163" y="141"/>
                  </a:lnTo>
                  <a:lnTo>
                    <a:pt x="163" y="139"/>
                  </a:lnTo>
                  <a:lnTo>
                    <a:pt x="163" y="139"/>
                  </a:lnTo>
                  <a:lnTo>
                    <a:pt x="166" y="136"/>
                  </a:lnTo>
                  <a:lnTo>
                    <a:pt x="166" y="136"/>
                  </a:lnTo>
                  <a:lnTo>
                    <a:pt x="166" y="134"/>
                  </a:lnTo>
                  <a:lnTo>
                    <a:pt x="166" y="134"/>
                  </a:lnTo>
                  <a:lnTo>
                    <a:pt x="163" y="131"/>
                  </a:lnTo>
                  <a:lnTo>
                    <a:pt x="163" y="129"/>
                  </a:lnTo>
                  <a:lnTo>
                    <a:pt x="163" y="129"/>
                  </a:lnTo>
                  <a:lnTo>
                    <a:pt x="163" y="126"/>
                  </a:lnTo>
                  <a:lnTo>
                    <a:pt x="163" y="124"/>
                  </a:lnTo>
                  <a:lnTo>
                    <a:pt x="166" y="124"/>
                  </a:lnTo>
                  <a:lnTo>
                    <a:pt x="168" y="121"/>
                  </a:lnTo>
                  <a:lnTo>
                    <a:pt x="168" y="119"/>
                  </a:lnTo>
                  <a:lnTo>
                    <a:pt x="168" y="117"/>
                  </a:lnTo>
                  <a:lnTo>
                    <a:pt x="168" y="117"/>
                  </a:lnTo>
                  <a:lnTo>
                    <a:pt x="168" y="114"/>
                  </a:lnTo>
                  <a:lnTo>
                    <a:pt x="168" y="114"/>
                  </a:lnTo>
                  <a:lnTo>
                    <a:pt x="168" y="112"/>
                  </a:lnTo>
                  <a:lnTo>
                    <a:pt x="171" y="112"/>
                  </a:lnTo>
                  <a:lnTo>
                    <a:pt x="171" y="112"/>
                  </a:lnTo>
                  <a:lnTo>
                    <a:pt x="171" y="112"/>
                  </a:lnTo>
                  <a:lnTo>
                    <a:pt x="173" y="109"/>
                  </a:lnTo>
                  <a:lnTo>
                    <a:pt x="176" y="109"/>
                  </a:lnTo>
                  <a:lnTo>
                    <a:pt x="176" y="109"/>
                  </a:lnTo>
                  <a:lnTo>
                    <a:pt x="178" y="109"/>
                  </a:lnTo>
                  <a:lnTo>
                    <a:pt x="178" y="107"/>
                  </a:lnTo>
                  <a:lnTo>
                    <a:pt x="178" y="104"/>
                  </a:lnTo>
                  <a:lnTo>
                    <a:pt x="178" y="104"/>
                  </a:lnTo>
                  <a:lnTo>
                    <a:pt x="178" y="104"/>
                  </a:lnTo>
                  <a:lnTo>
                    <a:pt x="178" y="104"/>
                  </a:lnTo>
                  <a:lnTo>
                    <a:pt x="178" y="104"/>
                  </a:lnTo>
                  <a:lnTo>
                    <a:pt x="178" y="102"/>
                  </a:lnTo>
                  <a:lnTo>
                    <a:pt x="176" y="102"/>
                  </a:lnTo>
                  <a:lnTo>
                    <a:pt x="176" y="104"/>
                  </a:lnTo>
                  <a:lnTo>
                    <a:pt x="171" y="100"/>
                  </a:lnTo>
                  <a:lnTo>
                    <a:pt x="168" y="97"/>
                  </a:lnTo>
                  <a:lnTo>
                    <a:pt x="166" y="95"/>
                  </a:lnTo>
                  <a:lnTo>
                    <a:pt x="166" y="90"/>
                  </a:lnTo>
                  <a:lnTo>
                    <a:pt x="166" y="87"/>
                  </a:lnTo>
                  <a:lnTo>
                    <a:pt x="166" y="85"/>
                  </a:lnTo>
                  <a:lnTo>
                    <a:pt x="163" y="82"/>
                  </a:lnTo>
                  <a:lnTo>
                    <a:pt x="163" y="82"/>
                  </a:lnTo>
                  <a:lnTo>
                    <a:pt x="161" y="82"/>
                  </a:lnTo>
                  <a:lnTo>
                    <a:pt x="161" y="82"/>
                  </a:lnTo>
                  <a:lnTo>
                    <a:pt x="161" y="82"/>
                  </a:lnTo>
                  <a:lnTo>
                    <a:pt x="161" y="82"/>
                  </a:lnTo>
                  <a:lnTo>
                    <a:pt x="161" y="85"/>
                  </a:lnTo>
                  <a:lnTo>
                    <a:pt x="159" y="87"/>
                  </a:lnTo>
                  <a:lnTo>
                    <a:pt x="159" y="87"/>
                  </a:lnTo>
                  <a:lnTo>
                    <a:pt x="159" y="90"/>
                  </a:lnTo>
                  <a:lnTo>
                    <a:pt x="161" y="92"/>
                  </a:lnTo>
                  <a:lnTo>
                    <a:pt x="161" y="92"/>
                  </a:lnTo>
                  <a:lnTo>
                    <a:pt x="161" y="95"/>
                  </a:lnTo>
                  <a:lnTo>
                    <a:pt x="163" y="95"/>
                  </a:lnTo>
                  <a:lnTo>
                    <a:pt x="163" y="95"/>
                  </a:lnTo>
                  <a:lnTo>
                    <a:pt x="166" y="97"/>
                  </a:lnTo>
                  <a:lnTo>
                    <a:pt x="166" y="97"/>
                  </a:lnTo>
                  <a:lnTo>
                    <a:pt x="168" y="102"/>
                  </a:lnTo>
                  <a:lnTo>
                    <a:pt x="166" y="102"/>
                  </a:lnTo>
                  <a:lnTo>
                    <a:pt x="166" y="100"/>
                  </a:lnTo>
                  <a:lnTo>
                    <a:pt x="163" y="97"/>
                  </a:lnTo>
                  <a:lnTo>
                    <a:pt x="163" y="97"/>
                  </a:lnTo>
                  <a:lnTo>
                    <a:pt x="159" y="95"/>
                  </a:lnTo>
                  <a:lnTo>
                    <a:pt x="159" y="92"/>
                  </a:lnTo>
                  <a:lnTo>
                    <a:pt x="156" y="92"/>
                  </a:lnTo>
                  <a:lnTo>
                    <a:pt x="156" y="90"/>
                  </a:lnTo>
                  <a:lnTo>
                    <a:pt x="154" y="87"/>
                  </a:lnTo>
                  <a:lnTo>
                    <a:pt x="154" y="85"/>
                  </a:lnTo>
                  <a:lnTo>
                    <a:pt x="156" y="82"/>
                  </a:lnTo>
                  <a:lnTo>
                    <a:pt x="156" y="80"/>
                  </a:lnTo>
                  <a:lnTo>
                    <a:pt x="159" y="80"/>
                  </a:lnTo>
                  <a:lnTo>
                    <a:pt x="161" y="80"/>
                  </a:lnTo>
                  <a:lnTo>
                    <a:pt x="161" y="80"/>
                  </a:lnTo>
                  <a:lnTo>
                    <a:pt x="163" y="80"/>
                  </a:lnTo>
                  <a:lnTo>
                    <a:pt x="163" y="82"/>
                  </a:lnTo>
                  <a:lnTo>
                    <a:pt x="163" y="82"/>
                  </a:lnTo>
                  <a:lnTo>
                    <a:pt x="166" y="82"/>
                  </a:lnTo>
                  <a:lnTo>
                    <a:pt x="163" y="80"/>
                  </a:lnTo>
                  <a:lnTo>
                    <a:pt x="163" y="80"/>
                  </a:lnTo>
                  <a:lnTo>
                    <a:pt x="166" y="78"/>
                  </a:lnTo>
                  <a:lnTo>
                    <a:pt x="166" y="78"/>
                  </a:lnTo>
                  <a:lnTo>
                    <a:pt x="166" y="75"/>
                  </a:lnTo>
                  <a:lnTo>
                    <a:pt x="166" y="75"/>
                  </a:lnTo>
                  <a:lnTo>
                    <a:pt x="163" y="75"/>
                  </a:lnTo>
                  <a:lnTo>
                    <a:pt x="161" y="73"/>
                  </a:lnTo>
                  <a:lnTo>
                    <a:pt x="161" y="70"/>
                  </a:lnTo>
                  <a:lnTo>
                    <a:pt x="159" y="70"/>
                  </a:lnTo>
                  <a:lnTo>
                    <a:pt x="159" y="68"/>
                  </a:lnTo>
                  <a:lnTo>
                    <a:pt x="156" y="68"/>
                  </a:lnTo>
                  <a:lnTo>
                    <a:pt x="156" y="68"/>
                  </a:lnTo>
                  <a:lnTo>
                    <a:pt x="154" y="68"/>
                  </a:lnTo>
                  <a:lnTo>
                    <a:pt x="154" y="65"/>
                  </a:lnTo>
                  <a:lnTo>
                    <a:pt x="151" y="63"/>
                  </a:lnTo>
                  <a:lnTo>
                    <a:pt x="151" y="63"/>
                  </a:lnTo>
                  <a:lnTo>
                    <a:pt x="154" y="63"/>
                  </a:lnTo>
                  <a:lnTo>
                    <a:pt x="154" y="61"/>
                  </a:lnTo>
                  <a:lnTo>
                    <a:pt x="151" y="61"/>
                  </a:lnTo>
                  <a:lnTo>
                    <a:pt x="151" y="61"/>
                  </a:lnTo>
                  <a:lnTo>
                    <a:pt x="151" y="61"/>
                  </a:lnTo>
                  <a:lnTo>
                    <a:pt x="149" y="63"/>
                  </a:lnTo>
                  <a:lnTo>
                    <a:pt x="149" y="63"/>
                  </a:lnTo>
                  <a:lnTo>
                    <a:pt x="149" y="65"/>
                  </a:lnTo>
                  <a:lnTo>
                    <a:pt x="146" y="65"/>
                  </a:lnTo>
                  <a:lnTo>
                    <a:pt x="146" y="65"/>
                  </a:lnTo>
                  <a:lnTo>
                    <a:pt x="144" y="63"/>
                  </a:lnTo>
                  <a:lnTo>
                    <a:pt x="144" y="61"/>
                  </a:lnTo>
                  <a:lnTo>
                    <a:pt x="144" y="61"/>
                  </a:lnTo>
                  <a:lnTo>
                    <a:pt x="146" y="61"/>
                  </a:lnTo>
                  <a:lnTo>
                    <a:pt x="146" y="58"/>
                  </a:lnTo>
                  <a:lnTo>
                    <a:pt x="144" y="58"/>
                  </a:lnTo>
                  <a:lnTo>
                    <a:pt x="144" y="56"/>
                  </a:lnTo>
                  <a:lnTo>
                    <a:pt x="144" y="56"/>
                  </a:lnTo>
                  <a:lnTo>
                    <a:pt x="141" y="56"/>
                  </a:lnTo>
                  <a:lnTo>
                    <a:pt x="144" y="56"/>
                  </a:lnTo>
                  <a:lnTo>
                    <a:pt x="144" y="53"/>
                  </a:lnTo>
                  <a:lnTo>
                    <a:pt x="144" y="56"/>
                  </a:lnTo>
                  <a:lnTo>
                    <a:pt x="146" y="53"/>
                  </a:lnTo>
                  <a:lnTo>
                    <a:pt x="149" y="53"/>
                  </a:lnTo>
                  <a:lnTo>
                    <a:pt x="149" y="53"/>
                  </a:lnTo>
                  <a:lnTo>
                    <a:pt x="151" y="58"/>
                  </a:lnTo>
                  <a:lnTo>
                    <a:pt x="151" y="58"/>
                  </a:lnTo>
                  <a:lnTo>
                    <a:pt x="151" y="56"/>
                  </a:lnTo>
                  <a:lnTo>
                    <a:pt x="151" y="56"/>
                  </a:lnTo>
                  <a:lnTo>
                    <a:pt x="154" y="56"/>
                  </a:lnTo>
                  <a:lnTo>
                    <a:pt x="156" y="58"/>
                  </a:lnTo>
                  <a:lnTo>
                    <a:pt x="156" y="58"/>
                  </a:lnTo>
                  <a:lnTo>
                    <a:pt x="156" y="61"/>
                  </a:lnTo>
                  <a:lnTo>
                    <a:pt x="159" y="58"/>
                  </a:lnTo>
                  <a:lnTo>
                    <a:pt x="159" y="58"/>
                  </a:lnTo>
                  <a:lnTo>
                    <a:pt x="159" y="58"/>
                  </a:lnTo>
                  <a:lnTo>
                    <a:pt x="159" y="56"/>
                  </a:lnTo>
                  <a:lnTo>
                    <a:pt x="159" y="56"/>
                  </a:lnTo>
                  <a:lnTo>
                    <a:pt x="159" y="53"/>
                  </a:lnTo>
                  <a:lnTo>
                    <a:pt x="159" y="51"/>
                  </a:lnTo>
                  <a:lnTo>
                    <a:pt x="156" y="51"/>
                  </a:lnTo>
                  <a:lnTo>
                    <a:pt x="156" y="48"/>
                  </a:lnTo>
                  <a:lnTo>
                    <a:pt x="154" y="46"/>
                  </a:lnTo>
                  <a:lnTo>
                    <a:pt x="151" y="46"/>
                  </a:lnTo>
                  <a:lnTo>
                    <a:pt x="154" y="46"/>
                  </a:lnTo>
                  <a:lnTo>
                    <a:pt x="156" y="46"/>
                  </a:lnTo>
                  <a:lnTo>
                    <a:pt x="159" y="48"/>
                  </a:lnTo>
                  <a:lnTo>
                    <a:pt x="159" y="48"/>
                  </a:lnTo>
                  <a:lnTo>
                    <a:pt x="161" y="48"/>
                  </a:lnTo>
                  <a:lnTo>
                    <a:pt x="161" y="46"/>
                  </a:lnTo>
                  <a:lnTo>
                    <a:pt x="161" y="43"/>
                  </a:lnTo>
                  <a:lnTo>
                    <a:pt x="161" y="41"/>
                  </a:lnTo>
                  <a:lnTo>
                    <a:pt x="159" y="41"/>
                  </a:lnTo>
                  <a:lnTo>
                    <a:pt x="159" y="41"/>
                  </a:lnTo>
                  <a:lnTo>
                    <a:pt x="159" y="41"/>
                  </a:lnTo>
                  <a:lnTo>
                    <a:pt x="159" y="39"/>
                  </a:lnTo>
                  <a:lnTo>
                    <a:pt x="156" y="39"/>
                  </a:lnTo>
                  <a:lnTo>
                    <a:pt x="156" y="36"/>
                  </a:lnTo>
                  <a:lnTo>
                    <a:pt x="156" y="34"/>
                  </a:lnTo>
                  <a:lnTo>
                    <a:pt x="156" y="34"/>
                  </a:lnTo>
                  <a:lnTo>
                    <a:pt x="156" y="31"/>
                  </a:lnTo>
                  <a:lnTo>
                    <a:pt x="156" y="29"/>
                  </a:lnTo>
                  <a:lnTo>
                    <a:pt x="156" y="26"/>
                  </a:lnTo>
                  <a:lnTo>
                    <a:pt x="154" y="26"/>
                  </a:lnTo>
                  <a:lnTo>
                    <a:pt x="154" y="24"/>
                  </a:lnTo>
                  <a:lnTo>
                    <a:pt x="151" y="24"/>
                  </a:lnTo>
                  <a:lnTo>
                    <a:pt x="151" y="26"/>
                  </a:lnTo>
                  <a:lnTo>
                    <a:pt x="149" y="26"/>
                  </a:lnTo>
                  <a:lnTo>
                    <a:pt x="146" y="31"/>
                  </a:lnTo>
                  <a:lnTo>
                    <a:pt x="146" y="31"/>
                  </a:lnTo>
                  <a:lnTo>
                    <a:pt x="146" y="31"/>
                  </a:lnTo>
                  <a:lnTo>
                    <a:pt x="146" y="29"/>
                  </a:lnTo>
                  <a:lnTo>
                    <a:pt x="144" y="29"/>
                  </a:lnTo>
                  <a:lnTo>
                    <a:pt x="146" y="29"/>
                  </a:lnTo>
                  <a:lnTo>
                    <a:pt x="146" y="26"/>
                  </a:lnTo>
                  <a:lnTo>
                    <a:pt x="146" y="26"/>
                  </a:lnTo>
                  <a:lnTo>
                    <a:pt x="146" y="24"/>
                  </a:lnTo>
                  <a:lnTo>
                    <a:pt x="144" y="24"/>
                  </a:lnTo>
                  <a:lnTo>
                    <a:pt x="144" y="22"/>
                  </a:lnTo>
                  <a:lnTo>
                    <a:pt x="141" y="24"/>
                  </a:lnTo>
                  <a:lnTo>
                    <a:pt x="144" y="22"/>
                  </a:lnTo>
                  <a:lnTo>
                    <a:pt x="141" y="19"/>
                  </a:lnTo>
                  <a:lnTo>
                    <a:pt x="141" y="19"/>
                  </a:lnTo>
                  <a:lnTo>
                    <a:pt x="139" y="17"/>
                  </a:lnTo>
                  <a:lnTo>
                    <a:pt x="139" y="14"/>
                  </a:lnTo>
                  <a:lnTo>
                    <a:pt x="139" y="14"/>
                  </a:lnTo>
                  <a:lnTo>
                    <a:pt x="139" y="12"/>
                  </a:lnTo>
                  <a:lnTo>
                    <a:pt x="139" y="12"/>
                  </a:lnTo>
                  <a:lnTo>
                    <a:pt x="139" y="12"/>
                  </a:lnTo>
                  <a:lnTo>
                    <a:pt x="139" y="9"/>
                  </a:lnTo>
                  <a:lnTo>
                    <a:pt x="139" y="9"/>
                  </a:lnTo>
                  <a:lnTo>
                    <a:pt x="137" y="9"/>
                  </a:lnTo>
                  <a:lnTo>
                    <a:pt x="134" y="7"/>
                  </a:lnTo>
                  <a:lnTo>
                    <a:pt x="137" y="4"/>
                  </a:lnTo>
                  <a:lnTo>
                    <a:pt x="137" y="4"/>
                  </a:lnTo>
                  <a:lnTo>
                    <a:pt x="141" y="7"/>
                  </a:lnTo>
                  <a:lnTo>
                    <a:pt x="139" y="4"/>
                  </a:lnTo>
                  <a:lnTo>
                    <a:pt x="139" y="2"/>
                  </a:lnTo>
                  <a:lnTo>
                    <a:pt x="137" y="0"/>
                  </a:lnTo>
                  <a:lnTo>
                    <a:pt x="137" y="0"/>
                  </a:lnTo>
                  <a:lnTo>
                    <a:pt x="134" y="0"/>
                  </a:lnTo>
                </a:path>
              </a:pathLst>
            </a:custGeom>
            <a:noFill/>
            <a:ln w="5">
              <a:solidFill>
                <a:srgbClr val="808285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200" dirty="0"/>
            </a:p>
          </p:txBody>
        </p:sp>
      </p:grpSp>
      <p:sp>
        <p:nvSpPr>
          <p:cNvPr id="480" name="Content Placeholder 2">
            <a:extLst>
              <a:ext uri="{FF2B5EF4-FFF2-40B4-BE49-F238E27FC236}">
                <a16:creationId xmlns:a16="http://schemas.microsoft.com/office/drawing/2014/main" id="{13730209-6D56-4743-B187-34BA6F222B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5512" y="919482"/>
            <a:ext cx="8229600" cy="5102352"/>
          </a:xfrm>
        </p:spPr>
        <p:txBody>
          <a:bodyPr>
            <a:normAutofit/>
          </a:bodyPr>
          <a:lstStyle/>
          <a:p>
            <a:pPr marL="0" indent="0">
              <a:lnSpc>
                <a:spcPct val="80000"/>
              </a:lnSpc>
              <a:buNone/>
            </a:pPr>
            <a:r>
              <a:rPr lang="en-US" sz="2400" dirty="0"/>
              <a:t>The </a:t>
            </a:r>
            <a:r>
              <a:rPr lang="en-US" sz="2400" b="1" i="1" dirty="0">
                <a:solidFill>
                  <a:schemeClr val="tx2"/>
                </a:solidFill>
              </a:rPr>
              <a:t>Federal Reserve System</a:t>
            </a:r>
            <a:r>
              <a:rPr lang="en-US" sz="2400" i="1" dirty="0">
                <a:solidFill>
                  <a:srgbClr val="9D0505"/>
                </a:solidFill>
              </a:rPr>
              <a:t> </a:t>
            </a:r>
            <a:r>
              <a:rPr lang="en-US" sz="2400" dirty="0"/>
              <a:t>has a seven-member Board of Governors and twelve regional banks that collectively act as the central bank of the U.S.</a:t>
            </a:r>
          </a:p>
        </p:txBody>
      </p:sp>
      <p:grpSp>
        <p:nvGrpSpPr>
          <p:cNvPr id="481" name="Group 480">
            <a:extLst>
              <a:ext uri="{FF2B5EF4-FFF2-40B4-BE49-F238E27FC236}">
                <a16:creationId xmlns:a16="http://schemas.microsoft.com/office/drawing/2014/main" id="{3D69A980-81BC-4371-9C3B-81E20B339233}"/>
              </a:ext>
            </a:extLst>
          </p:cNvPr>
          <p:cNvGrpSpPr/>
          <p:nvPr/>
        </p:nvGrpSpPr>
        <p:grpSpPr>
          <a:xfrm>
            <a:off x="1779325" y="2947081"/>
            <a:ext cx="6556777" cy="2199958"/>
            <a:chOff x="1779325" y="3466249"/>
            <a:chExt cx="6556777" cy="2199958"/>
          </a:xfrm>
        </p:grpSpPr>
        <p:sp>
          <p:nvSpPr>
            <p:cNvPr id="482" name="Freeform 471">
              <a:extLst>
                <a:ext uri="{FF2B5EF4-FFF2-40B4-BE49-F238E27FC236}">
                  <a16:creationId xmlns:a16="http://schemas.microsoft.com/office/drawing/2014/main" id="{8EF7BDC0-855B-448B-A8BE-BB3FF80ADFB1}"/>
                </a:ext>
              </a:extLst>
            </p:cNvPr>
            <p:cNvSpPr>
              <a:spLocks/>
            </p:cNvSpPr>
            <p:nvPr/>
          </p:nvSpPr>
          <p:spPr bwMode="auto">
            <a:xfrm>
              <a:off x="1779325" y="4661216"/>
              <a:ext cx="109507" cy="108634"/>
            </a:xfrm>
            <a:custGeom>
              <a:avLst/>
              <a:gdLst>
                <a:gd name="T0" fmla="*/ 39 w 69"/>
                <a:gd name="T1" fmla="*/ 24 h 61"/>
                <a:gd name="T2" fmla="*/ 64 w 69"/>
                <a:gd name="T3" fmla="*/ 14 h 61"/>
                <a:gd name="T4" fmla="*/ 69 w 69"/>
                <a:gd name="T5" fmla="*/ 27 h 61"/>
                <a:gd name="T6" fmla="*/ 44 w 69"/>
                <a:gd name="T7" fmla="*/ 34 h 61"/>
                <a:gd name="T8" fmla="*/ 59 w 69"/>
                <a:gd name="T9" fmla="*/ 53 h 61"/>
                <a:gd name="T10" fmla="*/ 49 w 69"/>
                <a:gd name="T11" fmla="*/ 61 h 61"/>
                <a:gd name="T12" fmla="*/ 35 w 69"/>
                <a:gd name="T13" fmla="*/ 39 h 61"/>
                <a:gd name="T14" fmla="*/ 20 w 69"/>
                <a:gd name="T15" fmla="*/ 61 h 61"/>
                <a:gd name="T16" fmla="*/ 10 w 69"/>
                <a:gd name="T17" fmla="*/ 53 h 61"/>
                <a:gd name="T18" fmla="*/ 25 w 69"/>
                <a:gd name="T19" fmla="*/ 34 h 61"/>
                <a:gd name="T20" fmla="*/ 0 w 69"/>
                <a:gd name="T21" fmla="*/ 27 h 61"/>
                <a:gd name="T22" fmla="*/ 5 w 69"/>
                <a:gd name="T23" fmla="*/ 14 h 61"/>
                <a:gd name="T24" fmla="*/ 27 w 69"/>
                <a:gd name="T25" fmla="*/ 24 h 61"/>
                <a:gd name="T26" fmla="*/ 27 w 69"/>
                <a:gd name="T27" fmla="*/ 0 h 61"/>
                <a:gd name="T28" fmla="*/ 39 w 69"/>
                <a:gd name="T29" fmla="*/ 0 h 61"/>
                <a:gd name="T30" fmla="*/ 39 w 69"/>
                <a:gd name="T31" fmla="*/ 24 h 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69" h="61">
                  <a:moveTo>
                    <a:pt x="39" y="24"/>
                  </a:moveTo>
                  <a:lnTo>
                    <a:pt x="64" y="14"/>
                  </a:lnTo>
                  <a:lnTo>
                    <a:pt x="69" y="27"/>
                  </a:lnTo>
                  <a:lnTo>
                    <a:pt x="44" y="34"/>
                  </a:lnTo>
                  <a:lnTo>
                    <a:pt x="59" y="53"/>
                  </a:lnTo>
                  <a:lnTo>
                    <a:pt x="49" y="61"/>
                  </a:lnTo>
                  <a:lnTo>
                    <a:pt x="35" y="39"/>
                  </a:lnTo>
                  <a:lnTo>
                    <a:pt x="20" y="61"/>
                  </a:lnTo>
                  <a:lnTo>
                    <a:pt x="10" y="53"/>
                  </a:lnTo>
                  <a:lnTo>
                    <a:pt x="25" y="34"/>
                  </a:lnTo>
                  <a:lnTo>
                    <a:pt x="0" y="27"/>
                  </a:lnTo>
                  <a:lnTo>
                    <a:pt x="5" y="14"/>
                  </a:lnTo>
                  <a:lnTo>
                    <a:pt x="27" y="24"/>
                  </a:lnTo>
                  <a:lnTo>
                    <a:pt x="27" y="0"/>
                  </a:lnTo>
                  <a:lnTo>
                    <a:pt x="39" y="0"/>
                  </a:lnTo>
                  <a:lnTo>
                    <a:pt x="39" y="2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200" dirty="0"/>
            </a:p>
          </p:txBody>
        </p:sp>
        <p:sp>
          <p:nvSpPr>
            <p:cNvPr id="483" name="Rectangle 472">
              <a:extLst>
                <a:ext uri="{FF2B5EF4-FFF2-40B4-BE49-F238E27FC236}">
                  <a16:creationId xmlns:a16="http://schemas.microsoft.com/office/drawing/2014/main" id="{0BAC6C2F-3FEC-4BCA-9201-09EC3821340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96767" y="4695052"/>
              <a:ext cx="272433" cy="2071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Univers LT Std 57 Cn" charset="0"/>
                  <a:cs typeface="Arial" pitchFamily="34" charset="0"/>
                </a:rPr>
                <a:t>San</a:t>
              </a:r>
              <a:endPara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84" name="Rectangle 473">
              <a:extLst>
                <a:ext uri="{FF2B5EF4-FFF2-40B4-BE49-F238E27FC236}">
                  <a16:creationId xmlns:a16="http://schemas.microsoft.com/office/drawing/2014/main" id="{F63F90E5-B8DF-498E-9CA6-CCC23447F55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96767" y="4842865"/>
              <a:ext cx="665058" cy="2071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Univers LT Std 57 Cn" charset="0"/>
                  <a:cs typeface="Arial" pitchFamily="34" charset="0"/>
                </a:rPr>
                <a:t>Francisco</a:t>
              </a:r>
              <a:endPara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85" name="Freeform 474">
              <a:extLst>
                <a:ext uri="{FF2B5EF4-FFF2-40B4-BE49-F238E27FC236}">
                  <a16:creationId xmlns:a16="http://schemas.microsoft.com/office/drawing/2014/main" id="{01354974-C963-42C2-9441-4A631457CAC5}"/>
                </a:ext>
              </a:extLst>
            </p:cNvPr>
            <p:cNvSpPr>
              <a:spLocks/>
            </p:cNvSpPr>
            <p:nvPr/>
          </p:nvSpPr>
          <p:spPr bwMode="auto">
            <a:xfrm>
              <a:off x="4607446" y="5419868"/>
              <a:ext cx="104745" cy="108634"/>
            </a:xfrm>
            <a:custGeom>
              <a:avLst/>
              <a:gdLst>
                <a:gd name="T0" fmla="*/ 39 w 66"/>
                <a:gd name="T1" fmla="*/ 25 h 61"/>
                <a:gd name="T2" fmla="*/ 61 w 66"/>
                <a:gd name="T3" fmla="*/ 15 h 61"/>
                <a:gd name="T4" fmla="*/ 66 w 66"/>
                <a:gd name="T5" fmla="*/ 25 h 61"/>
                <a:gd name="T6" fmla="*/ 42 w 66"/>
                <a:gd name="T7" fmla="*/ 34 h 61"/>
                <a:gd name="T8" fmla="*/ 56 w 66"/>
                <a:gd name="T9" fmla="*/ 54 h 61"/>
                <a:gd name="T10" fmla="*/ 47 w 66"/>
                <a:gd name="T11" fmla="*/ 61 h 61"/>
                <a:gd name="T12" fmla="*/ 32 w 66"/>
                <a:gd name="T13" fmla="*/ 39 h 61"/>
                <a:gd name="T14" fmla="*/ 20 w 66"/>
                <a:gd name="T15" fmla="*/ 61 h 61"/>
                <a:gd name="T16" fmla="*/ 10 w 66"/>
                <a:gd name="T17" fmla="*/ 54 h 61"/>
                <a:gd name="T18" fmla="*/ 22 w 66"/>
                <a:gd name="T19" fmla="*/ 34 h 61"/>
                <a:gd name="T20" fmla="*/ 0 w 66"/>
                <a:gd name="T21" fmla="*/ 25 h 61"/>
                <a:gd name="T22" fmla="*/ 3 w 66"/>
                <a:gd name="T23" fmla="*/ 15 h 61"/>
                <a:gd name="T24" fmla="*/ 27 w 66"/>
                <a:gd name="T25" fmla="*/ 25 h 61"/>
                <a:gd name="T26" fmla="*/ 27 w 66"/>
                <a:gd name="T27" fmla="*/ 0 h 61"/>
                <a:gd name="T28" fmla="*/ 39 w 66"/>
                <a:gd name="T29" fmla="*/ 0 h 61"/>
                <a:gd name="T30" fmla="*/ 39 w 66"/>
                <a:gd name="T31" fmla="*/ 25 h 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66" h="61">
                  <a:moveTo>
                    <a:pt x="39" y="25"/>
                  </a:moveTo>
                  <a:lnTo>
                    <a:pt x="61" y="15"/>
                  </a:lnTo>
                  <a:lnTo>
                    <a:pt x="66" y="25"/>
                  </a:lnTo>
                  <a:lnTo>
                    <a:pt x="42" y="34"/>
                  </a:lnTo>
                  <a:lnTo>
                    <a:pt x="56" y="54"/>
                  </a:lnTo>
                  <a:lnTo>
                    <a:pt x="47" y="61"/>
                  </a:lnTo>
                  <a:lnTo>
                    <a:pt x="32" y="39"/>
                  </a:lnTo>
                  <a:lnTo>
                    <a:pt x="20" y="61"/>
                  </a:lnTo>
                  <a:lnTo>
                    <a:pt x="10" y="54"/>
                  </a:lnTo>
                  <a:lnTo>
                    <a:pt x="22" y="34"/>
                  </a:lnTo>
                  <a:lnTo>
                    <a:pt x="0" y="25"/>
                  </a:lnTo>
                  <a:lnTo>
                    <a:pt x="3" y="15"/>
                  </a:lnTo>
                  <a:lnTo>
                    <a:pt x="27" y="25"/>
                  </a:lnTo>
                  <a:lnTo>
                    <a:pt x="27" y="0"/>
                  </a:lnTo>
                  <a:lnTo>
                    <a:pt x="39" y="0"/>
                  </a:lnTo>
                  <a:lnTo>
                    <a:pt x="39" y="25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200" dirty="0"/>
            </a:p>
          </p:txBody>
        </p:sp>
        <p:sp>
          <p:nvSpPr>
            <p:cNvPr id="486" name="Rectangle 475">
              <a:extLst>
                <a:ext uri="{FF2B5EF4-FFF2-40B4-BE49-F238E27FC236}">
                  <a16:creationId xmlns:a16="http://schemas.microsoft.com/office/drawing/2014/main" id="{2DAB32E1-8F35-4327-AC16-A48F865654F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78927" y="5459047"/>
              <a:ext cx="424675" cy="2071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Univers LT Std 57 Cn" charset="0"/>
                  <a:cs typeface="Arial" pitchFamily="34" charset="0"/>
                </a:rPr>
                <a:t>Dallas</a:t>
              </a:r>
              <a:endPara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87" name="Freeform 476">
              <a:extLst>
                <a:ext uri="{FF2B5EF4-FFF2-40B4-BE49-F238E27FC236}">
                  <a16:creationId xmlns:a16="http://schemas.microsoft.com/office/drawing/2014/main" id="{AC58FDA1-6A72-4D68-9435-CF65272ADF4F}"/>
                </a:ext>
              </a:extLst>
            </p:cNvPr>
            <p:cNvSpPr>
              <a:spLocks/>
            </p:cNvSpPr>
            <p:nvPr/>
          </p:nvSpPr>
          <p:spPr bwMode="auto">
            <a:xfrm>
              <a:off x="4835981" y="4522308"/>
              <a:ext cx="104745" cy="108634"/>
            </a:xfrm>
            <a:custGeom>
              <a:avLst/>
              <a:gdLst>
                <a:gd name="T0" fmla="*/ 39 w 66"/>
                <a:gd name="T1" fmla="*/ 24 h 61"/>
                <a:gd name="T2" fmla="*/ 61 w 66"/>
                <a:gd name="T3" fmla="*/ 17 h 61"/>
                <a:gd name="T4" fmla="*/ 66 w 66"/>
                <a:gd name="T5" fmla="*/ 27 h 61"/>
                <a:gd name="T6" fmla="*/ 42 w 66"/>
                <a:gd name="T7" fmla="*/ 36 h 61"/>
                <a:gd name="T8" fmla="*/ 56 w 66"/>
                <a:gd name="T9" fmla="*/ 56 h 61"/>
                <a:gd name="T10" fmla="*/ 47 w 66"/>
                <a:gd name="T11" fmla="*/ 61 h 61"/>
                <a:gd name="T12" fmla="*/ 32 w 66"/>
                <a:gd name="T13" fmla="*/ 41 h 61"/>
                <a:gd name="T14" fmla="*/ 17 w 66"/>
                <a:gd name="T15" fmla="*/ 61 h 61"/>
                <a:gd name="T16" fmla="*/ 8 w 66"/>
                <a:gd name="T17" fmla="*/ 56 h 61"/>
                <a:gd name="T18" fmla="*/ 22 w 66"/>
                <a:gd name="T19" fmla="*/ 36 h 61"/>
                <a:gd name="T20" fmla="*/ 0 w 66"/>
                <a:gd name="T21" fmla="*/ 27 h 61"/>
                <a:gd name="T22" fmla="*/ 3 w 66"/>
                <a:gd name="T23" fmla="*/ 17 h 61"/>
                <a:gd name="T24" fmla="*/ 27 w 66"/>
                <a:gd name="T25" fmla="*/ 24 h 61"/>
                <a:gd name="T26" fmla="*/ 27 w 66"/>
                <a:gd name="T27" fmla="*/ 0 h 61"/>
                <a:gd name="T28" fmla="*/ 39 w 66"/>
                <a:gd name="T29" fmla="*/ 0 h 61"/>
                <a:gd name="T30" fmla="*/ 39 w 66"/>
                <a:gd name="T31" fmla="*/ 24 h 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66" h="61">
                  <a:moveTo>
                    <a:pt x="39" y="24"/>
                  </a:moveTo>
                  <a:lnTo>
                    <a:pt x="61" y="17"/>
                  </a:lnTo>
                  <a:lnTo>
                    <a:pt x="66" y="27"/>
                  </a:lnTo>
                  <a:lnTo>
                    <a:pt x="42" y="36"/>
                  </a:lnTo>
                  <a:lnTo>
                    <a:pt x="56" y="56"/>
                  </a:lnTo>
                  <a:lnTo>
                    <a:pt x="47" y="61"/>
                  </a:lnTo>
                  <a:lnTo>
                    <a:pt x="32" y="41"/>
                  </a:lnTo>
                  <a:lnTo>
                    <a:pt x="17" y="61"/>
                  </a:lnTo>
                  <a:lnTo>
                    <a:pt x="8" y="56"/>
                  </a:lnTo>
                  <a:lnTo>
                    <a:pt x="22" y="36"/>
                  </a:lnTo>
                  <a:lnTo>
                    <a:pt x="0" y="27"/>
                  </a:lnTo>
                  <a:lnTo>
                    <a:pt x="3" y="17"/>
                  </a:lnTo>
                  <a:lnTo>
                    <a:pt x="27" y="24"/>
                  </a:lnTo>
                  <a:lnTo>
                    <a:pt x="27" y="0"/>
                  </a:lnTo>
                  <a:lnTo>
                    <a:pt x="39" y="0"/>
                  </a:lnTo>
                  <a:lnTo>
                    <a:pt x="39" y="2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200" dirty="0"/>
            </a:p>
          </p:txBody>
        </p:sp>
        <p:sp>
          <p:nvSpPr>
            <p:cNvPr id="488" name="Rectangle 477">
              <a:extLst>
                <a:ext uri="{FF2B5EF4-FFF2-40B4-BE49-F238E27FC236}">
                  <a16:creationId xmlns:a16="http://schemas.microsoft.com/office/drawing/2014/main" id="{B9F45259-26F5-45D8-801F-8D487CC9C29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29696" y="4534773"/>
              <a:ext cx="511213" cy="2071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Univers LT Std 57 Cn" charset="0"/>
                  <a:cs typeface="Arial" pitchFamily="34" charset="0"/>
                </a:rPr>
                <a:t>Kansas</a:t>
              </a:r>
              <a:endPara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89" name="Rectangle 478">
              <a:extLst>
                <a:ext uri="{FF2B5EF4-FFF2-40B4-BE49-F238E27FC236}">
                  <a16:creationId xmlns:a16="http://schemas.microsoft.com/office/drawing/2014/main" id="{0364AA35-538D-4409-A9ED-3503772D0C4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20142" y="4682586"/>
              <a:ext cx="264421" cy="2071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Univers LT Std 57 Cn" charset="0"/>
                  <a:cs typeface="Arial" pitchFamily="34" charset="0"/>
                </a:rPr>
                <a:t>City</a:t>
              </a:r>
              <a:endPara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90" name="Freeform 479">
              <a:extLst>
                <a:ext uri="{FF2B5EF4-FFF2-40B4-BE49-F238E27FC236}">
                  <a16:creationId xmlns:a16="http://schemas.microsoft.com/office/drawing/2014/main" id="{B7390E97-C392-4F2A-B20B-DA6CE46770C9}"/>
                </a:ext>
              </a:extLst>
            </p:cNvPr>
            <p:cNvSpPr>
              <a:spLocks/>
            </p:cNvSpPr>
            <p:nvPr/>
          </p:nvSpPr>
          <p:spPr bwMode="auto">
            <a:xfrm>
              <a:off x="5591416" y="4014758"/>
              <a:ext cx="103159" cy="106852"/>
            </a:xfrm>
            <a:custGeom>
              <a:avLst/>
              <a:gdLst>
                <a:gd name="T0" fmla="*/ 39 w 65"/>
                <a:gd name="T1" fmla="*/ 24 h 60"/>
                <a:gd name="T2" fmla="*/ 60 w 65"/>
                <a:gd name="T3" fmla="*/ 17 h 60"/>
                <a:gd name="T4" fmla="*/ 65 w 65"/>
                <a:gd name="T5" fmla="*/ 26 h 60"/>
                <a:gd name="T6" fmla="*/ 41 w 65"/>
                <a:gd name="T7" fmla="*/ 34 h 60"/>
                <a:gd name="T8" fmla="*/ 56 w 65"/>
                <a:gd name="T9" fmla="*/ 53 h 60"/>
                <a:gd name="T10" fmla="*/ 48 w 65"/>
                <a:gd name="T11" fmla="*/ 60 h 60"/>
                <a:gd name="T12" fmla="*/ 31 w 65"/>
                <a:gd name="T13" fmla="*/ 41 h 60"/>
                <a:gd name="T14" fmla="*/ 19 w 65"/>
                <a:gd name="T15" fmla="*/ 60 h 60"/>
                <a:gd name="T16" fmla="*/ 9 w 65"/>
                <a:gd name="T17" fmla="*/ 53 h 60"/>
                <a:gd name="T18" fmla="*/ 21 w 65"/>
                <a:gd name="T19" fmla="*/ 34 h 60"/>
                <a:gd name="T20" fmla="*/ 0 w 65"/>
                <a:gd name="T21" fmla="*/ 26 h 60"/>
                <a:gd name="T22" fmla="*/ 4 w 65"/>
                <a:gd name="T23" fmla="*/ 17 h 60"/>
                <a:gd name="T24" fmla="*/ 26 w 65"/>
                <a:gd name="T25" fmla="*/ 24 h 60"/>
                <a:gd name="T26" fmla="*/ 26 w 65"/>
                <a:gd name="T27" fmla="*/ 0 h 60"/>
                <a:gd name="T28" fmla="*/ 39 w 65"/>
                <a:gd name="T29" fmla="*/ 0 h 60"/>
                <a:gd name="T30" fmla="*/ 39 w 65"/>
                <a:gd name="T31" fmla="*/ 24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65" h="60">
                  <a:moveTo>
                    <a:pt x="39" y="24"/>
                  </a:moveTo>
                  <a:lnTo>
                    <a:pt x="60" y="17"/>
                  </a:lnTo>
                  <a:lnTo>
                    <a:pt x="65" y="26"/>
                  </a:lnTo>
                  <a:lnTo>
                    <a:pt x="41" y="34"/>
                  </a:lnTo>
                  <a:lnTo>
                    <a:pt x="56" y="53"/>
                  </a:lnTo>
                  <a:lnTo>
                    <a:pt x="48" y="60"/>
                  </a:lnTo>
                  <a:lnTo>
                    <a:pt x="31" y="41"/>
                  </a:lnTo>
                  <a:lnTo>
                    <a:pt x="19" y="60"/>
                  </a:lnTo>
                  <a:lnTo>
                    <a:pt x="9" y="53"/>
                  </a:lnTo>
                  <a:lnTo>
                    <a:pt x="21" y="34"/>
                  </a:lnTo>
                  <a:lnTo>
                    <a:pt x="0" y="26"/>
                  </a:lnTo>
                  <a:lnTo>
                    <a:pt x="4" y="17"/>
                  </a:lnTo>
                  <a:lnTo>
                    <a:pt x="26" y="24"/>
                  </a:lnTo>
                  <a:lnTo>
                    <a:pt x="26" y="0"/>
                  </a:lnTo>
                  <a:lnTo>
                    <a:pt x="39" y="0"/>
                  </a:lnTo>
                  <a:lnTo>
                    <a:pt x="39" y="2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200" dirty="0"/>
            </a:p>
          </p:txBody>
        </p:sp>
        <p:sp>
          <p:nvSpPr>
            <p:cNvPr id="491" name="Rectangle 480">
              <a:extLst>
                <a:ext uri="{FF2B5EF4-FFF2-40B4-BE49-F238E27FC236}">
                  <a16:creationId xmlns:a16="http://schemas.microsoft.com/office/drawing/2014/main" id="{15BA515F-CD97-460F-A533-BE892B5A512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58152" y="4057499"/>
              <a:ext cx="560891" cy="2071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Univers LT Std 57 Cn" charset="0"/>
                  <a:cs typeface="Arial" pitchFamily="34" charset="0"/>
                </a:rPr>
                <a:t>Chicago</a:t>
              </a:r>
              <a:endPara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92" name="Freeform 481">
              <a:extLst>
                <a:ext uri="{FF2B5EF4-FFF2-40B4-BE49-F238E27FC236}">
                  <a16:creationId xmlns:a16="http://schemas.microsoft.com/office/drawing/2014/main" id="{3EDC2C46-6103-416C-9959-3D953EAC55BC}"/>
                </a:ext>
              </a:extLst>
            </p:cNvPr>
            <p:cNvSpPr>
              <a:spLocks/>
            </p:cNvSpPr>
            <p:nvPr/>
          </p:nvSpPr>
          <p:spPr bwMode="auto">
            <a:xfrm>
              <a:off x="5304160" y="4543678"/>
              <a:ext cx="104745" cy="108634"/>
            </a:xfrm>
            <a:custGeom>
              <a:avLst/>
              <a:gdLst>
                <a:gd name="T0" fmla="*/ 39 w 66"/>
                <a:gd name="T1" fmla="*/ 24 h 61"/>
                <a:gd name="T2" fmla="*/ 64 w 66"/>
                <a:gd name="T3" fmla="*/ 15 h 61"/>
                <a:gd name="T4" fmla="*/ 66 w 66"/>
                <a:gd name="T5" fmla="*/ 24 h 61"/>
                <a:gd name="T6" fmla="*/ 44 w 66"/>
                <a:gd name="T7" fmla="*/ 34 h 61"/>
                <a:gd name="T8" fmla="*/ 56 w 66"/>
                <a:gd name="T9" fmla="*/ 54 h 61"/>
                <a:gd name="T10" fmla="*/ 49 w 66"/>
                <a:gd name="T11" fmla="*/ 61 h 61"/>
                <a:gd name="T12" fmla="*/ 34 w 66"/>
                <a:gd name="T13" fmla="*/ 39 h 61"/>
                <a:gd name="T14" fmla="*/ 20 w 66"/>
                <a:gd name="T15" fmla="*/ 61 h 61"/>
                <a:gd name="T16" fmla="*/ 10 w 66"/>
                <a:gd name="T17" fmla="*/ 54 h 61"/>
                <a:gd name="T18" fmla="*/ 25 w 66"/>
                <a:gd name="T19" fmla="*/ 34 h 61"/>
                <a:gd name="T20" fmla="*/ 0 w 66"/>
                <a:gd name="T21" fmla="*/ 24 h 61"/>
                <a:gd name="T22" fmla="*/ 5 w 66"/>
                <a:gd name="T23" fmla="*/ 15 h 61"/>
                <a:gd name="T24" fmla="*/ 27 w 66"/>
                <a:gd name="T25" fmla="*/ 24 h 61"/>
                <a:gd name="T26" fmla="*/ 27 w 66"/>
                <a:gd name="T27" fmla="*/ 0 h 61"/>
                <a:gd name="T28" fmla="*/ 39 w 66"/>
                <a:gd name="T29" fmla="*/ 0 h 61"/>
                <a:gd name="T30" fmla="*/ 39 w 66"/>
                <a:gd name="T31" fmla="*/ 24 h 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66" h="61">
                  <a:moveTo>
                    <a:pt x="39" y="24"/>
                  </a:moveTo>
                  <a:lnTo>
                    <a:pt x="64" y="15"/>
                  </a:lnTo>
                  <a:lnTo>
                    <a:pt x="66" y="24"/>
                  </a:lnTo>
                  <a:lnTo>
                    <a:pt x="44" y="34"/>
                  </a:lnTo>
                  <a:lnTo>
                    <a:pt x="56" y="54"/>
                  </a:lnTo>
                  <a:lnTo>
                    <a:pt x="49" y="61"/>
                  </a:lnTo>
                  <a:lnTo>
                    <a:pt x="34" y="39"/>
                  </a:lnTo>
                  <a:lnTo>
                    <a:pt x="20" y="61"/>
                  </a:lnTo>
                  <a:lnTo>
                    <a:pt x="10" y="54"/>
                  </a:lnTo>
                  <a:lnTo>
                    <a:pt x="25" y="34"/>
                  </a:lnTo>
                  <a:lnTo>
                    <a:pt x="0" y="24"/>
                  </a:lnTo>
                  <a:lnTo>
                    <a:pt x="5" y="15"/>
                  </a:lnTo>
                  <a:lnTo>
                    <a:pt x="27" y="24"/>
                  </a:lnTo>
                  <a:lnTo>
                    <a:pt x="27" y="0"/>
                  </a:lnTo>
                  <a:lnTo>
                    <a:pt x="39" y="0"/>
                  </a:lnTo>
                  <a:lnTo>
                    <a:pt x="39" y="2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200" dirty="0"/>
            </a:p>
          </p:txBody>
        </p:sp>
        <p:sp>
          <p:nvSpPr>
            <p:cNvPr id="493" name="Rectangle 482">
              <a:extLst>
                <a:ext uri="{FF2B5EF4-FFF2-40B4-BE49-F238E27FC236}">
                  <a16:creationId xmlns:a16="http://schemas.microsoft.com/office/drawing/2014/main" id="{7FD981B4-D0F5-44B7-B909-FC453CD1E6B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80371" y="4586419"/>
              <a:ext cx="189100" cy="2071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Univers LT Std 57 Cn" charset="0"/>
                  <a:cs typeface="Arial" pitchFamily="34" charset="0"/>
                </a:rPr>
                <a:t>St.</a:t>
              </a:r>
              <a:endPara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94" name="Rectangle 483">
              <a:extLst>
                <a:ext uri="{FF2B5EF4-FFF2-40B4-BE49-F238E27FC236}">
                  <a16:creationId xmlns:a16="http://schemas.microsoft.com/office/drawing/2014/main" id="{039D7B31-A136-43D4-8F63-9BA59156893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40710" y="4734231"/>
              <a:ext cx="365381" cy="2071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Univers LT Std 57 Cn" charset="0"/>
                  <a:cs typeface="Arial" pitchFamily="34" charset="0"/>
                </a:rPr>
                <a:t>Louis</a:t>
              </a:r>
              <a:endPara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95" name="Freeform 484">
              <a:extLst>
                <a:ext uri="{FF2B5EF4-FFF2-40B4-BE49-F238E27FC236}">
                  <a16:creationId xmlns:a16="http://schemas.microsoft.com/office/drawing/2014/main" id="{BF7BA1DC-E0C5-495F-A239-AA3ED871FB1D}"/>
                </a:ext>
              </a:extLst>
            </p:cNvPr>
            <p:cNvSpPr>
              <a:spLocks/>
            </p:cNvSpPr>
            <p:nvPr/>
          </p:nvSpPr>
          <p:spPr bwMode="auto">
            <a:xfrm>
              <a:off x="5981830" y="5259589"/>
              <a:ext cx="104745" cy="108634"/>
            </a:xfrm>
            <a:custGeom>
              <a:avLst/>
              <a:gdLst>
                <a:gd name="T0" fmla="*/ 39 w 66"/>
                <a:gd name="T1" fmla="*/ 24 h 61"/>
                <a:gd name="T2" fmla="*/ 63 w 66"/>
                <a:gd name="T3" fmla="*/ 17 h 61"/>
                <a:gd name="T4" fmla="*/ 66 w 66"/>
                <a:gd name="T5" fmla="*/ 27 h 61"/>
                <a:gd name="T6" fmla="*/ 44 w 66"/>
                <a:gd name="T7" fmla="*/ 34 h 61"/>
                <a:gd name="T8" fmla="*/ 58 w 66"/>
                <a:gd name="T9" fmla="*/ 54 h 61"/>
                <a:gd name="T10" fmla="*/ 48 w 66"/>
                <a:gd name="T11" fmla="*/ 61 h 61"/>
                <a:gd name="T12" fmla="*/ 34 w 66"/>
                <a:gd name="T13" fmla="*/ 42 h 61"/>
                <a:gd name="T14" fmla="*/ 19 w 66"/>
                <a:gd name="T15" fmla="*/ 61 h 61"/>
                <a:gd name="T16" fmla="*/ 9 w 66"/>
                <a:gd name="T17" fmla="*/ 54 h 61"/>
                <a:gd name="T18" fmla="*/ 24 w 66"/>
                <a:gd name="T19" fmla="*/ 34 h 61"/>
                <a:gd name="T20" fmla="*/ 0 w 66"/>
                <a:gd name="T21" fmla="*/ 27 h 61"/>
                <a:gd name="T22" fmla="*/ 5 w 66"/>
                <a:gd name="T23" fmla="*/ 17 h 61"/>
                <a:gd name="T24" fmla="*/ 27 w 66"/>
                <a:gd name="T25" fmla="*/ 24 h 61"/>
                <a:gd name="T26" fmla="*/ 27 w 66"/>
                <a:gd name="T27" fmla="*/ 0 h 61"/>
                <a:gd name="T28" fmla="*/ 39 w 66"/>
                <a:gd name="T29" fmla="*/ 0 h 61"/>
                <a:gd name="T30" fmla="*/ 39 w 66"/>
                <a:gd name="T31" fmla="*/ 24 h 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66" h="61">
                  <a:moveTo>
                    <a:pt x="39" y="24"/>
                  </a:moveTo>
                  <a:lnTo>
                    <a:pt x="63" y="17"/>
                  </a:lnTo>
                  <a:lnTo>
                    <a:pt x="66" y="27"/>
                  </a:lnTo>
                  <a:lnTo>
                    <a:pt x="44" y="34"/>
                  </a:lnTo>
                  <a:lnTo>
                    <a:pt x="58" y="54"/>
                  </a:lnTo>
                  <a:lnTo>
                    <a:pt x="48" y="61"/>
                  </a:lnTo>
                  <a:lnTo>
                    <a:pt x="34" y="42"/>
                  </a:lnTo>
                  <a:lnTo>
                    <a:pt x="19" y="61"/>
                  </a:lnTo>
                  <a:lnTo>
                    <a:pt x="9" y="54"/>
                  </a:lnTo>
                  <a:lnTo>
                    <a:pt x="24" y="34"/>
                  </a:lnTo>
                  <a:lnTo>
                    <a:pt x="0" y="27"/>
                  </a:lnTo>
                  <a:lnTo>
                    <a:pt x="5" y="17"/>
                  </a:lnTo>
                  <a:lnTo>
                    <a:pt x="27" y="24"/>
                  </a:lnTo>
                  <a:lnTo>
                    <a:pt x="27" y="0"/>
                  </a:lnTo>
                  <a:lnTo>
                    <a:pt x="39" y="0"/>
                  </a:lnTo>
                  <a:lnTo>
                    <a:pt x="39" y="2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200" dirty="0"/>
            </a:p>
          </p:txBody>
        </p:sp>
        <p:sp>
          <p:nvSpPr>
            <p:cNvPr id="496" name="Rectangle 485">
              <a:extLst>
                <a:ext uri="{FF2B5EF4-FFF2-40B4-BE49-F238E27FC236}">
                  <a16:creationId xmlns:a16="http://schemas.microsoft.com/office/drawing/2014/main" id="{1C8E0A19-FC59-42B8-B917-8DF65A93117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686639" y="5350413"/>
              <a:ext cx="477559" cy="2071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Univers LT Std 57 Cn" charset="0"/>
                  <a:cs typeface="Arial" pitchFamily="34" charset="0"/>
                </a:rPr>
                <a:t>Atlanta</a:t>
              </a:r>
              <a:endPara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97" name="Freeform 486">
              <a:extLst>
                <a:ext uri="{FF2B5EF4-FFF2-40B4-BE49-F238E27FC236}">
                  <a16:creationId xmlns:a16="http://schemas.microsoft.com/office/drawing/2014/main" id="{B06B13A9-C2D3-4CDF-AE09-DED9207CD004}"/>
                </a:ext>
              </a:extLst>
            </p:cNvPr>
            <p:cNvSpPr>
              <a:spLocks/>
            </p:cNvSpPr>
            <p:nvPr/>
          </p:nvSpPr>
          <p:spPr bwMode="auto">
            <a:xfrm>
              <a:off x="6735678" y="4691490"/>
              <a:ext cx="104745" cy="108634"/>
            </a:xfrm>
            <a:custGeom>
              <a:avLst/>
              <a:gdLst>
                <a:gd name="T0" fmla="*/ 39 w 66"/>
                <a:gd name="T1" fmla="*/ 24 h 61"/>
                <a:gd name="T2" fmla="*/ 63 w 66"/>
                <a:gd name="T3" fmla="*/ 17 h 61"/>
                <a:gd name="T4" fmla="*/ 66 w 66"/>
                <a:gd name="T5" fmla="*/ 27 h 61"/>
                <a:gd name="T6" fmla="*/ 44 w 66"/>
                <a:gd name="T7" fmla="*/ 34 h 61"/>
                <a:gd name="T8" fmla="*/ 59 w 66"/>
                <a:gd name="T9" fmla="*/ 56 h 61"/>
                <a:gd name="T10" fmla="*/ 49 w 66"/>
                <a:gd name="T11" fmla="*/ 61 h 61"/>
                <a:gd name="T12" fmla="*/ 34 w 66"/>
                <a:gd name="T13" fmla="*/ 41 h 61"/>
                <a:gd name="T14" fmla="*/ 20 w 66"/>
                <a:gd name="T15" fmla="*/ 61 h 61"/>
                <a:gd name="T16" fmla="*/ 10 w 66"/>
                <a:gd name="T17" fmla="*/ 56 h 61"/>
                <a:gd name="T18" fmla="*/ 24 w 66"/>
                <a:gd name="T19" fmla="*/ 34 h 61"/>
                <a:gd name="T20" fmla="*/ 0 w 66"/>
                <a:gd name="T21" fmla="*/ 27 h 61"/>
                <a:gd name="T22" fmla="*/ 5 w 66"/>
                <a:gd name="T23" fmla="*/ 17 h 61"/>
                <a:gd name="T24" fmla="*/ 27 w 66"/>
                <a:gd name="T25" fmla="*/ 24 h 61"/>
                <a:gd name="T26" fmla="*/ 27 w 66"/>
                <a:gd name="T27" fmla="*/ 0 h 61"/>
                <a:gd name="T28" fmla="*/ 39 w 66"/>
                <a:gd name="T29" fmla="*/ 0 h 61"/>
                <a:gd name="T30" fmla="*/ 39 w 66"/>
                <a:gd name="T31" fmla="*/ 24 h 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66" h="61">
                  <a:moveTo>
                    <a:pt x="39" y="24"/>
                  </a:moveTo>
                  <a:lnTo>
                    <a:pt x="63" y="17"/>
                  </a:lnTo>
                  <a:lnTo>
                    <a:pt x="66" y="27"/>
                  </a:lnTo>
                  <a:lnTo>
                    <a:pt x="44" y="34"/>
                  </a:lnTo>
                  <a:lnTo>
                    <a:pt x="59" y="56"/>
                  </a:lnTo>
                  <a:lnTo>
                    <a:pt x="49" y="61"/>
                  </a:lnTo>
                  <a:lnTo>
                    <a:pt x="34" y="41"/>
                  </a:lnTo>
                  <a:lnTo>
                    <a:pt x="20" y="61"/>
                  </a:lnTo>
                  <a:lnTo>
                    <a:pt x="10" y="56"/>
                  </a:lnTo>
                  <a:lnTo>
                    <a:pt x="24" y="34"/>
                  </a:lnTo>
                  <a:lnTo>
                    <a:pt x="0" y="27"/>
                  </a:lnTo>
                  <a:lnTo>
                    <a:pt x="5" y="17"/>
                  </a:lnTo>
                  <a:lnTo>
                    <a:pt x="27" y="24"/>
                  </a:lnTo>
                  <a:lnTo>
                    <a:pt x="27" y="0"/>
                  </a:lnTo>
                  <a:lnTo>
                    <a:pt x="39" y="0"/>
                  </a:lnTo>
                  <a:lnTo>
                    <a:pt x="39" y="2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200" dirty="0"/>
            </a:p>
          </p:txBody>
        </p:sp>
        <p:sp>
          <p:nvSpPr>
            <p:cNvPr id="498" name="Freeform 487">
              <a:extLst>
                <a:ext uri="{FF2B5EF4-FFF2-40B4-BE49-F238E27FC236}">
                  <a16:creationId xmlns:a16="http://schemas.microsoft.com/office/drawing/2014/main" id="{1BC03FAD-AB7F-4B0B-8CE4-88C4894C8F82}"/>
                </a:ext>
              </a:extLst>
            </p:cNvPr>
            <p:cNvSpPr>
              <a:spLocks/>
            </p:cNvSpPr>
            <p:nvPr/>
          </p:nvSpPr>
          <p:spPr bwMode="auto">
            <a:xfrm>
              <a:off x="6821379" y="4547240"/>
              <a:ext cx="104745" cy="108634"/>
            </a:xfrm>
            <a:custGeom>
              <a:avLst/>
              <a:gdLst>
                <a:gd name="T0" fmla="*/ 39 w 66"/>
                <a:gd name="T1" fmla="*/ 25 h 61"/>
                <a:gd name="T2" fmla="*/ 63 w 66"/>
                <a:gd name="T3" fmla="*/ 15 h 61"/>
                <a:gd name="T4" fmla="*/ 66 w 66"/>
                <a:gd name="T5" fmla="*/ 25 h 61"/>
                <a:gd name="T6" fmla="*/ 44 w 66"/>
                <a:gd name="T7" fmla="*/ 34 h 61"/>
                <a:gd name="T8" fmla="*/ 58 w 66"/>
                <a:gd name="T9" fmla="*/ 54 h 61"/>
                <a:gd name="T10" fmla="*/ 48 w 66"/>
                <a:gd name="T11" fmla="*/ 61 h 61"/>
                <a:gd name="T12" fmla="*/ 34 w 66"/>
                <a:gd name="T13" fmla="*/ 39 h 61"/>
                <a:gd name="T14" fmla="*/ 19 w 66"/>
                <a:gd name="T15" fmla="*/ 61 h 61"/>
                <a:gd name="T16" fmla="*/ 9 w 66"/>
                <a:gd name="T17" fmla="*/ 54 h 61"/>
                <a:gd name="T18" fmla="*/ 24 w 66"/>
                <a:gd name="T19" fmla="*/ 34 h 61"/>
                <a:gd name="T20" fmla="*/ 0 w 66"/>
                <a:gd name="T21" fmla="*/ 25 h 61"/>
                <a:gd name="T22" fmla="*/ 5 w 66"/>
                <a:gd name="T23" fmla="*/ 15 h 61"/>
                <a:gd name="T24" fmla="*/ 27 w 66"/>
                <a:gd name="T25" fmla="*/ 25 h 61"/>
                <a:gd name="T26" fmla="*/ 27 w 66"/>
                <a:gd name="T27" fmla="*/ 0 h 61"/>
                <a:gd name="T28" fmla="*/ 39 w 66"/>
                <a:gd name="T29" fmla="*/ 0 h 61"/>
                <a:gd name="T30" fmla="*/ 39 w 66"/>
                <a:gd name="T31" fmla="*/ 25 h 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66" h="61">
                  <a:moveTo>
                    <a:pt x="39" y="25"/>
                  </a:moveTo>
                  <a:lnTo>
                    <a:pt x="63" y="15"/>
                  </a:lnTo>
                  <a:lnTo>
                    <a:pt x="66" y="25"/>
                  </a:lnTo>
                  <a:lnTo>
                    <a:pt x="44" y="34"/>
                  </a:lnTo>
                  <a:lnTo>
                    <a:pt x="58" y="54"/>
                  </a:lnTo>
                  <a:lnTo>
                    <a:pt x="48" y="61"/>
                  </a:lnTo>
                  <a:lnTo>
                    <a:pt x="34" y="39"/>
                  </a:lnTo>
                  <a:lnTo>
                    <a:pt x="19" y="61"/>
                  </a:lnTo>
                  <a:lnTo>
                    <a:pt x="9" y="54"/>
                  </a:lnTo>
                  <a:lnTo>
                    <a:pt x="24" y="34"/>
                  </a:lnTo>
                  <a:lnTo>
                    <a:pt x="0" y="25"/>
                  </a:lnTo>
                  <a:lnTo>
                    <a:pt x="5" y="15"/>
                  </a:lnTo>
                  <a:lnTo>
                    <a:pt x="27" y="25"/>
                  </a:lnTo>
                  <a:lnTo>
                    <a:pt x="27" y="0"/>
                  </a:lnTo>
                  <a:lnTo>
                    <a:pt x="39" y="0"/>
                  </a:lnTo>
                  <a:lnTo>
                    <a:pt x="39" y="25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200" dirty="0"/>
            </a:p>
          </p:txBody>
        </p:sp>
        <p:sp>
          <p:nvSpPr>
            <p:cNvPr id="499" name="Rectangle 488">
              <a:extLst>
                <a:ext uri="{FF2B5EF4-FFF2-40B4-BE49-F238E27FC236}">
                  <a16:creationId xmlns:a16="http://schemas.microsoft.com/office/drawing/2014/main" id="{1CD2194A-C4B9-459C-8694-F47F24E8286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205604" y="4746698"/>
              <a:ext cx="689095" cy="2071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Univers LT Std 57 Cn" charset="0"/>
                  <a:cs typeface="Arial" pitchFamily="34" charset="0"/>
                </a:rPr>
                <a:t>Richmond</a:t>
              </a:r>
              <a:endPara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00" name="Freeform 489">
              <a:extLst>
                <a:ext uri="{FF2B5EF4-FFF2-40B4-BE49-F238E27FC236}">
                  <a16:creationId xmlns:a16="http://schemas.microsoft.com/office/drawing/2014/main" id="{14E35FC0-C28A-4B20-8BD4-94BE61B1F944}"/>
                </a:ext>
              </a:extLst>
            </p:cNvPr>
            <p:cNvSpPr>
              <a:spLocks/>
            </p:cNvSpPr>
            <p:nvPr/>
          </p:nvSpPr>
          <p:spPr bwMode="auto">
            <a:xfrm>
              <a:off x="6267498" y="4087775"/>
              <a:ext cx="104745" cy="108634"/>
            </a:xfrm>
            <a:custGeom>
              <a:avLst/>
              <a:gdLst>
                <a:gd name="T0" fmla="*/ 39 w 66"/>
                <a:gd name="T1" fmla="*/ 24 h 61"/>
                <a:gd name="T2" fmla="*/ 61 w 66"/>
                <a:gd name="T3" fmla="*/ 17 h 61"/>
                <a:gd name="T4" fmla="*/ 66 w 66"/>
                <a:gd name="T5" fmla="*/ 27 h 61"/>
                <a:gd name="T6" fmla="*/ 42 w 66"/>
                <a:gd name="T7" fmla="*/ 34 h 61"/>
                <a:gd name="T8" fmla="*/ 56 w 66"/>
                <a:gd name="T9" fmla="*/ 56 h 61"/>
                <a:gd name="T10" fmla="*/ 46 w 66"/>
                <a:gd name="T11" fmla="*/ 61 h 61"/>
                <a:gd name="T12" fmla="*/ 32 w 66"/>
                <a:gd name="T13" fmla="*/ 41 h 61"/>
                <a:gd name="T14" fmla="*/ 17 w 66"/>
                <a:gd name="T15" fmla="*/ 61 h 61"/>
                <a:gd name="T16" fmla="*/ 7 w 66"/>
                <a:gd name="T17" fmla="*/ 56 h 61"/>
                <a:gd name="T18" fmla="*/ 22 w 66"/>
                <a:gd name="T19" fmla="*/ 34 h 61"/>
                <a:gd name="T20" fmla="*/ 0 w 66"/>
                <a:gd name="T21" fmla="*/ 27 h 61"/>
                <a:gd name="T22" fmla="*/ 3 w 66"/>
                <a:gd name="T23" fmla="*/ 17 h 61"/>
                <a:gd name="T24" fmla="*/ 27 w 66"/>
                <a:gd name="T25" fmla="*/ 24 h 61"/>
                <a:gd name="T26" fmla="*/ 27 w 66"/>
                <a:gd name="T27" fmla="*/ 0 h 61"/>
                <a:gd name="T28" fmla="*/ 39 w 66"/>
                <a:gd name="T29" fmla="*/ 0 h 61"/>
                <a:gd name="T30" fmla="*/ 39 w 66"/>
                <a:gd name="T31" fmla="*/ 24 h 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66" h="61">
                  <a:moveTo>
                    <a:pt x="39" y="24"/>
                  </a:moveTo>
                  <a:lnTo>
                    <a:pt x="61" y="17"/>
                  </a:lnTo>
                  <a:lnTo>
                    <a:pt x="66" y="27"/>
                  </a:lnTo>
                  <a:lnTo>
                    <a:pt x="42" y="34"/>
                  </a:lnTo>
                  <a:lnTo>
                    <a:pt x="56" y="56"/>
                  </a:lnTo>
                  <a:lnTo>
                    <a:pt x="46" y="61"/>
                  </a:lnTo>
                  <a:lnTo>
                    <a:pt x="32" y="41"/>
                  </a:lnTo>
                  <a:lnTo>
                    <a:pt x="17" y="61"/>
                  </a:lnTo>
                  <a:lnTo>
                    <a:pt x="7" y="56"/>
                  </a:lnTo>
                  <a:lnTo>
                    <a:pt x="22" y="34"/>
                  </a:lnTo>
                  <a:lnTo>
                    <a:pt x="0" y="27"/>
                  </a:lnTo>
                  <a:lnTo>
                    <a:pt x="3" y="17"/>
                  </a:lnTo>
                  <a:lnTo>
                    <a:pt x="27" y="24"/>
                  </a:lnTo>
                  <a:lnTo>
                    <a:pt x="27" y="0"/>
                  </a:lnTo>
                  <a:lnTo>
                    <a:pt x="39" y="0"/>
                  </a:lnTo>
                  <a:lnTo>
                    <a:pt x="39" y="2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200" dirty="0"/>
            </a:p>
          </p:txBody>
        </p:sp>
        <p:sp>
          <p:nvSpPr>
            <p:cNvPr id="501" name="Rectangle 490">
              <a:extLst>
                <a:ext uri="{FF2B5EF4-FFF2-40B4-BE49-F238E27FC236}">
                  <a16:creationId xmlns:a16="http://schemas.microsoft.com/office/drawing/2014/main" id="{212355BA-B42D-47CF-B2FD-E11C6CAB939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734250" y="4139419"/>
              <a:ext cx="679480" cy="2071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Univers LT Std 57 Cn" charset="0"/>
                  <a:cs typeface="Arial" pitchFamily="34" charset="0"/>
                </a:rPr>
                <a:t>Cleveland</a:t>
              </a:r>
              <a:endPara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02" name="Freeform 491">
              <a:extLst>
                <a:ext uri="{FF2B5EF4-FFF2-40B4-BE49-F238E27FC236}">
                  <a16:creationId xmlns:a16="http://schemas.microsoft.com/office/drawing/2014/main" id="{ADD9277D-B86A-4529-ABBC-0371C031203C}"/>
                </a:ext>
              </a:extLst>
            </p:cNvPr>
            <p:cNvSpPr>
              <a:spLocks/>
            </p:cNvSpPr>
            <p:nvPr/>
          </p:nvSpPr>
          <p:spPr bwMode="auto">
            <a:xfrm>
              <a:off x="6994367" y="4299698"/>
              <a:ext cx="104745" cy="108634"/>
            </a:xfrm>
            <a:custGeom>
              <a:avLst/>
              <a:gdLst>
                <a:gd name="T0" fmla="*/ 39 w 66"/>
                <a:gd name="T1" fmla="*/ 25 h 61"/>
                <a:gd name="T2" fmla="*/ 61 w 66"/>
                <a:gd name="T3" fmla="*/ 17 h 61"/>
                <a:gd name="T4" fmla="*/ 66 w 66"/>
                <a:gd name="T5" fmla="*/ 27 h 61"/>
                <a:gd name="T6" fmla="*/ 42 w 66"/>
                <a:gd name="T7" fmla="*/ 35 h 61"/>
                <a:gd name="T8" fmla="*/ 56 w 66"/>
                <a:gd name="T9" fmla="*/ 54 h 61"/>
                <a:gd name="T10" fmla="*/ 49 w 66"/>
                <a:gd name="T11" fmla="*/ 61 h 61"/>
                <a:gd name="T12" fmla="*/ 32 w 66"/>
                <a:gd name="T13" fmla="*/ 39 h 61"/>
                <a:gd name="T14" fmla="*/ 20 w 66"/>
                <a:gd name="T15" fmla="*/ 61 h 61"/>
                <a:gd name="T16" fmla="*/ 10 w 66"/>
                <a:gd name="T17" fmla="*/ 54 h 61"/>
                <a:gd name="T18" fmla="*/ 22 w 66"/>
                <a:gd name="T19" fmla="*/ 35 h 61"/>
                <a:gd name="T20" fmla="*/ 0 w 66"/>
                <a:gd name="T21" fmla="*/ 27 h 61"/>
                <a:gd name="T22" fmla="*/ 5 w 66"/>
                <a:gd name="T23" fmla="*/ 17 h 61"/>
                <a:gd name="T24" fmla="*/ 27 w 66"/>
                <a:gd name="T25" fmla="*/ 25 h 61"/>
                <a:gd name="T26" fmla="*/ 27 w 66"/>
                <a:gd name="T27" fmla="*/ 0 h 61"/>
                <a:gd name="T28" fmla="*/ 39 w 66"/>
                <a:gd name="T29" fmla="*/ 0 h 61"/>
                <a:gd name="T30" fmla="*/ 39 w 66"/>
                <a:gd name="T31" fmla="*/ 25 h 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66" h="61">
                  <a:moveTo>
                    <a:pt x="39" y="25"/>
                  </a:moveTo>
                  <a:lnTo>
                    <a:pt x="61" y="17"/>
                  </a:lnTo>
                  <a:lnTo>
                    <a:pt x="66" y="27"/>
                  </a:lnTo>
                  <a:lnTo>
                    <a:pt x="42" y="35"/>
                  </a:lnTo>
                  <a:lnTo>
                    <a:pt x="56" y="54"/>
                  </a:lnTo>
                  <a:lnTo>
                    <a:pt x="49" y="61"/>
                  </a:lnTo>
                  <a:lnTo>
                    <a:pt x="32" y="39"/>
                  </a:lnTo>
                  <a:lnTo>
                    <a:pt x="20" y="61"/>
                  </a:lnTo>
                  <a:lnTo>
                    <a:pt x="10" y="54"/>
                  </a:lnTo>
                  <a:lnTo>
                    <a:pt x="22" y="35"/>
                  </a:lnTo>
                  <a:lnTo>
                    <a:pt x="0" y="27"/>
                  </a:lnTo>
                  <a:lnTo>
                    <a:pt x="5" y="17"/>
                  </a:lnTo>
                  <a:lnTo>
                    <a:pt x="27" y="25"/>
                  </a:lnTo>
                  <a:lnTo>
                    <a:pt x="27" y="0"/>
                  </a:lnTo>
                  <a:lnTo>
                    <a:pt x="39" y="0"/>
                  </a:lnTo>
                  <a:lnTo>
                    <a:pt x="39" y="25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200" dirty="0"/>
            </a:p>
          </p:txBody>
        </p:sp>
        <p:sp>
          <p:nvSpPr>
            <p:cNvPr id="503" name="Rectangle 492">
              <a:extLst>
                <a:ext uri="{FF2B5EF4-FFF2-40B4-BE49-F238E27FC236}">
                  <a16:creationId xmlns:a16="http://schemas.microsoft.com/office/drawing/2014/main" id="{A53ACE16-4372-45BB-AEA0-EF0303C6F13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148361" y="4310094"/>
              <a:ext cx="831722" cy="2071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Univers LT Std 57 Cn" charset="0"/>
                  <a:cs typeface="Arial" pitchFamily="34" charset="0"/>
                </a:rPr>
                <a:t>Philadelphia</a:t>
              </a:r>
              <a:endPara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04" name="Freeform 493">
              <a:extLst>
                <a:ext uri="{FF2B5EF4-FFF2-40B4-BE49-F238E27FC236}">
                  <a16:creationId xmlns:a16="http://schemas.microsoft.com/office/drawing/2014/main" id="{FC3D1306-E1A8-4354-AE82-FE9874C977FE}"/>
                </a:ext>
              </a:extLst>
            </p:cNvPr>
            <p:cNvSpPr>
              <a:spLocks/>
            </p:cNvSpPr>
            <p:nvPr/>
          </p:nvSpPr>
          <p:spPr bwMode="auto">
            <a:xfrm>
              <a:off x="7462546" y="3931058"/>
              <a:ext cx="104745" cy="108634"/>
            </a:xfrm>
            <a:custGeom>
              <a:avLst/>
              <a:gdLst>
                <a:gd name="T0" fmla="*/ 39 w 66"/>
                <a:gd name="T1" fmla="*/ 25 h 61"/>
                <a:gd name="T2" fmla="*/ 64 w 66"/>
                <a:gd name="T3" fmla="*/ 15 h 61"/>
                <a:gd name="T4" fmla="*/ 66 w 66"/>
                <a:gd name="T5" fmla="*/ 27 h 61"/>
                <a:gd name="T6" fmla="*/ 44 w 66"/>
                <a:gd name="T7" fmla="*/ 34 h 61"/>
                <a:gd name="T8" fmla="*/ 56 w 66"/>
                <a:gd name="T9" fmla="*/ 54 h 61"/>
                <a:gd name="T10" fmla="*/ 49 w 66"/>
                <a:gd name="T11" fmla="*/ 61 h 61"/>
                <a:gd name="T12" fmla="*/ 34 w 66"/>
                <a:gd name="T13" fmla="*/ 39 h 61"/>
                <a:gd name="T14" fmla="*/ 20 w 66"/>
                <a:gd name="T15" fmla="*/ 61 h 61"/>
                <a:gd name="T16" fmla="*/ 10 w 66"/>
                <a:gd name="T17" fmla="*/ 54 h 61"/>
                <a:gd name="T18" fmla="*/ 25 w 66"/>
                <a:gd name="T19" fmla="*/ 34 h 61"/>
                <a:gd name="T20" fmla="*/ 0 w 66"/>
                <a:gd name="T21" fmla="*/ 27 h 61"/>
                <a:gd name="T22" fmla="*/ 5 w 66"/>
                <a:gd name="T23" fmla="*/ 15 h 61"/>
                <a:gd name="T24" fmla="*/ 27 w 66"/>
                <a:gd name="T25" fmla="*/ 25 h 61"/>
                <a:gd name="T26" fmla="*/ 27 w 66"/>
                <a:gd name="T27" fmla="*/ 0 h 61"/>
                <a:gd name="T28" fmla="*/ 39 w 66"/>
                <a:gd name="T29" fmla="*/ 0 h 61"/>
                <a:gd name="T30" fmla="*/ 39 w 66"/>
                <a:gd name="T31" fmla="*/ 25 h 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66" h="61">
                  <a:moveTo>
                    <a:pt x="39" y="25"/>
                  </a:moveTo>
                  <a:lnTo>
                    <a:pt x="64" y="15"/>
                  </a:lnTo>
                  <a:lnTo>
                    <a:pt x="66" y="27"/>
                  </a:lnTo>
                  <a:lnTo>
                    <a:pt x="44" y="34"/>
                  </a:lnTo>
                  <a:lnTo>
                    <a:pt x="56" y="54"/>
                  </a:lnTo>
                  <a:lnTo>
                    <a:pt x="49" y="61"/>
                  </a:lnTo>
                  <a:lnTo>
                    <a:pt x="34" y="39"/>
                  </a:lnTo>
                  <a:lnTo>
                    <a:pt x="20" y="61"/>
                  </a:lnTo>
                  <a:lnTo>
                    <a:pt x="10" y="54"/>
                  </a:lnTo>
                  <a:lnTo>
                    <a:pt x="25" y="34"/>
                  </a:lnTo>
                  <a:lnTo>
                    <a:pt x="0" y="27"/>
                  </a:lnTo>
                  <a:lnTo>
                    <a:pt x="5" y="15"/>
                  </a:lnTo>
                  <a:lnTo>
                    <a:pt x="27" y="25"/>
                  </a:lnTo>
                  <a:lnTo>
                    <a:pt x="27" y="0"/>
                  </a:lnTo>
                  <a:lnTo>
                    <a:pt x="39" y="0"/>
                  </a:lnTo>
                  <a:lnTo>
                    <a:pt x="39" y="25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200" dirty="0"/>
            </a:p>
          </p:txBody>
        </p:sp>
        <p:sp>
          <p:nvSpPr>
            <p:cNvPr id="505" name="Rectangle 494">
              <a:extLst>
                <a:ext uri="{FF2B5EF4-FFF2-40B4-BE49-F238E27FC236}">
                  <a16:creationId xmlns:a16="http://schemas.microsoft.com/office/drawing/2014/main" id="{A1D46CAA-6F32-40B9-99E4-EDC09C115C5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591097" y="3874070"/>
              <a:ext cx="477559" cy="2071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Univers LT Std 57 Cn" charset="0"/>
                  <a:cs typeface="Arial" pitchFamily="34" charset="0"/>
                </a:rPr>
                <a:t>Boston</a:t>
              </a:r>
              <a:endPara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06" name="Rectangle 496">
              <a:extLst>
                <a:ext uri="{FF2B5EF4-FFF2-40B4-BE49-F238E27FC236}">
                  <a16:creationId xmlns:a16="http://schemas.microsoft.com/office/drawing/2014/main" id="{28C5F63D-65C3-4875-A26D-1B1CA67D24A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241946" y="4260519"/>
              <a:ext cx="590483" cy="1846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Univers LT Std 57 Cn" charset="0"/>
                  <a:cs typeface="Arial" pitchFamily="34" charset="0"/>
                </a:rPr>
                <a:t>New York</a:t>
              </a:r>
              <a:endPara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07" name="Rectangle 499">
              <a:extLst>
                <a:ext uri="{FF2B5EF4-FFF2-40B4-BE49-F238E27FC236}">
                  <a16:creationId xmlns:a16="http://schemas.microsoft.com/office/drawing/2014/main" id="{DBBB100A-69D0-4299-AABF-A8225E7EF34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953103" y="4582857"/>
              <a:ext cx="1382999" cy="2071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Univers LT Std 57 Cn" charset="0"/>
                  <a:cs typeface="Arial" pitchFamily="34" charset="0"/>
                </a:rPr>
                <a:t>Board of Governors,</a:t>
              </a:r>
              <a:endPara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08" name="Rectangle 501">
              <a:extLst>
                <a:ext uri="{FF2B5EF4-FFF2-40B4-BE49-F238E27FC236}">
                  <a16:creationId xmlns:a16="http://schemas.microsoft.com/office/drawing/2014/main" id="{44015AAC-4565-4CDE-9EBE-951A6503328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064197" y="4728889"/>
              <a:ext cx="1024768" cy="1846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Univers LT Std 57 Cn" charset="0"/>
                  <a:cs typeface="Arial" pitchFamily="34" charset="0"/>
                </a:rPr>
                <a:t>Washington D.C.</a:t>
              </a:r>
              <a:endPara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09" name="Freeform 502">
              <a:extLst>
                <a:ext uri="{FF2B5EF4-FFF2-40B4-BE49-F238E27FC236}">
                  <a16:creationId xmlns:a16="http://schemas.microsoft.com/office/drawing/2014/main" id="{614407CC-BF22-470F-BD42-D285E107909A}"/>
                </a:ext>
              </a:extLst>
            </p:cNvPr>
            <p:cNvSpPr>
              <a:spLocks/>
            </p:cNvSpPr>
            <p:nvPr/>
          </p:nvSpPr>
          <p:spPr bwMode="auto">
            <a:xfrm>
              <a:off x="4967706" y="3466249"/>
              <a:ext cx="104745" cy="108634"/>
            </a:xfrm>
            <a:custGeom>
              <a:avLst/>
              <a:gdLst>
                <a:gd name="T0" fmla="*/ 39 w 66"/>
                <a:gd name="T1" fmla="*/ 25 h 61"/>
                <a:gd name="T2" fmla="*/ 63 w 66"/>
                <a:gd name="T3" fmla="*/ 15 h 61"/>
                <a:gd name="T4" fmla="*/ 66 w 66"/>
                <a:gd name="T5" fmla="*/ 27 h 61"/>
                <a:gd name="T6" fmla="*/ 44 w 66"/>
                <a:gd name="T7" fmla="*/ 35 h 61"/>
                <a:gd name="T8" fmla="*/ 59 w 66"/>
                <a:gd name="T9" fmla="*/ 54 h 61"/>
                <a:gd name="T10" fmla="*/ 49 w 66"/>
                <a:gd name="T11" fmla="*/ 61 h 61"/>
                <a:gd name="T12" fmla="*/ 34 w 66"/>
                <a:gd name="T13" fmla="*/ 39 h 61"/>
                <a:gd name="T14" fmla="*/ 20 w 66"/>
                <a:gd name="T15" fmla="*/ 61 h 61"/>
                <a:gd name="T16" fmla="*/ 10 w 66"/>
                <a:gd name="T17" fmla="*/ 54 h 61"/>
                <a:gd name="T18" fmla="*/ 24 w 66"/>
                <a:gd name="T19" fmla="*/ 35 h 61"/>
                <a:gd name="T20" fmla="*/ 0 w 66"/>
                <a:gd name="T21" fmla="*/ 27 h 61"/>
                <a:gd name="T22" fmla="*/ 5 w 66"/>
                <a:gd name="T23" fmla="*/ 15 h 61"/>
                <a:gd name="T24" fmla="*/ 27 w 66"/>
                <a:gd name="T25" fmla="*/ 25 h 61"/>
                <a:gd name="T26" fmla="*/ 27 w 66"/>
                <a:gd name="T27" fmla="*/ 0 h 61"/>
                <a:gd name="T28" fmla="*/ 39 w 66"/>
                <a:gd name="T29" fmla="*/ 0 h 61"/>
                <a:gd name="T30" fmla="*/ 39 w 66"/>
                <a:gd name="T31" fmla="*/ 25 h 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66" h="61">
                  <a:moveTo>
                    <a:pt x="39" y="25"/>
                  </a:moveTo>
                  <a:lnTo>
                    <a:pt x="63" y="15"/>
                  </a:lnTo>
                  <a:lnTo>
                    <a:pt x="66" y="27"/>
                  </a:lnTo>
                  <a:lnTo>
                    <a:pt x="44" y="35"/>
                  </a:lnTo>
                  <a:lnTo>
                    <a:pt x="59" y="54"/>
                  </a:lnTo>
                  <a:lnTo>
                    <a:pt x="49" y="61"/>
                  </a:lnTo>
                  <a:lnTo>
                    <a:pt x="34" y="39"/>
                  </a:lnTo>
                  <a:lnTo>
                    <a:pt x="20" y="61"/>
                  </a:lnTo>
                  <a:lnTo>
                    <a:pt x="10" y="54"/>
                  </a:lnTo>
                  <a:lnTo>
                    <a:pt x="24" y="35"/>
                  </a:lnTo>
                  <a:lnTo>
                    <a:pt x="0" y="27"/>
                  </a:lnTo>
                  <a:lnTo>
                    <a:pt x="5" y="15"/>
                  </a:lnTo>
                  <a:lnTo>
                    <a:pt x="27" y="25"/>
                  </a:lnTo>
                  <a:lnTo>
                    <a:pt x="27" y="0"/>
                  </a:lnTo>
                  <a:lnTo>
                    <a:pt x="39" y="0"/>
                  </a:lnTo>
                  <a:lnTo>
                    <a:pt x="39" y="25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200" dirty="0"/>
            </a:p>
          </p:txBody>
        </p:sp>
        <p:sp>
          <p:nvSpPr>
            <p:cNvPr id="510" name="Rectangle 503">
              <a:extLst>
                <a:ext uri="{FF2B5EF4-FFF2-40B4-BE49-F238E27FC236}">
                  <a16:creationId xmlns:a16="http://schemas.microsoft.com/office/drawing/2014/main" id="{ABE0FF29-DB7F-42BD-8A36-B6ED18AA9EB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18603" y="3505429"/>
              <a:ext cx="815697" cy="2071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Univers LT Std 57 Cn" charset="0"/>
                  <a:cs typeface="Arial" pitchFamily="34" charset="0"/>
                </a:rPr>
                <a:t>Minneapolis</a:t>
              </a:r>
              <a:endPara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11" name="Freeform 495">
              <a:extLst>
                <a:ext uri="{FF2B5EF4-FFF2-40B4-BE49-F238E27FC236}">
                  <a16:creationId xmlns:a16="http://schemas.microsoft.com/office/drawing/2014/main" id="{EB86E0B2-BBA9-43A0-9938-7D7EF98288F7}"/>
                </a:ext>
              </a:extLst>
            </p:cNvPr>
            <p:cNvSpPr>
              <a:spLocks/>
            </p:cNvSpPr>
            <p:nvPr/>
          </p:nvSpPr>
          <p:spPr bwMode="auto">
            <a:xfrm>
              <a:off x="7161007" y="4169695"/>
              <a:ext cx="104745" cy="108634"/>
            </a:xfrm>
            <a:custGeom>
              <a:avLst/>
              <a:gdLst>
                <a:gd name="T0" fmla="*/ 37 w 66"/>
                <a:gd name="T1" fmla="*/ 25 h 61"/>
                <a:gd name="T2" fmla="*/ 61 w 66"/>
                <a:gd name="T3" fmla="*/ 17 h 61"/>
                <a:gd name="T4" fmla="*/ 66 w 66"/>
                <a:gd name="T5" fmla="*/ 27 h 61"/>
                <a:gd name="T6" fmla="*/ 42 w 66"/>
                <a:gd name="T7" fmla="*/ 34 h 61"/>
                <a:gd name="T8" fmla="*/ 56 w 66"/>
                <a:gd name="T9" fmla="*/ 56 h 61"/>
                <a:gd name="T10" fmla="*/ 47 w 66"/>
                <a:gd name="T11" fmla="*/ 61 h 61"/>
                <a:gd name="T12" fmla="*/ 32 w 66"/>
                <a:gd name="T13" fmla="*/ 42 h 61"/>
                <a:gd name="T14" fmla="*/ 17 w 66"/>
                <a:gd name="T15" fmla="*/ 61 h 61"/>
                <a:gd name="T16" fmla="*/ 8 w 66"/>
                <a:gd name="T17" fmla="*/ 56 h 61"/>
                <a:gd name="T18" fmla="*/ 22 w 66"/>
                <a:gd name="T19" fmla="*/ 34 h 61"/>
                <a:gd name="T20" fmla="*/ 0 w 66"/>
                <a:gd name="T21" fmla="*/ 27 h 61"/>
                <a:gd name="T22" fmla="*/ 3 w 66"/>
                <a:gd name="T23" fmla="*/ 17 h 61"/>
                <a:gd name="T24" fmla="*/ 27 w 66"/>
                <a:gd name="T25" fmla="*/ 25 h 61"/>
                <a:gd name="T26" fmla="*/ 27 w 66"/>
                <a:gd name="T27" fmla="*/ 0 h 61"/>
                <a:gd name="T28" fmla="*/ 37 w 66"/>
                <a:gd name="T29" fmla="*/ 0 h 61"/>
                <a:gd name="T30" fmla="*/ 37 w 66"/>
                <a:gd name="T31" fmla="*/ 25 h 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66" h="61">
                  <a:moveTo>
                    <a:pt x="37" y="25"/>
                  </a:moveTo>
                  <a:lnTo>
                    <a:pt x="61" y="17"/>
                  </a:lnTo>
                  <a:lnTo>
                    <a:pt x="66" y="27"/>
                  </a:lnTo>
                  <a:lnTo>
                    <a:pt x="42" y="34"/>
                  </a:lnTo>
                  <a:lnTo>
                    <a:pt x="56" y="56"/>
                  </a:lnTo>
                  <a:lnTo>
                    <a:pt x="47" y="61"/>
                  </a:lnTo>
                  <a:lnTo>
                    <a:pt x="32" y="42"/>
                  </a:lnTo>
                  <a:lnTo>
                    <a:pt x="17" y="61"/>
                  </a:lnTo>
                  <a:lnTo>
                    <a:pt x="8" y="56"/>
                  </a:lnTo>
                  <a:lnTo>
                    <a:pt x="22" y="34"/>
                  </a:lnTo>
                  <a:lnTo>
                    <a:pt x="0" y="27"/>
                  </a:lnTo>
                  <a:lnTo>
                    <a:pt x="3" y="17"/>
                  </a:lnTo>
                  <a:lnTo>
                    <a:pt x="27" y="25"/>
                  </a:lnTo>
                  <a:lnTo>
                    <a:pt x="27" y="0"/>
                  </a:lnTo>
                  <a:lnTo>
                    <a:pt x="37" y="0"/>
                  </a:lnTo>
                  <a:lnTo>
                    <a:pt x="37" y="25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200" dirty="0"/>
            </a:p>
          </p:txBody>
        </p:sp>
      </p:grpSp>
    </p:spTree>
    <p:extLst>
      <p:ext uri="{BB962C8B-B14F-4D97-AF65-F5344CB8AC3E}">
        <p14:creationId xmlns:p14="http://schemas.microsoft.com/office/powerpoint/2010/main" val="12794941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750</Words>
  <Application>Microsoft Office PowerPoint</Application>
  <PresentationFormat>On-screen Show (4:3)</PresentationFormat>
  <Paragraphs>112</Paragraphs>
  <Slides>13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Arial</vt:lpstr>
      <vt:lpstr>Calibri</vt:lpstr>
      <vt:lpstr>Univers LT Std 57 Cn</vt:lpstr>
      <vt:lpstr>Office Theme</vt:lpstr>
      <vt:lpstr>Money and the Federal Reserve System</vt:lpstr>
      <vt:lpstr>Money and the Fed</vt:lpstr>
      <vt:lpstr>Medium of Exchange – Money must to be widely accepted in exchange for goods and services</vt:lpstr>
      <vt:lpstr>Money and Scarcity</vt:lpstr>
      <vt:lpstr>Commodity Money</vt:lpstr>
      <vt:lpstr>Currency: Money, including coins and paper money </vt:lpstr>
      <vt:lpstr>Money Measures</vt:lpstr>
      <vt:lpstr>Federal Reserve System</vt:lpstr>
      <vt:lpstr>Federal Reserve System</vt:lpstr>
      <vt:lpstr>Federal Open Market Committee</vt:lpstr>
      <vt:lpstr>PowerPoint Presentation</vt:lpstr>
      <vt:lpstr>Federal Reserve Bank Operations</vt:lpstr>
      <vt:lpstr>Federal Deposit Insurance Corporation (FDIC)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2017-01-05T00:48:48Z</dcterms:created>
  <dcterms:modified xsi:type="dcterms:W3CDTF">2018-10-23T20:32:04Z</dcterms:modified>
</cp:coreProperties>
</file>